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89" r:id="rId33"/>
    <p:sldId id="296" r:id="rId34"/>
    <p:sldId id="322" r:id="rId35"/>
    <p:sldId id="298" r:id="rId36"/>
    <p:sldId id="300" r:id="rId37"/>
    <p:sldId id="323" r:id="rId38"/>
    <p:sldId id="326" r:id="rId39"/>
    <p:sldId id="302" r:id="rId40"/>
    <p:sldId id="303" r:id="rId41"/>
    <p:sldId id="304" r:id="rId42"/>
    <p:sldId id="305" r:id="rId43"/>
    <p:sldId id="306" r:id="rId44"/>
    <p:sldId id="329" r:id="rId45"/>
    <p:sldId id="307" r:id="rId46"/>
    <p:sldId id="308" r:id="rId47"/>
    <p:sldId id="309" r:id="rId48"/>
    <p:sldId id="310" r:id="rId49"/>
    <p:sldId id="311" r:id="rId50"/>
    <p:sldId id="312" r:id="rId51"/>
    <p:sldId id="324" r:id="rId52"/>
    <p:sldId id="313" r:id="rId53"/>
    <p:sldId id="325" r:id="rId54"/>
    <p:sldId id="314" r:id="rId55"/>
    <p:sldId id="316" r:id="rId56"/>
    <p:sldId id="315" r:id="rId57"/>
    <p:sldId id="317" r:id="rId58"/>
    <p:sldId id="319" r:id="rId59"/>
    <p:sldId id="320" r:id="rId60"/>
    <p:sldId id="328" r:id="rId61"/>
    <p:sldId id="327" r:id="rId62"/>
    <p:sldId id="331" r:id="rId63"/>
    <p:sldId id="332" r:id="rId64"/>
    <p:sldId id="31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31/01/2018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HTML5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Bootstrap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HTML5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HTML5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/>
              <a:t>“CSS with superpowers”</a:t>
            </a:r>
          </a:p>
          <a:p>
            <a:r>
              <a:rPr lang="en-IE" dirty="0"/>
              <a:t>CSS extension language</a:t>
            </a:r>
          </a:p>
          <a:p>
            <a:pPr lvl="1"/>
            <a:r>
              <a:rPr lang="en-IE" dirty="0"/>
              <a:t>Gives you variables, nested rules, </a:t>
            </a:r>
            <a:r>
              <a:rPr lang="en-IE" dirty="0" err="1"/>
              <a:t>mixins</a:t>
            </a:r>
            <a:r>
              <a:rPr lang="en-IE" dirty="0"/>
              <a:t>,…</a:t>
            </a:r>
          </a:p>
          <a:p>
            <a:pPr lvl="1"/>
            <a:r>
              <a:rPr lang="en-IE" dirty="0"/>
              <a:t>Interpreted to CSS </a:t>
            </a:r>
          </a:p>
          <a:p>
            <a:r>
              <a:rPr lang="en-IE" dirty="0"/>
              <a:t>For more info see: </a:t>
            </a:r>
            <a:r>
              <a:rPr lang="en-IE" dirty="0">
                <a:hlinkClick r:id="rId2"/>
              </a:rPr>
              <a:t>https://sass-lang.com/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1600992"/>
            <a:ext cx="3554943" cy="26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framework for creating web applications.</a:t>
            </a:r>
          </a:p>
          <a:p>
            <a:r>
              <a:rPr lang="en-US" dirty="0"/>
              <a:t>It contains HTML and CSS-based design templates for styling text, forms, buttons, navigation </a:t>
            </a:r>
          </a:p>
          <a:p>
            <a:r>
              <a:rPr lang="en-US" dirty="0"/>
              <a:t>Also has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fontAlgn="ctr"/>
            <a:r>
              <a:rPr lang="en-US" dirty="0"/>
              <a:t>CSS is can be tricky</a:t>
            </a:r>
          </a:p>
          <a:p>
            <a:pPr lvl="1" fontAlgn="ctr"/>
            <a:r>
              <a:rPr lang="en-US" dirty="0"/>
              <a:t>Cross browser/device support can be a challenge (Chrome, Firefox, Internet Explorer, Safari, and Opera)</a:t>
            </a:r>
          </a:p>
          <a:p>
            <a:pPr fontAlgn="ctr"/>
            <a:r>
              <a:rPr lang="en-IE" dirty="0"/>
              <a:t>“One framework, every device”.</a:t>
            </a:r>
            <a:endParaRPr lang="en-US" dirty="0"/>
          </a:p>
          <a:p>
            <a:pPr lvl="0" fontAlgn="ctr"/>
            <a:r>
              <a:rPr lang="en-IE" dirty="0"/>
              <a:t>Can Theme a page</a:t>
            </a:r>
          </a:p>
          <a:p>
            <a:pPr lvl="0" fontAlgn="ctr"/>
            <a:r>
              <a:rPr lang="en-US" dirty="0"/>
              <a:t>Easy to use</a:t>
            </a:r>
          </a:p>
          <a:p>
            <a:pPr lvl="1" fontAlgn="ctr"/>
            <a:r>
              <a:rPr lang="en-US" dirty="0"/>
              <a:t>Anybody with just basic knowledge of HTML and CSS can start using Bootstrap</a:t>
            </a:r>
          </a:p>
          <a:p>
            <a:pPr lvl="0" fontAlgn="ctr"/>
            <a:r>
              <a:rPr lang="en-US" dirty="0"/>
              <a:t>Responsive features</a:t>
            </a:r>
          </a:p>
          <a:p>
            <a:pPr lvl="1" fontAlgn="ctr"/>
            <a:r>
              <a:rPr lang="en-US" dirty="0"/>
              <a:t>Bootstrap's responsive CSS adjusts to phones, tablets, and desktops</a:t>
            </a:r>
          </a:p>
          <a:p>
            <a:pPr lvl="0" fontAlgn="ctr"/>
            <a:r>
              <a:rPr lang="en-US" dirty="0"/>
              <a:t>Mobile-first approach</a:t>
            </a:r>
          </a:p>
          <a:p>
            <a:pPr lvl="1" fontAlgn="ctr"/>
            <a:r>
              <a:rPr lang="en-US" dirty="0"/>
              <a:t>In Bootstrap 3, mobile-first styles are part of the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1006976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from a 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width=device-width part 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initial-scale=1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0" y="1675227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2190</Words>
  <Application>Microsoft Office PowerPoint</Application>
  <PresentationFormat>On-screen Show (4:3)</PresentationFormat>
  <Paragraphs>353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Gill Sans</vt:lpstr>
      <vt:lpstr>Lucida Grande</vt:lpstr>
      <vt:lpstr>Office Theme</vt:lpstr>
      <vt:lpstr>HTML 5</vt:lpstr>
      <vt:lpstr>Agenda</vt:lpstr>
      <vt:lpstr>HTML5 </vt:lpstr>
      <vt:lpstr>How HTML5 Works 1</vt:lpstr>
      <vt:lpstr>How HTML5 Works 2</vt:lpstr>
      <vt:lpstr>HTML Fundamentals: The Web</vt:lpstr>
      <vt:lpstr>HTML Fundamentals: Role of Server</vt:lpstr>
      <vt:lpstr>HTML Fundamentals: Role of Client</vt:lpstr>
      <vt:lpstr>HTML Fundamentals: HTML</vt:lpstr>
      <vt:lpstr>HTML Fundamentals: Rendering</vt:lpstr>
      <vt:lpstr>HTML Fundamentals: Elements</vt:lpstr>
      <vt:lpstr>HTML Fundamentals: Source</vt:lpstr>
      <vt:lpstr>HTML Fundamentals: Elements </vt:lpstr>
      <vt:lpstr>HTML Fundamentals: Anatomy of a HTML Element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Aside: SASS</vt:lpstr>
      <vt:lpstr>Bootstrap</vt:lpstr>
      <vt:lpstr>What’s Bootstrap</vt:lpstr>
      <vt:lpstr>Why Bootstrap</vt:lpstr>
      <vt:lpstr>Bootstrap from a  CDN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fxwalsh@wit.ie</cp:lastModifiedBy>
  <cp:revision>87</cp:revision>
  <dcterms:created xsi:type="dcterms:W3CDTF">2015-01-26T19:45:49Z</dcterms:created>
  <dcterms:modified xsi:type="dcterms:W3CDTF">2018-01-31T12:00:41Z</dcterms:modified>
</cp:coreProperties>
</file>