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75" r:id="rId7"/>
    <p:sldId id="262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ochajs.org/#reporters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adamgruber.github.io/mochaweso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Testing Web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r>
              <a:rPr lang="en-IE" dirty="0"/>
              <a:t>M.Sc. Enterprise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406289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618" y="1128683"/>
            <a:ext cx="6147699" cy="2120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Getting Mocha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Use NPM and install Mocha, Should and </a:t>
            </a:r>
            <a:r>
              <a:rPr lang="en-IE" dirty="0" err="1"/>
              <a:t>Supertest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b="1" dirty="0" err="1"/>
              <a:t>npm</a:t>
            </a:r>
            <a:r>
              <a:rPr lang="en-IE" b="1" dirty="0"/>
              <a:t> install --save-dev mocha</a:t>
            </a:r>
          </a:p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r>
              <a:rPr lang="en-IE" b="1" dirty="0"/>
              <a:t>	</a:t>
            </a:r>
            <a:r>
              <a:rPr lang="en-IE" b="1" dirty="0" err="1"/>
              <a:t>npm</a:t>
            </a:r>
            <a:r>
              <a:rPr lang="en-IE" b="1" dirty="0"/>
              <a:t> install --save-dev should</a:t>
            </a:r>
          </a:p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r>
              <a:rPr lang="en-IE" b="1" dirty="0"/>
              <a:t>	</a:t>
            </a:r>
            <a:r>
              <a:rPr lang="en-IE" b="1" dirty="0" err="1"/>
              <a:t>npm</a:t>
            </a:r>
            <a:r>
              <a:rPr lang="en-IE" b="1" dirty="0"/>
              <a:t> install --save-dev </a:t>
            </a:r>
            <a:r>
              <a:rPr lang="en-IE" b="1" dirty="0" err="1"/>
              <a:t>supertest</a:t>
            </a:r>
            <a:endParaRPr lang="en-IE" b="1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18" y="4639220"/>
            <a:ext cx="6076333" cy="8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0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uperTest npm te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72789" y="1128683"/>
            <a:ext cx="4782312" cy="266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How it works…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Provide description of unit test using </a:t>
            </a:r>
            <a:r>
              <a:rPr lang="en-IE" b="1" dirty="0"/>
              <a:t>“describe” </a:t>
            </a:r>
          </a:p>
          <a:p>
            <a:r>
              <a:rPr lang="en-IE" dirty="0"/>
              <a:t>Use </a:t>
            </a:r>
            <a:r>
              <a:rPr lang="en-IE" b="1" dirty="0"/>
              <a:t>“it” </a:t>
            </a:r>
            <a:r>
              <a:rPr lang="en-IE" dirty="0"/>
              <a:t>to define several unit test cases into it.</a:t>
            </a:r>
          </a:p>
          <a:p>
            <a:pPr lvl="1"/>
            <a:r>
              <a:rPr lang="en-IE" dirty="0"/>
              <a:t>“it” provides a “done” function, used to indicate the end of test case.</a:t>
            </a:r>
          </a:p>
        </p:txBody>
      </p:sp>
    </p:spTree>
    <p:extLst>
      <p:ext uri="{BB962C8B-B14F-4D97-AF65-F5344CB8AC3E}">
        <p14:creationId xmlns:p14="http://schemas.microsoft.com/office/powerpoint/2010/main" val="15595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943605" y="964692"/>
            <a:ext cx="5885423" cy="565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/>
              <a:t>Example – home page test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Supertest.agent</a:t>
            </a:r>
            <a:r>
              <a:rPr lang="en-US" dirty="0"/>
              <a:t>(…) returns server object constructed with test URL</a:t>
            </a:r>
          </a:p>
          <a:p>
            <a:r>
              <a:rPr lang="en-US" dirty="0"/>
              <a:t>“describe” takes test name and test function</a:t>
            </a:r>
          </a:p>
          <a:p>
            <a:r>
              <a:rPr lang="en-US" dirty="0"/>
              <a:t>“it” specifies the unit test that uses the server object to </a:t>
            </a:r>
          </a:p>
          <a:p>
            <a:pPr lvl="1"/>
            <a:r>
              <a:rPr lang="en-US" dirty="0"/>
              <a:t>Do a HTTP GET on the URL.</a:t>
            </a:r>
          </a:p>
          <a:p>
            <a:pPr lvl="1"/>
            <a:r>
              <a:rPr lang="en-US" dirty="0"/>
              <a:t>Define what’s expected (e.g. content type, status</a:t>
            </a:r>
          </a:p>
          <a:p>
            <a:r>
              <a:rPr lang="en-US" dirty="0"/>
              <a:t>Use “should” to check status of 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205263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creen Shot 2015-07-12 at 8.18.20 p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0362" y="1781651"/>
            <a:ext cx="5297469" cy="330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Running the test 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24" y="2474053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Assuming node API listening on port 3000</a:t>
            </a:r>
          </a:p>
          <a:p>
            <a:r>
              <a:rPr lang="en-IE" dirty="0"/>
              <a:t>From command prompt, type </a:t>
            </a:r>
          </a:p>
          <a:p>
            <a:pPr lvl="1"/>
            <a:r>
              <a:rPr lang="en-IE" dirty="0"/>
              <a:t>Mocha</a:t>
            </a:r>
          </a:p>
          <a:p>
            <a:r>
              <a:rPr lang="en-IE" dirty="0"/>
              <a:t>Will run test scripts in the local folder</a:t>
            </a:r>
          </a:p>
        </p:txBody>
      </p:sp>
    </p:spTree>
    <p:extLst>
      <p:ext uri="{BB962C8B-B14F-4D97-AF65-F5344CB8AC3E}">
        <p14:creationId xmlns:p14="http://schemas.microsoft.com/office/powerpoint/2010/main" val="80566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2906589"/>
            <a:ext cx="3291840" cy="2670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62" y="3093046"/>
            <a:ext cx="2962656" cy="1697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E" dirty="0"/>
              <a:t>Include in node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en-IE" dirty="0"/>
              <a:t>Can associate tests with node project by including new script property</a:t>
            </a:r>
          </a:p>
          <a:p>
            <a:r>
              <a:rPr lang="en-IE" dirty="0"/>
              <a:t>Set up a test script in </a:t>
            </a:r>
            <a:r>
              <a:rPr lang="en-IE" dirty="0" err="1"/>
              <a:t>package.json</a:t>
            </a:r>
            <a:endParaRPr lang="en-IE" dirty="0"/>
          </a:p>
          <a:p>
            <a:r>
              <a:rPr lang="en-IE" dirty="0"/>
              <a:t>Run tests with </a:t>
            </a:r>
            <a:r>
              <a:rPr lang="en-IE" b="1" dirty="0" err="1"/>
              <a:t>npm</a:t>
            </a:r>
            <a:r>
              <a:rPr lang="en-IE" b="1" dirty="0"/>
              <a:t> run test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39" y="4901397"/>
            <a:ext cx="1809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7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77854"/>
            <a:ext cx="4782312" cy="3710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Testing a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‘/add’ route should add two numbers provided in HTTP body</a:t>
            </a:r>
          </a:p>
          <a:p>
            <a:pPr lvl="1"/>
            <a:r>
              <a:rPr lang="en-IE" dirty="0"/>
              <a:t>Should return </a:t>
            </a:r>
            <a:r>
              <a:rPr lang="en-IE" dirty="0" err="1"/>
              <a:t>json</a:t>
            </a:r>
            <a:r>
              <a:rPr lang="en-IE" dirty="0"/>
              <a:t> response</a:t>
            </a:r>
          </a:p>
          <a:p>
            <a:pPr lvl="1"/>
            <a:r>
              <a:rPr lang="en-IE" dirty="0"/>
              <a:t>Data item of body should equal sum of initial numbers</a:t>
            </a:r>
          </a:p>
          <a:p>
            <a:r>
              <a:rPr lang="en-IE" dirty="0"/>
              <a:t>“post” does a HTTP post on URL</a:t>
            </a:r>
          </a:p>
          <a:p>
            <a:r>
              <a:rPr lang="en-IE" dirty="0"/>
              <a:t>send inserts HTTP body</a:t>
            </a:r>
          </a:p>
          <a:p>
            <a:r>
              <a:rPr lang="en-IE" dirty="0"/>
              <a:t>Contents of </a:t>
            </a:r>
            <a:r>
              <a:rPr lang="en-IE" dirty="0" err="1"/>
              <a:t>reponse</a:t>
            </a:r>
            <a:r>
              <a:rPr lang="en-IE" dirty="0"/>
              <a:t> validated using should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85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67714"/>
            <a:ext cx="4782312" cy="2930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Testing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Can test for non-</a:t>
            </a:r>
            <a:r>
              <a:rPr lang="en-IE" dirty="0" err="1"/>
              <a:t>existant</a:t>
            </a:r>
            <a:r>
              <a:rPr lang="en-IE" dirty="0"/>
              <a:t>/removed resources</a:t>
            </a:r>
          </a:p>
          <a:p>
            <a:pPr lvl="1"/>
            <a:r>
              <a:rPr lang="en-IE" dirty="0"/>
              <a:t>E.g. after delete</a:t>
            </a:r>
          </a:p>
          <a:p>
            <a:r>
              <a:rPr lang="en-IE" dirty="0"/>
              <a:t>Check status of HTTP response is 404</a:t>
            </a:r>
          </a:p>
          <a:p>
            <a:r>
              <a:rPr lang="en-IE" dirty="0"/>
              <a:t>Check status of res object is also 404</a:t>
            </a:r>
          </a:p>
        </p:txBody>
      </p:sp>
    </p:spTree>
    <p:extLst>
      <p:ext uri="{BB962C8B-B14F-4D97-AF65-F5344CB8AC3E}">
        <p14:creationId xmlns:p14="http://schemas.microsoft.com/office/powerpoint/2010/main" val="381344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6220" y="315301"/>
            <a:ext cx="4014216" cy="562356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2" y="479893"/>
            <a:ext cx="3685032" cy="52943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15" r="5" b="7259"/>
          <a:stretch/>
        </p:blipFill>
        <p:spPr>
          <a:xfrm>
            <a:off x="8186411" y="665018"/>
            <a:ext cx="3353834" cy="2032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1439"/>
          <a:stretch/>
        </p:blipFill>
        <p:spPr>
          <a:xfrm>
            <a:off x="8186411" y="2854035"/>
            <a:ext cx="3353834" cy="2761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IE" dirty="0"/>
              <a:t>Failing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/>
          </a:bodyPr>
          <a:lstStyle/>
          <a:p>
            <a:r>
              <a:rPr lang="en-IE" dirty="0"/>
              <a:t>Equal value of addition test is changed. </a:t>
            </a:r>
          </a:p>
          <a:p>
            <a:pPr lvl="1"/>
            <a:r>
              <a:rPr lang="en-IE" dirty="0"/>
              <a:t>40 (should be 30)</a:t>
            </a:r>
          </a:p>
          <a:p>
            <a:r>
              <a:rPr lang="en-IE" dirty="0"/>
              <a:t>Result is test failure</a:t>
            </a:r>
          </a:p>
          <a:p>
            <a:r>
              <a:rPr lang="en-IE" dirty="0"/>
              <a:t>Indicated clearly by test report.</a:t>
            </a:r>
          </a:p>
        </p:txBody>
      </p:sp>
    </p:spTree>
    <p:extLst>
      <p:ext uri="{BB962C8B-B14F-4D97-AF65-F5344CB8AC3E}">
        <p14:creationId xmlns:p14="http://schemas.microsoft.com/office/powerpoint/2010/main" val="339884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760796"/>
            <a:ext cx="4782312" cy="3344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ASYNCHRONOUS CODE Test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Uses the </a:t>
            </a:r>
            <a:r>
              <a:rPr lang="en-IE" dirty="0" err="1"/>
              <a:t>callback</a:t>
            </a:r>
            <a:r>
              <a:rPr lang="en-IE" dirty="0"/>
              <a:t> pattern. </a:t>
            </a:r>
          </a:p>
          <a:p>
            <a:r>
              <a:rPr lang="en-IE" dirty="0"/>
              <a:t>The </a:t>
            </a:r>
            <a:r>
              <a:rPr lang="en-IE" dirty="0" err="1"/>
              <a:t>callback</a:t>
            </a:r>
            <a:r>
              <a:rPr lang="en-IE" dirty="0"/>
              <a:t> (usually named done) lets Mocha know when the test is complete</a:t>
            </a:r>
          </a:p>
          <a:p>
            <a:r>
              <a:rPr lang="en-IE" dirty="0"/>
              <a:t>Mocha waits for this function to be called before completing the test.</a:t>
            </a:r>
          </a:p>
        </p:txBody>
      </p:sp>
      <p:sp>
        <p:nvSpPr>
          <p:cNvPr id="6" name="Callout: Line 5"/>
          <p:cNvSpPr/>
          <p:nvPr/>
        </p:nvSpPr>
        <p:spPr>
          <a:xfrm>
            <a:off x="1983545" y="5105146"/>
            <a:ext cx="2681220" cy="1441428"/>
          </a:xfrm>
          <a:prstGeom prst="borderCallout1">
            <a:avLst>
              <a:gd name="adj1" fmla="val 16653"/>
              <a:gd name="adj2" fmla="val 105633"/>
              <a:gd name="adj3" fmla="val -99922"/>
              <a:gd name="adj4" fmla="val 216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“done()” called after test is complete. In this case after </a:t>
            </a:r>
            <a:r>
              <a:rPr lang="en-IE" dirty="0" err="1"/>
              <a:t>user.save</a:t>
            </a:r>
            <a:r>
              <a:rPr lang="en-IE" dirty="0"/>
              <a:t>(..) returns</a:t>
            </a:r>
          </a:p>
        </p:txBody>
      </p:sp>
    </p:spTree>
    <p:extLst>
      <p:ext uri="{BB962C8B-B14F-4D97-AF65-F5344CB8AC3E}">
        <p14:creationId xmlns:p14="http://schemas.microsoft.com/office/powerpoint/2010/main" val="76690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739280"/>
            <a:ext cx="3328416" cy="1387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IE" dirty="0"/>
              <a:t>Improvements - Mocking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E" sz="1700" dirty="0"/>
              <a:t>Unit testing should only concern the unit you’re testing</a:t>
            </a:r>
          </a:p>
          <a:p>
            <a:pPr lvl="1">
              <a:lnSpc>
                <a:spcPct val="80000"/>
              </a:lnSpc>
            </a:pPr>
            <a:r>
              <a:rPr lang="en-IE" sz="1700" dirty="0"/>
              <a:t>Should be independent of servers/</a:t>
            </a:r>
            <a:r>
              <a:rPr lang="en-IE" sz="1700" dirty="0" err="1"/>
              <a:t>db</a:t>
            </a:r>
            <a:r>
              <a:rPr lang="en-IE" sz="1700" dirty="0"/>
              <a:t> dependencies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Tests should just test the unit in question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Unit under test may have dependencies on other (complex) units, e.g. database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To isolate the behaviour of a unit, replace dependencies by “mocks” that simulate the behaviour 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DBs are impractical to incorporate into the unit test.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In short, mocking is creating objects that simulate the behaviour of real objects.</a:t>
            </a:r>
          </a:p>
          <a:p>
            <a:pPr>
              <a:lnSpc>
                <a:spcPct val="80000"/>
              </a:lnSpc>
            </a:pPr>
            <a:endParaRPr lang="en-IE" sz="1700" dirty="0"/>
          </a:p>
          <a:p>
            <a:pPr>
              <a:lnSpc>
                <a:spcPct val="80000"/>
              </a:lnSpc>
            </a:pPr>
            <a:endParaRPr lang="en-IE" sz="1700" dirty="0"/>
          </a:p>
          <a:p>
            <a:pPr lvl="1">
              <a:lnSpc>
                <a:spcPct val="80000"/>
              </a:lnSpc>
            </a:pPr>
            <a:endParaRPr lang="en-IE" sz="1700" dirty="0"/>
          </a:p>
          <a:p>
            <a:pPr lvl="1">
              <a:lnSpc>
                <a:spcPct val="80000"/>
              </a:lnSpc>
            </a:pPr>
            <a:endParaRPr lang="en-IE" sz="1700" dirty="0"/>
          </a:p>
          <a:p>
            <a:pPr>
              <a:lnSpc>
                <a:spcPct val="80000"/>
              </a:lnSpc>
            </a:pP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220762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aGenda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Unit testing</a:t>
            </a:r>
          </a:p>
          <a:p>
            <a:r>
              <a:rPr lang="en-IE" dirty="0"/>
              <a:t>Mocha</a:t>
            </a:r>
          </a:p>
          <a:p>
            <a:r>
              <a:rPr lang="en-IE" dirty="0"/>
              <a:t>Should</a:t>
            </a:r>
          </a:p>
          <a:p>
            <a:r>
              <a:rPr lang="en-IE" dirty="0" err="1"/>
              <a:t>SuperTest</a:t>
            </a:r>
            <a:endParaRPr lang="en-IE" dirty="0"/>
          </a:p>
          <a:p>
            <a:r>
              <a:rPr lang="en-IE" dirty="0"/>
              <a:t>Asynchronous testing</a:t>
            </a:r>
          </a:p>
          <a:p>
            <a:r>
              <a:rPr lang="en-IE" dirty="0"/>
              <a:t>Mocking</a:t>
            </a:r>
          </a:p>
          <a:p>
            <a:r>
              <a:rPr lang="en-IE" dirty="0"/>
              <a:t>Reporting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0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848830"/>
            <a:ext cx="4782312" cy="3168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Mocking </a:t>
            </a:r>
            <a:r>
              <a:rPr lang="en-IE" dirty="0" err="1"/>
              <a:t>Mongodb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Several mocking frameworks out there</a:t>
            </a:r>
          </a:p>
          <a:p>
            <a:pPr lvl="1"/>
            <a:r>
              <a:rPr lang="en-IE" dirty="0"/>
              <a:t>Mockery, </a:t>
            </a:r>
            <a:r>
              <a:rPr lang="en-IE" dirty="0" err="1"/>
              <a:t>PowerMockito</a:t>
            </a:r>
            <a:endParaRPr lang="en-IE" dirty="0"/>
          </a:p>
          <a:p>
            <a:r>
              <a:rPr lang="en-IE" dirty="0"/>
              <a:t>We use Mongoose</a:t>
            </a:r>
          </a:p>
          <a:p>
            <a:pPr lvl="1"/>
            <a:r>
              <a:rPr lang="en-IE" dirty="0"/>
              <a:t>How about “</a:t>
            </a:r>
            <a:r>
              <a:rPr lang="en-IE" dirty="0" err="1"/>
              <a:t>Mockgoose</a:t>
            </a:r>
            <a:r>
              <a:rPr lang="en-IE" dirty="0"/>
              <a:t>”?!</a:t>
            </a:r>
          </a:p>
          <a:p>
            <a:pPr lvl="1"/>
            <a:r>
              <a:rPr lang="en-IE" dirty="0"/>
              <a:t>Turns out it exists!</a:t>
            </a:r>
          </a:p>
          <a:p>
            <a:r>
              <a:rPr lang="en-IE" dirty="0"/>
              <a:t>NPM install –save-dev </a:t>
            </a:r>
            <a:r>
              <a:rPr lang="en-IE" dirty="0" err="1"/>
              <a:t>Mockgoose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98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338073"/>
            <a:ext cx="4782312" cy="2189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 err="1"/>
              <a:t>Mockgoose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 err="1"/>
              <a:t>Mockgoose</a:t>
            </a:r>
            <a:r>
              <a:rPr lang="en-IE" dirty="0"/>
              <a:t> spins up </a:t>
            </a:r>
            <a:r>
              <a:rPr lang="en-IE" b="1" dirty="0" err="1"/>
              <a:t>mongod</a:t>
            </a:r>
            <a:r>
              <a:rPr lang="en-IE" b="1" dirty="0"/>
              <a:t> </a:t>
            </a:r>
            <a:r>
              <a:rPr lang="en-IE" dirty="0"/>
              <a:t>when </a:t>
            </a:r>
            <a:r>
              <a:rPr lang="en-IE" dirty="0" err="1"/>
              <a:t>mongoose.connect</a:t>
            </a:r>
            <a:r>
              <a:rPr lang="en-IE" dirty="0"/>
              <a:t> call is made. </a:t>
            </a:r>
          </a:p>
          <a:p>
            <a:r>
              <a:rPr lang="en-IE" dirty="0"/>
              <a:t>Just uses memory store with no persistence.</a:t>
            </a:r>
          </a:p>
          <a:p>
            <a:r>
              <a:rPr lang="en-IE" dirty="0"/>
              <a:t>Can take a while on first test, after which it’s fast</a:t>
            </a:r>
          </a:p>
          <a:p>
            <a:pPr lvl="1"/>
            <a:r>
              <a:rPr lang="en-IE" dirty="0"/>
              <a:t>Tests may time out</a:t>
            </a:r>
          </a:p>
          <a:p>
            <a:pPr lvl="1"/>
            <a:r>
              <a:rPr lang="en-IE" dirty="0"/>
              <a:t>You can increase mocha wait time</a:t>
            </a:r>
            <a:br>
              <a:rPr lang="en-IE" dirty="0"/>
            </a:br>
            <a:r>
              <a:rPr lang="en-IE" dirty="0"/>
              <a:t>	describe (…){</a:t>
            </a:r>
            <a:br>
              <a:rPr lang="en-IE" dirty="0"/>
            </a:br>
            <a:r>
              <a:rPr lang="en-IE" dirty="0"/>
              <a:t>		</a:t>
            </a:r>
            <a:r>
              <a:rPr lang="en-IE" dirty="0" err="1"/>
              <a:t>this.timeout</a:t>
            </a:r>
            <a:r>
              <a:rPr lang="en-IE" dirty="0"/>
              <a:t>(10000);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37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IE" dirty="0"/>
              <a:t>Running in test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IE" dirty="0"/>
              <a:t>Notice in the last slide we only use </a:t>
            </a:r>
            <a:r>
              <a:rPr lang="en-IE" dirty="0" err="1"/>
              <a:t>Mockgoose</a:t>
            </a:r>
            <a:r>
              <a:rPr lang="en-IE" dirty="0"/>
              <a:t> in “test” </a:t>
            </a:r>
            <a:r>
              <a:rPr lang="en-IE" dirty="0" err="1"/>
              <a:t>envornment</a:t>
            </a:r>
            <a:endParaRPr lang="en-IE" dirty="0"/>
          </a:p>
          <a:p>
            <a:r>
              <a:rPr lang="en-IE" dirty="0"/>
              <a:t>We need to set the </a:t>
            </a:r>
            <a:r>
              <a:rPr lang="en-IE" dirty="0" err="1"/>
              <a:t>NodeEnv</a:t>
            </a:r>
            <a:r>
              <a:rPr lang="en-IE" dirty="0"/>
              <a:t> environment variable as ‘test’ when we run out test script</a:t>
            </a:r>
          </a:p>
          <a:p>
            <a:pPr lvl="1"/>
            <a:r>
              <a:rPr lang="en-IE" dirty="0"/>
              <a:t>Setting environment variables is differs across Operating Systems/platforms</a:t>
            </a:r>
          </a:p>
          <a:p>
            <a:r>
              <a:rPr lang="en-IE" dirty="0"/>
              <a:t>Cross-</a:t>
            </a:r>
            <a:r>
              <a:rPr lang="en-IE" dirty="0" err="1"/>
              <a:t>Env</a:t>
            </a:r>
            <a:r>
              <a:rPr lang="en-IE" dirty="0"/>
              <a:t> uses a single command to set </a:t>
            </a:r>
            <a:r>
              <a:rPr lang="en-IE" dirty="0" err="1"/>
              <a:t>env</a:t>
            </a:r>
            <a:r>
              <a:rPr lang="en-IE" dirty="0"/>
              <a:t> variables without worrying about the platform</a:t>
            </a:r>
          </a:p>
          <a:p>
            <a:pPr marL="0" indent="0">
              <a:buNone/>
            </a:pPr>
            <a:r>
              <a:rPr lang="en-IE" dirty="0"/>
              <a:t>		</a:t>
            </a:r>
            <a:r>
              <a:rPr lang="en-IE" dirty="0" err="1"/>
              <a:t>npm</a:t>
            </a:r>
            <a:r>
              <a:rPr lang="en-IE" dirty="0"/>
              <a:t> install save-dev cross-</a:t>
            </a:r>
            <a:r>
              <a:rPr lang="en-IE" dirty="0" err="1"/>
              <a:t>env</a:t>
            </a:r>
            <a:endParaRPr lang="en-IE" dirty="0"/>
          </a:p>
          <a:p>
            <a:r>
              <a:rPr lang="en-IE" dirty="0"/>
              <a:t>Update the test script in **</a:t>
            </a:r>
            <a:r>
              <a:rPr lang="en-IE" dirty="0" err="1"/>
              <a:t>package.json</a:t>
            </a:r>
            <a:r>
              <a:rPr lang="en-IE" dirty="0"/>
              <a:t>** to set the correct environment(s)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5740027"/>
            <a:ext cx="7305675" cy="752475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2849217" y="6096000"/>
            <a:ext cx="4518992" cy="2915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892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69982"/>
            <a:ext cx="4782312" cy="3725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Running Server as part of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92500" lnSpcReduction="10000"/>
          </a:bodyPr>
          <a:lstStyle/>
          <a:p>
            <a:r>
              <a:rPr lang="en-IE" dirty="0" err="1"/>
              <a:t>SuperTest</a:t>
            </a:r>
            <a:r>
              <a:rPr lang="en-IE" dirty="0"/>
              <a:t> allows you to create the Express API as part of the test</a:t>
            </a:r>
          </a:p>
          <a:p>
            <a:r>
              <a:rPr lang="en-IE" dirty="0"/>
              <a:t>You can pass instance of the server to </a:t>
            </a:r>
            <a:r>
              <a:rPr lang="en-IE" dirty="0" err="1"/>
              <a:t>SuperTest</a:t>
            </a:r>
            <a:endParaRPr lang="en-IE" dirty="0"/>
          </a:p>
          <a:p>
            <a:pPr lvl="1"/>
            <a:r>
              <a:rPr lang="en-IE" dirty="0"/>
              <a:t>if the server is not already listening for connections then </a:t>
            </a:r>
            <a:r>
              <a:rPr lang="en-IE" dirty="0" err="1"/>
              <a:t>SuperTest</a:t>
            </a:r>
            <a:r>
              <a:rPr lang="en-IE" dirty="0"/>
              <a:t> will bind to a port for you so there is no need to keep track of ports.</a:t>
            </a:r>
          </a:p>
          <a:p>
            <a:r>
              <a:rPr lang="en-IE" dirty="0"/>
              <a:t>So no need to start the server/bind </a:t>
            </a:r>
            <a:r>
              <a:rPr lang="en-IE"/>
              <a:t>to port </a:t>
            </a:r>
            <a:r>
              <a:rPr lang="en-IE" dirty="0"/>
              <a:t>in order to run the </a:t>
            </a:r>
            <a:r>
              <a:rPr lang="en-IE"/>
              <a:t>unit test.</a:t>
            </a:r>
            <a:endParaRPr lang="en-IE" dirty="0"/>
          </a:p>
          <a:p>
            <a:r>
              <a:rPr lang="en-IE" dirty="0"/>
              <a:t>Very useful for automated testing.</a:t>
            </a:r>
          </a:p>
        </p:txBody>
      </p:sp>
    </p:spTree>
    <p:extLst>
      <p:ext uri="{BB962C8B-B14F-4D97-AF65-F5344CB8AC3E}">
        <p14:creationId xmlns:p14="http://schemas.microsoft.com/office/powerpoint/2010/main" val="3519563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43" r="-2" b="17275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IE" sz="2400"/>
              <a:t>Mocha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en-IE"/>
              <a:t> Mocha provides the hooks </a:t>
            </a:r>
          </a:p>
          <a:p>
            <a:pPr lvl="1"/>
            <a:r>
              <a:rPr lang="en-IE"/>
              <a:t>before()</a:t>
            </a:r>
          </a:p>
          <a:p>
            <a:pPr lvl="1"/>
            <a:r>
              <a:rPr lang="en-IE"/>
              <a:t>after()</a:t>
            </a:r>
          </a:p>
          <a:p>
            <a:pPr lvl="1"/>
            <a:r>
              <a:rPr lang="en-IE"/>
              <a:t>beforeEach()</a:t>
            </a:r>
          </a:p>
          <a:p>
            <a:pPr lvl="1"/>
            <a:r>
              <a:rPr lang="en-IE"/>
              <a:t>afterEach()</a:t>
            </a:r>
          </a:p>
          <a:p>
            <a:r>
              <a:rPr lang="en-IE"/>
              <a:t>used to set up preconditions and clean up after your tests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3127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75" y="1293275"/>
            <a:ext cx="4639340" cy="4279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Mocha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Hooks can by synchronous or asynchronous</a:t>
            </a:r>
          </a:p>
          <a:p>
            <a:r>
              <a:rPr lang="en-IE" dirty="0"/>
              <a:t>Example</a:t>
            </a:r>
          </a:p>
          <a:p>
            <a:pPr lvl="1"/>
            <a:r>
              <a:rPr lang="en-IE" dirty="0"/>
              <a:t>Populate DB with test data before each test</a:t>
            </a:r>
          </a:p>
          <a:p>
            <a:pPr lvl="1"/>
            <a:r>
              <a:rPr lang="en-IE" dirty="0"/>
              <a:t>Reset DB after tests</a:t>
            </a:r>
          </a:p>
          <a:p>
            <a:pPr lvl="1"/>
            <a:r>
              <a:rPr lang="en-IE" dirty="0"/>
              <a:t>Close any IO connections.</a:t>
            </a:r>
          </a:p>
        </p:txBody>
      </p:sp>
    </p:spTree>
    <p:extLst>
      <p:ext uri="{BB962C8B-B14F-4D97-AF65-F5344CB8AC3E}">
        <p14:creationId xmlns:p14="http://schemas.microsoft.com/office/powerpoint/2010/main" val="3455440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js nyan cat repor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72789" y="1914828"/>
            <a:ext cx="4782312" cy="303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Mocha Reporters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Mocha reporters can be used to present your test your results </a:t>
            </a:r>
          </a:p>
          <a:p>
            <a:pPr lvl="1"/>
            <a:r>
              <a:rPr lang="en-IE" dirty="0">
                <a:hlinkClick r:id="rId3"/>
              </a:rPr>
              <a:t>https://mochajs.org/#reporters</a:t>
            </a:r>
            <a:endParaRPr lang="en-IE" dirty="0"/>
          </a:p>
          <a:p>
            <a:pPr lvl="1"/>
            <a:r>
              <a:rPr lang="en-IE" dirty="0"/>
              <a:t>Nyan Cat</a:t>
            </a:r>
          </a:p>
          <a:p>
            <a:pPr lvl="1"/>
            <a:r>
              <a:rPr lang="en-IE" dirty="0"/>
              <a:t>Landing Strip</a:t>
            </a:r>
          </a:p>
          <a:p>
            <a:pPr lvl="1"/>
            <a:r>
              <a:rPr lang="en-IE" dirty="0"/>
              <a:t>HTML</a:t>
            </a:r>
          </a:p>
          <a:p>
            <a:pPr lvl="1"/>
            <a:r>
              <a:rPr lang="en-IE" dirty="0"/>
              <a:t>Markdown</a:t>
            </a:r>
          </a:p>
        </p:txBody>
      </p:sp>
    </p:spTree>
    <p:extLst>
      <p:ext uri="{BB962C8B-B14F-4D97-AF65-F5344CB8AC3E}">
        <p14:creationId xmlns:p14="http://schemas.microsoft.com/office/powerpoint/2010/main" val="3942377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IE" sz="2400" err="1"/>
              <a:t>Mochawesome</a:t>
            </a:r>
            <a:endParaRPr lang="en-IE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3688994" cy="32632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E" sz="1700" dirty="0"/>
              <a:t>Also, third party reporters available</a:t>
            </a:r>
          </a:p>
          <a:p>
            <a:pPr>
              <a:lnSpc>
                <a:spcPct val="80000"/>
              </a:lnSpc>
            </a:pPr>
            <a:r>
              <a:rPr lang="en-IE" sz="1700" dirty="0">
                <a:hlinkClick r:id="rId2"/>
              </a:rPr>
              <a:t>http://adamgruber.github.io/mochawesome/</a:t>
            </a:r>
            <a:endParaRPr lang="en-IE" sz="1700" dirty="0"/>
          </a:p>
          <a:p>
            <a:pPr>
              <a:lnSpc>
                <a:spcPct val="80000"/>
              </a:lnSpc>
            </a:pPr>
            <a:r>
              <a:rPr lang="en-IE" sz="1700" dirty="0"/>
              <a:t>Generates a full fledged HTML/CSS report</a:t>
            </a:r>
          </a:p>
          <a:p>
            <a:pPr lvl="1">
              <a:lnSpc>
                <a:spcPct val="80000"/>
              </a:lnSpc>
            </a:pPr>
            <a:r>
              <a:rPr lang="en-IE" sz="1500" dirty="0"/>
              <a:t>Puts it in reports folder in project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Visualize your test suites.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Getting it: </a:t>
            </a:r>
            <a:br>
              <a:rPr lang="en-IE" sz="1700" dirty="0"/>
            </a:br>
            <a:r>
              <a:rPr lang="en-IE" sz="1700" dirty="0" err="1"/>
              <a:t>npm</a:t>
            </a:r>
            <a:r>
              <a:rPr lang="en-IE" sz="1700" dirty="0"/>
              <a:t> install --save-dev </a:t>
            </a:r>
            <a:r>
              <a:rPr lang="en-IE" sz="1700" dirty="0" err="1"/>
              <a:t>mochawesome</a:t>
            </a:r>
            <a:endParaRPr lang="en-IE" sz="1700" dirty="0"/>
          </a:p>
          <a:p>
            <a:pPr>
              <a:lnSpc>
                <a:spcPct val="80000"/>
              </a:lnSpc>
            </a:pPr>
            <a:r>
              <a:rPr lang="en-IE" sz="1700" dirty="0"/>
              <a:t>Using it: </a:t>
            </a:r>
            <a:br>
              <a:rPr lang="en-IE" sz="1700" dirty="0"/>
            </a:br>
            <a:r>
              <a:rPr lang="en-IE" sz="1700" dirty="0"/>
              <a:t>mocha --reporter </a:t>
            </a:r>
            <a:r>
              <a:rPr lang="en-IE" sz="1700" dirty="0" err="1"/>
              <a:t>mochawesome</a:t>
            </a:r>
            <a:endParaRPr lang="en-IE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58" y="2153412"/>
            <a:ext cx="6496043" cy="27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4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0991" y="1128683"/>
            <a:ext cx="3560124" cy="4608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Code written by developer that exercises a small, specific area of functionality.</a:t>
            </a:r>
          </a:p>
          <a:p>
            <a:r>
              <a:rPr lang="en-US"/>
              <a:t>“Program testing can be used to show the presence of bugs, but never to show their absence!” – Dijkstra</a:t>
            </a:r>
          </a:p>
          <a:p>
            <a:r>
              <a:rPr lang="en-US"/>
              <a:t>Up to now – Manual tests with Postman</a:t>
            </a:r>
          </a:p>
          <a:p>
            <a:pPr lvl="1"/>
            <a:r>
              <a:rPr lang="en-US"/>
              <a:t>Not structured</a:t>
            </a:r>
          </a:p>
          <a:p>
            <a:pPr lvl="1"/>
            <a:r>
              <a:rPr lang="en-US"/>
              <a:t>Not repeatable</a:t>
            </a:r>
          </a:p>
          <a:p>
            <a:pPr lvl="1"/>
            <a:r>
              <a:rPr lang="en-US"/>
              <a:t>Not easy</a:t>
            </a:r>
          </a:p>
        </p:txBody>
      </p:sp>
    </p:spTree>
    <p:extLst>
      <p:ext uri="{BB962C8B-B14F-4D97-AF65-F5344CB8AC3E}">
        <p14:creationId xmlns:p14="http://schemas.microsoft.com/office/powerpoint/2010/main" val="277163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2064034"/>
            <a:ext cx="4782312" cy="2737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Tests for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Unit Tests are specific pieces of code</a:t>
            </a:r>
          </a:p>
          <a:p>
            <a:r>
              <a:rPr lang="en-US" dirty="0"/>
              <a:t>Tests are written by developers of the code, usually</a:t>
            </a:r>
          </a:p>
          <a:p>
            <a:pPr lvl="1"/>
            <a:r>
              <a:rPr lang="en-US" dirty="0"/>
              <a:t>Sometimes before the code is written</a:t>
            </a:r>
          </a:p>
          <a:p>
            <a:r>
              <a:rPr lang="en-US" dirty="0"/>
              <a:t>Part of the code repository</a:t>
            </a:r>
          </a:p>
          <a:p>
            <a:pPr lvl="1"/>
            <a:r>
              <a:rPr lang="en-US" dirty="0"/>
              <a:t>They go where the code goes</a:t>
            </a:r>
          </a:p>
          <a:p>
            <a:r>
              <a:rPr lang="en-US" dirty="0"/>
              <a:t>Use a framework</a:t>
            </a:r>
          </a:p>
          <a:p>
            <a:pPr lvl="1"/>
            <a:r>
              <a:rPr lang="en-US" dirty="0"/>
              <a:t>Junit, Jasmine, Mocha</a:t>
            </a:r>
          </a:p>
        </p:txBody>
      </p:sp>
    </p:spTree>
    <p:extLst>
      <p:ext uri="{BB962C8B-B14F-4D97-AF65-F5344CB8AC3E}">
        <p14:creationId xmlns:p14="http://schemas.microsoft.com/office/powerpoint/2010/main" val="132806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7802" y="1731485"/>
            <a:ext cx="6558192" cy="3026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All objects and methods</a:t>
            </a:r>
          </a:p>
          <a:p>
            <a:r>
              <a:rPr lang="en-US"/>
              <a:t>Look for 100% coverage</a:t>
            </a:r>
          </a:p>
          <a:p>
            <a:pPr lvl="1"/>
            <a:r>
              <a:rPr lang="en-US"/>
              <a:t>Although property getters/setters are sometimes omitted</a:t>
            </a:r>
          </a:p>
          <a:p>
            <a:r>
              <a:rPr lang="en-US"/>
              <a:t>All tests should pass before commits?</a:t>
            </a:r>
          </a:p>
          <a:p>
            <a:pPr mar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Aside – TDD and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b="1" dirty="0"/>
              <a:t>Test Driven Development</a:t>
            </a:r>
          </a:p>
          <a:p>
            <a:pPr lvl="1"/>
            <a:r>
              <a:rPr lang="en-IE" dirty="0"/>
              <a:t>define tests </a:t>
            </a:r>
            <a:r>
              <a:rPr lang="en-IE" i="1" dirty="0"/>
              <a:t>first</a:t>
            </a:r>
          </a:p>
          <a:p>
            <a:pPr lvl="1"/>
            <a:r>
              <a:rPr lang="en-IE" dirty="0"/>
              <a:t>tests will fail</a:t>
            </a:r>
          </a:p>
          <a:p>
            <a:pPr lvl="1"/>
            <a:r>
              <a:rPr lang="en-IE" dirty="0"/>
              <a:t>implement the unit</a:t>
            </a:r>
          </a:p>
          <a:p>
            <a:pPr lvl="1"/>
            <a:r>
              <a:rPr lang="en-IE" dirty="0"/>
              <a:t>tests will pass</a:t>
            </a:r>
          </a:p>
          <a:p>
            <a:pPr lvl="1"/>
            <a:r>
              <a:rPr lang="en-IE" dirty="0"/>
              <a:t>Developer from requirements spec.</a:t>
            </a:r>
            <a:br>
              <a:rPr lang="en-IE" dirty="0"/>
            </a:br>
            <a:endParaRPr lang="en-IE" dirty="0"/>
          </a:p>
          <a:p>
            <a:pPr marL="228600" lvl="1" indent="0">
              <a:buNone/>
            </a:pP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assertTheSame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(user.name,’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4" y="2638044"/>
            <a:ext cx="5376607" cy="3101982"/>
          </a:xfrm>
        </p:spPr>
        <p:txBody>
          <a:bodyPr/>
          <a:lstStyle/>
          <a:p>
            <a:r>
              <a:rPr lang="en-IE" b="1" dirty="0"/>
              <a:t>Behaviour Driven Development</a:t>
            </a:r>
          </a:p>
          <a:p>
            <a:pPr lvl="1"/>
            <a:r>
              <a:rPr lang="en-IE" dirty="0"/>
              <a:t>Specify desired behaviour of the unit</a:t>
            </a:r>
          </a:p>
          <a:p>
            <a:pPr lvl="1"/>
            <a:r>
              <a:rPr lang="en-IE" dirty="0"/>
              <a:t>Based on requirements set by the business</a:t>
            </a:r>
          </a:p>
          <a:p>
            <a:pPr lvl="1"/>
            <a:r>
              <a:rPr lang="en-IE" dirty="0"/>
              <a:t>Behavioural specification from business and developer</a:t>
            </a:r>
          </a:p>
          <a:p>
            <a:pPr marL="228600" lvl="1" indent="0">
              <a:buNone/>
            </a:pPr>
            <a:br>
              <a:rPr lang="en-IE" dirty="0"/>
            </a:br>
            <a:br>
              <a:rPr lang="en-IE" dirty="0"/>
            </a:br>
            <a:endParaRPr lang="en-IE" dirty="0"/>
          </a:p>
          <a:p>
            <a:pPr marL="228600" lvl="1" indent="0">
              <a:buNone/>
            </a:pP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user.should.have.property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('name', '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8663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1348373"/>
            <a:ext cx="4782312" cy="4169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Test with Mocha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Open Source framework for </a:t>
            </a:r>
            <a:r>
              <a:rPr lang="en-US" dirty="0" err="1"/>
              <a:t>Javascript</a:t>
            </a:r>
            <a:r>
              <a:rPr lang="en-US" dirty="0"/>
              <a:t> unit testing</a:t>
            </a:r>
          </a:p>
          <a:p>
            <a:pPr lvl="1"/>
            <a:r>
              <a:rPr lang="en-US" dirty="0"/>
              <a:t>Run in browser and server-side (e.g. node)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Expressive syntax</a:t>
            </a:r>
          </a:p>
          <a:p>
            <a:pPr lvl="1"/>
            <a:r>
              <a:rPr lang="en-US" dirty="0"/>
              <a:t>Can test </a:t>
            </a:r>
            <a:r>
              <a:rPr lang="en-US" dirty="0" err="1"/>
              <a:t>Async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Pluggable</a:t>
            </a:r>
          </a:p>
          <a:p>
            <a:pPr lvl="2"/>
            <a:r>
              <a:rPr lang="en-US" dirty="0"/>
              <a:t>Compatible with test runners such as Karma</a:t>
            </a:r>
          </a:p>
        </p:txBody>
      </p:sp>
    </p:spTree>
    <p:extLst>
      <p:ext uri="{BB962C8B-B14F-4D97-AF65-F5344CB8AC3E}">
        <p14:creationId xmlns:p14="http://schemas.microsoft.com/office/powerpoint/2010/main" val="353518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3366" y="2016643"/>
            <a:ext cx="6227064" cy="2832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/>
              <a:t>Assertions with </a:t>
            </a:r>
            <a:r>
              <a:rPr lang="en-US" b="1" dirty="0"/>
              <a:t>SHOULD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IE" sz="1700" dirty="0"/>
              <a:t>Mocha allows you to use any assertion library you wish. 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should is an expressive, readable, framework-agnostic assertion library.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Can use with Mocha to write cleaner tests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Generates nice error messages (there’s always error messages!)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Works with Node and browsers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Can use in </a:t>
            </a:r>
            <a:r>
              <a:rPr lang="en-US" sz="1700" dirty="0" err="1"/>
              <a:t>asyc</a:t>
            </a:r>
            <a:r>
              <a:rPr lang="en-US" sz="1700" dirty="0"/>
              <a:t> tests with Mocha</a:t>
            </a:r>
          </a:p>
        </p:txBody>
      </p:sp>
    </p:spTree>
    <p:extLst>
      <p:ext uri="{BB962C8B-B14F-4D97-AF65-F5344CB8AC3E}">
        <p14:creationId xmlns:p14="http://schemas.microsoft.com/office/powerpoint/2010/main" val="37883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2258276"/>
            <a:ext cx="4782312" cy="2349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Testing Over HTTP with </a:t>
            </a:r>
            <a:r>
              <a:rPr lang="en-US" b="1" dirty="0" err="1"/>
              <a:t>supertest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Provide a high-level abstraction for testing HTTP</a:t>
            </a:r>
          </a:p>
          <a:p>
            <a:r>
              <a:rPr lang="en-US" dirty="0"/>
              <a:t>Works with any test framework</a:t>
            </a:r>
          </a:p>
          <a:p>
            <a:pPr lvl="1"/>
            <a:r>
              <a:rPr lang="en-US" dirty="0"/>
              <a:t>In our case, Mocha</a:t>
            </a:r>
          </a:p>
          <a:p>
            <a:pPr mar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33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1140</TotalTime>
  <Words>1068</Words>
  <Application>Microsoft Office PowerPoint</Application>
  <PresentationFormat>Widescreen</PresentationFormat>
  <Paragraphs>179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Courier New</vt:lpstr>
      <vt:lpstr>Gill Sans MT</vt:lpstr>
      <vt:lpstr>Parcel</vt:lpstr>
      <vt:lpstr>Testing Web APIs</vt:lpstr>
      <vt:lpstr>aGenda</vt:lpstr>
      <vt:lpstr>Unit Testing</vt:lpstr>
      <vt:lpstr>Unit Tests for APIs</vt:lpstr>
      <vt:lpstr>Unit Test convention</vt:lpstr>
      <vt:lpstr>Aside – TDD and BDD</vt:lpstr>
      <vt:lpstr>Test with Mocha</vt:lpstr>
      <vt:lpstr>Assertions with SHOULD</vt:lpstr>
      <vt:lpstr>Testing Over HTTP with supertest</vt:lpstr>
      <vt:lpstr>Getting Mocha etc.</vt:lpstr>
      <vt:lpstr>How it works…</vt:lpstr>
      <vt:lpstr>Example – home page test</vt:lpstr>
      <vt:lpstr>Running the test Manually</vt:lpstr>
      <vt:lpstr>Include in node project</vt:lpstr>
      <vt:lpstr>Testing a route</vt:lpstr>
      <vt:lpstr>Testing failure</vt:lpstr>
      <vt:lpstr>Failing Test</vt:lpstr>
      <vt:lpstr>ASYNCHRONOUS CODE Test Anatomy</vt:lpstr>
      <vt:lpstr>Improvements - Mocking</vt:lpstr>
      <vt:lpstr>Mocking Mongodb</vt:lpstr>
      <vt:lpstr>Mockgoose</vt:lpstr>
      <vt:lpstr>Running in test environment</vt:lpstr>
      <vt:lpstr>Running Server as part of Test</vt:lpstr>
      <vt:lpstr>Mocha Hooks</vt:lpstr>
      <vt:lpstr>Mocha Hooks</vt:lpstr>
      <vt:lpstr>Mocha Reporters</vt:lpstr>
      <vt:lpstr>Mochawesome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Web APIs</dc:title>
  <dc:creator>fxwalsh@wit.ie</dc:creator>
  <cp:lastModifiedBy>fxwalsh@wit.ie</cp:lastModifiedBy>
  <cp:revision>38</cp:revision>
  <dcterms:created xsi:type="dcterms:W3CDTF">2017-03-27T09:31:13Z</dcterms:created>
  <dcterms:modified xsi:type="dcterms:W3CDTF">2017-03-28T17:35:09Z</dcterms:modified>
</cp:coreProperties>
</file>