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71" r:id="rId9"/>
    <p:sldId id="268" r:id="rId10"/>
    <p:sldId id="269" r:id="rId11"/>
    <p:sldId id="270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2F6E6-9830-449D-9A27-7F8B90923D68}" type="datetimeFigureOut">
              <a:rPr lang="en-US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AE563-17ED-4B29-8069-67C10CE62B8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1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AE563-17ED-4B29-8069-67C10CE62B8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3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AE563-17ED-4B29-8069-67C10CE62B87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35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AE563-17ED-4B29-8069-67C10CE62B8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7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AE563-17ED-4B29-8069-67C10CE62B8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90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AE563-17ED-4B29-8069-67C10CE62B8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5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AE563-17ED-4B29-8069-67C10CE62B8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AE563-17ED-4B29-8069-67C10CE62B8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AE563-17ED-4B29-8069-67C10CE62B87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27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AE563-17ED-4B29-8069-67C10CE62B87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25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AE563-17ED-4B29-8069-67C10CE62B87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9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tcomputingcamp.github.io/Io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 of Things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Computing Summer Camp 2017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02" y="662989"/>
            <a:ext cx="2219311" cy="1776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005" y="468895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Breadboard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71" y="2101457"/>
            <a:ext cx="5482058" cy="349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4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Resistor</a:t>
            </a:r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991519"/>
            <a:ext cx="47625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68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Connect the Arduino to your PC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1399" y="2035195"/>
            <a:ext cx="6191250" cy="3486150"/>
          </a:xfrm>
        </p:spPr>
      </p:pic>
    </p:spTree>
    <p:extLst>
      <p:ext uri="{BB962C8B-B14F-4D97-AF65-F5344CB8AC3E}">
        <p14:creationId xmlns:p14="http://schemas.microsoft.com/office/powerpoint/2010/main" val="10974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103" y="2554490"/>
            <a:ext cx="2332604" cy="4201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Open Arduino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144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On your PC, click on </a:t>
            </a:r>
            <a:r>
              <a:rPr lang="en-US" i="1" dirty="0"/>
              <a:t>Search</a:t>
            </a:r>
            <a:r>
              <a:rPr lang="en-US" dirty="0"/>
              <a:t> and enter "Arduino“.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4380968" y="2248438"/>
            <a:ext cx="2602928" cy="4377649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6983896" y="2248438"/>
            <a:ext cx="377393" cy="399434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199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Open Arduino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All going well, you'll see this...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335" y="2422112"/>
            <a:ext cx="3541597" cy="424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4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3092450"/>
            <a:ext cx="5638597" cy="30767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Get the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9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Open a browser and go to</a:t>
            </a:r>
          </a:p>
          <a:p>
            <a:pPr marL="0" indent="0">
              <a:buNone/>
            </a:pPr>
            <a:r>
              <a:rPr lang="en-US" dirty="0">
                <a:latin typeface="Calibri" charset="0"/>
                <a:hlinkClick r:id="rId4"/>
              </a:rPr>
              <a:t>http://witcomputingcamp.github.io/IoT/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Click on Experiment 1 and get going…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3645776" y="2821207"/>
            <a:ext cx="0" cy="108887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: Rounded Corners 6"/>
          <p:cNvSpPr/>
          <p:nvPr/>
        </p:nvSpPr>
        <p:spPr>
          <a:xfrm>
            <a:off x="2792905" y="3910082"/>
            <a:ext cx="1387365" cy="17223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6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Internet of Things?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6176" y="2423861"/>
            <a:ext cx="9753600" cy="2857500"/>
          </a:xfrm>
        </p:spPr>
      </p:pic>
    </p:spTree>
    <p:extLst>
      <p:ext uri="{BB962C8B-B14F-4D97-AF65-F5344CB8AC3E}">
        <p14:creationId xmlns:p14="http://schemas.microsoft.com/office/powerpoint/2010/main" val="119221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Internet of Things?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9537" y="1608364"/>
            <a:ext cx="11055646" cy="4122090"/>
          </a:xfrm>
        </p:spPr>
      </p:pic>
    </p:spTree>
    <p:extLst>
      <p:ext uri="{BB962C8B-B14F-4D97-AF65-F5344CB8AC3E}">
        <p14:creationId xmlns:p14="http://schemas.microsoft.com/office/powerpoint/2010/main" val="428051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it all start...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21186"/>
            <a:ext cx="4141050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080" y="1621186"/>
            <a:ext cx="4360475" cy="435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0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111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Microcontroller</a:t>
            </a:r>
          </a:p>
          <a:p>
            <a:r>
              <a:rPr lang="en-US" dirty="0"/>
              <a:t>Small programmable device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Can be connected to other stuff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795" y="1071288"/>
            <a:ext cx="4360475" cy="435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1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vs 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Hardware orientated</a:t>
            </a:r>
          </a:p>
          <a:p>
            <a:r>
              <a:rPr lang="en-US" dirty="0"/>
              <a:t>Good for sensors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Computer</a:t>
            </a:r>
          </a:p>
          <a:p>
            <a:r>
              <a:rPr lang="en-US" dirty="0"/>
              <a:t>More software/networking  orientated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92" y="2738708"/>
            <a:ext cx="3543842" cy="3528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138" y="3162719"/>
            <a:ext cx="3691053" cy="301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6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1232" y="1673465"/>
            <a:ext cx="2977338" cy="39676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435" y="2988817"/>
            <a:ext cx="3726559" cy="37265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7435" y="632445"/>
            <a:ext cx="3937542" cy="2210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5773" y="1589591"/>
            <a:ext cx="3319346" cy="363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1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Electric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Voltage</a:t>
            </a:r>
          </a:p>
          <a:p>
            <a:pPr lvl="1"/>
            <a:r>
              <a:rPr lang="en-IE" dirty="0"/>
              <a:t>Potential energy of electrical charge</a:t>
            </a:r>
          </a:p>
          <a:p>
            <a:r>
              <a:rPr lang="en-IE" dirty="0"/>
              <a:t>Current</a:t>
            </a:r>
          </a:p>
          <a:p>
            <a:pPr lvl="1"/>
            <a:r>
              <a:rPr lang="en-IE" dirty="0"/>
              <a:t>Flow of electrons</a:t>
            </a:r>
          </a:p>
          <a:p>
            <a:r>
              <a:rPr lang="en-IE" dirty="0"/>
              <a:t>Resistance</a:t>
            </a:r>
          </a:p>
          <a:p>
            <a:pPr lvl="1"/>
            <a:r>
              <a:rPr lang="en-IE" dirty="0"/>
              <a:t>Circuit's ability to resist current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141" y="1181049"/>
            <a:ext cx="1179093" cy="1921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571" y="3102965"/>
            <a:ext cx="1958232" cy="1318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594" y="5031150"/>
            <a:ext cx="2502185" cy="114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1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Light Emitting Diode(LED)</a:t>
            </a:r>
          </a:p>
        </p:txBody>
      </p:sp>
      <p:pic>
        <p:nvPicPr>
          <p:cNvPr id="5" name="Picture 4" descr="A picture containing object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368" y="1580135"/>
            <a:ext cx="2773259" cy="443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6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684</TotalTime>
  <Words>165</Words>
  <Application>Microsoft Office PowerPoint</Application>
  <PresentationFormat>Widescreen</PresentationFormat>
  <Paragraphs>48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Internet of Things Workshop</vt:lpstr>
      <vt:lpstr>What's the Internet of Things?</vt:lpstr>
      <vt:lpstr>What's the Internet of Things?</vt:lpstr>
      <vt:lpstr>How did it all start...</vt:lpstr>
      <vt:lpstr>Arduino</vt:lpstr>
      <vt:lpstr>Arduino vs Pi</vt:lpstr>
      <vt:lpstr>Examples</vt:lpstr>
      <vt:lpstr>Electric Circuits</vt:lpstr>
      <vt:lpstr>Components</vt:lpstr>
      <vt:lpstr>Components</vt:lpstr>
      <vt:lpstr>Components</vt:lpstr>
      <vt:lpstr>Getting Started: Connect the Arduino to your PC</vt:lpstr>
      <vt:lpstr>Getting Started: Open Arduino IDE</vt:lpstr>
      <vt:lpstr>Getting Started: Open Arduino IDE</vt:lpstr>
      <vt:lpstr>Getting Started: Get the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fxwalsh@wit.ie</cp:lastModifiedBy>
  <cp:revision>11</cp:revision>
  <dcterms:created xsi:type="dcterms:W3CDTF">2013-07-15T20:26:40Z</dcterms:created>
  <dcterms:modified xsi:type="dcterms:W3CDTF">2017-06-09T08:28:25Z</dcterms:modified>
</cp:coreProperties>
</file>