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1" r:id="rId9"/>
    <p:sldId id="268" r:id="rId10"/>
    <p:sldId id="269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2F6E6-9830-449D-9A27-7F8B90923D68}" type="datetimeFigureOut">
              <a:rPr lang="en-US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AE563-17ED-4B29-8069-67C10CE62B8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3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2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9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tcomputingcamp.github.io/Io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of Things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Computing Summer Camp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02" y="662989"/>
            <a:ext cx="2219311" cy="1776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005" y="468895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Breadboard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71" y="2101457"/>
            <a:ext cx="5482058" cy="34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Resistor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991519"/>
            <a:ext cx="47625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8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Connect the Arduino to your PC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1399" y="2035195"/>
            <a:ext cx="6191250" cy="3486150"/>
          </a:xfrm>
        </p:spPr>
      </p:pic>
    </p:spTree>
    <p:extLst>
      <p:ext uri="{BB962C8B-B14F-4D97-AF65-F5344CB8AC3E}">
        <p14:creationId xmlns:p14="http://schemas.microsoft.com/office/powerpoint/2010/main" val="10974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03" y="2554490"/>
            <a:ext cx="2332604" cy="4201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Open 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4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On your PC, click on </a:t>
            </a:r>
            <a:r>
              <a:rPr lang="en-US" i="1" dirty="0"/>
              <a:t>Search</a:t>
            </a:r>
            <a:r>
              <a:rPr lang="en-US" dirty="0"/>
              <a:t> and enter "Arduino“.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380968" y="2248438"/>
            <a:ext cx="2602928" cy="437764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983896" y="2248438"/>
            <a:ext cx="377393" cy="3994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1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Open 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going well, you'll see this...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35" y="2422112"/>
            <a:ext cx="3541597" cy="42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4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092450"/>
            <a:ext cx="5638597" cy="3076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Get the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 a browser and go to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hlinkClick r:id="rId4"/>
              </a:rPr>
              <a:t>http://witcomputingcamp.github.io/IoT/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Click on Experiment 1 and get going…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3645776" y="2821207"/>
            <a:ext cx="0" cy="10888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2792905" y="3910082"/>
            <a:ext cx="1387365" cy="1722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Internet of Things?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6176" y="2423861"/>
            <a:ext cx="9753600" cy="2857500"/>
          </a:xfrm>
        </p:spPr>
      </p:pic>
    </p:spTree>
    <p:extLst>
      <p:ext uri="{BB962C8B-B14F-4D97-AF65-F5344CB8AC3E}">
        <p14:creationId xmlns:p14="http://schemas.microsoft.com/office/powerpoint/2010/main" val="119221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Internet of Things?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537" y="1608364"/>
            <a:ext cx="11055646" cy="4122090"/>
          </a:xfrm>
        </p:spPr>
      </p:pic>
    </p:spTree>
    <p:extLst>
      <p:ext uri="{BB962C8B-B14F-4D97-AF65-F5344CB8AC3E}">
        <p14:creationId xmlns:p14="http://schemas.microsoft.com/office/powerpoint/2010/main" val="428051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all start...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21186"/>
            <a:ext cx="414105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80" y="1621186"/>
            <a:ext cx="4360475" cy="43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0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11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Microcontroller</a:t>
            </a:r>
          </a:p>
          <a:p>
            <a:r>
              <a:rPr lang="en-US" dirty="0"/>
              <a:t>Small programmable device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Can be connected to other stuff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95" y="1071288"/>
            <a:ext cx="4360475" cy="43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1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vs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Hardware orientated</a:t>
            </a:r>
          </a:p>
          <a:p>
            <a:r>
              <a:rPr lang="en-US" dirty="0"/>
              <a:t>Good for sensors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Computer</a:t>
            </a:r>
          </a:p>
          <a:p>
            <a:r>
              <a:rPr lang="en-US" dirty="0"/>
              <a:t>More software/networking  orientated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92" y="2738708"/>
            <a:ext cx="3543842" cy="3528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8" y="3162719"/>
            <a:ext cx="3691053" cy="30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1232" y="1673465"/>
            <a:ext cx="2977338" cy="39676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435" y="2988817"/>
            <a:ext cx="3726559" cy="3726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435" y="632445"/>
            <a:ext cx="3937542" cy="2210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773" y="1589591"/>
            <a:ext cx="3319346" cy="36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1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Electric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Voltage</a:t>
            </a:r>
          </a:p>
          <a:p>
            <a:pPr lvl="1"/>
            <a:r>
              <a:rPr lang="en-IE" dirty="0"/>
              <a:t>Potential energy of electrical charge</a:t>
            </a:r>
          </a:p>
          <a:p>
            <a:r>
              <a:rPr lang="en-IE" dirty="0"/>
              <a:t>Current</a:t>
            </a:r>
          </a:p>
          <a:p>
            <a:pPr lvl="1"/>
            <a:r>
              <a:rPr lang="en-IE" dirty="0"/>
              <a:t>Flow of electrons</a:t>
            </a:r>
          </a:p>
          <a:p>
            <a:r>
              <a:rPr lang="en-IE" dirty="0"/>
              <a:t>Resistance</a:t>
            </a:r>
          </a:p>
          <a:p>
            <a:pPr lvl="1"/>
            <a:r>
              <a:rPr lang="en-IE" dirty="0"/>
              <a:t>Circuit's ability to resist current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141" y="1181049"/>
            <a:ext cx="1179093" cy="1921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571" y="3102965"/>
            <a:ext cx="1958232" cy="1318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594" y="5031150"/>
            <a:ext cx="2502185" cy="11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Light Emitting Diode(LED)</a:t>
            </a:r>
          </a:p>
        </p:txBody>
      </p:sp>
      <p:pic>
        <p:nvPicPr>
          <p:cNvPr id="5" name="Picture 4" descr="A picture containing objec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68" y="1580135"/>
            <a:ext cx="2773259" cy="44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165</Words>
  <Application>Microsoft Office PowerPoint</Application>
  <PresentationFormat>Widescreen</PresentationFormat>
  <Paragraphs>48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Internet of Things Workshop</vt:lpstr>
      <vt:lpstr>What's the Internet of Things?</vt:lpstr>
      <vt:lpstr>What's the Internet of Things?</vt:lpstr>
      <vt:lpstr>How did it all start...</vt:lpstr>
      <vt:lpstr>Arduino</vt:lpstr>
      <vt:lpstr>Arduino vs Pi</vt:lpstr>
      <vt:lpstr>Examples</vt:lpstr>
      <vt:lpstr>Electric Circuits</vt:lpstr>
      <vt:lpstr>Components</vt:lpstr>
      <vt:lpstr>Components</vt:lpstr>
      <vt:lpstr>Components</vt:lpstr>
      <vt:lpstr>Getting Started: Connect the Arduino to your PC</vt:lpstr>
      <vt:lpstr>Getting Started: Open Arduino IDE</vt:lpstr>
      <vt:lpstr>Getting Started: Open Arduino IDE</vt:lpstr>
      <vt:lpstr>Getting Started: Get the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Frank X Walsh</cp:lastModifiedBy>
  <cp:revision>10</cp:revision>
  <dcterms:created xsi:type="dcterms:W3CDTF">2013-07-15T20:26:40Z</dcterms:created>
  <dcterms:modified xsi:type="dcterms:W3CDTF">2017-06-08T15:29:10Z</dcterms:modified>
</cp:coreProperties>
</file>