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4"/>
  </p:sldMasterIdLst>
  <p:notesMasterIdLst>
    <p:notesMasterId r:id="rId33"/>
  </p:notesMasterIdLst>
  <p:handoutMasterIdLst>
    <p:handoutMasterId r:id="rId34"/>
  </p:handoutMasterIdLst>
  <p:sldIdLst>
    <p:sldId id="316" r:id="rId5"/>
    <p:sldId id="257" r:id="rId6"/>
    <p:sldId id="293" r:id="rId7"/>
    <p:sldId id="258" r:id="rId8"/>
    <p:sldId id="285" r:id="rId9"/>
    <p:sldId id="284" r:id="rId10"/>
    <p:sldId id="317" r:id="rId11"/>
    <p:sldId id="315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18" r:id="rId23"/>
    <p:sldId id="289" r:id="rId24"/>
    <p:sldId id="319" r:id="rId25"/>
    <p:sldId id="294" r:id="rId26"/>
    <p:sldId id="295" r:id="rId27"/>
    <p:sldId id="300" r:id="rId28"/>
    <p:sldId id="291" r:id="rId29"/>
    <p:sldId id="308" r:id="rId30"/>
    <p:sldId id="287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A1BF12-1A5E-47B2-A631-E44E3EC93011}">
          <p14:sldIdLst>
            <p14:sldId id="316"/>
            <p14:sldId id="257"/>
            <p14:sldId id="293"/>
            <p14:sldId id="258"/>
            <p14:sldId id="285"/>
            <p14:sldId id="284"/>
            <p14:sldId id="317"/>
            <p14:sldId id="31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Untitled Section" id="{797B4A1A-4DF2-43C2-95AA-30D003E5CDB8}">
          <p14:sldIdLst>
            <p14:sldId id="306"/>
            <p14:sldId id="318"/>
            <p14:sldId id="289"/>
            <p14:sldId id="319"/>
            <p14:sldId id="294"/>
            <p14:sldId id="295"/>
            <p14:sldId id="300"/>
            <p14:sldId id="291"/>
            <p14:sldId id="308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9"/>
    <a:srgbClr val="447770"/>
    <a:srgbClr val="375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2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80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015-7465-432B-9E4E-05056DD92D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D360-F563-4EFC-A314-EAFE291EFB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What’s the difference between analog and digital signals</a:t>
          </a:r>
        </a:p>
      </dgm:t>
    </dgm:pt>
    <dgm:pt modelId="{3BED2179-7F0C-47E1-B765-17AA96F6D680}" type="parTrans" cxnId="{D4F0391A-1E07-4AC4-9987-49303849F72D}">
      <dgm:prSet/>
      <dgm:spPr/>
      <dgm:t>
        <a:bodyPr/>
        <a:lstStyle/>
        <a:p>
          <a:endParaRPr lang="en-US"/>
        </a:p>
      </dgm:t>
    </dgm:pt>
    <dgm:pt modelId="{55F14768-972F-4F02-88F1-06FB9D4BCABA}" type="sibTrans" cxnId="{D4F0391A-1E07-4AC4-9987-49303849F72D}">
      <dgm:prSet/>
      <dgm:spPr/>
      <dgm:t>
        <a:bodyPr/>
        <a:lstStyle/>
        <a:p>
          <a:endParaRPr lang="en-US"/>
        </a:p>
      </dgm:t>
    </dgm:pt>
    <dgm:pt modelId="{7180BC11-DFD4-4557-9B6C-C6899F28EE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 Electricity Equations</a:t>
          </a:r>
        </a:p>
      </dgm:t>
    </dgm:pt>
    <dgm:pt modelId="{A9EB1267-97A6-40BA-965F-41909A401788}" type="parTrans" cxnId="{6EC10096-67B0-4DC4-99AB-EA1E6513B59E}">
      <dgm:prSet/>
      <dgm:spPr/>
      <dgm:t>
        <a:bodyPr/>
        <a:lstStyle/>
        <a:p>
          <a:endParaRPr lang="en-US"/>
        </a:p>
      </dgm:t>
    </dgm:pt>
    <dgm:pt modelId="{326273A5-0D3A-4BDD-B660-9A156DEDB664}" type="sibTrans" cxnId="{6EC10096-67B0-4DC4-99AB-EA1E6513B59E}">
      <dgm:prSet/>
      <dgm:spPr/>
      <dgm:t>
        <a:bodyPr/>
        <a:lstStyle/>
        <a:p>
          <a:endParaRPr lang="en-US"/>
        </a:p>
      </dgm:t>
    </dgm:pt>
    <dgm:pt modelId="{3D2525A2-BAF2-4258-A005-6EE461788D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General Purpose Input / Output (GPIO)</a:t>
          </a:r>
        </a:p>
      </dgm:t>
    </dgm:pt>
    <dgm:pt modelId="{007C98DB-04EE-44A0-8262-74F5D9D29C3B}" type="parTrans" cxnId="{357402A2-1D96-4B66-856C-C57098049978}">
      <dgm:prSet/>
      <dgm:spPr/>
      <dgm:t>
        <a:bodyPr/>
        <a:lstStyle/>
        <a:p>
          <a:endParaRPr lang="en-US"/>
        </a:p>
      </dgm:t>
    </dgm:pt>
    <dgm:pt modelId="{63D1F233-E12D-4514-B1C8-4F6765F89D6E}" type="sibTrans" cxnId="{357402A2-1D96-4B66-856C-C57098049978}">
      <dgm:prSet/>
      <dgm:spPr/>
      <dgm:t>
        <a:bodyPr/>
        <a:lstStyle/>
        <a:p>
          <a:endParaRPr lang="en-US"/>
        </a:p>
      </dgm:t>
    </dgm:pt>
    <dgm:pt modelId="{8AF790CE-E181-46A8-88DB-AB9F3B1F07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Pulse Width Modulation (PWM)</a:t>
          </a:r>
        </a:p>
      </dgm:t>
    </dgm:pt>
    <dgm:pt modelId="{6A08B353-31E7-4121-9342-0F077A9F260A}" type="parTrans" cxnId="{1F66CCB9-9B55-412B-9E98-240D87DEF127}">
      <dgm:prSet/>
      <dgm:spPr/>
      <dgm:t>
        <a:bodyPr/>
        <a:lstStyle/>
        <a:p>
          <a:endParaRPr lang="en-US"/>
        </a:p>
      </dgm:t>
    </dgm:pt>
    <dgm:pt modelId="{61FAD4C9-43B3-480B-83D5-C3D39D701CA8}" type="sibTrans" cxnId="{1F66CCB9-9B55-412B-9E98-240D87DEF127}">
      <dgm:prSet/>
      <dgm:spPr/>
      <dgm:t>
        <a:bodyPr/>
        <a:lstStyle/>
        <a:p>
          <a:endParaRPr lang="en-US"/>
        </a:p>
      </dgm:t>
    </dgm:pt>
    <dgm:pt modelId="{80A06A71-3BED-4F51-BFFD-9077C68E29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Analog to Digital Converters (ADC)</a:t>
          </a:r>
        </a:p>
      </dgm:t>
    </dgm:pt>
    <dgm:pt modelId="{F53A8F2F-7152-4EE5-8FA0-28FA306730BE}" type="parTrans" cxnId="{D0F86B9D-F87E-4899-AC88-B9727E7FCD36}">
      <dgm:prSet/>
      <dgm:spPr/>
      <dgm:t>
        <a:bodyPr/>
        <a:lstStyle/>
        <a:p>
          <a:endParaRPr lang="en-US"/>
        </a:p>
      </dgm:t>
    </dgm:pt>
    <dgm:pt modelId="{F777B929-718B-490A-A530-447A3A1A4138}" type="sibTrans" cxnId="{D0F86B9D-F87E-4899-AC88-B9727E7FCD36}">
      <dgm:prSet/>
      <dgm:spPr/>
      <dgm:t>
        <a:bodyPr/>
        <a:lstStyle/>
        <a:p>
          <a:endParaRPr lang="en-US"/>
        </a:p>
      </dgm:t>
    </dgm:pt>
    <dgm:pt modelId="{784C38E1-3D87-486C-99A9-B12793229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Microcontrollers and Computer</a:t>
          </a:r>
        </a:p>
      </dgm:t>
    </dgm:pt>
    <dgm:pt modelId="{BEF382A2-5846-49B7-B6F2-DC680BDB444A}" type="parTrans" cxnId="{CABCEF2D-2969-4D05-9F7D-757C7016A3E1}">
      <dgm:prSet/>
      <dgm:spPr/>
      <dgm:t>
        <a:bodyPr/>
        <a:lstStyle/>
        <a:p>
          <a:endParaRPr lang="en-US"/>
        </a:p>
      </dgm:t>
    </dgm:pt>
    <dgm:pt modelId="{5D28F48E-87CF-47AD-AF32-5AE7D6A39429}" type="sibTrans" cxnId="{CABCEF2D-2969-4D05-9F7D-757C7016A3E1}">
      <dgm:prSet/>
      <dgm:spPr/>
      <dgm:t>
        <a:bodyPr/>
        <a:lstStyle/>
        <a:p>
          <a:endParaRPr lang="en-US"/>
        </a:p>
      </dgm:t>
    </dgm:pt>
    <dgm:pt modelId="{3B2EEC11-8D08-4D65-ABA8-1A90E50C7030}" type="pres">
      <dgm:prSet presAssocID="{F3908015-7465-432B-9E4E-05056DD92DF9}" presName="root" presStyleCnt="0">
        <dgm:presLayoutVars>
          <dgm:dir/>
          <dgm:resizeHandles val="exact"/>
        </dgm:presLayoutVars>
      </dgm:prSet>
      <dgm:spPr/>
    </dgm:pt>
    <dgm:pt modelId="{8FAFBFF1-790A-4492-B048-5DA057B4F6CE}" type="pres">
      <dgm:prSet presAssocID="{DAB7D360-F563-4EFC-A314-EAFE291EFBCF}" presName="compNode" presStyleCnt="0"/>
      <dgm:spPr/>
    </dgm:pt>
    <dgm:pt modelId="{66159A6A-CD53-4595-9280-FABB7F376D60}" type="pres">
      <dgm:prSet presAssocID="{DAB7D360-F563-4EFC-A314-EAFE291EFBCF}" presName="bgRect" presStyleLbl="bgShp" presStyleIdx="0" presStyleCnt="6"/>
      <dgm:spPr/>
    </dgm:pt>
    <dgm:pt modelId="{8A566769-EDC5-4E16-87B2-C96C0CB2F2F9}" type="pres">
      <dgm:prSet presAssocID="{DAB7D360-F563-4EFC-A314-EAFE291EFBC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2BD844-3017-4733-AE25-CDB9454488D7}" type="pres">
      <dgm:prSet presAssocID="{DAB7D360-F563-4EFC-A314-EAFE291EFBCF}" presName="spaceRect" presStyleCnt="0"/>
      <dgm:spPr/>
    </dgm:pt>
    <dgm:pt modelId="{3FFAB5BF-B06E-43C4-B53D-F2F2DCAFA820}" type="pres">
      <dgm:prSet presAssocID="{DAB7D360-F563-4EFC-A314-EAFE291EFBCF}" presName="parTx" presStyleLbl="revTx" presStyleIdx="0" presStyleCnt="6">
        <dgm:presLayoutVars>
          <dgm:chMax val="0"/>
          <dgm:chPref val="0"/>
        </dgm:presLayoutVars>
      </dgm:prSet>
      <dgm:spPr/>
    </dgm:pt>
    <dgm:pt modelId="{5D89C8E9-F6D4-4643-84CF-C212AB7960F9}" type="pres">
      <dgm:prSet presAssocID="{55F14768-972F-4F02-88F1-06FB9D4BCABA}" presName="sibTrans" presStyleCnt="0"/>
      <dgm:spPr/>
    </dgm:pt>
    <dgm:pt modelId="{885A6285-05D3-4D5F-A734-51776E3B9F98}" type="pres">
      <dgm:prSet presAssocID="{7180BC11-DFD4-4557-9B6C-C6899F28EE2D}" presName="compNode" presStyleCnt="0"/>
      <dgm:spPr/>
    </dgm:pt>
    <dgm:pt modelId="{96EA1F90-36E2-478F-A0C4-E28CBFC190CE}" type="pres">
      <dgm:prSet presAssocID="{7180BC11-DFD4-4557-9B6C-C6899F28EE2D}" presName="bgRect" presStyleLbl="bgShp" presStyleIdx="1" presStyleCnt="6"/>
      <dgm:spPr/>
    </dgm:pt>
    <dgm:pt modelId="{96D7F51E-D344-44DC-B6C8-A7443E532857}" type="pres">
      <dgm:prSet presAssocID="{7180BC11-DFD4-4557-9B6C-C6899F28EE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9ACE76C-4F6F-4F01-A883-A1D39FEF435A}" type="pres">
      <dgm:prSet presAssocID="{7180BC11-DFD4-4557-9B6C-C6899F28EE2D}" presName="spaceRect" presStyleCnt="0"/>
      <dgm:spPr/>
    </dgm:pt>
    <dgm:pt modelId="{C93D171E-B9DF-4AA1-83E3-C532CDFDAEBB}" type="pres">
      <dgm:prSet presAssocID="{7180BC11-DFD4-4557-9B6C-C6899F28EE2D}" presName="parTx" presStyleLbl="revTx" presStyleIdx="1" presStyleCnt="6">
        <dgm:presLayoutVars>
          <dgm:chMax val="0"/>
          <dgm:chPref val="0"/>
        </dgm:presLayoutVars>
      </dgm:prSet>
      <dgm:spPr/>
    </dgm:pt>
    <dgm:pt modelId="{AC73E80F-4540-4FA1-95AD-A016E62A5C6D}" type="pres">
      <dgm:prSet presAssocID="{326273A5-0D3A-4BDD-B660-9A156DEDB664}" presName="sibTrans" presStyleCnt="0"/>
      <dgm:spPr/>
    </dgm:pt>
    <dgm:pt modelId="{82C736E7-7358-4620-A90A-1883FF045AF3}" type="pres">
      <dgm:prSet presAssocID="{3D2525A2-BAF2-4258-A005-6EE461788D3B}" presName="compNode" presStyleCnt="0"/>
      <dgm:spPr/>
    </dgm:pt>
    <dgm:pt modelId="{1B4004BB-5EB4-427F-BDD3-94559EB096BD}" type="pres">
      <dgm:prSet presAssocID="{3D2525A2-BAF2-4258-A005-6EE461788D3B}" presName="bgRect" presStyleLbl="bgShp" presStyleIdx="2" presStyleCnt="6"/>
      <dgm:spPr/>
    </dgm:pt>
    <dgm:pt modelId="{3CBCE9D2-D597-44E7-8B96-9FE36F11A69D}" type="pres">
      <dgm:prSet presAssocID="{3D2525A2-BAF2-4258-A005-6EE461788D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036C9C-4D02-4C0B-8E23-C27280C1F855}" type="pres">
      <dgm:prSet presAssocID="{3D2525A2-BAF2-4258-A005-6EE461788D3B}" presName="spaceRect" presStyleCnt="0"/>
      <dgm:spPr/>
    </dgm:pt>
    <dgm:pt modelId="{D1438871-39A3-4849-A26D-999C85A8386F}" type="pres">
      <dgm:prSet presAssocID="{3D2525A2-BAF2-4258-A005-6EE461788D3B}" presName="parTx" presStyleLbl="revTx" presStyleIdx="2" presStyleCnt="6">
        <dgm:presLayoutVars>
          <dgm:chMax val="0"/>
          <dgm:chPref val="0"/>
        </dgm:presLayoutVars>
      </dgm:prSet>
      <dgm:spPr/>
    </dgm:pt>
    <dgm:pt modelId="{B99F85ED-CA24-4739-B7B4-8440D3E80D33}" type="pres">
      <dgm:prSet presAssocID="{63D1F233-E12D-4514-B1C8-4F6765F89D6E}" presName="sibTrans" presStyleCnt="0"/>
      <dgm:spPr/>
    </dgm:pt>
    <dgm:pt modelId="{97353E5E-0CE3-4458-910D-C5EBD3E4DA15}" type="pres">
      <dgm:prSet presAssocID="{8AF790CE-E181-46A8-88DB-AB9F3B1F078A}" presName="compNode" presStyleCnt="0"/>
      <dgm:spPr/>
    </dgm:pt>
    <dgm:pt modelId="{10C7B0FB-17E7-42C1-9F5A-6595AE4F1265}" type="pres">
      <dgm:prSet presAssocID="{8AF790CE-E181-46A8-88DB-AB9F3B1F078A}" presName="bgRect" presStyleLbl="bgShp" presStyleIdx="3" presStyleCnt="6"/>
      <dgm:spPr/>
    </dgm:pt>
    <dgm:pt modelId="{2EE6C836-FFA7-433B-8B80-2DE3BAFD82DB}" type="pres">
      <dgm:prSet presAssocID="{8AF790CE-E181-46A8-88DB-AB9F3B1F078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EEF3B2E-AEFA-482C-9EC3-4E0131806E18}" type="pres">
      <dgm:prSet presAssocID="{8AF790CE-E181-46A8-88DB-AB9F3B1F078A}" presName="spaceRect" presStyleCnt="0"/>
      <dgm:spPr/>
    </dgm:pt>
    <dgm:pt modelId="{98703186-FBCD-4651-A55A-418324ABAD03}" type="pres">
      <dgm:prSet presAssocID="{8AF790CE-E181-46A8-88DB-AB9F3B1F078A}" presName="parTx" presStyleLbl="revTx" presStyleIdx="3" presStyleCnt="6">
        <dgm:presLayoutVars>
          <dgm:chMax val="0"/>
          <dgm:chPref val="0"/>
        </dgm:presLayoutVars>
      </dgm:prSet>
      <dgm:spPr/>
    </dgm:pt>
    <dgm:pt modelId="{F6D45813-D9F5-4035-8FEA-0C2C68742D84}" type="pres">
      <dgm:prSet presAssocID="{61FAD4C9-43B3-480B-83D5-C3D39D701CA8}" presName="sibTrans" presStyleCnt="0"/>
      <dgm:spPr/>
    </dgm:pt>
    <dgm:pt modelId="{A5EF01E8-CA64-413C-BCF9-41723078E6FA}" type="pres">
      <dgm:prSet presAssocID="{80A06A71-3BED-4F51-BFFD-9077C68E2905}" presName="compNode" presStyleCnt="0"/>
      <dgm:spPr/>
    </dgm:pt>
    <dgm:pt modelId="{F444FD42-3865-4DCC-9493-02255D61C0B9}" type="pres">
      <dgm:prSet presAssocID="{80A06A71-3BED-4F51-BFFD-9077C68E2905}" presName="bgRect" presStyleLbl="bgShp" presStyleIdx="4" presStyleCnt="6"/>
      <dgm:spPr/>
    </dgm:pt>
    <dgm:pt modelId="{64A269F8-31B5-40AA-B591-6FA2B95F4DCD}" type="pres">
      <dgm:prSet presAssocID="{80A06A71-3BED-4F51-BFFD-9077C68E290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394554B-638A-44AD-9471-6AC27CFC682E}" type="pres">
      <dgm:prSet presAssocID="{80A06A71-3BED-4F51-BFFD-9077C68E2905}" presName="spaceRect" presStyleCnt="0"/>
      <dgm:spPr/>
    </dgm:pt>
    <dgm:pt modelId="{D2827C13-1287-4B92-B50B-8815553A2065}" type="pres">
      <dgm:prSet presAssocID="{80A06A71-3BED-4F51-BFFD-9077C68E2905}" presName="parTx" presStyleLbl="revTx" presStyleIdx="4" presStyleCnt="6">
        <dgm:presLayoutVars>
          <dgm:chMax val="0"/>
          <dgm:chPref val="0"/>
        </dgm:presLayoutVars>
      </dgm:prSet>
      <dgm:spPr/>
    </dgm:pt>
    <dgm:pt modelId="{E2CF9F5A-DAF4-4B69-AE8D-C063E9E7FD64}" type="pres">
      <dgm:prSet presAssocID="{F777B929-718B-490A-A530-447A3A1A4138}" presName="sibTrans" presStyleCnt="0"/>
      <dgm:spPr/>
    </dgm:pt>
    <dgm:pt modelId="{20FA4572-3A28-49B0-A00E-B1852F6EBFBF}" type="pres">
      <dgm:prSet presAssocID="{784C38E1-3D87-486C-99A9-B12793229090}" presName="compNode" presStyleCnt="0"/>
      <dgm:spPr/>
    </dgm:pt>
    <dgm:pt modelId="{B860D185-FA60-460F-8C71-236CD8057D2C}" type="pres">
      <dgm:prSet presAssocID="{784C38E1-3D87-486C-99A9-B12793229090}" presName="bgRect" presStyleLbl="bgShp" presStyleIdx="5" presStyleCnt="6"/>
      <dgm:spPr/>
    </dgm:pt>
    <dgm:pt modelId="{44466192-A68E-465C-9F16-9EC1271745EB}" type="pres">
      <dgm:prSet presAssocID="{784C38E1-3D87-486C-99A9-B127932290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1C38BB4-D400-49EC-B8C5-32D2D99A1EB8}" type="pres">
      <dgm:prSet presAssocID="{784C38E1-3D87-486C-99A9-B12793229090}" presName="spaceRect" presStyleCnt="0"/>
      <dgm:spPr/>
    </dgm:pt>
    <dgm:pt modelId="{884841A4-0D48-425B-989D-139B3BBC8410}" type="pres">
      <dgm:prSet presAssocID="{784C38E1-3D87-486C-99A9-B1279322909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B1B2809-08FD-45C4-B198-0AB080DEC3A6}" type="presOf" srcId="{7180BC11-DFD4-4557-9B6C-C6899F28EE2D}" destId="{C93D171E-B9DF-4AA1-83E3-C532CDFDAEBB}" srcOrd="0" destOrd="0" presId="urn:microsoft.com/office/officeart/2018/2/layout/IconVerticalSolidList"/>
    <dgm:cxn modelId="{D4F0391A-1E07-4AC4-9987-49303849F72D}" srcId="{F3908015-7465-432B-9E4E-05056DD92DF9}" destId="{DAB7D360-F563-4EFC-A314-EAFE291EFBCF}" srcOrd="0" destOrd="0" parTransId="{3BED2179-7F0C-47E1-B765-17AA96F6D680}" sibTransId="{55F14768-972F-4F02-88F1-06FB9D4BCABA}"/>
    <dgm:cxn modelId="{CABCEF2D-2969-4D05-9F7D-757C7016A3E1}" srcId="{F3908015-7465-432B-9E4E-05056DD92DF9}" destId="{784C38E1-3D87-486C-99A9-B12793229090}" srcOrd="5" destOrd="0" parTransId="{BEF382A2-5846-49B7-B6F2-DC680BDB444A}" sibTransId="{5D28F48E-87CF-47AD-AF32-5AE7D6A39429}"/>
    <dgm:cxn modelId="{E1BF4F3C-E5CF-462F-9CDB-7C075C6C3C63}" type="presOf" srcId="{DAB7D360-F563-4EFC-A314-EAFE291EFBCF}" destId="{3FFAB5BF-B06E-43C4-B53D-F2F2DCAFA820}" srcOrd="0" destOrd="0" presId="urn:microsoft.com/office/officeart/2018/2/layout/IconVerticalSolidList"/>
    <dgm:cxn modelId="{E21F8287-52B2-4B86-87D6-BB2BCAB8DB97}" type="presOf" srcId="{8AF790CE-E181-46A8-88DB-AB9F3B1F078A}" destId="{98703186-FBCD-4651-A55A-418324ABAD03}" srcOrd="0" destOrd="0" presId="urn:microsoft.com/office/officeart/2018/2/layout/IconVerticalSolidList"/>
    <dgm:cxn modelId="{6EC10096-67B0-4DC4-99AB-EA1E6513B59E}" srcId="{F3908015-7465-432B-9E4E-05056DD92DF9}" destId="{7180BC11-DFD4-4557-9B6C-C6899F28EE2D}" srcOrd="1" destOrd="0" parTransId="{A9EB1267-97A6-40BA-965F-41909A401788}" sibTransId="{326273A5-0D3A-4BDD-B660-9A156DEDB664}"/>
    <dgm:cxn modelId="{D0F86B9D-F87E-4899-AC88-B9727E7FCD36}" srcId="{F3908015-7465-432B-9E4E-05056DD92DF9}" destId="{80A06A71-3BED-4F51-BFFD-9077C68E2905}" srcOrd="4" destOrd="0" parTransId="{F53A8F2F-7152-4EE5-8FA0-28FA306730BE}" sibTransId="{F777B929-718B-490A-A530-447A3A1A4138}"/>
    <dgm:cxn modelId="{357402A2-1D96-4B66-856C-C57098049978}" srcId="{F3908015-7465-432B-9E4E-05056DD92DF9}" destId="{3D2525A2-BAF2-4258-A005-6EE461788D3B}" srcOrd="2" destOrd="0" parTransId="{007C98DB-04EE-44A0-8262-74F5D9D29C3B}" sibTransId="{63D1F233-E12D-4514-B1C8-4F6765F89D6E}"/>
    <dgm:cxn modelId="{61FA86A3-139A-4253-9130-C18D580B1373}" type="presOf" srcId="{3D2525A2-BAF2-4258-A005-6EE461788D3B}" destId="{D1438871-39A3-4849-A26D-999C85A8386F}" srcOrd="0" destOrd="0" presId="urn:microsoft.com/office/officeart/2018/2/layout/IconVerticalSolidList"/>
    <dgm:cxn modelId="{1F66CCB9-9B55-412B-9E98-240D87DEF127}" srcId="{F3908015-7465-432B-9E4E-05056DD92DF9}" destId="{8AF790CE-E181-46A8-88DB-AB9F3B1F078A}" srcOrd="3" destOrd="0" parTransId="{6A08B353-31E7-4121-9342-0F077A9F260A}" sibTransId="{61FAD4C9-43B3-480B-83D5-C3D39D701CA8}"/>
    <dgm:cxn modelId="{5958E2C0-CFB1-4CC2-898E-D3179AB6B601}" type="presOf" srcId="{784C38E1-3D87-486C-99A9-B12793229090}" destId="{884841A4-0D48-425B-989D-139B3BBC8410}" srcOrd="0" destOrd="0" presId="urn:microsoft.com/office/officeart/2018/2/layout/IconVerticalSolidList"/>
    <dgm:cxn modelId="{7A14C0CF-90C1-4A17-A909-C62358574C9F}" type="presOf" srcId="{F3908015-7465-432B-9E4E-05056DD92DF9}" destId="{3B2EEC11-8D08-4D65-ABA8-1A90E50C7030}" srcOrd="0" destOrd="0" presId="urn:microsoft.com/office/officeart/2018/2/layout/IconVerticalSolidList"/>
    <dgm:cxn modelId="{D7D325EC-27B1-4B46-888E-3CE2BD042BAB}" type="presOf" srcId="{80A06A71-3BED-4F51-BFFD-9077C68E2905}" destId="{D2827C13-1287-4B92-B50B-8815553A2065}" srcOrd="0" destOrd="0" presId="urn:microsoft.com/office/officeart/2018/2/layout/IconVerticalSolidList"/>
    <dgm:cxn modelId="{AA9D97AF-AAE4-490F-BB5B-89849AEA8417}" type="presParOf" srcId="{3B2EEC11-8D08-4D65-ABA8-1A90E50C7030}" destId="{8FAFBFF1-790A-4492-B048-5DA057B4F6CE}" srcOrd="0" destOrd="0" presId="urn:microsoft.com/office/officeart/2018/2/layout/IconVerticalSolidList"/>
    <dgm:cxn modelId="{92C8F24A-3669-4650-9EF2-8C3F59F76988}" type="presParOf" srcId="{8FAFBFF1-790A-4492-B048-5DA057B4F6CE}" destId="{66159A6A-CD53-4595-9280-FABB7F376D60}" srcOrd="0" destOrd="0" presId="urn:microsoft.com/office/officeart/2018/2/layout/IconVerticalSolidList"/>
    <dgm:cxn modelId="{5BDD4547-7F31-4A32-A792-087DF51DD744}" type="presParOf" srcId="{8FAFBFF1-790A-4492-B048-5DA057B4F6CE}" destId="{8A566769-EDC5-4E16-87B2-C96C0CB2F2F9}" srcOrd="1" destOrd="0" presId="urn:microsoft.com/office/officeart/2018/2/layout/IconVerticalSolidList"/>
    <dgm:cxn modelId="{64F1562F-85C8-48BD-B0B9-2068FCFA7E99}" type="presParOf" srcId="{8FAFBFF1-790A-4492-B048-5DA057B4F6CE}" destId="{262BD844-3017-4733-AE25-CDB9454488D7}" srcOrd="2" destOrd="0" presId="urn:microsoft.com/office/officeart/2018/2/layout/IconVerticalSolidList"/>
    <dgm:cxn modelId="{F51D41EA-F350-4EAE-9229-8E5BFC3EE10A}" type="presParOf" srcId="{8FAFBFF1-790A-4492-B048-5DA057B4F6CE}" destId="{3FFAB5BF-B06E-43C4-B53D-F2F2DCAFA820}" srcOrd="3" destOrd="0" presId="urn:microsoft.com/office/officeart/2018/2/layout/IconVerticalSolidList"/>
    <dgm:cxn modelId="{FB9E2D75-20C5-4B94-9DDF-BD7244991DD1}" type="presParOf" srcId="{3B2EEC11-8D08-4D65-ABA8-1A90E50C7030}" destId="{5D89C8E9-F6D4-4643-84CF-C212AB7960F9}" srcOrd="1" destOrd="0" presId="urn:microsoft.com/office/officeart/2018/2/layout/IconVerticalSolidList"/>
    <dgm:cxn modelId="{C5C8F80D-68E1-4313-8886-2349AE003021}" type="presParOf" srcId="{3B2EEC11-8D08-4D65-ABA8-1A90E50C7030}" destId="{885A6285-05D3-4D5F-A734-51776E3B9F98}" srcOrd="2" destOrd="0" presId="urn:microsoft.com/office/officeart/2018/2/layout/IconVerticalSolidList"/>
    <dgm:cxn modelId="{2B60B0BE-6727-44AF-A71D-F8B69A65C508}" type="presParOf" srcId="{885A6285-05D3-4D5F-A734-51776E3B9F98}" destId="{96EA1F90-36E2-478F-A0C4-E28CBFC190CE}" srcOrd="0" destOrd="0" presId="urn:microsoft.com/office/officeart/2018/2/layout/IconVerticalSolidList"/>
    <dgm:cxn modelId="{3E9782D3-2AB5-424F-BC87-D6D9FC0B9C2E}" type="presParOf" srcId="{885A6285-05D3-4D5F-A734-51776E3B9F98}" destId="{96D7F51E-D344-44DC-B6C8-A7443E532857}" srcOrd="1" destOrd="0" presId="urn:microsoft.com/office/officeart/2018/2/layout/IconVerticalSolidList"/>
    <dgm:cxn modelId="{4AF2E504-E7C1-42C8-8A3E-2634169FC677}" type="presParOf" srcId="{885A6285-05D3-4D5F-A734-51776E3B9F98}" destId="{59ACE76C-4F6F-4F01-A883-A1D39FEF435A}" srcOrd="2" destOrd="0" presId="urn:microsoft.com/office/officeart/2018/2/layout/IconVerticalSolidList"/>
    <dgm:cxn modelId="{F6FBF264-C500-4831-99FF-2DCC447A2D6A}" type="presParOf" srcId="{885A6285-05D3-4D5F-A734-51776E3B9F98}" destId="{C93D171E-B9DF-4AA1-83E3-C532CDFDAEBB}" srcOrd="3" destOrd="0" presId="urn:microsoft.com/office/officeart/2018/2/layout/IconVerticalSolidList"/>
    <dgm:cxn modelId="{812F6539-302E-4E06-816D-CADC9ACD0991}" type="presParOf" srcId="{3B2EEC11-8D08-4D65-ABA8-1A90E50C7030}" destId="{AC73E80F-4540-4FA1-95AD-A016E62A5C6D}" srcOrd="3" destOrd="0" presId="urn:microsoft.com/office/officeart/2018/2/layout/IconVerticalSolidList"/>
    <dgm:cxn modelId="{383518C6-A8AE-47A9-97A2-552816C46507}" type="presParOf" srcId="{3B2EEC11-8D08-4D65-ABA8-1A90E50C7030}" destId="{82C736E7-7358-4620-A90A-1883FF045AF3}" srcOrd="4" destOrd="0" presId="urn:microsoft.com/office/officeart/2018/2/layout/IconVerticalSolidList"/>
    <dgm:cxn modelId="{99F96F52-FE9C-4866-904D-DE9EE4C4C0E1}" type="presParOf" srcId="{82C736E7-7358-4620-A90A-1883FF045AF3}" destId="{1B4004BB-5EB4-427F-BDD3-94559EB096BD}" srcOrd="0" destOrd="0" presId="urn:microsoft.com/office/officeart/2018/2/layout/IconVerticalSolidList"/>
    <dgm:cxn modelId="{64D32CA6-5AC2-4287-9919-4DB85C90A184}" type="presParOf" srcId="{82C736E7-7358-4620-A90A-1883FF045AF3}" destId="{3CBCE9D2-D597-44E7-8B96-9FE36F11A69D}" srcOrd="1" destOrd="0" presId="urn:microsoft.com/office/officeart/2018/2/layout/IconVerticalSolidList"/>
    <dgm:cxn modelId="{A8CAFB21-23B5-4E57-BB66-A3E187A2CA5B}" type="presParOf" srcId="{82C736E7-7358-4620-A90A-1883FF045AF3}" destId="{17036C9C-4D02-4C0B-8E23-C27280C1F855}" srcOrd="2" destOrd="0" presId="urn:microsoft.com/office/officeart/2018/2/layout/IconVerticalSolidList"/>
    <dgm:cxn modelId="{94E59CF3-139B-41C8-83CA-085676791A71}" type="presParOf" srcId="{82C736E7-7358-4620-A90A-1883FF045AF3}" destId="{D1438871-39A3-4849-A26D-999C85A8386F}" srcOrd="3" destOrd="0" presId="urn:microsoft.com/office/officeart/2018/2/layout/IconVerticalSolidList"/>
    <dgm:cxn modelId="{596BF500-4372-400A-8A95-A56504B9F42A}" type="presParOf" srcId="{3B2EEC11-8D08-4D65-ABA8-1A90E50C7030}" destId="{B99F85ED-CA24-4739-B7B4-8440D3E80D33}" srcOrd="5" destOrd="0" presId="urn:microsoft.com/office/officeart/2018/2/layout/IconVerticalSolidList"/>
    <dgm:cxn modelId="{C4B7FAF8-A7DC-4DCB-95D6-05E1A03F698A}" type="presParOf" srcId="{3B2EEC11-8D08-4D65-ABA8-1A90E50C7030}" destId="{97353E5E-0CE3-4458-910D-C5EBD3E4DA15}" srcOrd="6" destOrd="0" presId="urn:microsoft.com/office/officeart/2018/2/layout/IconVerticalSolidList"/>
    <dgm:cxn modelId="{C0C38BC8-F9F0-43CE-B701-D2585DBE0E49}" type="presParOf" srcId="{97353E5E-0CE3-4458-910D-C5EBD3E4DA15}" destId="{10C7B0FB-17E7-42C1-9F5A-6595AE4F1265}" srcOrd="0" destOrd="0" presId="urn:microsoft.com/office/officeart/2018/2/layout/IconVerticalSolidList"/>
    <dgm:cxn modelId="{BA8B7B31-E231-4A28-AEBC-56764DE79101}" type="presParOf" srcId="{97353E5E-0CE3-4458-910D-C5EBD3E4DA15}" destId="{2EE6C836-FFA7-433B-8B80-2DE3BAFD82DB}" srcOrd="1" destOrd="0" presId="urn:microsoft.com/office/officeart/2018/2/layout/IconVerticalSolidList"/>
    <dgm:cxn modelId="{803C97D0-383D-4226-99C8-2059AAEB5388}" type="presParOf" srcId="{97353E5E-0CE3-4458-910D-C5EBD3E4DA15}" destId="{3EEF3B2E-AEFA-482C-9EC3-4E0131806E18}" srcOrd="2" destOrd="0" presId="urn:microsoft.com/office/officeart/2018/2/layout/IconVerticalSolidList"/>
    <dgm:cxn modelId="{7444C890-5B78-4E25-8389-A1F24E4FBC9D}" type="presParOf" srcId="{97353E5E-0CE3-4458-910D-C5EBD3E4DA15}" destId="{98703186-FBCD-4651-A55A-418324ABAD03}" srcOrd="3" destOrd="0" presId="urn:microsoft.com/office/officeart/2018/2/layout/IconVerticalSolidList"/>
    <dgm:cxn modelId="{819A928A-9DB8-4B52-9AF3-4A5B46C7BE7A}" type="presParOf" srcId="{3B2EEC11-8D08-4D65-ABA8-1A90E50C7030}" destId="{F6D45813-D9F5-4035-8FEA-0C2C68742D84}" srcOrd="7" destOrd="0" presId="urn:microsoft.com/office/officeart/2018/2/layout/IconVerticalSolidList"/>
    <dgm:cxn modelId="{811A43F5-C804-43D1-883C-02AF729A997D}" type="presParOf" srcId="{3B2EEC11-8D08-4D65-ABA8-1A90E50C7030}" destId="{A5EF01E8-CA64-413C-BCF9-41723078E6FA}" srcOrd="8" destOrd="0" presId="urn:microsoft.com/office/officeart/2018/2/layout/IconVerticalSolidList"/>
    <dgm:cxn modelId="{CD245B99-CB84-4C9E-918E-B0FBCE932CCF}" type="presParOf" srcId="{A5EF01E8-CA64-413C-BCF9-41723078E6FA}" destId="{F444FD42-3865-4DCC-9493-02255D61C0B9}" srcOrd="0" destOrd="0" presId="urn:microsoft.com/office/officeart/2018/2/layout/IconVerticalSolidList"/>
    <dgm:cxn modelId="{C93D7ED7-FC3F-4C4F-B3ED-475ABA8A3E7A}" type="presParOf" srcId="{A5EF01E8-CA64-413C-BCF9-41723078E6FA}" destId="{64A269F8-31B5-40AA-B591-6FA2B95F4DCD}" srcOrd="1" destOrd="0" presId="urn:microsoft.com/office/officeart/2018/2/layout/IconVerticalSolidList"/>
    <dgm:cxn modelId="{6B85EC47-E462-4217-9AED-6ECD05691FB8}" type="presParOf" srcId="{A5EF01E8-CA64-413C-BCF9-41723078E6FA}" destId="{9394554B-638A-44AD-9471-6AC27CFC682E}" srcOrd="2" destOrd="0" presId="urn:microsoft.com/office/officeart/2018/2/layout/IconVerticalSolidList"/>
    <dgm:cxn modelId="{54FC783F-B8D5-4A02-8177-F85C94474C5D}" type="presParOf" srcId="{A5EF01E8-CA64-413C-BCF9-41723078E6FA}" destId="{D2827C13-1287-4B92-B50B-8815553A2065}" srcOrd="3" destOrd="0" presId="urn:microsoft.com/office/officeart/2018/2/layout/IconVerticalSolidList"/>
    <dgm:cxn modelId="{C49A1B26-4C26-4478-94B5-5F67FD7A4C3E}" type="presParOf" srcId="{3B2EEC11-8D08-4D65-ABA8-1A90E50C7030}" destId="{E2CF9F5A-DAF4-4B69-AE8D-C063E9E7FD64}" srcOrd="9" destOrd="0" presId="urn:microsoft.com/office/officeart/2018/2/layout/IconVerticalSolidList"/>
    <dgm:cxn modelId="{EBFB364B-5986-42AD-80C7-1298D07B8B58}" type="presParOf" srcId="{3B2EEC11-8D08-4D65-ABA8-1A90E50C7030}" destId="{20FA4572-3A28-49B0-A00E-B1852F6EBFBF}" srcOrd="10" destOrd="0" presId="urn:microsoft.com/office/officeart/2018/2/layout/IconVerticalSolidList"/>
    <dgm:cxn modelId="{94460BEA-75B7-42C7-9B8D-EA075EC9C19C}" type="presParOf" srcId="{20FA4572-3A28-49B0-A00E-B1852F6EBFBF}" destId="{B860D185-FA60-460F-8C71-236CD8057D2C}" srcOrd="0" destOrd="0" presId="urn:microsoft.com/office/officeart/2018/2/layout/IconVerticalSolidList"/>
    <dgm:cxn modelId="{226D9290-E891-4812-A2E1-BDBCAE729332}" type="presParOf" srcId="{20FA4572-3A28-49B0-A00E-B1852F6EBFBF}" destId="{44466192-A68E-465C-9F16-9EC1271745EB}" srcOrd="1" destOrd="0" presId="urn:microsoft.com/office/officeart/2018/2/layout/IconVerticalSolidList"/>
    <dgm:cxn modelId="{F924C0FC-09CD-40CC-9426-D6F382F5AAE6}" type="presParOf" srcId="{20FA4572-3A28-49B0-A00E-B1852F6EBFBF}" destId="{71C38BB4-D400-49EC-B8C5-32D2D99A1EB8}" srcOrd="2" destOrd="0" presId="urn:microsoft.com/office/officeart/2018/2/layout/IconVerticalSolidList"/>
    <dgm:cxn modelId="{97075226-62C5-4668-8250-C3833844E078}" type="presParOf" srcId="{20FA4572-3A28-49B0-A00E-B1852F6EBFBF}" destId="{884841A4-0D48-425B-989D-139B3BBC84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59A6A-CD53-4595-9280-FABB7F376D60}">
      <dsp:nvSpPr>
        <dsp:cNvPr id="0" name=""/>
        <dsp:cNvSpPr/>
      </dsp:nvSpPr>
      <dsp:spPr>
        <a:xfrm>
          <a:off x="0" y="1576"/>
          <a:ext cx="6172199" cy="671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66769-EDC5-4E16-87B2-C96C0CB2F2F9}">
      <dsp:nvSpPr>
        <dsp:cNvPr id="0" name=""/>
        <dsp:cNvSpPr/>
      </dsp:nvSpPr>
      <dsp:spPr>
        <a:xfrm>
          <a:off x="203216" y="152729"/>
          <a:ext cx="369484" cy="369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AB5BF-B06E-43C4-B53D-F2F2DCAFA820}">
      <dsp:nvSpPr>
        <dsp:cNvPr id="0" name=""/>
        <dsp:cNvSpPr/>
      </dsp:nvSpPr>
      <dsp:spPr>
        <a:xfrm>
          <a:off x="775916" y="1576"/>
          <a:ext cx="5396283" cy="67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98" tIns="71098" rIns="71098" bIns="710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What’s the difference between analog and digital signals</a:t>
          </a:r>
        </a:p>
      </dsp:txBody>
      <dsp:txXfrm>
        <a:off x="775916" y="1576"/>
        <a:ext cx="5396283" cy="671789"/>
      </dsp:txXfrm>
    </dsp:sp>
    <dsp:sp modelId="{96EA1F90-36E2-478F-A0C4-E28CBFC190CE}">
      <dsp:nvSpPr>
        <dsp:cNvPr id="0" name=""/>
        <dsp:cNvSpPr/>
      </dsp:nvSpPr>
      <dsp:spPr>
        <a:xfrm>
          <a:off x="0" y="841313"/>
          <a:ext cx="6172199" cy="671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7F51E-D344-44DC-B6C8-A7443E532857}">
      <dsp:nvSpPr>
        <dsp:cNvPr id="0" name=""/>
        <dsp:cNvSpPr/>
      </dsp:nvSpPr>
      <dsp:spPr>
        <a:xfrm>
          <a:off x="203216" y="992465"/>
          <a:ext cx="369484" cy="3694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D171E-B9DF-4AA1-83E3-C532CDFDAEBB}">
      <dsp:nvSpPr>
        <dsp:cNvPr id="0" name=""/>
        <dsp:cNvSpPr/>
      </dsp:nvSpPr>
      <dsp:spPr>
        <a:xfrm>
          <a:off x="775916" y="841313"/>
          <a:ext cx="5396283" cy="67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98" tIns="71098" rIns="71098" bIns="710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Review Electricity Equations</a:t>
          </a:r>
        </a:p>
      </dsp:txBody>
      <dsp:txXfrm>
        <a:off x="775916" y="841313"/>
        <a:ext cx="5396283" cy="671789"/>
      </dsp:txXfrm>
    </dsp:sp>
    <dsp:sp modelId="{1B4004BB-5EB4-427F-BDD3-94559EB096BD}">
      <dsp:nvSpPr>
        <dsp:cNvPr id="0" name=""/>
        <dsp:cNvSpPr/>
      </dsp:nvSpPr>
      <dsp:spPr>
        <a:xfrm>
          <a:off x="0" y="1681049"/>
          <a:ext cx="6172199" cy="671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CE9D2-D597-44E7-8B96-9FE36F11A69D}">
      <dsp:nvSpPr>
        <dsp:cNvPr id="0" name=""/>
        <dsp:cNvSpPr/>
      </dsp:nvSpPr>
      <dsp:spPr>
        <a:xfrm>
          <a:off x="203216" y="1832202"/>
          <a:ext cx="369484" cy="3694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38871-39A3-4849-A26D-999C85A8386F}">
      <dsp:nvSpPr>
        <dsp:cNvPr id="0" name=""/>
        <dsp:cNvSpPr/>
      </dsp:nvSpPr>
      <dsp:spPr>
        <a:xfrm>
          <a:off x="775916" y="1681049"/>
          <a:ext cx="5396283" cy="67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98" tIns="71098" rIns="71098" bIns="710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General Purpose Input / Output (GPIO)</a:t>
          </a:r>
        </a:p>
      </dsp:txBody>
      <dsp:txXfrm>
        <a:off x="775916" y="1681049"/>
        <a:ext cx="5396283" cy="671789"/>
      </dsp:txXfrm>
    </dsp:sp>
    <dsp:sp modelId="{10C7B0FB-17E7-42C1-9F5A-6595AE4F1265}">
      <dsp:nvSpPr>
        <dsp:cNvPr id="0" name=""/>
        <dsp:cNvSpPr/>
      </dsp:nvSpPr>
      <dsp:spPr>
        <a:xfrm>
          <a:off x="0" y="2520786"/>
          <a:ext cx="6172199" cy="671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6C836-FFA7-433B-8B80-2DE3BAFD82DB}">
      <dsp:nvSpPr>
        <dsp:cNvPr id="0" name=""/>
        <dsp:cNvSpPr/>
      </dsp:nvSpPr>
      <dsp:spPr>
        <a:xfrm>
          <a:off x="203216" y="2671938"/>
          <a:ext cx="369484" cy="3694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3186-FBCD-4651-A55A-418324ABAD03}">
      <dsp:nvSpPr>
        <dsp:cNvPr id="0" name=""/>
        <dsp:cNvSpPr/>
      </dsp:nvSpPr>
      <dsp:spPr>
        <a:xfrm>
          <a:off x="775916" y="2520786"/>
          <a:ext cx="5396283" cy="67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98" tIns="71098" rIns="71098" bIns="710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Pulse Width Modulation (PWM)</a:t>
          </a:r>
        </a:p>
      </dsp:txBody>
      <dsp:txXfrm>
        <a:off x="775916" y="2520786"/>
        <a:ext cx="5396283" cy="671789"/>
      </dsp:txXfrm>
    </dsp:sp>
    <dsp:sp modelId="{F444FD42-3865-4DCC-9493-02255D61C0B9}">
      <dsp:nvSpPr>
        <dsp:cNvPr id="0" name=""/>
        <dsp:cNvSpPr/>
      </dsp:nvSpPr>
      <dsp:spPr>
        <a:xfrm>
          <a:off x="0" y="3360522"/>
          <a:ext cx="6172199" cy="671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269F8-31B5-40AA-B591-6FA2B95F4DCD}">
      <dsp:nvSpPr>
        <dsp:cNvPr id="0" name=""/>
        <dsp:cNvSpPr/>
      </dsp:nvSpPr>
      <dsp:spPr>
        <a:xfrm>
          <a:off x="203216" y="3511675"/>
          <a:ext cx="369484" cy="3694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27C13-1287-4B92-B50B-8815553A2065}">
      <dsp:nvSpPr>
        <dsp:cNvPr id="0" name=""/>
        <dsp:cNvSpPr/>
      </dsp:nvSpPr>
      <dsp:spPr>
        <a:xfrm>
          <a:off x="775916" y="3360522"/>
          <a:ext cx="5396283" cy="67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98" tIns="71098" rIns="71098" bIns="710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Analog to Digital Converters (ADC)</a:t>
          </a:r>
        </a:p>
      </dsp:txBody>
      <dsp:txXfrm>
        <a:off x="775916" y="3360522"/>
        <a:ext cx="5396283" cy="671789"/>
      </dsp:txXfrm>
    </dsp:sp>
    <dsp:sp modelId="{B860D185-FA60-460F-8C71-236CD8057D2C}">
      <dsp:nvSpPr>
        <dsp:cNvPr id="0" name=""/>
        <dsp:cNvSpPr/>
      </dsp:nvSpPr>
      <dsp:spPr>
        <a:xfrm>
          <a:off x="0" y="4200259"/>
          <a:ext cx="6172199" cy="671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66192-A68E-465C-9F16-9EC1271745EB}">
      <dsp:nvSpPr>
        <dsp:cNvPr id="0" name=""/>
        <dsp:cNvSpPr/>
      </dsp:nvSpPr>
      <dsp:spPr>
        <a:xfrm>
          <a:off x="203216" y="4351411"/>
          <a:ext cx="369484" cy="3694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841A4-0D48-425B-989D-139B3BBC8410}">
      <dsp:nvSpPr>
        <dsp:cNvPr id="0" name=""/>
        <dsp:cNvSpPr/>
      </dsp:nvSpPr>
      <dsp:spPr>
        <a:xfrm>
          <a:off x="775916" y="4200259"/>
          <a:ext cx="5396283" cy="67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98" tIns="71098" rIns="71098" bIns="710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Microcontrollers and Computer</a:t>
          </a:r>
        </a:p>
      </dsp:txBody>
      <dsp:txXfrm>
        <a:off x="775916" y="4200259"/>
        <a:ext cx="5396283" cy="67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BE0AD-A4E5-EF4B-97DD-8C022A854E1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F89C-299B-B948-B89C-6DF03EA4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0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F4B5F-1EBB-2641-B8C6-5B7970E359B8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97D9-7BE9-5542-89FE-A64449A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3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.cc/en/Reference/AnalogWrit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Pulse Width Modulation, or PWM, is a technique for getting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analog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results with digital means. Digital control is used to create a square wave, a signal switched between on and off. 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the graphic below, the green lines represent a regular time period. This duration or period is the inverse of the PWM frequency. In other words, with Arduino's PWM frequency at about 500Hz, the green lines would measure 2 milliseconds each. A call to </a:t>
            </a:r>
            <a:r>
              <a:rPr lang="en-GB" b="0" i="0" u="none" strike="noStrike" dirty="0" err="1">
                <a:solidFill>
                  <a:srgbClr val="008184"/>
                </a:solidFill>
                <a:effectLst/>
                <a:latin typeface="Open Sans" panose="020B0606030504020204" pitchFamily="34" charset="0"/>
                <a:hlinkClick r:id="rId3"/>
              </a:rPr>
              <a:t>analogWrite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is on a scale of 0 - 255, such that </a:t>
            </a:r>
          </a:p>
          <a:p>
            <a:r>
              <a:rPr lang="en-GB" dirty="0" err="1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analogWrite</a:t>
            </a:r>
            <a:r>
              <a:rPr lang="en-GB" dirty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GB" dirty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dirty="0"/>
              <a:t> requests a 100% duty cycle (always on), and </a:t>
            </a:r>
            <a:r>
              <a:rPr lang="en-GB" dirty="0" err="1">
                <a:solidFill>
                  <a:srgbClr val="D73A49"/>
                </a:solidFill>
                <a:effectLst/>
                <a:latin typeface="Courier New" panose="02070309020205020404" pitchFamily="49" charset="0"/>
              </a:rPr>
              <a:t>analogWrite</a:t>
            </a:r>
            <a:r>
              <a:rPr lang="en-GB" dirty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36ACAA"/>
                </a:solidFill>
                <a:effectLst/>
                <a:latin typeface="Courier New" panose="02070309020205020404" pitchFamily="49" charset="0"/>
              </a:rPr>
              <a:t>127</a:t>
            </a:r>
            <a:r>
              <a:rPr lang="en-GB" dirty="0">
                <a:solidFill>
                  <a:srgbClr val="393A3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dirty="0"/>
              <a:t> is a 50% duty cycle (on half the time) for example.</a:t>
            </a:r>
            <a:br>
              <a:rPr lang="en-GB" dirty="0"/>
            </a:b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697D9-7BE9-5542-89FE-A64449A0C2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426E-EA85-4031-88D4-D8BD6CA2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19A3A-6EFD-4D1B-B7CE-15524D2A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9737-4E10-4405-A8A6-572B641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7ED7-A45F-4926-8420-E70A14B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5494-F37E-4BB8-868E-23540633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4503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5354-416B-46F0-90A5-2138B6A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57D10-05D1-45C9-B7F3-D6D7760D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CD46-567A-4153-AE54-44165A19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0FD2-82F5-48DB-9337-79F6AE5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8029-B87A-488B-8ECE-7E48F850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079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711FB-9F3C-4173-8D27-57E67703F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5305-F7E7-4F0F-ACE2-3AB9366A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E0DB-EF08-469D-B40A-57A6C95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C14D-8AF1-4933-84B9-C99036A6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8F94-2BDA-49EE-ACA4-DA21AEE5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67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C13B-C9CE-4A64-8805-224335C4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C589-ADA5-45F2-BAAB-5D336F05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872D-640C-4224-8031-219B2485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722-50A8-CA45-B154-66D4B948729F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7F5E-5534-4706-9804-62A9377E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B5F2-D783-45B8-AB02-F5ED55D6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A526-CEB2-485F-9A4F-779A9416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AE696-2CEA-4E8F-BEBE-131C0A2E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6B50-E448-4BEC-93D6-692B244C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BF92-33F0-477D-A324-BE74BFCC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39043-D377-4507-B79A-C01E09B1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516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116-0457-4507-98C8-5F762B0A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191-DE15-47B2-AEB6-1654D1094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CC37-1D36-4CAD-9A71-563B2E257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4DF6-500E-48CD-BCDF-72C4B416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2541-76FA-F44F-9A11-26451BE8F0FA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A1598-9EBC-498C-9194-3DF41E35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D4C8-08CA-4528-AE59-2B58B25D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3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F798-C929-4A7C-8AF5-F160A07D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576C-7B77-4F29-920E-99B55A0C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8BC37-FBD1-4E6A-9CC8-DB61CC9E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7C7A-AAC6-4B72-8D5A-76EB0CA7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E14AC-5484-43DD-BE46-7A25030CF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66E98-88B8-426B-AC40-0D20DECC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2E75C-2127-4065-8048-72466F49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D61AD-E6DF-4057-A219-4B9E5E2D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60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E738-D88F-4C11-8383-F287F81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6766-5427-4E6F-8BCC-AC04F9C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6D4E-8608-4A93-8F97-EB50DCF7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E244-376C-4596-9BE9-27323947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150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3F64-B29B-435F-8C26-596E0A5C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EAD6F-98CC-48E7-BEA2-C411F5A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4FA2-3A29-42C8-B580-84928B3D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8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75DC-048D-40DF-9B47-D1E59A33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6756-DA17-4842-8B1A-F718CDA7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05D-6A7C-452E-96FF-AC53E789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BF06-B01F-4BCF-961A-1A19B964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65CF-495F-3541-AA44-1C7662F24BC6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F641D-1A59-49E0-8846-3C0F3D77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9236-381A-4E24-9943-73715EF8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74BA-08F3-47CF-B196-4C3E9D6F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12378-BE09-49C9-AA35-2DCBB10B4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4E018-4BD7-4749-9C1A-0C0BBFCF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2DCF7-943A-4B7C-B244-C2ACA1E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3BAF-B18E-4EFB-86B2-5E4477A6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8F3E-E3DB-49C3-BB5A-17D93BC0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8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7314C-3708-4FF1-9D5B-7342A909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A9E8-3197-41FF-99CE-88107361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14C8-897F-44AD-8192-189364C0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A76B-CACE-094A-822C-FBE34B369C2B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DBA4-A417-416B-9169-5EF4D300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44C0-37F8-440D-B83E-37A0CD70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1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cklibraryschool.com/2014/07/14/whats-that-tape-media-carriers-10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raspberrypi.stackexchange.com/questions/33010/how-to-read-analog-5v-sensor-ouput-with-digital-3-3v-gpio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lderpad.com/solderpad/arduino-uno/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spberry_Pi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53113/light-a-led-without-gpio-board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ed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lectronics.stackexchange.com/questions/33659/how-do-i-connect-a-photodiod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pixabay.com/pl/odtwarzacz-mp3-audio-muzyka-mp3-14811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Vinyl_disc_icon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otmonkey.com/work/school/405/overview.html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hyperlink" Target="http://www.jazzpoparkisto.net/audio/audio3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C2E8985-41F4-1341-F24D-E69611AC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8600" y="1293813"/>
            <a:ext cx="7186613" cy="4262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CDD72-37A1-5CE2-6613-D7375372DC79}"/>
              </a:ext>
            </a:extLst>
          </p:cNvPr>
          <p:cNvSpPr txBox="1"/>
          <p:nvPr/>
        </p:nvSpPr>
        <p:spPr>
          <a:xfrm>
            <a:off x="3252893" y="5902643"/>
            <a:ext cx="7186613" cy="85248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E" sz="1300" dirty="0">
                <a:solidFill>
                  <a:srgbClr val="FFFFFF"/>
                </a:solidFill>
                <a:hlinkClick r:id="rId3" tooltip="http://hacklibraryschool.com/2014/07/14/whats-that-tape-media-carriers-10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13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13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13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C72F-09FA-4C9B-90FD-6517240F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Analog and 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160199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F3C6-7AA8-4EF7-A378-29F84B98A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9" name="Content Placeholder 18" descr="second_law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2624931"/>
            <a:ext cx="4467225" cy="275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8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 Law 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6568821"/>
              </p:ext>
            </p:extLst>
          </p:nvPr>
        </p:nvGraphicFramePr>
        <p:xfrm>
          <a:off x="2065338" y="2295525"/>
          <a:ext cx="25701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812800" progId="Equation.3">
                  <p:embed/>
                </p:oleObj>
              </mc:Choice>
              <mc:Fallback>
                <p:oleObj name="Equation" r:id="rId2" imgW="1054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5338" y="2295525"/>
                        <a:ext cx="2570162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electronica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Kirchhoff’s Law II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088057"/>
              </p:ext>
            </p:extLst>
          </p:nvPr>
        </p:nvGraphicFramePr>
        <p:xfrm>
          <a:off x="1733550" y="2347913"/>
          <a:ext cx="3421063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066800" progId="Equation.3">
                  <p:embed/>
                </p:oleObj>
              </mc:Choice>
              <mc:Fallback>
                <p:oleObj name="Equation" r:id="rId2" imgW="14859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3550" y="2347913"/>
                        <a:ext cx="3421063" cy="245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Content Placeholder 2" descr="electronica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7" y="2691606"/>
            <a:ext cx="4924425" cy="26193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9051378"/>
              </p:ext>
            </p:extLst>
          </p:nvPr>
        </p:nvGraphicFramePr>
        <p:xfrm>
          <a:off x="1447800" y="1863725"/>
          <a:ext cx="272256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100" imgH="939800" progId="Equation.3">
                  <p:embed/>
                </p:oleObj>
              </mc:Choice>
              <mc:Fallback>
                <p:oleObj name="Equation" r:id="rId2" imgW="11811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1863725"/>
                        <a:ext cx="2722563" cy="216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62198C75-9F9C-489D-BAB0-B5743F490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42688" y="581025"/>
            <a:ext cx="3333750" cy="28479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9FEB2-1504-47C9-9349-6FAB48652FB6}"/>
              </a:ext>
            </a:extLst>
          </p:cNvPr>
          <p:cNvSpPr txBox="1"/>
          <p:nvPr/>
        </p:nvSpPr>
        <p:spPr>
          <a:xfrm>
            <a:off x="6943725" y="6294305"/>
            <a:ext cx="333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5" tooltip="https://raspberrypi.stackexchange.com/questions/33010/how-to-read-analog-5v-sensor-ouput-with-digital-3-3v-gpio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6" tooltip="https://creativecommons.org/licenses/by-sa/3.0/"/>
              </a:rPr>
              <a:t>CC BY-SA</a:t>
            </a:r>
            <a:endParaRPr lang="en-IE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/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55F71-81F3-4B31-8DEE-7CCE9623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393" y="4626805"/>
                <a:ext cx="2049472" cy="525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667BB9-6A98-4403-8AE7-D5AFD555AAC7}"/>
              </a:ext>
            </a:extLst>
          </p:cNvPr>
          <p:cNvSpPr txBox="1"/>
          <p:nvPr/>
        </p:nvSpPr>
        <p:spPr>
          <a:xfrm>
            <a:off x="1382617" y="4030230"/>
            <a:ext cx="341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If current in output wire is 0, then: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3C3EBA-5008-468F-A7DD-E2BF05D6FD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225" y="3821112"/>
            <a:ext cx="1428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1686830"/>
              </p:ext>
            </p:extLst>
          </p:nvPr>
        </p:nvGraphicFramePr>
        <p:xfrm>
          <a:off x="2100263" y="2106613"/>
          <a:ext cx="1725612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6100" imgH="685800" progId="Equation.3">
                  <p:embed/>
                </p:oleObj>
              </mc:Choice>
              <mc:Fallback>
                <p:oleObj name="Equation" r:id="rId2" imgW="546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06613"/>
                        <a:ext cx="1725612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/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8788-42C5-4EB2-8098-85EAB65E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967" y="1498015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14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5830352"/>
              </p:ext>
            </p:extLst>
          </p:nvPr>
        </p:nvGraphicFramePr>
        <p:xfrm>
          <a:off x="2100263" y="2176463"/>
          <a:ext cx="17256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200" imgH="685800" progId="Equation.3">
                  <p:embed/>
                </p:oleObj>
              </mc:Choice>
              <mc:Fallback>
                <p:oleObj name="Equation" r:id="rId2" imgW="5842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76463"/>
                        <a:ext cx="17256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/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D4EBEF-35BF-40A1-859F-AB7A3115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61215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5676324"/>
              </p:ext>
            </p:extLst>
          </p:nvPr>
        </p:nvGraphicFramePr>
        <p:xfrm>
          <a:off x="2100263" y="2130425"/>
          <a:ext cx="17256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685800" progId="Equation.3">
                  <p:embed/>
                </p:oleObj>
              </mc:Choice>
              <mc:Fallback>
                <p:oleObj name="Equation" r:id="rId2" imgW="558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30425"/>
                        <a:ext cx="1725612" cy="211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E8A1F-209B-4C0C-A900-C9EDAB06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2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0522572"/>
              </p:ext>
            </p:extLst>
          </p:nvPr>
        </p:nvGraphicFramePr>
        <p:xfrm>
          <a:off x="2100263" y="2197100"/>
          <a:ext cx="1725612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685800" progId="Equation.3">
                  <p:embed/>
                </p:oleObj>
              </mc:Choice>
              <mc:Fallback>
                <p:oleObj name="Equation" r:id="rId2" imgW="5969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0263" y="2197100"/>
                        <a:ext cx="1725612" cy="198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/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1E79A-5DC0-45AF-AFA5-792C07D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03" y="1132111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7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graphicFrame>
        <p:nvGraphicFramePr>
          <p:cNvPr id="18" name="Content Placeholder 1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3567108"/>
              </p:ext>
            </p:extLst>
          </p:nvPr>
        </p:nvGraphicFramePr>
        <p:xfrm>
          <a:off x="2317750" y="2106613"/>
          <a:ext cx="1289050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939800" progId="Equation.3">
                  <p:embed/>
                </p:oleObj>
              </mc:Choice>
              <mc:Fallback>
                <p:oleObj name="Equation" r:id="rId2" imgW="5588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7750" y="2106613"/>
                        <a:ext cx="1289050" cy="216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39206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/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E" b="0" i="0" smtClean="0">
                          <a:latin typeface="Cambria Math" panose="02040503050406030204" pitchFamily="18" charset="0"/>
                        </a:rPr>
                        <m:t>Vin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48FBB-14AF-4A3D-BC86-0AF04B6A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33" y="1253296"/>
                <a:ext cx="2049472" cy="525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715BDE-1079-4B58-B755-D1E3A29FA6C8}"/>
              </a:ext>
            </a:extLst>
          </p:cNvPr>
          <p:cNvSpPr/>
          <p:nvPr/>
        </p:nvSpPr>
        <p:spPr>
          <a:xfrm>
            <a:off x="3691626" y="2967335"/>
            <a:ext cx="4808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SHORT CIRCUIT!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66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14AC-B502-4F45-99DD-01216F72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AD09C-127C-4568-ABD8-D5C6EFD67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B715-99A0-4FB0-AC1C-D39D75D2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Topics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F3AD506-0521-8984-B7C3-7CAD0FD39A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4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Microcontrollers (e.g. Arduino)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/>
              <a:t>Simple, low cost</a:t>
            </a:r>
          </a:p>
          <a:p>
            <a:r>
              <a:rPr lang="en-US" sz="1500"/>
              <a:t>Runs one software program</a:t>
            </a:r>
          </a:p>
          <a:p>
            <a:r>
              <a:rPr lang="en-US" sz="1500"/>
              <a:t>Connect sensors/hardware via GPIO</a:t>
            </a:r>
          </a:p>
          <a:p>
            <a:r>
              <a:rPr lang="en-US" sz="1500"/>
              <a:t>Constrained Resources</a:t>
            </a:r>
          </a:p>
          <a:p>
            <a:pPr lvl="1"/>
            <a:r>
              <a:rPr lang="en-US" sz="1500"/>
              <a:t>Low speed</a:t>
            </a:r>
          </a:p>
          <a:p>
            <a:pPr lvl="1"/>
            <a:r>
              <a:rPr lang="en-US" sz="1500"/>
              <a:t>small memory</a:t>
            </a:r>
          </a:p>
          <a:p>
            <a:pPr lvl="1"/>
            <a:r>
              <a:rPr lang="en-US" sz="1500"/>
              <a:t>(usually) no disk</a:t>
            </a:r>
          </a:p>
          <a:p>
            <a:pPr lvl="1"/>
            <a:r>
              <a:rPr lang="en-US" sz="1500"/>
              <a:t>No general audio/video/networking (added as needed) </a:t>
            </a:r>
          </a:p>
          <a:p>
            <a:r>
              <a:rPr lang="en-US" sz="1500"/>
              <a:t>PWM</a:t>
            </a:r>
          </a:p>
          <a:p>
            <a:r>
              <a:rPr lang="en-US" sz="1500"/>
              <a:t>Can have built in Analog to Digital Conversion. </a:t>
            </a: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962416CD-489B-4A99-943B-35DDF2FFE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439" r="12748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1BE40-3A3F-4722-93D8-22359BEACADE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solderpad.com/solderpad/arduino-un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4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DB1327CC-17F5-415C-81D0-89294A83B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695" r="24437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C62B8-C198-406E-A5DB-D65D785C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Single Board Computers (e.g. Rpi)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2D11-1A01-4DA4-8B90-00C6420D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CPU </a:t>
            </a:r>
          </a:p>
          <a:p>
            <a:r>
              <a:rPr lang="en-IE" sz="2000">
                <a:solidFill>
                  <a:srgbClr val="000000"/>
                </a:solidFill>
              </a:rPr>
              <a:t>Memory and Storage</a:t>
            </a:r>
          </a:p>
          <a:p>
            <a:r>
              <a:rPr lang="en-IE" sz="2000">
                <a:solidFill>
                  <a:srgbClr val="000000"/>
                </a:solidFill>
              </a:rPr>
              <a:t>General interfaces for audio/video</a:t>
            </a:r>
          </a:p>
          <a:p>
            <a:r>
              <a:rPr lang="en-IE" sz="2000">
                <a:solidFill>
                  <a:srgbClr val="000000"/>
                </a:solidFill>
              </a:rPr>
              <a:t>Operating System</a:t>
            </a:r>
          </a:p>
          <a:p>
            <a:r>
              <a:rPr lang="en-IE" sz="2000">
                <a:solidFill>
                  <a:srgbClr val="000000"/>
                </a:solidFill>
              </a:rPr>
              <a:t>General Purpose Input and Output</a:t>
            </a:r>
          </a:p>
          <a:p>
            <a:r>
              <a:rPr lang="en-IE" sz="2000">
                <a:solidFill>
                  <a:srgbClr val="000000"/>
                </a:solidFill>
              </a:rPr>
              <a:t>Usually no built in ADC.</a:t>
            </a:r>
          </a:p>
          <a:p>
            <a:endParaRPr lang="en-IE" sz="20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8D653-6042-4E26-BE6E-B724EFA7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E482DC-2269-4F26-9D2A-7E44B1A4CD8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C8DA6-1500-4A95-820E-FE98224CE585}"/>
              </a:ext>
            </a:extLst>
          </p:cNvPr>
          <p:cNvSpPr txBox="1"/>
          <p:nvPr/>
        </p:nvSpPr>
        <p:spPr>
          <a:xfrm>
            <a:off x="9884653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Raspberry_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8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Content Placeholder 6" descr="_80718347_01749b0c-fec5-4504-a322-48243a5450e2.jp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8" r="22215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Output and Input on RPi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Digital Pins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Value LOW (0) or HIGH (1)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set pins to Low(0) or 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0V or 3.3V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Write programs to read pin values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High(1)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Low(0)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789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3.3V(HIGH) or 0V(LOW)</a:t>
            </a:r>
          </a:p>
          <a:p>
            <a:pPr lvl="1" fontAlgn="base"/>
            <a:r>
              <a:rPr lang="it-IT" dirty="0"/>
              <a:t>Default 8 mA max per pin.</a:t>
            </a:r>
            <a:r>
              <a:rPr lang="en-GB" dirty="0"/>
              <a:t> </a:t>
            </a:r>
          </a:p>
          <a:p>
            <a:r>
              <a:rPr lang="en-GB" dirty="0"/>
              <a:t>Switching a pin High is like connecting a 3.3V battery to device.</a:t>
            </a:r>
          </a:p>
          <a:p>
            <a:r>
              <a:rPr lang="en-GB" dirty="0"/>
              <a:t>Switching a pin Low is like disconnecting the battery</a:t>
            </a:r>
            <a:br>
              <a:rPr lang="en-GB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8552AC95-9244-4FC3-B830-800DEF483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97284" y="811841"/>
            <a:ext cx="5181600" cy="23364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26C1C-9B44-4767-9632-13D76EE57DC8}"/>
              </a:ext>
            </a:extLst>
          </p:cNvPr>
          <p:cNvSpPr txBox="1"/>
          <p:nvPr/>
        </p:nvSpPr>
        <p:spPr>
          <a:xfrm>
            <a:off x="6044385" y="6125518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 dirty="0">
                <a:hlinkClick r:id="rId3" tooltip="https://raspberrypi.stackexchange.com/questions/53113/light-a-led-without-gpio-board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F452508-BA3C-44B3-996C-EC3AF4AF8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20518" y="439085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8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be Voltage Divider Circuit</a:t>
            </a:r>
          </a:p>
          <a:p>
            <a:r>
              <a:rPr lang="en-US" dirty="0"/>
              <a:t>Can measure </a:t>
            </a:r>
            <a:r>
              <a:rPr lang="en-US" dirty="0" err="1"/>
              <a:t>Vout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via analogue input on Arduino</a:t>
            </a:r>
          </a:p>
          <a:p>
            <a:pPr lvl="1"/>
            <a:r>
              <a:rPr lang="en-US" dirty="0"/>
              <a:t>Required Analog to Digital converter on </a:t>
            </a:r>
            <a:r>
              <a:rPr lang="en-US" dirty="0" err="1"/>
              <a:t>RPi</a:t>
            </a:r>
            <a:r>
              <a:rPr lang="en-US" dirty="0"/>
              <a:t>. (unless you want it to act like a switch)</a:t>
            </a:r>
          </a:p>
        </p:txBody>
      </p:sp>
      <p:pic>
        <p:nvPicPr>
          <p:cNvPr id="6" name="Content Placeholder 5" descr="20120307151629!Voltage_divider_schematic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15" y="837100"/>
            <a:ext cx="3486150" cy="29241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 descr="A picture containing object, clock, antenna&#10;&#10;Description automatically generated">
            <a:extLst>
              <a:ext uri="{FF2B5EF4-FFF2-40B4-BE49-F238E27FC236}">
                <a16:creationId xmlns:a16="http://schemas.microsoft.com/office/drawing/2014/main" id="{BE73504D-3CC7-440B-8B17-42FD483B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6212" y="4576763"/>
            <a:ext cx="1876425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347A29-9385-438F-BCA0-D3BA5210A23D}"/>
              </a:ext>
            </a:extLst>
          </p:cNvPr>
          <p:cNvSpPr txBox="1"/>
          <p:nvPr/>
        </p:nvSpPr>
        <p:spPr>
          <a:xfrm>
            <a:off x="7926212" y="6176963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electronics.stackexchange.com/questions/33659/how-do-i-connect-a-photodiode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</p:spTree>
    <p:extLst>
      <p:ext uri="{BB962C8B-B14F-4D97-AF65-F5344CB8AC3E}">
        <p14:creationId xmlns:p14="http://schemas.microsoft.com/office/powerpoint/2010/main" val="173799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With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0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set the % of “high” cycle</a:t>
            </a:r>
          </a:p>
          <a:p>
            <a:pPr lvl="1"/>
            <a:r>
              <a:rPr lang="en-US" dirty="0"/>
              <a:t>0 – 0%</a:t>
            </a:r>
          </a:p>
          <a:p>
            <a:pPr lvl="1"/>
            <a:r>
              <a:rPr lang="en-US" dirty="0"/>
              <a:t>255 – 100%</a:t>
            </a:r>
          </a:p>
          <a:p>
            <a:pPr lvl="2"/>
            <a:r>
              <a:rPr lang="en-US" dirty="0"/>
              <a:t>Typical for </a:t>
            </a:r>
            <a:r>
              <a:rPr lang="en-US"/>
              <a:t>Arduino. Depends </a:t>
            </a:r>
            <a:r>
              <a:rPr lang="en-US" dirty="0"/>
              <a:t>on the library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LED dimming</a:t>
            </a:r>
          </a:p>
          <a:p>
            <a:pPr lvl="1"/>
            <a:r>
              <a:rPr lang="en-US" dirty="0"/>
              <a:t>Servo Motors</a:t>
            </a:r>
          </a:p>
        </p:txBody>
      </p:sp>
      <p:pic>
        <p:nvPicPr>
          <p:cNvPr id="10" name="Content Placeholder 3" descr="pwm.gi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15319"/>
            <a:ext cx="3810000" cy="41719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3E0BA-5E39-1546-07AB-CCB414707734}"/>
              </a:ext>
            </a:extLst>
          </p:cNvPr>
          <p:cNvSpPr txBox="1"/>
          <p:nvPr/>
        </p:nvSpPr>
        <p:spPr>
          <a:xfrm>
            <a:off x="5098774" y="381575"/>
            <a:ext cx="6096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Arduino's PWM frequency at about 500Hz, the green lines would measure 2 milliseconds each.</a:t>
            </a:r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B4A1BB-9C2F-984B-4B9A-00730615F3D9}"/>
              </a:ext>
            </a:extLst>
          </p:cNvPr>
          <p:cNvCxnSpPr/>
          <p:nvPr/>
        </p:nvCxnSpPr>
        <p:spPr>
          <a:xfrm>
            <a:off x="6236094" y="1118862"/>
            <a:ext cx="937118" cy="111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2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and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and computers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15" y="2923669"/>
            <a:ext cx="2753152" cy="16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041" y="2814244"/>
            <a:ext cx="2514709" cy="188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0086" y="4941750"/>
            <a:ext cx="1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6867" y="4941750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316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Signals</a:t>
            </a:r>
          </a:p>
        </p:txBody>
      </p:sp>
      <p:pic>
        <p:nvPicPr>
          <p:cNvPr id="6" name="Content Placeholder 5" descr="Analog-voltage-signals-are-constantly-variable.-Digital-voltage-patterns-are-either-on-or-off.-Digital-signals-are-referred-to-as-a-square-sine-wav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1910"/>
            <a:ext cx="6172200" cy="28646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65591" y="6139139"/>
            <a:ext cx="38010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autosystempro.com</a:t>
            </a:r>
            <a:r>
              <a:rPr lang="en-US" sz="1000" dirty="0"/>
              <a:t>/analog-and-digital-principles/</a:t>
            </a:r>
          </a:p>
        </p:txBody>
      </p:sp>
    </p:spTree>
    <p:extLst>
      <p:ext uri="{BB962C8B-B14F-4D97-AF65-F5344CB8AC3E}">
        <p14:creationId xmlns:p14="http://schemas.microsoft.com/office/powerpoint/2010/main" val="344572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Digital devices can only store digital signals</a:t>
            </a:r>
          </a:p>
          <a:p>
            <a:pPr lvl="1"/>
            <a:r>
              <a:rPr lang="en-US" dirty="0"/>
              <a:t>Using 1 or several bits / sample</a:t>
            </a:r>
          </a:p>
          <a:p>
            <a:r>
              <a:rPr lang="en-US" dirty="0"/>
              <a:t>We store an array of numbers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Example: Audio…</a:t>
            </a:r>
          </a:p>
          <a:p>
            <a:pPr lvl="1"/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5889360" y="1510249"/>
            <a:ext cx="6049704" cy="37447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18711A-B59E-4FDF-8E18-1E222D34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1712" y="5356181"/>
            <a:ext cx="1365294" cy="1365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1E6F6-5ED0-487D-807E-35909974D14D}"/>
              </a:ext>
            </a:extLst>
          </p:cNvPr>
          <p:cNvSpPr txBox="1"/>
          <p:nvPr/>
        </p:nvSpPr>
        <p:spPr>
          <a:xfrm>
            <a:off x="4898449" y="5829767"/>
            <a:ext cx="10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4" tooltip="https://en.wikipedia.org/wiki/File:Vinyl_disc_icon.svg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5" tooltip="https://creativecommons.org/licenses/by-sa/3.0/"/>
              </a:rPr>
              <a:t>CC BY-SA</a:t>
            </a:r>
            <a:endParaRPr lang="en-IE" sz="900" dirty="0"/>
          </a:p>
        </p:txBody>
      </p:sp>
      <p:pic>
        <p:nvPicPr>
          <p:cNvPr id="10" name="Picture 9" descr="A close up of a stereo&#10;&#10;Description automatically generated">
            <a:extLst>
              <a:ext uri="{FF2B5EF4-FFF2-40B4-BE49-F238E27FC236}">
                <a16:creationId xmlns:a16="http://schemas.microsoft.com/office/drawing/2014/main" id="{90459CE1-04FE-49F4-AD66-89304CF05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18261" y="5439806"/>
            <a:ext cx="1365294" cy="13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Bits per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Using just 1 bit</a:t>
            </a:r>
          </a:p>
          <a:p>
            <a:pPr lvl="1"/>
            <a:r>
              <a:rPr lang="en-US" sz="2200" dirty="0"/>
              <a:t>Just 2 possible values/states: LOW (0) and HIGH (1)</a:t>
            </a:r>
          </a:p>
          <a:p>
            <a:pPr lvl="1"/>
            <a:r>
              <a:rPr lang="en-US" sz="2200" dirty="0"/>
              <a:t>digital</a:t>
            </a:r>
          </a:p>
          <a:p>
            <a:r>
              <a:rPr lang="en-US" sz="2200" dirty="0"/>
              <a:t>Using &gt;1 bit ( n bits where n&gt;1)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n</a:t>
            </a:r>
            <a:r>
              <a:rPr lang="en-US" sz="2200" dirty="0"/>
              <a:t> possible values/states</a:t>
            </a:r>
          </a:p>
          <a:p>
            <a:r>
              <a:rPr lang="en-US" sz="2600" dirty="0"/>
              <a:t>Example: using 3 bits:</a:t>
            </a:r>
          </a:p>
          <a:p>
            <a:pPr lvl="1"/>
            <a:r>
              <a:rPr lang="en-US" sz="2200" dirty="0"/>
              <a:t>2</a:t>
            </a:r>
            <a:r>
              <a:rPr lang="en-US" sz="2200" baseline="30000" dirty="0"/>
              <a:t>3</a:t>
            </a:r>
            <a:r>
              <a:rPr lang="en-US" sz="2200" dirty="0"/>
              <a:t> = 8 possible values/states</a:t>
            </a:r>
          </a:p>
          <a:p>
            <a:r>
              <a:rPr lang="en-US" sz="2600" dirty="0"/>
              <a:t>Called </a:t>
            </a:r>
            <a:r>
              <a:rPr lang="en-US" sz="2600" dirty="0" err="1"/>
              <a:t>Quantisation</a:t>
            </a:r>
            <a:endParaRPr lang="en-US" sz="2600" dirty="0"/>
          </a:p>
          <a:p>
            <a:r>
              <a:rPr lang="en-US" sz="2600" dirty="0"/>
              <a:t>More bits -&gt; higher resolution -&gt; higher 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3314" name="Picture 2" descr="Image result for quantisation&quot;">
            <a:extLst>
              <a:ext uri="{FF2B5EF4-FFF2-40B4-BE49-F238E27FC236}">
                <a16:creationId xmlns:a16="http://schemas.microsoft.com/office/drawing/2014/main" id="{206783CF-7734-474D-B4F0-AB81B404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283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7847" cy="4351338"/>
          </a:xfrm>
        </p:spPr>
        <p:txBody>
          <a:bodyPr/>
          <a:lstStyle/>
          <a:p>
            <a:r>
              <a:rPr lang="en-US" dirty="0"/>
              <a:t>Sensor signals are analog</a:t>
            </a:r>
          </a:p>
          <a:p>
            <a:pPr lvl="1"/>
            <a:r>
              <a:rPr lang="en-US" dirty="0"/>
              <a:t>Temp -&gt; voltage -&gt; value</a:t>
            </a:r>
          </a:p>
          <a:p>
            <a:endParaRPr lang="en-US" dirty="0"/>
          </a:p>
          <a:p>
            <a:r>
              <a:rPr lang="en-US" dirty="0"/>
              <a:t>Sampling Rate</a:t>
            </a:r>
          </a:p>
          <a:p>
            <a:pPr lvl="1"/>
            <a:r>
              <a:rPr lang="en-US" dirty="0"/>
              <a:t>Higher sampling rate( frequency) will give higher the accuracy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Content Placeholder 4" descr="digitalaudio.gif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53" b="-35153"/>
          <a:stretch>
            <a:fillRect/>
          </a:stretch>
        </p:blipFill>
        <p:spPr>
          <a:xfrm>
            <a:off x="5407025" y="136525"/>
            <a:ext cx="6784975" cy="3448050"/>
          </a:xfrm>
        </p:spPr>
      </p:pic>
      <p:sp>
        <p:nvSpPr>
          <p:cNvPr id="8" name="Rectangle 7"/>
          <p:cNvSpPr/>
          <p:nvPr/>
        </p:nvSpPr>
        <p:spPr>
          <a:xfrm>
            <a:off x="6233584" y="6005668"/>
            <a:ext cx="5810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</a:t>
            </a:r>
            <a:r>
              <a:rPr lang="en-US" sz="1000" dirty="0">
                <a:hlinkClick r:id="rId3"/>
              </a:rPr>
              <a:t>http://www.snotmonkey.com/work/school/405/overview.html</a:t>
            </a:r>
            <a:endParaRPr lang="en-US" sz="1000" dirty="0"/>
          </a:p>
          <a:p>
            <a:r>
              <a:rPr lang="en-US" sz="1000" dirty="0"/>
              <a:t>Image from </a:t>
            </a:r>
            <a:r>
              <a:rPr lang="en-US" sz="1000" dirty="0">
                <a:hlinkClick r:id="rId4"/>
              </a:rPr>
              <a:t>http://www.jazzpoparkisto.net/audio/audio32.html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7" name="Content Placeholder 8" descr="samplingrate.jpg">
            <a:extLst>
              <a:ext uri="{FF2B5EF4-FFF2-40B4-BE49-F238E27FC236}">
                <a16:creationId xmlns:a16="http://schemas.microsoft.com/office/drawing/2014/main" id="{F78D3500-2C86-4E30-AAF8-001F18FEE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83118"/>
            <a:ext cx="3352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A69E74-5CC6-4364-8322-0FAFF383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1" y="643467"/>
            <a:ext cx="7378897" cy="5571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4219E-A9D0-4058-9E37-8910C7D9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and Digital </a:t>
            </a:r>
            <a:r>
              <a:rPr lang="en-US" dirty="0" err="1"/>
              <a:t>Convertsion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voltage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Bits per sample</a:t>
            </a:r>
          </a:p>
          <a:p>
            <a:pPr lvl="1"/>
            <a:r>
              <a:rPr lang="en-US" dirty="0"/>
              <a:t>Sampling rate</a:t>
            </a:r>
          </a:p>
          <a:p>
            <a:r>
              <a:rPr lang="en-US" dirty="0"/>
              <a:t>For 1 bit we have …</a:t>
            </a:r>
          </a:p>
          <a:p>
            <a:pPr lvl="1"/>
            <a:r>
              <a:rPr lang="en-US" dirty="0"/>
              <a:t>GPIO Input</a:t>
            </a:r>
          </a:p>
          <a:p>
            <a:r>
              <a:rPr lang="en-US" dirty="0"/>
              <a:t>For n bits we have …</a:t>
            </a:r>
          </a:p>
          <a:p>
            <a:pPr lvl="1"/>
            <a:r>
              <a:rPr lang="en-US" dirty="0"/>
              <a:t>0 – 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endParaRPr lang="en-US" dirty="0"/>
          </a:p>
        </p:txBody>
      </p:sp>
      <p:pic>
        <p:nvPicPr>
          <p:cNvPr id="12" name="Content Placeholder 11" descr="Analog-Digital frequency exampl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4" b="-654"/>
          <a:stretch>
            <a:fillRect/>
          </a:stretch>
        </p:blipFill>
        <p:spPr>
          <a:xfrm>
            <a:off x="4656667" y="1846263"/>
            <a:ext cx="6498696" cy="40227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3584" y="6005668"/>
            <a:ext cx="5810249" cy="2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 http://</a:t>
            </a:r>
            <a:r>
              <a:rPr lang="en-US" sz="1000" dirty="0" err="1"/>
              <a:t>www.centerpointaudio.com</a:t>
            </a:r>
            <a:r>
              <a:rPr lang="en-US" sz="1000" dirty="0"/>
              <a:t>/Analog-VS-</a:t>
            </a:r>
            <a:r>
              <a:rPr lang="en-US" sz="1000" dirty="0" err="1"/>
              <a:t>Digital.aspx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523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Equations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216173"/>
              </p:ext>
            </p:extLst>
          </p:nvPr>
        </p:nvGraphicFramePr>
        <p:xfrm>
          <a:off x="5795963" y="2057400"/>
          <a:ext cx="3249612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1104840" progId="Equation.3">
                  <p:embed/>
                </p:oleObj>
              </mc:Choice>
              <mc:Fallback>
                <p:oleObj name="Equation" r:id="rId2" imgW="1143000" imgH="1104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5963" y="2057400"/>
                        <a:ext cx="3249612" cy="314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B1FB1A458AA4FB1520DBCEEEF84AB" ma:contentTypeVersion="10" ma:contentTypeDescription="Create a new document." ma:contentTypeScope="" ma:versionID="80e6eefb936f797d5655855dd419b8d0">
  <xsd:schema xmlns:xsd="http://www.w3.org/2001/XMLSchema" xmlns:xs="http://www.w3.org/2001/XMLSchema" xmlns:p="http://schemas.microsoft.com/office/2006/metadata/properties" xmlns:ns3="2ce51dc8-c7fd-4e9f-aab7-66ee981bb74f" xmlns:ns4="4fa34961-db85-4b4a-bce8-6d4fac0faa91" targetNamespace="http://schemas.microsoft.com/office/2006/metadata/properties" ma:root="true" ma:fieldsID="5642072c215f5c8f7ec84511c98be178" ns3:_="" ns4:_="">
    <xsd:import namespace="2ce51dc8-c7fd-4e9f-aab7-66ee981bb74f"/>
    <xsd:import namespace="4fa34961-db85-4b4a-bce8-6d4fac0faa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51dc8-c7fd-4e9f-aab7-66ee981bb7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4961-db85-4b4a-bce8-6d4fac0fa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5334A-F18C-41D7-9305-46778A2BB919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2ce51dc8-c7fd-4e9f-aab7-66ee981bb74f"/>
    <ds:schemaRef ds:uri="http://schemas.microsoft.com/office/2006/metadata/properties"/>
    <ds:schemaRef ds:uri="http://purl.org/dc/elements/1.1/"/>
    <ds:schemaRef ds:uri="4fa34961-db85-4b4a-bce8-6d4fac0faa91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70042D-DC3B-43E7-995C-01E170F6D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51dc8-c7fd-4e9f-aab7-66ee981bb74f"/>
    <ds:schemaRef ds:uri="4fa34961-db85-4b4a-bce8-6d4fac0fa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322A3E-8418-4730-B948-E34EBAB194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826</Words>
  <Application>Microsoft Office PowerPoint</Application>
  <PresentationFormat>Widescreen</PresentationFormat>
  <Paragraphs>156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Open Sans</vt:lpstr>
      <vt:lpstr>Office Theme</vt:lpstr>
      <vt:lpstr>Equation</vt:lpstr>
      <vt:lpstr>Analog and Digital Signals</vt:lpstr>
      <vt:lpstr>Todays Topics</vt:lpstr>
      <vt:lpstr>Electronic Signals</vt:lpstr>
      <vt:lpstr>Analog and Digital</vt:lpstr>
      <vt:lpstr>Bits per sample</vt:lpstr>
      <vt:lpstr>Sampling</vt:lpstr>
      <vt:lpstr>PowerPoint Presentation</vt:lpstr>
      <vt:lpstr>Analog and Digital Convertsion</vt:lpstr>
      <vt:lpstr>Electricity Equations</vt:lpstr>
      <vt:lpstr>Ohm’s Law</vt:lpstr>
      <vt:lpstr>Kirchhoff Law I</vt:lpstr>
      <vt:lpstr>Kirchhoff’s Law II</vt:lpstr>
      <vt:lpstr>Voltage Divider</vt:lpstr>
      <vt:lpstr>Voltage Divider</vt:lpstr>
      <vt:lpstr>Voltage Divider</vt:lpstr>
      <vt:lpstr>Voltage Divider</vt:lpstr>
      <vt:lpstr>Voltage Divider</vt:lpstr>
      <vt:lpstr>Voltage Divider</vt:lpstr>
      <vt:lpstr>Development Boards</vt:lpstr>
      <vt:lpstr>Microcontrollers (e.g. Arduino)</vt:lpstr>
      <vt:lpstr>Single Board Computers (e.g. Rpi)</vt:lpstr>
      <vt:lpstr>Output and Input on RPi</vt:lpstr>
      <vt:lpstr>Output</vt:lpstr>
      <vt:lpstr>Input</vt:lpstr>
      <vt:lpstr>Pulse With Modulation</vt:lpstr>
      <vt:lpstr>Pulse Width</vt:lpstr>
      <vt:lpstr>Microcontrollers and Computers</vt:lpstr>
      <vt:lpstr>Microcontrollers and 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Electronic Theory</dc:title>
  <dc:creator>Frank X Walsh</dc:creator>
  <cp:lastModifiedBy>Frank X Walsh</cp:lastModifiedBy>
  <cp:revision>10</cp:revision>
  <dcterms:created xsi:type="dcterms:W3CDTF">2020-01-28T11:44:23Z</dcterms:created>
  <dcterms:modified xsi:type="dcterms:W3CDTF">2023-02-03T13:22:29Z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0x010100027B1FB1A458AA4FB1520DBCEEEF84AB</vt:lpwstr>
  </property>
</Properties>
</file>