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3C3-57E9-164D-C1A6-DA7EE1F8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AE01-9F23-DDC4-0C20-CDCEFF414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05A1-D4DF-0CEF-11CD-5C971C62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09FE-A68B-66A4-AB49-23EBFB8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A2F0-3596-E5C3-7030-F3BD6F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9B5E-9B1A-3850-AC5C-8FCC8CDC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4D2E-A203-2480-6B1E-C2D7E6538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DFDB-1021-3A8D-2078-22B8DA31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0B88-B6FE-2C48-F520-4740B314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D0B3-7815-20EB-3BC6-590AE869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95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879AD-5835-89C2-CA09-DDC257840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530C-7CDF-3853-55AB-1DAB5AC6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0B4A-1660-BE90-F7FB-F1C7EAD9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DCD2-AFB5-DDA1-44D5-5DD555AB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FFAA-E034-7821-1D77-68CFBED7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2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9BB4-8744-4266-B588-79E3FDE2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C70-CD78-960B-3741-4587AECF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5098-07E9-02A9-8A7F-EE22B74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E869-C768-7C63-4BAA-3622FFAD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F7A-939B-1FB4-7B67-E88A18DF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996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9576-4E78-B8BD-FAC1-99B954CA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466A-77CC-9A21-B292-F578431C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26A0-FED0-C69A-28D6-D0016678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AD14-6BDB-13A4-1B2E-CE2DDAE5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D810-8953-4403-2629-651A5F6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3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5E50-4674-F063-EE83-A3EA5263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1561-16FD-2984-D25F-FC1CB770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740E-C05B-1636-8C90-656591E0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DF02-89F1-C268-25EC-4D0E293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8748-DA76-A721-9C67-10FE5462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D9753-B01E-0AB5-4423-DC39D1DE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1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68ED-2C92-485B-93EA-4FF0299A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E6CD-F6F6-9D53-1559-266109D6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26652-EE74-5274-0839-62EDEADD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58362-9976-5224-DE51-77609A26F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2BE3B-44DB-2E41-F224-D86B92EE1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759F4-A480-53F1-C1E7-487ABB0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B87F5-DF6C-E397-3D68-A3EE74B8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2770-EBAB-76EF-6690-D4CA4B21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7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EBE1-399F-038C-28EE-08F446F1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A0767-9A0D-1A3D-2040-C22DD070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C70AE-F30A-4609-A231-AA864D7B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9CEC-5D58-DA85-AEFB-F0AF1B38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98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1E648-4128-CD56-EC9C-13533417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9C754-E538-65C7-904D-6DF10528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D09FA-46C8-2B49-61D4-F1263EE9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210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6705-8478-1E70-071C-B5F29C9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CF57-55BB-5A70-C209-A36A34BF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6328-3044-3D0C-62BB-648056B3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2F36-7DC5-2CB0-ECE3-41F6473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044E1-E609-2B89-32DC-86D4ED31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8BEE-B12E-EAB0-0E1F-A20D0188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4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2C6-A220-8A94-AA4D-3AD98A44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294A7-0B6F-E58C-A85D-A0620EB0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A1AD8-01CE-238E-FFE2-67E6F03F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3418-8A80-D982-E7E9-A1F408B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521D-D1B7-21C8-EFE1-CBC4B43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4F77-0D60-9941-D161-BA60D9B0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7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CB432-CCB3-C984-ED63-4D942DB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CF5B-DFCA-9519-B4D3-0B21D8A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5EEB-9193-4F5C-4D84-1A167D4B4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DABB-F283-4B31-B9ED-E54E994F942F}" type="datetimeFigureOut">
              <a:rPr lang="en-IE" smtClean="0"/>
              <a:t>09/02/2023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B73C-982D-6722-087F-8997C8ED8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D6FF-E0C0-5795-EE95-2B6966B2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71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arduino-iot-cloud-new-features-are-co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proche.com/2018/09/16/definition-of-an-iot-platfor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6485-62F4-7B41-FDC2-0C40B2439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Arduino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0997-7A85-3E57-B738-D071939C7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507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D7-7F92-856F-FC13-FE41F064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Coding in the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EC8A-D041-C763-1F1A-9079E8D1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sketches generated automatically in IoT Cloud include four files:</a:t>
            </a:r>
          </a:p>
          <a:p>
            <a:pPr lvl="1"/>
            <a:r>
              <a:rPr lang="en-IE" dirty="0" err="1"/>
              <a:t>thingProperties.h</a:t>
            </a:r>
            <a:r>
              <a:rPr lang="en-IE" dirty="0"/>
              <a:t>: </a:t>
            </a:r>
            <a:r>
              <a:rPr lang="en-GB" dirty="0"/>
              <a:t>This is a file containing the configuration details generated by the Arduino IoT Cloud. </a:t>
            </a:r>
            <a:r>
              <a:rPr lang="en-GB" b="1" dirty="0"/>
              <a:t>it should not be edited</a:t>
            </a:r>
            <a:r>
              <a:rPr lang="en-GB" dirty="0"/>
              <a:t>.</a:t>
            </a:r>
          </a:p>
          <a:p>
            <a:pPr lvl="1"/>
            <a:r>
              <a:rPr lang="en-IE" dirty="0" err="1"/>
              <a:t>sketch.ino</a:t>
            </a:r>
            <a:r>
              <a:rPr lang="en-IE" dirty="0"/>
              <a:t>: </a:t>
            </a:r>
            <a:r>
              <a:rPr lang="en-GB" dirty="0"/>
              <a:t>This file includes the main Arduino sketch that you edit</a:t>
            </a:r>
          </a:p>
          <a:p>
            <a:pPr lvl="1"/>
            <a:r>
              <a:rPr lang="en-IE" dirty="0"/>
              <a:t>Secret: </a:t>
            </a:r>
            <a:r>
              <a:rPr lang="en-GB" dirty="0"/>
              <a:t>This is a file </a:t>
            </a:r>
            <a:r>
              <a:rPr lang="en-GB" dirty="0" err="1"/>
              <a:t>conains</a:t>
            </a:r>
            <a:r>
              <a:rPr lang="en-GB" dirty="0"/>
              <a:t> sensitive data </a:t>
            </a:r>
            <a:r>
              <a:rPr lang="en-GB" dirty="0" err="1"/>
              <a:t>likepasswords</a:t>
            </a:r>
            <a:r>
              <a:rPr lang="en-GB" dirty="0"/>
              <a:t> and API keys that will be protected and hidden from public access. The network configuration details are saved in this file.</a:t>
            </a:r>
          </a:p>
          <a:p>
            <a:pPr lvl="1"/>
            <a:r>
              <a:rPr lang="en-IE" dirty="0" err="1"/>
              <a:t>ReadMe.adoc</a:t>
            </a:r>
            <a:r>
              <a:rPr lang="en-IE" dirty="0"/>
              <a:t>: </a:t>
            </a:r>
            <a:r>
              <a:rPr lang="en-GB" dirty="0"/>
              <a:t>This is a Read Me file as a placeholder for adding a description of the project.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319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9E4-42F2-52A6-7CF2-CB13C4C6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Arduino IoT Remote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25EE-D010-213B-E907-996B16FE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App gives you access to Dashboards. </a:t>
            </a:r>
          </a:p>
          <a:p>
            <a:r>
              <a:rPr lang="en-GB" sz="2000" dirty="0"/>
              <a:t>Gives you with the ability to access, monitor or control your IoT projects from anywhere.</a:t>
            </a:r>
          </a:p>
          <a:p>
            <a:r>
              <a:rPr lang="en-GB" sz="2000" dirty="0" err="1"/>
              <a:t>IoS</a:t>
            </a:r>
            <a:r>
              <a:rPr lang="en-GB" sz="2000" dirty="0"/>
              <a:t> and Android apps available for installation.</a:t>
            </a:r>
            <a:endParaRPr lang="en-IE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DB4984-A439-54DA-93A3-B4B8F532E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 r="32759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E9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C07D-7B02-58F4-5D92-485D4B6B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What’s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C55C-D8B9-B6A7-5CAD-348A5782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Arduino Cloud is a </a:t>
            </a:r>
            <a:r>
              <a:rPr lang="en-GB" sz="2000" b="1"/>
              <a:t>platform</a:t>
            </a:r>
            <a:r>
              <a:rPr lang="en-GB" sz="2000"/>
              <a:t> which allows users to remotely manage, monitor and control IoT devices. </a:t>
            </a:r>
          </a:p>
          <a:p>
            <a:pPr lvl="1"/>
            <a:r>
              <a:rPr lang="en-GB" sz="2000"/>
              <a:t>connect, monitor and control devices through the internet, anywhere, any time. </a:t>
            </a:r>
          </a:p>
          <a:p>
            <a:r>
              <a:rPr lang="en-GB" sz="2000"/>
              <a:t>Rapid set up IoT devices and applications, and manage data from multiple devices. </a:t>
            </a:r>
          </a:p>
          <a:p>
            <a:endParaRPr lang="en-I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2AFAEC-FCCD-9756-907A-C3B609ADE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862" y="1813797"/>
            <a:ext cx="6019331" cy="322716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025DA-AA64-7F3F-6335-90527796FAE3}"/>
              </a:ext>
            </a:extLst>
          </p:cNvPr>
          <p:cNvSpPr txBox="1"/>
          <p:nvPr/>
        </p:nvSpPr>
        <p:spPr>
          <a:xfrm>
            <a:off x="8985102" y="4840902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www.open-electronics.org/arduino-iot-cloud-new-features-are-com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6803-9DFD-26C7-E211-6D82B8AB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What’s an IoT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0018-A470-D14E-D22C-8BC6D6C1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700"/>
              <a:t>IoT (Internet of Things) platform is a software/hardware infrastructure that enables the development, deployment, and management of IoT solutions and applications.</a:t>
            </a:r>
          </a:p>
          <a:p>
            <a:pPr lvl="1"/>
            <a:r>
              <a:rPr lang="en-GB" sz="1700"/>
              <a:t>Similar to google drive(develop/deploy/manage documents and files)</a:t>
            </a:r>
          </a:p>
          <a:p>
            <a:pPr lvl="1"/>
            <a:r>
              <a:rPr lang="en-GB" sz="1700"/>
              <a:t>Often cloud based(as in you don’t host it on your own computers)</a:t>
            </a:r>
          </a:p>
          <a:p>
            <a:r>
              <a:rPr lang="en-GB" sz="1700"/>
              <a:t>Typical components of an IoT platform are:</a:t>
            </a:r>
          </a:p>
          <a:p>
            <a:pPr lvl="1"/>
            <a:r>
              <a:rPr lang="en-GB" sz="1700"/>
              <a:t>managing and controlling connected devices (your Arduino)</a:t>
            </a:r>
          </a:p>
          <a:p>
            <a:pPr lvl="1"/>
            <a:r>
              <a:rPr lang="en-IE" sz="1700"/>
              <a:t>Data Collection and Processing(e.g. collect data from environment)</a:t>
            </a:r>
          </a:p>
          <a:p>
            <a:pPr lvl="1"/>
            <a:r>
              <a:rPr lang="en-IE" sz="1700"/>
              <a:t>Visualisation and analysis</a:t>
            </a:r>
          </a:p>
        </p:txBody>
      </p:sp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85A58E0-7BF6-70B8-02CB-9C3D2B2E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283" r="275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DE3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3228-E065-C90D-9954-7F9C8E77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Using the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6960-BA0E-F227-0BEF-3BE9A3FD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E" sz="2000" dirty="0"/>
              <a:t>Use browser-based IDE</a:t>
            </a:r>
          </a:p>
          <a:p>
            <a:r>
              <a:rPr lang="en-IE" sz="2000" dirty="0"/>
              <a:t>You’ll need to create an Arduino account</a:t>
            </a:r>
          </a:p>
          <a:p>
            <a:pPr lvl="1"/>
            <a:r>
              <a:rPr lang="en-IE" sz="1600" dirty="0"/>
              <a:t>You can use Google, </a:t>
            </a:r>
            <a:r>
              <a:rPr lang="en-IE" sz="1600" dirty="0" err="1"/>
              <a:t>Guthub</a:t>
            </a:r>
            <a:r>
              <a:rPr lang="en-IE" sz="1600" dirty="0"/>
              <a:t>, Facebook, Apple ID if you wish</a:t>
            </a:r>
          </a:p>
          <a:p>
            <a:r>
              <a:rPr lang="en-IE" sz="2000" dirty="0"/>
              <a:t>Once signed in, you can access the IoT Cloud through the Menu</a:t>
            </a:r>
          </a:p>
          <a:p>
            <a:pPr marL="0" indent="0">
              <a:buNone/>
            </a:pPr>
            <a:endParaRPr lang="en-IE" sz="2000" dirty="0"/>
          </a:p>
        </p:txBody>
      </p:sp>
      <p:pic>
        <p:nvPicPr>
          <p:cNvPr id="1026" name="Picture 2" descr="Opening the Arduino IoT Cloud">
            <a:extLst>
              <a:ext uri="{FF2B5EF4-FFF2-40B4-BE49-F238E27FC236}">
                <a16:creationId xmlns:a16="http://schemas.microsoft.com/office/drawing/2014/main" id="{E81680A1-9BCB-6E70-4C7A-9769E5017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r="42754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67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0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5C9-7FB8-EB54-C177-8C25C01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 dirty="0"/>
              <a:t>Devices in Arduino Cloud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0255E9-516C-756B-11A6-F5D09F1B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1193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1EB2-43F7-AA73-BB82-5E601A8B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2400"/>
              <a:t>Configuration is required once for every new device.</a:t>
            </a:r>
          </a:p>
          <a:p>
            <a:pPr lvl="1"/>
            <a:r>
              <a:rPr lang="en-GB" dirty="0"/>
              <a:t>In our case the Arduino MKR 1000</a:t>
            </a:r>
          </a:p>
          <a:p>
            <a:r>
              <a:rPr lang="en-IE" sz="2400"/>
              <a:t>In Arduino IoT Cloud, add a device though the Devices menu option</a:t>
            </a:r>
          </a:p>
          <a:p>
            <a:r>
              <a:rPr lang="en-GB" sz="2400"/>
              <a:t>Once a device is successfully configured it can be used to create a “thing”.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7855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E333-A21A-524C-D651-A52D1703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Things in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BA92-0844-A087-2309-C84ABC6A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“Thing” is a combination of  a Device and configuration details such as </a:t>
            </a:r>
            <a:r>
              <a:rPr lang="en-IE" dirty="0" err="1"/>
              <a:t>wifi</a:t>
            </a:r>
            <a:r>
              <a:rPr lang="en-IE" dirty="0"/>
              <a:t> config, variables, and other settings.</a:t>
            </a:r>
          </a:p>
          <a:p>
            <a:r>
              <a:rPr lang="en-IE" dirty="0"/>
              <a:t>Needs to be associated with a device to work</a:t>
            </a:r>
          </a:p>
          <a:p>
            <a:r>
              <a:rPr lang="en-GB" dirty="0"/>
              <a:t>Why are Devices and Things distinct concepts? </a:t>
            </a:r>
          </a:p>
          <a:p>
            <a:pPr lvl="1"/>
            <a:r>
              <a:rPr lang="en-GB" dirty="0"/>
              <a:t>You can easily swap the actual hardware without reconfiguring everything from scratch: just detach a thing from a device, and </a:t>
            </a:r>
            <a:r>
              <a:rPr lang="en-GB" dirty="0" err="1"/>
              <a:t>ressign</a:t>
            </a:r>
            <a:r>
              <a:rPr lang="en-GB" dirty="0"/>
              <a:t> it to another device.(for example, you want to use another/different Arduino board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572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3C71-F0F0-B72B-90F7-3AE87D6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Variables in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39D7-A885-4081-9AAA-9AA3A633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thing can have one or more </a:t>
            </a:r>
            <a:r>
              <a:rPr lang="en-GB" b="1" dirty="0"/>
              <a:t>variables</a:t>
            </a:r>
            <a:r>
              <a:rPr lang="en-GB" dirty="0"/>
              <a:t>. </a:t>
            </a:r>
          </a:p>
          <a:p>
            <a:r>
              <a:rPr lang="en-GB" dirty="0"/>
              <a:t>A variable can be used for:</a:t>
            </a:r>
          </a:p>
          <a:p>
            <a:pPr lvl="1"/>
            <a:r>
              <a:rPr lang="en-GB" dirty="0"/>
              <a:t>collecting data over time in the cloud (sensor readings)</a:t>
            </a:r>
          </a:p>
          <a:p>
            <a:pPr lvl="1"/>
            <a:r>
              <a:rPr lang="en-GB" dirty="0"/>
              <a:t>show data in real-time in a dashboard</a:t>
            </a:r>
          </a:p>
          <a:p>
            <a:pPr lvl="1"/>
            <a:r>
              <a:rPr lang="en-GB" dirty="0"/>
              <a:t>receive changes originated from a dashboard or other linked devices</a:t>
            </a:r>
          </a:p>
          <a:p>
            <a:r>
              <a:rPr lang="en-GB" dirty="0"/>
              <a:t>Arduino IoT Cloud will handle all the communication and synchronization behind the scenes. </a:t>
            </a:r>
          </a:p>
          <a:p>
            <a:r>
              <a:rPr lang="en-GB" dirty="0"/>
              <a:t>Variables can be used directly just like any other variables in an Arduino sketch.</a:t>
            </a:r>
          </a:p>
          <a:p>
            <a:r>
              <a:rPr lang="en-GB" dirty="0"/>
              <a:t>Can be used to share data with other devices/dashboards.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85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4E-C320-D80D-42A4-848175E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/>
              <a:t>Network Configuration</a:t>
            </a:r>
            <a:endParaRPr lang="en-I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1AC115E-561E-0D45-39E1-5F30C1EB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54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7ADA-720A-042D-C1C0-8EBEC783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2400"/>
              <a:t>You need to connect your Arduino to the Wi-Fi network. </a:t>
            </a:r>
          </a:p>
          <a:p>
            <a:r>
              <a:rPr lang="en-GB" sz="2400"/>
              <a:t>The credentials entered are saved in the Secret file, inside the sketch.</a:t>
            </a:r>
          </a:p>
          <a:p>
            <a:r>
              <a:rPr lang="en-GB" sz="2400"/>
              <a:t>Part of the “Thing” configuration.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77142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65EF7-22B4-60B4-B877-225AA692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E" sz="3600"/>
              <a:t>Coding in Arduino Cloud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49B94-83E8-00E1-F664-7195CCAC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84169"/>
            <a:ext cx="6702552" cy="378694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E32D-C0C6-3499-7E6A-064EAA12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IE" sz="1800" dirty="0"/>
              <a:t>Clicking on “Sketch” tab in the Thing allows you to code</a:t>
            </a:r>
          </a:p>
          <a:p>
            <a:pPr lvl="1"/>
            <a:r>
              <a:rPr lang="en-IE" sz="1800" dirty="0"/>
              <a:t>Works similar to IDE you’ve been using so far.</a:t>
            </a:r>
          </a:p>
          <a:p>
            <a:r>
              <a:rPr lang="en-GB" sz="2200" dirty="0"/>
              <a:t>Initially, automatically generated code is found in the editor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74508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640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Arduino Cloud </vt:lpstr>
      <vt:lpstr>What’s Arduino Cloud</vt:lpstr>
      <vt:lpstr>What’s an IoT Platform?</vt:lpstr>
      <vt:lpstr>Using the Arduino Cloud</vt:lpstr>
      <vt:lpstr>Devices in Arduino Cloud</vt:lpstr>
      <vt:lpstr>Things in Arduino Cloud</vt:lpstr>
      <vt:lpstr>Variables in Arduino Cloud</vt:lpstr>
      <vt:lpstr>Network Configuration</vt:lpstr>
      <vt:lpstr>Coding in Arduino Cloud</vt:lpstr>
      <vt:lpstr>Coding in the Arduino Cloud</vt:lpstr>
      <vt:lpstr>Arduino IoT Remote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Cloud </dc:title>
  <dc:creator>Frank X Walsh</dc:creator>
  <cp:lastModifiedBy>Frank X Walsh</cp:lastModifiedBy>
  <cp:revision>1</cp:revision>
  <dcterms:created xsi:type="dcterms:W3CDTF">2023-02-09T09:37:03Z</dcterms:created>
  <dcterms:modified xsi:type="dcterms:W3CDTF">2023-02-09T22:43:52Z</dcterms:modified>
</cp:coreProperties>
</file>