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8" y="8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11D5B-EE3A-4C52-ACB7-9061F0BF6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15E19-8D96-4F4F-A27D-A7A082AA34D6}">
      <dgm:prSet/>
      <dgm:spPr/>
      <dgm:t>
        <a:bodyPr/>
        <a:lstStyle/>
        <a:p>
          <a:r>
            <a:rPr lang="en-US"/>
            <a:t>For this assignment you are required to:</a:t>
          </a:r>
        </a:p>
      </dgm:t>
    </dgm:pt>
    <dgm:pt modelId="{B41E1B22-AEAF-4860-B19E-2D8A47FA0069}" type="parTrans" cxnId="{CA741D7C-9DAE-4F58-BC01-6DBE56E1D7C1}">
      <dgm:prSet/>
      <dgm:spPr/>
      <dgm:t>
        <a:bodyPr/>
        <a:lstStyle/>
        <a:p>
          <a:endParaRPr lang="en-US"/>
        </a:p>
      </dgm:t>
    </dgm:pt>
    <dgm:pt modelId="{2CA365DE-C98E-4855-9D80-D68F92881ED5}" type="sibTrans" cxnId="{CA741D7C-9DAE-4F58-BC01-6DBE56E1D7C1}">
      <dgm:prSet/>
      <dgm:spPr/>
      <dgm:t>
        <a:bodyPr/>
        <a:lstStyle/>
        <a:p>
          <a:endParaRPr lang="en-US"/>
        </a:p>
      </dgm:t>
    </dgm:pt>
    <dgm:pt modelId="{D9D15094-DCFA-4909-A93E-0B2D5A1E09C7}">
      <dgm:prSet/>
      <dgm:spPr/>
      <dgm:t>
        <a:bodyPr/>
        <a:lstStyle/>
        <a:p>
          <a:r>
            <a:rPr lang="en-US"/>
            <a:t>Create a working IoT project using a suitable distributed version control system.</a:t>
          </a:r>
        </a:p>
      </dgm:t>
    </dgm:pt>
    <dgm:pt modelId="{E3343C84-4360-4E05-AC4F-35D7B488A588}" type="parTrans" cxnId="{610494D7-1052-40B7-8A36-14EF19BA3AD8}">
      <dgm:prSet/>
      <dgm:spPr/>
      <dgm:t>
        <a:bodyPr/>
        <a:lstStyle/>
        <a:p>
          <a:endParaRPr lang="en-US"/>
        </a:p>
      </dgm:t>
    </dgm:pt>
    <dgm:pt modelId="{B48724C7-FB8C-4038-BCFB-6F7BB15B2265}" type="sibTrans" cxnId="{610494D7-1052-40B7-8A36-14EF19BA3AD8}">
      <dgm:prSet/>
      <dgm:spPr/>
      <dgm:t>
        <a:bodyPr/>
        <a:lstStyle/>
        <a:p>
          <a:endParaRPr lang="en-US"/>
        </a:p>
      </dgm:t>
    </dgm:pt>
    <dgm:pt modelId="{5640F43B-12F3-492C-8EA7-52C15A512E2A}">
      <dgm:prSet/>
      <dgm:spPr/>
      <dgm:t>
        <a:bodyPr/>
        <a:lstStyle/>
        <a:p>
          <a:r>
            <a:rPr lang="en-US"/>
            <a:t>Present and communicate your work in a  clear, correct manner.</a:t>
          </a:r>
        </a:p>
      </dgm:t>
    </dgm:pt>
    <dgm:pt modelId="{FCB1C33B-3F40-47F8-9015-7A33B8620F2F}" type="parTrans" cxnId="{9FCF859B-DE25-466F-B809-8DABD9B30824}">
      <dgm:prSet/>
      <dgm:spPr/>
      <dgm:t>
        <a:bodyPr/>
        <a:lstStyle/>
        <a:p>
          <a:endParaRPr lang="en-US"/>
        </a:p>
      </dgm:t>
    </dgm:pt>
    <dgm:pt modelId="{53C4C2EA-66A3-49AD-B994-AEAB4B740B38}" type="sibTrans" cxnId="{9FCF859B-DE25-466F-B809-8DABD9B30824}">
      <dgm:prSet/>
      <dgm:spPr/>
      <dgm:t>
        <a:bodyPr/>
        <a:lstStyle/>
        <a:p>
          <a:endParaRPr lang="en-US"/>
        </a:p>
      </dgm:t>
    </dgm:pt>
    <dgm:pt modelId="{04FD59D1-5FCF-440E-849B-3842FCAEF713}">
      <dgm:prSet/>
      <dgm:spPr/>
      <dgm:t>
        <a:bodyPr/>
        <a:lstStyle/>
        <a:p>
          <a:r>
            <a:rPr lang="en-US"/>
            <a:t>Begin to develop a digital portfolio.</a:t>
          </a:r>
        </a:p>
      </dgm:t>
    </dgm:pt>
    <dgm:pt modelId="{69158969-B1B8-468E-92FF-AD7A625541FB}" type="parTrans" cxnId="{B8D13B96-125F-47DF-A88A-CEEE8F28D017}">
      <dgm:prSet/>
      <dgm:spPr/>
      <dgm:t>
        <a:bodyPr/>
        <a:lstStyle/>
        <a:p>
          <a:endParaRPr lang="en-US"/>
        </a:p>
      </dgm:t>
    </dgm:pt>
    <dgm:pt modelId="{1E3E355A-BB20-4B31-8491-E73F7A46D338}" type="sibTrans" cxnId="{B8D13B96-125F-47DF-A88A-CEEE8F28D017}">
      <dgm:prSet/>
      <dgm:spPr/>
      <dgm:t>
        <a:bodyPr/>
        <a:lstStyle/>
        <a:p>
          <a:endParaRPr lang="en-US"/>
        </a:p>
      </dgm:t>
    </dgm:pt>
    <dgm:pt modelId="{28040339-08E7-4FE9-BB15-B61F3E923B70}">
      <dgm:prSet/>
      <dgm:spPr/>
      <dgm:t>
        <a:bodyPr/>
        <a:lstStyle/>
        <a:p>
          <a:r>
            <a:rPr lang="en-US"/>
            <a:t>Assessment will be based on technical (e.g., features), communication, organisational and presentation skills.</a:t>
          </a:r>
        </a:p>
      </dgm:t>
    </dgm:pt>
    <dgm:pt modelId="{4DC11FD1-B427-4B47-92F3-455A54490BE5}" type="parTrans" cxnId="{C20CC558-E124-437F-AF48-0F05E995A6E2}">
      <dgm:prSet/>
      <dgm:spPr/>
      <dgm:t>
        <a:bodyPr/>
        <a:lstStyle/>
        <a:p>
          <a:endParaRPr lang="en-US"/>
        </a:p>
      </dgm:t>
    </dgm:pt>
    <dgm:pt modelId="{17FE30BB-78C9-4D84-9A76-8E9623BCDAC1}" type="sibTrans" cxnId="{C20CC558-E124-437F-AF48-0F05E995A6E2}">
      <dgm:prSet/>
      <dgm:spPr/>
      <dgm:t>
        <a:bodyPr/>
        <a:lstStyle/>
        <a:p>
          <a:endParaRPr lang="en-US"/>
        </a:p>
      </dgm:t>
    </dgm:pt>
    <dgm:pt modelId="{16D9AB75-3148-4EB4-BE80-062728939D42}">
      <dgm:prSet/>
      <dgm:spPr/>
      <dgm:t>
        <a:bodyPr/>
        <a:lstStyle/>
        <a:p>
          <a:r>
            <a:rPr lang="en-US"/>
            <a:t>100% CA</a:t>
          </a:r>
        </a:p>
      </dgm:t>
    </dgm:pt>
    <dgm:pt modelId="{96A75B6C-5FCE-4017-AD12-25C76746C77B}" type="parTrans" cxnId="{05E5A388-DF83-4119-883B-226F496A6539}">
      <dgm:prSet/>
      <dgm:spPr/>
      <dgm:t>
        <a:bodyPr/>
        <a:lstStyle/>
        <a:p>
          <a:endParaRPr lang="en-US"/>
        </a:p>
      </dgm:t>
    </dgm:pt>
    <dgm:pt modelId="{E1D90275-7191-4B08-A381-9C9086E7E6FC}" type="sibTrans" cxnId="{05E5A388-DF83-4119-883B-226F496A6539}">
      <dgm:prSet/>
      <dgm:spPr/>
      <dgm:t>
        <a:bodyPr/>
        <a:lstStyle/>
        <a:p>
          <a:endParaRPr lang="en-US"/>
        </a:p>
      </dgm:t>
    </dgm:pt>
    <dgm:pt modelId="{03EECA94-F386-48F6-BCB1-15887C5FCF4F}">
      <dgm:prSet/>
      <dgm:spPr/>
      <dgm:t>
        <a:bodyPr/>
        <a:lstStyle/>
        <a:p>
          <a:r>
            <a:rPr lang="en-US"/>
            <a:t>1 overall project</a:t>
          </a:r>
        </a:p>
      </dgm:t>
    </dgm:pt>
    <dgm:pt modelId="{D51E3900-697B-4DFB-991D-F6207BF79A15}" type="parTrans" cxnId="{0DCE66DA-9575-43A0-A5E1-4B15D8EF82CE}">
      <dgm:prSet/>
      <dgm:spPr/>
      <dgm:t>
        <a:bodyPr/>
        <a:lstStyle/>
        <a:p>
          <a:endParaRPr lang="en-US"/>
        </a:p>
      </dgm:t>
    </dgm:pt>
    <dgm:pt modelId="{26E43DCD-276E-45A3-8EEE-231207A44451}" type="sibTrans" cxnId="{0DCE66DA-9575-43A0-A5E1-4B15D8EF82CE}">
      <dgm:prSet/>
      <dgm:spPr/>
      <dgm:t>
        <a:bodyPr/>
        <a:lstStyle/>
        <a:p>
          <a:endParaRPr lang="en-US"/>
        </a:p>
      </dgm:t>
    </dgm:pt>
    <dgm:pt modelId="{21AEA9B3-5085-491D-81ED-2D0EDD7E6A68}" type="pres">
      <dgm:prSet presAssocID="{79311D5B-EE3A-4C52-ACB7-9061F0BF67D1}" presName="root" presStyleCnt="0">
        <dgm:presLayoutVars>
          <dgm:dir/>
          <dgm:resizeHandles val="exact"/>
        </dgm:presLayoutVars>
      </dgm:prSet>
      <dgm:spPr/>
    </dgm:pt>
    <dgm:pt modelId="{BE82BCF6-3B57-4E63-8A8A-B6082A9B96DC}" type="pres">
      <dgm:prSet presAssocID="{BCC15E19-8D96-4F4F-A27D-A7A082AA34D6}" presName="compNode" presStyleCnt="0"/>
      <dgm:spPr/>
    </dgm:pt>
    <dgm:pt modelId="{7EDC38D0-F47A-471D-A51F-44FF8930064A}" type="pres">
      <dgm:prSet presAssocID="{BCC15E19-8D96-4F4F-A27D-A7A082AA34D6}" presName="bgRect" presStyleLbl="bgShp" presStyleIdx="0" presStyleCnt="4"/>
      <dgm:spPr/>
    </dgm:pt>
    <dgm:pt modelId="{F12135F0-FDBA-4CDE-BE25-B7C266215E4A}" type="pres">
      <dgm:prSet presAssocID="{BCC15E19-8D96-4F4F-A27D-A7A082AA34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AC3FC1-DC01-4320-8258-593B53E723D4}" type="pres">
      <dgm:prSet presAssocID="{BCC15E19-8D96-4F4F-A27D-A7A082AA34D6}" presName="spaceRect" presStyleCnt="0"/>
      <dgm:spPr/>
    </dgm:pt>
    <dgm:pt modelId="{C77BAD10-881E-4D32-8279-8F8F154F0B9C}" type="pres">
      <dgm:prSet presAssocID="{BCC15E19-8D96-4F4F-A27D-A7A082AA34D6}" presName="parTx" presStyleLbl="revTx" presStyleIdx="0" presStyleCnt="6">
        <dgm:presLayoutVars>
          <dgm:chMax val="0"/>
          <dgm:chPref val="0"/>
        </dgm:presLayoutVars>
      </dgm:prSet>
      <dgm:spPr/>
    </dgm:pt>
    <dgm:pt modelId="{890895B3-9CA5-4E2D-8394-BE396BC8B906}" type="pres">
      <dgm:prSet presAssocID="{BCC15E19-8D96-4F4F-A27D-A7A082AA34D6}" presName="desTx" presStyleLbl="revTx" presStyleIdx="1" presStyleCnt="6">
        <dgm:presLayoutVars/>
      </dgm:prSet>
      <dgm:spPr/>
    </dgm:pt>
    <dgm:pt modelId="{DCDCE6C9-083F-4580-8438-2D91AB9BEF99}" type="pres">
      <dgm:prSet presAssocID="{2CA365DE-C98E-4855-9D80-D68F92881ED5}" presName="sibTrans" presStyleCnt="0"/>
      <dgm:spPr/>
    </dgm:pt>
    <dgm:pt modelId="{85843004-750B-4D56-9BDC-A4405A6C6722}" type="pres">
      <dgm:prSet presAssocID="{04FD59D1-5FCF-440E-849B-3842FCAEF713}" presName="compNode" presStyleCnt="0"/>
      <dgm:spPr/>
    </dgm:pt>
    <dgm:pt modelId="{1102B5EB-FAE0-438C-96FB-895F5F06E026}" type="pres">
      <dgm:prSet presAssocID="{04FD59D1-5FCF-440E-849B-3842FCAEF713}" presName="bgRect" presStyleLbl="bgShp" presStyleIdx="1" presStyleCnt="4"/>
      <dgm:spPr/>
    </dgm:pt>
    <dgm:pt modelId="{2C14A2C3-6E26-4A33-86E1-C779337FE5E5}" type="pres">
      <dgm:prSet presAssocID="{04FD59D1-5FCF-440E-849B-3842FCAEF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B71C66-AD77-4CEC-B26D-E0FEAC160FA4}" type="pres">
      <dgm:prSet presAssocID="{04FD59D1-5FCF-440E-849B-3842FCAEF713}" presName="spaceRect" presStyleCnt="0"/>
      <dgm:spPr/>
    </dgm:pt>
    <dgm:pt modelId="{0D9008AB-C0E0-48B9-B9A4-2A70724C0066}" type="pres">
      <dgm:prSet presAssocID="{04FD59D1-5FCF-440E-849B-3842FCAEF713}" presName="parTx" presStyleLbl="revTx" presStyleIdx="2" presStyleCnt="6">
        <dgm:presLayoutVars>
          <dgm:chMax val="0"/>
          <dgm:chPref val="0"/>
        </dgm:presLayoutVars>
      </dgm:prSet>
      <dgm:spPr/>
    </dgm:pt>
    <dgm:pt modelId="{F4FDC22E-1315-4C17-9123-94F5FBB98D5A}" type="pres">
      <dgm:prSet presAssocID="{1E3E355A-BB20-4B31-8491-E73F7A46D338}" presName="sibTrans" presStyleCnt="0"/>
      <dgm:spPr/>
    </dgm:pt>
    <dgm:pt modelId="{3D5CA714-EB78-46CC-A34E-FAB684873E23}" type="pres">
      <dgm:prSet presAssocID="{28040339-08E7-4FE9-BB15-B61F3E923B70}" presName="compNode" presStyleCnt="0"/>
      <dgm:spPr/>
    </dgm:pt>
    <dgm:pt modelId="{93F5A263-7684-4FB7-897A-0507D38CF972}" type="pres">
      <dgm:prSet presAssocID="{28040339-08E7-4FE9-BB15-B61F3E923B70}" presName="bgRect" presStyleLbl="bgShp" presStyleIdx="2" presStyleCnt="4"/>
      <dgm:spPr/>
    </dgm:pt>
    <dgm:pt modelId="{E89AE5EB-1BC0-4FC8-9B88-7F58C3C2A658}" type="pres">
      <dgm:prSet presAssocID="{28040339-08E7-4FE9-BB15-B61F3E923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25D6C68-6F05-471D-BEEA-A145D4F78905}" type="pres">
      <dgm:prSet presAssocID="{28040339-08E7-4FE9-BB15-B61F3E923B70}" presName="spaceRect" presStyleCnt="0"/>
      <dgm:spPr/>
    </dgm:pt>
    <dgm:pt modelId="{9F358C00-B761-47B2-87B9-BF751C83FC22}" type="pres">
      <dgm:prSet presAssocID="{28040339-08E7-4FE9-BB15-B61F3E923B70}" presName="parTx" presStyleLbl="revTx" presStyleIdx="3" presStyleCnt="6">
        <dgm:presLayoutVars>
          <dgm:chMax val="0"/>
          <dgm:chPref val="0"/>
        </dgm:presLayoutVars>
      </dgm:prSet>
      <dgm:spPr/>
    </dgm:pt>
    <dgm:pt modelId="{B8B4FAAE-0F6B-486B-AFDF-BADB801B4BA0}" type="pres">
      <dgm:prSet presAssocID="{17FE30BB-78C9-4D84-9A76-8E9623BCDAC1}" presName="sibTrans" presStyleCnt="0"/>
      <dgm:spPr/>
    </dgm:pt>
    <dgm:pt modelId="{99835650-054D-41F9-8041-72D3C72B03AD}" type="pres">
      <dgm:prSet presAssocID="{16D9AB75-3148-4EB4-BE80-062728939D42}" presName="compNode" presStyleCnt="0"/>
      <dgm:spPr/>
    </dgm:pt>
    <dgm:pt modelId="{18263A8E-3211-4D57-A115-7332A6D18417}" type="pres">
      <dgm:prSet presAssocID="{16D9AB75-3148-4EB4-BE80-062728939D42}" presName="bgRect" presStyleLbl="bgShp" presStyleIdx="3" presStyleCnt="4"/>
      <dgm:spPr/>
    </dgm:pt>
    <dgm:pt modelId="{288E7FEF-49DA-4B04-9CED-C113199DE6CD}" type="pres">
      <dgm:prSet presAssocID="{16D9AB75-3148-4EB4-BE80-062728939D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6D040-7BA0-48AA-81A3-2BD904CF91EA}" type="pres">
      <dgm:prSet presAssocID="{16D9AB75-3148-4EB4-BE80-062728939D42}" presName="spaceRect" presStyleCnt="0"/>
      <dgm:spPr/>
    </dgm:pt>
    <dgm:pt modelId="{E3F9DD26-BBE5-4B71-B1B8-4B0C6A6053FC}" type="pres">
      <dgm:prSet presAssocID="{16D9AB75-3148-4EB4-BE80-062728939D42}" presName="parTx" presStyleLbl="revTx" presStyleIdx="4" presStyleCnt="6">
        <dgm:presLayoutVars>
          <dgm:chMax val="0"/>
          <dgm:chPref val="0"/>
        </dgm:presLayoutVars>
      </dgm:prSet>
      <dgm:spPr/>
    </dgm:pt>
    <dgm:pt modelId="{AE9701BE-8BB3-43F2-BB2D-DAEE11DC9F20}" type="pres">
      <dgm:prSet presAssocID="{16D9AB75-3148-4EB4-BE80-062728939D42}" presName="desTx" presStyleLbl="revTx" presStyleIdx="5" presStyleCnt="6">
        <dgm:presLayoutVars/>
      </dgm:prSet>
      <dgm:spPr/>
    </dgm:pt>
  </dgm:ptLst>
  <dgm:cxnLst>
    <dgm:cxn modelId="{337BE041-4067-40E1-92A8-B60E6496B30F}" type="presOf" srcId="{28040339-08E7-4FE9-BB15-B61F3E923B70}" destId="{9F358C00-B761-47B2-87B9-BF751C83FC22}" srcOrd="0" destOrd="0" presId="urn:microsoft.com/office/officeart/2018/2/layout/IconVerticalSolidList"/>
    <dgm:cxn modelId="{11BEED50-2291-4E1F-83D8-1E2241E959E5}" type="presOf" srcId="{D9D15094-DCFA-4909-A93E-0B2D5A1E09C7}" destId="{890895B3-9CA5-4E2D-8394-BE396BC8B906}" srcOrd="0" destOrd="0" presId="urn:microsoft.com/office/officeart/2018/2/layout/IconVerticalSolidList"/>
    <dgm:cxn modelId="{C20CC558-E124-437F-AF48-0F05E995A6E2}" srcId="{79311D5B-EE3A-4C52-ACB7-9061F0BF67D1}" destId="{28040339-08E7-4FE9-BB15-B61F3E923B70}" srcOrd="2" destOrd="0" parTransId="{4DC11FD1-B427-4B47-92F3-455A54490BE5}" sibTransId="{17FE30BB-78C9-4D84-9A76-8E9623BCDAC1}"/>
    <dgm:cxn modelId="{CA741D7C-9DAE-4F58-BC01-6DBE56E1D7C1}" srcId="{79311D5B-EE3A-4C52-ACB7-9061F0BF67D1}" destId="{BCC15E19-8D96-4F4F-A27D-A7A082AA34D6}" srcOrd="0" destOrd="0" parTransId="{B41E1B22-AEAF-4860-B19E-2D8A47FA0069}" sibTransId="{2CA365DE-C98E-4855-9D80-D68F92881ED5}"/>
    <dgm:cxn modelId="{13A12984-6E91-4C80-9BF0-F91A6FC21627}" type="presOf" srcId="{BCC15E19-8D96-4F4F-A27D-A7A082AA34D6}" destId="{C77BAD10-881E-4D32-8279-8F8F154F0B9C}" srcOrd="0" destOrd="0" presId="urn:microsoft.com/office/officeart/2018/2/layout/IconVerticalSolidList"/>
    <dgm:cxn modelId="{05E5A388-DF83-4119-883B-226F496A6539}" srcId="{79311D5B-EE3A-4C52-ACB7-9061F0BF67D1}" destId="{16D9AB75-3148-4EB4-BE80-062728939D42}" srcOrd="3" destOrd="0" parTransId="{96A75B6C-5FCE-4017-AD12-25C76746C77B}" sibTransId="{E1D90275-7191-4B08-A381-9C9086E7E6FC}"/>
    <dgm:cxn modelId="{B8D13B96-125F-47DF-A88A-CEEE8F28D017}" srcId="{79311D5B-EE3A-4C52-ACB7-9061F0BF67D1}" destId="{04FD59D1-5FCF-440E-849B-3842FCAEF713}" srcOrd="1" destOrd="0" parTransId="{69158969-B1B8-468E-92FF-AD7A625541FB}" sibTransId="{1E3E355A-BB20-4B31-8491-E73F7A46D338}"/>
    <dgm:cxn modelId="{9FCF859B-DE25-466F-B809-8DABD9B30824}" srcId="{BCC15E19-8D96-4F4F-A27D-A7A082AA34D6}" destId="{5640F43B-12F3-492C-8EA7-52C15A512E2A}" srcOrd="1" destOrd="0" parTransId="{FCB1C33B-3F40-47F8-9015-7A33B8620F2F}" sibTransId="{53C4C2EA-66A3-49AD-B994-AEAB4B740B38}"/>
    <dgm:cxn modelId="{50A21A9F-0632-4ABF-9711-3DD47BB2C635}" type="presOf" srcId="{16D9AB75-3148-4EB4-BE80-062728939D42}" destId="{E3F9DD26-BBE5-4B71-B1B8-4B0C6A6053FC}" srcOrd="0" destOrd="0" presId="urn:microsoft.com/office/officeart/2018/2/layout/IconVerticalSolidList"/>
    <dgm:cxn modelId="{36CFAAA0-C34D-4875-99CF-C9FE653C2BCD}" type="presOf" srcId="{03EECA94-F386-48F6-BCB1-15887C5FCF4F}" destId="{AE9701BE-8BB3-43F2-BB2D-DAEE11DC9F20}" srcOrd="0" destOrd="0" presId="urn:microsoft.com/office/officeart/2018/2/layout/IconVerticalSolidList"/>
    <dgm:cxn modelId="{991D77A8-6E9C-48D0-AA6D-E7FE464B8345}" type="presOf" srcId="{5640F43B-12F3-492C-8EA7-52C15A512E2A}" destId="{890895B3-9CA5-4E2D-8394-BE396BC8B906}" srcOrd="0" destOrd="1" presId="urn:microsoft.com/office/officeart/2018/2/layout/IconVerticalSolidList"/>
    <dgm:cxn modelId="{8AD661B6-A3A9-4170-8263-BA26E32158C6}" type="presOf" srcId="{04FD59D1-5FCF-440E-849B-3842FCAEF713}" destId="{0D9008AB-C0E0-48B9-B9A4-2A70724C0066}" srcOrd="0" destOrd="0" presId="urn:microsoft.com/office/officeart/2018/2/layout/IconVerticalSolidList"/>
    <dgm:cxn modelId="{610494D7-1052-40B7-8A36-14EF19BA3AD8}" srcId="{BCC15E19-8D96-4F4F-A27D-A7A082AA34D6}" destId="{D9D15094-DCFA-4909-A93E-0B2D5A1E09C7}" srcOrd="0" destOrd="0" parTransId="{E3343C84-4360-4E05-AC4F-35D7B488A588}" sibTransId="{B48724C7-FB8C-4038-BCFB-6F7BB15B2265}"/>
    <dgm:cxn modelId="{0DCE66DA-9575-43A0-A5E1-4B15D8EF82CE}" srcId="{16D9AB75-3148-4EB4-BE80-062728939D42}" destId="{03EECA94-F386-48F6-BCB1-15887C5FCF4F}" srcOrd="0" destOrd="0" parTransId="{D51E3900-697B-4DFB-991D-F6207BF79A15}" sibTransId="{26E43DCD-276E-45A3-8EEE-231207A44451}"/>
    <dgm:cxn modelId="{77A9A1EC-FA41-423A-9D7B-71F6E3F3173C}" type="presOf" srcId="{79311D5B-EE3A-4C52-ACB7-9061F0BF67D1}" destId="{21AEA9B3-5085-491D-81ED-2D0EDD7E6A68}" srcOrd="0" destOrd="0" presId="urn:microsoft.com/office/officeart/2018/2/layout/IconVerticalSolidList"/>
    <dgm:cxn modelId="{B0C4B912-CEE8-44E2-B088-60F14543AF62}" type="presParOf" srcId="{21AEA9B3-5085-491D-81ED-2D0EDD7E6A68}" destId="{BE82BCF6-3B57-4E63-8A8A-B6082A9B96DC}" srcOrd="0" destOrd="0" presId="urn:microsoft.com/office/officeart/2018/2/layout/IconVerticalSolidList"/>
    <dgm:cxn modelId="{042DF4E4-7DFA-42AA-B58C-0ED82D6ED190}" type="presParOf" srcId="{BE82BCF6-3B57-4E63-8A8A-B6082A9B96DC}" destId="{7EDC38D0-F47A-471D-A51F-44FF8930064A}" srcOrd="0" destOrd="0" presId="urn:microsoft.com/office/officeart/2018/2/layout/IconVerticalSolidList"/>
    <dgm:cxn modelId="{BCE76E63-C665-4A58-8A6D-BF6BDC26E2E7}" type="presParOf" srcId="{BE82BCF6-3B57-4E63-8A8A-B6082A9B96DC}" destId="{F12135F0-FDBA-4CDE-BE25-B7C266215E4A}" srcOrd="1" destOrd="0" presId="urn:microsoft.com/office/officeart/2018/2/layout/IconVerticalSolidList"/>
    <dgm:cxn modelId="{774F86BB-F498-4FF9-B096-ABAB3AA10BC5}" type="presParOf" srcId="{BE82BCF6-3B57-4E63-8A8A-B6082A9B96DC}" destId="{0BAC3FC1-DC01-4320-8258-593B53E723D4}" srcOrd="2" destOrd="0" presId="urn:microsoft.com/office/officeart/2018/2/layout/IconVerticalSolidList"/>
    <dgm:cxn modelId="{841E123E-1B5B-4B6D-91CF-C7056CB69ACD}" type="presParOf" srcId="{BE82BCF6-3B57-4E63-8A8A-B6082A9B96DC}" destId="{C77BAD10-881E-4D32-8279-8F8F154F0B9C}" srcOrd="3" destOrd="0" presId="urn:microsoft.com/office/officeart/2018/2/layout/IconVerticalSolidList"/>
    <dgm:cxn modelId="{7747C492-0209-4D48-A8BC-6B74666E0C22}" type="presParOf" srcId="{BE82BCF6-3B57-4E63-8A8A-B6082A9B96DC}" destId="{890895B3-9CA5-4E2D-8394-BE396BC8B906}" srcOrd="4" destOrd="0" presId="urn:microsoft.com/office/officeart/2018/2/layout/IconVerticalSolidList"/>
    <dgm:cxn modelId="{056BACCC-D8DE-448E-B259-E897E3AB81B1}" type="presParOf" srcId="{21AEA9B3-5085-491D-81ED-2D0EDD7E6A68}" destId="{DCDCE6C9-083F-4580-8438-2D91AB9BEF99}" srcOrd="1" destOrd="0" presId="urn:microsoft.com/office/officeart/2018/2/layout/IconVerticalSolidList"/>
    <dgm:cxn modelId="{4FC65947-F20D-40CF-8E14-4223067905BA}" type="presParOf" srcId="{21AEA9B3-5085-491D-81ED-2D0EDD7E6A68}" destId="{85843004-750B-4D56-9BDC-A4405A6C6722}" srcOrd="2" destOrd="0" presId="urn:microsoft.com/office/officeart/2018/2/layout/IconVerticalSolidList"/>
    <dgm:cxn modelId="{E7157734-E3FF-4E9E-84B7-7604A324C9F0}" type="presParOf" srcId="{85843004-750B-4D56-9BDC-A4405A6C6722}" destId="{1102B5EB-FAE0-438C-96FB-895F5F06E026}" srcOrd="0" destOrd="0" presId="urn:microsoft.com/office/officeart/2018/2/layout/IconVerticalSolidList"/>
    <dgm:cxn modelId="{503E6E4A-CD75-43E9-9D02-E9ED0D7E5C78}" type="presParOf" srcId="{85843004-750B-4D56-9BDC-A4405A6C6722}" destId="{2C14A2C3-6E26-4A33-86E1-C779337FE5E5}" srcOrd="1" destOrd="0" presId="urn:microsoft.com/office/officeart/2018/2/layout/IconVerticalSolidList"/>
    <dgm:cxn modelId="{C80E735D-A419-4B18-9BC4-59D7BDDF4D4A}" type="presParOf" srcId="{85843004-750B-4D56-9BDC-A4405A6C6722}" destId="{F9B71C66-AD77-4CEC-B26D-E0FEAC160FA4}" srcOrd="2" destOrd="0" presId="urn:microsoft.com/office/officeart/2018/2/layout/IconVerticalSolidList"/>
    <dgm:cxn modelId="{C61E6697-6DFF-48B0-8A55-E130150AEFDD}" type="presParOf" srcId="{85843004-750B-4D56-9BDC-A4405A6C6722}" destId="{0D9008AB-C0E0-48B9-B9A4-2A70724C0066}" srcOrd="3" destOrd="0" presId="urn:microsoft.com/office/officeart/2018/2/layout/IconVerticalSolidList"/>
    <dgm:cxn modelId="{C10B0A4D-5442-4834-8BF5-419C1D6A5E9B}" type="presParOf" srcId="{21AEA9B3-5085-491D-81ED-2D0EDD7E6A68}" destId="{F4FDC22E-1315-4C17-9123-94F5FBB98D5A}" srcOrd="3" destOrd="0" presId="urn:microsoft.com/office/officeart/2018/2/layout/IconVerticalSolidList"/>
    <dgm:cxn modelId="{EA9FC853-4E25-48D6-9952-0D0748B6C34F}" type="presParOf" srcId="{21AEA9B3-5085-491D-81ED-2D0EDD7E6A68}" destId="{3D5CA714-EB78-46CC-A34E-FAB684873E23}" srcOrd="4" destOrd="0" presId="urn:microsoft.com/office/officeart/2018/2/layout/IconVerticalSolidList"/>
    <dgm:cxn modelId="{C43CC303-2512-4F88-ABAB-11D921820013}" type="presParOf" srcId="{3D5CA714-EB78-46CC-A34E-FAB684873E23}" destId="{93F5A263-7684-4FB7-897A-0507D38CF972}" srcOrd="0" destOrd="0" presId="urn:microsoft.com/office/officeart/2018/2/layout/IconVerticalSolidList"/>
    <dgm:cxn modelId="{0D948BD7-D181-4136-A10A-AA6432FA2187}" type="presParOf" srcId="{3D5CA714-EB78-46CC-A34E-FAB684873E23}" destId="{E89AE5EB-1BC0-4FC8-9B88-7F58C3C2A658}" srcOrd="1" destOrd="0" presId="urn:microsoft.com/office/officeart/2018/2/layout/IconVerticalSolidList"/>
    <dgm:cxn modelId="{F8B55ADB-F915-436E-9D99-B0BF25CFE058}" type="presParOf" srcId="{3D5CA714-EB78-46CC-A34E-FAB684873E23}" destId="{925D6C68-6F05-471D-BEEA-A145D4F78905}" srcOrd="2" destOrd="0" presId="urn:microsoft.com/office/officeart/2018/2/layout/IconVerticalSolidList"/>
    <dgm:cxn modelId="{8070403C-2CE5-4324-9E14-A649C142A129}" type="presParOf" srcId="{3D5CA714-EB78-46CC-A34E-FAB684873E23}" destId="{9F358C00-B761-47B2-87B9-BF751C83FC22}" srcOrd="3" destOrd="0" presId="urn:microsoft.com/office/officeart/2018/2/layout/IconVerticalSolidList"/>
    <dgm:cxn modelId="{451E9E3C-7014-4A85-A72F-6A8831163366}" type="presParOf" srcId="{21AEA9B3-5085-491D-81ED-2D0EDD7E6A68}" destId="{B8B4FAAE-0F6B-486B-AFDF-BADB801B4BA0}" srcOrd="5" destOrd="0" presId="urn:microsoft.com/office/officeart/2018/2/layout/IconVerticalSolidList"/>
    <dgm:cxn modelId="{83EE6A6E-3E93-4FCE-A770-099DA878814B}" type="presParOf" srcId="{21AEA9B3-5085-491D-81ED-2D0EDD7E6A68}" destId="{99835650-054D-41F9-8041-72D3C72B03AD}" srcOrd="6" destOrd="0" presId="urn:microsoft.com/office/officeart/2018/2/layout/IconVerticalSolidList"/>
    <dgm:cxn modelId="{E1197262-C9C1-4EAC-B19E-2EB428E052B9}" type="presParOf" srcId="{99835650-054D-41F9-8041-72D3C72B03AD}" destId="{18263A8E-3211-4D57-A115-7332A6D18417}" srcOrd="0" destOrd="0" presId="urn:microsoft.com/office/officeart/2018/2/layout/IconVerticalSolidList"/>
    <dgm:cxn modelId="{E615087C-BA3A-43EF-A2A1-7DC97C46356A}" type="presParOf" srcId="{99835650-054D-41F9-8041-72D3C72B03AD}" destId="{288E7FEF-49DA-4B04-9CED-C113199DE6CD}" srcOrd="1" destOrd="0" presId="urn:microsoft.com/office/officeart/2018/2/layout/IconVerticalSolidList"/>
    <dgm:cxn modelId="{43852E66-9296-405F-BB35-C0A0969E5152}" type="presParOf" srcId="{99835650-054D-41F9-8041-72D3C72B03AD}" destId="{DAB6D040-7BA0-48AA-81A3-2BD904CF91EA}" srcOrd="2" destOrd="0" presId="urn:microsoft.com/office/officeart/2018/2/layout/IconVerticalSolidList"/>
    <dgm:cxn modelId="{E0E63263-A5BE-4A95-9963-3793BF041E64}" type="presParOf" srcId="{99835650-054D-41F9-8041-72D3C72B03AD}" destId="{E3F9DD26-BBE5-4B71-B1B8-4B0C6A6053FC}" srcOrd="3" destOrd="0" presId="urn:microsoft.com/office/officeart/2018/2/layout/IconVerticalSolidList"/>
    <dgm:cxn modelId="{09733FA7-6FF1-4DD8-AC7E-D9FC3CC73CE0}" type="presParOf" srcId="{99835650-054D-41F9-8041-72D3C72B03AD}" destId="{AE9701BE-8BB3-43F2-BB2D-DAEE11DC9F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3A3C-62E5-4A9E-8CF6-CA59546FB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09B40-CD86-49BD-BF93-E735B89F8CB3}">
      <dgm:prSet/>
      <dgm:spPr/>
      <dgm:t>
        <a:bodyPr/>
        <a:lstStyle/>
        <a:p>
          <a:r>
            <a:rPr lang="en-US"/>
            <a:t>Propose</a:t>
          </a:r>
        </a:p>
      </dgm:t>
    </dgm:pt>
    <dgm:pt modelId="{27A0CED5-7609-42BD-888D-28B9B6F160CC}" type="parTrans" cxnId="{27BD147E-404D-4A5B-9115-EA2798750D87}">
      <dgm:prSet/>
      <dgm:spPr/>
      <dgm:t>
        <a:bodyPr/>
        <a:lstStyle/>
        <a:p>
          <a:endParaRPr lang="en-US"/>
        </a:p>
      </dgm:t>
    </dgm:pt>
    <dgm:pt modelId="{45F01E02-9899-488B-AE36-57D98F1D3903}" type="sibTrans" cxnId="{27BD147E-404D-4A5B-9115-EA2798750D87}">
      <dgm:prSet/>
      <dgm:spPr/>
      <dgm:t>
        <a:bodyPr/>
        <a:lstStyle/>
        <a:p>
          <a:endParaRPr lang="en-US"/>
        </a:p>
      </dgm:t>
    </dgm:pt>
    <dgm:pt modelId="{07068A87-24C2-400D-B3AA-FCA5449CE283}">
      <dgm:prSet/>
      <dgm:spPr/>
      <dgm:t>
        <a:bodyPr/>
        <a:lstStyle/>
        <a:p>
          <a:r>
            <a:rPr lang="en-US"/>
            <a:t>Propose a project</a:t>
          </a:r>
        </a:p>
      </dgm:t>
    </dgm:pt>
    <dgm:pt modelId="{711D8105-875E-496F-9D4A-4C98C529BB5F}" type="parTrans" cxnId="{46D9177F-FC5F-43A4-A290-649938E6A2B4}">
      <dgm:prSet/>
      <dgm:spPr/>
      <dgm:t>
        <a:bodyPr/>
        <a:lstStyle/>
        <a:p>
          <a:endParaRPr lang="en-US"/>
        </a:p>
      </dgm:t>
    </dgm:pt>
    <dgm:pt modelId="{64EC8A2D-3838-4F1F-81F5-80EE84251C02}" type="sibTrans" cxnId="{46D9177F-FC5F-43A4-A290-649938E6A2B4}">
      <dgm:prSet/>
      <dgm:spPr/>
      <dgm:t>
        <a:bodyPr/>
        <a:lstStyle/>
        <a:p>
          <a:endParaRPr lang="en-US"/>
        </a:p>
      </dgm:t>
    </dgm:pt>
    <dgm:pt modelId="{C462018E-7CE5-4BBA-ACB9-5CAFAAAC5F54}">
      <dgm:prSet/>
      <dgm:spPr/>
      <dgm:t>
        <a:bodyPr/>
        <a:lstStyle/>
        <a:p>
          <a:r>
            <a:rPr lang="en-US"/>
            <a:t>High level concept: Title; Description; Tools and Tech.</a:t>
          </a:r>
        </a:p>
      </dgm:t>
    </dgm:pt>
    <dgm:pt modelId="{47E47B7D-0E2B-4A93-8243-8179C3ECE4DA}" type="parTrans" cxnId="{37AD962F-6EB6-49DD-9E21-14848C0E9F10}">
      <dgm:prSet/>
      <dgm:spPr/>
      <dgm:t>
        <a:bodyPr/>
        <a:lstStyle/>
        <a:p>
          <a:endParaRPr lang="en-US"/>
        </a:p>
      </dgm:t>
    </dgm:pt>
    <dgm:pt modelId="{F97F7942-1874-4F1C-96AC-8CB15C8A3463}" type="sibTrans" cxnId="{37AD962F-6EB6-49DD-9E21-14848C0E9F10}">
      <dgm:prSet/>
      <dgm:spPr/>
      <dgm:t>
        <a:bodyPr/>
        <a:lstStyle/>
        <a:p>
          <a:endParaRPr lang="en-US"/>
        </a:p>
      </dgm:t>
    </dgm:pt>
    <dgm:pt modelId="{8ADEE6CF-5477-4C83-895D-77F2EB95DEB3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452383EC-8BFF-48B5-91E4-924FE1D5C61B}" type="parTrans" cxnId="{2D54DC86-0549-45EF-A3D8-821690306DFC}">
      <dgm:prSet/>
      <dgm:spPr/>
      <dgm:t>
        <a:bodyPr/>
        <a:lstStyle/>
        <a:p>
          <a:endParaRPr lang="en-US"/>
        </a:p>
      </dgm:t>
    </dgm:pt>
    <dgm:pt modelId="{2272180D-9348-410B-850C-E3CEA3192788}" type="sibTrans" cxnId="{2D54DC86-0549-45EF-A3D8-821690306DFC}">
      <dgm:prSet/>
      <dgm:spPr/>
      <dgm:t>
        <a:bodyPr/>
        <a:lstStyle/>
        <a:p>
          <a:endParaRPr lang="en-US"/>
        </a:p>
      </dgm:t>
    </dgm:pt>
    <dgm:pt modelId="{0175DD9B-66DB-41FD-91EA-B59B74B010EA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554458E-F41B-4A8C-90EC-9D569F977001}" type="parTrans" cxnId="{9CF98D88-7A78-4A41-A0F7-5F2250C4CA18}">
      <dgm:prSet/>
      <dgm:spPr/>
      <dgm:t>
        <a:bodyPr/>
        <a:lstStyle/>
        <a:p>
          <a:endParaRPr lang="en-US"/>
        </a:p>
      </dgm:t>
    </dgm:pt>
    <dgm:pt modelId="{FD2B3DC7-3561-45D1-88EF-A2B2E98C9D42}" type="sibTrans" cxnId="{9CF98D88-7A78-4A41-A0F7-5F2250C4CA18}">
      <dgm:prSet/>
      <dgm:spPr/>
      <dgm:t>
        <a:bodyPr/>
        <a:lstStyle/>
        <a:p>
          <a:endParaRPr lang="en-US"/>
        </a:p>
      </dgm:t>
    </dgm:pt>
    <dgm:pt modelId="{C2F8ED70-834C-4086-9A96-87ED8E510A6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9C2F251D-6696-4A04-8D26-189186FE4B88}" type="parTrans" cxnId="{29908C1B-FA36-4F44-8EDC-72BDE1AEEE9E}">
      <dgm:prSet/>
      <dgm:spPr/>
      <dgm:t>
        <a:bodyPr/>
        <a:lstStyle/>
        <a:p>
          <a:endParaRPr lang="en-US"/>
        </a:p>
      </dgm:t>
    </dgm:pt>
    <dgm:pt modelId="{AE449F0C-FC5D-4BDF-BD85-625D758AB3A0}" type="sibTrans" cxnId="{29908C1B-FA36-4F44-8EDC-72BDE1AEEE9E}">
      <dgm:prSet/>
      <dgm:spPr/>
      <dgm:t>
        <a:bodyPr/>
        <a:lstStyle/>
        <a:p>
          <a:endParaRPr lang="en-US"/>
        </a:p>
      </dgm:t>
    </dgm:pt>
    <dgm:pt modelId="{2FDDA148-8C6B-413F-A94F-6E8DFF4E1CD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325500D9-0687-4286-9F8C-E2DB075658C8}" type="parTrans" cxnId="{AA4DAB6F-6B7E-4E35-875C-ED18EF5027DE}">
      <dgm:prSet/>
      <dgm:spPr/>
      <dgm:t>
        <a:bodyPr/>
        <a:lstStyle/>
        <a:p>
          <a:endParaRPr lang="en-US"/>
        </a:p>
      </dgm:t>
    </dgm:pt>
    <dgm:pt modelId="{6E3BA29E-A46C-4237-9423-AB073A889429}" type="sibTrans" cxnId="{AA4DAB6F-6B7E-4E35-875C-ED18EF5027DE}">
      <dgm:prSet/>
      <dgm:spPr/>
      <dgm:t>
        <a:bodyPr/>
        <a:lstStyle/>
        <a:p>
          <a:endParaRPr lang="en-US"/>
        </a:p>
      </dgm:t>
    </dgm:pt>
    <dgm:pt modelId="{EA393608-3958-4202-BF30-284099575304}">
      <dgm:prSet/>
      <dgm:spPr/>
      <dgm:t>
        <a:bodyPr/>
        <a:lstStyle/>
        <a:p>
          <a:r>
            <a:rPr lang="en-US"/>
            <a:t>Use a suitable version control system to manage your portfolio of "artifacts".</a:t>
          </a:r>
        </a:p>
      </dgm:t>
    </dgm:pt>
    <dgm:pt modelId="{743276EC-CEE5-4845-A311-B059E1344A9A}" type="parTrans" cxnId="{B1B8B0A1-E764-4362-992B-342790F6EF27}">
      <dgm:prSet/>
      <dgm:spPr/>
      <dgm:t>
        <a:bodyPr/>
        <a:lstStyle/>
        <a:p>
          <a:endParaRPr lang="en-US"/>
        </a:p>
      </dgm:t>
    </dgm:pt>
    <dgm:pt modelId="{087D04A3-8552-4E2A-9A15-7BE7C4340CBD}" type="sibTrans" cxnId="{B1B8B0A1-E764-4362-992B-342790F6EF27}">
      <dgm:prSet/>
      <dgm:spPr/>
      <dgm:t>
        <a:bodyPr/>
        <a:lstStyle/>
        <a:p>
          <a:endParaRPr lang="en-US"/>
        </a:p>
      </dgm:t>
    </dgm:pt>
    <dgm:pt modelId="{764A2AFB-0D56-4025-B9B8-42C92C8A70F7}">
      <dgm:prSet/>
      <dgm:spPr/>
      <dgm:t>
        <a:bodyPr/>
        <a:lstStyle/>
        <a:p>
          <a:r>
            <a:rPr lang="en-US" dirty="0" err="1"/>
            <a:t>Communictate</a:t>
          </a:r>
          <a:endParaRPr lang="en-US" dirty="0"/>
        </a:p>
      </dgm:t>
    </dgm:pt>
    <dgm:pt modelId="{F9F798CF-F3EA-4B83-B44C-E2ACD57E2A91}" type="parTrans" cxnId="{37EE81DD-4560-4A5E-80C1-7CF0E6E563A0}">
      <dgm:prSet/>
      <dgm:spPr/>
      <dgm:t>
        <a:bodyPr/>
        <a:lstStyle/>
        <a:p>
          <a:endParaRPr lang="en-US"/>
        </a:p>
      </dgm:t>
    </dgm:pt>
    <dgm:pt modelId="{A4BCE48F-F364-4044-B485-9C79DFC71221}" type="sibTrans" cxnId="{37EE81DD-4560-4A5E-80C1-7CF0E6E563A0}">
      <dgm:prSet/>
      <dgm:spPr/>
      <dgm:t>
        <a:bodyPr/>
        <a:lstStyle/>
        <a:p>
          <a:endParaRPr lang="en-US"/>
        </a:p>
      </dgm:t>
    </dgm:pt>
    <dgm:pt modelId="{1FF850F9-21EA-41AA-A186-5905D02D1E36}">
      <dgm:prSet/>
      <dgm:spPr/>
      <dgm:t>
        <a:bodyPr/>
        <a:lstStyle/>
        <a:p>
          <a:r>
            <a:rPr lang="en-US"/>
            <a:t>Produce clear documentation and/or training material for your project (e.g. project report, user guide, sushi cards) </a:t>
          </a:r>
        </a:p>
      </dgm:t>
    </dgm:pt>
    <dgm:pt modelId="{6E5BD66F-4FD4-431B-A1DE-D74C8E36F9D2}" type="parTrans" cxnId="{54DDDF2E-D5FE-48F7-B643-3AF1DEE6ED47}">
      <dgm:prSet/>
      <dgm:spPr/>
      <dgm:t>
        <a:bodyPr/>
        <a:lstStyle/>
        <a:p>
          <a:endParaRPr lang="en-US"/>
        </a:p>
      </dgm:t>
    </dgm:pt>
    <dgm:pt modelId="{C760672F-A5DE-4A6D-8FB7-2C166467A2D7}" type="sibTrans" cxnId="{54DDDF2E-D5FE-48F7-B643-3AF1DEE6ED47}">
      <dgm:prSet/>
      <dgm:spPr/>
      <dgm:t>
        <a:bodyPr/>
        <a:lstStyle/>
        <a:p>
          <a:endParaRPr lang="en-US"/>
        </a:p>
      </dgm:t>
    </dgm:pt>
    <dgm:pt modelId="{CEF54EC2-1B72-4699-9333-B99084484B0E}" type="pres">
      <dgm:prSet presAssocID="{3A523A3C-62E5-4A9E-8CF6-CA59546FBA9A}" presName="Name0" presStyleCnt="0">
        <dgm:presLayoutVars>
          <dgm:dir/>
          <dgm:animLvl val="lvl"/>
          <dgm:resizeHandles val="exact"/>
        </dgm:presLayoutVars>
      </dgm:prSet>
      <dgm:spPr/>
    </dgm:pt>
    <dgm:pt modelId="{75277804-F8C8-4EA0-9E8F-A941D888B302}" type="pres">
      <dgm:prSet presAssocID="{1D309B40-CD86-49BD-BF93-E735B89F8CB3}" presName="linNode" presStyleCnt="0"/>
      <dgm:spPr/>
    </dgm:pt>
    <dgm:pt modelId="{86796B82-9AF2-4561-991E-B48A73FC7CBD}" type="pres">
      <dgm:prSet presAssocID="{1D309B40-CD86-49BD-BF93-E735B89F8C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FD3F51E-9172-47E1-81A5-20C90D8C509D}" type="pres">
      <dgm:prSet presAssocID="{1D309B40-CD86-49BD-BF93-E735B89F8CB3}" presName="descendantText" presStyleLbl="alignAccFollowNode1" presStyleIdx="0" presStyleCnt="4">
        <dgm:presLayoutVars>
          <dgm:bulletEnabled/>
        </dgm:presLayoutVars>
      </dgm:prSet>
      <dgm:spPr/>
    </dgm:pt>
    <dgm:pt modelId="{032DB29C-F748-4261-96BE-65F119FC2DD7}" type="pres">
      <dgm:prSet presAssocID="{45F01E02-9899-488B-AE36-57D98F1D3903}" presName="sp" presStyleCnt="0"/>
      <dgm:spPr/>
    </dgm:pt>
    <dgm:pt modelId="{A44B88B2-2A14-4A7A-936F-33B16C0F6F44}" type="pres">
      <dgm:prSet presAssocID="{8ADEE6CF-5477-4C83-895D-77F2EB95DEB3}" presName="linNode" presStyleCnt="0"/>
      <dgm:spPr/>
    </dgm:pt>
    <dgm:pt modelId="{618915B9-C596-4144-974C-8D4BB8482522}" type="pres">
      <dgm:prSet presAssocID="{8ADEE6CF-5477-4C83-895D-77F2EB95DEB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28B2066-B77E-4AD5-A4CE-C4A23874260D}" type="pres">
      <dgm:prSet presAssocID="{8ADEE6CF-5477-4C83-895D-77F2EB95DEB3}" presName="descendantText" presStyleLbl="alignAccFollowNode1" presStyleIdx="1" presStyleCnt="4">
        <dgm:presLayoutVars>
          <dgm:bulletEnabled/>
        </dgm:presLayoutVars>
      </dgm:prSet>
      <dgm:spPr/>
    </dgm:pt>
    <dgm:pt modelId="{9DFD2011-F944-4082-BA28-70392EED46B7}" type="pres">
      <dgm:prSet presAssocID="{2272180D-9348-410B-850C-E3CEA3192788}" presName="sp" presStyleCnt="0"/>
      <dgm:spPr/>
    </dgm:pt>
    <dgm:pt modelId="{C74BBE29-DDF6-4253-B32A-E5F4268C353A}" type="pres">
      <dgm:prSet presAssocID="{2FDDA148-8C6B-413F-A94F-6E8DFF4E1CD4}" presName="linNode" presStyleCnt="0"/>
      <dgm:spPr/>
    </dgm:pt>
    <dgm:pt modelId="{303129E5-2AFA-4E70-805D-CC973F20274A}" type="pres">
      <dgm:prSet presAssocID="{2FDDA148-8C6B-413F-A94F-6E8DFF4E1CD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2F782A6-3BD3-4027-AF6A-5E2590EBEA09}" type="pres">
      <dgm:prSet presAssocID="{2FDDA148-8C6B-413F-A94F-6E8DFF4E1CD4}" presName="descendantText" presStyleLbl="alignAccFollowNode1" presStyleIdx="2" presStyleCnt="4">
        <dgm:presLayoutVars>
          <dgm:bulletEnabled/>
        </dgm:presLayoutVars>
      </dgm:prSet>
      <dgm:spPr/>
    </dgm:pt>
    <dgm:pt modelId="{171991F5-0743-432F-8DE8-ABD8955DDD46}" type="pres">
      <dgm:prSet presAssocID="{6E3BA29E-A46C-4237-9423-AB073A889429}" presName="sp" presStyleCnt="0"/>
      <dgm:spPr/>
    </dgm:pt>
    <dgm:pt modelId="{6D6F9AB3-B0EA-4156-ACFE-E93656BD7CE9}" type="pres">
      <dgm:prSet presAssocID="{764A2AFB-0D56-4025-B9B8-42C92C8A70F7}" presName="linNode" presStyleCnt="0"/>
      <dgm:spPr/>
    </dgm:pt>
    <dgm:pt modelId="{B9620483-6CC2-40CA-A172-C884812E0B2C}" type="pres">
      <dgm:prSet presAssocID="{764A2AFB-0D56-4025-B9B8-42C92C8A70F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44E70FF-CCFF-4C6E-96DC-8DE27C3A7324}" type="pres">
      <dgm:prSet presAssocID="{764A2AFB-0D56-4025-B9B8-42C92C8A70F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6E79A08-9FCE-4865-8964-0031388FAD71}" type="presOf" srcId="{764A2AFB-0D56-4025-B9B8-42C92C8A70F7}" destId="{B9620483-6CC2-40CA-A172-C884812E0B2C}" srcOrd="0" destOrd="0" presId="urn:microsoft.com/office/officeart/2016/7/layout/VerticalSolidActionList"/>
    <dgm:cxn modelId="{29908C1B-FA36-4F44-8EDC-72BDE1AEEE9E}" srcId="{0175DD9B-66DB-41FD-91EA-B59B74B010EA}" destId="{C2F8ED70-834C-4086-9A96-87ED8E510A6E}" srcOrd="0" destOrd="0" parTransId="{9C2F251D-6696-4A04-8D26-189186FE4B88}" sibTransId="{AE449F0C-FC5D-4BDF-BD85-625D758AB3A0}"/>
    <dgm:cxn modelId="{5CA60426-4D4E-4332-8F07-4B8B6E6DEE1B}" type="presOf" srcId="{3A523A3C-62E5-4A9E-8CF6-CA59546FBA9A}" destId="{CEF54EC2-1B72-4699-9333-B99084484B0E}" srcOrd="0" destOrd="0" presId="urn:microsoft.com/office/officeart/2016/7/layout/VerticalSolidActionList"/>
    <dgm:cxn modelId="{54DDDF2E-D5FE-48F7-B643-3AF1DEE6ED47}" srcId="{764A2AFB-0D56-4025-B9B8-42C92C8A70F7}" destId="{1FF850F9-21EA-41AA-A186-5905D02D1E36}" srcOrd="0" destOrd="0" parTransId="{6E5BD66F-4FD4-431B-A1DE-D74C8E36F9D2}" sibTransId="{C760672F-A5DE-4A6D-8FB7-2C166467A2D7}"/>
    <dgm:cxn modelId="{37AD962F-6EB6-49DD-9E21-14848C0E9F10}" srcId="{07068A87-24C2-400D-B3AA-FCA5449CE283}" destId="{C462018E-7CE5-4BBA-ACB9-5CAFAAAC5F54}" srcOrd="0" destOrd="0" parTransId="{47E47B7D-0E2B-4A93-8243-8179C3ECE4DA}" sibTransId="{F97F7942-1874-4F1C-96AC-8CB15C8A3463}"/>
    <dgm:cxn modelId="{488C656E-F9E3-4503-ABAB-62CFC5D3F294}" type="presOf" srcId="{EA393608-3958-4202-BF30-284099575304}" destId="{52F782A6-3BD3-4027-AF6A-5E2590EBEA09}" srcOrd="0" destOrd="0" presId="urn:microsoft.com/office/officeart/2016/7/layout/VerticalSolidActionList"/>
    <dgm:cxn modelId="{C820576E-718A-406C-AF08-93E75ADD346E}" type="presOf" srcId="{C462018E-7CE5-4BBA-ACB9-5CAFAAAC5F54}" destId="{0FD3F51E-9172-47E1-81A5-20C90D8C509D}" srcOrd="0" destOrd="1" presId="urn:microsoft.com/office/officeart/2016/7/layout/VerticalSolidActionList"/>
    <dgm:cxn modelId="{AA4DAB6F-6B7E-4E35-875C-ED18EF5027DE}" srcId="{3A523A3C-62E5-4A9E-8CF6-CA59546FBA9A}" destId="{2FDDA148-8C6B-413F-A94F-6E8DFF4E1CD4}" srcOrd="2" destOrd="0" parTransId="{325500D9-0687-4286-9F8C-E2DB075658C8}" sibTransId="{6E3BA29E-A46C-4237-9423-AB073A889429}"/>
    <dgm:cxn modelId="{0C4A807D-BDA0-4488-931D-AE5EF1FD841C}" type="presOf" srcId="{07068A87-24C2-400D-B3AA-FCA5449CE283}" destId="{0FD3F51E-9172-47E1-81A5-20C90D8C509D}" srcOrd="0" destOrd="0" presId="urn:microsoft.com/office/officeart/2016/7/layout/VerticalSolidActionList"/>
    <dgm:cxn modelId="{27BD147E-404D-4A5B-9115-EA2798750D87}" srcId="{3A523A3C-62E5-4A9E-8CF6-CA59546FBA9A}" destId="{1D309B40-CD86-49BD-BF93-E735B89F8CB3}" srcOrd="0" destOrd="0" parTransId="{27A0CED5-7609-42BD-888D-28B9B6F160CC}" sibTransId="{45F01E02-9899-488B-AE36-57D98F1D3903}"/>
    <dgm:cxn modelId="{46D9177F-FC5F-43A4-A290-649938E6A2B4}" srcId="{1D309B40-CD86-49BD-BF93-E735B89F8CB3}" destId="{07068A87-24C2-400D-B3AA-FCA5449CE283}" srcOrd="0" destOrd="0" parTransId="{711D8105-875E-496F-9D4A-4C98C529BB5F}" sibTransId="{64EC8A2D-3838-4F1F-81F5-80EE84251C02}"/>
    <dgm:cxn modelId="{2D54DC86-0549-45EF-A3D8-821690306DFC}" srcId="{3A523A3C-62E5-4A9E-8CF6-CA59546FBA9A}" destId="{8ADEE6CF-5477-4C83-895D-77F2EB95DEB3}" srcOrd="1" destOrd="0" parTransId="{452383EC-8BFF-48B5-91E4-924FE1D5C61B}" sibTransId="{2272180D-9348-410B-850C-E3CEA3192788}"/>
    <dgm:cxn modelId="{9CF98D88-7A78-4A41-A0F7-5F2250C4CA18}" srcId="{8ADEE6CF-5477-4C83-895D-77F2EB95DEB3}" destId="{0175DD9B-66DB-41FD-91EA-B59B74B010EA}" srcOrd="0" destOrd="0" parTransId="{C554458E-F41B-4A8C-90EC-9D569F977001}" sibTransId="{FD2B3DC7-3561-45D1-88EF-A2B2E98C9D42}"/>
    <dgm:cxn modelId="{023C0B90-832C-4C5D-883D-2F4D033691D3}" type="presOf" srcId="{1FF850F9-21EA-41AA-A186-5905D02D1E36}" destId="{844E70FF-CCFF-4C6E-96DC-8DE27C3A7324}" srcOrd="0" destOrd="0" presId="urn:microsoft.com/office/officeart/2016/7/layout/VerticalSolidActionList"/>
    <dgm:cxn modelId="{7AAFD798-E65D-4219-BC25-F59BA9E534A9}" type="presOf" srcId="{8ADEE6CF-5477-4C83-895D-77F2EB95DEB3}" destId="{618915B9-C596-4144-974C-8D4BB8482522}" srcOrd="0" destOrd="0" presId="urn:microsoft.com/office/officeart/2016/7/layout/VerticalSolidActionList"/>
    <dgm:cxn modelId="{B1B8B0A1-E764-4362-992B-342790F6EF27}" srcId="{2FDDA148-8C6B-413F-A94F-6E8DFF4E1CD4}" destId="{EA393608-3958-4202-BF30-284099575304}" srcOrd="0" destOrd="0" parTransId="{743276EC-CEE5-4845-A311-B059E1344A9A}" sibTransId="{087D04A3-8552-4E2A-9A15-7BE7C4340CBD}"/>
    <dgm:cxn modelId="{BAFAAEBF-6D19-4C8E-96B5-9D37E959D67C}" type="presOf" srcId="{0175DD9B-66DB-41FD-91EA-B59B74B010EA}" destId="{128B2066-B77E-4AD5-A4CE-C4A23874260D}" srcOrd="0" destOrd="0" presId="urn:microsoft.com/office/officeart/2016/7/layout/VerticalSolidActionList"/>
    <dgm:cxn modelId="{8249A2C5-029D-4E59-92C0-6DB8E7122A21}" type="presOf" srcId="{C2F8ED70-834C-4086-9A96-87ED8E510A6E}" destId="{128B2066-B77E-4AD5-A4CE-C4A23874260D}" srcOrd="0" destOrd="1" presId="urn:microsoft.com/office/officeart/2016/7/layout/VerticalSolidActionList"/>
    <dgm:cxn modelId="{51AFA9C7-92EE-4D79-8F3F-4A3384778473}" type="presOf" srcId="{1D309B40-CD86-49BD-BF93-E735B89F8CB3}" destId="{86796B82-9AF2-4561-991E-B48A73FC7CBD}" srcOrd="0" destOrd="0" presId="urn:microsoft.com/office/officeart/2016/7/layout/VerticalSolidActionList"/>
    <dgm:cxn modelId="{37EE81DD-4560-4A5E-80C1-7CF0E6E563A0}" srcId="{3A523A3C-62E5-4A9E-8CF6-CA59546FBA9A}" destId="{764A2AFB-0D56-4025-B9B8-42C92C8A70F7}" srcOrd="3" destOrd="0" parTransId="{F9F798CF-F3EA-4B83-B44C-E2ACD57E2A91}" sibTransId="{A4BCE48F-F364-4044-B485-9C79DFC71221}"/>
    <dgm:cxn modelId="{AC313EE8-449F-4019-BED1-64F4659F74D3}" type="presOf" srcId="{2FDDA148-8C6B-413F-A94F-6E8DFF4E1CD4}" destId="{303129E5-2AFA-4E70-805D-CC973F20274A}" srcOrd="0" destOrd="0" presId="urn:microsoft.com/office/officeart/2016/7/layout/VerticalSolidActionList"/>
    <dgm:cxn modelId="{CCD2E9CB-1857-4E6A-9901-C2F2115F0B4C}" type="presParOf" srcId="{CEF54EC2-1B72-4699-9333-B99084484B0E}" destId="{75277804-F8C8-4EA0-9E8F-A941D888B302}" srcOrd="0" destOrd="0" presId="urn:microsoft.com/office/officeart/2016/7/layout/VerticalSolidActionList"/>
    <dgm:cxn modelId="{D4244B08-2CE3-4386-88CD-C5E5A3007357}" type="presParOf" srcId="{75277804-F8C8-4EA0-9E8F-A941D888B302}" destId="{86796B82-9AF2-4561-991E-B48A73FC7CBD}" srcOrd="0" destOrd="0" presId="urn:microsoft.com/office/officeart/2016/7/layout/VerticalSolidActionList"/>
    <dgm:cxn modelId="{63F6EE8C-C141-45D8-ACBB-387E15BC4F20}" type="presParOf" srcId="{75277804-F8C8-4EA0-9E8F-A941D888B302}" destId="{0FD3F51E-9172-47E1-81A5-20C90D8C509D}" srcOrd="1" destOrd="0" presId="urn:microsoft.com/office/officeart/2016/7/layout/VerticalSolidActionList"/>
    <dgm:cxn modelId="{23D5FE51-BA39-4616-981E-8C3FC7C2B03F}" type="presParOf" srcId="{CEF54EC2-1B72-4699-9333-B99084484B0E}" destId="{032DB29C-F748-4261-96BE-65F119FC2DD7}" srcOrd="1" destOrd="0" presId="urn:microsoft.com/office/officeart/2016/7/layout/VerticalSolidActionList"/>
    <dgm:cxn modelId="{28ED8DAD-4AB7-4E6A-AF05-1EB418611F4D}" type="presParOf" srcId="{CEF54EC2-1B72-4699-9333-B99084484B0E}" destId="{A44B88B2-2A14-4A7A-936F-33B16C0F6F44}" srcOrd="2" destOrd="0" presId="urn:microsoft.com/office/officeart/2016/7/layout/VerticalSolidActionList"/>
    <dgm:cxn modelId="{4D4CA419-B7AB-4C5C-992C-599A8495A6C5}" type="presParOf" srcId="{A44B88B2-2A14-4A7A-936F-33B16C0F6F44}" destId="{618915B9-C596-4144-974C-8D4BB8482522}" srcOrd="0" destOrd="0" presId="urn:microsoft.com/office/officeart/2016/7/layout/VerticalSolidActionList"/>
    <dgm:cxn modelId="{85E681D4-852D-408B-B87C-03D4A3B02644}" type="presParOf" srcId="{A44B88B2-2A14-4A7A-936F-33B16C0F6F44}" destId="{128B2066-B77E-4AD5-A4CE-C4A23874260D}" srcOrd="1" destOrd="0" presId="urn:microsoft.com/office/officeart/2016/7/layout/VerticalSolidActionList"/>
    <dgm:cxn modelId="{C6EC718F-D8E6-4491-95A2-6AD56A3A5876}" type="presParOf" srcId="{CEF54EC2-1B72-4699-9333-B99084484B0E}" destId="{9DFD2011-F944-4082-BA28-70392EED46B7}" srcOrd="3" destOrd="0" presId="urn:microsoft.com/office/officeart/2016/7/layout/VerticalSolidActionList"/>
    <dgm:cxn modelId="{068D5997-FC83-43D9-988F-C8198B989609}" type="presParOf" srcId="{CEF54EC2-1B72-4699-9333-B99084484B0E}" destId="{C74BBE29-DDF6-4253-B32A-E5F4268C353A}" srcOrd="4" destOrd="0" presId="urn:microsoft.com/office/officeart/2016/7/layout/VerticalSolidActionList"/>
    <dgm:cxn modelId="{3FEF122F-DE8B-4D87-8310-82F85D580DFD}" type="presParOf" srcId="{C74BBE29-DDF6-4253-B32A-E5F4268C353A}" destId="{303129E5-2AFA-4E70-805D-CC973F20274A}" srcOrd="0" destOrd="0" presId="urn:microsoft.com/office/officeart/2016/7/layout/VerticalSolidActionList"/>
    <dgm:cxn modelId="{35EEB5FE-11F8-42B7-BD51-96A2724D9E97}" type="presParOf" srcId="{C74BBE29-DDF6-4253-B32A-E5F4268C353A}" destId="{52F782A6-3BD3-4027-AF6A-5E2590EBEA09}" srcOrd="1" destOrd="0" presId="urn:microsoft.com/office/officeart/2016/7/layout/VerticalSolidActionList"/>
    <dgm:cxn modelId="{3C416D27-0E76-4364-AF42-9CDE11B48C7D}" type="presParOf" srcId="{CEF54EC2-1B72-4699-9333-B99084484B0E}" destId="{171991F5-0743-432F-8DE8-ABD8955DDD46}" srcOrd="5" destOrd="0" presId="urn:microsoft.com/office/officeart/2016/7/layout/VerticalSolidActionList"/>
    <dgm:cxn modelId="{F5B40A63-DC71-4DA3-B5EF-2BBFFC24C3C0}" type="presParOf" srcId="{CEF54EC2-1B72-4699-9333-B99084484B0E}" destId="{6D6F9AB3-B0EA-4156-ACFE-E93656BD7CE9}" srcOrd="6" destOrd="0" presId="urn:microsoft.com/office/officeart/2016/7/layout/VerticalSolidActionList"/>
    <dgm:cxn modelId="{FFBE211C-DFC8-4F2C-8044-06DFEF161722}" type="presParOf" srcId="{6D6F9AB3-B0EA-4156-ACFE-E93656BD7CE9}" destId="{B9620483-6CC2-40CA-A172-C884812E0B2C}" srcOrd="0" destOrd="0" presId="urn:microsoft.com/office/officeart/2016/7/layout/VerticalSolidActionList"/>
    <dgm:cxn modelId="{277F5A89-34DF-496C-B5C2-ABBAE4EAF5DE}" type="presParOf" srcId="{6D6F9AB3-B0EA-4156-ACFE-E93656BD7CE9}" destId="{844E70FF-CCFF-4C6E-96DC-8DE27C3A73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0D33F-CC06-4927-A6CD-DDA9F8A4053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8EE13-81A9-4E6D-9FA7-BE9490CBFC6A}">
      <dgm:prSet/>
      <dgm:spPr/>
      <dgm:t>
        <a:bodyPr/>
        <a:lstStyle/>
        <a:p>
          <a:pPr>
            <a:defRPr b="1"/>
          </a:pPr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March(week6)</a:t>
          </a:r>
        </a:p>
      </dgm:t>
    </dgm:pt>
    <dgm:pt modelId="{0D3EC4D2-6F18-4B3A-B777-92DC74546F76}" type="parTrans" cxnId="{00BA3217-447D-4E8A-8D73-F7E4B80B09D8}">
      <dgm:prSet/>
      <dgm:spPr/>
      <dgm:t>
        <a:bodyPr/>
        <a:lstStyle/>
        <a:p>
          <a:endParaRPr lang="en-US"/>
        </a:p>
      </dgm:t>
    </dgm:pt>
    <dgm:pt modelId="{9D0E9D8E-0B7E-44E8-9740-0C52294E511E}" type="sibTrans" cxnId="{00BA3217-447D-4E8A-8D73-F7E4B80B09D8}">
      <dgm:prSet/>
      <dgm:spPr/>
      <dgm:t>
        <a:bodyPr/>
        <a:lstStyle/>
        <a:p>
          <a:endParaRPr lang="en-US"/>
        </a:p>
      </dgm:t>
    </dgm:pt>
    <dgm:pt modelId="{96385CB0-AB81-44F8-BE9A-923258A24A40}">
      <dgm:prSet/>
      <dgm:spPr/>
      <dgm:t>
        <a:bodyPr/>
        <a:lstStyle/>
        <a:p>
          <a:r>
            <a:rPr lang="en-US" dirty="0"/>
            <a:t>Proposal document (for 8</a:t>
          </a:r>
          <a:r>
            <a:rPr lang="en-US" baseline="30000" dirty="0"/>
            <a:t>th</a:t>
          </a:r>
          <a:r>
            <a:rPr lang="en-US" dirty="0"/>
            <a:t>  March)</a:t>
          </a:r>
        </a:p>
      </dgm:t>
    </dgm:pt>
    <dgm:pt modelId="{C951EBBD-5DB9-464A-B897-C670FBC54FE8}" type="parTrans" cxnId="{85645475-0B49-4D23-AFBF-9712792364EB}">
      <dgm:prSet/>
      <dgm:spPr/>
      <dgm:t>
        <a:bodyPr/>
        <a:lstStyle/>
        <a:p>
          <a:endParaRPr lang="en-US"/>
        </a:p>
      </dgm:t>
    </dgm:pt>
    <dgm:pt modelId="{08E1D9B7-0A3F-4FB0-9D46-2F83146FE0D8}" type="sibTrans" cxnId="{85645475-0B49-4D23-AFBF-9712792364EB}">
      <dgm:prSet/>
      <dgm:spPr/>
      <dgm:t>
        <a:bodyPr/>
        <a:lstStyle/>
        <a:p>
          <a:endParaRPr lang="en-US"/>
        </a:p>
      </dgm:t>
    </dgm:pt>
    <dgm:pt modelId="{7E90873A-F215-44EC-B43C-4577DA9990A7}">
      <dgm:prSet/>
      <dgm:spPr/>
      <dgm:t>
        <a:bodyPr/>
        <a:lstStyle/>
        <a:p>
          <a:r>
            <a:rPr lang="en-US" dirty="0"/>
            <a:t>One page document with general concept.</a:t>
          </a:r>
        </a:p>
      </dgm:t>
    </dgm:pt>
    <dgm:pt modelId="{7E63900D-8068-45BD-B2EF-748F28BEA6D3}" type="parTrans" cxnId="{3862DD67-C60A-42F8-B782-47EEB2B9585E}">
      <dgm:prSet/>
      <dgm:spPr/>
      <dgm:t>
        <a:bodyPr/>
        <a:lstStyle/>
        <a:p>
          <a:endParaRPr lang="en-US"/>
        </a:p>
      </dgm:t>
    </dgm:pt>
    <dgm:pt modelId="{EF0C35E1-F5B5-4299-9266-4E566312EDBE}" type="sibTrans" cxnId="{3862DD67-C60A-42F8-B782-47EEB2B9585E}">
      <dgm:prSet/>
      <dgm:spPr/>
      <dgm:t>
        <a:bodyPr/>
        <a:lstStyle/>
        <a:p>
          <a:endParaRPr lang="en-US"/>
        </a:p>
      </dgm:t>
    </dgm:pt>
    <dgm:pt modelId="{E43E8925-0CD1-4F8E-8471-928053A66EE2}">
      <dgm:prSet/>
      <dgm:spPr/>
      <dgm:t>
        <a:bodyPr/>
        <a:lstStyle/>
        <a:p>
          <a:r>
            <a:rPr lang="en-US"/>
            <a:t>Github repo</a:t>
          </a:r>
        </a:p>
      </dgm:t>
    </dgm:pt>
    <dgm:pt modelId="{326156E3-CFFC-4140-9961-DEFD2CB2F4A1}" type="parTrans" cxnId="{7BA80CCC-C2DA-402E-ADFA-AD1BE69CDA3B}">
      <dgm:prSet/>
      <dgm:spPr/>
      <dgm:t>
        <a:bodyPr/>
        <a:lstStyle/>
        <a:p>
          <a:endParaRPr lang="en-US"/>
        </a:p>
      </dgm:t>
    </dgm:pt>
    <dgm:pt modelId="{628C91CB-5A28-4B59-8193-D613DFC4774C}" type="sibTrans" cxnId="{7BA80CCC-C2DA-402E-ADFA-AD1BE69CDA3B}">
      <dgm:prSet/>
      <dgm:spPr/>
      <dgm:t>
        <a:bodyPr/>
        <a:lstStyle/>
        <a:p>
          <a:endParaRPr lang="en-US"/>
        </a:p>
      </dgm:t>
    </dgm:pt>
    <dgm:pt modelId="{35568445-BC21-43E5-AF53-3AB230EDEFE7}">
      <dgm:prSet/>
      <dgm:spPr/>
      <dgm:t>
        <a:bodyPr/>
        <a:lstStyle/>
        <a:p>
          <a:pPr>
            <a:defRPr b="1"/>
          </a:pPr>
          <a:r>
            <a:rPr lang="en-US" dirty="0"/>
            <a:t>22</a:t>
          </a:r>
          <a:r>
            <a:rPr lang="en-US" baseline="30000" dirty="0"/>
            <a:t>nd</a:t>
          </a:r>
          <a:r>
            <a:rPr lang="en-US" dirty="0"/>
            <a:t> March (week9)</a:t>
          </a:r>
        </a:p>
      </dgm:t>
    </dgm:pt>
    <dgm:pt modelId="{EE385DB2-CA4E-4521-87B0-F016B2F2A697}" type="parTrans" cxnId="{D70935AD-2BB8-4A5D-8343-DFA7A0F63FA5}">
      <dgm:prSet/>
      <dgm:spPr/>
      <dgm:t>
        <a:bodyPr/>
        <a:lstStyle/>
        <a:p>
          <a:endParaRPr lang="en-US"/>
        </a:p>
      </dgm:t>
    </dgm:pt>
    <dgm:pt modelId="{5EAE1F58-D8DF-4163-BD61-D11E9394B9F6}" type="sibTrans" cxnId="{D70935AD-2BB8-4A5D-8343-DFA7A0F63FA5}">
      <dgm:prSet/>
      <dgm:spPr/>
      <dgm:t>
        <a:bodyPr/>
        <a:lstStyle/>
        <a:p>
          <a:endParaRPr lang="en-US"/>
        </a:p>
      </dgm:t>
    </dgm:pt>
    <dgm:pt modelId="{E5AB4442-3530-4285-AC04-24D0AB5BCC46}">
      <dgm:prSet/>
      <dgm:spPr/>
      <dgm:t>
        <a:bodyPr/>
        <a:lstStyle/>
        <a:p>
          <a:r>
            <a:rPr lang="en-US" dirty="0"/>
            <a:t>Interim Review</a:t>
          </a:r>
        </a:p>
      </dgm:t>
    </dgm:pt>
    <dgm:pt modelId="{E0C8E9EB-4E91-44A3-85BD-67D1B76BF3E8}" type="parTrans" cxnId="{69491F1F-02B2-4255-AE85-F7C07BB9C46B}">
      <dgm:prSet/>
      <dgm:spPr/>
      <dgm:t>
        <a:bodyPr/>
        <a:lstStyle/>
        <a:p>
          <a:endParaRPr lang="en-US"/>
        </a:p>
      </dgm:t>
    </dgm:pt>
    <dgm:pt modelId="{992D1030-E2D1-4129-8152-7DBC54317A3F}" type="sibTrans" cxnId="{69491F1F-02B2-4255-AE85-F7C07BB9C46B}">
      <dgm:prSet/>
      <dgm:spPr/>
      <dgm:t>
        <a:bodyPr/>
        <a:lstStyle/>
        <a:p>
          <a:endParaRPr lang="en-US"/>
        </a:p>
      </dgm:t>
    </dgm:pt>
    <dgm:pt modelId="{4DCEFF00-BDFC-4841-A868-A23F974C32FB}">
      <dgm:prSet/>
      <dgm:spPr/>
      <dgm:t>
        <a:bodyPr/>
        <a:lstStyle/>
        <a:p>
          <a:r>
            <a:rPr lang="en-US" dirty="0"/>
            <a:t>Updated Readme.md </a:t>
          </a:r>
        </a:p>
      </dgm:t>
    </dgm:pt>
    <dgm:pt modelId="{95546D13-F777-44EF-B9FD-37E2821A2675}" type="parTrans" cxnId="{683FA67F-EAD4-473C-A249-99E0FF35C618}">
      <dgm:prSet/>
      <dgm:spPr/>
      <dgm:t>
        <a:bodyPr/>
        <a:lstStyle/>
        <a:p>
          <a:endParaRPr lang="en-US"/>
        </a:p>
      </dgm:t>
    </dgm:pt>
    <dgm:pt modelId="{24A9D074-614D-406C-B633-C355D2422F68}" type="sibTrans" cxnId="{683FA67F-EAD4-473C-A249-99E0FF35C618}">
      <dgm:prSet/>
      <dgm:spPr/>
      <dgm:t>
        <a:bodyPr/>
        <a:lstStyle/>
        <a:p>
          <a:endParaRPr lang="en-US"/>
        </a:p>
      </dgm:t>
    </dgm:pt>
    <dgm:pt modelId="{356873FE-CF95-480B-BB63-1436CB418BDD}">
      <dgm:prSet/>
      <dgm:spPr/>
      <dgm:t>
        <a:bodyPr/>
        <a:lstStyle/>
        <a:p>
          <a:r>
            <a:rPr lang="en-US" dirty="0"/>
            <a:t>Feedback on progress</a:t>
          </a:r>
        </a:p>
      </dgm:t>
    </dgm:pt>
    <dgm:pt modelId="{D9BBD8FE-1CE2-4E4F-B7CE-A7371169682E}" type="parTrans" cxnId="{2DC81A02-9AFC-42CA-89AE-528458AC5A06}">
      <dgm:prSet/>
      <dgm:spPr/>
      <dgm:t>
        <a:bodyPr/>
        <a:lstStyle/>
        <a:p>
          <a:endParaRPr lang="en-US"/>
        </a:p>
      </dgm:t>
    </dgm:pt>
    <dgm:pt modelId="{36292AC8-9D25-48B0-9C36-C9CD28E2578C}" type="sibTrans" cxnId="{2DC81A02-9AFC-42CA-89AE-528458AC5A06}">
      <dgm:prSet/>
      <dgm:spPr/>
      <dgm:t>
        <a:bodyPr/>
        <a:lstStyle/>
        <a:p>
          <a:endParaRPr lang="en-US"/>
        </a:p>
      </dgm:t>
    </dgm:pt>
    <dgm:pt modelId="{6198A301-6AC1-4349-A643-31B2AD97BB11}">
      <dgm:prSet/>
      <dgm:spPr/>
      <dgm:t>
        <a:bodyPr/>
        <a:lstStyle/>
        <a:p>
          <a:pPr>
            <a:defRPr b="1"/>
          </a:pPr>
          <a:r>
            <a:rPr lang="en-US" dirty="0"/>
            <a:t>26</a:t>
          </a:r>
          <a:r>
            <a:rPr lang="en-US" baseline="30000" dirty="0"/>
            <a:t>th</a:t>
          </a:r>
          <a:r>
            <a:rPr lang="en-US" dirty="0"/>
            <a:t> April–3</a:t>
          </a:r>
          <a:r>
            <a:rPr lang="en-US" baseline="30000" dirty="0"/>
            <a:t>rd</a:t>
          </a:r>
          <a:r>
            <a:rPr lang="en-US" dirty="0"/>
            <a:t>  May (week12/13)</a:t>
          </a:r>
        </a:p>
      </dgm:t>
    </dgm:pt>
    <dgm:pt modelId="{1540754F-D957-44D6-9B1B-5E4D91CEDEC8}" type="parTrans" cxnId="{5BAED560-EAEA-43D4-A417-CC8B45804F63}">
      <dgm:prSet/>
      <dgm:spPr/>
      <dgm:t>
        <a:bodyPr/>
        <a:lstStyle/>
        <a:p>
          <a:endParaRPr lang="en-US"/>
        </a:p>
      </dgm:t>
    </dgm:pt>
    <dgm:pt modelId="{6DFBEC2A-E2E3-41A4-B04B-C1643F1BEBDA}" type="sibTrans" cxnId="{5BAED560-EAEA-43D4-A417-CC8B45804F63}">
      <dgm:prSet/>
      <dgm:spPr/>
      <dgm:t>
        <a:bodyPr/>
        <a:lstStyle/>
        <a:p>
          <a:endParaRPr lang="en-US"/>
        </a:p>
      </dgm:t>
    </dgm:pt>
    <dgm:pt modelId="{C980668B-ADC4-474C-854B-33FCF44E14A3}">
      <dgm:prSet/>
      <dgm:spPr/>
      <dgm:t>
        <a:bodyPr/>
        <a:lstStyle/>
        <a:p>
          <a:r>
            <a:rPr lang="en-US" dirty="0"/>
            <a:t>Presentation and interview</a:t>
          </a:r>
        </a:p>
      </dgm:t>
    </dgm:pt>
    <dgm:pt modelId="{C60D6EA1-BC45-4168-B872-ECA6F9A4F3A5}" type="parTrans" cxnId="{17AE7193-9D2E-4E22-A033-7239C4302CBA}">
      <dgm:prSet/>
      <dgm:spPr/>
      <dgm:t>
        <a:bodyPr/>
        <a:lstStyle/>
        <a:p>
          <a:endParaRPr lang="en-US"/>
        </a:p>
      </dgm:t>
    </dgm:pt>
    <dgm:pt modelId="{9A9049E5-24CF-40C6-BA5B-3FD7AFB70AAF}" type="sibTrans" cxnId="{17AE7193-9D2E-4E22-A033-7239C4302CBA}">
      <dgm:prSet/>
      <dgm:spPr/>
      <dgm:t>
        <a:bodyPr/>
        <a:lstStyle/>
        <a:p>
          <a:endParaRPr lang="en-US"/>
        </a:p>
      </dgm:t>
    </dgm:pt>
    <dgm:pt modelId="{94CE8889-199B-4015-9D7F-1A2C2294233F}">
      <dgm:prSet/>
      <dgm:spPr/>
      <dgm:t>
        <a:bodyPr/>
        <a:lstStyle/>
        <a:p>
          <a:r>
            <a:rPr lang="en-US" dirty="0"/>
            <a:t>Full submission.</a:t>
          </a:r>
        </a:p>
      </dgm:t>
    </dgm:pt>
    <dgm:pt modelId="{4F113A02-BAF3-46B8-95E9-FD193075A634}" type="parTrans" cxnId="{866800B8-C38B-40F2-91AA-7B4516818365}">
      <dgm:prSet/>
      <dgm:spPr/>
      <dgm:t>
        <a:bodyPr/>
        <a:lstStyle/>
        <a:p>
          <a:endParaRPr lang="en-US"/>
        </a:p>
      </dgm:t>
    </dgm:pt>
    <dgm:pt modelId="{1398F6D1-4CC6-4EDD-BAB5-4A2F88CBE19F}" type="sibTrans" cxnId="{866800B8-C38B-40F2-91AA-7B4516818365}">
      <dgm:prSet/>
      <dgm:spPr/>
      <dgm:t>
        <a:bodyPr/>
        <a:lstStyle/>
        <a:p>
          <a:endParaRPr lang="en-US"/>
        </a:p>
      </dgm:t>
    </dgm:pt>
    <dgm:pt modelId="{F78813A2-1447-45B3-9767-B66C52AC281A}">
      <dgm:prSet/>
      <dgm:spPr/>
      <dgm:t>
        <a:bodyPr/>
        <a:lstStyle/>
        <a:p>
          <a:r>
            <a:rPr lang="en-US" dirty="0"/>
            <a:t>Present your work.</a:t>
          </a:r>
        </a:p>
      </dgm:t>
    </dgm:pt>
    <dgm:pt modelId="{9086EBAD-AEF8-4B18-B76B-CC6D45C07849}" type="parTrans" cxnId="{5F8D4FC2-9EB7-435C-B758-DE489BA884D4}">
      <dgm:prSet/>
      <dgm:spPr/>
      <dgm:t>
        <a:bodyPr/>
        <a:lstStyle/>
        <a:p>
          <a:endParaRPr lang="en-US"/>
        </a:p>
      </dgm:t>
    </dgm:pt>
    <dgm:pt modelId="{5F3AE0B1-C345-4F26-B6FA-CE782BFF938A}" type="sibTrans" cxnId="{5F8D4FC2-9EB7-435C-B758-DE489BA884D4}">
      <dgm:prSet/>
      <dgm:spPr/>
      <dgm:t>
        <a:bodyPr/>
        <a:lstStyle/>
        <a:p>
          <a:endParaRPr lang="en-US"/>
        </a:p>
      </dgm:t>
    </dgm:pt>
    <dgm:pt modelId="{90AF00BC-726E-4342-B3CB-727DB4AFE573}" type="pres">
      <dgm:prSet presAssocID="{07E0D33F-CC06-4927-A6CD-DDA9F8A4053C}" presName="root" presStyleCnt="0">
        <dgm:presLayoutVars>
          <dgm:chMax/>
          <dgm:chPref/>
          <dgm:animLvl val="lvl"/>
        </dgm:presLayoutVars>
      </dgm:prSet>
      <dgm:spPr/>
    </dgm:pt>
    <dgm:pt modelId="{ACF0ADC8-23B5-4E89-9687-0A45EE3589A3}" type="pres">
      <dgm:prSet presAssocID="{07E0D33F-CC06-4927-A6CD-DDA9F8A4053C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EA5AD51-FB7E-4447-9C8E-B750A47DB481}" type="pres">
      <dgm:prSet presAssocID="{07E0D33F-CC06-4927-A6CD-DDA9F8A4053C}" presName="nodes" presStyleCnt="0">
        <dgm:presLayoutVars>
          <dgm:chMax/>
          <dgm:chPref/>
          <dgm:animLvl val="lvl"/>
        </dgm:presLayoutVars>
      </dgm:prSet>
      <dgm:spPr/>
    </dgm:pt>
    <dgm:pt modelId="{41DDB4A5-B99B-486F-9AB3-1B138069C323}" type="pres">
      <dgm:prSet presAssocID="{ACF8EE13-81A9-4E6D-9FA7-BE9490CBFC6A}" presName="composite" presStyleCnt="0"/>
      <dgm:spPr/>
    </dgm:pt>
    <dgm:pt modelId="{E57920AC-5C9B-46FB-B085-64B72986C2A9}" type="pres">
      <dgm:prSet presAssocID="{ACF8EE13-81A9-4E6D-9FA7-BE9490CBFC6A}" presName="ConnectorPoint" presStyleLbl="lnNode1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882C5D-6380-49E7-8710-D1255897808D}" type="pres">
      <dgm:prSet presAssocID="{ACF8EE13-81A9-4E6D-9FA7-BE9490CBFC6A}" presName="DropPinPlaceHolder" presStyleCnt="0"/>
      <dgm:spPr/>
    </dgm:pt>
    <dgm:pt modelId="{2FF8EC2F-44AC-488A-B109-AB711AA711BC}" type="pres">
      <dgm:prSet presAssocID="{ACF8EE13-81A9-4E6D-9FA7-BE9490CBFC6A}" presName="DropPin" presStyleLbl="alignNode1" presStyleIdx="0" presStyleCnt="3"/>
      <dgm:spPr/>
    </dgm:pt>
    <dgm:pt modelId="{84C7CCE8-0658-4804-B513-E5DBA0AE0CAF}" type="pres">
      <dgm:prSet presAssocID="{ACF8EE13-81A9-4E6D-9FA7-BE9490CBFC6A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C7716-C2FE-4713-87BD-FE0F8F69DCA2}" type="pres">
      <dgm:prSet presAssocID="{ACF8EE13-81A9-4E6D-9FA7-BE9490CBFC6A}" presName="L2TextContainer" presStyleLbl="revTx" presStyleIdx="0" presStyleCnt="6">
        <dgm:presLayoutVars>
          <dgm:bulletEnabled val="1"/>
        </dgm:presLayoutVars>
      </dgm:prSet>
      <dgm:spPr/>
    </dgm:pt>
    <dgm:pt modelId="{1E4954D9-C0CA-4AC1-A791-4BD918A4BAE5}" type="pres">
      <dgm:prSet presAssocID="{ACF8EE13-81A9-4E6D-9FA7-BE9490CBFC6A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1ED0A91A-3D3F-4B91-A27C-6A5E77AE1488}" type="pres">
      <dgm:prSet presAssocID="{ACF8EE13-81A9-4E6D-9FA7-BE9490CBFC6A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3349A63-F64F-4D81-837C-C36392F64CA7}" type="pres">
      <dgm:prSet presAssocID="{ACF8EE13-81A9-4E6D-9FA7-BE9490CBFC6A}" presName="EmptyPlaceHolder" presStyleCnt="0"/>
      <dgm:spPr/>
    </dgm:pt>
    <dgm:pt modelId="{D826FDAC-1E2A-488A-A3BE-2EE6FC6A9D4F}" type="pres">
      <dgm:prSet presAssocID="{9D0E9D8E-0B7E-44E8-9740-0C52294E511E}" presName="spaceBetweenRectangles" presStyleCnt="0"/>
      <dgm:spPr/>
    </dgm:pt>
    <dgm:pt modelId="{D06B4383-6B39-48EB-B271-44B098D234E9}" type="pres">
      <dgm:prSet presAssocID="{35568445-BC21-43E5-AF53-3AB230EDEFE7}" presName="composite" presStyleCnt="0"/>
      <dgm:spPr/>
    </dgm:pt>
    <dgm:pt modelId="{B99CFEA3-9084-4A55-8990-0C21044C052A}" type="pres">
      <dgm:prSet presAssocID="{35568445-BC21-43E5-AF53-3AB230EDEFE7}" presName="ConnectorPoint" presStyleLbl="lnNode1" presStyleIdx="1" presStyleCnt="3"/>
      <dgm:spPr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5FD01AE-F91F-4E8F-9009-9B6D81CB503E}" type="pres">
      <dgm:prSet presAssocID="{35568445-BC21-43E5-AF53-3AB230EDEFE7}" presName="DropPinPlaceHolder" presStyleCnt="0"/>
      <dgm:spPr/>
    </dgm:pt>
    <dgm:pt modelId="{D208BBFF-0140-40FB-A338-16F425E3E9AF}" type="pres">
      <dgm:prSet presAssocID="{35568445-BC21-43E5-AF53-3AB230EDEFE7}" presName="DropPin" presStyleLbl="alignNode1" presStyleIdx="1" presStyleCnt="3"/>
      <dgm:spPr/>
    </dgm:pt>
    <dgm:pt modelId="{0509E303-8C1F-4A7B-BE4F-FD656E387ABE}" type="pres">
      <dgm:prSet presAssocID="{35568445-BC21-43E5-AF53-3AB230EDEFE7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DC5F9A6-EA56-4F2F-9616-616C3C84D9F1}" type="pres">
      <dgm:prSet presAssocID="{35568445-BC21-43E5-AF53-3AB230EDEFE7}" presName="L2TextContainer" presStyleLbl="revTx" presStyleIdx="2" presStyleCnt="6">
        <dgm:presLayoutVars>
          <dgm:bulletEnabled val="1"/>
        </dgm:presLayoutVars>
      </dgm:prSet>
      <dgm:spPr/>
    </dgm:pt>
    <dgm:pt modelId="{6192B42F-B9FA-432D-ADFF-C2B4BEE69AD5}" type="pres">
      <dgm:prSet presAssocID="{35568445-BC21-43E5-AF53-3AB230EDEFE7}" presName="L1TextContainer" presStyleLbl="revTx" presStyleIdx="3" presStyleCnt="6" custScaleX="99165">
        <dgm:presLayoutVars>
          <dgm:chMax val="1"/>
          <dgm:chPref val="1"/>
          <dgm:bulletEnabled val="1"/>
        </dgm:presLayoutVars>
      </dgm:prSet>
      <dgm:spPr/>
    </dgm:pt>
    <dgm:pt modelId="{6A84B18C-DA35-4003-892F-C173EC801EE2}" type="pres">
      <dgm:prSet presAssocID="{35568445-BC21-43E5-AF53-3AB230EDEFE7}" presName="ConnectLine" presStyleLbl="sibTrans1D1" presStyleIdx="1" presStyleCnt="3"/>
      <dgm:spPr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gm:spPr>
    </dgm:pt>
    <dgm:pt modelId="{64488D2A-CC7A-4F06-9A2D-99F9EB16A7CE}" type="pres">
      <dgm:prSet presAssocID="{35568445-BC21-43E5-AF53-3AB230EDEFE7}" presName="EmptyPlaceHolder" presStyleCnt="0"/>
      <dgm:spPr/>
    </dgm:pt>
    <dgm:pt modelId="{59DAF73B-6A97-4874-B84E-F7A484A5DCE1}" type="pres">
      <dgm:prSet presAssocID="{5EAE1F58-D8DF-4163-BD61-D11E9394B9F6}" presName="spaceBetweenRectangles" presStyleCnt="0"/>
      <dgm:spPr/>
    </dgm:pt>
    <dgm:pt modelId="{FFDC6BD0-E870-4650-A8CF-E05632DCFE10}" type="pres">
      <dgm:prSet presAssocID="{6198A301-6AC1-4349-A643-31B2AD97BB11}" presName="composite" presStyleCnt="0"/>
      <dgm:spPr/>
    </dgm:pt>
    <dgm:pt modelId="{160BAF85-A698-4FE6-BE91-035B2F6C1DC2}" type="pres">
      <dgm:prSet presAssocID="{6198A301-6AC1-4349-A643-31B2AD97BB11}" presName="ConnectorPoint" presStyleLbl="lnNode1" presStyleIdx="2" presStyleCnt="3"/>
      <dgm:spPr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5D456F-10C8-475D-86DC-5D4D61347C0C}" type="pres">
      <dgm:prSet presAssocID="{6198A301-6AC1-4349-A643-31B2AD97BB11}" presName="DropPinPlaceHolder" presStyleCnt="0"/>
      <dgm:spPr/>
    </dgm:pt>
    <dgm:pt modelId="{0AA50B59-6908-44AF-B07B-53878C6297B8}" type="pres">
      <dgm:prSet presAssocID="{6198A301-6AC1-4349-A643-31B2AD97BB11}" presName="DropPin" presStyleLbl="alignNode1" presStyleIdx="2" presStyleCnt="3"/>
      <dgm:spPr/>
    </dgm:pt>
    <dgm:pt modelId="{35446CCD-8B55-471F-89B0-1FE15DEE0714}" type="pres">
      <dgm:prSet presAssocID="{6198A301-6AC1-4349-A643-31B2AD97BB11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AAC307-B902-4EE0-9130-F3CB6A13FD54}" type="pres">
      <dgm:prSet presAssocID="{6198A301-6AC1-4349-A643-31B2AD97BB11}" presName="L2TextContainer" presStyleLbl="revTx" presStyleIdx="4" presStyleCnt="6">
        <dgm:presLayoutVars>
          <dgm:bulletEnabled val="1"/>
        </dgm:presLayoutVars>
      </dgm:prSet>
      <dgm:spPr/>
    </dgm:pt>
    <dgm:pt modelId="{9FCAC5A0-A919-47F6-89B7-3C21AEF2ABE2}" type="pres">
      <dgm:prSet presAssocID="{6198A301-6AC1-4349-A643-31B2AD97BB11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0EB54031-3D88-4B6C-AC50-5D0BA337D406}" type="pres">
      <dgm:prSet presAssocID="{6198A301-6AC1-4349-A643-31B2AD97BB11}" presName="ConnectLine" presStyleLbl="sibTrans1D1" presStyleIdx="2" presStyleCnt="3"/>
      <dgm:spPr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gm:spPr>
    </dgm:pt>
    <dgm:pt modelId="{FCBB7DE0-E796-44E0-B676-65BB5940E93D}" type="pres">
      <dgm:prSet presAssocID="{6198A301-6AC1-4349-A643-31B2AD97BB11}" presName="EmptyPlaceHolder" presStyleCnt="0"/>
      <dgm:spPr/>
    </dgm:pt>
  </dgm:ptLst>
  <dgm:cxnLst>
    <dgm:cxn modelId="{2DC81A02-9AFC-42CA-89AE-528458AC5A06}" srcId="{E5AB4442-3530-4285-AC04-24D0AB5BCC46}" destId="{356873FE-CF95-480B-BB63-1436CB418BDD}" srcOrd="1" destOrd="0" parTransId="{D9BBD8FE-1CE2-4E4F-B7CE-A7371169682E}" sibTransId="{36292AC8-9D25-48B0-9C36-C9CD28E2578C}"/>
    <dgm:cxn modelId="{DACC0D03-CA66-41FA-A47C-D896D224E887}" type="presOf" srcId="{356873FE-CF95-480B-BB63-1436CB418BDD}" destId="{4DC5F9A6-EA56-4F2F-9616-616C3C84D9F1}" srcOrd="0" destOrd="2" presId="urn:microsoft.com/office/officeart/2017/3/layout/DropPinTimeline"/>
    <dgm:cxn modelId="{AA180A05-2AD8-456F-8EE8-516CFFAD83E8}" type="presOf" srcId="{6198A301-6AC1-4349-A643-31B2AD97BB11}" destId="{9FCAC5A0-A919-47F6-89B7-3C21AEF2ABE2}" srcOrd="0" destOrd="0" presId="urn:microsoft.com/office/officeart/2017/3/layout/DropPinTimeline"/>
    <dgm:cxn modelId="{D2BC360B-8045-46AB-84B1-5AAD7038D2EA}" type="presOf" srcId="{35568445-BC21-43E5-AF53-3AB230EDEFE7}" destId="{6192B42F-B9FA-432D-ADFF-C2B4BEE69AD5}" srcOrd="0" destOrd="0" presId="urn:microsoft.com/office/officeart/2017/3/layout/DropPinTimeline"/>
    <dgm:cxn modelId="{14863D0B-7499-4B16-B4AB-E8885DAC8749}" type="presOf" srcId="{7E90873A-F215-44EC-B43C-4577DA9990A7}" destId="{D07C7716-C2FE-4713-87BD-FE0F8F69DCA2}" srcOrd="0" destOrd="1" presId="urn:microsoft.com/office/officeart/2017/3/layout/DropPinTimeline"/>
    <dgm:cxn modelId="{00BA3217-447D-4E8A-8D73-F7E4B80B09D8}" srcId="{07E0D33F-CC06-4927-A6CD-DDA9F8A4053C}" destId="{ACF8EE13-81A9-4E6D-9FA7-BE9490CBFC6A}" srcOrd="0" destOrd="0" parTransId="{0D3EC4D2-6F18-4B3A-B777-92DC74546F76}" sibTransId="{9D0E9D8E-0B7E-44E8-9740-0C52294E511E}"/>
    <dgm:cxn modelId="{69491F1F-02B2-4255-AE85-F7C07BB9C46B}" srcId="{35568445-BC21-43E5-AF53-3AB230EDEFE7}" destId="{E5AB4442-3530-4285-AC04-24D0AB5BCC46}" srcOrd="0" destOrd="0" parTransId="{E0C8E9EB-4E91-44A3-85BD-67D1B76BF3E8}" sibTransId="{992D1030-E2D1-4129-8152-7DBC54317A3F}"/>
    <dgm:cxn modelId="{5BAED560-EAEA-43D4-A417-CC8B45804F63}" srcId="{07E0D33F-CC06-4927-A6CD-DDA9F8A4053C}" destId="{6198A301-6AC1-4349-A643-31B2AD97BB11}" srcOrd="2" destOrd="0" parTransId="{1540754F-D957-44D6-9B1B-5E4D91CEDEC8}" sibTransId="{6DFBEC2A-E2E3-41A4-B04B-C1643F1BEBDA}"/>
    <dgm:cxn modelId="{92DE9446-D032-4833-BE73-51A7E96A2A4C}" type="presOf" srcId="{E5AB4442-3530-4285-AC04-24D0AB5BCC46}" destId="{4DC5F9A6-EA56-4F2F-9616-616C3C84D9F1}" srcOrd="0" destOrd="0" presId="urn:microsoft.com/office/officeart/2017/3/layout/DropPinTimeline"/>
    <dgm:cxn modelId="{3862DD67-C60A-42F8-B782-47EEB2B9585E}" srcId="{96385CB0-AB81-44F8-BE9A-923258A24A40}" destId="{7E90873A-F215-44EC-B43C-4577DA9990A7}" srcOrd="0" destOrd="0" parTransId="{7E63900D-8068-45BD-B2EF-748F28BEA6D3}" sibTransId="{EF0C35E1-F5B5-4299-9266-4E566312EDBE}"/>
    <dgm:cxn modelId="{8FA49269-632C-4C14-9B54-81EB5205050F}" type="presOf" srcId="{C980668B-ADC4-474C-854B-33FCF44E14A3}" destId="{ACAAC307-B902-4EE0-9130-F3CB6A13FD54}" srcOrd="0" destOrd="0" presId="urn:microsoft.com/office/officeart/2017/3/layout/DropPinTimeline"/>
    <dgm:cxn modelId="{8F24914A-80CB-4295-ADB1-676D56F76830}" type="presOf" srcId="{F78813A2-1447-45B3-9767-B66C52AC281A}" destId="{ACAAC307-B902-4EE0-9130-F3CB6A13FD54}" srcOrd="0" destOrd="2" presId="urn:microsoft.com/office/officeart/2017/3/layout/DropPinTimeline"/>
    <dgm:cxn modelId="{4B156A6B-CFA3-4C4F-8FB6-6CB59D022721}" type="presOf" srcId="{E43E8925-0CD1-4F8E-8471-928053A66EE2}" destId="{D07C7716-C2FE-4713-87BD-FE0F8F69DCA2}" srcOrd="0" destOrd="2" presId="urn:microsoft.com/office/officeart/2017/3/layout/DropPinTimeline"/>
    <dgm:cxn modelId="{647F8852-15A1-4295-8EC5-15F855CF493B}" type="presOf" srcId="{07E0D33F-CC06-4927-A6CD-DDA9F8A4053C}" destId="{90AF00BC-726E-4342-B3CB-727DB4AFE573}" srcOrd="0" destOrd="0" presId="urn:microsoft.com/office/officeart/2017/3/layout/DropPinTimeline"/>
    <dgm:cxn modelId="{85645475-0B49-4D23-AFBF-9712792364EB}" srcId="{ACF8EE13-81A9-4E6D-9FA7-BE9490CBFC6A}" destId="{96385CB0-AB81-44F8-BE9A-923258A24A40}" srcOrd="0" destOrd="0" parTransId="{C951EBBD-5DB9-464A-B897-C670FBC54FE8}" sibTransId="{08E1D9B7-0A3F-4FB0-9D46-2F83146FE0D8}"/>
    <dgm:cxn modelId="{683FA67F-EAD4-473C-A249-99E0FF35C618}" srcId="{E5AB4442-3530-4285-AC04-24D0AB5BCC46}" destId="{4DCEFF00-BDFC-4841-A868-A23F974C32FB}" srcOrd="0" destOrd="0" parTransId="{95546D13-F777-44EF-B9FD-37E2821A2675}" sibTransId="{24A9D074-614D-406C-B633-C355D2422F68}"/>
    <dgm:cxn modelId="{17AE7193-9D2E-4E22-A033-7239C4302CBA}" srcId="{6198A301-6AC1-4349-A643-31B2AD97BB11}" destId="{C980668B-ADC4-474C-854B-33FCF44E14A3}" srcOrd="0" destOrd="0" parTransId="{C60D6EA1-BC45-4168-B872-ECA6F9A4F3A5}" sibTransId="{9A9049E5-24CF-40C6-BA5B-3FD7AFB70AAF}"/>
    <dgm:cxn modelId="{870BB297-31E7-4C33-B786-59D88E99D798}" type="presOf" srcId="{96385CB0-AB81-44F8-BE9A-923258A24A40}" destId="{D07C7716-C2FE-4713-87BD-FE0F8F69DCA2}" srcOrd="0" destOrd="0" presId="urn:microsoft.com/office/officeart/2017/3/layout/DropPinTimeline"/>
    <dgm:cxn modelId="{28F6B89B-8D30-47FF-B99A-E04223B6979B}" type="presOf" srcId="{94CE8889-199B-4015-9D7F-1A2C2294233F}" destId="{ACAAC307-B902-4EE0-9130-F3CB6A13FD54}" srcOrd="0" destOrd="1" presId="urn:microsoft.com/office/officeart/2017/3/layout/DropPinTimeline"/>
    <dgm:cxn modelId="{D70935AD-2BB8-4A5D-8343-DFA7A0F63FA5}" srcId="{07E0D33F-CC06-4927-A6CD-DDA9F8A4053C}" destId="{35568445-BC21-43E5-AF53-3AB230EDEFE7}" srcOrd="1" destOrd="0" parTransId="{EE385DB2-CA4E-4521-87B0-F016B2F2A697}" sibTransId="{5EAE1F58-D8DF-4163-BD61-D11E9394B9F6}"/>
    <dgm:cxn modelId="{866800B8-C38B-40F2-91AA-7B4516818365}" srcId="{C980668B-ADC4-474C-854B-33FCF44E14A3}" destId="{94CE8889-199B-4015-9D7F-1A2C2294233F}" srcOrd="0" destOrd="0" parTransId="{4F113A02-BAF3-46B8-95E9-FD193075A634}" sibTransId="{1398F6D1-4CC6-4EDD-BAB5-4A2F88CBE19F}"/>
    <dgm:cxn modelId="{31A42EBA-267E-4B03-B93A-812D0BF9CF21}" type="presOf" srcId="{4DCEFF00-BDFC-4841-A868-A23F974C32FB}" destId="{4DC5F9A6-EA56-4F2F-9616-616C3C84D9F1}" srcOrd="0" destOrd="1" presId="urn:microsoft.com/office/officeart/2017/3/layout/DropPinTimeline"/>
    <dgm:cxn modelId="{5F8D4FC2-9EB7-435C-B758-DE489BA884D4}" srcId="{C980668B-ADC4-474C-854B-33FCF44E14A3}" destId="{F78813A2-1447-45B3-9767-B66C52AC281A}" srcOrd="1" destOrd="0" parTransId="{9086EBAD-AEF8-4B18-B76B-CC6D45C07849}" sibTransId="{5F3AE0B1-C345-4F26-B6FA-CE782BFF938A}"/>
    <dgm:cxn modelId="{35F457C5-4B05-408B-A942-3B4100601A1F}" type="presOf" srcId="{ACF8EE13-81A9-4E6D-9FA7-BE9490CBFC6A}" destId="{1E4954D9-C0CA-4AC1-A791-4BD918A4BAE5}" srcOrd="0" destOrd="0" presId="urn:microsoft.com/office/officeart/2017/3/layout/DropPinTimeline"/>
    <dgm:cxn modelId="{7BA80CCC-C2DA-402E-ADFA-AD1BE69CDA3B}" srcId="{96385CB0-AB81-44F8-BE9A-923258A24A40}" destId="{E43E8925-0CD1-4F8E-8471-928053A66EE2}" srcOrd="1" destOrd="0" parTransId="{326156E3-CFFC-4140-9961-DEFD2CB2F4A1}" sibTransId="{628C91CB-5A28-4B59-8193-D613DFC4774C}"/>
    <dgm:cxn modelId="{B99A5FA9-0D4A-49CE-8DA7-63004CE1C651}" type="presParOf" srcId="{90AF00BC-726E-4342-B3CB-727DB4AFE573}" destId="{ACF0ADC8-23B5-4E89-9687-0A45EE3589A3}" srcOrd="0" destOrd="0" presId="urn:microsoft.com/office/officeart/2017/3/layout/DropPinTimeline"/>
    <dgm:cxn modelId="{42679409-CB78-4FEB-89B3-129B46D908E4}" type="presParOf" srcId="{90AF00BC-726E-4342-B3CB-727DB4AFE573}" destId="{5EA5AD51-FB7E-4447-9C8E-B750A47DB481}" srcOrd="1" destOrd="0" presId="urn:microsoft.com/office/officeart/2017/3/layout/DropPinTimeline"/>
    <dgm:cxn modelId="{1B4A906D-4700-413B-87CE-9B3096449154}" type="presParOf" srcId="{5EA5AD51-FB7E-4447-9C8E-B750A47DB481}" destId="{41DDB4A5-B99B-486F-9AB3-1B138069C323}" srcOrd="0" destOrd="0" presId="urn:microsoft.com/office/officeart/2017/3/layout/DropPinTimeline"/>
    <dgm:cxn modelId="{ABDADDE4-40A4-41DE-8AC5-19ACC15774DB}" type="presParOf" srcId="{41DDB4A5-B99B-486F-9AB3-1B138069C323}" destId="{E57920AC-5C9B-46FB-B085-64B72986C2A9}" srcOrd="0" destOrd="0" presId="urn:microsoft.com/office/officeart/2017/3/layout/DropPinTimeline"/>
    <dgm:cxn modelId="{80DB6BEB-9233-4020-AC33-39991256FE68}" type="presParOf" srcId="{41DDB4A5-B99B-486F-9AB3-1B138069C323}" destId="{D5882C5D-6380-49E7-8710-D1255897808D}" srcOrd="1" destOrd="0" presId="urn:microsoft.com/office/officeart/2017/3/layout/DropPinTimeline"/>
    <dgm:cxn modelId="{B6F7C652-444F-42A6-94B3-554A48924D5F}" type="presParOf" srcId="{D5882C5D-6380-49E7-8710-D1255897808D}" destId="{2FF8EC2F-44AC-488A-B109-AB711AA711BC}" srcOrd="0" destOrd="0" presId="urn:microsoft.com/office/officeart/2017/3/layout/DropPinTimeline"/>
    <dgm:cxn modelId="{A51AC5D1-FFB3-4244-8F30-C80C126F8E2D}" type="presParOf" srcId="{D5882C5D-6380-49E7-8710-D1255897808D}" destId="{84C7CCE8-0658-4804-B513-E5DBA0AE0CAF}" srcOrd="1" destOrd="0" presId="urn:microsoft.com/office/officeart/2017/3/layout/DropPinTimeline"/>
    <dgm:cxn modelId="{64EC3A41-6C5A-40A8-8115-E7B5009082EC}" type="presParOf" srcId="{41DDB4A5-B99B-486F-9AB3-1B138069C323}" destId="{D07C7716-C2FE-4713-87BD-FE0F8F69DCA2}" srcOrd="2" destOrd="0" presId="urn:microsoft.com/office/officeart/2017/3/layout/DropPinTimeline"/>
    <dgm:cxn modelId="{BFB7EA04-7AF1-4919-B788-C6F01A515686}" type="presParOf" srcId="{41DDB4A5-B99B-486F-9AB3-1B138069C323}" destId="{1E4954D9-C0CA-4AC1-A791-4BD918A4BAE5}" srcOrd="3" destOrd="0" presId="urn:microsoft.com/office/officeart/2017/3/layout/DropPinTimeline"/>
    <dgm:cxn modelId="{784B0FF6-129A-409E-9CC9-D553FD75A258}" type="presParOf" srcId="{41DDB4A5-B99B-486F-9AB3-1B138069C323}" destId="{1ED0A91A-3D3F-4B91-A27C-6A5E77AE1488}" srcOrd="4" destOrd="0" presId="urn:microsoft.com/office/officeart/2017/3/layout/DropPinTimeline"/>
    <dgm:cxn modelId="{7D1F0DA1-D88D-47A2-8EB4-4B9F29039D27}" type="presParOf" srcId="{41DDB4A5-B99B-486F-9AB3-1B138069C323}" destId="{C3349A63-F64F-4D81-837C-C36392F64CA7}" srcOrd="5" destOrd="0" presId="urn:microsoft.com/office/officeart/2017/3/layout/DropPinTimeline"/>
    <dgm:cxn modelId="{D4146E60-08DC-4F92-82D4-B0C92E35F7AC}" type="presParOf" srcId="{5EA5AD51-FB7E-4447-9C8E-B750A47DB481}" destId="{D826FDAC-1E2A-488A-A3BE-2EE6FC6A9D4F}" srcOrd="1" destOrd="0" presId="urn:microsoft.com/office/officeart/2017/3/layout/DropPinTimeline"/>
    <dgm:cxn modelId="{F980296F-4D91-4246-9E6E-457973C89FE8}" type="presParOf" srcId="{5EA5AD51-FB7E-4447-9C8E-B750A47DB481}" destId="{D06B4383-6B39-48EB-B271-44B098D234E9}" srcOrd="2" destOrd="0" presId="urn:microsoft.com/office/officeart/2017/3/layout/DropPinTimeline"/>
    <dgm:cxn modelId="{795BCA92-8C8B-4C97-9871-8474A52D1FF9}" type="presParOf" srcId="{D06B4383-6B39-48EB-B271-44B098D234E9}" destId="{B99CFEA3-9084-4A55-8990-0C21044C052A}" srcOrd="0" destOrd="0" presId="urn:microsoft.com/office/officeart/2017/3/layout/DropPinTimeline"/>
    <dgm:cxn modelId="{B0883306-F970-442B-B289-313D47BC76FA}" type="presParOf" srcId="{D06B4383-6B39-48EB-B271-44B098D234E9}" destId="{25FD01AE-F91F-4E8F-9009-9B6D81CB503E}" srcOrd="1" destOrd="0" presId="urn:microsoft.com/office/officeart/2017/3/layout/DropPinTimeline"/>
    <dgm:cxn modelId="{F3AE8B70-9F2A-4261-B113-6F59DAA3D6C2}" type="presParOf" srcId="{25FD01AE-F91F-4E8F-9009-9B6D81CB503E}" destId="{D208BBFF-0140-40FB-A338-16F425E3E9AF}" srcOrd="0" destOrd="0" presId="urn:microsoft.com/office/officeart/2017/3/layout/DropPinTimeline"/>
    <dgm:cxn modelId="{888FB971-AB07-428B-88BE-3813D26C464D}" type="presParOf" srcId="{25FD01AE-F91F-4E8F-9009-9B6D81CB503E}" destId="{0509E303-8C1F-4A7B-BE4F-FD656E387ABE}" srcOrd="1" destOrd="0" presId="urn:microsoft.com/office/officeart/2017/3/layout/DropPinTimeline"/>
    <dgm:cxn modelId="{0A719E28-437C-4949-8BE1-DBB296AE311E}" type="presParOf" srcId="{D06B4383-6B39-48EB-B271-44B098D234E9}" destId="{4DC5F9A6-EA56-4F2F-9616-616C3C84D9F1}" srcOrd="2" destOrd="0" presId="urn:microsoft.com/office/officeart/2017/3/layout/DropPinTimeline"/>
    <dgm:cxn modelId="{B7BD55EA-4AA7-4DDC-8C0F-D8FB08855F20}" type="presParOf" srcId="{D06B4383-6B39-48EB-B271-44B098D234E9}" destId="{6192B42F-B9FA-432D-ADFF-C2B4BEE69AD5}" srcOrd="3" destOrd="0" presId="urn:microsoft.com/office/officeart/2017/3/layout/DropPinTimeline"/>
    <dgm:cxn modelId="{EDDCCD62-4507-40D5-A670-37C21389D351}" type="presParOf" srcId="{D06B4383-6B39-48EB-B271-44B098D234E9}" destId="{6A84B18C-DA35-4003-892F-C173EC801EE2}" srcOrd="4" destOrd="0" presId="urn:microsoft.com/office/officeart/2017/3/layout/DropPinTimeline"/>
    <dgm:cxn modelId="{04AA6E46-BABD-4F32-91F4-D5F1B53F86C4}" type="presParOf" srcId="{D06B4383-6B39-48EB-B271-44B098D234E9}" destId="{64488D2A-CC7A-4F06-9A2D-99F9EB16A7CE}" srcOrd="5" destOrd="0" presId="urn:microsoft.com/office/officeart/2017/3/layout/DropPinTimeline"/>
    <dgm:cxn modelId="{C69A64D1-1058-4C38-8321-DC3A36F8719B}" type="presParOf" srcId="{5EA5AD51-FB7E-4447-9C8E-B750A47DB481}" destId="{59DAF73B-6A97-4874-B84E-F7A484A5DCE1}" srcOrd="3" destOrd="0" presId="urn:microsoft.com/office/officeart/2017/3/layout/DropPinTimeline"/>
    <dgm:cxn modelId="{4E0E16E9-72D5-42E8-ACC3-C84F9818C206}" type="presParOf" srcId="{5EA5AD51-FB7E-4447-9C8E-B750A47DB481}" destId="{FFDC6BD0-E870-4650-A8CF-E05632DCFE10}" srcOrd="4" destOrd="0" presId="urn:microsoft.com/office/officeart/2017/3/layout/DropPinTimeline"/>
    <dgm:cxn modelId="{3C42AC04-1C02-4EAC-95B7-8852A84A1490}" type="presParOf" srcId="{FFDC6BD0-E870-4650-A8CF-E05632DCFE10}" destId="{160BAF85-A698-4FE6-BE91-035B2F6C1DC2}" srcOrd="0" destOrd="0" presId="urn:microsoft.com/office/officeart/2017/3/layout/DropPinTimeline"/>
    <dgm:cxn modelId="{7B0CE4E9-B0D5-461A-9392-889310579050}" type="presParOf" srcId="{FFDC6BD0-E870-4650-A8CF-E05632DCFE10}" destId="{6A5D456F-10C8-475D-86DC-5D4D61347C0C}" srcOrd="1" destOrd="0" presId="urn:microsoft.com/office/officeart/2017/3/layout/DropPinTimeline"/>
    <dgm:cxn modelId="{906C2ADC-E514-4AB0-B88D-823AF7974C45}" type="presParOf" srcId="{6A5D456F-10C8-475D-86DC-5D4D61347C0C}" destId="{0AA50B59-6908-44AF-B07B-53878C6297B8}" srcOrd="0" destOrd="0" presId="urn:microsoft.com/office/officeart/2017/3/layout/DropPinTimeline"/>
    <dgm:cxn modelId="{13F6359A-709E-4398-B939-2746FF0551A7}" type="presParOf" srcId="{6A5D456F-10C8-475D-86DC-5D4D61347C0C}" destId="{35446CCD-8B55-471F-89B0-1FE15DEE0714}" srcOrd="1" destOrd="0" presId="urn:microsoft.com/office/officeart/2017/3/layout/DropPinTimeline"/>
    <dgm:cxn modelId="{8FEA788A-99B8-477D-880F-70615C885AC4}" type="presParOf" srcId="{FFDC6BD0-E870-4650-A8CF-E05632DCFE10}" destId="{ACAAC307-B902-4EE0-9130-F3CB6A13FD54}" srcOrd="2" destOrd="0" presId="urn:microsoft.com/office/officeart/2017/3/layout/DropPinTimeline"/>
    <dgm:cxn modelId="{DCE81101-3160-4FFB-920B-702CA7836625}" type="presParOf" srcId="{FFDC6BD0-E870-4650-A8CF-E05632DCFE10}" destId="{9FCAC5A0-A919-47F6-89B7-3C21AEF2ABE2}" srcOrd="3" destOrd="0" presId="urn:microsoft.com/office/officeart/2017/3/layout/DropPinTimeline"/>
    <dgm:cxn modelId="{185D06BE-3B36-4A95-A338-E8EA1BEF0FB1}" type="presParOf" srcId="{FFDC6BD0-E870-4650-A8CF-E05632DCFE10}" destId="{0EB54031-3D88-4B6C-AC50-5D0BA337D406}" srcOrd="4" destOrd="0" presId="urn:microsoft.com/office/officeart/2017/3/layout/DropPinTimeline"/>
    <dgm:cxn modelId="{C76373F8-0A50-454D-880B-CA7D36D934A0}" type="presParOf" srcId="{FFDC6BD0-E870-4650-A8CF-E05632DCFE10}" destId="{FCBB7DE0-E796-44E0-B676-65BB5940E93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38D0-F47A-471D-A51F-44FF8930064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35F0-FDBA-4CDE-BE25-B7C266215E4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D10-881E-4D32-8279-8F8F154F0B9C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this assignment you are required to:</a:t>
          </a:r>
        </a:p>
      </dsp:txBody>
      <dsp:txXfrm>
        <a:off x="1429899" y="2442"/>
        <a:ext cx="2931121" cy="1238008"/>
      </dsp:txXfrm>
    </dsp:sp>
    <dsp:sp modelId="{890895B3-9CA5-4E2D-8394-BE396BC8B906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working IoT project using a suitable distributed version control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 and communicate your work in a  clear, correct manner.</a:t>
          </a:r>
        </a:p>
      </dsp:txBody>
      <dsp:txXfrm>
        <a:off x="4361021" y="2442"/>
        <a:ext cx="2152582" cy="1238008"/>
      </dsp:txXfrm>
    </dsp:sp>
    <dsp:sp modelId="{1102B5EB-FAE0-438C-96FB-895F5F06E02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A2C3-6E26-4A33-86E1-C779337FE5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08AB-C0E0-48B9-B9A4-2A70724C006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to develop a digital portfolio.</a:t>
          </a:r>
        </a:p>
      </dsp:txBody>
      <dsp:txXfrm>
        <a:off x="1429899" y="1549953"/>
        <a:ext cx="5083704" cy="1238008"/>
      </dsp:txXfrm>
    </dsp:sp>
    <dsp:sp modelId="{93F5A263-7684-4FB7-897A-0507D38CF97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E5EB-1BC0-4FC8-9B88-7F58C3C2A6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8C00-B761-47B2-87B9-BF751C83FC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Assessment will be based on technical (e.g., features), communication, organisational and presentation skills.</a:t>
          </a:r>
        </a:p>
      </dsp:txBody>
      <dsp:txXfrm>
        <a:off x="1429899" y="3097464"/>
        <a:ext cx="5083704" cy="1238008"/>
      </dsp:txXfrm>
    </dsp:sp>
    <dsp:sp modelId="{18263A8E-3211-4D57-A115-7332A6D184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7FEF-49DA-4B04-9CED-C113199DE6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D26-BBE5-4B71-B1B8-4B0C6A6053F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100% CA</a:t>
          </a:r>
        </a:p>
      </dsp:txBody>
      <dsp:txXfrm>
        <a:off x="1429899" y="4644974"/>
        <a:ext cx="2931121" cy="1238008"/>
      </dsp:txXfrm>
    </dsp:sp>
    <dsp:sp modelId="{AE9701BE-8BB3-43F2-BB2D-DAEE11DC9F20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overall project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F51E-9172-47E1-81A5-20C90D8C509D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 a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 level concept: Title; Description; Tools and Tech.</a:t>
          </a:r>
        </a:p>
      </dsp:txBody>
      <dsp:txXfrm>
        <a:off x="1302720" y="2715"/>
        <a:ext cx="5210883" cy="1406697"/>
      </dsp:txXfrm>
    </dsp:sp>
    <dsp:sp modelId="{86796B82-9AF2-4561-991E-B48A73FC7CBD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</a:t>
          </a:r>
        </a:p>
      </dsp:txBody>
      <dsp:txXfrm>
        <a:off x="0" y="2715"/>
        <a:ext cx="1302720" cy="1406697"/>
      </dsp:txXfrm>
    </dsp:sp>
    <dsp:sp modelId="{128B2066-B77E-4AD5-A4CE-C4A23874260D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Model/implement a solution to your proposal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the knowledge, skills and practices from  other modules</a:t>
          </a:r>
        </a:p>
      </dsp:txBody>
      <dsp:txXfrm>
        <a:off x="1302720" y="1493814"/>
        <a:ext cx="5210883" cy="1406697"/>
      </dsp:txXfrm>
    </dsp:sp>
    <dsp:sp modelId="{618915B9-C596-4144-974C-8D4BB8482522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Model/ implement</a:t>
          </a:r>
        </a:p>
      </dsp:txBody>
      <dsp:txXfrm>
        <a:off x="0" y="1493814"/>
        <a:ext cx="1302720" cy="1406697"/>
      </dsp:txXfrm>
    </dsp:sp>
    <dsp:sp modelId="{52F782A6-3BD3-4027-AF6A-5E2590EBEA09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suitable version control system to manage your portfolio of "artifacts".</a:t>
          </a:r>
        </a:p>
      </dsp:txBody>
      <dsp:txXfrm>
        <a:off x="1302720" y="2984913"/>
        <a:ext cx="5210883" cy="1406697"/>
      </dsp:txXfrm>
    </dsp:sp>
    <dsp:sp modelId="{303129E5-2AFA-4E70-805D-CC973F20274A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0" y="2984913"/>
        <a:ext cx="1302720" cy="1406697"/>
      </dsp:txXfrm>
    </dsp:sp>
    <dsp:sp modelId="{844E70FF-CCFF-4C6E-96DC-8DE27C3A7324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Produce clear documentation and/or training material for your project (e.g. project report, user guide, sushi cards) </a:t>
          </a:r>
        </a:p>
      </dsp:txBody>
      <dsp:txXfrm>
        <a:off x="1302720" y="4476013"/>
        <a:ext cx="5210883" cy="1406697"/>
      </dsp:txXfrm>
    </dsp:sp>
    <dsp:sp modelId="{B9620483-6CC2-40CA-A172-C884812E0B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Communictate</a:t>
          </a:r>
          <a:endParaRPr lang="en-US" sz="1500" kern="1200" dirty="0"/>
        </a:p>
      </dsp:txBody>
      <dsp:txXfrm>
        <a:off x="0" y="4476013"/>
        <a:ext cx="1302720" cy="1406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ADC8-23B5-4E89-9687-0A45EE3589A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EC2F-44AC-488A-B109-AB711AA711BC}">
      <dsp:nvSpPr>
        <dsp:cNvPr id="0" name=""/>
        <dsp:cNvSpPr/>
      </dsp:nvSpPr>
      <dsp:spPr>
        <a:xfrm rot="8100000">
          <a:off x="96958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CCE8-0658-4804-B513-E5DBA0AE0CAF}">
      <dsp:nvSpPr>
        <dsp:cNvPr id="0" name=""/>
        <dsp:cNvSpPr/>
      </dsp:nvSpPr>
      <dsp:spPr>
        <a:xfrm>
          <a:off x="144220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7716-C2FE-4713-87BD-FE0F8F69DCA2}">
      <dsp:nvSpPr>
        <dsp:cNvPr id="0" name=""/>
        <dsp:cNvSpPr/>
      </dsp:nvSpPr>
      <dsp:spPr>
        <a:xfrm>
          <a:off x="610503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Proposal document (for 8</a:t>
          </a:r>
          <a:r>
            <a:rPr lang="en-US" sz="1500" kern="1200" baseline="30000" dirty="0"/>
            <a:t>th</a:t>
          </a:r>
          <a:r>
            <a:rPr lang="en-US" sz="1500" kern="1200" dirty="0"/>
            <a:t>  March)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One page document with general concept.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Github repo</a:t>
          </a:r>
        </a:p>
      </dsp:txBody>
      <dsp:txXfrm>
        <a:off x="610503" y="1200626"/>
        <a:ext cx="2665679" cy="1742086"/>
      </dsp:txXfrm>
    </dsp:sp>
    <dsp:sp modelId="{1E4954D9-C0CA-4AC1-A791-4BD918A4BAE5}">
      <dsp:nvSpPr>
        <dsp:cNvPr id="0" name=""/>
        <dsp:cNvSpPr/>
      </dsp:nvSpPr>
      <dsp:spPr>
        <a:xfrm>
          <a:off x="610503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</a:t>
          </a:r>
          <a:r>
            <a:rPr lang="en-US" sz="2000" kern="1200" baseline="30000" dirty="0"/>
            <a:t>st</a:t>
          </a:r>
          <a:r>
            <a:rPr lang="en-US" sz="2000" kern="1200" dirty="0"/>
            <a:t> March(week6)</a:t>
          </a:r>
        </a:p>
      </dsp:txBody>
      <dsp:txXfrm>
        <a:off x="610503" y="588542"/>
        <a:ext cx="2665679" cy="612084"/>
      </dsp:txXfrm>
    </dsp:sp>
    <dsp:sp modelId="{1ED0A91A-3D3F-4B91-A27C-6A5E77AE1488}">
      <dsp:nvSpPr>
        <dsp:cNvPr id="0" name=""/>
        <dsp:cNvSpPr/>
      </dsp:nvSpPr>
      <dsp:spPr>
        <a:xfrm>
          <a:off x="309675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20AC-5C9B-46FB-B085-64B72986C2A9}">
      <dsp:nvSpPr>
        <dsp:cNvPr id="0" name=""/>
        <dsp:cNvSpPr/>
      </dsp:nvSpPr>
      <dsp:spPr>
        <a:xfrm>
          <a:off x="260741" y="2887625"/>
          <a:ext cx="108297" cy="110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BBFF-0140-40FB-A338-16F425E3E9AF}">
      <dsp:nvSpPr>
        <dsp:cNvPr id="0" name=""/>
        <dsp:cNvSpPr/>
      </dsp:nvSpPr>
      <dsp:spPr>
        <a:xfrm rot="18900000">
          <a:off x="1815058" y="3923500"/>
          <a:ext cx="228935" cy="228935"/>
        </a:xfrm>
        <a:prstGeom prst="teardrop">
          <a:avLst>
            <a:gd name="adj" fmla="val 11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E303-8C1F-4A7B-BE4F-FD656E387ABE}">
      <dsp:nvSpPr>
        <dsp:cNvPr id="0" name=""/>
        <dsp:cNvSpPr/>
      </dsp:nvSpPr>
      <dsp:spPr>
        <a:xfrm>
          <a:off x="1764071" y="3874309"/>
          <a:ext cx="330910" cy="3273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F9A6-EA56-4F2F-9616-616C3C84D9F1}">
      <dsp:nvSpPr>
        <dsp:cNvPr id="0" name=""/>
        <dsp:cNvSpPr/>
      </dsp:nvSpPr>
      <dsp:spPr>
        <a:xfrm>
          <a:off x="2241483" y="2942713"/>
          <a:ext cx="2643421" cy="93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Interim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Updated Readme.md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Feedback on progress</a:t>
          </a:r>
        </a:p>
      </dsp:txBody>
      <dsp:txXfrm>
        <a:off x="2241483" y="2942713"/>
        <a:ext cx="2643421" cy="931596"/>
      </dsp:txXfrm>
    </dsp:sp>
    <dsp:sp modelId="{6192B42F-B9FA-432D-ADFF-C2B4BEE69AD5}">
      <dsp:nvSpPr>
        <dsp:cNvPr id="0" name=""/>
        <dsp:cNvSpPr/>
      </dsp:nvSpPr>
      <dsp:spPr>
        <a:xfrm>
          <a:off x="2241483" y="3874309"/>
          <a:ext cx="2643421" cy="32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22</a:t>
          </a:r>
          <a:r>
            <a:rPr lang="en-US" sz="2000" kern="1200" baseline="30000" dirty="0"/>
            <a:t>nd</a:t>
          </a:r>
          <a:r>
            <a:rPr lang="en-US" sz="2000" kern="1200" dirty="0"/>
            <a:t> March (week9)</a:t>
          </a:r>
        </a:p>
      </dsp:txBody>
      <dsp:txXfrm>
        <a:off x="2241483" y="3874309"/>
        <a:ext cx="2643421" cy="327317"/>
      </dsp:txXfrm>
    </dsp:sp>
    <dsp:sp modelId="{6A84B18C-DA35-4003-892F-C173EC801EE2}">
      <dsp:nvSpPr>
        <dsp:cNvPr id="0" name=""/>
        <dsp:cNvSpPr/>
      </dsp:nvSpPr>
      <dsp:spPr>
        <a:xfrm>
          <a:off x="1929526" y="2942713"/>
          <a:ext cx="0" cy="931596"/>
        </a:xfrm>
        <a:prstGeom prst="line">
          <a:avLst/>
        </a:prstGeom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FEA3-9084-4A55-8990-0C21044C052A}">
      <dsp:nvSpPr>
        <dsp:cNvPr id="0" name=""/>
        <dsp:cNvSpPr/>
      </dsp:nvSpPr>
      <dsp:spPr>
        <a:xfrm>
          <a:off x="1833482" y="2913254"/>
          <a:ext cx="202517" cy="58917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0B59-6908-44AF-B07B-53878C6297B8}">
      <dsp:nvSpPr>
        <dsp:cNvPr id="0" name=""/>
        <dsp:cNvSpPr/>
      </dsp:nvSpPr>
      <dsp:spPr>
        <a:xfrm rot="8100000">
          <a:off x="3325531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CCD-8B55-471F-89B0-1FE15DEE0714}">
      <dsp:nvSpPr>
        <dsp:cNvPr id="0" name=""/>
        <dsp:cNvSpPr/>
      </dsp:nvSpPr>
      <dsp:spPr>
        <a:xfrm>
          <a:off x="3372793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C307-B902-4EE0-9130-F3CB6A13FD54}">
      <dsp:nvSpPr>
        <dsp:cNvPr id="0" name=""/>
        <dsp:cNvSpPr/>
      </dsp:nvSpPr>
      <dsp:spPr>
        <a:xfrm>
          <a:off x="3839075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 and 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Full submission.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Present your work.</a:t>
          </a:r>
        </a:p>
      </dsp:txBody>
      <dsp:txXfrm>
        <a:off x="3839075" y="1200626"/>
        <a:ext cx="2665679" cy="1742086"/>
      </dsp:txXfrm>
    </dsp:sp>
    <dsp:sp modelId="{9FCAC5A0-A919-47F6-89B7-3C21AEF2ABE2}">
      <dsp:nvSpPr>
        <dsp:cNvPr id="0" name=""/>
        <dsp:cNvSpPr/>
      </dsp:nvSpPr>
      <dsp:spPr>
        <a:xfrm>
          <a:off x="3839075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26</a:t>
          </a:r>
          <a:r>
            <a:rPr lang="en-US" sz="2000" kern="1200" baseline="30000" dirty="0"/>
            <a:t>th</a:t>
          </a:r>
          <a:r>
            <a:rPr lang="en-US" sz="2000" kern="1200" dirty="0"/>
            <a:t> April–3</a:t>
          </a:r>
          <a:r>
            <a:rPr lang="en-US" sz="2000" kern="1200" baseline="30000" dirty="0"/>
            <a:t>rd</a:t>
          </a:r>
          <a:r>
            <a:rPr lang="en-US" sz="2000" kern="1200" dirty="0"/>
            <a:t>  May (week12/13)</a:t>
          </a:r>
        </a:p>
      </dsp:txBody>
      <dsp:txXfrm>
        <a:off x="3839075" y="588542"/>
        <a:ext cx="2665679" cy="612084"/>
      </dsp:txXfrm>
    </dsp:sp>
    <dsp:sp modelId="{0EB54031-3D88-4B6C-AC50-5D0BA337D406}">
      <dsp:nvSpPr>
        <dsp:cNvPr id="0" name=""/>
        <dsp:cNvSpPr/>
      </dsp:nvSpPr>
      <dsp:spPr>
        <a:xfrm>
          <a:off x="3538248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AF85-A698-4FE6-BE91-035B2F6C1DC2}">
      <dsp:nvSpPr>
        <dsp:cNvPr id="0" name=""/>
        <dsp:cNvSpPr/>
      </dsp:nvSpPr>
      <dsp:spPr>
        <a:xfrm>
          <a:off x="3489314" y="2887625"/>
          <a:ext cx="108297" cy="1101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B9E2C72-11BB-4B4B-BE01-8C6981552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Specification</a:t>
            </a:r>
          </a:p>
          <a:p>
            <a:r>
              <a:rPr lang="en-US" i="1">
                <a:solidFill>
                  <a:srgbClr val="FFFFFF"/>
                </a:solidFill>
              </a:rPr>
              <a:t>Produced by: Dr. Frank Walsh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B77D-0EE8-47BE-BEA1-EA79BA09FA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technofaq.org/posts/2017/10/the-important-things-about-project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FE877-DE5F-4C7E-8666-D793B580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17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06D1E-8011-4EA3-AB24-87C575E8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59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7CEB7-23FD-47A5-9E1F-88C506F13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55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7E3E-563E-F25B-748B-709E002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sz="4800"/>
              <a:t>Possible Projects: Smart Device Creation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F02F-1212-9D20-6919-122A2CD5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0" i="0">
                <a:effectLst/>
                <a:latin typeface="Söhne"/>
              </a:rPr>
              <a:t>Turn a device into a “connected” device.</a:t>
            </a:r>
          </a:p>
          <a:p>
            <a:r>
              <a:rPr lang="en-GB" sz="2000">
                <a:latin typeface="Söhne"/>
              </a:rPr>
              <a:t>Control it from your mobile phone.</a:t>
            </a:r>
            <a:endParaRPr lang="en-IE" sz="2000"/>
          </a:p>
        </p:txBody>
      </p:sp>
      <p:pic>
        <p:nvPicPr>
          <p:cNvPr id="1026" name="Picture 2" descr="Tutorial Iot Cara Kontrol Relay Menggunakan Nodemcu Esp8266 Dan ...">
            <a:extLst>
              <a:ext uri="{FF2B5EF4-FFF2-40B4-BE49-F238E27FC236}">
                <a16:creationId xmlns:a16="http://schemas.microsoft.com/office/drawing/2014/main" id="{F70FB104-940D-4E9B-9B67-11910E71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419" y="2484255"/>
            <a:ext cx="4716502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94CD7-5A97-BA70-FDFD-D5072F91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dirty="0"/>
              <a:t>Possible Projects: </a:t>
            </a:r>
            <a:r>
              <a:rPr lang="en-GB" dirty="0"/>
              <a:t>Plant Monitoring and Watering System</a:t>
            </a:r>
            <a:endParaRPr lang="en-IE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B118-2C00-EF91-C6C6-DBC8784C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E" sz="2000"/>
              <a:t>Extend existing lab to include watering action</a:t>
            </a:r>
          </a:p>
          <a:p>
            <a:r>
              <a:rPr lang="en-IE" sz="2000"/>
              <a:t>Log actions</a:t>
            </a:r>
          </a:p>
          <a:p>
            <a:pPr marL="0" indent="0">
              <a:buNone/>
            </a:pPr>
            <a:endParaRPr lang="en-IE" sz="2000"/>
          </a:p>
        </p:txBody>
      </p:sp>
      <p:pic>
        <p:nvPicPr>
          <p:cNvPr id="2050" name="Picture 2" descr="Intro || IoT Automatic Plant Watering System - YouTube">
            <a:extLst>
              <a:ext uri="{FF2B5EF4-FFF2-40B4-BE49-F238E27FC236}">
                <a16:creationId xmlns:a16="http://schemas.microsoft.com/office/drawing/2014/main" id="{A17716A1-3AA7-292A-8482-036827A8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92862"/>
            <a:ext cx="5150277" cy="28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AF9ED-0F06-3776-066D-5DE21FDF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sz="4800"/>
              <a:t>Possible Projects: Weather Monitoring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B2E6-23CC-5704-1BFF-E6E80952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E" sz="2000"/>
              <a:t>Connect wind/rain/temp sensor. </a:t>
            </a:r>
          </a:p>
          <a:p>
            <a:r>
              <a:rPr lang="en-IE" sz="2000"/>
              <a:t>Create Dashboard to remote monitor. </a:t>
            </a:r>
          </a:p>
        </p:txBody>
      </p:sp>
      <p:pic>
        <p:nvPicPr>
          <p:cNvPr id="3074" name="Picture 2" descr="SparkFun launches ESP32-based &quot;Arduino IoT Weather Station&quot; with ...">
            <a:extLst>
              <a:ext uri="{FF2B5EF4-FFF2-40B4-BE49-F238E27FC236}">
                <a16:creationId xmlns:a16="http://schemas.microsoft.com/office/drawing/2014/main" id="{E1B00071-0289-A460-1EB1-A1EAC5E5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3299" y="2484255"/>
            <a:ext cx="4686743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500</Words>
  <Application>Microsoft Office PowerPoint</Application>
  <PresentationFormat>Widescreen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Project II: Assignment Specification</vt:lpstr>
      <vt:lpstr>Context</vt:lpstr>
      <vt:lpstr>Requirements</vt:lpstr>
      <vt:lpstr>Timeline</vt:lpstr>
      <vt:lpstr>Grade Spectrum</vt:lpstr>
      <vt:lpstr>Possible Projects: Smart Device Creation</vt:lpstr>
      <vt:lpstr>Possible Projects: Plant Monitoring and Watering System</vt:lpstr>
      <vt:lpstr>Possible Projects: Weather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Assignment Specification</dc:title>
  <dc:creator>Frank X Walsh</dc:creator>
  <cp:lastModifiedBy>Frank X Walsh</cp:lastModifiedBy>
  <cp:revision>9</cp:revision>
  <dcterms:created xsi:type="dcterms:W3CDTF">2020-02-14T12:20:04Z</dcterms:created>
  <dcterms:modified xsi:type="dcterms:W3CDTF">2024-02-23T10:19:53Z</dcterms:modified>
</cp:coreProperties>
</file>