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4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utors-design.netlify.com/course/project2-2020.netlify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902" y="1393654"/>
            <a:ext cx="9144000" cy="2387600"/>
          </a:xfrm>
        </p:spPr>
        <p:txBody>
          <a:bodyPr/>
          <a:lstStyle/>
          <a:p>
            <a:r>
              <a:rPr lang="en-IE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285315"/>
            <a:ext cx="9144000" cy="488048"/>
          </a:xfrm>
        </p:spPr>
        <p:txBody>
          <a:bodyPr/>
          <a:lstStyle/>
          <a:p>
            <a:r>
              <a:rPr lang="en-IE" dirty="0">
                <a:latin typeface="+mj-lt"/>
              </a:rPr>
              <a:t>BSc(Hons) in Applied Computing (Internet of Things)</a:t>
            </a:r>
          </a:p>
        </p:txBody>
      </p:sp>
      <p:pic>
        <p:nvPicPr>
          <p:cNvPr id="1026" name="Picture 2" descr="World Internet connection">
            <a:extLst>
              <a:ext uri="{FF2B5EF4-FFF2-40B4-BE49-F238E27FC236}">
                <a16:creationId xmlns:a16="http://schemas.microsoft.com/office/drawing/2014/main" id="{ABC46D2E-4ACD-4D12-8229-7C3F8C52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82" y="2069028"/>
            <a:ext cx="2803440" cy="20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ford Institute of Technology Logo">
            <a:extLst>
              <a:ext uri="{FF2B5EF4-FFF2-40B4-BE49-F238E27FC236}">
                <a16:creationId xmlns:a16="http://schemas.microsoft.com/office/drawing/2014/main" id="{E5B05A81-9402-4076-AD69-2037EE6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3" y="5315851"/>
            <a:ext cx="3771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CC0E5-F948-4A49-9700-978BED2E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8" y="0"/>
            <a:ext cx="1171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3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38AE6-9EFE-4947-AFCD-C0D96A63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2"/>
            <a:ext cx="12192000" cy="68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2AB9E-D5EB-4A79-8C61-845F50DC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2" y="-156519"/>
            <a:ext cx="10845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4996-D5D3-4992-91AD-DBBFE90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3A49-6D1F-4ABD-AD34-17E0A8EE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College accessible on Monday</a:t>
            </a:r>
          </a:p>
          <a:p>
            <a:r>
              <a:rPr lang="en-IE" dirty="0"/>
              <a:t>Equipment ordered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65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B088E-DD2F-4276-BD2D-A7F0E7E9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01" y="0"/>
            <a:ext cx="766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82D2C7-F027-43E2-9CCD-FD7E16DB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09" y="0"/>
            <a:ext cx="7701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4F60-F08D-492F-B57F-421D3793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0904"/>
            <a:ext cx="1981200" cy="1628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2F4C0-849D-4AE7-A6B3-A737DFDA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398"/>
            <a:ext cx="12192000" cy="1473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C72BBF-EEDC-4E60-B431-01E4407721A9}"/>
              </a:ext>
            </a:extLst>
          </p:cNvPr>
          <p:cNvSpPr/>
          <p:nvPr/>
        </p:nvSpPr>
        <p:spPr>
          <a:xfrm>
            <a:off x="4123038" y="945291"/>
            <a:ext cx="7535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https://tutors-design.netlify.com/course/project2-2020.netlify.com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2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8F8A9-686F-4694-93CD-58AABBAA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504950"/>
            <a:ext cx="10048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F083E1-E545-4B03-8A27-7CE0D86F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6" y="0"/>
            <a:ext cx="11863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A7FA3-4E6F-4D15-AAB8-4636F2A8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2" y="0"/>
            <a:ext cx="1125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D0F62-3771-4426-91CC-24F61FD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2" y="0"/>
            <a:ext cx="1181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E3337-4476-4444-B4F5-AFBCD18B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0" y="0"/>
            <a:ext cx="1182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6</cp:revision>
  <dcterms:created xsi:type="dcterms:W3CDTF">2020-03-13T11:39:48Z</dcterms:created>
  <dcterms:modified xsi:type="dcterms:W3CDTF">2020-03-13T14:59:45Z</dcterms:modified>
</cp:coreProperties>
</file>