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0" r:id="rId3"/>
    <p:sldId id="279" r:id="rId4"/>
    <p:sldId id="278" r:id="rId5"/>
    <p:sldId id="277" r:id="rId6"/>
    <p:sldId id="276" r:id="rId7"/>
    <p:sldId id="275" r:id="rId8"/>
    <p:sldId id="291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17574-C661-42F3-ABEA-3B69319629C0}" v="2" dt="2019-10-09T11:05:41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tore.raspberry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youtube.com/watch?v=Jq5nrHz9I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387C-890A-4D24-91FD-D16CAAB4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Programming the RPi &amp; Python Primer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7CA7D-A469-4C70-884D-66D59A2E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With help from </a:t>
            </a:r>
          </a:p>
          <a:p>
            <a:r>
              <a:rPr lang="en-US" dirty="0">
                <a:cs typeface="Calibri"/>
              </a:rPr>
              <a:t>https://lobster1234.github.io/2017/05/25/python-java-primer/</a:t>
            </a:r>
          </a:p>
        </p:txBody>
      </p:sp>
    </p:spTree>
    <p:extLst>
      <p:ext uri="{BB962C8B-B14F-4D97-AF65-F5344CB8AC3E}">
        <p14:creationId xmlns:p14="http://schemas.microsoft.com/office/powerpoint/2010/main" val="123947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8C14-B689-4906-9CD4-1ABDC295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Variables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ck mounted to the side&#10;&#10;Description generated with high confidence">
            <a:extLst>
              <a:ext uri="{FF2B5EF4-FFF2-40B4-BE49-F238E27FC236}">
                <a16:creationId xmlns:a16="http://schemas.microsoft.com/office/drawing/2014/main" id="{F23CF0AE-22BF-43C8-9AF7-BD63BD38F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08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157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D47B-3AC1-4A8A-BD99-E8420639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 Input</a:t>
            </a:r>
            <a:endParaRPr lang="en-US"/>
          </a:p>
        </p:txBody>
      </p:sp>
      <p:pic>
        <p:nvPicPr>
          <p:cNvPr id="4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842E61F1-FFA6-440F-9735-F318811C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472" y="1690801"/>
            <a:ext cx="10044340" cy="16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0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9BF1-1059-4F19-BFFF-BACB3D5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Operators</a:t>
            </a:r>
            <a:endParaRPr lang="en-US"/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C99B850-E61D-4D6A-975D-62F4E02BD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535" y="2030526"/>
            <a:ext cx="4290785" cy="24266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1B447D4-5FE6-4D7B-9B08-513B92DC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57" y="5297930"/>
            <a:ext cx="2743200" cy="7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0A74-2471-4513-ABBD-1A46EFC4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If-then-else</a:t>
            </a:r>
            <a:endParaRPr lang="en-US"/>
          </a:p>
        </p:txBody>
      </p:sp>
      <p:pic>
        <p:nvPicPr>
          <p:cNvPr id="4" name="Picture 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2A480B3B-BADF-4EC5-B345-C9708E4D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914" y="1438389"/>
            <a:ext cx="3848099" cy="25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2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62EB-2491-433F-886B-C8AEC77D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 loop</a:t>
            </a:r>
            <a:endParaRPr lang="en-US"/>
          </a:p>
        </p:txBody>
      </p:sp>
      <p:pic>
        <p:nvPicPr>
          <p:cNvPr id="4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2233F4C8-AB4C-4342-BBA4-AB9CE1AA0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609" y="1509826"/>
            <a:ext cx="3101067" cy="128179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1C70292-B837-4E91-A7BE-D5B51EC2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14" y="3444530"/>
            <a:ext cx="2743200" cy="16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4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C5BE-FB18-468A-B65F-16E57300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While loop</a:t>
            </a:r>
            <a:endParaRPr lang="en-US"/>
          </a:p>
        </p:txBody>
      </p:sp>
      <p:pic>
        <p:nvPicPr>
          <p:cNvPr id="4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A15F4BFA-E553-4EBF-A293-35E6A5CD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46" y="1835037"/>
            <a:ext cx="4667250" cy="144780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47E571-CFC9-4172-8C51-283AA65A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3504727"/>
            <a:ext cx="2743200" cy="28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9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D2B-BF73-47ED-A5D0-0F0D996D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Functions</a:t>
            </a:r>
            <a:endParaRPr lang="en-US"/>
          </a:p>
        </p:txBody>
      </p:sp>
      <p:pic>
        <p:nvPicPr>
          <p:cNvPr id="4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EA378FC3-2076-4AC7-BEC8-2CAE7AB60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129" y="1736839"/>
            <a:ext cx="5562600" cy="271462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0F9AE6-4A2E-44A9-A6C1-8AE37B34D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2" y="5197887"/>
            <a:ext cx="5845628" cy="5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8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C246-B279-4E6D-B5FE-ED4AA059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</a:t>
            </a:r>
            <a:endParaRPr lang="en-US"/>
          </a:p>
        </p:txBody>
      </p:sp>
      <p:pic>
        <p:nvPicPr>
          <p:cNvPr id="4" name="Picture 4" descr="A close up of text on a screen&#10;&#10;Description generated with high confidence">
            <a:extLst>
              <a:ext uri="{FF2B5EF4-FFF2-40B4-BE49-F238E27FC236}">
                <a16:creationId xmlns:a16="http://schemas.microsoft.com/office/drawing/2014/main" id="{73F7510D-DA6F-4230-9DC3-098BE88D7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85" y="1441136"/>
            <a:ext cx="7713991" cy="374009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5B6E029-7026-4525-B08D-E7A2ECD8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563236"/>
            <a:ext cx="5316747" cy="3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Programming</a:t>
            </a:r>
            <a:r>
              <a:rPr lang="en-US" altLang="ko-KR">
                <a:cs typeface="Calibri Light"/>
              </a:rPr>
              <a:t> the </a:t>
            </a:r>
            <a:r>
              <a:rPr lang="en-US" altLang="ko-KR" err="1">
                <a:cs typeface="Calibri Light"/>
              </a:rPr>
              <a:t>RPi</a:t>
            </a:r>
            <a:endParaRPr lang="ko-KR" altLang="en-US" err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/>
              <a:t> By default, supporting Python as the educational language</a:t>
            </a:r>
            <a:endParaRPr lang="en-US">
              <a:cs typeface="Calibri"/>
            </a:endParaRPr>
          </a:p>
          <a:p>
            <a:r>
              <a:rPr lang="en-US" altLang="ko-KR" sz="2400"/>
              <a:t> Any language which will compile for ARMv6 can be used with the Raspberry Pi</a:t>
            </a:r>
            <a:endParaRPr lang="en-US" altLang="ko-KR" sz="2400">
              <a:cs typeface="Calibri"/>
            </a:endParaRPr>
          </a:p>
          <a:p>
            <a:r>
              <a:rPr lang="en-US" altLang="ko-KR" sz="2400"/>
              <a:t> For primary age SCRATCH game maker is bundled</a:t>
            </a:r>
            <a:r>
              <a:rPr lang="en-US" altLang="ko-KR" sz="2400">
                <a:cs typeface="Calibri"/>
              </a:rPr>
              <a:t> </a:t>
            </a:r>
          </a:p>
          <a:p>
            <a:r>
              <a:rPr lang="en-US" altLang="ko-KR" sz="2400"/>
              <a:t> Raspbian also contains Java SE platform</a:t>
            </a:r>
            <a:endParaRPr lang="en-US" altLang="ko-KR" sz="2400"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ko-KR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C3AA60A-E467-4DB9-BF1F-F60A1C0818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Programming – SCRATCH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60" y="1901459"/>
            <a:ext cx="4828716" cy="333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85835" y="5949280"/>
            <a:ext cx="240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scratch is free from MIT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28" y="2868525"/>
            <a:ext cx="347868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412776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C3AA60A-E467-4DB9-BF1F-F60A1C0818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Programming – Python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99" y="1699231"/>
            <a:ext cx="4889253" cy="440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C3AA60A-E467-4DB9-BF1F-F60A1C0818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Programming - OpenGL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Raspberry Pi incorporates a powerful graphics accelerator – OpenGL</a:t>
            </a:r>
          </a:p>
          <a:p>
            <a:pPr lvl="1"/>
            <a:r>
              <a:rPr lang="en-US" altLang="ko-KR"/>
              <a:t>Examples, including Quake 3 at </a:t>
            </a:r>
          </a:p>
          <a:p>
            <a:pPr lvl="2"/>
            <a:r>
              <a:rPr lang="en-US" altLang="ko-KR"/>
              <a:t>https://github.com/raspberrypi/quake3</a:t>
            </a:r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85" y="3182767"/>
            <a:ext cx="4450529" cy="332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15" y="3188899"/>
            <a:ext cx="3334312" cy="235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C3AA60A-E467-4DB9-BF1F-F60A1C08184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Some Other Things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993148" cy="39343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sz="2400"/>
              <a:t>Can run </a:t>
            </a:r>
            <a:r>
              <a:rPr lang="en-US" altLang="ko-KR" sz="2400" err="1"/>
              <a:t>Kodi</a:t>
            </a:r>
            <a:r>
              <a:rPr lang="en-US" altLang="ko-KR" sz="2400"/>
              <a:t> software</a:t>
            </a:r>
          </a:p>
          <a:p>
            <a:pPr lvl="1"/>
            <a:r>
              <a:rPr lang="en-US" altLang="ko-KR" sz="2000"/>
              <a:t>Turn your TV into a Smart TV! </a:t>
            </a:r>
            <a:endParaRPr lang="en-US" altLang="ko-KR"/>
          </a:p>
          <a:p>
            <a:r>
              <a:rPr lang="en-US" altLang="ko-KR"/>
              <a:t>Emulators for tons of old platforms (C64, Atari, NES, etc.)</a:t>
            </a:r>
            <a:endParaRPr lang="en-US" altLang="ko-KR">
              <a:cs typeface="Calibri"/>
            </a:endParaRPr>
          </a:p>
          <a:p>
            <a:pPr lvl="1"/>
            <a:r>
              <a:rPr lang="en-US" altLang="ko-KR">
                <a:cs typeface="Calibri"/>
              </a:rPr>
              <a:t>I have a </a:t>
            </a:r>
            <a:r>
              <a:rPr lang="en-US" altLang="ko-KR" err="1">
                <a:cs typeface="Calibri"/>
              </a:rPr>
              <a:t>mame</a:t>
            </a:r>
            <a:r>
              <a:rPr lang="en-US" altLang="ko-KR">
                <a:cs typeface="Calibri"/>
              </a:rPr>
              <a:t> emulator.</a:t>
            </a:r>
          </a:p>
          <a:p>
            <a:r>
              <a:rPr lang="en-US" altLang="ko-KR">
                <a:cs typeface="Calibri"/>
              </a:rPr>
              <a:t>Brew your own beer!</a:t>
            </a:r>
          </a:p>
          <a:p>
            <a:pPr lvl="1"/>
            <a:r>
              <a:rPr lang="en-US" altLang="ko-KR">
                <a:cs typeface="Calibri"/>
              </a:rPr>
              <a:t>I've been doing this with the help of an </a:t>
            </a:r>
            <a:r>
              <a:rPr lang="en-US" altLang="ko-KR" err="1">
                <a:cs typeface="Calibri"/>
              </a:rPr>
              <a:t>RPi</a:t>
            </a:r>
            <a:r>
              <a:rPr lang="en-US" altLang="ko-KR">
                <a:cs typeface="Calibri"/>
              </a:rPr>
              <a:t> since 2014</a:t>
            </a:r>
            <a:endParaRPr lang="en-US" altLang="ko-KR"/>
          </a:p>
          <a:p>
            <a:r>
              <a:rPr lang="en-US" altLang="ko-KR" sz="2400"/>
              <a:t>Has its own app store</a:t>
            </a:r>
            <a:endParaRPr lang="en-US" altLang="ko-KR" sz="2400">
              <a:cs typeface="Calibri"/>
            </a:endParaRPr>
          </a:p>
          <a:p>
            <a:pPr lvl="1"/>
            <a:r>
              <a:rPr lang="en-US" altLang="ko-KR" sz="2000">
                <a:hlinkClick r:id="rId2"/>
              </a:rPr>
              <a:t>http://store.raspberrypi.com/</a:t>
            </a:r>
            <a:endParaRPr lang="en-US" altLang="ko-KR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C3AA60A-E467-4DB9-BF1F-F60A1C08184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3666EFE9-18C3-4F98-B4C9-0E1FAA6D7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03" y="3690865"/>
            <a:ext cx="2886973" cy="2998721"/>
          </a:xfrm>
          <a:prstGeom prst="rect">
            <a:avLst/>
          </a:prstGeom>
        </p:spPr>
      </p:pic>
      <p:pic>
        <p:nvPicPr>
          <p:cNvPr id="7" name="Picture 7" descr="A picture containing indoor, wall, monitor, top&#10;&#10;Description generated with very high confidence">
            <a:extLst>
              <a:ext uri="{FF2B5EF4-FFF2-40B4-BE49-F238E27FC236}">
                <a16:creationId xmlns:a16="http://schemas.microsoft.com/office/drawing/2014/main" id="{CAC20FBF-1859-4B71-BE33-53FE9E9F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004" y="-11013"/>
            <a:ext cx="2743200" cy="36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Projects Using Raspberry Pi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/>
              <a:t>Raspberry Pi Cluster</a:t>
            </a:r>
          </a:p>
          <a:p>
            <a:pPr lvl="1"/>
            <a:r>
              <a:rPr lang="en-US"/>
              <a:t>https://arstechnica.com/information-technology/2012/09/university-builds-cheap-supercomputer-with-raspberry-pi-and-legos/</a:t>
            </a:r>
          </a:p>
          <a:p>
            <a:pPr lvl="1"/>
            <a:r>
              <a:rPr lang="en-US" altLang="ko-KR">
                <a:hlinkClick r:id="rId2"/>
              </a:rPr>
              <a:t>http://www.youtube.com/watch?v=Jq5nrHz9I94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09" y="3585696"/>
            <a:ext cx="4327406" cy="247003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C3AA60A-E467-4DB9-BF1F-F60A1C08184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6271-9AC7-4F1A-8366-6720A287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What’s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8A1-9C21-4BE3-B45B-D14CA0BF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3789" cy="4351338"/>
          </a:xfrm>
        </p:spPr>
        <p:txBody>
          <a:bodyPr/>
          <a:lstStyle/>
          <a:p>
            <a:r>
              <a:rPr lang="en-IE"/>
              <a:t>Created 1991</a:t>
            </a:r>
          </a:p>
          <a:p>
            <a:r>
              <a:rPr lang="en-IE"/>
              <a:t>Used for Web Dev, Software Dev, Maths, Embedded Devices (micro python), Scripting</a:t>
            </a:r>
          </a:p>
          <a:p>
            <a:r>
              <a:rPr lang="en-IE"/>
              <a:t>Why Python</a:t>
            </a:r>
          </a:p>
          <a:p>
            <a:pPr lvl="1"/>
            <a:r>
              <a:rPr lang="en-IE"/>
              <a:t>Works on many platforms</a:t>
            </a:r>
          </a:p>
          <a:p>
            <a:pPr lvl="1"/>
            <a:r>
              <a:rPr lang="en-IE"/>
              <a:t>Easy to learn(simple syntax)</a:t>
            </a:r>
          </a:p>
          <a:p>
            <a:r>
              <a:rPr lang="en-IE"/>
              <a:t>One thing to always remember about Python:</a:t>
            </a:r>
          </a:p>
          <a:p>
            <a:pPr marL="457200" lvl="1" indent="0">
              <a:buNone/>
            </a:pPr>
            <a:r>
              <a:rPr lang="en-IE" b="1"/>
              <a:t>Relies on indentation(using white space) to define scope for if statements, loops, functions. Java uses curly-brackets for this.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42D4A2-4452-48BA-9217-DA823A9B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28" y="194238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85AE-9D05-468C-8A23-C19BCF12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is interpreted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8897-0331-48AD-B4F2-527A08FE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Many languages require compilation of program to a form the machine understands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Python is interpreted directly to machine instructions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DA9D2C-EE5C-465C-BD3B-87623AC1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3" y="2654959"/>
            <a:ext cx="7516483" cy="202253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DD98CD-5AF9-473F-A4EC-1C12992C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985" y="5115464"/>
            <a:ext cx="3850256" cy="16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307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Programming the RPi &amp; Python Primer</vt:lpstr>
      <vt:lpstr>Programming the RPi</vt:lpstr>
      <vt:lpstr>Programming – SCRATCH</vt:lpstr>
      <vt:lpstr>Programming – Python</vt:lpstr>
      <vt:lpstr>Programming - OpenGL</vt:lpstr>
      <vt:lpstr>Some Other Things</vt:lpstr>
      <vt:lpstr>Projects Using Raspberry Pi</vt:lpstr>
      <vt:lpstr>What’s Python</vt:lpstr>
      <vt:lpstr>Python is interpreted</vt:lpstr>
      <vt:lpstr>Variables</vt:lpstr>
      <vt:lpstr>Read Input</vt:lpstr>
      <vt:lpstr>Operators</vt:lpstr>
      <vt:lpstr>If-then-else</vt:lpstr>
      <vt:lpstr>For loop</vt:lpstr>
      <vt:lpstr>While loop</vt:lpstr>
      <vt:lpstr>Functions</vt:lpstr>
      <vt:lpstr>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Frank X Walsh</cp:lastModifiedBy>
  <cp:revision>12</cp:revision>
  <dcterms:created xsi:type="dcterms:W3CDTF">2013-07-15T20:26:40Z</dcterms:created>
  <dcterms:modified xsi:type="dcterms:W3CDTF">2020-10-07T10:08:08Z</dcterms:modified>
</cp:coreProperties>
</file>