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C56C-5A57-4400-A413-4552A1A88D15}" type="datetimeFigureOut">
              <a:rPr lang="en-IE" smtClean="0"/>
              <a:t>16/02/2017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BF0-4B98-4BB8-B075-DC9D7FBBB3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227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C56C-5A57-4400-A413-4552A1A88D15}" type="datetimeFigureOut">
              <a:rPr lang="en-IE" smtClean="0"/>
              <a:t>16/02/2017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BF0-4B98-4BB8-B075-DC9D7FBBB3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372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C56C-5A57-4400-A413-4552A1A88D15}" type="datetimeFigureOut">
              <a:rPr lang="en-IE" smtClean="0"/>
              <a:t>16/02/2017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BF0-4B98-4BB8-B075-DC9D7FBBB3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783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C56C-5A57-4400-A413-4552A1A88D15}" type="datetimeFigureOut">
              <a:rPr lang="en-IE" smtClean="0"/>
              <a:t>16/02/2017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BF0-4B98-4BB8-B075-DC9D7FBBB3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27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C56C-5A57-4400-A413-4552A1A88D15}" type="datetimeFigureOut">
              <a:rPr lang="en-IE" smtClean="0"/>
              <a:t>16/02/2017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BF0-4B98-4BB8-B075-DC9D7FBBB3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683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C56C-5A57-4400-A413-4552A1A88D15}" type="datetimeFigureOut">
              <a:rPr lang="en-IE" smtClean="0"/>
              <a:t>16/02/2017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BF0-4B98-4BB8-B075-DC9D7FBBB3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C56C-5A57-4400-A413-4552A1A88D15}" type="datetimeFigureOut">
              <a:rPr lang="en-IE" smtClean="0"/>
              <a:t>16/02/2017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BF0-4B98-4BB8-B075-DC9D7FBBB3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11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C56C-5A57-4400-A413-4552A1A88D15}" type="datetimeFigureOut">
              <a:rPr lang="en-IE" smtClean="0"/>
              <a:t>16/02/2017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BF0-4B98-4BB8-B075-DC9D7FBBB3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391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C56C-5A57-4400-A413-4552A1A88D15}" type="datetimeFigureOut">
              <a:rPr lang="en-IE" smtClean="0"/>
              <a:t>16/02/2017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BF0-4B98-4BB8-B075-DC9D7FBBB3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547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C56C-5A57-4400-A413-4552A1A88D15}" type="datetimeFigureOut">
              <a:rPr lang="en-IE" smtClean="0"/>
              <a:t>16/02/2017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BF0-4B98-4BB8-B075-DC9D7FBBB3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197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C56C-5A57-4400-A413-4552A1A88D15}" type="datetimeFigureOut">
              <a:rPr lang="en-IE" smtClean="0"/>
              <a:t>16/02/2017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BF0-4B98-4BB8-B075-DC9D7FBBB3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759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C56C-5A57-4400-A413-4552A1A88D15}" type="datetimeFigureOut">
              <a:rPr lang="en-IE" smtClean="0"/>
              <a:t>16/02/2017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5FBF0-4B98-4BB8-B075-DC9D7FBBB3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412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yliodrin.com/wyliodrin-stud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yliodrin.com/get-starte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Pi and </a:t>
            </a:r>
            <a:r>
              <a:rPr lang="en-IE" dirty="0" err="1"/>
              <a:t>Wyliodrin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Set up</a:t>
            </a:r>
          </a:p>
          <a:p>
            <a:endParaRPr lang="en-IE" dirty="0"/>
          </a:p>
          <a:p>
            <a:r>
              <a:rPr lang="en-IE" dirty="0"/>
              <a:t>Slides prepared by: </a:t>
            </a:r>
            <a:r>
              <a:rPr lang="en-IE" dirty="0" err="1"/>
              <a:t>fxwalsh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945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02083" cy="4351338"/>
          </a:xfrm>
        </p:spPr>
        <p:txBody>
          <a:bodyPr/>
          <a:lstStyle/>
          <a:p>
            <a:r>
              <a:rPr lang="en-IE" dirty="0"/>
              <a:t>You’ve 2 options for using a raspberry pi with </a:t>
            </a:r>
            <a:r>
              <a:rPr lang="en-IE" dirty="0" err="1"/>
              <a:t>Wyliodrin</a:t>
            </a:r>
            <a:endParaRPr lang="en-IE" dirty="0"/>
          </a:p>
          <a:p>
            <a:pPr lvl="1"/>
            <a:r>
              <a:rPr lang="en-IE" dirty="0"/>
              <a:t>Use </a:t>
            </a:r>
            <a:r>
              <a:rPr lang="en-IE" dirty="0" err="1"/>
              <a:t>Wyiodrin</a:t>
            </a:r>
            <a:r>
              <a:rPr lang="en-IE" dirty="0"/>
              <a:t> Studio</a:t>
            </a:r>
          </a:p>
          <a:p>
            <a:pPr lvl="2"/>
            <a:r>
              <a:rPr lang="en-IE" dirty="0"/>
              <a:t>Chrome Plugin </a:t>
            </a:r>
          </a:p>
          <a:p>
            <a:pPr lvl="2"/>
            <a:r>
              <a:rPr lang="en-IE" dirty="0"/>
              <a:t>Can work offline</a:t>
            </a:r>
          </a:p>
          <a:p>
            <a:pPr lvl="1"/>
            <a:r>
              <a:rPr lang="en-IE" dirty="0"/>
              <a:t>Use </a:t>
            </a:r>
            <a:r>
              <a:rPr lang="en-IE" dirty="0" err="1"/>
              <a:t>Wyliodin</a:t>
            </a:r>
            <a:r>
              <a:rPr lang="en-IE" dirty="0"/>
              <a:t> online IDE</a:t>
            </a:r>
          </a:p>
          <a:p>
            <a:pPr lvl="2"/>
            <a:r>
              <a:rPr lang="en-IE" dirty="0"/>
              <a:t>Online service</a:t>
            </a:r>
          </a:p>
          <a:p>
            <a:pPr lvl="2"/>
            <a:r>
              <a:rPr lang="en-IE" dirty="0"/>
              <a:t>Need to create account and Log in.</a:t>
            </a:r>
          </a:p>
          <a:p>
            <a:r>
              <a:rPr lang="en-IE" dirty="0"/>
              <a:t>Both can be used for the same device:</a:t>
            </a:r>
          </a:p>
          <a:p>
            <a:pPr lvl="1"/>
            <a:r>
              <a:rPr lang="en-IE" dirty="0"/>
              <a:t>Can jump between the two</a:t>
            </a:r>
          </a:p>
          <a:p>
            <a:pPr lvl="1"/>
            <a:r>
              <a:rPr lang="en-IE" dirty="0"/>
              <a:t>Might need to import/export projects though</a:t>
            </a:r>
          </a:p>
        </p:txBody>
      </p:sp>
      <p:pic>
        <p:nvPicPr>
          <p:cNvPr id="1026" name="Picture 2" descr="Image result for Wyliodrin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83" y="1212789"/>
            <a:ext cx="3001107" cy="18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yliodrin 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37" y="3936145"/>
            <a:ext cx="3454561" cy="215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31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Wyliodrin</a:t>
            </a:r>
            <a:r>
              <a:rPr lang="en-IE" dirty="0"/>
              <a:t>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Chrome Plugin</a:t>
            </a:r>
          </a:p>
          <a:p>
            <a:r>
              <a:rPr lang="en-IE" dirty="0"/>
              <a:t>Local version of </a:t>
            </a:r>
            <a:r>
              <a:rPr lang="en-IE" dirty="0" err="1"/>
              <a:t>Wyliodrin</a:t>
            </a:r>
            <a:r>
              <a:rPr lang="en-IE" dirty="0"/>
              <a:t> IDE</a:t>
            </a:r>
          </a:p>
          <a:p>
            <a:pPr lvl="1"/>
            <a:r>
              <a:rPr lang="en-IE" dirty="0"/>
              <a:t>Runs offline</a:t>
            </a:r>
          </a:p>
          <a:p>
            <a:pPr lvl="1"/>
            <a:r>
              <a:rPr lang="en-IE" dirty="0"/>
              <a:t>Connect directly to device</a:t>
            </a:r>
          </a:p>
          <a:p>
            <a:r>
              <a:rPr lang="en-IE" dirty="0"/>
              <a:t>Can configure </a:t>
            </a:r>
            <a:r>
              <a:rPr lang="en-IE" dirty="0" err="1"/>
              <a:t>wifi</a:t>
            </a:r>
            <a:r>
              <a:rPr lang="en-IE" dirty="0"/>
              <a:t> connection on Pi</a:t>
            </a:r>
          </a:p>
          <a:p>
            <a:r>
              <a:rPr lang="en-IE" dirty="0"/>
              <a:t>To get started go to:</a:t>
            </a:r>
          </a:p>
          <a:p>
            <a:pPr marL="0" indent="0">
              <a:buNone/>
            </a:pPr>
            <a:r>
              <a:rPr lang="en-IE" dirty="0">
                <a:hlinkClick r:id="rId2"/>
              </a:rPr>
              <a:t>https://www.wyliodrin.com/wyliodrin-studio/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115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Wyliodrin</a:t>
            </a:r>
            <a:r>
              <a:rPr lang="en-IE" dirty="0"/>
              <a:t>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Web-based platform for programming devices</a:t>
            </a:r>
          </a:p>
          <a:p>
            <a:r>
              <a:rPr lang="en-IE" dirty="0"/>
              <a:t>Requires internet connection</a:t>
            </a:r>
          </a:p>
          <a:p>
            <a:r>
              <a:rPr lang="en-IE" dirty="0"/>
              <a:t>Requires you device connected to the internet</a:t>
            </a:r>
          </a:p>
          <a:p>
            <a:r>
              <a:rPr lang="en-IE" dirty="0"/>
              <a:t>Advantage</a:t>
            </a:r>
          </a:p>
          <a:p>
            <a:pPr lvl="1"/>
            <a:r>
              <a:rPr lang="en-IE" dirty="0"/>
              <a:t>Can maintain connection to multiple devices </a:t>
            </a:r>
          </a:p>
          <a:p>
            <a:r>
              <a:rPr lang="en-IE" dirty="0"/>
              <a:t>To get started…</a:t>
            </a:r>
          </a:p>
          <a:p>
            <a:pPr marL="0" indent="0">
              <a:buNone/>
            </a:pPr>
            <a:r>
              <a:rPr lang="en-IE" dirty="0">
                <a:hlinkClick r:id="rId2"/>
              </a:rPr>
              <a:t>https://www.wyliodrin.com/get-started/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7326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140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Pi and Wyliodrin</vt:lpstr>
      <vt:lpstr>Approaches</vt:lpstr>
      <vt:lpstr>Wyliodrin Studio</vt:lpstr>
      <vt:lpstr>Wyliodrin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and Wyliodrin</dc:title>
  <dc:creator>fxwalsh@wit.ie</dc:creator>
  <cp:lastModifiedBy>fxwalsh@wit.ie</cp:lastModifiedBy>
  <cp:revision>7</cp:revision>
  <dcterms:created xsi:type="dcterms:W3CDTF">2017-02-16T12:54:28Z</dcterms:created>
  <dcterms:modified xsi:type="dcterms:W3CDTF">2017-02-16T17:10:38Z</dcterms:modified>
</cp:coreProperties>
</file>