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B9E99-C503-46FF-BA39-A9A967032C6C}" type="datetimeFigureOut">
              <a:rPr lang="en-US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6891D-82AD-4095-9B5F-167B40F78FC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II: Assignment Specification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Assignment Specification</a:t>
            </a:r>
          </a:p>
          <a:p>
            <a:r>
              <a:rPr lang="en-US" sz="1800" i="1" dirty="0"/>
              <a:t>Produced by: Frank Walsh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this assignment you are required to:</a:t>
            </a:r>
          </a:p>
          <a:p>
            <a:pPr lvl="1"/>
            <a:r>
              <a:rPr lang="en-US" dirty="0"/>
              <a:t>Create a working </a:t>
            </a:r>
            <a:r>
              <a:rPr lang="en-US" dirty="0" err="1"/>
              <a:t>IoT</a:t>
            </a:r>
            <a:r>
              <a:rPr lang="en-US" dirty="0"/>
              <a:t> project using a suitable distributed version control system.</a:t>
            </a:r>
          </a:p>
          <a:p>
            <a:pPr lvl="1"/>
            <a:r>
              <a:rPr lang="en-US" dirty="0"/>
              <a:t>Present and communicate your work in a  clear, correct manner.</a:t>
            </a:r>
          </a:p>
          <a:p>
            <a:r>
              <a:rPr lang="en-US" sz="2400" dirty="0"/>
              <a:t>Begin to develop a digital portfolio.</a:t>
            </a:r>
          </a:p>
          <a:p>
            <a:r>
              <a:rPr lang="en-US" sz="2400" dirty="0">
                <a:latin typeface="Calibri" charset="0"/>
              </a:rPr>
              <a:t>Assessment will be based on technical (e.g., features), communication, organisational and presentation skills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3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800" dirty="0">
                <a:latin typeface="Calibri" charset="0"/>
              </a:rPr>
              <a:t>Propose a project</a:t>
            </a:r>
          </a:p>
          <a:p>
            <a:pPr lvl="2"/>
            <a:r>
              <a:rPr lang="en-US" sz="2400" dirty="0">
                <a:latin typeface="Calibri" charset="0"/>
              </a:rPr>
              <a:t>High level concept: Title; Description; Tools and Tech.</a:t>
            </a:r>
          </a:p>
          <a:p>
            <a:pPr lvl="1"/>
            <a:r>
              <a:rPr lang="en-US" sz="2800" dirty="0">
                <a:latin typeface="Calibri" charset="0"/>
              </a:rPr>
              <a:t>Model/implement a solution to your proposal</a:t>
            </a:r>
          </a:p>
          <a:p>
            <a:pPr lvl="2"/>
            <a:r>
              <a:rPr lang="en-US" sz="2400" dirty="0">
                <a:latin typeface="Calibri" charset="0"/>
              </a:rPr>
              <a:t>Use the knowledge, skills and practices from  other modules</a:t>
            </a:r>
          </a:p>
          <a:p>
            <a:pPr lvl="1"/>
            <a:r>
              <a:rPr lang="en-US" sz="2800" dirty="0">
                <a:latin typeface="Calibri" charset="0"/>
              </a:rPr>
              <a:t> </a:t>
            </a:r>
            <a:r>
              <a:rPr lang="en-US" sz="3200" dirty="0">
                <a:latin typeface="Calibri" charset="0"/>
              </a:rPr>
              <a:t>Use a suitable version control system to manage your portfolio of "artifacts".</a:t>
            </a:r>
          </a:p>
          <a:p>
            <a:pPr lvl="1"/>
            <a:r>
              <a:rPr lang="en-US" sz="2800" dirty="0">
                <a:latin typeface="Calibri" charset="0"/>
              </a:rPr>
              <a:t>Produce clear documentation and/or training material for your project (e.g. project report, user guide, sushi cards) </a:t>
            </a:r>
          </a:p>
          <a:p>
            <a:pPr lvl="2"/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15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Proposal document (for 10th February)</a:t>
            </a:r>
          </a:p>
          <a:p>
            <a:pPr lvl="1"/>
            <a:r>
              <a:rPr lang="en-US" sz="2800" dirty="0"/>
              <a:t>One page document with general concept.</a:t>
            </a:r>
          </a:p>
          <a:p>
            <a:r>
              <a:rPr lang="en-US" dirty="0"/>
              <a:t>Interim Report (17th March)</a:t>
            </a:r>
          </a:p>
          <a:p>
            <a:pPr lvl="1"/>
            <a:r>
              <a:rPr lang="en-US" sz="2800" dirty="0"/>
              <a:t>Presentation and feedback session.</a:t>
            </a:r>
          </a:p>
          <a:p>
            <a:r>
              <a:rPr lang="en-US" dirty="0"/>
              <a:t>Final Delivery (27nd April)</a:t>
            </a:r>
          </a:p>
          <a:p>
            <a:pPr lvl="1"/>
            <a:r>
              <a:rPr lang="en-US" sz="2800" dirty="0"/>
              <a:t>All work submitted via Moodle</a:t>
            </a:r>
          </a:p>
          <a:p>
            <a:r>
              <a:rPr lang="en-US" dirty="0"/>
              <a:t>Presentation and review (1st-9th May)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150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Spectrum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202802"/>
              </p:ext>
            </p:extLst>
          </p:nvPr>
        </p:nvGraphicFramePr>
        <p:xfrm>
          <a:off x="780691" y="1294255"/>
          <a:ext cx="1062740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09">
                  <a:extLst>
                    <a:ext uri="{9D8B030D-6E8A-4147-A177-3AD203B41FA5}">
                      <a16:colId xmlns:a16="http://schemas.microsoft.com/office/drawing/2014/main" val="3985792009"/>
                    </a:ext>
                  </a:extLst>
                </a:gridCol>
                <a:gridCol w="2773090">
                  <a:extLst>
                    <a:ext uri="{9D8B030D-6E8A-4147-A177-3AD203B41FA5}">
                      <a16:colId xmlns:a16="http://schemas.microsoft.com/office/drawing/2014/main" val="531231766"/>
                    </a:ext>
                  </a:extLst>
                </a:gridCol>
                <a:gridCol w="2291535">
                  <a:extLst>
                    <a:ext uri="{9D8B030D-6E8A-4147-A177-3AD203B41FA5}">
                      <a16:colId xmlns:a16="http://schemas.microsoft.com/office/drawing/2014/main" val="107840495"/>
                    </a:ext>
                  </a:extLst>
                </a:gridCol>
                <a:gridCol w="2341351">
                  <a:extLst>
                    <a:ext uri="{9D8B030D-6E8A-4147-A177-3AD203B41FA5}">
                      <a16:colId xmlns:a16="http://schemas.microsoft.com/office/drawing/2014/main" val="218920755"/>
                    </a:ext>
                  </a:extLst>
                </a:gridCol>
                <a:gridCol w="2258324">
                  <a:extLst>
                    <a:ext uri="{9D8B030D-6E8A-4147-A177-3AD203B41FA5}">
                      <a16:colId xmlns:a16="http://schemas.microsoft.com/office/drawing/2014/main" val="2416057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Combined knowledge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Artifact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Portfolio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1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(40-49)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programme</a:t>
                      </a:r>
                      <a:r>
                        <a:rPr lang="en-US" dirty="0"/>
                        <a:t> strands present in output. Basic knowledge of each exhibited.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working artifact consisting of a  single device.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structured portfolio. No coherent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(1) communication resource used (simple read me).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4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 (50-64)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charset="0"/>
                        </a:rPr>
                        <a:t>apply concepts from more than two modules/strands..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artifact that connects &gt;= two devices.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structured portfolio in source control.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Portfolio includes clear  presentation, documentation.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Excellent (65-80)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&gt;2 strands as above and including more advanced knowledge and concepts.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above, multiple device types to provide functional application.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update and progression of portfolio. Public 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addition, additional  communication resources (e.g. instruction video, learning resources)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Outstanding (80-100)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above, including self-acquired knowledge over and above module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previous to excellent level.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the above including advanced tools and features (e.g. branches, forks).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the above, accessible project platform (e.g. web site)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6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31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406</Words>
  <Application>Microsoft Office PowerPoint</Application>
  <PresentationFormat>Widescreen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II: Assignment Specification</vt:lpstr>
      <vt:lpstr>Context</vt:lpstr>
      <vt:lpstr>Requirements</vt:lpstr>
      <vt:lpstr>Timeline</vt:lpstr>
      <vt:lpstr>Grade Spectrum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fxwalsh@wit.ie</cp:lastModifiedBy>
  <cp:revision>8</cp:revision>
  <dcterms:created xsi:type="dcterms:W3CDTF">2013-07-15T20:26:40Z</dcterms:created>
  <dcterms:modified xsi:type="dcterms:W3CDTF">2017-02-09T16:22:44Z</dcterms:modified>
</cp:coreProperties>
</file>