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/>
              <a:t>B.Sc</a:t>
            </a:r>
            <a:r>
              <a:rPr lang="en-IE"/>
              <a:t>.(hons) IT,  Y4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608023"/>
            <a:ext cx="4782312" cy="1649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Getting Mocha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 NPM and install Mocha, Should and </a:t>
            </a:r>
            <a:r>
              <a:rPr lang="en-IE" dirty="0" err="1"/>
              <a:t>Supertest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mocha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should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</a:t>
            </a:r>
            <a:r>
              <a:rPr lang="en-IE" b="1" dirty="0" err="1"/>
              <a:t>supertest</a:t>
            </a:r>
            <a:endParaRPr lang="en-IE" b="1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9" y="4421910"/>
            <a:ext cx="4695718" cy="6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2099902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it 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Provide description of unit test using </a:t>
            </a:r>
            <a:r>
              <a:rPr lang="en-IE" b="1" dirty="0"/>
              <a:t>“describe” </a:t>
            </a:r>
          </a:p>
          <a:p>
            <a:r>
              <a:rPr lang="en-IE" dirty="0"/>
              <a:t>Use </a:t>
            </a:r>
            <a:r>
              <a:rPr lang="en-IE" b="1" dirty="0"/>
              <a:t>“it” </a:t>
            </a:r>
            <a:r>
              <a:rPr lang="en-IE" dirty="0"/>
              <a:t>to define several unit test cases into it.</a:t>
            </a:r>
          </a:p>
          <a:p>
            <a:pPr lvl="1"/>
            <a:r>
              <a:rPr lang="en-IE" dirty="0"/>
              <a:t>“it” provides a “done” function, used to indicate the end of test case.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943605" y="964692"/>
            <a:ext cx="5885423" cy="565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/>
              <a:t>Example – home page test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Supertest.agent</a:t>
            </a:r>
            <a:r>
              <a:rPr lang="en-US" dirty="0"/>
              <a:t>(…) returns server object constructed with test URL</a:t>
            </a:r>
          </a:p>
          <a:p>
            <a:r>
              <a:rPr lang="en-US" dirty="0"/>
              <a:t>“describe” takes test name and test function</a:t>
            </a:r>
          </a:p>
          <a:p>
            <a:r>
              <a:rPr lang="en-US" dirty="0"/>
              <a:t>“it” specifies the unit test that uses the server object to </a:t>
            </a:r>
          </a:p>
          <a:p>
            <a:pPr lvl="1"/>
            <a:r>
              <a:rPr lang="en-US" dirty="0"/>
              <a:t>Do a HTTP GET on the URL.</a:t>
            </a:r>
          </a:p>
          <a:p>
            <a:pPr lvl="1"/>
            <a:r>
              <a:rPr lang="en-US" dirty="0"/>
              <a:t>Define what’s expected (e.g. content type, status</a:t>
            </a:r>
          </a:p>
          <a:p>
            <a:r>
              <a:rPr lang="en-US" dirty="0"/>
              <a:t>Use “should” to check status of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reen Shot 2015-07-12 at 8.18.20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362" y="1781651"/>
            <a:ext cx="5297469" cy="33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the test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Assuming node API listening on port 3000</a:t>
            </a:r>
          </a:p>
          <a:p>
            <a:r>
              <a:rPr lang="en-IE" dirty="0"/>
              <a:t>From command prompt, type </a:t>
            </a:r>
          </a:p>
          <a:p>
            <a:pPr lvl="1"/>
            <a:r>
              <a:rPr lang="en-IE" dirty="0"/>
              <a:t>Mocha</a:t>
            </a:r>
          </a:p>
          <a:p>
            <a:r>
              <a:rPr lang="en-IE" dirty="0"/>
              <a:t>Will run test scripts in the local folder</a:t>
            </a:r>
          </a:p>
        </p:txBody>
      </p:sp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093046"/>
            <a:ext cx="2962656" cy="169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Include in node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IE" dirty="0"/>
              <a:t>Can associate tests with node project by including new script property</a:t>
            </a:r>
          </a:p>
          <a:p>
            <a:r>
              <a:rPr lang="en-IE" dirty="0"/>
              <a:t>Set up a test script in </a:t>
            </a:r>
            <a:r>
              <a:rPr lang="en-IE" dirty="0" err="1"/>
              <a:t>package.json</a:t>
            </a:r>
            <a:endParaRPr lang="en-IE" dirty="0"/>
          </a:p>
          <a:p>
            <a:r>
              <a:rPr lang="en-IE" dirty="0"/>
              <a:t>Run tests with </a:t>
            </a:r>
            <a:r>
              <a:rPr lang="en-IE" b="1" dirty="0" err="1"/>
              <a:t>npm</a:t>
            </a:r>
            <a:r>
              <a:rPr lang="en-IE" b="1" dirty="0"/>
              <a:t> run test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9" y="4901397"/>
            <a:ext cx="1809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77854"/>
            <a:ext cx="4782312" cy="3710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‘/add’ route should add two numbers provided in HTTP body</a:t>
            </a:r>
          </a:p>
          <a:p>
            <a:pPr lvl="1"/>
            <a:r>
              <a:rPr lang="en-IE" dirty="0"/>
              <a:t>Should return </a:t>
            </a:r>
            <a:r>
              <a:rPr lang="en-IE" dirty="0" err="1"/>
              <a:t>json</a:t>
            </a:r>
            <a:r>
              <a:rPr lang="en-IE" dirty="0"/>
              <a:t> response</a:t>
            </a:r>
          </a:p>
          <a:p>
            <a:pPr lvl="1"/>
            <a:r>
              <a:rPr lang="en-IE" dirty="0"/>
              <a:t>Data item of body should equal sum of initial numbers</a:t>
            </a:r>
          </a:p>
          <a:p>
            <a:r>
              <a:rPr lang="en-IE" dirty="0"/>
              <a:t>“post” does a HTTP post on URL</a:t>
            </a:r>
          </a:p>
          <a:p>
            <a:r>
              <a:rPr lang="en-IE" dirty="0"/>
              <a:t>send inserts HTTP body</a:t>
            </a:r>
          </a:p>
          <a:p>
            <a:r>
              <a:rPr lang="en-IE" dirty="0"/>
              <a:t>Contents of </a:t>
            </a:r>
            <a:r>
              <a:rPr lang="en-IE" dirty="0" err="1"/>
              <a:t>reponse</a:t>
            </a:r>
            <a:r>
              <a:rPr lang="en-IE" dirty="0"/>
              <a:t> validated using should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5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67714"/>
            <a:ext cx="4782312" cy="2930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Can test for non-</a:t>
            </a:r>
            <a:r>
              <a:rPr lang="en-IE" dirty="0" err="1"/>
              <a:t>existant</a:t>
            </a:r>
            <a:r>
              <a:rPr lang="en-IE" dirty="0"/>
              <a:t>/removed resources</a:t>
            </a:r>
          </a:p>
          <a:p>
            <a:pPr lvl="1"/>
            <a:r>
              <a:rPr lang="en-IE" dirty="0"/>
              <a:t>E.g. after delete</a:t>
            </a:r>
          </a:p>
          <a:p>
            <a:r>
              <a:rPr lang="en-IE" dirty="0"/>
              <a:t>Check status of HTTP response is 404</a:t>
            </a:r>
          </a:p>
          <a:p>
            <a:r>
              <a:rPr lang="en-IE" dirty="0"/>
              <a:t>Check status of res object is also 404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15" r="5" b="7259"/>
          <a:stretch/>
        </p:blipFill>
        <p:spPr>
          <a:xfrm>
            <a:off x="8186411" y="665018"/>
            <a:ext cx="3353834" cy="2032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1439"/>
          <a:stretch/>
        </p:blipFill>
        <p:spPr>
          <a:xfrm>
            <a:off x="8186411" y="2854035"/>
            <a:ext cx="3353834" cy="2761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 dirty="0"/>
              <a:t>Failing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Equal value of addition test is changed. </a:t>
            </a:r>
          </a:p>
          <a:p>
            <a:pPr lvl="1"/>
            <a:r>
              <a:rPr lang="en-IE" dirty="0"/>
              <a:t>40 (should be 30)</a:t>
            </a:r>
          </a:p>
          <a:p>
            <a:r>
              <a:rPr lang="en-IE" dirty="0"/>
              <a:t>Result is test failure</a:t>
            </a:r>
          </a:p>
          <a:p>
            <a:r>
              <a:rPr lang="en-IE" dirty="0"/>
              <a:t>Indicated clearly by test report.</a:t>
            </a:r>
          </a:p>
        </p:txBody>
      </p:sp>
    </p:spTree>
    <p:extLst>
      <p:ext uri="{BB962C8B-B14F-4D97-AF65-F5344CB8AC3E}">
        <p14:creationId xmlns:p14="http://schemas.microsoft.com/office/powerpoint/2010/main" val="339884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760796"/>
            <a:ext cx="4782312" cy="334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ASYNCHRONOUS CODE Test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Uses the </a:t>
            </a:r>
            <a:r>
              <a:rPr lang="en-IE" dirty="0" err="1"/>
              <a:t>callback</a:t>
            </a:r>
            <a:r>
              <a:rPr lang="en-IE" dirty="0"/>
              <a:t> pattern. </a:t>
            </a:r>
          </a:p>
          <a:p>
            <a:r>
              <a:rPr lang="en-IE" dirty="0"/>
              <a:t>The </a:t>
            </a:r>
            <a:r>
              <a:rPr lang="en-IE" dirty="0" err="1"/>
              <a:t>callback</a:t>
            </a:r>
            <a:r>
              <a:rPr lang="en-IE" dirty="0"/>
              <a:t> (usually named done) lets Mocha know when the test is complete</a:t>
            </a:r>
          </a:p>
          <a:p>
            <a:r>
              <a:rPr lang="en-IE" dirty="0"/>
              <a:t>Mocha waits for this function to be called before completing the test.</a:t>
            </a:r>
          </a:p>
        </p:txBody>
      </p:sp>
      <p:sp>
        <p:nvSpPr>
          <p:cNvPr id="6" name="Callout: Line 5"/>
          <p:cNvSpPr/>
          <p:nvPr/>
        </p:nvSpPr>
        <p:spPr>
          <a:xfrm>
            <a:off x="1983545" y="5105146"/>
            <a:ext cx="2681220" cy="1441428"/>
          </a:xfrm>
          <a:prstGeom prst="borderCallout1">
            <a:avLst>
              <a:gd name="adj1" fmla="val 16653"/>
              <a:gd name="adj2" fmla="val 105633"/>
              <a:gd name="adj3" fmla="val -99922"/>
              <a:gd name="adj4" fmla="val 216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“done()” called after test is complete. In this case after </a:t>
            </a:r>
            <a:r>
              <a:rPr lang="en-IE" dirty="0" err="1"/>
              <a:t>user.save</a:t>
            </a:r>
            <a:r>
              <a:rPr lang="en-IE" dirty="0"/>
              <a:t>(..) returns</a:t>
            </a:r>
          </a:p>
        </p:txBody>
      </p:sp>
    </p:spTree>
    <p:extLst>
      <p:ext uri="{BB962C8B-B14F-4D97-AF65-F5344CB8AC3E}">
        <p14:creationId xmlns:p14="http://schemas.microsoft.com/office/powerpoint/2010/main" val="7669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Unit testing</a:t>
            </a:r>
          </a:p>
          <a:p>
            <a:r>
              <a:rPr lang="en-IE" dirty="0"/>
              <a:t>Mocha</a:t>
            </a:r>
          </a:p>
          <a:p>
            <a:r>
              <a:rPr lang="en-IE" dirty="0"/>
              <a:t>Should</a:t>
            </a:r>
          </a:p>
          <a:p>
            <a:r>
              <a:rPr lang="en-IE" dirty="0" err="1"/>
              <a:t>SuperTest</a:t>
            </a:r>
            <a:endParaRPr lang="en-IE" dirty="0"/>
          </a:p>
          <a:p>
            <a:r>
              <a:rPr lang="en-IE" dirty="0"/>
              <a:t>Asynchronous testing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</a:t>
            </a:r>
            <a:r>
              <a:rPr lang="en-IE" dirty="0" err="1"/>
              <a:t>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E" dirty="0"/>
              <a:t>Running in 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IE"/>
              <a:t>Notice in the last slide we only use Mockgoose in “test” envornment</a:t>
            </a:r>
          </a:p>
          <a:p>
            <a:r>
              <a:rPr lang="en-IE"/>
              <a:t>We need to set the NodeEnv environment variable as ‘test’ when we run out test script</a:t>
            </a:r>
          </a:p>
          <a:p>
            <a:pPr lvl="1"/>
            <a:r>
              <a:rPr lang="en-IE"/>
              <a:t>Setting environment variables is differs across Operating Systems/platforms</a:t>
            </a:r>
          </a:p>
          <a:p>
            <a:r>
              <a:rPr lang="en-IE"/>
              <a:t>Cross-Env uses a single command to set env variables without worrying about the platform</a:t>
            </a:r>
          </a:p>
          <a:p>
            <a:pPr marL="0" indent="0">
              <a:buNone/>
            </a:pPr>
            <a:r>
              <a:rPr lang="en-IE"/>
              <a:t>		npm install save-dev cross-env</a:t>
            </a:r>
          </a:p>
          <a:p>
            <a:r>
              <a:rPr lang="en-IE"/>
              <a:t>Update the test script in **package.json** to set the correct environment(s)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5740027"/>
            <a:ext cx="7305675" cy="752475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2849217" y="6096000"/>
            <a:ext cx="4518992" cy="291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92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9982"/>
            <a:ext cx="4782312" cy="3725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Server as part of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 lnSpcReduction="10000"/>
          </a:bodyPr>
          <a:lstStyle/>
          <a:p>
            <a:r>
              <a:rPr lang="en-IE" dirty="0" err="1"/>
              <a:t>SuperTest</a:t>
            </a:r>
            <a:r>
              <a:rPr lang="en-IE" dirty="0"/>
              <a:t> allows you to create the Express API as part of the test</a:t>
            </a:r>
          </a:p>
          <a:p>
            <a:r>
              <a:rPr lang="en-IE" dirty="0"/>
              <a:t>You can pass instance of the server to </a:t>
            </a:r>
            <a:r>
              <a:rPr lang="en-IE" dirty="0" err="1"/>
              <a:t>SuperTest</a:t>
            </a:r>
            <a:endParaRPr lang="en-IE" dirty="0"/>
          </a:p>
          <a:p>
            <a:pPr lvl="1"/>
            <a:r>
              <a:rPr lang="en-IE" dirty="0"/>
              <a:t>if the server is not already listening for connections then </a:t>
            </a:r>
            <a:r>
              <a:rPr lang="en-IE" dirty="0" err="1"/>
              <a:t>SuperTest</a:t>
            </a:r>
            <a:r>
              <a:rPr lang="en-IE" dirty="0"/>
              <a:t> will bind to a port for you so there is no need to keep track of ports.</a:t>
            </a:r>
          </a:p>
          <a:p>
            <a:r>
              <a:rPr lang="en-IE" dirty="0"/>
              <a:t>So no need to start the server/bind </a:t>
            </a:r>
            <a:r>
              <a:rPr lang="en-IE"/>
              <a:t>to port </a:t>
            </a:r>
            <a:r>
              <a:rPr lang="en-IE" dirty="0"/>
              <a:t>in order to run the </a:t>
            </a:r>
            <a:r>
              <a:rPr lang="en-IE"/>
              <a:t>unit test.</a:t>
            </a:r>
            <a:endParaRPr lang="en-IE" dirty="0"/>
          </a:p>
          <a:p>
            <a:r>
              <a:rPr lang="en-IE" dirty="0"/>
              <a:t>Very useful for automated testing.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9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Tests for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Unit Tests are specific pieces of code</a:t>
            </a:r>
          </a:p>
          <a:p>
            <a:r>
              <a:rPr lang="en-US"/>
              <a:t>Tests are written by developers of the code, usually</a:t>
            </a:r>
          </a:p>
          <a:p>
            <a:pPr lvl="1"/>
            <a:r>
              <a:rPr lang="en-US"/>
              <a:t>Sometimes before the code is written</a:t>
            </a:r>
          </a:p>
          <a:p>
            <a:r>
              <a:rPr lang="en-US"/>
              <a:t>Part of the code repository</a:t>
            </a:r>
          </a:p>
          <a:p>
            <a:pPr lvl="1"/>
            <a:r>
              <a:rPr lang="en-US"/>
              <a:t>They go where the code goes</a:t>
            </a:r>
          </a:p>
          <a:p>
            <a:r>
              <a:rPr lang="en-US"/>
              <a:t>Use a framework</a:t>
            </a:r>
          </a:p>
          <a:p>
            <a:pPr lvl="1"/>
            <a:r>
              <a:rPr lang="en-US"/>
              <a:t>Junit, Jasmine,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996159"/>
            <a:ext cx="6227064" cy="2873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</a:p>
          <a:p>
            <a:pPr marL="228600" lvl="1" indent="0">
              <a:buNone/>
            </a:pPr>
            <a:r>
              <a:rPr lang="en-IE" dirty="0" err="1"/>
              <a:t>assertTheSame</a:t>
            </a:r>
            <a:r>
              <a:rPr lang="en-IE" dirty="0"/>
              <a:t>(user.name,’</a:t>
            </a:r>
            <a:r>
              <a:rPr lang="en-IE" dirty="0" err="1"/>
              <a:t>tj</a:t>
            </a:r>
            <a:r>
              <a:rPr lang="en-IE" dirty="0"/>
              <a:t>’)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Behaviour Driven Development</a:t>
            </a:r>
          </a:p>
          <a:p>
            <a:pPr lvl="1"/>
            <a:r>
              <a:rPr lang="en-IE" dirty="0"/>
              <a:t>Specify desired behaviour of the unit</a:t>
            </a:r>
          </a:p>
          <a:p>
            <a:pPr lvl="1"/>
            <a:r>
              <a:rPr lang="en-IE" dirty="0"/>
              <a:t>Based on requirements set by the business</a:t>
            </a:r>
          </a:p>
          <a:p>
            <a:pPr lvl="1"/>
            <a:r>
              <a:rPr lang="en-IE" dirty="0"/>
              <a:t>Behavioural specification from business and developer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dirty="0" err="1"/>
              <a:t>user.should.have.property</a:t>
            </a:r>
            <a:r>
              <a:rPr lang="en-IE" dirty="0"/>
              <a:t>('name', '</a:t>
            </a:r>
            <a:r>
              <a:rPr lang="en-IE" dirty="0" err="1"/>
              <a:t>tj</a:t>
            </a:r>
            <a:r>
              <a:rPr lang="en-IE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1348373"/>
            <a:ext cx="4782312" cy="4169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Mocha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Open Source framework for </a:t>
            </a:r>
            <a:r>
              <a:rPr lang="en-US" dirty="0" err="1"/>
              <a:t>Javascript</a:t>
            </a:r>
            <a:r>
              <a:rPr lang="en-US" dirty="0"/>
              <a:t> unit testing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</a:t>
            </a:r>
            <a:r>
              <a:rPr lang="en-US" dirty="0" err="1"/>
              <a:t>Async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2016643"/>
            <a:ext cx="6227064" cy="283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</a:t>
            </a:r>
            <a:r>
              <a:rPr lang="en-US" b="1" dirty="0"/>
              <a:t>SHOULD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Mocha allows you to use any assertion library you wish.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should is an expressive, readable, framework-agnostic assertion library.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with Mocha to write cleaner tests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Generates nice error messages (there’s always error messages!)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Works with Node and browsers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in </a:t>
            </a:r>
            <a:r>
              <a:rPr lang="en-US" sz="1700" dirty="0" err="1"/>
              <a:t>asyc</a:t>
            </a:r>
            <a:r>
              <a:rPr lang="en-US" sz="1700" dirty="0"/>
              <a:t> tests with Mocha</a:t>
            </a:r>
          </a:p>
        </p:txBody>
      </p:sp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258276"/>
            <a:ext cx="4782312" cy="2349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 err="1"/>
              <a:t>supertest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Works with any test framework</a:t>
            </a:r>
          </a:p>
          <a:p>
            <a:pPr lvl="1"/>
            <a:r>
              <a:rPr lang="en-US" dirty="0"/>
              <a:t>In our case, Mocha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649</TotalTime>
  <Words>966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Testing Web APIs</vt:lpstr>
      <vt:lpstr>aGenda</vt:lpstr>
      <vt:lpstr>Unit Testing</vt:lpstr>
      <vt:lpstr>Unit Tests for APIs</vt:lpstr>
      <vt:lpstr>Unit Test convention</vt:lpstr>
      <vt:lpstr>Asside – TDD and BDD</vt:lpstr>
      <vt:lpstr>Mocha</vt:lpstr>
      <vt:lpstr>Assertions with SHOULD</vt:lpstr>
      <vt:lpstr>Testing Over HTTP with supertest</vt:lpstr>
      <vt:lpstr>Getting Mocha etc.</vt:lpstr>
      <vt:lpstr>How it works…</vt:lpstr>
      <vt:lpstr>Example – home page test</vt:lpstr>
      <vt:lpstr>Running the test Manually</vt:lpstr>
      <vt:lpstr>Include in node project</vt:lpstr>
      <vt:lpstr>Testing a route</vt:lpstr>
      <vt:lpstr>Testing failure</vt:lpstr>
      <vt:lpstr>Failing Test</vt:lpstr>
      <vt:lpstr>ASYNCHRONOUS CODE Test Anatomy</vt:lpstr>
      <vt:lpstr>Improvements - Mocking</vt:lpstr>
      <vt:lpstr>Mocking Mongodb</vt:lpstr>
      <vt:lpstr>Mockgoose</vt:lpstr>
      <vt:lpstr>Running in test environment</vt:lpstr>
      <vt:lpstr>Running Server as part of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fxwalsh@wit.ie</cp:lastModifiedBy>
  <cp:revision>28</cp:revision>
  <dcterms:created xsi:type="dcterms:W3CDTF">2017-03-27T09:31:13Z</dcterms:created>
  <dcterms:modified xsi:type="dcterms:W3CDTF">2017-03-28T00:03:30Z</dcterms:modified>
</cp:coreProperties>
</file>