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616F3-F06D-40D9-A997-4B8F4CB087F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7B14851F-77F9-4049-B1F7-05613D8D5EC0}">
      <dgm:prSet/>
      <dgm:spPr/>
      <dgm:t>
        <a:bodyPr/>
        <a:lstStyle/>
        <a:p>
          <a:r>
            <a:rPr lang="en-US"/>
            <a:t>Use</a:t>
          </a:r>
        </a:p>
      </dgm:t>
    </dgm:pt>
    <dgm:pt modelId="{7B4E3D89-F6C2-459A-BAF8-B328582A3BB8}" type="parTrans" cxnId="{2BA3ABE9-D1E0-4F54-9344-35DB9340B3E2}">
      <dgm:prSet/>
      <dgm:spPr/>
      <dgm:t>
        <a:bodyPr/>
        <a:lstStyle/>
        <a:p>
          <a:endParaRPr lang="en-US"/>
        </a:p>
      </dgm:t>
    </dgm:pt>
    <dgm:pt modelId="{1F40BC59-87BC-4760-B092-16A813AC68C1}" type="sibTrans" cxnId="{2BA3ABE9-D1E0-4F54-9344-35DB9340B3E2}">
      <dgm:prSet/>
      <dgm:spPr/>
      <dgm:t>
        <a:bodyPr/>
        <a:lstStyle/>
        <a:p>
          <a:endParaRPr lang="en-US"/>
        </a:p>
      </dgm:t>
    </dgm:pt>
    <dgm:pt modelId="{33716740-92A9-4924-B8D1-1F176B31077B}">
      <dgm:prSet/>
      <dgm:spPr/>
      <dgm:t>
        <a:bodyPr/>
        <a:lstStyle/>
        <a:p>
          <a:r>
            <a:rPr lang="en-US"/>
            <a:t>Use principle of developer-first</a:t>
          </a:r>
        </a:p>
      </dgm:t>
    </dgm:pt>
    <dgm:pt modelId="{67B01EFE-796E-486C-9A19-F66ABD757397}" type="parTrans" cxnId="{28955894-9D9C-46B2-A4EE-9F89FFC3B552}">
      <dgm:prSet/>
      <dgm:spPr/>
      <dgm:t>
        <a:bodyPr/>
        <a:lstStyle/>
        <a:p>
          <a:endParaRPr lang="en-US"/>
        </a:p>
      </dgm:t>
    </dgm:pt>
    <dgm:pt modelId="{DCCC6258-27F7-4B4F-8B6A-A0D194440791}" type="sibTrans" cxnId="{28955894-9D9C-46B2-A4EE-9F89FFC3B552}">
      <dgm:prSet/>
      <dgm:spPr/>
      <dgm:t>
        <a:bodyPr/>
        <a:lstStyle/>
        <a:p>
          <a:endParaRPr lang="en-US"/>
        </a:p>
      </dgm:t>
    </dgm:pt>
    <dgm:pt modelId="{D3DB56B9-4852-44E5-8F5A-AB69947499DD}">
      <dgm:prSet/>
      <dgm:spPr/>
      <dgm:t>
        <a:bodyPr/>
        <a:lstStyle/>
        <a:p>
          <a:r>
            <a:rPr lang="en-US"/>
            <a:t>put target developers’ interests ahead of other considerations </a:t>
          </a:r>
        </a:p>
      </dgm:t>
    </dgm:pt>
    <dgm:pt modelId="{46910A32-41A2-45DD-8E9E-263ACEB4EB1F}" type="parTrans" cxnId="{80DF7A5E-0B4B-4489-93B0-446CD5597053}">
      <dgm:prSet/>
      <dgm:spPr/>
      <dgm:t>
        <a:bodyPr/>
        <a:lstStyle/>
        <a:p>
          <a:endParaRPr lang="en-US"/>
        </a:p>
      </dgm:t>
    </dgm:pt>
    <dgm:pt modelId="{3BC2F718-E9D9-48B0-BE5E-24CCB199F9A7}" type="sibTrans" cxnId="{80DF7A5E-0B4B-4489-93B0-446CD5597053}">
      <dgm:prSet/>
      <dgm:spPr/>
      <dgm:t>
        <a:bodyPr/>
        <a:lstStyle/>
        <a:p>
          <a:endParaRPr lang="en-US"/>
        </a:p>
      </dgm:t>
    </dgm:pt>
    <dgm:pt modelId="{11BE523F-8AF8-4D95-9FEB-2549C6380104}">
      <dgm:prSet/>
      <dgm:spPr/>
      <dgm:t>
        <a:bodyPr/>
        <a:lstStyle/>
        <a:p>
          <a:r>
            <a:rPr lang="en-US"/>
            <a:t>Strive for a better developer experience</a:t>
          </a:r>
        </a:p>
      </dgm:t>
    </dgm:pt>
    <dgm:pt modelId="{173965FA-3D7C-4913-8E99-3B34734C191E}" type="parTrans" cxnId="{635CB9BD-9BA3-4FBD-BAE8-EDC4BDE11779}">
      <dgm:prSet/>
      <dgm:spPr/>
      <dgm:t>
        <a:bodyPr/>
        <a:lstStyle/>
        <a:p>
          <a:endParaRPr lang="en-US"/>
        </a:p>
      </dgm:t>
    </dgm:pt>
    <dgm:pt modelId="{C393C816-4346-49A0-8FF6-899B0AB2175E}" type="sibTrans" cxnId="{635CB9BD-9BA3-4FBD-BAE8-EDC4BDE11779}">
      <dgm:prSet/>
      <dgm:spPr/>
      <dgm:t>
        <a:bodyPr/>
        <a:lstStyle/>
        <a:p>
          <a:endParaRPr lang="en-US"/>
        </a:p>
      </dgm:t>
    </dgm:pt>
    <dgm:pt modelId="{3BC2CC86-9714-4B60-9A6C-8E7F6912CA73}">
      <dgm:prSet/>
      <dgm:spPr/>
      <dgm:t>
        <a:bodyPr/>
        <a:lstStyle/>
        <a:p>
          <a:r>
            <a:rPr lang="en-US"/>
            <a:t>Commit</a:t>
          </a:r>
        </a:p>
      </dgm:t>
    </dgm:pt>
    <dgm:pt modelId="{1588353D-2A17-42F6-926B-DEDAE0480BF1}" type="parTrans" cxnId="{DD2AACE4-D6DE-4232-81F6-6755EDA180BF}">
      <dgm:prSet/>
      <dgm:spPr/>
      <dgm:t>
        <a:bodyPr/>
        <a:lstStyle/>
        <a:p>
          <a:endParaRPr lang="en-US"/>
        </a:p>
      </dgm:t>
    </dgm:pt>
    <dgm:pt modelId="{5062D561-5373-4C3B-A46B-DAE78CE794F8}" type="sibTrans" cxnId="{DD2AACE4-D6DE-4232-81F6-6755EDA180BF}">
      <dgm:prSet/>
      <dgm:spPr/>
      <dgm:t>
        <a:bodyPr/>
        <a:lstStyle/>
        <a:p>
          <a:endParaRPr lang="en-US"/>
        </a:p>
      </dgm:t>
    </dgm:pt>
    <dgm:pt modelId="{37B45CE0-9757-48D2-814C-7D55ED2A12FC}">
      <dgm:prSet/>
      <dgm:spPr/>
      <dgm:t>
        <a:bodyPr/>
        <a:lstStyle/>
        <a:p>
          <a:r>
            <a:rPr lang="en-US"/>
            <a:t>Commit to RESTful APIs </a:t>
          </a:r>
        </a:p>
      </dgm:t>
    </dgm:pt>
    <dgm:pt modelId="{A523730A-0E4A-43CD-B5DA-3F1D3A6CC3E8}" type="parTrans" cxnId="{67A90FB9-AAEB-4FD9-81E8-FFBA5FFD7245}">
      <dgm:prSet/>
      <dgm:spPr/>
      <dgm:t>
        <a:bodyPr/>
        <a:lstStyle/>
        <a:p>
          <a:endParaRPr lang="en-US"/>
        </a:p>
      </dgm:t>
    </dgm:pt>
    <dgm:pt modelId="{F280784A-E9F0-448F-9FAD-0026E175F3A4}" type="sibTrans" cxnId="{67A90FB9-AAEB-4FD9-81E8-FFBA5FFD7245}">
      <dgm:prSet/>
      <dgm:spPr/>
      <dgm:t>
        <a:bodyPr/>
        <a:lstStyle/>
        <a:p>
          <a:endParaRPr lang="en-US"/>
        </a:p>
      </dgm:t>
    </dgm:pt>
    <dgm:pt modelId="{51EFC6F6-B8BB-4EF5-902F-FEF19DC71E03}">
      <dgm:prSet/>
      <dgm:spPr/>
      <dgm:t>
        <a:bodyPr/>
        <a:lstStyle/>
        <a:p>
          <a:r>
            <a:rPr lang="en-US"/>
            <a:t>Use</a:t>
          </a:r>
        </a:p>
      </dgm:t>
    </dgm:pt>
    <dgm:pt modelId="{FECDA273-C0AA-498E-AA71-9B0197E6E321}" type="parTrans" cxnId="{B7CBF6D6-4896-4ED2-AA86-9CC53E9337A3}">
      <dgm:prSet/>
      <dgm:spPr/>
      <dgm:t>
        <a:bodyPr/>
        <a:lstStyle/>
        <a:p>
          <a:endParaRPr lang="en-US"/>
        </a:p>
      </dgm:t>
    </dgm:pt>
    <dgm:pt modelId="{9BEF7D89-66E8-48DC-ACEB-EDBF4C2C87FE}" type="sibTrans" cxnId="{B7CBF6D6-4896-4ED2-AA86-9CC53E9337A3}">
      <dgm:prSet/>
      <dgm:spPr/>
      <dgm:t>
        <a:bodyPr/>
        <a:lstStyle/>
        <a:p>
          <a:endParaRPr lang="en-US"/>
        </a:p>
      </dgm:t>
    </dgm:pt>
    <dgm:pt modelId="{CD6DFE8F-50DB-4603-A045-040353909019}">
      <dgm:prSet/>
      <dgm:spPr/>
      <dgm:t>
        <a:bodyPr/>
        <a:lstStyle/>
        <a:p>
          <a:r>
            <a:rPr lang="en-US"/>
            <a:t>Use a Interface Description Language like:</a:t>
          </a:r>
        </a:p>
      </dgm:t>
    </dgm:pt>
    <dgm:pt modelId="{B59D8F08-1AAD-4AD3-AAE5-AED836D8B233}" type="parTrans" cxnId="{250E61B5-D1DE-4035-94D8-733F1AE34465}">
      <dgm:prSet/>
      <dgm:spPr/>
      <dgm:t>
        <a:bodyPr/>
        <a:lstStyle/>
        <a:p>
          <a:endParaRPr lang="en-US"/>
        </a:p>
      </dgm:t>
    </dgm:pt>
    <dgm:pt modelId="{E9402E79-7B5B-4108-A84C-7C7FEE067203}" type="sibTrans" cxnId="{250E61B5-D1DE-4035-94D8-733F1AE34465}">
      <dgm:prSet/>
      <dgm:spPr/>
      <dgm:t>
        <a:bodyPr/>
        <a:lstStyle/>
        <a:p>
          <a:endParaRPr lang="en-US"/>
        </a:p>
      </dgm:t>
    </dgm:pt>
    <dgm:pt modelId="{6B8E7110-14CA-486A-8AB4-3477986B0D35}">
      <dgm:prSet/>
      <dgm:spPr/>
      <dgm:t>
        <a:bodyPr/>
        <a:lstStyle/>
        <a:p>
          <a:r>
            <a:rPr lang="en-US"/>
            <a:t>RESTful API Markup Language (RAML)</a:t>
          </a:r>
        </a:p>
      </dgm:t>
    </dgm:pt>
    <dgm:pt modelId="{2BB86BE0-EA87-4BCB-A882-D19F29870389}" type="parTrans" cxnId="{284865FC-0007-4C3B-AE62-5D55BA27F52A}">
      <dgm:prSet/>
      <dgm:spPr/>
      <dgm:t>
        <a:bodyPr/>
        <a:lstStyle/>
        <a:p>
          <a:endParaRPr lang="en-US"/>
        </a:p>
      </dgm:t>
    </dgm:pt>
    <dgm:pt modelId="{CEA9AE4D-4046-4883-8921-39456387F746}" type="sibTrans" cxnId="{284865FC-0007-4C3B-AE62-5D55BA27F52A}">
      <dgm:prSet/>
      <dgm:spPr/>
      <dgm:t>
        <a:bodyPr/>
        <a:lstStyle/>
        <a:p>
          <a:endParaRPr lang="en-US"/>
        </a:p>
      </dgm:t>
    </dgm:pt>
    <dgm:pt modelId="{302C2A8A-91E5-4CAF-8BC9-71C012B14181}">
      <dgm:prSet/>
      <dgm:spPr/>
      <dgm:t>
        <a:bodyPr/>
        <a:lstStyle/>
        <a:p>
          <a:r>
            <a:rPr lang="en-US"/>
            <a:t>Swagger</a:t>
          </a:r>
        </a:p>
      </dgm:t>
    </dgm:pt>
    <dgm:pt modelId="{74AE87B4-10B1-45EC-B7AD-2D8FCC83A6C8}" type="parTrans" cxnId="{14D0E46F-8E4A-4CD5-B41A-B4CD6E1B27FE}">
      <dgm:prSet/>
      <dgm:spPr/>
      <dgm:t>
        <a:bodyPr/>
        <a:lstStyle/>
        <a:p>
          <a:endParaRPr lang="en-US"/>
        </a:p>
      </dgm:t>
    </dgm:pt>
    <dgm:pt modelId="{4AA76206-F2FF-4903-86E5-DC5F2BA6B790}" type="sibTrans" cxnId="{14D0E46F-8E4A-4CD5-B41A-B4CD6E1B27FE}">
      <dgm:prSet/>
      <dgm:spPr/>
      <dgm:t>
        <a:bodyPr/>
        <a:lstStyle/>
        <a:p>
          <a:endParaRPr lang="en-US"/>
        </a:p>
      </dgm:t>
    </dgm:pt>
    <dgm:pt modelId="{A971F356-D35F-42C5-80BD-4EDDCC3CC159}">
      <dgm:prSet/>
      <dgm:spPr/>
      <dgm:t>
        <a:bodyPr/>
        <a:lstStyle/>
        <a:p>
          <a:r>
            <a:rPr lang="en-US"/>
            <a:t>Take</a:t>
          </a:r>
        </a:p>
      </dgm:t>
    </dgm:pt>
    <dgm:pt modelId="{D64561B2-4575-46BE-83B3-511E92E1BE9F}" type="parTrans" cxnId="{F37BD944-D19A-4A59-8CA0-5FE2B52D5AC2}">
      <dgm:prSet/>
      <dgm:spPr/>
      <dgm:t>
        <a:bodyPr/>
        <a:lstStyle/>
        <a:p>
          <a:endParaRPr lang="en-US"/>
        </a:p>
      </dgm:t>
    </dgm:pt>
    <dgm:pt modelId="{31F3FEE5-1D18-4988-B490-4EAFEE069568}" type="sibTrans" cxnId="{F37BD944-D19A-4A59-8CA0-5FE2B52D5AC2}">
      <dgm:prSet/>
      <dgm:spPr/>
      <dgm:t>
        <a:bodyPr/>
        <a:lstStyle/>
        <a:p>
          <a:endParaRPr lang="en-US"/>
        </a:p>
      </dgm:t>
    </dgm:pt>
    <dgm:pt modelId="{A015759A-5183-43A0-A585-B530CAA7A60C}">
      <dgm:prSet/>
      <dgm:spPr/>
      <dgm:t>
        <a:bodyPr/>
        <a:lstStyle/>
        <a:p>
          <a:r>
            <a:rPr lang="en-US"/>
            <a:t>Take a grammatical approach to the functionality</a:t>
          </a:r>
        </a:p>
      </dgm:t>
    </dgm:pt>
    <dgm:pt modelId="{BF6BABFA-1FC3-4A72-8445-6018B26AF061}" type="parTrans" cxnId="{75B56FB7-272D-4754-B957-A32A76C8C88F}">
      <dgm:prSet/>
      <dgm:spPr/>
      <dgm:t>
        <a:bodyPr/>
        <a:lstStyle/>
        <a:p>
          <a:endParaRPr lang="en-US"/>
        </a:p>
      </dgm:t>
    </dgm:pt>
    <dgm:pt modelId="{B6045658-AAFD-4F8D-988C-28E955CDD5CD}" type="sibTrans" cxnId="{75B56FB7-272D-4754-B957-A32A76C8C88F}">
      <dgm:prSet/>
      <dgm:spPr/>
      <dgm:t>
        <a:bodyPr/>
        <a:lstStyle/>
        <a:p>
          <a:endParaRPr lang="en-US"/>
        </a:p>
      </dgm:t>
    </dgm:pt>
    <dgm:pt modelId="{AD3666E2-0E62-41AF-8CF7-78A62A160703}">
      <dgm:prSet/>
      <dgm:spPr/>
      <dgm:t>
        <a:bodyPr/>
        <a:lstStyle/>
        <a:p>
          <a:r>
            <a:rPr lang="en-US"/>
            <a:t>Keep</a:t>
          </a:r>
        </a:p>
      </dgm:t>
    </dgm:pt>
    <dgm:pt modelId="{5BE4464A-FBA6-491A-9895-2C514212EA5D}" type="parTrans" cxnId="{47CAC11C-FCB5-4CDF-ADA3-657A0F02D713}">
      <dgm:prSet/>
      <dgm:spPr/>
      <dgm:t>
        <a:bodyPr/>
        <a:lstStyle/>
        <a:p>
          <a:endParaRPr lang="en-US"/>
        </a:p>
      </dgm:t>
    </dgm:pt>
    <dgm:pt modelId="{EFC52238-E2CE-4735-AC3E-4AD9FF3F9B5B}" type="sibTrans" cxnId="{47CAC11C-FCB5-4CDF-ADA3-657A0F02D713}">
      <dgm:prSet/>
      <dgm:spPr/>
      <dgm:t>
        <a:bodyPr/>
        <a:lstStyle/>
        <a:p>
          <a:endParaRPr lang="en-US"/>
        </a:p>
      </dgm:t>
    </dgm:pt>
    <dgm:pt modelId="{CDA9C7F3-2D27-4B83-A548-F4D30291E314}">
      <dgm:prSet/>
      <dgm:spPr/>
      <dgm:t>
        <a:bodyPr/>
        <a:lstStyle/>
        <a:p>
          <a:r>
            <a:rPr lang="en-US"/>
            <a:t>Keep interface simple and intuitive</a:t>
          </a:r>
        </a:p>
      </dgm:t>
    </dgm:pt>
    <dgm:pt modelId="{3C413120-2521-4E46-8092-89619793E280}" type="parTrans" cxnId="{945A25DB-3BD8-4908-96E1-259630FD97B9}">
      <dgm:prSet/>
      <dgm:spPr/>
      <dgm:t>
        <a:bodyPr/>
        <a:lstStyle/>
        <a:p>
          <a:endParaRPr lang="en-US"/>
        </a:p>
      </dgm:t>
    </dgm:pt>
    <dgm:pt modelId="{1800D34D-DCAE-41E3-A572-B6EE8406715B}" type="sibTrans" cxnId="{945A25DB-3BD8-4908-96E1-259630FD97B9}">
      <dgm:prSet/>
      <dgm:spPr/>
      <dgm:t>
        <a:bodyPr/>
        <a:lstStyle/>
        <a:p>
          <a:endParaRPr lang="en-US"/>
        </a:p>
      </dgm:t>
    </dgm:pt>
    <dgm:pt modelId="{410618EF-D06F-47B6-B3B3-19660780387A}" type="pres">
      <dgm:prSet presAssocID="{682616F3-F06D-40D9-A997-4B8F4CB087F1}" presName="Name0" presStyleCnt="0">
        <dgm:presLayoutVars>
          <dgm:dir/>
          <dgm:animLvl val="lvl"/>
          <dgm:resizeHandles val="exact"/>
        </dgm:presLayoutVars>
      </dgm:prSet>
      <dgm:spPr/>
    </dgm:pt>
    <dgm:pt modelId="{E1938782-4F58-4F72-9281-7A8F84A862D5}" type="pres">
      <dgm:prSet presAssocID="{7B14851F-77F9-4049-B1F7-05613D8D5EC0}" presName="linNode" presStyleCnt="0"/>
      <dgm:spPr/>
    </dgm:pt>
    <dgm:pt modelId="{D1F578A4-6244-4DC6-91C2-5DCB2D2604B6}" type="pres">
      <dgm:prSet presAssocID="{7B14851F-77F9-4049-B1F7-05613D8D5EC0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A9EE3BB-9D05-4322-8323-7B16ADDCA99E}" type="pres">
      <dgm:prSet presAssocID="{7B14851F-77F9-4049-B1F7-05613D8D5EC0}" presName="descendantText" presStyleLbl="alignAccFollowNode1" presStyleIdx="0" presStyleCnt="5">
        <dgm:presLayoutVars>
          <dgm:bulletEnabled/>
        </dgm:presLayoutVars>
      </dgm:prSet>
      <dgm:spPr/>
    </dgm:pt>
    <dgm:pt modelId="{EA2EB3F1-F94C-427D-B79C-9B4099AF96F4}" type="pres">
      <dgm:prSet presAssocID="{1F40BC59-87BC-4760-B092-16A813AC68C1}" presName="sp" presStyleCnt="0"/>
      <dgm:spPr/>
    </dgm:pt>
    <dgm:pt modelId="{A09578D0-762B-4CFD-B351-085F14CBE127}" type="pres">
      <dgm:prSet presAssocID="{3BC2CC86-9714-4B60-9A6C-8E7F6912CA73}" presName="linNode" presStyleCnt="0"/>
      <dgm:spPr/>
    </dgm:pt>
    <dgm:pt modelId="{FF96E5A4-8AF0-4FF7-98C3-848E89F4C31C}" type="pres">
      <dgm:prSet presAssocID="{3BC2CC86-9714-4B60-9A6C-8E7F6912CA73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47108900-A8CD-4CAD-8274-A7556AA9AA6A}" type="pres">
      <dgm:prSet presAssocID="{3BC2CC86-9714-4B60-9A6C-8E7F6912CA73}" presName="descendantText" presStyleLbl="alignAccFollowNode1" presStyleIdx="1" presStyleCnt="5">
        <dgm:presLayoutVars>
          <dgm:bulletEnabled/>
        </dgm:presLayoutVars>
      </dgm:prSet>
      <dgm:spPr/>
    </dgm:pt>
    <dgm:pt modelId="{77FDC570-F08F-4B80-833B-29647C83A65B}" type="pres">
      <dgm:prSet presAssocID="{5062D561-5373-4C3B-A46B-DAE78CE794F8}" presName="sp" presStyleCnt="0"/>
      <dgm:spPr/>
    </dgm:pt>
    <dgm:pt modelId="{4DD71525-6C6F-4AB7-8506-7D1702D656CC}" type="pres">
      <dgm:prSet presAssocID="{51EFC6F6-B8BB-4EF5-902F-FEF19DC71E03}" presName="linNode" presStyleCnt="0"/>
      <dgm:spPr/>
    </dgm:pt>
    <dgm:pt modelId="{595FBB33-0A2E-472A-9BE9-75465C248B88}" type="pres">
      <dgm:prSet presAssocID="{51EFC6F6-B8BB-4EF5-902F-FEF19DC71E0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7D985E5B-3FF0-44B4-B6AF-C5D69503ECA4}" type="pres">
      <dgm:prSet presAssocID="{51EFC6F6-B8BB-4EF5-902F-FEF19DC71E03}" presName="descendantText" presStyleLbl="alignAccFollowNode1" presStyleIdx="2" presStyleCnt="5">
        <dgm:presLayoutVars>
          <dgm:bulletEnabled/>
        </dgm:presLayoutVars>
      </dgm:prSet>
      <dgm:spPr/>
    </dgm:pt>
    <dgm:pt modelId="{3B498019-1B1D-49A3-A1EE-C759A0200E4B}" type="pres">
      <dgm:prSet presAssocID="{9BEF7D89-66E8-48DC-ACEB-EDBF4C2C87FE}" presName="sp" presStyleCnt="0"/>
      <dgm:spPr/>
    </dgm:pt>
    <dgm:pt modelId="{9994586C-BE02-4472-98A5-99723EF5377D}" type="pres">
      <dgm:prSet presAssocID="{A971F356-D35F-42C5-80BD-4EDDCC3CC159}" presName="linNode" presStyleCnt="0"/>
      <dgm:spPr/>
    </dgm:pt>
    <dgm:pt modelId="{80F926B3-3681-4850-8183-FE69B4E50610}" type="pres">
      <dgm:prSet presAssocID="{A971F356-D35F-42C5-80BD-4EDDCC3CC15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A4759639-C95D-42CD-8370-6B1EF679D140}" type="pres">
      <dgm:prSet presAssocID="{A971F356-D35F-42C5-80BD-4EDDCC3CC159}" presName="descendantText" presStyleLbl="alignAccFollowNode1" presStyleIdx="3" presStyleCnt="5">
        <dgm:presLayoutVars>
          <dgm:bulletEnabled/>
        </dgm:presLayoutVars>
      </dgm:prSet>
      <dgm:spPr/>
    </dgm:pt>
    <dgm:pt modelId="{402FAEFA-EB91-4B78-9D7D-058D28798FE7}" type="pres">
      <dgm:prSet presAssocID="{31F3FEE5-1D18-4988-B490-4EAFEE069568}" presName="sp" presStyleCnt="0"/>
      <dgm:spPr/>
    </dgm:pt>
    <dgm:pt modelId="{5ABA403D-A1FD-4490-AA18-3EDDBDEBF858}" type="pres">
      <dgm:prSet presAssocID="{AD3666E2-0E62-41AF-8CF7-78A62A160703}" presName="linNode" presStyleCnt="0"/>
      <dgm:spPr/>
    </dgm:pt>
    <dgm:pt modelId="{ED5DA963-4158-49D4-B6F8-6B795C94E709}" type="pres">
      <dgm:prSet presAssocID="{AD3666E2-0E62-41AF-8CF7-78A62A160703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05974030-31D4-4F54-8633-059FDA8379EA}" type="pres">
      <dgm:prSet presAssocID="{AD3666E2-0E62-41AF-8CF7-78A62A160703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18D0B900-5BC0-4E67-97F9-63644020C15D}" type="presOf" srcId="{A015759A-5183-43A0-A585-B530CAA7A60C}" destId="{A4759639-C95D-42CD-8370-6B1EF679D140}" srcOrd="0" destOrd="0" presId="urn:microsoft.com/office/officeart/2016/7/layout/VerticalSolidActionList"/>
    <dgm:cxn modelId="{C3E1C515-7726-46D4-8E5F-7A84404E5AA2}" type="presOf" srcId="{302C2A8A-91E5-4CAF-8BC9-71C012B14181}" destId="{7D985E5B-3FF0-44B4-B6AF-C5D69503ECA4}" srcOrd="0" destOrd="2" presId="urn:microsoft.com/office/officeart/2016/7/layout/VerticalSolidActionList"/>
    <dgm:cxn modelId="{AFA5511A-3352-46E2-9B8F-41F2192B7BF6}" type="presOf" srcId="{51EFC6F6-B8BB-4EF5-902F-FEF19DC71E03}" destId="{595FBB33-0A2E-472A-9BE9-75465C248B88}" srcOrd="0" destOrd="0" presId="urn:microsoft.com/office/officeart/2016/7/layout/VerticalSolidActionList"/>
    <dgm:cxn modelId="{455DBE1C-DFC8-45B2-A965-1CDA8284FD18}" type="presOf" srcId="{7B14851F-77F9-4049-B1F7-05613D8D5EC0}" destId="{D1F578A4-6244-4DC6-91C2-5DCB2D2604B6}" srcOrd="0" destOrd="0" presId="urn:microsoft.com/office/officeart/2016/7/layout/VerticalSolidActionList"/>
    <dgm:cxn modelId="{47CAC11C-FCB5-4CDF-ADA3-657A0F02D713}" srcId="{682616F3-F06D-40D9-A997-4B8F4CB087F1}" destId="{AD3666E2-0E62-41AF-8CF7-78A62A160703}" srcOrd="4" destOrd="0" parTransId="{5BE4464A-FBA6-491A-9895-2C514212EA5D}" sibTransId="{EFC52238-E2CE-4735-AC3E-4AD9FF3F9B5B}"/>
    <dgm:cxn modelId="{18D3EC31-9B0E-4D53-879D-EF61DAFEB1FF}" type="presOf" srcId="{37B45CE0-9757-48D2-814C-7D55ED2A12FC}" destId="{47108900-A8CD-4CAD-8274-A7556AA9AA6A}" srcOrd="0" destOrd="0" presId="urn:microsoft.com/office/officeart/2016/7/layout/VerticalSolidActionList"/>
    <dgm:cxn modelId="{A9160B5E-D982-4E10-9B06-5EFDBD956936}" type="presOf" srcId="{33716740-92A9-4924-B8D1-1F176B31077B}" destId="{2A9EE3BB-9D05-4322-8323-7B16ADDCA99E}" srcOrd="0" destOrd="0" presId="urn:microsoft.com/office/officeart/2016/7/layout/VerticalSolidActionList"/>
    <dgm:cxn modelId="{80DF7A5E-0B4B-4489-93B0-446CD5597053}" srcId="{33716740-92A9-4924-B8D1-1F176B31077B}" destId="{D3DB56B9-4852-44E5-8F5A-AB69947499DD}" srcOrd="0" destOrd="0" parTransId="{46910A32-41A2-45DD-8E9E-263ACEB4EB1F}" sibTransId="{3BC2F718-E9D9-48B0-BE5E-24CCB199F9A7}"/>
    <dgm:cxn modelId="{48F54664-819B-4380-ADA3-033ED75C143B}" type="presOf" srcId="{CD6DFE8F-50DB-4603-A045-040353909019}" destId="{7D985E5B-3FF0-44B4-B6AF-C5D69503ECA4}" srcOrd="0" destOrd="0" presId="urn:microsoft.com/office/officeart/2016/7/layout/VerticalSolidActionList"/>
    <dgm:cxn modelId="{F37BD944-D19A-4A59-8CA0-5FE2B52D5AC2}" srcId="{682616F3-F06D-40D9-A997-4B8F4CB087F1}" destId="{A971F356-D35F-42C5-80BD-4EDDCC3CC159}" srcOrd="3" destOrd="0" parTransId="{D64561B2-4575-46BE-83B3-511E92E1BE9F}" sibTransId="{31F3FEE5-1D18-4988-B490-4EAFEE069568}"/>
    <dgm:cxn modelId="{A195E046-57DA-4CE4-93A1-8B6F39BCA7B0}" type="presOf" srcId="{CDA9C7F3-2D27-4B83-A548-F4D30291E314}" destId="{05974030-31D4-4F54-8633-059FDA8379EA}" srcOrd="0" destOrd="0" presId="urn:microsoft.com/office/officeart/2016/7/layout/VerticalSolidActionList"/>
    <dgm:cxn modelId="{14D0E46F-8E4A-4CD5-B41A-B4CD6E1B27FE}" srcId="{CD6DFE8F-50DB-4603-A045-040353909019}" destId="{302C2A8A-91E5-4CAF-8BC9-71C012B14181}" srcOrd="1" destOrd="0" parTransId="{74AE87B4-10B1-45EC-B7AD-2D8FCC83A6C8}" sibTransId="{4AA76206-F2FF-4903-86E5-DC5F2BA6B790}"/>
    <dgm:cxn modelId="{F8AA1657-D0FD-46E9-AB7C-F6ED5F523D5D}" type="presOf" srcId="{AD3666E2-0E62-41AF-8CF7-78A62A160703}" destId="{ED5DA963-4158-49D4-B6F8-6B795C94E709}" srcOrd="0" destOrd="0" presId="urn:microsoft.com/office/officeart/2016/7/layout/VerticalSolidActionList"/>
    <dgm:cxn modelId="{0E8EA079-9477-43BD-BA03-8A0A8D49686E}" type="presOf" srcId="{D3DB56B9-4852-44E5-8F5A-AB69947499DD}" destId="{2A9EE3BB-9D05-4322-8323-7B16ADDCA99E}" srcOrd="0" destOrd="1" presId="urn:microsoft.com/office/officeart/2016/7/layout/VerticalSolidActionList"/>
    <dgm:cxn modelId="{55EDFE8D-3FD5-48F0-9CF5-B3E7ADC73130}" type="presOf" srcId="{A971F356-D35F-42C5-80BD-4EDDCC3CC159}" destId="{80F926B3-3681-4850-8183-FE69B4E50610}" srcOrd="0" destOrd="0" presId="urn:microsoft.com/office/officeart/2016/7/layout/VerticalSolidActionList"/>
    <dgm:cxn modelId="{28955894-9D9C-46B2-A4EE-9F89FFC3B552}" srcId="{7B14851F-77F9-4049-B1F7-05613D8D5EC0}" destId="{33716740-92A9-4924-B8D1-1F176B31077B}" srcOrd="0" destOrd="0" parTransId="{67B01EFE-796E-486C-9A19-F66ABD757397}" sibTransId="{DCCC6258-27F7-4B4F-8B6A-A0D194440791}"/>
    <dgm:cxn modelId="{1F098EAD-7F36-44E9-AA86-0A98F3D3A78D}" type="presOf" srcId="{682616F3-F06D-40D9-A997-4B8F4CB087F1}" destId="{410618EF-D06F-47B6-B3B3-19660780387A}" srcOrd="0" destOrd="0" presId="urn:microsoft.com/office/officeart/2016/7/layout/VerticalSolidActionList"/>
    <dgm:cxn modelId="{0B6108B3-BB37-4C6E-B75D-D77C1DF0E851}" type="presOf" srcId="{11BE523F-8AF8-4D95-9FEB-2549C6380104}" destId="{2A9EE3BB-9D05-4322-8323-7B16ADDCA99E}" srcOrd="0" destOrd="2" presId="urn:microsoft.com/office/officeart/2016/7/layout/VerticalSolidActionList"/>
    <dgm:cxn modelId="{250E61B5-D1DE-4035-94D8-733F1AE34465}" srcId="{51EFC6F6-B8BB-4EF5-902F-FEF19DC71E03}" destId="{CD6DFE8F-50DB-4603-A045-040353909019}" srcOrd="0" destOrd="0" parTransId="{B59D8F08-1AAD-4AD3-AAE5-AED836D8B233}" sibTransId="{E9402E79-7B5B-4108-A84C-7C7FEE067203}"/>
    <dgm:cxn modelId="{75B56FB7-272D-4754-B957-A32A76C8C88F}" srcId="{A971F356-D35F-42C5-80BD-4EDDCC3CC159}" destId="{A015759A-5183-43A0-A585-B530CAA7A60C}" srcOrd="0" destOrd="0" parTransId="{BF6BABFA-1FC3-4A72-8445-6018B26AF061}" sibTransId="{B6045658-AAFD-4F8D-988C-28E955CDD5CD}"/>
    <dgm:cxn modelId="{67A90FB9-AAEB-4FD9-81E8-FFBA5FFD7245}" srcId="{3BC2CC86-9714-4B60-9A6C-8E7F6912CA73}" destId="{37B45CE0-9757-48D2-814C-7D55ED2A12FC}" srcOrd="0" destOrd="0" parTransId="{A523730A-0E4A-43CD-B5DA-3F1D3A6CC3E8}" sibTransId="{F280784A-E9F0-448F-9FAD-0026E175F3A4}"/>
    <dgm:cxn modelId="{635CB9BD-9BA3-4FBD-BAE8-EDC4BDE11779}" srcId="{33716740-92A9-4924-B8D1-1F176B31077B}" destId="{11BE523F-8AF8-4D95-9FEB-2549C6380104}" srcOrd="1" destOrd="0" parTransId="{173965FA-3D7C-4913-8E99-3B34734C191E}" sibTransId="{C393C816-4346-49A0-8FF6-899B0AB2175E}"/>
    <dgm:cxn modelId="{69315FC1-5D4E-4484-9ABF-9F5E7C7E7620}" type="presOf" srcId="{6B8E7110-14CA-486A-8AB4-3477986B0D35}" destId="{7D985E5B-3FF0-44B4-B6AF-C5D69503ECA4}" srcOrd="0" destOrd="1" presId="urn:microsoft.com/office/officeart/2016/7/layout/VerticalSolidActionList"/>
    <dgm:cxn modelId="{B7CBF6D6-4896-4ED2-AA86-9CC53E9337A3}" srcId="{682616F3-F06D-40D9-A997-4B8F4CB087F1}" destId="{51EFC6F6-B8BB-4EF5-902F-FEF19DC71E03}" srcOrd="2" destOrd="0" parTransId="{FECDA273-C0AA-498E-AA71-9B0197E6E321}" sibTransId="{9BEF7D89-66E8-48DC-ACEB-EDBF4C2C87FE}"/>
    <dgm:cxn modelId="{E9CEA7DA-DB2A-40CC-AC1F-A278C0A4444D}" type="presOf" srcId="{3BC2CC86-9714-4B60-9A6C-8E7F6912CA73}" destId="{FF96E5A4-8AF0-4FF7-98C3-848E89F4C31C}" srcOrd="0" destOrd="0" presId="urn:microsoft.com/office/officeart/2016/7/layout/VerticalSolidActionList"/>
    <dgm:cxn modelId="{945A25DB-3BD8-4908-96E1-259630FD97B9}" srcId="{AD3666E2-0E62-41AF-8CF7-78A62A160703}" destId="{CDA9C7F3-2D27-4B83-A548-F4D30291E314}" srcOrd="0" destOrd="0" parTransId="{3C413120-2521-4E46-8092-89619793E280}" sibTransId="{1800D34D-DCAE-41E3-A572-B6EE8406715B}"/>
    <dgm:cxn modelId="{DD2AACE4-D6DE-4232-81F6-6755EDA180BF}" srcId="{682616F3-F06D-40D9-A997-4B8F4CB087F1}" destId="{3BC2CC86-9714-4B60-9A6C-8E7F6912CA73}" srcOrd="1" destOrd="0" parTransId="{1588353D-2A17-42F6-926B-DEDAE0480BF1}" sibTransId="{5062D561-5373-4C3B-A46B-DAE78CE794F8}"/>
    <dgm:cxn modelId="{2BA3ABE9-D1E0-4F54-9344-35DB9340B3E2}" srcId="{682616F3-F06D-40D9-A997-4B8F4CB087F1}" destId="{7B14851F-77F9-4049-B1F7-05613D8D5EC0}" srcOrd="0" destOrd="0" parTransId="{7B4E3D89-F6C2-459A-BAF8-B328582A3BB8}" sibTransId="{1F40BC59-87BC-4760-B092-16A813AC68C1}"/>
    <dgm:cxn modelId="{284865FC-0007-4C3B-AE62-5D55BA27F52A}" srcId="{CD6DFE8F-50DB-4603-A045-040353909019}" destId="{6B8E7110-14CA-486A-8AB4-3477986B0D35}" srcOrd="0" destOrd="0" parTransId="{2BB86BE0-EA87-4BCB-A882-D19F29870389}" sibTransId="{CEA9AE4D-4046-4883-8921-39456387F746}"/>
    <dgm:cxn modelId="{2A2354A4-77AB-4915-BEFB-8C2EE99F9A15}" type="presParOf" srcId="{410618EF-D06F-47B6-B3B3-19660780387A}" destId="{E1938782-4F58-4F72-9281-7A8F84A862D5}" srcOrd="0" destOrd="0" presId="urn:microsoft.com/office/officeart/2016/7/layout/VerticalSolidActionList"/>
    <dgm:cxn modelId="{4D6CFF0A-8CDB-434E-9744-97AFF1C6ACC8}" type="presParOf" srcId="{E1938782-4F58-4F72-9281-7A8F84A862D5}" destId="{D1F578A4-6244-4DC6-91C2-5DCB2D2604B6}" srcOrd="0" destOrd="0" presId="urn:microsoft.com/office/officeart/2016/7/layout/VerticalSolidActionList"/>
    <dgm:cxn modelId="{3F4670A8-6A77-47E8-9BA3-3239112AFF31}" type="presParOf" srcId="{E1938782-4F58-4F72-9281-7A8F84A862D5}" destId="{2A9EE3BB-9D05-4322-8323-7B16ADDCA99E}" srcOrd="1" destOrd="0" presId="urn:microsoft.com/office/officeart/2016/7/layout/VerticalSolidActionList"/>
    <dgm:cxn modelId="{59908C40-A223-4006-8C82-D7085A96C4E1}" type="presParOf" srcId="{410618EF-D06F-47B6-B3B3-19660780387A}" destId="{EA2EB3F1-F94C-427D-B79C-9B4099AF96F4}" srcOrd="1" destOrd="0" presId="urn:microsoft.com/office/officeart/2016/7/layout/VerticalSolidActionList"/>
    <dgm:cxn modelId="{94F6FF6D-A046-4C2E-A8D3-D759832B5353}" type="presParOf" srcId="{410618EF-D06F-47B6-B3B3-19660780387A}" destId="{A09578D0-762B-4CFD-B351-085F14CBE127}" srcOrd="2" destOrd="0" presId="urn:microsoft.com/office/officeart/2016/7/layout/VerticalSolidActionList"/>
    <dgm:cxn modelId="{58E35E35-23B4-45A0-99AA-E8234F100653}" type="presParOf" srcId="{A09578D0-762B-4CFD-B351-085F14CBE127}" destId="{FF96E5A4-8AF0-4FF7-98C3-848E89F4C31C}" srcOrd="0" destOrd="0" presId="urn:microsoft.com/office/officeart/2016/7/layout/VerticalSolidActionList"/>
    <dgm:cxn modelId="{0F362470-F1FF-4300-95B7-ACA16063A31E}" type="presParOf" srcId="{A09578D0-762B-4CFD-B351-085F14CBE127}" destId="{47108900-A8CD-4CAD-8274-A7556AA9AA6A}" srcOrd="1" destOrd="0" presId="urn:microsoft.com/office/officeart/2016/7/layout/VerticalSolidActionList"/>
    <dgm:cxn modelId="{2DC54D87-DBEC-4359-B787-7E40B3EBF292}" type="presParOf" srcId="{410618EF-D06F-47B6-B3B3-19660780387A}" destId="{77FDC570-F08F-4B80-833B-29647C83A65B}" srcOrd="3" destOrd="0" presId="urn:microsoft.com/office/officeart/2016/7/layout/VerticalSolidActionList"/>
    <dgm:cxn modelId="{BE346609-704F-454C-A4B0-CBEEE6663725}" type="presParOf" srcId="{410618EF-D06F-47B6-B3B3-19660780387A}" destId="{4DD71525-6C6F-4AB7-8506-7D1702D656CC}" srcOrd="4" destOrd="0" presId="urn:microsoft.com/office/officeart/2016/7/layout/VerticalSolidActionList"/>
    <dgm:cxn modelId="{2280E380-E9D1-420C-A8A3-5E598A30C1A8}" type="presParOf" srcId="{4DD71525-6C6F-4AB7-8506-7D1702D656CC}" destId="{595FBB33-0A2E-472A-9BE9-75465C248B88}" srcOrd="0" destOrd="0" presId="urn:microsoft.com/office/officeart/2016/7/layout/VerticalSolidActionList"/>
    <dgm:cxn modelId="{0AE7B1BC-7971-4192-8BB0-00AEEE079C80}" type="presParOf" srcId="{4DD71525-6C6F-4AB7-8506-7D1702D656CC}" destId="{7D985E5B-3FF0-44B4-B6AF-C5D69503ECA4}" srcOrd="1" destOrd="0" presId="urn:microsoft.com/office/officeart/2016/7/layout/VerticalSolidActionList"/>
    <dgm:cxn modelId="{19593A35-FD51-425B-B006-D0F6DAFAE893}" type="presParOf" srcId="{410618EF-D06F-47B6-B3B3-19660780387A}" destId="{3B498019-1B1D-49A3-A1EE-C759A0200E4B}" srcOrd="5" destOrd="0" presId="urn:microsoft.com/office/officeart/2016/7/layout/VerticalSolidActionList"/>
    <dgm:cxn modelId="{98A1CE10-3AAD-4A18-A1A9-4D7782BA7DA2}" type="presParOf" srcId="{410618EF-D06F-47B6-B3B3-19660780387A}" destId="{9994586C-BE02-4472-98A5-99723EF5377D}" srcOrd="6" destOrd="0" presId="urn:microsoft.com/office/officeart/2016/7/layout/VerticalSolidActionList"/>
    <dgm:cxn modelId="{3435C023-BB10-4BE5-A0C7-1663F5DE295C}" type="presParOf" srcId="{9994586C-BE02-4472-98A5-99723EF5377D}" destId="{80F926B3-3681-4850-8183-FE69B4E50610}" srcOrd="0" destOrd="0" presId="urn:microsoft.com/office/officeart/2016/7/layout/VerticalSolidActionList"/>
    <dgm:cxn modelId="{F9C01B8F-3EB4-4C44-97DE-8FB17FF04A55}" type="presParOf" srcId="{9994586C-BE02-4472-98A5-99723EF5377D}" destId="{A4759639-C95D-42CD-8370-6B1EF679D140}" srcOrd="1" destOrd="0" presId="urn:microsoft.com/office/officeart/2016/7/layout/VerticalSolidActionList"/>
    <dgm:cxn modelId="{B59AE948-3BCB-41FB-89A9-3BD3F0C837E3}" type="presParOf" srcId="{410618EF-D06F-47B6-B3B3-19660780387A}" destId="{402FAEFA-EB91-4B78-9D7D-058D28798FE7}" srcOrd="7" destOrd="0" presId="urn:microsoft.com/office/officeart/2016/7/layout/VerticalSolidActionList"/>
    <dgm:cxn modelId="{C34FCBB8-7529-44ED-9747-082D2F7F4011}" type="presParOf" srcId="{410618EF-D06F-47B6-B3B3-19660780387A}" destId="{5ABA403D-A1FD-4490-AA18-3EDDBDEBF858}" srcOrd="8" destOrd="0" presId="urn:microsoft.com/office/officeart/2016/7/layout/VerticalSolidActionList"/>
    <dgm:cxn modelId="{3FC6247C-810F-4B4E-865D-07C7F7887849}" type="presParOf" srcId="{5ABA403D-A1FD-4490-AA18-3EDDBDEBF858}" destId="{ED5DA963-4158-49D4-B6F8-6B795C94E709}" srcOrd="0" destOrd="0" presId="urn:microsoft.com/office/officeart/2016/7/layout/VerticalSolidActionList"/>
    <dgm:cxn modelId="{7F9873F6-2551-4FB9-83E1-594EEA14D0AC}" type="presParOf" srcId="{5ABA403D-A1FD-4490-AA18-3EDDBDEBF858}" destId="{05974030-31D4-4F54-8633-059FDA8379E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2313A-3A3A-4B47-95D5-18DEC726E58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5E9AA-D5CF-45B6-88C1-01B543A0A305}">
      <dgm:prSet phldrT="[Text]"/>
      <dgm:spPr/>
      <dgm:t>
        <a:bodyPr/>
        <a:lstStyle/>
        <a:p>
          <a:r>
            <a:rPr lang="en-US" dirty="0"/>
            <a:t>APIs</a:t>
          </a:r>
        </a:p>
      </dgm:t>
    </dgm:pt>
    <dgm:pt modelId="{B2610A1A-5887-4902-B407-8AB5C3DA2898}" type="parTrans" cxnId="{50F81B5E-8D15-47A4-ACAD-97ACE0DC2470}">
      <dgm:prSet/>
      <dgm:spPr/>
      <dgm:t>
        <a:bodyPr/>
        <a:lstStyle/>
        <a:p>
          <a:endParaRPr lang="en-US"/>
        </a:p>
      </dgm:t>
    </dgm:pt>
    <dgm:pt modelId="{1EFC0F9D-9F4E-4997-BA64-24C7F0070F9C}" type="sibTrans" cxnId="{50F81B5E-8D15-47A4-ACAD-97ACE0DC2470}">
      <dgm:prSet/>
      <dgm:spPr/>
      <dgm:t>
        <a:bodyPr/>
        <a:lstStyle/>
        <a:p>
          <a:endParaRPr lang="en-US"/>
        </a:p>
      </dgm:t>
    </dgm:pt>
    <dgm:pt modelId="{CEEC4EFC-57FD-4C38-8FAA-71C1CAF74669}">
      <dgm:prSet phldrT="[Text]"/>
      <dgm:spPr/>
      <dgm:t>
        <a:bodyPr/>
        <a:lstStyle/>
        <a:p>
          <a:r>
            <a:rPr lang="en-US" dirty="0"/>
            <a:t>Producing</a:t>
          </a:r>
        </a:p>
      </dgm:t>
    </dgm:pt>
    <dgm:pt modelId="{7947B39C-C66D-4992-87B3-3B20E7F028F0}" type="parTrans" cxnId="{97F5FA63-6885-4BC2-95B8-207763B336DC}">
      <dgm:prSet/>
      <dgm:spPr/>
      <dgm:t>
        <a:bodyPr/>
        <a:lstStyle/>
        <a:p>
          <a:endParaRPr lang="en-US"/>
        </a:p>
      </dgm:t>
    </dgm:pt>
    <dgm:pt modelId="{C0449DB1-393E-4877-A4DB-208F60C4C847}" type="sibTrans" cxnId="{97F5FA63-6885-4BC2-95B8-207763B336DC}">
      <dgm:prSet/>
      <dgm:spPr/>
      <dgm:t>
        <a:bodyPr/>
        <a:lstStyle/>
        <a:p>
          <a:endParaRPr lang="en-US"/>
        </a:p>
      </dgm:t>
    </dgm:pt>
    <dgm:pt modelId="{AAF0A8E6-8069-42DA-B1FE-61DD31D3A02D}">
      <dgm:prSet phldrT="[Text]"/>
      <dgm:spPr/>
      <dgm:t>
        <a:bodyPr/>
        <a:lstStyle/>
        <a:p>
          <a:r>
            <a:rPr lang="en-US" dirty="0"/>
            <a:t>Consuming</a:t>
          </a:r>
        </a:p>
      </dgm:t>
    </dgm:pt>
    <dgm:pt modelId="{4B98A509-BD14-489F-A547-8AA9768AF32F}" type="parTrans" cxnId="{D4FE51DC-0D2D-4B92-868F-F4D324C6309F}">
      <dgm:prSet/>
      <dgm:spPr/>
      <dgm:t>
        <a:bodyPr/>
        <a:lstStyle/>
        <a:p>
          <a:endParaRPr lang="en-US"/>
        </a:p>
      </dgm:t>
    </dgm:pt>
    <dgm:pt modelId="{1D1A7B09-0B92-484E-B0A8-59DB60A05F82}" type="sibTrans" cxnId="{D4FE51DC-0D2D-4B92-868F-F4D324C6309F}">
      <dgm:prSet/>
      <dgm:spPr/>
      <dgm:t>
        <a:bodyPr/>
        <a:lstStyle/>
        <a:p>
          <a:endParaRPr lang="en-US"/>
        </a:p>
      </dgm:t>
    </dgm:pt>
    <dgm:pt modelId="{22A50020-7F34-48B0-AF74-2790A5F4D14F}">
      <dgm:prSet phldrT="[Text]"/>
      <dgm:spPr/>
      <dgm:t>
        <a:bodyPr/>
        <a:lstStyle/>
        <a:p>
          <a:r>
            <a:rPr lang="en-US" dirty="0" err="1"/>
            <a:t>visualising</a:t>
          </a:r>
          <a:endParaRPr lang="en-US" dirty="0"/>
        </a:p>
      </dgm:t>
    </dgm:pt>
    <dgm:pt modelId="{F2558BD0-B889-48E5-9B57-31DFB99D5371}" type="parTrans" cxnId="{A751A4E9-2C81-45B4-9F21-3E67FCE383C2}">
      <dgm:prSet/>
      <dgm:spPr/>
      <dgm:t>
        <a:bodyPr/>
        <a:lstStyle/>
        <a:p>
          <a:endParaRPr lang="en-US"/>
        </a:p>
      </dgm:t>
    </dgm:pt>
    <dgm:pt modelId="{6B80C0A7-6695-4196-A93E-01467480D18A}" type="sibTrans" cxnId="{A751A4E9-2C81-45B4-9F21-3E67FCE383C2}">
      <dgm:prSet/>
      <dgm:spPr/>
      <dgm:t>
        <a:bodyPr/>
        <a:lstStyle/>
        <a:p>
          <a:endParaRPr lang="en-US"/>
        </a:p>
      </dgm:t>
    </dgm:pt>
    <dgm:pt modelId="{99533A1F-9B0E-4508-8461-3B0A0EB28914}" type="pres">
      <dgm:prSet presAssocID="{A0D2313A-3A3A-4B47-95D5-18DEC726E58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6AB85D3-938C-4496-8199-BB753B11FC13}" type="pres">
      <dgm:prSet presAssocID="{8A85E9AA-D5CF-45B6-88C1-01B543A0A305}" presName="centerShape" presStyleLbl="node0" presStyleIdx="0" presStyleCnt="1"/>
      <dgm:spPr/>
    </dgm:pt>
    <dgm:pt modelId="{A6970B15-AF05-464A-807C-790B228C864B}" type="pres">
      <dgm:prSet presAssocID="{7947B39C-C66D-4992-87B3-3B20E7F028F0}" presName="parTrans" presStyleLbl="bgSibTrans2D1" presStyleIdx="0" presStyleCnt="3"/>
      <dgm:spPr/>
    </dgm:pt>
    <dgm:pt modelId="{11663368-AF6C-4177-935A-FE0B45BAB6F4}" type="pres">
      <dgm:prSet presAssocID="{CEEC4EFC-57FD-4C38-8FAA-71C1CAF74669}" presName="node" presStyleLbl="node1" presStyleIdx="0" presStyleCnt="3">
        <dgm:presLayoutVars>
          <dgm:bulletEnabled val="1"/>
        </dgm:presLayoutVars>
      </dgm:prSet>
      <dgm:spPr/>
    </dgm:pt>
    <dgm:pt modelId="{18B18C2A-322E-480C-9289-E71CDF1B4800}" type="pres">
      <dgm:prSet presAssocID="{4B98A509-BD14-489F-A547-8AA9768AF32F}" presName="parTrans" presStyleLbl="bgSibTrans2D1" presStyleIdx="1" presStyleCnt="3"/>
      <dgm:spPr/>
    </dgm:pt>
    <dgm:pt modelId="{89C0874A-5AB6-412E-BA5B-9561FC741C26}" type="pres">
      <dgm:prSet presAssocID="{AAF0A8E6-8069-42DA-B1FE-61DD31D3A02D}" presName="node" presStyleLbl="node1" presStyleIdx="1" presStyleCnt="3">
        <dgm:presLayoutVars>
          <dgm:bulletEnabled val="1"/>
        </dgm:presLayoutVars>
      </dgm:prSet>
      <dgm:spPr/>
    </dgm:pt>
    <dgm:pt modelId="{52FC8733-552D-4D88-B18D-30E4598AD0F3}" type="pres">
      <dgm:prSet presAssocID="{F2558BD0-B889-48E5-9B57-31DFB99D5371}" presName="parTrans" presStyleLbl="bgSibTrans2D1" presStyleIdx="2" presStyleCnt="3"/>
      <dgm:spPr/>
    </dgm:pt>
    <dgm:pt modelId="{B2FA305D-43A1-438F-809A-66FF53B67E62}" type="pres">
      <dgm:prSet presAssocID="{22A50020-7F34-48B0-AF74-2790A5F4D14F}" presName="node" presStyleLbl="node1" presStyleIdx="2" presStyleCnt="3">
        <dgm:presLayoutVars>
          <dgm:bulletEnabled val="1"/>
        </dgm:presLayoutVars>
      </dgm:prSet>
      <dgm:spPr/>
    </dgm:pt>
  </dgm:ptLst>
  <dgm:cxnLst>
    <dgm:cxn modelId="{9F4E7926-1672-418B-ADF1-C5AE1F6CE5FF}" type="presOf" srcId="{8A85E9AA-D5CF-45B6-88C1-01B543A0A305}" destId="{96AB85D3-938C-4496-8199-BB753B11FC13}" srcOrd="0" destOrd="0" presId="urn:microsoft.com/office/officeart/2005/8/layout/radial4"/>
    <dgm:cxn modelId="{E9A53E2F-BB0E-4830-B8B1-F9D128DA5A4A}" type="presOf" srcId="{A0D2313A-3A3A-4B47-95D5-18DEC726E587}" destId="{99533A1F-9B0E-4508-8461-3B0A0EB28914}" srcOrd="0" destOrd="0" presId="urn:microsoft.com/office/officeart/2005/8/layout/radial4"/>
    <dgm:cxn modelId="{15EF9F32-85A8-4EBA-BB17-725FE2E4D91F}" type="presOf" srcId="{7947B39C-C66D-4992-87B3-3B20E7F028F0}" destId="{A6970B15-AF05-464A-807C-790B228C864B}" srcOrd="0" destOrd="0" presId="urn:microsoft.com/office/officeart/2005/8/layout/radial4"/>
    <dgm:cxn modelId="{50F81B5E-8D15-47A4-ACAD-97ACE0DC2470}" srcId="{A0D2313A-3A3A-4B47-95D5-18DEC726E587}" destId="{8A85E9AA-D5CF-45B6-88C1-01B543A0A305}" srcOrd="0" destOrd="0" parTransId="{B2610A1A-5887-4902-B407-8AB5C3DA2898}" sibTransId="{1EFC0F9D-9F4E-4997-BA64-24C7F0070F9C}"/>
    <dgm:cxn modelId="{97F5FA63-6885-4BC2-95B8-207763B336DC}" srcId="{8A85E9AA-D5CF-45B6-88C1-01B543A0A305}" destId="{CEEC4EFC-57FD-4C38-8FAA-71C1CAF74669}" srcOrd="0" destOrd="0" parTransId="{7947B39C-C66D-4992-87B3-3B20E7F028F0}" sibTransId="{C0449DB1-393E-4877-A4DB-208F60C4C847}"/>
    <dgm:cxn modelId="{333F2764-9FA6-4402-9392-732D64A79A27}" type="presOf" srcId="{AAF0A8E6-8069-42DA-B1FE-61DD31D3A02D}" destId="{89C0874A-5AB6-412E-BA5B-9561FC741C26}" srcOrd="0" destOrd="0" presId="urn:microsoft.com/office/officeart/2005/8/layout/radial4"/>
    <dgm:cxn modelId="{4411285A-4011-4E24-98CF-60BCF5F5EF58}" type="presOf" srcId="{22A50020-7F34-48B0-AF74-2790A5F4D14F}" destId="{B2FA305D-43A1-438F-809A-66FF53B67E62}" srcOrd="0" destOrd="0" presId="urn:microsoft.com/office/officeart/2005/8/layout/radial4"/>
    <dgm:cxn modelId="{45ED25BB-4D7D-4A5D-A4EC-777D3DED6674}" type="presOf" srcId="{F2558BD0-B889-48E5-9B57-31DFB99D5371}" destId="{52FC8733-552D-4D88-B18D-30E4598AD0F3}" srcOrd="0" destOrd="0" presId="urn:microsoft.com/office/officeart/2005/8/layout/radial4"/>
    <dgm:cxn modelId="{5C11FFBD-794F-4BAF-91E9-B1EA3E119EC8}" type="presOf" srcId="{4B98A509-BD14-489F-A547-8AA9768AF32F}" destId="{18B18C2A-322E-480C-9289-E71CDF1B4800}" srcOrd="0" destOrd="0" presId="urn:microsoft.com/office/officeart/2005/8/layout/radial4"/>
    <dgm:cxn modelId="{15145FD3-461E-4CF2-9D1E-5238E9D735E9}" type="presOf" srcId="{CEEC4EFC-57FD-4C38-8FAA-71C1CAF74669}" destId="{11663368-AF6C-4177-935A-FE0B45BAB6F4}" srcOrd="0" destOrd="0" presId="urn:microsoft.com/office/officeart/2005/8/layout/radial4"/>
    <dgm:cxn modelId="{D4FE51DC-0D2D-4B92-868F-F4D324C6309F}" srcId="{8A85E9AA-D5CF-45B6-88C1-01B543A0A305}" destId="{AAF0A8E6-8069-42DA-B1FE-61DD31D3A02D}" srcOrd="1" destOrd="0" parTransId="{4B98A509-BD14-489F-A547-8AA9768AF32F}" sibTransId="{1D1A7B09-0B92-484E-B0A8-59DB60A05F82}"/>
    <dgm:cxn modelId="{A751A4E9-2C81-45B4-9F21-3E67FCE383C2}" srcId="{8A85E9AA-D5CF-45B6-88C1-01B543A0A305}" destId="{22A50020-7F34-48B0-AF74-2790A5F4D14F}" srcOrd="2" destOrd="0" parTransId="{F2558BD0-B889-48E5-9B57-31DFB99D5371}" sibTransId="{6B80C0A7-6695-4196-A93E-01467480D18A}"/>
    <dgm:cxn modelId="{8B759959-0D2D-4005-9E45-5D674E345975}" type="presParOf" srcId="{99533A1F-9B0E-4508-8461-3B0A0EB28914}" destId="{96AB85D3-938C-4496-8199-BB753B11FC13}" srcOrd="0" destOrd="0" presId="urn:microsoft.com/office/officeart/2005/8/layout/radial4"/>
    <dgm:cxn modelId="{E100966C-B15F-4E84-80FA-9D13C82FEB53}" type="presParOf" srcId="{99533A1F-9B0E-4508-8461-3B0A0EB28914}" destId="{A6970B15-AF05-464A-807C-790B228C864B}" srcOrd="1" destOrd="0" presId="urn:microsoft.com/office/officeart/2005/8/layout/radial4"/>
    <dgm:cxn modelId="{C6DF05BA-123A-4E97-9A10-82E509A94799}" type="presParOf" srcId="{99533A1F-9B0E-4508-8461-3B0A0EB28914}" destId="{11663368-AF6C-4177-935A-FE0B45BAB6F4}" srcOrd="2" destOrd="0" presId="urn:microsoft.com/office/officeart/2005/8/layout/radial4"/>
    <dgm:cxn modelId="{A3148BE9-7FD8-4C41-B22A-E8E09CC49848}" type="presParOf" srcId="{99533A1F-9B0E-4508-8461-3B0A0EB28914}" destId="{18B18C2A-322E-480C-9289-E71CDF1B4800}" srcOrd="3" destOrd="0" presId="urn:microsoft.com/office/officeart/2005/8/layout/radial4"/>
    <dgm:cxn modelId="{8BA09445-2BDA-48AB-AC88-ADE84002F99E}" type="presParOf" srcId="{99533A1F-9B0E-4508-8461-3B0A0EB28914}" destId="{89C0874A-5AB6-412E-BA5B-9561FC741C26}" srcOrd="4" destOrd="0" presId="urn:microsoft.com/office/officeart/2005/8/layout/radial4"/>
    <dgm:cxn modelId="{1D5A5CB0-9D72-466E-A640-2DF882F5CB75}" type="presParOf" srcId="{99533A1F-9B0E-4508-8461-3B0A0EB28914}" destId="{52FC8733-552D-4D88-B18D-30E4598AD0F3}" srcOrd="5" destOrd="0" presId="urn:microsoft.com/office/officeart/2005/8/layout/radial4"/>
    <dgm:cxn modelId="{C34D044C-41CE-406F-9BDA-11F9D65B1477}" type="presParOf" srcId="{99533A1F-9B0E-4508-8461-3B0A0EB28914}" destId="{B2FA305D-43A1-438F-809A-66FF53B67E6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D2313A-3A3A-4B47-95D5-18DEC726E58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5E9AA-D5CF-45B6-88C1-01B543A0A305}">
      <dgm:prSet phldrT="[Text]"/>
      <dgm:spPr/>
      <dgm:t>
        <a:bodyPr/>
        <a:lstStyle/>
        <a:p>
          <a:r>
            <a:rPr lang="en-US" dirty="0"/>
            <a:t>APIs</a:t>
          </a:r>
        </a:p>
      </dgm:t>
    </dgm:pt>
    <dgm:pt modelId="{B2610A1A-5887-4902-B407-8AB5C3DA2898}" type="parTrans" cxnId="{50F81B5E-8D15-47A4-ACAD-97ACE0DC2470}">
      <dgm:prSet/>
      <dgm:spPr/>
      <dgm:t>
        <a:bodyPr/>
        <a:lstStyle/>
        <a:p>
          <a:endParaRPr lang="en-US"/>
        </a:p>
      </dgm:t>
    </dgm:pt>
    <dgm:pt modelId="{1EFC0F9D-9F4E-4997-BA64-24C7F0070F9C}" type="sibTrans" cxnId="{50F81B5E-8D15-47A4-ACAD-97ACE0DC2470}">
      <dgm:prSet/>
      <dgm:spPr/>
      <dgm:t>
        <a:bodyPr/>
        <a:lstStyle/>
        <a:p>
          <a:endParaRPr lang="en-US"/>
        </a:p>
      </dgm:t>
    </dgm:pt>
    <dgm:pt modelId="{AAF0A8E6-8069-42DA-B1FE-61DD31D3A02D}">
      <dgm:prSet phldrT="[Text]"/>
      <dgm:spPr/>
      <dgm:t>
        <a:bodyPr/>
        <a:lstStyle/>
        <a:p>
          <a:r>
            <a:rPr lang="en-US" dirty="0"/>
            <a:t>Documenting</a:t>
          </a:r>
        </a:p>
      </dgm:t>
    </dgm:pt>
    <dgm:pt modelId="{4B98A509-BD14-489F-A547-8AA9768AF32F}" type="parTrans" cxnId="{D4FE51DC-0D2D-4B92-868F-F4D324C6309F}">
      <dgm:prSet/>
      <dgm:spPr/>
      <dgm:t>
        <a:bodyPr/>
        <a:lstStyle/>
        <a:p>
          <a:endParaRPr lang="en-US"/>
        </a:p>
      </dgm:t>
    </dgm:pt>
    <dgm:pt modelId="{1D1A7B09-0B92-484E-B0A8-59DB60A05F82}" type="sibTrans" cxnId="{D4FE51DC-0D2D-4B92-868F-F4D324C6309F}">
      <dgm:prSet/>
      <dgm:spPr/>
      <dgm:t>
        <a:bodyPr/>
        <a:lstStyle/>
        <a:p>
          <a:endParaRPr lang="en-US"/>
        </a:p>
      </dgm:t>
    </dgm:pt>
    <dgm:pt modelId="{22A50020-7F34-48B0-AF74-2790A5F4D14F}">
      <dgm:prSet phldrT="[Text]"/>
      <dgm:spPr/>
      <dgm:t>
        <a:bodyPr/>
        <a:lstStyle/>
        <a:p>
          <a:r>
            <a:rPr lang="en-US" dirty="0"/>
            <a:t>Maintaining</a:t>
          </a:r>
        </a:p>
      </dgm:t>
    </dgm:pt>
    <dgm:pt modelId="{F2558BD0-B889-48E5-9B57-31DFB99D5371}" type="parTrans" cxnId="{A751A4E9-2C81-45B4-9F21-3E67FCE383C2}">
      <dgm:prSet/>
      <dgm:spPr/>
      <dgm:t>
        <a:bodyPr/>
        <a:lstStyle/>
        <a:p>
          <a:endParaRPr lang="en-US"/>
        </a:p>
      </dgm:t>
    </dgm:pt>
    <dgm:pt modelId="{6B80C0A7-6695-4196-A93E-01467480D18A}" type="sibTrans" cxnId="{A751A4E9-2C81-45B4-9F21-3E67FCE383C2}">
      <dgm:prSet/>
      <dgm:spPr/>
      <dgm:t>
        <a:bodyPr/>
        <a:lstStyle/>
        <a:p>
          <a:endParaRPr lang="en-US"/>
        </a:p>
      </dgm:t>
    </dgm:pt>
    <dgm:pt modelId="{CEEC4EFC-57FD-4C38-8FAA-71C1CAF74669}">
      <dgm:prSet phldrT="[Text]"/>
      <dgm:spPr/>
      <dgm:t>
        <a:bodyPr/>
        <a:lstStyle/>
        <a:p>
          <a:r>
            <a:rPr lang="en-US" dirty="0"/>
            <a:t>Describing</a:t>
          </a:r>
        </a:p>
      </dgm:t>
    </dgm:pt>
    <dgm:pt modelId="{C0449DB1-393E-4877-A4DB-208F60C4C847}" type="sibTrans" cxnId="{97F5FA63-6885-4BC2-95B8-207763B336DC}">
      <dgm:prSet/>
      <dgm:spPr/>
      <dgm:t>
        <a:bodyPr/>
        <a:lstStyle/>
        <a:p>
          <a:endParaRPr lang="en-US"/>
        </a:p>
      </dgm:t>
    </dgm:pt>
    <dgm:pt modelId="{7947B39C-C66D-4992-87B3-3B20E7F028F0}" type="parTrans" cxnId="{97F5FA63-6885-4BC2-95B8-207763B336DC}">
      <dgm:prSet/>
      <dgm:spPr/>
      <dgm:t>
        <a:bodyPr/>
        <a:lstStyle/>
        <a:p>
          <a:endParaRPr lang="en-US"/>
        </a:p>
      </dgm:t>
    </dgm:pt>
    <dgm:pt modelId="{99533A1F-9B0E-4508-8461-3B0A0EB28914}" type="pres">
      <dgm:prSet presAssocID="{A0D2313A-3A3A-4B47-95D5-18DEC726E58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6AB85D3-938C-4496-8199-BB753B11FC13}" type="pres">
      <dgm:prSet presAssocID="{8A85E9AA-D5CF-45B6-88C1-01B543A0A305}" presName="centerShape" presStyleLbl="node0" presStyleIdx="0" presStyleCnt="1"/>
      <dgm:spPr/>
    </dgm:pt>
    <dgm:pt modelId="{A6970B15-AF05-464A-807C-790B228C864B}" type="pres">
      <dgm:prSet presAssocID="{7947B39C-C66D-4992-87B3-3B20E7F028F0}" presName="parTrans" presStyleLbl="bgSibTrans2D1" presStyleIdx="0" presStyleCnt="3"/>
      <dgm:spPr/>
    </dgm:pt>
    <dgm:pt modelId="{11663368-AF6C-4177-935A-FE0B45BAB6F4}" type="pres">
      <dgm:prSet presAssocID="{CEEC4EFC-57FD-4C38-8FAA-71C1CAF74669}" presName="node" presStyleLbl="node1" presStyleIdx="0" presStyleCnt="3">
        <dgm:presLayoutVars>
          <dgm:bulletEnabled val="1"/>
        </dgm:presLayoutVars>
      </dgm:prSet>
      <dgm:spPr/>
    </dgm:pt>
    <dgm:pt modelId="{18B18C2A-322E-480C-9289-E71CDF1B4800}" type="pres">
      <dgm:prSet presAssocID="{4B98A509-BD14-489F-A547-8AA9768AF32F}" presName="parTrans" presStyleLbl="bgSibTrans2D1" presStyleIdx="1" presStyleCnt="3"/>
      <dgm:spPr/>
    </dgm:pt>
    <dgm:pt modelId="{89C0874A-5AB6-412E-BA5B-9561FC741C26}" type="pres">
      <dgm:prSet presAssocID="{AAF0A8E6-8069-42DA-B1FE-61DD31D3A02D}" presName="node" presStyleLbl="node1" presStyleIdx="1" presStyleCnt="3">
        <dgm:presLayoutVars>
          <dgm:bulletEnabled val="1"/>
        </dgm:presLayoutVars>
      </dgm:prSet>
      <dgm:spPr/>
    </dgm:pt>
    <dgm:pt modelId="{52FC8733-552D-4D88-B18D-30E4598AD0F3}" type="pres">
      <dgm:prSet presAssocID="{F2558BD0-B889-48E5-9B57-31DFB99D5371}" presName="parTrans" presStyleLbl="bgSibTrans2D1" presStyleIdx="2" presStyleCnt="3"/>
      <dgm:spPr/>
    </dgm:pt>
    <dgm:pt modelId="{B2FA305D-43A1-438F-809A-66FF53B67E62}" type="pres">
      <dgm:prSet presAssocID="{22A50020-7F34-48B0-AF74-2790A5F4D14F}" presName="node" presStyleLbl="node1" presStyleIdx="2" presStyleCnt="3">
        <dgm:presLayoutVars>
          <dgm:bulletEnabled val="1"/>
        </dgm:presLayoutVars>
      </dgm:prSet>
      <dgm:spPr/>
    </dgm:pt>
  </dgm:ptLst>
  <dgm:cxnLst>
    <dgm:cxn modelId="{9F4E7926-1672-418B-ADF1-C5AE1F6CE5FF}" type="presOf" srcId="{8A85E9AA-D5CF-45B6-88C1-01B543A0A305}" destId="{96AB85D3-938C-4496-8199-BB753B11FC13}" srcOrd="0" destOrd="0" presId="urn:microsoft.com/office/officeart/2005/8/layout/radial4"/>
    <dgm:cxn modelId="{E9A53E2F-BB0E-4830-B8B1-F9D128DA5A4A}" type="presOf" srcId="{A0D2313A-3A3A-4B47-95D5-18DEC726E587}" destId="{99533A1F-9B0E-4508-8461-3B0A0EB28914}" srcOrd="0" destOrd="0" presId="urn:microsoft.com/office/officeart/2005/8/layout/radial4"/>
    <dgm:cxn modelId="{15EF9F32-85A8-4EBA-BB17-725FE2E4D91F}" type="presOf" srcId="{7947B39C-C66D-4992-87B3-3B20E7F028F0}" destId="{A6970B15-AF05-464A-807C-790B228C864B}" srcOrd="0" destOrd="0" presId="urn:microsoft.com/office/officeart/2005/8/layout/radial4"/>
    <dgm:cxn modelId="{50F81B5E-8D15-47A4-ACAD-97ACE0DC2470}" srcId="{A0D2313A-3A3A-4B47-95D5-18DEC726E587}" destId="{8A85E9AA-D5CF-45B6-88C1-01B543A0A305}" srcOrd="0" destOrd="0" parTransId="{B2610A1A-5887-4902-B407-8AB5C3DA2898}" sibTransId="{1EFC0F9D-9F4E-4997-BA64-24C7F0070F9C}"/>
    <dgm:cxn modelId="{97F5FA63-6885-4BC2-95B8-207763B336DC}" srcId="{8A85E9AA-D5CF-45B6-88C1-01B543A0A305}" destId="{CEEC4EFC-57FD-4C38-8FAA-71C1CAF74669}" srcOrd="0" destOrd="0" parTransId="{7947B39C-C66D-4992-87B3-3B20E7F028F0}" sibTransId="{C0449DB1-393E-4877-A4DB-208F60C4C847}"/>
    <dgm:cxn modelId="{333F2764-9FA6-4402-9392-732D64A79A27}" type="presOf" srcId="{AAF0A8E6-8069-42DA-B1FE-61DD31D3A02D}" destId="{89C0874A-5AB6-412E-BA5B-9561FC741C26}" srcOrd="0" destOrd="0" presId="urn:microsoft.com/office/officeart/2005/8/layout/radial4"/>
    <dgm:cxn modelId="{4411285A-4011-4E24-98CF-60BCF5F5EF58}" type="presOf" srcId="{22A50020-7F34-48B0-AF74-2790A5F4D14F}" destId="{B2FA305D-43A1-438F-809A-66FF53B67E62}" srcOrd="0" destOrd="0" presId="urn:microsoft.com/office/officeart/2005/8/layout/radial4"/>
    <dgm:cxn modelId="{45ED25BB-4D7D-4A5D-A4EC-777D3DED6674}" type="presOf" srcId="{F2558BD0-B889-48E5-9B57-31DFB99D5371}" destId="{52FC8733-552D-4D88-B18D-30E4598AD0F3}" srcOrd="0" destOrd="0" presId="urn:microsoft.com/office/officeart/2005/8/layout/radial4"/>
    <dgm:cxn modelId="{5C11FFBD-794F-4BAF-91E9-B1EA3E119EC8}" type="presOf" srcId="{4B98A509-BD14-489F-A547-8AA9768AF32F}" destId="{18B18C2A-322E-480C-9289-E71CDF1B4800}" srcOrd="0" destOrd="0" presId="urn:microsoft.com/office/officeart/2005/8/layout/radial4"/>
    <dgm:cxn modelId="{15145FD3-461E-4CF2-9D1E-5238E9D735E9}" type="presOf" srcId="{CEEC4EFC-57FD-4C38-8FAA-71C1CAF74669}" destId="{11663368-AF6C-4177-935A-FE0B45BAB6F4}" srcOrd="0" destOrd="0" presId="urn:microsoft.com/office/officeart/2005/8/layout/radial4"/>
    <dgm:cxn modelId="{D4FE51DC-0D2D-4B92-868F-F4D324C6309F}" srcId="{8A85E9AA-D5CF-45B6-88C1-01B543A0A305}" destId="{AAF0A8E6-8069-42DA-B1FE-61DD31D3A02D}" srcOrd="1" destOrd="0" parTransId="{4B98A509-BD14-489F-A547-8AA9768AF32F}" sibTransId="{1D1A7B09-0B92-484E-B0A8-59DB60A05F82}"/>
    <dgm:cxn modelId="{A751A4E9-2C81-45B4-9F21-3E67FCE383C2}" srcId="{8A85E9AA-D5CF-45B6-88C1-01B543A0A305}" destId="{22A50020-7F34-48B0-AF74-2790A5F4D14F}" srcOrd="2" destOrd="0" parTransId="{F2558BD0-B889-48E5-9B57-31DFB99D5371}" sibTransId="{6B80C0A7-6695-4196-A93E-01467480D18A}"/>
    <dgm:cxn modelId="{8B759959-0D2D-4005-9E45-5D674E345975}" type="presParOf" srcId="{99533A1F-9B0E-4508-8461-3B0A0EB28914}" destId="{96AB85D3-938C-4496-8199-BB753B11FC13}" srcOrd="0" destOrd="0" presId="urn:microsoft.com/office/officeart/2005/8/layout/radial4"/>
    <dgm:cxn modelId="{E100966C-B15F-4E84-80FA-9D13C82FEB53}" type="presParOf" srcId="{99533A1F-9B0E-4508-8461-3B0A0EB28914}" destId="{A6970B15-AF05-464A-807C-790B228C864B}" srcOrd="1" destOrd="0" presId="urn:microsoft.com/office/officeart/2005/8/layout/radial4"/>
    <dgm:cxn modelId="{C6DF05BA-123A-4E97-9A10-82E509A94799}" type="presParOf" srcId="{99533A1F-9B0E-4508-8461-3B0A0EB28914}" destId="{11663368-AF6C-4177-935A-FE0B45BAB6F4}" srcOrd="2" destOrd="0" presId="urn:microsoft.com/office/officeart/2005/8/layout/radial4"/>
    <dgm:cxn modelId="{A3148BE9-7FD8-4C41-B22A-E8E09CC49848}" type="presParOf" srcId="{99533A1F-9B0E-4508-8461-3B0A0EB28914}" destId="{18B18C2A-322E-480C-9289-E71CDF1B4800}" srcOrd="3" destOrd="0" presId="urn:microsoft.com/office/officeart/2005/8/layout/radial4"/>
    <dgm:cxn modelId="{8BA09445-2BDA-48AB-AC88-ADE84002F99E}" type="presParOf" srcId="{99533A1F-9B0E-4508-8461-3B0A0EB28914}" destId="{89C0874A-5AB6-412E-BA5B-9561FC741C26}" srcOrd="4" destOrd="0" presId="urn:microsoft.com/office/officeart/2005/8/layout/radial4"/>
    <dgm:cxn modelId="{1D5A5CB0-9D72-466E-A640-2DF882F5CB75}" type="presParOf" srcId="{99533A1F-9B0E-4508-8461-3B0A0EB28914}" destId="{52FC8733-552D-4D88-B18D-30E4598AD0F3}" srcOrd="5" destOrd="0" presId="urn:microsoft.com/office/officeart/2005/8/layout/radial4"/>
    <dgm:cxn modelId="{C34D044C-41CE-406F-9BDA-11F9D65B1477}" type="presParOf" srcId="{99533A1F-9B0E-4508-8461-3B0A0EB28914}" destId="{B2FA305D-43A1-438F-809A-66FF53B67E6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EE3BB-9D05-4322-8323-7B16ADDCA99E}">
      <dsp:nvSpPr>
        <dsp:cNvPr id="0" name=""/>
        <dsp:cNvSpPr/>
      </dsp:nvSpPr>
      <dsp:spPr>
        <a:xfrm>
          <a:off x="1121410" y="2141"/>
          <a:ext cx="4485640" cy="9395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238649" rIns="87034" bIns="23864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principle of developer-first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put target developers’ interests ahead of other considerations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Strive for a better developer experience</a:t>
          </a:r>
        </a:p>
      </dsp:txBody>
      <dsp:txXfrm>
        <a:off x="1121410" y="2141"/>
        <a:ext cx="4485640" cy="939564"/>
      </dsp:txXfrm>
    </dsp:sp>
    <dsp:sp modelId="{D1F578A4-6244-4DC6-91C2-5DCB2D2604B6}">
      <dsp:nvSpPr>
        <dsp:cNvPr id="0" name=""/>
        <dsp:cNvSpPr/>
      </dsp:nvSpPr>
      <dsp:spPr>
        <a:xfrm>
          <a:off x="0" y="2141"/>
          <a:ext cx="1121410" cy="9395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92808" rIns="59341" bIns="928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</a:t>
          </a:r>
        </a:p>
      </dsp:txBody>
      <dsp:txXfrm>
        <a:off x="0" y="2141"/>
        <a:ext cx="1121410" cy="939564"/>
      </dsp:txXfrm>
    </dsp:sp>
    <dsp:sp modelId="{47108900-A8CD-4CAD-8274-A7556AA9AA6A}">
      <dsp:nvSpPr>
        <dsp:cNvPr id="0" name=""/>
        <dsp:cNvSpPr/>
      </dsp:nvSpPr>
      <dsp:spPr>
        <a:xfrm>
          <a:off x="1121410" y="998079"/>
          <a:ext cx="4485640" cy="939564"/>
        </a:xfrm>
        <a:prstGeom prst="rect">
          <a:avLst/>
        </a:prstGeom>
        <a:solidFill>
          <a:schemeClr val="accent3">
            <a:tint val="40000"/>
            <a:alpha val="90000"/>
            <a:hueOff val="930997"/>
            <a:satOff val="-8110"/>
            <a:lumOff val="5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930997"/>
              <a:satOff val="-8110"/>
              <a:lumOff val="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238649" rIns="87034" bIns="2386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Commit to RESTful APIs </a:t>
          </a:r>
        </a:p>
      </dsp:txBody>
      <dsp:txXfrm>
        <a:off x="1121410" y="998079"/>
        <a:ext cx="4485640" cy="939564"/>
      </dsp:txXfrm>
    </dsp:sp>
    <dsp:sp modelId="{FF96E5A4-8AF0-4FF7-98C3-848E89F4C31C}">
      <dsp:nvSpPr>
        <dsp:cNvPr id="0" name=""/>
        <dsp:cNvSpPr/>
      </dsp:nvSpPr>
      <dsp:spPr>
        <a:xfrm>
          <a:off x="0" y="998079"/>
          <a:ext cx="1121410" cy="939564"/>
        </a:xfrm>
        <a:prstGeom prst="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777139"/>
              <a:satOff val="-11497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92808" rIns="59341" bIns="928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Commit</a:t>
          </a:r>
        </a:p>
      </dsp:txBody>
      <dsp:txXfrm>
        <a:off x="0" y="998079"/>
        <a:ext cx="1121410" cy="939564"/>
      </dsp:txXfrm>
    </dsp:sp>
    <dsp:sp modelId="{7D985E5B-3FF0-44B4-B6AF-C5D69503ECA4}">
      <dsp:nvSpPr>
        <dsp:cNvPr id="0" name=""/>
        <dsp:cNvSpPr/>
      </dsp:nvSpPr>
      <dsp:spPr>
        <a:xfrm>
          <a:off x="1121410" y="1994017"/>
          <a:ext cx="4485640" cy="939564"/>
        </a:xfrm>
        <a:prstGeom prst="rect">
          <a:avLst/>
        </a:prstGeom>
        <a:solidFill>
          <a:schemeClr val="accent3">
            <a:tint val="40000"/>
            <a:alpha val="90000"/>
            <a:hueOff val="1861993"/>
            <a:satOff val="-16220"/>
            <a:lumOff val="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861993"/>
              <a:satOff val="-16220"/>
              <a:lumOff val="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238649" rIns="87034" bIns="23864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a Interface Description Language like: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RESTful API Markup Language (RAML)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Swagger</a:t>
          </a:r>
        </a:p>
      </dsp:txBody>
      <dsp:txXfrm>
        <a:off x="1121410" y="1994017"/>
        <a:ext cx="4485640" cy="939564"/>
      </dsp:txXfrm>
    </dsp:sp>
    <dsp:sp modelId="{595FBB33-0A2E-472A-9BE9-75465C248B88}">
      <dsp:nvSpPr>
        <dsp:cNvPr id="0" name=""/>
        <dsp:cNvSpPr/>
      </dsp:nvSpPr>
      <dsp:spPr>
        <a:xfrm>
          <a:off x="0" y="1994017"/>
          <a:ext cx="1121410" cy="939564"/>
        </a:xfrm>
        <a:prstGeom prst="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554279"/>
              <a:satOff val="-2299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92808" rIns="59341" bIns="928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</a:t>
          </a:r>
        </a:p>
      </dsp:txBody>
      <dsp:txXfrm>
        <a:off x="0" y="1994017"/>
        <a:ext cx="1121410" cy="939564"/>
      </dsp:txXfrm>
    </dsp:sp>
    <dsp:sp modelId="{A4759639-C95D-42CD-8370-6B1EF679D140}">
      <dsp:nvSpPr>
        <dsp:cNvPr id="0" name=""/>
        <dsp:cNvSpPr/>
      </dsp:nvSpPr>
      <dsp:spPr>
        <a:xfrm>
          <a:off x="1121410" y="2989956"/>
          <a:ext cx="4485640" cy="939564"/>
        </a:xfrm>
        <a:prstGeom prst="rect">
          <a:avLst/>
        </a:prstGeom>
        <a:solidFill>
          <a:schemeClr val="accent3">
            <a:tint val="40000"/>
            <a:alpha val="90000"/>
            <a:hueOff val="2792990"/>
            <a:satOff val="-24330"/>
            <a:lumOff val="14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792990"/>
              <a:satOff val="-24330"/>
              <a:lumOff val="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238649" rIns="87034" bIns="2386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Take a grammatical approach to the functionality</a:t>
          </a:r>
        </a:p>
      </dsp:txBody>
      <dsp:txXfrm>
        <a:off x="1121410" y="2989956"/>
        <a:ext cx="4485640" cy="939564"/>
      </dsp:txXfrm>
    </dsp:sp>
    <dsp:sp modelId="{80F926B3-3681-4850-8183-FE69B4E50610}">
      <dsp:nvSpPr>
        <dsp:cNvPr id="0" name=""/>
        <dsp:cNvSpPr/>
      </dsp:nvSpPr>
      <dsp:spPr>
        <a:xfrm>
          <a:off x="0" y="2989956"/>
          <a:ext cx="1121410" cy="939564"/>
        </a:xfrm>
        <a:prstGeom prst="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331418"/>
              <a:satOff val="-34491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92808" rIns="59341" bIns="928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Take</a:t>
          </a:r>
        </a:p>
      </dsp:txBody>
      <dsp:txXfrm>
        <a:off x="0" y="2989956"/>
        <a:ext cx="1121410" cy="939564"/>
      </dsp:txXfrm>
    </dsp:sp>
    <dsp:sp modelId="{05974030-31D4-4F54-8633-059FDA8379EA}">
      <dsp:nvSpPr>
        <dsp:cNvPr id="0" name=""/>
        <dsp:cNvSpPr/>
      </dsp:nvSpPr>
      <dsp:spPr>
        <a:xfrm>
          <a:off x="1121410" y="3985894"/>
          <a:ext cx="4485640" cy="939564"/>
        </a:xfrm>
        <a:prstGeom prst="rect">
          <a:avLst/>
        </a:prstGeom>
        <a:solidFill>
          <a:schemeClr val="accent3">
            <a:tint val="40000"/>
            <a:alpha val="90000"/>
            <a:hueOff val="3723986"/>
            <a:satOff val="-32440"/>
            <a:lumOff val="18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723986"/>
              <a:satOff val="-32440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238649" rIns="87034" bIns="2386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interface simple and intuitive</a:t>
          </a:r>
        </a:p>
      </dsp:txBody>
      <dsp:txXfrm>
        <a:off x="1121410" y="3985894"/>
        <a:ext cx="4485640" cy="939564"/>
      </dsp:txXfrm>
    </dsp:sp>
    <dsp:sp modelId="{ED5DA963-4158-49D4-B6F8-6B795C94E709}">
      <dsp:nvSpPr>
        <dsp:cNvPr id="0" name=""/>
        <dsp:cNvSpPr/>
      </dsp:nvSpPr>
      <dsp:spPr>
        <a:xfrm>
          <a:off x="0" y="3985894"/>
          <a:ext cx="1121410" cy="939564"/>
        </a:xfrm>
        <a:prstGeom prst="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3108557"/>
              <a:satOff val="-4598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92808" rIns="59341" bIns="928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Keep</a:t>
          </a:r>
        </a:p>
      </dsp:txBody>
      <dsp:txXfrm>
        <a:off x="0" y="3985894"/>
        <a:ext cx="1121410" cy="939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B85D3-938C-4496-8199-BB753B11FC13}">
      <dsp:nvSpPr>
        <dsp:cNvPr id="0" name=""/>
        <dsp:cNvSpPr/>
      </dsp:nvSpPr>
      <dsp:spPr>
        <a:xfrm>
          <a:off x="989500" y="1743999"/>
          <a:ext cx="912690" cy="912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APIs</a:t>
          </a:r>
        </a:p>
      </dsp:txBody>
      <dsp:txXfrm>
        <a:off x="1123160" y="1877659"/>
        <a:ext cx="645370" cy="645370"/>
      </dsp:txXfrm>
    </dsp:sp>
    <dsp:sp modelId="{A6970B15-AF05-464A-807C-790B228C864B}">
      <dsp:nvSpPr>
        <dsp:cNvPr id="0" name=""/>
        <dsp:cNvSpPr/>
      </dsp:nvSpPr>
      <dsp:spPr>
        <a:xfrm rot="12900000">
          <a:off x="367969" y="1573051"/>
          <a:ext cx="735502" cy="260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63368-AF6C-4177-935A-FE0B45BAB6F4}">
      <dsp:nvSpPr>
        <dsp:cNvPr id="0" name=""/>
        <dsp:cNvSpPr/>
      </dsp:nvSpPr>
      <dsp:spPr>
        <a:xfrm>
          <a:off x="948" y="1145353"/>
          <a:ext cx="867055" cy="693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Producing</a:t>
          </a:r>
        </a:p>
      </dsp:txBody>
      <dsp:txXfrm>
        <a:off x="21264" y="1165669"/>
        <a:ext cx="826423" cy="653012"/>
      </dsp:txXfrm>
    </dsp:sp>
    <dsp:sp modelId="{18B18C2A-322E-480C-9289-E71CDF1B4800}">
      <dsp:nvSpPr>
        <dsp:cNvPr id="0" name=""/>
        <dsp:cNvSpPr/>
      </dsp:nvSpPr>
      <dsp:spPr>
        <a:xfrm rot="16200000">
          <a:off x="1078094" y="1203383"/>
          <a:ext cx="735502" cy="260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0874A-5AB6-412E-BA5B-9561FC741C26}">
      <dsp:nvSpPr>
        <dsp:cNvPr id="0" name=""/>
        <dsp:cNvSpPr/>
      </dsp:nvSpPr>
      <dsp:spPr>
        <a:xfrm>
          <a:off x="1012318" y="618868"/>
          <a:ext cx="867055" cy="693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Consuming</a:t>
          </a:r>
        </a:p>
      </dsp:txBody>
      <dsp:txXfrm>
        <a:off x="1032634" y="639184"/>
        <a:ext cx="826423" cy="653012"/>
      </dsp:txXfrm>
    </dsp:sp>
    <dsp:sp modelId="{52FC8733-552D-4D88-B18D-30E4598AD0F3}">
      <dsp:nvSpPr>
        <dsp:cNvPr id="0" name=""/>
        <dsp:cNvSpPr/>
      </dsp:nvSpPr>
      <dsp:spPr>
        <a:xfrm rot="19500000">
          <a:off x="1788220" y="1573051"/>
          <a:ext cx="735502" cy="260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A305D-43A1-438F-809A-66FF53B67E62}">
      <dsp:nvSpPr>
        <dsp:cNvPr id="0" name=""/>
        <dsp:cNvSpPr/>
      </dsp:nvSpPr>
      <dsp:spPr>
        <a:xfrm>
          <a:off x="2023687" y="1145353"/>
          <a:ext cx="867055" cy="693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visualising</a:t>
          </a:r>
          <a:endParaRPr lang="en-US" sz="1300" kern="1200" dirty="0"/>
        </a:p>
      </dsp:txBody>
      <dsp:txXfrm>
        <a:off x="2044003" y="1165669"/>
        <a:ext cx="826423" cy="653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B85D3-938C-4496-8199-BB753B11FC13}">
      <dsp:nvSpPr>
        <dsp:cNvPr id="0" name=""/>
        <dsp:cNvSpPr/>
      </dsp:nvSpPr>
      <dsp:spPr>
        <a:xfrm>
          <a:off x="989500" y="1743999"/>
          <a:ext cx="912690" cy="912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APIs</a:t>
          </a:r>
        </a:p>
      </dsp:txBody>
      <dsp:txXfrm>
        <a:off x="1123160" y="1877659"/>
        <a:ext cx="645370" cy="645370"/>
      </dsp:txXfrm>
    </dsp:sp>
    <dsp:sp modelId="{A6970B15-AF05-464A-807C-790B228C864B}">
      <dsp:nvSpPr>
        <dsp:cNvPr id="0" name=""/>
        <dsp:cNvSpPr/>
      </dsp:nvSpPr>
      <dsp:spPr>
        <a:xfrm rot="12900000">
          <a:off x="367969" y="1573051"/>
          <a:ext cx="735502" cy="260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63368-AF6C-4177-935A-FE0B45BAB6F4}">
      <dsp:nvSpPr>
        <dsp:cNvPr id="0" name=""/>
        <dsp:cNvSpPr/>
      </dsp:nvSpPr>
      <dsp:spPr>
        <a:xfrm>
          <a:off x="948" y="1145353"/>
          <a:ext cx="867055" cy="693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Describing</a:t>
          </a:r>
        </a:p>
      </dsp:txBody>
      <dsp:txXfrm>
        <a:off x="21264" y="1165669"/>
        <a:ext cx="826423" cy="653012"/>
      </dsp:txXfrm>
    </dsp:sp>
    <dsp:sp modelId="{18B18C2A-322E-480C-9289-E71CDF1B4800}">
      <dsp:nvSpPr>
        <dsp:cNvPr id="0" name=""/>
        <dsp:cNvSpPr/>
      </dsp:nvSpPr>
      <dsp:spPr>
        <a:xfrm rot="16200000">
          <a:off x="1078094" y="1203383"/>
          <a:ext cx="735502" cy="260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0874A-5AB6-412E-BA5B-9561FC741C26}">
      <dsp:nvSpPr>
        <dsp:cNvPr id="0" name=""/>
        <dsp:cNvSpPr/>
      </dsp:nvSpPr>
      <dsp:spPr>
        <a:xfrm>
          <a:off x="1012318" y="618868"/>
          <a:ext cx="867055" cy="693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Documenting</a:t>
          </a:r>
        </a:p>
      </dsp:txBody>
      <dsp:txXfrm>
        <a:off x="1032634" y="639184"/>
        <a:ext cx="826423" cy="653012"/>
      </dsp:txXfrm>
    </dsp:sp>
    <dsp:sp modelId="{52FC8733-552D-4D88-B18D-30E4598AD0F3}">
      <dsp:nvSpPr>
        <dsp:cNvPr id="0" name=""/>
        <dsp:cNvSpPr/>
      </dsp:nvSpPr>
      <dsp:spPr>
        <a:xfrm rot="19500000">
          <a:off x="1788220" y="1573051"/>
          <a:ext cx="735502" cy="260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A305D-43A1-438F-809A-66FF53B67E62}">
      <dsp:nvSpPr>
        <dsp:cNvPr id="0" name=""/>
        <dsp:cNvSpPr/>
      </dsp:nvSpPr>
      <dsp:spPr>
        <a:xfrm>
          <a:off x="2023687" y="1145353"/>
          <a:ext cx="867055" cy="693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Maintaining</a:t>
          </a:r>
        </a:p>
      </dsp:txBody>
      <dsp:txXfrm>
        <a:off x="2044003" y="1165669"/>
        <a:ext cx="826423" cy="653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aml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am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Swagger and </a:t>
            </a:r>
            <a:r>
              <a:rPr lang="en-IE" dirty="0" err="1"/>
              <a:t>yaml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/>
              <a:t>BSc IT year 4</a:t>
            </a:r>
          </a:p>
        </p:txBody>
      </p:sp>
    </p:spTree>
    <p:extLst>
      <p:ext uri="{BB962C8B-B14F-4D97-AF65-F5344CB8AC3E}">
        <p14:creationId xmlns:p14="http://schemas.microsoft.com/office/powerpoint/2010/main" val="18880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2401162"/>
            <a:ext cx="3328416" cy="2063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IE" dirty="0"/>
              <a:t>Suits multi-device environment of today.</a:t>
            </a:r>
          </a:p>
          <a:p>
            <a:r>
              <a:rPr lang="en-IE" dirty="0"/>
              <a:t>An API layer can serve multiple channels/devices.</a:t>
            </a:r>
          </a:p>
          <a:p>
            <a:pPr lvl="1"/>
            <a:r>
              <a:rPr lang="en-IE" dirty="0"/>
              <a:t>Mobile/tablet/</a:t>
            </a:r>
            <a:r>
              <a:rPr lang="en-IE" dirty="0" err="1"/>
              <a:t>IoT</a:t>
            </a:r>
            <a:r>
              <a:rPr lang="en-IE" dirty="0"/>
              <a:t> device</a:t>
            </a:r>
          </a:p>
          <a:p>
            <a:r>
              <a:rPr lang="en-IE" dirty="0"/>
              <a:t>Scalable, modular, cohesive and </a:t>
            </a:r>
            <a:r>
              <a:rPr lang="en-IE" dirty="0" err="1"/>
              <a:t>composeable</a:t>
            </a:r>
            <a:endParaRPr lang="en-IE" dirty="0"/>
          </a:p>
          <a:p>
            <a:pPr lvl="1"/>
            <a:r>
              <a:rPr lang="en-IE" dirty="0"/>
              <a:t>If designed properly(e.g. microservice architecture)</a:t>
            </a:r>
          </a:p>
          <a:p>
            <a:pPr lvl="1"/>
            <a:r>
              <a:rPr lang="en-IE" dirty="0"/>
              <a:t>See later slides</a:t>
            </a:r>
          </a:p>
          <a:p>
            <a:r>
              <a:rPr lang="en-IE" dirty="0"/>
              <a:t>Concentrate on function first rather than data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API Design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94863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562772"/>
            <a:ext cx="4782312" cy="1740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1100" dirty="0"/>
              <a:t>In Rest, everything is based around resources</a:t>
            </a:r>
          </a:p>
          <a:p>
            <a:pPr lvl="1">
              <a:lnSpc>
                <a:spcPct val="80000"/>
              </a:lnSpc>
            </a:pPr>
            <a:r>
              <a:rPr lang="en-IE" sz="1100" dirty="0"/>
              <a:t>the “things” you’re working with are modelled as resources described by URI paths--like /users, /groups, /dogs</a:t>
            </a:r>
          </a:p>
          <a:p>
            <a:pPr lvl="1">
              <a:lnSpc>
                <a:spcPct val="80000"/>
              </a:lnSpc>
            </a:pPr>
            <a:r>
              <a:rPr lang="en-IE" sz="1100" dirty="0"/>
              <a:t>Notice they are </a:t>
            </a:r>
            <a:r>
              <a:rPr lang="en-IE" sz="1100" b="1" dirty="0"/>
              <a:t>nouns</a:t>
            </a:r>
            <a:r>
              <a:rPr lang="en-IE" sz="1100" dirty="0"/>
              <a:t> </a:t>
            </a:r>
            <a:r>
              <a:rPr lang="en-IE" sz="1100" b="1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IE" sz="1100" b="1" u="sng" dirty="0"/>
              <a:t>Verbs in URLs are BAD</a:t>
            </a:r>
          </a:p>
          <a:p>
            <a:pPr>
              <a:lnSpc>
                <a:spcPct val="80000"/>
              </a:lnSpc>
            </a:pPr>
            <a:r>
              <a:rPr lang="en-IE" sz="1100" dirty="0"/>
              <a:t>The things that you do on these things (or nouns) are characterised by the fixed set of  HTTP methods</a:t>
            </a:r>
          </a:p>
          <a:p>
            <a:pPr lvl="1">
              <a:lnSpc>
                <a:spcPct val="80000"/>
              </a:lnSpc>
            </a:pPr>
            <a:r>
              <a:rPr lang="en-IE" sz="1100" dirty="0"/>
              <a:t>What GET,POST,PUT does is something that the designer/developer gets to put into the model.</a:t>
            </a:r>
          </a:p>
          <a:p>
            <a:pPr>
              <a:lnSpc>
                <a:spcPct val="80000"/>
              </a:lnSpc>
            </a:pPr>
            <a:r>
              <a:rPr lang="en-IE" sz="1100" dirty="0"/>
              <a:t>The metadata (the adjectives) is usually encoded in HTTP headers, although sometimes in the payload.</a:t>
            </a:r>
          </a:p>
          <a:p>
            <a:pPr>
              <a:lnSpc>
                <a:spcPct val="80000"/>
              </a:lnSpc>
            </a:pPr>
            <a:r>
              <a:rPr lang="en-IE" sz="1100" dirty="0"/>
              <a:t>The responses are the pre-established HTTP status codes and body. (200, 404, 500 etc.)</a:t>
            </a:r>
          </a:p>
          <a:p>
            <a:pPr>
              <a:lnSpc>
                <a:spcPct val="80000"/>
              </a:lnSpc>
            </a:pPr>
            <a:r>
              <a:rPr lang="en-IE" sz="1100" dirty="0"/>
              <a:t> The representations of the resource are found inside the body of the request and response</a:t>
            </a:r>
          </a:p>
        </p:txBody>
      </p:sp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1806933"/>
            <a:ext cx="3328416" cy="3252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API Design using Swagger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IE" dirty="0">
                <a:hlinkClick r:id="rId3"/>
              </a:rPr>
              <a:t>Swagger</a:t>
            </a:r>
            <a:r>
              <a:rPr lang="en-IE" dirty="0"/>
              <a:t> provides a specification for creating RESTful API documentation formatted in JSON or YAML.</a:t>
            </a:r>
          </a:p>
          <a:p>
            <a:pPr lvl="1"/>
            <a:r>
              <a:rPr lang="en-IE" dirty="0"/>
              <a:t>Similar to Web Service Description Language (WSDL)</a:t>
            </a:r>
          </a:p>
          <a:p>
            <a:r>
              <a:rPr lang="en-IE" dirty="0">
                <a:hlinkClick r:id="rId4"/>
              </a:rPr>
              <a:t>YAML</a:t>
            </a:r>
            <a:r>
              <a:rPr lang="en-IE" dirty="0"/>
              <a:t>: YAML </a:t>
            </a:r>
            <a:r>
              <a:rPr lang="en-IE" dirty="0" err="1"/>
              <a:t>Ain't</a:t>
            </a:r>
            <a:r>
              <a:rPr lang="en-IE" dirty="0"/>
              <a:t> </a:t>
            </a:r>
            <a:r>
              <a:rPr lang="en-IE" dirty="0" err="1"/>
              <a:t>Markup</a:t>
            </a:r>
            <a:r>
              <a:rPr lang="en-IE" dirty="0"/>
              <a:t> Language</a:t>
            </a:r>
          </a:p>
          <a:p>
            <a:pPr lvl="1"/>
            <a:r>
              <a:rPr lang="en-IE" dirty="0"/>
              <a:t>YAML is a human friendly data serialization standard for all programming languages.</a:t>
            </a:r>
          </a:p>
          <a:p>
            <a:r>
              <a:rPr lang="en-IE" dirty="0"/>
              <a:t>Generates API documentation automatically.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156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pic>
        <p:nvPicPr>
          <p:cNvPr id="1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61" b="27373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Swagger example in class</a:t>
            </a:r>
          </a:p>
        </p:txBody>
      </p:sp>
    </p:spTree>
    <p:extLst>
      <p:ext uri="{BB962C8B-B14F-4D97-AF65-F5344CB8AC3E}">
        <p14:creationId xmlns:p14="http://schemas.microsoft.com/office/powerpoint/2010/main" val="282337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ocument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2789" y="1842852"/>
            <a:ext cx="4782312" cy="318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Standards are not set</a:t>
            </a:r>
          </a:p>
          <a:p>
            <a:r>
              <a:rPr lang="en-IE" dirty="0"/>
              <a:t>Ad hoc approach to specification</a:t>
            </a:r>
          </a:p>
          <a:p>
            <a:r>
              <a:rPr lang="en-IE" dirty="0"/>
              <a:t>Manually manages sometimes</a:t>
            </a:r>
          </a:p>
          <a:p>
            <a:pPr lvl="1"/>
            <a:r>
              <a:rPr lang="en-IE" dirty="0"/>
              <a:t>What if API changes?</a:t>
            </a:r>
          </a:p>
          <a:p>
            <a:r>
              <a:rPr lang="en-IE" dirty="0"/>
              <a:t>Sometimes not up to date</a:t>
            </a:r>
          </a:p>
        </p:txBody>
      </p:sp>
    </p:spTree>
    <p:extLst>
      <p:ext uri="{BB962C8B-B14F-4D97-AF65-F5344CB8AC3E}">
        <p14:creationId xmlns:p14="http://schemas.microsoft.com/office/powerpoint/2010/main" val="247230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390217"/>
            <a:ext cx="10271760" cy="2696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API Listing</a:t>
            </a:r>
          </a:p>
        </p:txBody>
      </p:sp>
    </p:spTree>
    <p:extLst>
      <p:ext uri="{BB962C8B-B14F-4D97-AF65-F5344CB8AC3E}">
        <p14:creationId xmlns:p14="http://schemas.microsoft.com/office/powerpoint/2010/main" val="310892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9" y="960118"/>
            <a:ext cx="7042642" cy="3556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API </a:t>
            </a:r>
            <a:r>
              <a:rPr lang="en-US" dirty="0" err="1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1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175" y="960118"/>
            <a:ext cx="9677649" cy="3556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API Parameters and return types</a:t>
            </a:r>
          </a:p>
        </p:txBody>
      </p:sp>
    </p:spTree>
    <p:extLst>
      <p:ext uri="{BB962C8B-B14F-4D97-AF65-F5344CB8AC3E}">
        <p14:creationId xmlns:p14="http://schemas.microsoft.com/office/powerpoint/2010/main" val="231936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Swagger Provides…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Methodology for…</a:t>
            </a:r>
            <a:br>
              <a:rPr lang="en-IE" dirty="0"/>
            </a:br>
            <a:endParaRPr lang="en-I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9848555"/>
              </p:ext>
            </p:extLst>
          </p:nvPr>
        </p:nvGraphicFramePr>
        <p:xfrm>
          <a:off x="2488690" y="2464468"/>
          <a:ext cx="2891692" cy="327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28540809"/>
              </p:ext>
            </p:extLst>
          </p:nvPr>
        </p:nvGraphicFramePr>
        <p:xfrm>
          <a:off x="6736012" y="2464468"/>
          <a:ext cx="2891692" cy="327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1869219" y="2638044"/>
            <a:ext cx="4270247" cy="3101982"/>
          </a:xfrm>
        </p:spPr>
        <p:txBody>
          <a:bodyPr/>
          <a:lstStyle/>
          <a:p>
            <a:r>
              <a:rPr lang="en-IE" dirty="0"/>
              <a:t>Technology for…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196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Web APIs</a:t>
            </a:r>
          </a:p>
          <a:p>
            <a:pPr lvl="1"/>
            <a:r>
              <a:rPr lang="en-IE" dirty="0"/>
              <a:t>“API First” Methodology</a:t>
            </a:r>
          </a:p>
          <a:p>
            <a:pPr lvl="1"/>
            <a:r>
              <a:rPr lang="en-IE" dirty="0"/>
              <a:t>API Design</a:t>
            </a:r>
          </a:p>
          <a:p>
            <a:pPr lvl="1"/>
            <a:r>
              <a:rPr lang="en-IE" dirty="0"/>
              <a:t>API Specifications</a:t>
            </a:r>
          </a:p>
          <a:p>
            <a:pPr lvl="2"/>
            <a:r>
              <a:rPr lang="en-IE" dirty="0"/>
              <a:t>YAML</a:t>
            </a:r>
          </a:p>
          <a:p>
            <a:pPr lvl="2"/>
            <a:r>
              <a:rPr lang="en-IE" dirty="0"/>
              <a:t>Swagger/YAML</a:t>
            </a:r>
          </a:p>
          <a:p>
            <a:pPr lvl="1"/>
            <a:r>
              <a:rPr lang="en-IE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405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1806933"/>
            <a:ext cx="3328416" cy="3252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Swagger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IE" dirty="0">
                <a:hlinkClick r:id="rId3"/>
              </a:rPr>
              <a:t>Swagger</a:t>
            </a:r>
            <a:r>
              <a:rPr lang="en-IE" dirty="0"/>
              <a:t> provides a specification for creating RESTful API documentation formatted in JSON or YAML.</a:t>
            </a:r>
          </a:p>
          <a:p>
            <a:pPr lvl="1"/>
            <a:r>
              <a:rPr lang="en-IE" dirty="0"/>
              <a:t>Similar to Web Service Description Language (WSDL)</a:t>
            </a:r>
          </a:p>
          <a:p>
            <a:r>
              <a:rPr lang="en-IE" dirty="0">
                <a:hlinkClick r:id="rId4"/>
              </a:rPr>
              <a:t>YAML</a:t>
            </a:r>
            <a:r>
              <a:rPr lang="en-IE" dirty="0"/>
              <a:t>: YAML </a:t>
            </a:r>
            <a:r>
              <a:rPr lang="en-IE" dirty="0" err="1"/>
              <a:t>Ain't</a:t>
            </a:r>
            <a:r>
              <a:rPr lang="en-IE" dirty="0"/>
              <a:t> </a:t>
            </a:r>
            <a:r>
              <a:rPr lang="en-IE" dirty="0" err="1"/>
              <a:t>Markup</a:t>
            </a:r>
            <a:r>
              <a:rPr lang="en-IE" dirty="0"/>
              <a:t> Language</a:t>
            </a:r>
          </a:p>
          <a:p>
            <a:pPr lvl="1"/>
            <a:r>
              <a:rPr lang="en-IE" dirty="0"/>
              <a:t>YAML is a human friendly data serialization standard for all programming languages.</a:t>
            </a:r>
          </a:p>
          <a:p>
            <a:r>
              <a:rPr lang="en-IE" dirty="0"/>
              <a:t>Generates API documentation automatically.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736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consume an API you must</a:t>
            </a:r>
          </a:p>
          <a:p>
            <a:pPr lvl="1"/>
            <a:r>
              <a:rPr lang="en-IE" dirty="0"/>
              <a:t>Know the routes</a:t>
            </a:r>
          </a:p>
          <a:p>
            <a:pPr lvl="1"/>
            <a:r>
              <a:rPr lang="en-IE" dirty="0"/>
              <a:t>Know where it is</a:t>
            </a:r>
          </a:p>
          <a:p>
            <a:pPr lvl="1"/>
            <a:r>
              <a:rPr lang="en-IE" dirty="0"/>
              <a:t>Know the documentation (RTFM)</a:t>
            </a:r>
          </a:p>
          <a:p>
            <a:r>
              <a:rPr lang="en-IE" dirty="0"/>
              <a:t>To develop an API you must</a:t>
            </a:r>
          </a:p>
          <a:p>
            <a:pPr lvl="1"/>
            <a:r>
              <a:rPr lang="en-IE" dirty="0"/>
              <a:t>Do the design</a:t>
            </a:r>
          </a:p>
        </p:txBody>
      </p:sp>
    </p:spTree>
    <p:extLst>
      <p:ext uri="{BB962C8B-B14F-4D97-AF65-F5344CB8AC3E}">
        <p14:creationId xmlns:p14="http://schemas.microsoft.com/office/powerpoint/2010/main" val="91325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Swagger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Interactive documentation.</a:t>
            </a:r>
          </a:p>
          <a:p>
            <a:r>
              <a:rPr lang="en-IE" dirty="0"/>
              <a:t>Discoverability.</a:t>
            </a:r>
          </a:p>
          <a:p>
            <a:r>
              <a:rPr lang="en-IE" dirty="0"/>
              <a:t>Client SDK generation.</a:t>
            </a:r>
          </a:p>
        </p:txBody>
      </p:sp>
    </p:spTree>
    <p:extLst>
      <p:ext uri="{BB962C8B-B14F-4D97-AF65-F5344CB8AC3E}">
        <p14:creationId xmlns:p14="http://schemas.microsoft.com/office/powerpoint/2010/main" val="325804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2413644"/>
            <a:ext cx="3328416" cy="2038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1500"/>
              <a:t>Programmatic interface exposed via the web</a:t>
            </a:r>
          </a:p>
          <a:p>
            <a:pPr>
              <a:lnSpc>
                <a:spcPct val="90000"/>
              </a:lnSpc>
            </a:pPr>
            <a:r>
              <a:rPr lang="en-IE" sz="1500"/>
              <a:t>Uses open standards typically with request-response messaging.</a:t>
            </a:r>
          </a:p>
          <a:p>
            <a:pPr lvl="1">
              <a:lnSpc>
                <a:spcPct val="90000"/>
              </a:lnSpc>
            </a:pPr>
            <a:r>
              <a:rPr lang="en-IE" sz="1500" err="1"/>
              <a:t>E.g</a:t>
            </a:r>
            <a:r>
              <a:rPr lang="en-IE" sz="1500"/>
              <a:t> messages in JSON or XML</a:t>
            </a:r>
          </a:p>
          <a:p>
            <a:pPr lvl="1">
              <a:lnSpc>
                <a:spcPct val="90000"/>
              </a:lnSpc>
            </a:pPr>
            <a:r>
              <a:rPr lang="en-IE" sz="1500"/>
              <a:t>HTTP as transport</a:t>
            </a:r>
          </a:p>
          <a:p>
            <a:pPr lvl="1">
              <a:lnSpc>
                <a:spcPct val="90000"/>
              </a:lnSpc>
            </a:pPr>
            <a:r>
              <a:rPr lang="en-IE" sz="1500"/>
              <a:t>URIs</a:t>
            </a:r>
          </a:p>
          <a:p>
            <a:pPr>
              <a:lnSpc>
                <a:spcPct val="90000"/>
              </a:lnSpc>
            </a:pPr>
            <a:r>
              <a:rPr lang="en-IE" sz="1500"/>
              <a:t>Example would be Restful web service described in previous lectures.</a:t>
            </a:r>
          </a:p>
          <a:p>
            <a:pPr>
              <a:lnSpc>
                <a:spcPct val="90000"/>
              </a:lnSpc>
            </a:pPr>
            <a:r>
              <a:rPr lang="en-IE" sz="1500"/>
              <a:t>Typical use:</a:t>
            </a:r>
          </a:p>
          <a:p>
            <a:pPr lvl="1">
              <a:lnSpc>
                <a:spcPct val="90000"/>
              </a:lnSpc>
            </a:pPr>
            <a:r>
              <a:rPr lang="en-IE" sz="1500"/>
              <a:t>Expose application functionality via the web</a:t>
            </a:r>
          </a:p>
          <a:p>
            <a:pPr lvl="1">
              <a:lnSpc>
                <a:spcPct val="90000"/>
              </a:lnSpc>
            </a:pPr>
            <a:r>
              <a:rPr lang="en-IE" sz="1500"/>
              <a:t>Machine to machine communication</a:t>
            </a:r>
          </a:p>
          <a:p>
            <a:pPr lvl="1">
              <a:lnSpc>
                <a:spcPct val="90000"/>
              </a:lnSpc>
            </a:pPr>
            <a:r>
              <a:rPr lang="en-IE" sz="1500"/>
              <a:t>Distributed systems</a:t>
            </a:r>
          </a:p>
          <a:p>
            <a:pPr>
              <a:lnSpc>
                <a:spcPct val="90000"/>
              </a:lnSpc>
            </a:pPr>
            <a:endParaRPr lang="en-IE" sz="1500"/>
          </a:p>
        </p:txBody>
      </p:sp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07" y="2546785"/>
            <a:ext cx="1925683" cy="1448114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2" y="4473814"/>
            <a:ext cx="2007553" cy="1425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IE" dirty="0"/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rmAutofit/>
          </a:bodyPr>
          <a:lstStyle/>
          <a:p>
            <a:r>
              <a:rPr lang="en-IE" dirty="0"/>
              <a:t>There’s APIs available to do pretty much anything:</a:t>
            </a:r>
          </a:p>
          <a:p>
            <a:pPr lvl="1"/>
            <a:r>
              <a:rPr lang="en-IE" dirty="0"/>
              <a:t>XAAS, stripe, AWS services, Stripe, Facebook, Twitter</a:t>
            </a:r>
          </a:p>
          <a:p>
            <a:r>
              <a:rPr lang="en-IE" dirty="0"/>
              <a:t>Can be further abstracted using SDKs for developers</a:t>
            </a:r>
          </a:p>
          <a:p>
            <a:pPr lvl="1"/>
            <a:r>
              <a:rPr lang="en-IE" dirty="0"/>
              <a:t>You’ve been using the AWS </a:t>
            </a:r>
            <a:r>
              <a:rPr lang="en-IE" dirty="0" err="1"/>
              <a:t>sdk</a:t>
            </a:r>
            <a:r>
              <a:rPr lang="en-IE" dirty="0"/>
              <a:t> in your labs, both on server and client side.</a:t>
            </a:r>
          </a:p>
          <a:p>
            <a:r>
              <a:rPr lang="en-IE" dirty="0"/>
              <a:t>This has led to a very broad and large set of capabilities.</a:t>
            </a:r>
          </a:p>
          <a:p>
            <a:r>
              <a:rPr lang="en-IE" dirty="0"/>
              <a:t>APIs have moved on from being an “add on” to the central product </a:t>
            </a:r>
          </a:p>
          <a:p>
            <a:r>
              <a:rPr lang="en-IE" dirty="0"/>
              <a:t>E.g. Stripe, </a:t>
            </a:r>
            <a:r>
              <a:rPr lang="en-IE" dirty="0" err="1"/>
              <a:t>Pubnub</a:t>
            </a:r>
            <a:r>
              <a:rPr lang="en-IE" dirty="0"/>
              <a:t>, Salesforce.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182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2129341"/>
            <a:ext cx="3328416" cy="2607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IE" dirty="0"/>
              <a:t>Collaboratively design, </a:t>
            </a:r>
            <a:r>
              <a:rPr lang="en-IE" dirty="0" err="1"/>
              <a:t>mockup</a:t>
            </a:r>
            <a:r>
              <a:rPr lang="en-IE" dirty="0"/>
              <a:t>, implement and document an API </a:t>
            </a:r>
            <a:r>
              <a:rPr lang="en-IE" b="1" dirty="0"/>
              <a:t>before</a:t>
            </a:r>
            <a:r>
              <a:rPr lang="en-IE" dirty="0"/>
              <a:t> the application or other channels that will use it even exist.</a:t>
            </a:r>
          </a:p>
          <a:p>
            <a:r>
              <a:rPr lang="en-IE" dirty="0"/>
              <a:t>Uses “clean-room” approach.</a:t>
            </a:r>
          </a:p>
          <a:p>
            <a:pPr lvl="1"/>
            <a:r>
              <a:rPr lang="en-IE" dirty="0"/>
              <a:t>the API is designed with little consideration for the existing IT estate.</a:t>
            </a:r>
          </a:p>
          <a:p>
            <a:pPr lvl="1"/>
            <a:r>
              <a:rPr lang="en-IE" dirty="0"/>
              <a:t>the API is designed as though there are no constraints. </a:t>
            </a:r>
          </a:p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8315" y="6236208"/>
            <a:ext cx="5901189" cy="320040"/>
          </a:xfrm>
        </p:spPr>
        <p:txBody>
          <a:bodyPr>
            <a:normAutofit/>
          </a:bodyPr>
          <a:lstStyle/>
          <a:p>
            <a:r>
              <a:rPr lang="en-IE"/>
              <a:t>source: http://www.programmableweb.com/news/introduction-to-api-first-design/analysis/2016/10/31</a:t>
            </a:r>
          </a:p>
        </p:txBody>
      </p:sp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2684077"/>
            <a:ext cx="3328416" cy="1497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IE" dirty="0"/>
              <a:t>API design happens after the release of some a data-rich application</a:t>
            </a:r>
          </a:p>
          <a:p>
            <a:pPr lvl="1"/>
            <a:r>
              <a:rPr lang="en-IE" dirty="0"/>
              <a:t>Existing application “wrapped” in API</a:t>
            </a:r>
          </a:p>
          <a:p>
            <a:r>
              <a:rPr lang="en-IE" dirty="0"/>
              <a:t>Created as an afterthought.</a:t>
            </a:r>
          </a:p>
          <a:p>
            <a:pPr lvl="1"/>
            <a:r>
              <a:rPr lang="en-IE" dirty="0"/>
              <a:t>Tightly bound application needs data/function exposed as API.</a:t>
            </a:r>
          </a:p>
          <a:p>
            <a:pPr lvl="1"/>
            <a:r>
              <a:rPr lang="en-IE" dirty="0"/>
              <a:t>Shoe-horned in as a separate entity.</a:t>
            </a:r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85</TotalTime>
  <Words>732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Swagger and yaml</vt:lpstr>
      <vt:lpstr>Agenda</vt:lpstr>
      <vt:lpstr>Swagger</vt:lpstr>
      <vt:lpstr>API Design</vt:lpstr>
      <vt:lpstr>Swagger benefits</vt:lpstr>
      <vt:lpstr>Web APIs</vt:lpstr>
      <vt:lpstr>Web APIs</vt:lpstr>
      <vt:lpstr>“API First” approach</vt:lpstr>
      <vt:lpstr>Traditional API Design</vt:lpstr>
      <vt:lpstr>Advantages of API First</vt:lpstr>
      <vt:lpstr>API Design</vt:lpstr>
      <vt:lpstr>API Design</vt:lpstr>
      <vt:lpstr>API Design using Swagger</vt:lpstr>
      <vt:lpstr>Swagger example in class</vt:lpstr>
      <vt:lpstr>Documentation</vt:lpstr>
      <vt:lpstr>API Listing</vt:lpstr>
      <vt:lpstr>API OPeration</vt:lpstr>
      <vt:lpstr>API Parameters and return types</vt:lpstr>
      <vt:lpstr>Swagger Provides…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and yaml</dc:title>
  <dc:creator>fxwalsh@wit.ie</dc:creator>
  <cp:lastModifiedBy>fxwalsh@wit.ie</cp:lastModifiedBy>
  <cp:revision>6</cp:revision>
  <dcterms:created xsi:type="dcterms:W3CDTF">2017-04-03T09:15:40Z</dcterms:created>
  <dcterms:modified xsi:type="dcterms:W3CDTF">2017-04-03T10:41:08Z</dcterms:modified>
</cp:coreProperties>
</file>