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/>
    <p:restoredTop sz="94648"/>
  </p:normalViewPr>
  <p:slideViewPr>
    <p:cSldViewPr snapToGrid="0" snapToObjects="1">
      <p:cViewPr>
        <p:scale>
          <a:sx n="115" d="100"/>
          <a:sy n="115" d="100"/>
        </p:scale>
        <p:origin x="32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1DA3-0114-8D40-9D10-AB26D4E27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6066A-D132-FF45-A630-C14F941B9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71B5-2A43-F048-99D4-9E73712C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8651-571E-CF49-AB33-197F8FE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E6CF-B137-A946-A1D5-F44D2CF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85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D036-C409-0A41-9112-E90638FC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01A4C-2065-5D40-B2C4-71C543800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F488-8B9B-0D4D-A756-EC0D3BFC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FB03-188F-024F-9CF8-7F74903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4812-FC14-1A42-A078-F355B22C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393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A53F4-90B9-FD48-89F6-DE247013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BE2C3-A92A-AC4B-AEAA-A03A76C84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4545-BF60-164B-BE4B-0249BB03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704C-5A10-BB4A-A565-B6867FEB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AE2C-4FB2-B749-8780-EF54E5F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83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4985-42EA-B04D-91FA-C7CD9C96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C32E-820B-7744-B633-461F3F8D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40CF-CBDA-AF47-AEDF-C653CB14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E3CD-BA23-A74C-848F-337EA4C8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398DB-6161-F641-8644-386C73C1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732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A9E1-1765-8E4F-8F90-4B6F354A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4C37-458D-C549-878F-83923F6A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0BAF-D23F-654D-9F04-19625DF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FDA-0B13-E641-8AE3-AA061A5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D125-C9EC-1446-A459-CBB7AB94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883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23F8-301F-8343-B104-1D530256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1220-73D9-624D-87F9-1DD1CF06E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ECF4-5B7D-F140-ACAD-62373857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AB2E-37D3-4941-AC99-281AC221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B624-42C2-6C40-AD72-5C12F6C6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0165-69C1-9141-9F69-EC07BAB3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444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FA33-131B-2F41-9FC4-BE3B2A39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58BC-39C7-9349-A2B2-9326809A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FC93-851A-314D-BAC0-AB5CECF4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FBD23-C42A-4544-83C5-9EB708B1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BF048-78D6-284F-A6E0-F7D5995DF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F181B-3E8B-074E-986B-C3766DCD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2C16-B643-AC45-8D32-8437E586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7D92F-3679-AB4A-B158-A98E869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990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9D8D-2BDA-B94D-AD7C-291A13BD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A57CF-70F2-F34C-8ED0-070D5831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4F2E1-F1AD-C54F-A98D-69DE3C5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28297-3936-A74B-B6F1-7907B63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47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25AA2-E2CE-4345-BBA8-106AF180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AEF84-8CE6-F546-B25A-9BFEB2E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EB152-174D-6240-A0D8-FF89593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2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13B1-CC84-FB44-A149-2B991E20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DB68-A5E1-A44B-B5E0-5F5C3772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98C3-415E-F14F-91E7-7AE31AB9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57B5-1E9C-F743-9719-C1F9AA8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0910E-8E6E-2E45-A3E3-B3DFD32A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B4D7D-FCDF-5E49-BB11-A87D91BE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9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CDDE-13B3-B943-A721-0D291EE3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0F145-9CAF-9D4E-819A-0D4EEFE8C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8458-1DA7-CA44-A19E-D1E3DDD9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46DC-A2DF-F04F-A7EA-A76472AB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1419-12A1-5440-A80B-EEF408BB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75789-BD8C-7D49-803D-2EA8367B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71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8E3FE-87CD-754E-B5E7-0B1DA7C8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B306-C3B7-C146-AC14-191CDE1D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F874-03F5-E048-B014-B7D207A2B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116A-0B5C-7F46-95DA-EEB4AB2949D4}" type="datetimeFigureOut">
              <a:rPr lang="en-CN" smtClean="0"/>
              <a:t>2021/4/1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EC1A-03AC-204C-8FA8-BCBABDDE3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D2E5-28B7-3244-8E9B-A2CA6B8BB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301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7FBF3E83-BE91-3A49-8C6D-DAA436CE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260540"/>
            <a:ext cx="3631472" cy="316845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B1979B-802B-D146-A75C-E39ACA1C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2" y="4136435"/>
            <a:ext cx="3808789" cy="1752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34C38-53A7-D340-B019-D18DD8FB2D17}"/>
              </a:ext>
            </a:extLst>
          </p:cNvPr>
          <p:cNvSpPr txBox="1"/>
          <p:nvPr/>
        </p:nvSpPr>
        <p:spPr>
          <a:xfrm>
            <a:off x="4932380" y="429927"/>
            <a:ext cx="69198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Practice Project</a:t>
            </a:r>
            <a:r>
              <a:rPr lang="zh-CN" altLang="en-US" dirty="0"/>
              <a:t>，</a:t>
            </a:r>
            <a:r>
              <a:rPr lang="en-US" altLang="zh-CN" dirty="0"/>
              <a:t>the following material will cover during the practice</a:t>
            </a:r>
          </a:p>
          <a:p>
            <a:r>
              <a:rPr lang="en-US" altLang="zh-CN" dirty="0"/>
              <a:t>1:Detailed process to build a project with </a:t>
            </a:r>
            <a:r>
              <a:rPr lang="en-US" altLang="zh-CN" dirty="0" err="1"/>
              <a:t>Vue.js</a:t>
            </a:r>
            <a:r>
              <a:rPr lang="en-US" altLang="zh-CN" dirty="0"/>
              <a:t> and Django frameworks</a:t>
            </a:r>
          </a:p>
          <a:p>
            <a:endParaRPr lang="en-US" altLang="zh-CN" dirty="0"/>
          </a:p>
          <a:p>
            <a:r>
              <a:rPr lang="en-US" altLang="zh-CN" dirty="0"/>
              <a:t>3:MySQL </a:t>
            </a:r>
          </a:p>
          <a:p>
            <a:endParaRPr lang="en-US" altLang="zh-CN" dirty="0"/>
          </a:p>
          <a:p>
            <a:r>
              <a:rPr lang="en-US" altLang="zh-CN" dirty="0"/>
              <a:t>4:</a:t>
            </a:r>
            <a:r>
              <a:rPr lang="en-CN" dirty="0"/>
              <a:t>Machine Learning Concepts</a:t>
            </a:r>
            <a:r>
              <a:rPr lang="en-US" dirty="0"/>
              <a:t>:</a:t>
            </a:r>
          </a:p>
          <a:p>
            <a:r>
              <a:rPr lang="en-US" dirty="0"/>
              <a:t>    - Reinforcement Learning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Supervised Learning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 - Unsupervised Learning</a:t>
            </a:r>
          </a:p>
          <a:p>
            <a:endParaRPr lang="en-US" altLang="zh-CN" dirty="0"/>
          </a:p>
          <a:p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Computer System:</a:t>
            </a:r>
          </a:p>
          <a:p>
            <a:r>
              <a:rPr lang="en-US" dirty="0"/>
              <a:t>    - Computer components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Assembly language</a:t>
            </a:r>
          </a:p>
          <a:p>
            <a:r>
              <a:rPr lang="en-US" altLang="zh-CN" dirty="0"/>
              <a:t>,etc.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5024-E197-BD4A-BD47-8C7954C2FFB4}"/>
              </a:ext>
            </a:extLst>
          </p:cNvPr>
          <p:cNvSpPr txBox="1"/>
          <p:nvPr/>
        </p:nvSpPr>
        <p:spPr>
          <a:xfrm>
            <a:off x="4732457" y="4827790"/>
            <a:ext cx="662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f you are interested in, </a:t>
            </a:r>
            <a:r>
              <a:rPr lang="en-US" dirty="0"/>
              <a:t>I</a:t>
            </a:r>
            <a:r>
              <a:rPr lang="en-CN" dirty="0"/>
              <a:t> am so glad to study together with you guys!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7B64B-F400-2749-8BAF-698E48F4BE58}"/>
              </a:ext>
            </a:extLst>
          </p:cNvPr>
          <p:cNvSpPr txBox="1"/>
          <p:nvPr/>
        </p:nvSpPr>
        <p:spPr>
          <a:xfrm>
            <a:off x="8997805" y="6243407"/>
            <a:ext cx="28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y Email: fxyj123@yeah.net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5A9AF-4594-864F-9BA1-EC91F4C57238}"/>
              </a:ext>
            </a:extLst>
          </p:cNvPr>
          <p:cNvSpPr txBox="1"/>
          <p:nvPr/>
        </p:nvSpPr>
        <p:spPr>
          <a:xfrm>
            <a:off x="8997805" y="5768553"/>
            <a:ext cx="25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nd I’m Sean,by the way.</a:t>
            </a:r>
          </a:p>
        </p:txBody>
      </p:sp>
    </p:spTree>
    <p:extLst>
      <p:ext uri="{BB962C8B-B14F-4D97-AF65-F5344CB8AC3E}">
        <p14:creationId xmlns:p14="http://schemas.microsoft.com/office/powerpoint/2010/main" val="17232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0733806C-1E97-2744-BBC0-E8BE920D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16" y="1121397"/>
            <a:ext cx="2456768" cy="2143529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F6D531-B1E8-8548-959B-50E106F6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579" y="1460027"/>
            <a:ext cx="2762608" cy="127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852CC-EC67-1E46-B58B-F05FF76FFEE9}"/>
              </a:ext>
            </a:extLst>
          </p:cNvPr>
          <p:cNvSpPr txBox="1"/>
          <p:nvPr/>
        </p:nvSpPr>
        <p:spPr>
          <a:xfrm>
            <a:off x="136651" y="255199"/>
            <a:ext cx="53422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这是一个练习项目，过程中将会练习到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1:</a:t>
            </a:r>
            <a:r>
              <a:rPr lang="zh-CN" altLang="en-US" dirty="0"/>
              <a:t>如何从零开始搭建一个完整的前后端项目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2:Vue.js </a:t>
            </a:r>
            <a:r>
              <a:rPr lang="zh-CN" altLang="en-US" dirty="0"/>
              <a:t>和</a:t>
            </a:r>
            <a:r>
              <a:rPr lang="en-US" altLang="zh-CN" dirty="0"/>
              <a:t>Django</a:t>
            </a:r>
            <a:r>
              <a:rPr lang="zh-CN" altLang="en-US" dirty="0"/>
              <a:t>的使用，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3:MySQL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4:</a:t>
            </a:r>
            <a:r>
              <a:rPr lang="zh-CN" altLang="en-US" dirty="0"/>
              <a:t>机器学习相关概念介绍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-</a:t>
            </a:r>
            <a:r>
              <a:rPr lang="zh-CN" altLang="en-US" dirty="0"/>
              <a:t> 强化学习</a:t>
            </a:r>
            <a:endParaRPr 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监督学习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非监督学习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5:</a:t>
            </a:r>
            <a:r>
              <a:rPr lang="zh-CN" altLang="en-US" dirty="0"/>
              <a:t> 计算机系统的相关概念的介绍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dirty="0"/>
              <a:t>    -</a:t>
            </a:r>
            <a:r>
              <a:rPr lang="zh-CN" altLang="en-US" dirty="0"/>
              <a:t> 计算机的基本部件</a:t>
            </a:r>
            <a:endParaRPr 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计算机如何运行代码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等。</a:t>
            </a:r>
            <a:endParaRPr lang="en-CN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C66699-C8B3-C648-9E73-778CB8E6A7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8" t="14297" r="1725"/>
          <a:stretch/>
        </p:blipFill>
        <p:spPr>
          <a:xfrm>
            <a:off x="6509656" y="4113766"/>
            <a:ext cx="2906486" cy="170777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3F336-85C6-184F-ABBE-FE16C91319F0}"/>
              </a:ext>
            </a:extLst>
          </p:cNvPr>
          <p:cNvCxnSpPr>
            <a:cxnSpLocks/>
          </p:cNvCxnSpPr>
          <p:nvPr/>
        </p:nvCxnSpPr>
        <p:spPr>
          <a:xfrm flipH="1">
            <a:off x="9111343" y="2849870"/>
            <a:ext cx="1044509" cy="14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EF22C5-4A36-DE45-943F-46C0C569AB9C}"/>
              </a:ext>
            </a:extLst>
          </p:cNvPr>
          <p:cNvCxnSpPr/>
          <p:nvPr/>
        </p:nvCxnSpPr>
        <p:spPr>
          <a:xfrm flipV="1">
            <a:off x="9382448" y="2849870"/>
            <a:ext cx="1015662" cy="14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58807D-FA15-8846-9491-13B92CF4E7EB}"/>
              </a:ext>
            </a:extLst>
          </p:cNvPr>
          <p:cNvCxnSpPr/>
          <p:nvPr/>
        </p:nvCxnSpPr>
        <p:spPr>
          <a:xfrm>
            <a:off x="7086600" y="1883229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501D4-8981-C64C-97A4-3A425F3C8F6C}"/>
              </a:ext>
            </a:extLst>
          </p:cNvPr>
          <p:cNvCxnSpPr/>
          <p:nvPr/>
        </p:nvCxnSpPr>
        <p:spPr>
          <a:xfrm flipH="1">
            <a:off x="7086600" y="2100797"/>
            <a:ext cx="151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5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B533AF-A7A7-854A-8429-19F41924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729367"/>
            <a:ext cx="6015897" cy="5399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2652C-208F-734D-B9D4-CBA0E9527EC2}"/>
              </a:ext>
            </a:extLst>
          </p:cNvPr>
          <p:cNvSpPr txBox="1"/>
          <p:nvPr/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Step1: 把代码放在Github上</a:t>
            </a:r>
          </a:p>
        </p:txBody>
      </p:sp>
    </p:spTree>
    <p:extLst>
      <p:ext uri="{BB962C8B-B14F-4D97-AF65-F5344CB8AC3E}">
        <p14:creationId xmlns:p14="http://schemas.microsoft.com/office/powerpoint/2010/main" val="108406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E42956-7714-4B88-B946-1AAD087DD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102A839-7455-460E-9186-3C46533A3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432E5-D2D8-4E50-8FBE-7126A3F9C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EE178-5C97-7642-86D7-2AFB277FA803}"/>
              </a:ext>
            </a:extLst>
          </p:cNvPr>
          <p:cNvSpPr txBox="1"/>
          <p:nvPr/>
        </p:nvSpPr>
        <p:spPr>
          <a:xfrm>
            <a:off x="1411170" y="4334175"/>
            <a:ext cx="10136422" cy="115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Step2: (Optional)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使用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Anaconda</a:t>
            </a:r>
            <a:r>
              <a:rPr lang="en-US" altLang="zh-CN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来为项目创建独立的虚拟环境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FE4215-1B7C-4948-A9A7-BB1C4FF4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14" y="643469"/>
            <a:ext cx="8069736" cy="35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DFF3C0-9A47-4CF8-A908-C79EE032F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CD191E-4E38-48B5-91B0-A538EEE36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10DAD19-A1E9-4929-B76E-E6605D2DB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7DBC290-0F34-425B-B724-341D9697A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2B04B6-540A-3B44-904F-119A38055372}"/>
              </a:ext>
            </a:extLst>
          </p:cNvPr>
          <p:cNvSpPr txBox="1"/>
          <p:nvPr/>
        </p:nvSpPr>
        <p:spPr>
          <a:xfrm>
            <a:off x="1073259" y="430639"/>
            <a:ext cx="4636166" cy="44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Step3: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环境搭建</a:t>
            </a:r>
            <a:r>
              <a:rPr lang="en-US" altLang="zh-CN" sz="2000" dirty="0">
                <a:solidFill>
                  <a:schemeClr val="tx1">
                    <a:alpha val="60000"/>
                  </a:schemeClr>
                </a:solidFill>
              </a:rPr>
              <a:t>  ----------- </a:t>
            </a:r>
            <a:r>
              <a:rPr lang="zh-CN" altLang="en-US" sz="2000" dirty="0">
                <a:solidFill>
                  <a:schemeClr val="tx1">
                    <a:alpha val="60000"/>
                  </a:schemeClr>
                </a:solidFill>
              </a:rPr>
              <a:t>前端，</a:t>
            </a:r>
            <a:r>
              <a:rPr lang="en-US" altLang="zh-CN" sz="2000" dirty="0">
                <a:solidFill>
                  <a:schemeClr val="tx1">
                    <a:alpha val="60000"/>
                  </a:schemeClr>
                </a:solidFill>
              </a:rPr>
              <a:t>VUE.JS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C7C4C7-A7C8-0548-A134-150282D3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59" y="2203681"/>
            <a:ext cx="5606704" cy="378452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B1A8B66-A676-D442-987B-87CB34A5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643" y="4255506"/>
            <a:ext cx="4867629" cy="1813191"/>
          </a:xfrm>
          <a:prstGeom prst="rect">
            <a:avLst/>
          </a:prstGeom>
        </p:spPr>
      </p:pic>
      <p:pic>
        <p:nvPicPr>
          <p:cNvPr id="10" name="Picture 9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14298CDA-4503-F54D-80E3-D434900B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03" y="533400"/>
            <a:ext cx="3314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6B3DF3-4614-46A9-9E5E-D14431DCC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AF5BED-1831-4A88-91BC-55D58BF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4BD6EE-970C-4DF5-A508-F6127787C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0ECD73E-712E-4743-BE0D-7BDF10DA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124FD1-7C1E-F847-9580-6C202835F7CD}"/>
              </a:ext>
            </a:extLst>
          </p:cNvPr>
          <p:cNvSpPr txBox="1"/>
          <p:nvPr/>
        </p:nvSpPr>
        <p:spPr>
          <a:xfrm>
            <a:off x="1251679" y="3189250"/>
            <a:ext cx="4475354" cy="183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Step4: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环境搭建</a:t>
            </a:r>
            <a:r>
              <a:rPr lang="en-US" altLang="zh-CN" sz="2000" dirty="0">
                <a:solidFill>
                  <a:schemeClr val="tx1">
                    <a:alpha val="60000"/>
                  </a:schemeClr>
                </a:solidFill>
              </a:rPr>
              <a:t> ----------- </a:t>
            </a:r>
            <a:r>
              <a:rPr lang="zh-CN" altLang="en-US" sz="2000" dirty="0">
                <a:solidFill>
                  <a:schemeClr val="tx1">
                    <a:alpha val="60000"/>
                  </a:schemeClr>
                </a:solidFill>
              </a:rPr>
              <a:t>后端， </a:t>
            </a:r>
            <a:r>
              <a:rPr lang="en-US" altLang="zh-CN" sz="2000" dirty="0">
                <a:solidFill>
                  <a:schemeClr val="tx1">
                    <a:alpha val="60000"/>
                  </a:schemeClr>
                </a:solidFill>
              </a:rPr>
              <a:t>Django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42F52F-D49C-9845-B2F4-24ED4779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6"/>
          <a:stretch/>
        </p:blipFill>
        <p:spPr>
          <a:xfrm>
            <a:off x="6098192" y="10"/>
            <a:ext cx="6093808" cy="685799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F707DF-58FD-434A-A9D4-63C1E73C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9" y="276102"/>
            <a:ext cx="4450866" cy="20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03EFE6-7BDC-AA44-B659-56E55B416814}"/>
              </a:ext>
            </a:extLst>
          </p:cNvPr>
          <p:cNvSpPr txBox="1"/>
          <p:nvPr/>
        </p:nvSpPr>
        <p:spPr>
          <a:xfrm>
            <a:off x="1251678" y="2286000"/>
            <a:ext cx="4363595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Step5: 环境搭建</a:t>
            </a:r>
            <a:r>
              <a:rPr lang="en-US" altLang="zh-CN" sz="2000">
                <a:solidFill>
                  <a:schemeClr val="tx1">
                    <a:alpha val="60000"/>
                  </a:schemeClr>
                </a:solidFill>
              </a:rPr>
              <a:t> ----------- </a:t>
            </a:r>
            <a:r>
              <a:rPr lang="zh-CN" altLang="en-US" sz="2000">
                <a:solidFill>
                  <a:schemeClr val="tx1">
                    <a:alpha val="60000"/>
                  </a:schemeClr>
                </a:solidFill>
              </a:rPr>
              <a:t>数据库，</a:t>
            </a:r>
            <a:r>
              <a:rPr lang="en-US" altLang="zh-CN" sz="2000">
                <a:solidFill>
                  <a:schemeClr val="tx1">
                    <a:alpha val="60000"/>
                  </a:schemeClr>
                </a:solidFill>
              </a:rPr>
              <a:t>MySQL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126F7CE-EEA1-174A-A916-E2542267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28" y="1576123"/>
            <a:ext cx="5572564" cy="37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83519B-7BEF-4683-AD95-44C6CEBD9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6" cy="6858000"/>
            <a:chOff x="1" y="0"/>
            <a:chExt cx="12191996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B03000-EF22-774B-A075-CF0864576AC1}"/>
              </a:ext>
            </a:extLst>
          </p:cNvPr>
          <p:cNvSpPr txBox="1"/>
          <p:nvPr/>
        </p:nvSpPr>
        <p:spPr>
          <a:xfrm>
            <a:off x="765052" y="312235"/>
            <a:ext cx="4389998" cy="5567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Addition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737E2B-A28F-42F1-A1E9-1CA2DE4A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6276" y="0"/>
            <a:ext cx="4335727" cy="3532180"/>
            <a:chOff x="7856276" y="0"/>
            <a:chExt cx="4335727" cy="353218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31F01E-6863-47B2-B5F8-4C443DA14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6276" y="0"/>
              <a:ext cx="4335725" cy="3532180"/>
            </a:xfrm>
            <a:custGeom>
              <a:avLst/>
              <a:gdLst>
                <a:gd name="connsiteX0" fmla="*/ 179111 w 4335725"/>
                <a:gd name="connsiteY0" fmla="*/ 0 h 3532180"/>
                <a:gd name="connsiteX1" fmla="*/ 4335725 w 4335725"/>
                <a:gd name="connsiteY1" fmla="*/ 0 h 3532180"/>
                <a:gd name="connsiteX2" fmla="*/ 4335725 w 4335725"/>
                <a:gd name="connsiteY2" fmla="*/ 2845937 h 3532180"/>
                <a:gd name="connsiteX3" fmla="*/ 4315217 w 4335725"/>
                <a:gd name="connsiteY3" fmla="*/ 2853009 h 3532180"/>
                <a:gd name="connsiteX4" fmla="*/ 4269092 w 4335725"/>
                <a:gd name="connsiteY4" fmla="*/ 2867324 h 3532180"/>
                <a:gd name="connsiteX5" fmla="*/ 4219783 w 4335725"/>
                <a:gd name="connsiteY5" fmla="*/ 2880049 h 3532180"/>
                <a:gd name="connsiteX6" fmla="*/ 4172065 w 4335725"/>
                <a:gd name="connsiteY6" fmla="*/ 2892774 h 3532180"/>
                <a:gd name="connsiteX7" fmla="*/ 4124349 w 4335725"/>
                <a:gd name="connsiteY7" fmla="*/ 2907089 h 3532180"/>
                <a:gd name="connsiteX8" fmla="*/ 4078224 w 4335725"/>
                <a:gd name="connsiteY8" fmla="*/ 2922994 h 3532180"/>
                <a:gd name="connsiteX9" fmla="*/ 4035278 w 4335725"/>
                <a:gd name="connsiteY9" fmla="*/ 2942082 h 3532180"/>
                <a:gd name="connsiteX10" fmla="*/ 3995515 w 4335725"/>
                <a:gd name="connsiteY10" fmla="*/ 2964348 h 3532180"/>
                <a:gd name="connsiteX11" fmla="*/ 3960521 w 4335725"/>
                <a:gd name="connsiteY11" fmla="*/ 2992978 h 3532180"/>
                <a:gd name="connsiteX12" fmla="*/ 3923939 w 4335725"/>
                <a:gd name="connsiteY12" fmla="*/ 3024791 h 3532180"/>
                <a:gd name="connsiteX13" fmla="*/ 3892126 w 4335725"/>
                <a:gd name="connsiteY13" fmla="*/ 3061373 h 3532180"/>
                <a:gd name="connsiteX14" fmla="*/ 3861905 w 4335725"/>
                <a:gd name="connsiteY14" fmla="*/ 3099547 h 3532180"/>
                <a:gd name="connsiteX15" fmla="*/ 3831684 w 4335725"/>
                <a:gd name="connsiteY15" fmla="*/ 3139310 h 3532180"/>
                <a:gd name="connsiteX16" fmla="*/ 3801464 w 4335725"/>
                <a:gd name="connsiteY16" fmla="*/ 3179075 h 3532180"/>
                <a:gd name="connsiteX17" fmla="*/ 3771243 w 4335725"/>
                <a:gd name="connsiteY17" fmla="*/ 3217249 h 3532180"/>
                <a:gd name="connsiteX18" fmla="*/ 3737841 w 4335725"/>
                <a:gd name="connsiteY18" fmla="*/ 3253831 h 3532180"/>
                <a:gd name="connsiteX19" fmla="*/ 3704438 w 4335725"/>
                <a:gd name="connsiteY19" fmla="*/ 3285642 h 3532180"/>
                <a:gd name="connsiteX20" fmla="*/ 3666266 w 4335725"/>
                <a:gd name="connsiteY20" fmla="*/ 3312682 h 3532180"/>
                <a:gd name="connsiteX21" fmla="*/ 3626501 w 4335725"/>
                <a:gd name="connsiteY21" fmla="*/ 3333360 h 3532180"/>
                <a:gd name="connsiteX22" fmla="*/ 3578783 w 4335725"/>
                <a:gd name="connsiteY22" fmla="*/ 3347676 h 3532180"/>
                <a:gd name="connsiteX23" fmla="*/ 3529475 w 4335725"/>
                <a:gd name="connsiteY23" fmla="*/ 3354038 h 3532180"/>
                <a:gd name="connsiteX24" fmla="*/ 3478579 w 4335725"/>
                <a:gd name="connsiteY24" fmla="*/ 3355628 h 3532180"/>
                <a:gd name="connsiteX25" fmla="*/ 3424498 w 4335725"/>
                <a:gd name="connsiteY25" fmla="*/ 3350856 h 3532180"/>
                <a:gd name="connsiteX26" fmla="*/ 3370419 w 4335725"/>
                <a:gd name="connsiteY26" fmla="*/ 3344494 h 3532180"/>
                <a:gd name="connsiteX27" fmla="*/ 3316339 w 4335725"/>
                <a:gd name="connsiteY27" fmla="*/ 3336540 h 3532180"/>
                <a:gd name="connsiteX28" fmla="*/ 3262260 w 4335725"/>
                <a:gd name="connsiteY28" fmla="*/ 3330180 h 3532180"/>
                <a:gd name="connsiteX29" fmla="*/ 3208180 w 4335725"/>
                <a:gd name="connsiteY29" fmla="*/ 3326998 h 3532180"/>
                <a:gd name="connsiteX30" fmla="*/ 3155691 w 4335725"/>
                <a:gd name="connsiteY30" fmla="*/ 3326998 h 3532180"/>
                <a:gd name="connsiteX31" fmla="*/ 3106385 w 4335725"/>
                <a:gd name="connsiteY31" fmla="*/ 3333360 h 3532180"/>
                <a:gd name="connsiteX32" fmla="*/ 3055487 w 4335725"/>
                <a:gd name="connsiteY32" fmla="*/ 3346085 h 3532180"/>
                <a:gd name="connsiteX33" fmla="*/ 3009359 w 4335725"/>
                <a:gd name="connsiteY33" fmla="*/ 3365171 h 3532180"/>
                <a:gd name="connsiteX34" fmla="*/ 2961643 w 4335725"/>
                <a:gd name="connsiteY34" fmla="*/ 3390621 h 3532180"/>
                <a:gd name="connsiteX35" fmla="*/ 2913927 w 4335725"/>
                <a:gd name="connsiteY35" fmla="*/ 3416071 h 3532180"/>
                <a:gd name="connsiteX36" fmla="*/ 2866209 w 4335725"/>
                <a:gd name="connsiteY36" fmla="*/ 3444699 h 3532180"/>
                <a:gd name="connsiteX37" fmla="*/ 2820081 w 4335725"/>
                <a:gd name="connsiteY37" fmla="*/ 3471739 h 3532180"/>
                <a:gd name="connsiteX38" fmla="*/ 2770775 w 4335725"/>
                <a:gd name="connsiteY38" fmla="*/ 3495598 h 3532180"/>
                <a:gd name="connsiteX39" fmla="*/ 2723057 w 4335725"/>
                <a:gd name="connsiteY39" fmla="*/ 3514685 h 3532180"/>
                <a:gd name="connsiteX40" fmla="*/ 2673749 w 4335725"/>
                <a:gd name="connsiteY40" fmla="*/ 3527410 h 3532180"/>
                <a:gd name="connsiteX41" fmla="*/ 2622852 w 4335725"/>
                <a:gd name="connsiteY41" fmla="*/ 3532180 h 3532180"/>
                <a:gd name="connsiteX42" fmla="*/ 2571953 w 4335725"/>
                <a:gd name="connsiteY42" fmla="*/ 3527410 h 3532180"/>
                <a:gd name="connsiteX43" fmla="*/ 2522645 w 4335725"/>
                <a:gd name="connsiteY43" fmla="*/ 3514685 h 3532180"/>
                <a:gd name="connsiteX44" fmla="*/ 2474930 w 4335725"/>
                <a:gd name="connsiteY44" fmla="*/ 3495598 h 3532180"/>
                <a:gd name="connsiteX45" fmla="*/ 2425621 w 4335725"/>
                <a:gd name="connsiteY45" fmla="*/ 3471739 h 3532180"/>
                <a:gd name="connsiteX46" fmla="*/ 2379493 w 4335725"/>
                <a:gd name="connsiteY46" fmla="*/ 3444699 h 3532180"/>
                <a:gd name="connsiteX47" fmla="*/ 2331777 w 4335725"/>
                <a:gd name="connsiteY47" fmla="*/ 3416071 h 3532180"/>
                <a:gd name="connsiteX48" fmla="*/ 2284059 w 4335725"/>
                <a:gd name="connsiteY48" fmla="*/ 3390621 h 3532180"/>
                <a:gd name="connsiteX49" fmla="*/ 2236343 w 4335725"/>
                <a:gd name="connsiteY49" fmla="*/ 3365171 h 3532180"/>
                <a:gd name="connsiteX50" fmla="*/ 2188627 w 4335725"/>
                <a:gd name="connsiteY50" fmla="*/ 3346085 h 3532180"/>
                <a:gd name="connsiteX51" fmla="*/ 2139319 w 4335725"/>
                <a:gd name="connsiteY51" fmla="*/ 3333360 h 3532180"/>
                <a:gd name="connsiteX52" fmla="*/ 2090011 w 4335725"/>
                <a:gd name="connsiteY52" fmla="*/ 3326998 h 3532180"/>
                <a:gd name="connsiteX53" fmla="*/ 2037520 w 4335725"/>
                <a:gd name="connsiteY53" fmla="*/ 3326998 h 3532180"/>
                <a:gd name="connsiteX54" fmla="*/ 1983442 w 4335725"/>
                <a:gd name="connsiteY54" fmla="*/ 3330180 h 3532180"/>
                <a:gd name="connsiteX55" fmla="*/ 1929363 w 4335725"/>
                <a:gd name="connsiteY55" fmla="*/ 3336540 h 3532180"/>
                <a:gd name="connsiteX56" fmla="*/ 1875283 w 4335725"/>
                <a:gd name="connsiteY56" fmla="*/ 3344494 h 3532180"/>
                <a:gd name="connsiteX57" fmla="*/ 1821202 w 4335725"/>
                <a:gd name="connsiteY57" fmla="*/ 3350856 h 3532180"/>
                <a:gd name="connsiteX58" fmla="*/ 1767124 w 4335725"/>
                <a:gd name="connsiteY58" fmla="*/ 3355628 h 3532180"/>
                <a:gd name="connsiteX59" fmla="*/ 1716227 w 4335725"/>
                <a:gd name="connsiteY59" fmla="*/ 3354038 h 3532180"/>
                <a:gd name="connsiteX60" fmla="*/ 1666919 w 4335725"/>
                <a:gd name="connsiteY60" fmla="*/ 3347676 h 3532180"/>
                <a:gd name="connsiteX61" fmla="*/ 1619201 w 4335725"/>
                <a:gd name="connsiteY61" fmla="*/ 3333360 h 3532180"/>
                <a:gd name="connsiteX62" fmla="*/ 1579437 w 4335725"/>
                <a:gd name="connsiteY62" fmla="*/ 3312682 h 3532180"/>
                <a:gd name="connsiteX63" fmla="*/ 1541263 w 4335725"/>
                <a:gd name="connsiteY63" fmla="*/ 3285642 h 3532180"/>
                <a:gd name="connsiteX64" fmla="*/ 1507862 w 4335725"/>
                <a:gd name="connsiteY64" fmla="*/ 3253831 h 3532180"/>
                <a:gd name="connsiteX65" fmla="*/ 1474459 w 4335725"/>
                <a:gd name="connsiteY65" fmla="*/ 3217249 h 3532180"/>
                <a:gd name="connsiteX66" fmla="*/ 1444238 w 4335725"/>
                <a:gd name="connsiteY66" fmla="*/ 3179075 h 3532180"/>
                <a:gd name="connsiteX67" fmla="*/ 1414018 w 4335725"/>
                <a:gd name="connsiteY67" fmla="*/ 3139310 h 3532180"/>
                <a:gd name="connsiteX68" fmla="*/ 1383797 w 4335725"/>
                <a:gd name="connsiteY68" fmla="*/ 3099547 h 3532180"/>
                <a:gd name="connsiteX69" fmla="*/ 1353577 w 4335725"/>
                <a:gd name="connsiteY69" fmla="*/ 3061373 h 3532180"/>
                <a:gd name="connsiteX70" fmla="*/ 1321765 w 4335725"/>
                <a:gd name="connsiteY70" fmla="*/ 3024791 h 3532180"/>
                <a:gd name="connsiteX71" fmla="*/ 1285181 w 4335725"/>
                <a:gd name="connsiteY71" fmla="*/ 2992978 h 3532180"/>
                <a:gd name="connsiteX72" fmla="*/ 1250188 w 4335725"/>
                <a:gd name="connsiteY72" fmla="*/ 2964348 h 3532180"/>
                <a:gd name="connsiteX73" fmla="*/ 1210424 w 4335725"/>
                <a:gd name="connsiteY73" fmla="*/ 2942082 h 3532180"/>
                <a:gd name="connsiteX74" fmla="*/ 1167479 w 4335725"/>
                <a:gd name="connsiteY74" fmla="*/ 2922994 h 3532180"/>
                <a:gd name="connsiteX75" fmla="*/ 1121353 w 4335725"/>
                <a:gd name="connsiteY75" fmla="*/ 2907089 h 3532180"/>
                <a:gd name="connsiteX76" fmla="*/ 1073635 w 4335725"/>
                <a:gd name="connsiteY76" fmla="*/ 2892774 h 3532180"/>
                <a:gd name="connsiteX77" fmla="*/ 1025919 w 4335725"/>
                <a:gd name="connsiteY77" fmla="*/ 2880049 h 3532180"/>
                <a:gd name="connsiteX78" fmla="*/ 976611 w 4335725"/>
                <a:gd name="connsiteY78" fmla="*/ 2867324 h 3532180"/>
                <a:gd name="connsiteX79" fmla="*/ 930485 w 4335725"/>
                <a:gd name="connsiteY79" fmla="*/ 2853009 h 3532180"/>
                <a:gd name="connsiteX80" fmla="*/ 884357 w 4335725"/>
                <a:gd name="connsiteY80" fmla="*/ 2837103 h 3532180"/>
                <a:gd name="connsiteX81" fmla="*/ 841413 w 4335725"/>
                <a:gd name="connsiteY81" fmla="*/ 2818015 h 3532180"/>
                <a:gd name="connsiteX82" fmla="*/ 803238 w 4335725"/>
                <a:gd name="connsiteY82" fmla="*/ 2794157 h 3532180"/>
                <a:gd name="connsiteX83" fmla="*/ 768245 w 4335725"/>
                <a:gd name="connsiteY83" fmla="*/ 2765527 h 3532180"/>
                <a:gd name="connsiteX84" fmla="*/ 739617 w 4335725"/>
                <a:gd name="connsiteY84" fmla="*/ 2730536 h 3532180"/>
                <a:gd name="connsiteX85" fmla="*/ 715759 w 4335725"/>
                <a:gd name="connsiteY85" fmla="*/ 2692361 h 3532180"/>
                <a:gd name="connsiteX86" fmla="*/ 696671 w 4335725"/>
                <a:gd name="connsiteY86" fmla="*/ 2649416 h 3532180"/>
                <a:gd name="connsiteX87" fmla="*/ 680766 w 4335725"/>
                <a:gd name="connsiteY87" fmla="*/ 2603290 h 3532180"/>
                <a:gd name="connsiteX88" fmla="*/ 666450 w 4335725"/>
                <a:gd name="connsiteY88" fmla="*/ 2557164 h 3532180"/>
                <a:gd name="connsiteX89" fmla="*/ 653726 w 4335725"/>
                <a:gd name="connsiteY89" fmla="*/ 2507856 h 3532180"/>
                <a:gd name="connsiteX90" fmla="*/ 641000 w 4335725"/>
                <a:gd name="connsiteY90" fmla="*/ 2460140 h 3532180"/>
                <a:gd name="connsiteX91" fmla="*/ 626685 w 4335725"/>
                <a:gd name="connsiteY91" fmla="*/ 2412422 h 3532180"/>
                <a:gd name="connsiteX92" fmla="*/ 610780 w 4335725"/>
                <a:gd name="connsiteY92" fmla="*/ 2366295 h 3532180"/>
                <a:gd name="connsiteX93" fmla="*/ 591692 w 4335725"/>
                <a:gd name="connsiteY93" fmla="*/ 2323348 h 3532180"/>
                <a:gd name="connsiteX94" fmla="*/ 569424 w 4335725"/>
                <a:gd name="connsiteY94" fmla="*/ 2283586 h 3532180"/>
                <a:gd name="connsiteX95" fmla="*/ 540796 w 4335725"/>
                <a:gd name="connsiteY95" fmla="*/ 2248593 h 3532180"/>
                <a:gd name="connsiteX96" fmla="*/ 508983 w 4335725"/>
                <a:gd name="connsiteY96" fmla="*/ 2212010 h 3532180"/>
                <a:gd name="connsiteX97" fmla="*/ 472400 w 4335725"/>
                <a:gd name="connsiteY97" fmla="*/ 2180199 h 3532180"/>
                <a:gd name="connsiteX98" fmla="*/ 432635 w 4335725"/>
                <a:gd name="connsiteY98" fmla="*/ 2149978 h 3532180"/>
                <a:gd name="connsiteX99" fmla="*/ 392872 w 4335725"/>
                <a:gd name="connsiteY99" fmla="*/ 2119758 h 3532180"/>
                <a:gd name="connsiteX100" fmla="*/ 353108 w 4335725"/>
                <a:gd name="connsiteY100" fmla="*/ 2089537 h 3532180"/>
                <a:gd name="connsiteX101" fmla="*/ 314933 w 4335725"/>
                <a:gd name="connsiteY101" fmla="*/ 2059315 h 3532180"/>
                <a:gd name="connsiteX102" fmla="*/ 278350 w 4335725"/>
                <a:gd name="connsiteY102" fmla="*/ 2025914 h 3532180"/>
                <a:gd name="connsiteX103" fmla="*/ 246539 w 4335725"/>
                <a:gd name="connsiteY103" fmla="*/ 1992513 h 3532180"/>
                <a:gd name="connsiteX104" fmla="*/ 219500 w 4335725"/>
                <a:gd name="connsiteY104" fmla="*/ 1954338 h 3532180"/>
                <a:gd name="connsiteX105" fmla="*/ 198823 w 4335725"/>
                <a:gd name="connsiteY105" fmla="*/ 1914575 h 3532180"/>
                <a:gd name="connsiteX106" fmla="*/ 184508 w 4335725"/>
                <a:gd name="connsiteY106" fmla="*/ 1866859 h 3532180"/>
                <a:gd name="connsiteX107" fmla="*/ 178145 w 4335725"/>
                <a:gd name="connsiteY107" fmla="*/ 1817551 h 3532180"/>
                <a:gd name="connsiteX108" fmla="*/ 176554 w 4335725"/>
                <a:gd name="connsiteY108" fmla="*/ 1766651 h 3532180"/>
                <a:gd name="connsiteX109" fmla="*/ 181326 w 4335725"/>
                <a:gd name="connsiteY109" fmla="*/ 1712572 h 3532180"/>
                <a:gd name="connsiteX110" fmla="*/ 187688 w 4335725"/>
                <a:gd name="connsiteY110" fmla="*/ 1658493 h 3532180"/>
                <a:gd name="connsiteX111" fmla="*/ 195640 w 4335725"/>
                <a:gd name="connsiteY111" fmla="*/ 1604413 h 3532180"/>
                <a:gd name="connsiteX112" fmla="*/ 202004 w 4335725"/>
                <a:gd name="connsiteY112" fmla="*/ 1550335 h 3532180"/>
                <a:gd name="connsiteX113" fmla="*/ 205186 w 4335725"/>
                <a:gd name="connsiteY113" fmla="*/ 1496256 h 3532180"/>
                <a:gd name="connsiteX114" fmla="*/ 205186 w 4335725"/>
                <a:gd name="connsiteY114" fmla="*/ 1443766 h 3532180"/>
                <a:gd name="connsiteX115" fmla="*/ 198823 w 4335725"/>
                <a:gd name="connsiteY115" fmla="*/ 1394460 h 3532180"/>
                <a:gd name="connsiteX116" fmla="*/ 186098 w 4335725"/>
                <a:gd name="connsiteY116" fmla="*/ 1345152 h 3532180"/>
                <a:gd name="connsiteX117" fmla="*/ 167011 w 4335725"/>
                <a:gd name="connsiteY117" fmla="*/ 1299024 h 3532180"/>
                <a:gd name="connsiteX118" fmla="*/ 143153 w 4335725"/>
                <a:gd name="connsiteY118" fmla="*/ 1251308 h 3532180"/>
                <a:gd name="connsiteX119" fmla="*/ 116112 w 4335725"/>
                <a:gd name="connsiteY119" fmla="*/ 1203592 h 3532180"/>
                <a:gd name="connsiteX120" fmla="*/ 87483 w 4335725"/>
                <a:gd name="connsiteY120" fmla="*/ 1155874 h 3532180"/>
                <a:gd name="connsiteX121" fmla="*/ 60443 w 4335725"/>
                <a:gd name="connsiteY121" fmla="*/ 1109746 h 3532180"/>
                <a:gd name="connsiteX122" fmla="*/ 36583 w 4335725"/>
                <a:gd name="connsiteY122" fmla="*/ 1060441 h 3532180"/>
                <a:gd name="connsiteX123" fmla="*/ 17498 w 4335725"/>
                <a:gd name="connsiteY123" fmla="*/ 1012723 h 3532180"/>
                <a:gd name="connsiteX124" fmla="*/ 4773 w 4335725"/>
                <a:gd name="connsiteY124" fmla="*/ 963415 h 3532180"/>
                <a:gd name="connsiteX125" fmla="*/ 0 w 4335725"/>
                <a:gd name="connsiteY125" fmla="*/ 912516 h 3532180"/>
                <a:gd name="connsiteX126" fmla="*/ 4773 w 4335725"/>
                <a:gd name="connsiteY126" fmla="*/ 861620 h 3532180"/>
                <a:gd name="connsiteX127" fmla="*/ 17498 w 4335725"/>
                <a:gd name="connsiteY127" fmla="*/ 812312 h 3532180"/>
                <a:gd name="connsiteX128" fmla="*/ 36583 w 4335725"/>
                <a:gd name="connsiteY128" fmla="*/ 764594 h 3532180"/>
                <a:gd name="connsiteX129" fmla="*/ 60443 w 4335725"/>
                <a:gd name="connsiteY129" fmla="*/ 715288 h 3532180"/>
                <a:gd name="connsiteX130" fmla="*/ 87483 w 4335725"/>
                <a:gd name="connsiteY130" fmla="*/ 669160 h 3532180"/>
                <a:gd name="connsiteX131" fmla="*/ 116112 w 4335725"/>
                <a:gd name="connsiteY131" fmla="*/ 621444 h 3532180"/>
                <a:gd name="connsiteX132" fmla="*/ 143153 w 4335725"/>
                <a:gd name="connsiteY132" fmla="*/ 573726 h 3532180"/>
                <a:gd name="connsiteX133" fmla="*/ 167011 w 4335725"/>
                <a:gd name="connsiteY133" fmla="*/ 526010 h 3532180"/>
                <a:gd name="connsiteX134" fmla="*/ 186098 w 4335725"/>
                <a:gd name="connsiteY134" fmla="*/ 479882 h 3532180"/>
                <a:gd name="connsiteX135" fmla="*/ 198823 w 4335725"/>
                <a:gd name="connsiteY135" fmla="*/ 430575 h 3532180"/>
                <a:gd name="connsiteX136" fmla="*/ 205186 w 4335725"/>
                <a:gd name="connsiteY136" fmla="*/ 381268 h 3532180"/>
                <a:gd name="connsiteX137" fmla="*/ 205186 w 4335725"/>
                <a:gd name="connsiteY137" fmla="*/ 328780 h 3532180"/>
                <a:gd name="connsiteX138" fmla="*/ 202004 w 4335725"/>
                <a:gd name="connsiteY138" fmla="*/ 274700 h 3532180"/>
                <a:gd name="connsiteX139" fmla="*/ 195640 w 4335725"/>
                <a:gd name="connsiteY139" fmla="*/ 220621 h 3532180"/>
                <a:gd name="connsiteX140" fmla="*/ 187688 w 4335725"/>
                <a:gd name="connsiteY140" fmla="*/ 166541 h 3532180"/>
                <a:gd name="connsiteX141" fmla="*/ 181326 w 4335725"/>
                <a:gd name="connsiteY141" fmla="*/ 112462 h 3532180"/>
                <a:gd name="connsiteX142" fmla="*/ 176554 w 4335725"/>
                <a:gd name="connsiteY142" fmla="*/ 58383 h 3532180"/>
                <a:gd name="connsiteX143" fmla="*/ 178145 w 4335725"/>
                <a:gd name="connsiteY143" fmla="*/ 7485 h 353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335725" h="3532180">
                  <a:moveTo>
                    <a:pt x="179111" y="0"/>
                  </a:moveTo>
                  <a:lnTo>
                    <a:pt x="4335725" y="0"/>
                  </a:lnTo>
                  <a:lnTo>
                    <a:pt x="4335725" y="2845937"/>
                  </a:lnTo>
                  <a:lnTo>
                    <a:pt x="4315217" y="2853009"/>
                  </a:lnTo>
                  <a:lnTo>
                    <a:pt x="4269092" y="2867324"/>
                  </a:lnTo>
                  <a:lnTo>
                    <a:pt x="4219783" y="2880049"/>
                  </a:lnTo>
                  <a:lnTo>
                    <a:pt x="4172065" y="2892774"/>
                  </a:lnTo>
                  <a:lnTo>
                    <a:pt x="4124349" y="2907089"/>
                  </a:lnTo>
                  <a:lnTo>
                    <a:pt x="4078224" y="2922994"/>
                  </a:lnTo>
                  <a:lnTo>
                    <a:pt x="4035278" y="2942082"/>
                  </a:lnTo>
                  <a:lnTo>
                    <a:pt x="3995515" y="2964348"/>
                  </a:lnTo>
                  <a:lnTo>
                    <a:pt x="3960521" y="2992978"/>
                  </a:lnTo>
                  <a:lnTo>
                    <a:pt x="3923939" y="3024791"/>
                  </a:lnTo>
                  <a:lnTo>
                    <a:pt x="3892126" y="3061373"/>
                  </a:lnTo>
                  <a:lnTo>
                    <a:pt x="3861905" y="3099547"/>
                  </a:lnTo>
                  <a:lnTo>
                    <a:pt x="3831684" y="3139310"/>
                  </a:lnTo>
                  <a:lnTo>
                    <a:pt x="3801464" y="3179075"/>
                  </a:lnTo>
                  <a:lnTo>
                    <a:pt x="3771243" y="3217249"/>
                  </a:lnTo>
                  <a:lnTo>
                    <a:pt x="3737841" y="3253831"/>
                  </a:lnTo>
                  <a:lnTo>
                    <a:pt x="3704438" y="3285642"/>
                  </a:lnTo>
                  <a:lnTo>
                    <a:pt x="3666266" y="3312682"/>
                  </a:lnTo>
                  <a:lnTo>
                    <a:pt x="3626501" y="3333360"/>
                  </a:lnTo>
                  <a:lnTo>
                    <a:pt x="3578783" y="3347676"/>
                  </a:lnTo>
                  <a:lnTo>
                    <a:pt x="3529475" y="3354038"/>
                  </a:lnTo>
                  <a:lnTo>
                    <a:pt x="3478579" y="3355628"/>
                  </a:lnTo>
                  <a:lnTo>
                    <a:pt x="3424498" y="3350856"/>
                  </a:lnTo>
                  <a:lnTo>
                    <a:pt x="3370419" y="3344494"/>
                  </a:lnTo>
                  <a:lnTo>
                    <a:pt x="3316339" y="3336540"/>
                  </a:lnTo>
                  <a:lnTo>
                    <a:pt x="3262260" y="3330180"/>
                  </a:lnTo>
                  <a:lnTo>
                    <a:pt x="3208180" y="3326998"/>
                  </a:lnTo>
                  <a:lnTo>
                    <a:pt x="3155691" y="3326998"/>
                  </a:lnTo>
                  <a:lnTo>
                    <a:pt x="3106385" y="3333360"/>
                  </a:lnTo>
                  <a:lnTo>
                    <a:pt x="3055487" y="3346085"/>
                  </a:lnTo>
                  <a:lnTo>
                    <a:pt x="3009359" y="3365171"/>
                  </a:lnTo>
                  <a:lnTo>
                    <a:pt x="2961643" y="3390621"/>
                  </a:lnTo>
                  <a:lnTo>
                    <a:pt x="2913927" y="3416071"/>
                  </a:lnTo>
                  <a:lnTo>
                    <a:pt x="2866209" y="3444699"/>
                  </a:lnTo>
                  <a:lnTo>
                    <a:pt x="2820081" y="3471739"/>
                  </a:lnTo>
                  <a:lnTo>
                    <a:pt x="2770775" y="3495598"/>
                  </a:lnTo>
                  <a:lnTo>
                    <a:pt x="2723057" y="3514685"/>
                  </a:lnTo>
                  <a:lnTo>
                    <a:pt x="2673749" y="3527410"/>
                  </a:lnTo>
                  <a:lnTo>
                    <a:pt x="2622852" y="3532180"/>
                  </a:lnTo>
                  <a:lnTo>
                    <a:pt x="2571953" y="3527410"/>
                  </a:lnTo>
                  <a:lnTo>
                    <a:pt x="2522645" y="3514685"/>
                  </a:lnTo>
                  <a:lnTo>
                    <a:pt x="2474930" y="3495598"/>
                  </a:lnTo>
                  <a:lnTo>
                    <a:pt x="2425621" y="3471739"/>
                  </a:lnTo>
                  <a:lnTo>
                    <a:pt x="2379493" y="3444699"/>
                  </a:lnTo>
                  <a:lnTo>
                    <a:pt x="2331777" y="3416071"/>
                  </a:lnTo>
                  <a:lnTo>
                    <a:pt x="2284059" y="3390621"/>
                  </a:lnTo>
                  <a:lnTo>
                    <a:pt x="2236343" y="3365171"/>
                  </a:lnTo>
                  <a:lnTo>
                    <a:pt x="2188627" y="3346085"/>
                  </a:lnTo>
                  <a:lnTo>
                    <a:pt x="2139319" y="3333360"/>
                  </a:lnTo>
                  <a:lnTo>
                    <a:pt x="2090011" y="3326998"/>
                  </a:lnTo>
                  <a:lnTo>
                    <a:pt x="2037520" y="3326998"/>
                  </a:lnTo>
                  <a:lnTo>
                    <a:pt x="1983442" y="3330180"/>
                  </a:lnTo>
                  <a:lnTo>
                    <a:pt x="1929363" y="3336540"/>
                  </a:lnTo>
                  <a:lnTo>
                    <a:pt x="1875283" y="3344494"/>
                  </a:lnTo>
                  <a:lnTo>
                    <a:pt x="1821202" y="3350856"/>
                  </a:lnTo>
                  <a:lnTo>
                    <a:pt x="1767124" y="3355628"/>
                  </a:lnTo>
                  <a:lnTo>
                    <a:pt x="1716227" y="3354038"/>
                  </a:lnTo>
                  <a:lnTo>
                    <a:pt x="1666919" y="3347676"/>
                  </a:lnTo>
                  <a:lnTo>
                    <a:pt x="1619201" y="3333360"/>
                  </a:lnTo>
                  <a:lnTo>
                    <a:pt x="1579437" y="3312682"/>
                  </a:lnTo>
                  <a:lnTo>
                    <a:pt x="1541263" y="3285642"/>
                  </a:lnTo>
                  <a:lnTo>
                    <a:pt x="1507862" y="3253831"/>
                  </a:lnTo>
                  <a:lnTo>
                    <a:pt x="1474459" y="3217249"/>
                  </a:lnTo>
                  <a:lnTo>
                    <a:pt x="1444238" y="3179075"/>
                  </a:lnTo>
                  <a:lnTo>
                    <a:pt x="1414018" y="3139310"/>
                  </a:lnTo>
                  <a:lnTo>
                    <a:pt x="1383797" y="3099547"/>
                  </a:lnTo>
                  <a:lnTo>
                    <a:pt x="1353577" y="3061373"/>
                  </a:lnTo>
                  <a:lnTo>
                    <a:pt x="1321765" y="3024791"/>
                  </a:lnTo>
                  <a:lnTo>
                    <a:pt x="1285181" y="2992978"/>
                  </a:lnTo>
                  <a:lnTo>
                    <a:pt x="1250188" y="2964348"/>
                  </a:lnTo>
                  <a:lnTo>
                    <a:pt x="1210424" y="2942082"/>
                  </a:lnTo>
                  <a:lnTo>
                    <a:pt x="1167479" y="2922994"/>
                  </a:lnTo>
                  <a:lnTo>
                    <a:pt x="1121353" y="2907089"/>
                  </a:lnTo>
                  <a:lnTo>
                    <a:pt x="1073635" y="2892774"/>
                  </a:lnTo>
                  <a:lnTo>
                    <a:pt x="1025919" y="2880049"/>
                  </a:lnTo>
                  <a:lnTo>
                    <a:pt x="976611" y="2867324"/>
                  </a:lnTo>
                  <a:lnTo>
                    <a:pt x="930485" y="2853009"/>
                  </a:lnTo>
                  <a:lnTo>
                    <a:pt x="884357" y="2837103"/>
                  </a:lnTo>
                  <a:lnTo>
                    <a:pt x="841413" y="2818015"/>
                  </a:lnTo>
                  <a:lnTo>
                    <a:pt x="803238" y="2794157"/>
                  </a:lnTo>
                  <a:lnTo>
                    <a:pt x="768245" y="2765527"/>
                  </a:lnTo>
                  <a:lnTo>
                    <a:pt x="739617" y="2730536"/>
                  </a:lnTo>
                  <a:lnTo>
                    <a:pt x="715759" y="2692361"/>
                  </a:lnTo>
                  <a:lnTo>
                    <a:pt x="696671" y="2649416"/>
                  </a:lnTo>
                  <a:lnTo>
                    <a:pt x="680766" y="2603290"/>
                  </a:lnTo>
                  <a:lnTo>
                    <a:pt x="666450" y="2557164"/>
                  </a:lnTo>
                  <a:lnTo>
                    <a:pt x="653726" y="2507856"/>
                  </a:lnTo>
                  <a:lnTo>
                    <a:pt x="641000" y="2460140"/>
                  </a:lnTo>
                  <a:lnTo>
                    <a:pt x="626685" y="2412422"/>
                  </a:lnTo>
                  <a:lnTo>
                    <a:pt x="610780" y="2366295"/>
                  </a:lnTo>
                  <a:lnTo>
                    <a:pt x="591692" y="2323348"/>
                  </a:lnTo>
                  <a:lnTo>
                    <a:pt x="569424" y="2283586"/>
                  </a:lnTo>
                  <a:lnTo>
                    <a:pt x="540796" y="2248593"/>
                  </a:lnTo>
                  <a:lnTo>
                    <a:pt x="508983" y="2212010"/>
                  </a:lnTo>
                  <a:lnTo>
                    <a:pt x="472400" y="2180199"/>
                  </a:lnTo>
                  <a:lnTo>
                    <a:pt x="432635" y="2149978"/>
                  </a:lnTo>
                  <a:lnTo>
                    <a:pt x="392872" y="2119758"/>
                  </a:lnTo>
                  <a:lnTo>
                    <a:pt x="353108" y="2089537"/>
                  </a:lnTo>
                  <a:lnTo>
                    <a:pt x="314933" y="2059315"/>
                  </a:lnTo>
                  <a:lnTo>
                    <a:pt x="278350" y="2025914"/>
                  </a:lnTo>
                  <a:lnTo>
                    <a:pt x="246539" y="1992513"/>
                  </a:lnTo>
                  <a:lnTo>
                    <a:pt x="219500" y="1954338"/>
                  </a:lnTo>
                  <a:lnTo>
                    <a:pt x="198823" y="1914575"/>
                  </a:lnTo>
                  <a:lnTo>
                    <a:pt x="184508" y="1866859"/>
                  </a:lnTo>
                  <a:lnTo>
                    <a:pt x="178145" y="1817551"/>
                  </a:lnTo>
                  <a:lnTo>
                    <a:pt x="176554" y="1766651"/>
                  </a:lnTo>
                  <a:lnTo>
                    <a:pt x="181326" y="1712572"/>
                  </a:lnTo>
                  <a:lnTo>
                    <a:pt x="187688" y="1658493"/>
                  </a:lnTo>
                  <a:lnTo>
                    <a:pt x="195640" y="1604413"/>
                  </a:lnTo>
                  <a:lnTo>
                    <a:pt x="202004" y="1550335"/>
                  </a:lnTo>
                  <a:lnTo>
                    <a:pt x="205186" y="1496256"/>
                  </a:lnTo>
                  <a:lnTo>
                    <a:pt x="205186" y="1443766"/>
                  </a:lnTo>
                  <a:lnTo>
                    <a:pt x="198823" y="1394460"/>
                  </a:lnTo>
                  <a:lnTo>
                    <a:pt x="186098" y="1345152"/>
                  </a:lnTo>
                  <a:lnTo>
                    <a:pt x="167011" y="1299024"/>
                  </a:lnTo>
                  <a:lnTo>
                    <a:pt x="143153" y="1251308"/>
                  </a:lnTo>
                  <a:lnTo>
                    <a:pt x="116112" y="1203592"/>
                  </a:lnTo>
                  <a:lnTo>
                    <a:pt x="87483" y="1155874"/>
                  </a:lnTo>
                  <a:lnTo>
                    <a:pt x="60443" y="1109746"/>
                  </a:lnTo>
                  <a:lnTo>
                    <a:pt x="36583" y="1060441"/>
                  </a:lnTo>
                  <a:lnTo>
                    <a:pt x="17498" y="1012723"/>
                  </a:lnTo>
                  <a:lnTo>
                    <a:pt x="4773" y="963415"/>
                  </a:lnTo>
                  <a:lnTo>
                    <a:pt x="0" y="912516"/>
                  </a:lnTo>
                  <a:lnTo>
                    <a:pt x="4773" y="861620"/>
                  </a:lnTo>
                  <a:lnTo>
                    <a:pt x="17498" y="812312"/>
                  </a:lnTo>
                  <a:lnTo>
                    <a:pt x="36583" y="764594"/>
                  </a:lnTo>
                  <a:lnTo>
                    <a:pt x="60443" y="715288"/>
                  </a:lnTo>
                  <a:lnTo>
                    <a:pt x="87483" y="669160"/>
                  </a:lnTo>
                  <a:lnTo>
                    <a:pt x="116112" y="621444"/>
                  </a:lnTo>
                  <a:lnTo>
                    <a:pt x="143153" y="573726"/>
                  </a:lnTo>
                  <a:lnTo>
                    <a:pt x="167011" y="526010"/>
                  </a:lnTo>
                  <a:lnTo>
                    <a:pt x="186098" y="479882"/>
                  </a:lnTo>
                  <a:lnTo>
                    <a:pt x="198823" y="430575"/>
                  </a:lnTo>
                  <a:lnTo>
                    <a:pt x="205186" y="381268"/>
                  </a:lnTo>
                  <a:lnTo>
                    <a:pt x="205186" y="328780"/>
                  </a:lnTo>
                  <a:lnTo>
                    <a:pt x="202004" y="274700"/>
                  </a:lnTo>
                  <a:lnTo>
                    <a:pt x="195640" y="220621"/>
                  </a:lnTo>
                  <a:lnTo>
                    <a:pt x="187688" y="166541"/>
                  </a:lnTo>
                  <a:lnTo>
                    <a:pt x="181326" y="112462"/>
                  </a:lnTo>
                  <a:lnTo>
                    <a:pt x="176554" y="58383"/>
                  </a:lnTo>
                  <a:lnTo>
                    <a:pt x="178145" y="7485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AA6C21-51B2-47E8-9760-50708EB5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9582" y="0"/>
              <a:ext cx="4232421" cy="3429000"/>
            </a:xfrm>
            <a:custGeom>
              <a:avLst/>
              <a:gdLst>
                <a:gd name="connsiteX0" fmla="*/ 176695 w 4232421"/>
                <a:gd name="connsiteY0" fmla="*/ 0 h 3429000"/>
                <a:gd name="connsiteX1" fmla="*/ 4232421 w 4232421"/>
                <a:gd name="connsiteY1" fmla="*/ 0 h 3429000"/>
                <a:gd name="connsiteX2" fmla="*/ 4232421 w 4232421"/>
                <a:gd name="connsiteY2" fmla="*/ 2741963 h 3429000"/>
                <a:gd name="connsiteX3" fmla="*/ 4230819 w 4232421"/>
                <a:gd name="connsiteY3" fmla="*/ 2742965 h 3429000"/>
                <a:gd name="connsiteX4" fmla="*/ 4189566 w 4232421"/>
                <a:gd name="connsiteY4" fmla="*/ 2761300 h 3429000"/>
                <a:gd name="connsiteX5" fmla="*/ 4145256 w 4232421"/>
                <a:gd name="connsiteY5" fmla="*/ 2776579 h 3429000"/>
                <a:gd name="connsiteX6" fmla="*/ 4100946 w 4232421"/>
                <a:gd name="connsiteY6" fmla="*/ 2790330 h 3429000"/>
                <a:gd name="connsiteX7" fmla="*/ 4053581 w 4232421"/>
                <a:gd name="connsiteY7" fmla="*/ 2802553 h 3429000"/>
                <a:gd name="connsiteX8" fmla="*/ 4007741 w 4232421"/>
                <a:gd name="connsiteY8" fmla="*/ 2814777 h 3429000"/>
                <a:gd name="connsiteX9" fmla="*/ 3961906 w 4232421"/>
                <a:gd name="connsiteY9" fmla="*/ 2828531 h 3429000"/>
                <a:gd name="connsiteX10" fmla="*/ 3917596 w 4232421"/>
                <a:gd name="connsiteY10" fmla="*/ 2843809 h 3429000"/>
                <a:gd name="connsiteX11" fmla="*/ 3876343 w 4232421"/>
                <a:gd name="connsiteY11" fmla="*/ 2862145 h 3429000"/>
                <a:gd name="connsiteX12" fmla="*/ 3838145 w 4232421"/>
                <a:gd name="connsiteY12" fmla="*/ 2883535 h 3429000"/>
                <a:gd name="connsiteX13" fmla="*/ 3804531 w 4232421"/>
                <a:gd name="connsiteY13" fmla="*/ 2911037 h 3429000"/>
                <a:gd name="connsiteX14" fmla="*/ 3769387 w 4232421"/>
                <a:gd name="connsiteY14" fmla="*/ 2941596 h 3429000"/>
                <a:gd name="connsiteX15" fmla="*/ 3738828 w 4232421"/>
                <a:gd name="connsiteY15" fmla="*/ 2976737 h 3429000"/>
                <a:gd name="connsiteX16" fmla="*/ 3709798 w 4232421"/>
                <a:gd name="connsiteY16" fmla="*/ 3013408 h 3429000"/>
                <a:gd name="connsiteX17" fmla="*/ 3680767 w 4232421"/>
                <a:gd name="connsiteY17" fmla="*/ 3051604 h 3429000"/>
                <a:gd name="connsiteX18" fmla="*/ 3651737 w 4232421"/>
                <a:gd name="connsiteY18" fmla="*/ 3089802 h 3429000"/>
                <a:gd name="connsiteX19" fmla="*/ 3622708 w 4232421"/>
                <a:gd name="connsiteY19" fmla="*/ 3126473 h 3429000"/>
                <a:gd name="connsiteX20" fmla="*/ 3590619 w 4232421"/>
                <a:gd name="connsiteY20" fmla="*/ 3161614 h 3429000"/>
                <a:gd name="connsiteX21" fmla="*/ 3558532 w 4232421"/>
                <a:gd name="connsiteY21" fmla="*/ 3192174 h 3429000"/>
                <a:gd name="connsiteX22" fmla="*/ 3521864 w 4232421"/>
                <a:gd name="connsiteY22" fmla="*/ 3218148 h 3429000"/>
                <a:gd name="connsiteX23" fmla="*/ 3483665 w 4232421"/>
                <a:gd name="connsiteY23" fmla="*/ 3238011 h 3429000"/>
                <a:gd name="connsiteX24" fmla="*/ 3437828 w 4232421"/>
                <a:gd name="connsiteY24" fmla="*/ 3251762 h 3429000"/>
                <a:gd name="connsiteX25" fmla="*/ 3390461 w 4232421"/>
                <a:gd name="connsiteY25" fmla="*/ 3257874 h 3429000"/>
                <a:gd name="connsiteX26" fmla="*/ 3341569 w 4232421"/>
                <a:gd name="connsiteY26" fmla="*/ 3259401 h 3429000"/>
                <a:gd name="connsiteX27" fmla="*/ 3289619 w 4232421"/>
                <a:gd name="connsiteY27" fmla="*/ 3254819 h 3429000"/>
                <a:gd name="connsiteX28" fmla="*/ 3237670 w 4232421"/>
                <a:gd name="connsiteY28" fmla="*/ 3248707 h 3429000"/>
                <a:gd name="connsiteX29" fmla="*/ 3185721 w 4232421"/>
                <a:gd name="connsiteY29" fmla="*/ 3241066 h 3429000"/>
                <a:gd name="connsiteX30" fmla="*/ 3133771 w 4232421"/>
                <a:gd name="connsiteY30" fmla="*/ 3234956 h 3429000"/>
                <a:gd name="connsiteX31" fmla="*/ 3081822 w 4232421"/>
                <a:gd name="connsiteY31" fmla="*/ 3231899 h 3429000"/>
                <a:gd name="connsiteX32" fmla="*/ 3031400 w 4232421"/>
                <a:gd name="connsiteY32" fmla="*/ 3231899 h 3429000"/>
                <a:gd name="connsiteX33" fmla="*/ 2984035 w 4232421"/>
                <a:gd name="connsiteY33" fmla="*/ 3238011 h 3429000"/>
                <a:gd name="connsiteX34" fmla="*/ 2935140 w 4232421"/>
                <a:gd name="connsiteY34" fmla="*/ 3250235 h 3429000"/>
                <a:gd name="connsiteX35" fmla="*/ 2890830 w 4232421"/>
                <a:gd name="connsiteY35" fmla="*/ 3268570 h 3429000"/>
                <a:gd name="connsiteX36" fmla="*/ 2844995 w 4232421"/>
                <a:gd name="connsiteY36" fmla="*/ 3293018 h 3429000"/>
                <a:gd name="connsiteX37" fmla="*/ 2799158 w 4232421"/>
                <a:gd name="connsiteY37" fmla="*/ 3317465 h 3429000"/>
                <a:gd name="connsiteX38" fmla="*/ 2753317 w 4232421"/>
                <a:gd name="connsiteY38" fmla="*/ 3344964 h 3429000"/>
                <a:gd name="connsiteX39" fmla="*/ 2709007 w 4232421"/>
                <a:gd name="connsiteY39" fmla="*/ 3370942 h 3429000"/>
                <a:gd name="connsiteX40" fmla="*/ 2661643 w 4232421"/>
                <a:gd name="connsiteY40" fmla="*/ 3393859 h 3429000"/>
                <a:gd name="connsiteX41" fmla="*/ 2615805 w 4232421"/>
                <a:gd name="connsiteY41" fmla="*/ 3412195 h 3429000"/>
                <a:gd name="connsiteX42" fmla="*/ 2568440 w 4232421"/>
                <a:gd name="connsiteY42" fmla="*/ 3424418 h 3429000"/>
                <a:gd name="connsiteX43" fmla="*/ 2519548 w 4232421"/>
                <a:gd name="connsiteY43" fmla="*/ 3429000 h 3429000"/>
                <a:gd name="connsiteX44" fmla="*/ 2470653 w 4232421"/>
                <a:gd name="connsiteY44" fmla="*/ 3424418 h 3429000"/>
                <a:gd name="connsiteX45" fmla="*/ 2423286 w 4232421"/>
                <a:gd name="connsiteY45" fmla="*/ 3412195 h 3429000"/>
                <a:gd name="connsiteX46" fmla="*/ 2377451 w 4232421"/>
                <a:gd name="connsiteY46" fmla="*/ 3393859 h 3429000"/>
                <a:gd name="connsiteX47" fmla="*/ 2330084 w 4232421"/>
                <a:gd name="connsiteY47" fmla="*/ 3370942 h 3429000"/>
                <a:gd name="connsiteX48" fmla="*/ 2285773 w 4232421"/>
                <a:gd name="connsiteY48" fmla="*/ 3344964 h 3429000"/>
                <a:gd name="connsiteX49" fmla="*/ 2239936 w 4232421"/>
                <a:gd name="connsiteY49" fmla="*/ 3317465 h 3429000"/>
                <a:gd name="connsiteX50" fmla="*/ 2194099 w 4232421"/>
                <a:gd name="connsiteY50" fmla="*/ 3293018 h 3429000"/>
                <a:gd name="connsiteX51" fmla="*/ 2148261 w 4232421"/>
                <a:gd name="connsiteY51" fmla="*/ 3268570 h 3429000"/>
                <a:gd name="connsiteX52" fmla="*/ 2102426 w 4232421"/>
                <a:gd name="connsiteY52" fmla="*/ 3250235 h 3429000"/>
                <a:gd name="connsiteX53" fmla="*/ 2055059 w 4232421"/>
                <a:gd name="connsiteY53" fmla="*/ 3238011 h 3429000"/>
                <a:gd name="connsiteX54" fmla="*/ 2007691 w 4232421"/>
                <a:gd name="connsiteY54" fmla="*/ 3231899 h 3429000"/>
                <a:gd name="connsiteX55" fmla="*/ 1957269 w 4232421"/>
                <a:gd name="connsiteY55" fmla="*/ 3231899 h 3429000"/>
                <a:gd name="connsiteX56" fmla="*/ 1905320 w 4232421"/>
                <a:gd name="connsiteY56" fmla="*/ 3234956 h 3429000"/>
                <a:gd name="connsiteX57" fmla="*/ 1853373 w 4232421"/>
                <a:gd name="connsiteY57" fmla="*/ 3241066 h 3429000"/>
                <a:gd name="connsiteX58" fmla="*/ 1801421 w 4232421"/>
                <a:gd name="connsiteY58" fmla="*/ 3248707 h 3429000"/>
                <a:gd name="connsiteX59" fmla="*/ 1749472 w 4232421"/>
                <a:gd name="connsiteY59" fmla="*/ 3254819 h 3429000"/>
                <a:gd name="connsiteX60" fmla="*/ 1697523 w 4232421"/>
                <a:gd name="connsiteY60" fmla="*/ 3259401 h 3429000"/>
                <a:gd name="connsiteX61" fmla="*/ 1648630 w 4232421"/>
                <a:gd name="connsiteY61" fmla="*/ 3257874 h 3429000"/>
                <a:gd name="connsiteX62" fmla="*/ 1601266 w 4232421"/>
                <a:gd name="connsiteY62" fmla="*/ 3251762 h 3429000"/>
                <a:gd name="connsiteX63" fmla="*/ 1555428 w 4232421"/>
                <a:gd name="connsiteY63" fmla="*/ 3238011 h 3429000"/>
                <a:gd name="connsiteX64" fmla="*/ 1517230 w 4232421"/>
                <a:gd name="connsiteY64" fmla="*/ 3218148 h 3429000"/>
                <a:gd name="connsiteX65" fmla="*/ 1480559 w 4232421"/>
                <a:gd name="connsiteY65" fmla="*/ 3192174 h 3429000"/>
                <a:gd name="connsiteX66" fmla="*/ 1448472 w 4232421"/>
                <a:gd name="connsiteY66" fmla="*/ 3161614 h 3429000"/>
                <a:gd name="connsiteX67" fmla="*/ 1416386 w 4232421"/>
                <a:gd name="connsiteY67" fmla="*/ 3126473 h 3429000"/>
                <a:gd name="connsiteX68" fmla="*/ 1387354 w 4232421"/>
                <a:gd name="connsiteY68" fmla="*/ 3089802 h 3429000"/>
                <a:gd name="connsiteX69" fmla="*/ 1358325 w 4232421"/>
                <a:gd name="connsiteY69" fmla="*/ 3051604 h 3429000"/>
                <a:gd name="connsiteX70" fmla="*/ 1329295 w 4232421"/>
                <a:gd name="connsiteY70" fmla="*/ 3013408 h 3429000"/>
                <a:gd name="connsiteX71" fmla="*/ 1300263 w 4232421"/>
                <a:gd name="connsiteY71" fmla="*/ 2976737 h 3429000"/>
                <a:gd name="connsiteX72" fmla="*/ 1269704 w 4232421"/>
                <a:gd name="connsiteY72" fmla="*/ 2941596 h 3429000"/>
                <a:gd name="connsiteX73" fmla="*/ 1234563 w 4232421"/>
                <a:gd name="connsiteY73" fmla="*/ 2911037 h 3429000"/>
                <a:gd name="connsiteX74" fmla="*/ 1200949 w 4232421"/>
                <a:gd name="connsiteY74" fmla="*/ 2883535 h 3429000"/>
                <a:gd name="connsiteX75" fmla="*/ 1162751 w 4232421"/>
                <a:gd name="connsiteY75" fmla="*/ 2862145 h 3429000"/>
                <a:gd name="connsiteX76" fmla="*/ 1121495 w 4232421"/>
                <a:gd name="connsiteY76" fmla="*/ 2843809 h 3429000"/>
                <a:gd name="connsiteX77" fmla="*/ 1077188 w 4232421"/>
                <a:gd name="connsiteY77" fmla="*/ 2828531 h 3429000"/>
                <a:gd name="connsiteX78" fmla="*/ 1031348 w 4232421"/>
                <a:gd name="connsiteY78" fmla="*/ 2814777 h 3429000"/>
                <a:gd name="connsiteX79" fmla="*/ 985513 w 4232421"/>
                <a:gd name="connsiteY79" fmla="*/ 2802553 h 3429000"/>
                <a:gd name="connsiteX80" fmla="*/ 938145 w 4232421"/>
                <a:gd name="connsiteY80" fmla="*/ 2790330 h 3429000"/>
                <a:gd name="connsiteX81" fmla="*/ 893838 w 4232421"/>
                <a:gd name="connsiteY81" fmla="*/ 2776579 h 3429000"/>
                <a:gd name="connsiteX82" fmla="*/ 849525 w 4232421"/>
                <a:gd name="connsiteY82" fmla="*/ 2761300 h 3429000"/>
                <a:gd name="connsiteX83" fmla="*/ 808275 w 4232421"/>
                <a:gd name="connsiteY83" fmla="*/ 2742965 h 3429000"/>
                <a:gd name="connsiteX84" fmla="*/ 771601 w 4232421"/>
                <a:gd name="connsiteY84" fmla="*/ 2720045 h 3429000"/>
                <a:gd name="connsiteX85" fmla="*/ 737987 w 4232421"/>
                <a:gd name="connsiteY85" fmla="*/ 2692543 h 3429000"/>
                <a:gd name="connsiteX86" fmla="*/ 710485 w 4232421"/>
                <a:gd name="connsiteY86" fmla="*/ 2658929 h 3429000"/>
                <a:gd name="connsiteX87" fmla="*/ 687568 w 4232421"/>
                <a:gd name="connsiteY87" fmla="*/ 2622258 h 3429000"/>
                <a:gd name="connsiteX88" fmla="*/ 669232 w 4232421"/>
                <a:gd name="connsiteY88" fmla="*/ 2581005 h 3429000"/>
                <a:gd name="connsiteX89" fmla="*/ 653954 w 4232421"/>
                <a:gd name="connsiteY89" fmla="*/ 2536695 h 3429000"/>
                <a:gd name="connsiteX90" fmla="*/ 640203 w 4232421"/>
                <a:gd name="connsiteY90" fmla="*/ 2492387 h 3429000"/>
                <a:gd name="connsiteX91" fmla="*/ 627979 w 4232421"/>
                <a:gd name="connsiteY91" fmla="*/ 2445020 h 3429000"/>
                <a:gd name="connsiteX92" fmla="*/ 615753 w 4232421"/>
                <a:gd name="connsiteY92" fmla="*/ 2399185 h 3429000"/>
                <a:gd name="connsiteX93" fmla="*/ 602002 w 4232421"/>
                <a:gd name="connsiteY93" fmla="*/ 2353345 h 3429000"/>
                <a:gd name="connsiteX94" fmla="*/ 586724 w 4232421"/>
                <a:gd name="connsiteY94" fmla="*/ 2309035 h 3429000"/>
                <a:gd name="connsiteX95" fmla="*/ 568388 w 4232421"/>
                <a:gd name="connsiteY95" fmla="*/ 2267782 h 3429000"/>
                <a:gd name="connsiteX96" fmla="*/ 546998 w 4232421"/>
                <a:gd name="connsiteY96" fmla="*/ 2229583 h 3429000"/>
                <a:gd name="connsiteX97" fmla="*/ 519496 w 4232421"/>
                <a:gd name="connsiteY97" fmla="*/ 2195970 h 3429000"/>
                <a:gd name="connsiteX98" fmla="*/ 488937 w 4232421"/>
                <a:gd name="connsiteY98" fmla="*/ 2160826 h 3429000"/>
                <a:gd name="connsiteX99" fmla="*/ 453796 w 4232421"/>
                <a:gd name="connsiteY99" fmla="*/ 2130269 h 3429000"/>
                <a:gd name="connsiteX100" fmla="*/ 415595 w 4232421"/>
                <a:gd name="connsiteY100" fmla="*/ 2101240 h 3429000"/>
                <a:gd name="connsiteX101" fmla="*/ 377399 w 4232421"/>
                <a:gd name="connsiteY101" fmla="*/ 2072208 h 3429000"/>
                <a:gd name="connsiteX102" fmla="*/ 339201 w 4232421"/>
                <a:gd name="connsiteY102" fmla="*/ 2043179 h 3429000"/>
                <a:gd name="connsiteX103" fmla="*/ 302530 w 4232421"/>
                <a:gd name="connsiteY103" fmla="*/ 2014147 h 3429000"/>
                <a:gd name="connsiteX104" fmla="*/ 267389 w 4232421"/>
                <a:gd name="connsiteY104" fmla="*/ 1982060 h 3429000"/>
                <a:gd name="connsiteX105" fmla="*/ 236829 w 4232421"/>
                <a:gd name="connsiteY105" fmla="*/ 1949976 h 3429000"/>
                <a:gd name="connsiteX106" fmla="*/ 210855 w 4232421"/>
                <a:gd name="connsiteY106" fmla="*/ 1913305 h 3429000"/>
                <a:gd name="connsiteX107" fmla="*/ 190992 w 4232421"/>
                <a:gd name="connsiteY107" fmla="*/ 1875107 h 3429000"/>
                <a:gd name="connsiteX108" fmla="*/ 177241 w 4232421"/>
                <a:gd name="connsiteY108" fmla="*/ 1829269 h 3429000"/>
                <a:gd name="connsiteX109" fmla="*/ 171129 w 4232421"/>
                <a:gd name="connsiteY109" fmla="*/ 1781905 h 3429000"/>
                <a:gd name="connsiteX110" fmla="*/ 169599 w 4232421"/>
                <a:gd name="connsiteY110" fmla="*/ 1733010 h 3429000"/>
                <a:gd name="connsiteX111" fmla="*/ 174184 w 4232421"/>
                <a:gd name="connsiteY111" fmla="*/ 1681060 h 3429000"/>
                <a:gd name="connsiteX112" fmla="*/ 180296 w 4232421"/>
                <a:gd name="connsiteY112" fmla="*/ 1629111 h 3429000"/>
                <a:gd name="connsiteX113" fmla="*/ 187935 w 4232421"/>
                <a:gd name="connsiteY113" fmla="*/ 1577162 h 3429000"/>
                <a:gd name="connsiteX114" fmla="*/ 194049 w 4232421"/>
                <a:gd name="connsiteY114" fmla="*/ 1525212 h 3429000"/>
                <a:gd name="connsiteX115" fmla="*/ 197104 w 4232421"/>
                <a:gd name="connsiteY115" fmla="*/ 1473263 h 3429000"/>
                <a:gd name="connsiteX116" fmla="*/ 197104 w 4232421"/>
                <a:gd name="connsiteY116" fmla="*/ 1422841 h 3429000"/>
                <a:gd name="connsiteX117" fmla="*/ 190992 w 4232421"/>
                <a:gd name="connsiteY117" fmla="*/ 1375479 h 3429000"/>
                <a:gd name="connsiteX118" fmla="*/ 178768 w 4232421"/>
                <a:gd name="connsiteY118" fmla="*/ 1328111 h 3429000"/>
                <a:gd name="connsiteX119" fmla="*/ 160433 w 4232421"/>
                <a:gd name="connsiteY119" fmla="*/ 1283801 h 3429000"/>
                <a:gd name="connsiteX120" fmla="*/ 137515 w 4232421"/>
                <a:gd name="connsiteY120" fmla="*/ 1237964 h 3429000"/>
                <a:gd name="connsiteX121" fmla="*/ 111538 w 4232421"/>
                <a:gd name="connsiteY121" fmla="*/ 1192129 h 3429000"/>
                <a:gd name="connsiteX122" fmla="*/ 84039 w 4232421"/>
                <a:gd name="connsiteY122" fmla="*/ 1146289 h 3429000"/>
                <a:gd name="connsiteX123" fmla="*/ 58064 w 4232421"/>
                <a:gd name="connsiteY123" fmla="*/ 1101978 h 3429000"/>
                <a:gd name="connsiteX124" fmla="*/ 35144 w 4232421"/>
                <a:gd name="connsiteY124" fmla="*/ 1054614 h 3429000"/>
                <a:gd name="connsiteX125" fmla="*/ 16808 w 4232421"/>
                <a:gd name="connsiteY125" fmla="*/ 1008776 h 3429000"/>
                <a:gd name="connsiteX126" fmla="*/ 4585 w 4232421"/>
                <a:gd name="connsiteY126" fmla="*/ 961409 h 3429000"/>
                <a:gd name="connsiteX127" fmla="*/ 0 w 4232421"/>
                <a:gd name="connsiteY127" fmla="*/ 912517 h 3429000"/>
                <a:gd name="connsiteX128" fmla="*/ 4585 w 4232421"/>
                <a:gd name="connsiteY128" fmla="*/ 863625 h 3429000"/>
                <a:gd name="connsiteX129" fmla="*/ 16808 w 4232421"/>
                <a:gd name="connsiteY129" fmla="*/ 816260 h 3429000"/>
                <a:gd name="connsiteX130" fmla="*/ 35144 w 4232421"/>
                <a:gd name="connsiteY130" fmla="*/ 770420 h 3429000"/>
                <a:gd name="connsiteX131" fmla="*/ 58064 w 4232421"/>
                <a:gd name="connsiteY131" fmla="*/ 723055 h 3429000"/>
                <a:gd name="connsiteX132" fmla="*/ 84039 w 4232421"/>
                <a:gd name="connsiteY132" fmla="*/ 678745 h 3429000"/>
                <a:gd name="connsiteX133" fmla="*/ 111538 w 4232421"/>
                <a:gd name="connsiteY133" fmla="*/ 632910 h 3429000"/>
                <a:gd name="connsiteX134" fmla="*/ 137515 w 4232421"/>
                <a:gd name="connsiteY134" fmla="*/ 587070 h 3429000"/>
                <a:gd name="connsiteX135" fmla="*/ 160433 w 4232421"/>
                <a:gd name="connsiteY135" fmla="*/ 541232 h 3429000"/>
                <a:gd name="connsiteX136" fmla="*/ 178768 w 4232421"/>
                <a:gd name="connsiteY136" fmla="*/ 496922 h 3429000"/>
                <a:gd name="connsiteX137" fmla="*/ 190992 w 4232421"/>
                <a:gd name="connsiteY137" fmla="*/ 449557 h 3429000"/>
                <a:gd name="connsiteX138" fmla="*/ 197104 w 4232421"/>
                <a:gd name="connsiteY138" fmla="*/ 402192 h 3429000"/>
                <a:gd name="connsiteX139" fmla="*/ 197104 w 4232421"/>
                <a:gd name="connsiteY139" fmla="*/ 351770 h 3429000"/>
                <a:gd name="connsiteX140" fmla="*/ 194049 w 4232421"/>
                <a:gd name="connsiteY140" fmla="*/ 299821 h 3429000"/>
                <a:gd name="connsiteX141" fmla="*/ 187935 w 4232421"/>
                <a:gd name="connsiteY141" fmla="*/ 247872 h 3429000"/>
                <a:gd name="connsiteX142" fmla="*/ 180296 w 4232421"/>
                <a:gd name="connsiteY142" fmla="*/ 195922 h 3429000"/>
                <a:gd name="connsiteX143" fmla="*/ 174184 w 4232421"/>
                <a:gd name="connsiteY143" fmla="*/ 143973 h 3429000"/>
                <a:gd name="connsiteX144" fmla="*/ 169599 w 4232421"/>
                <a:gd name="connsiteY144" fmla="*/ 92024 h 3429000"/>
                <a:gd name="connsiteX145" fmla="*/ 171129 w 4232421"/>
                <a:gd name="connsiteY145" fmla="*/ 43131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232421" h="3429000">
                  <a:moveTo>
                    <a:pt x="176695" y="0"/>
                  </a:moveTo>
                  <a:lnTo>
                    <a:pt x="4232421" y="0"/>
                  </a:lnTo>
                  <a:lnTo>
                    <a:pt x="4232421" y="2741963"/>
                  </a:lnTo>
                  <a:lnTo>
                    <a:pt x="4230819" y="2742965"/>
                  </a:lnTo>
                  <a:lnTo>
                    <a:pt x="4189566" y="2761300"/>
                  </a:lnTo>
                  <a:lnTo>
                    <a:pt x="4145256" y="2776579"/>
                  </a:lnTo>
                  <a:lnTo>
                    <a:pt x="4100946" y="2790330"/>
                  </a:lnTo>
                  <a:lnTo>
                    <a:pt x="4053581" y="2802553"/>
                  </a:lnTo>
                  <a:lnTo>
                    <a:pt x="4007741" y="2814777"/>
                  </a:lnTo>
                  <a:lnTo>
                    <a:pt x="3961906" y="2828531"/>
                  </a:lnTo>
                  <a:lnTo>
                    <a:pt x="3917596" y="2843809"/>
                  </a:lnTo>
                  <a:lnTo>
                    <a:pt x="3876343" y="2862145"/>
                  </a:lnTo>
                  <a:lnTo>
                    <a:pt x="3838145" y="2883535"/>
                  </a:lnTo>
                  <a:lnTo>
                    <a:pt x="3804531" y="2911037"/>
                  </a:lnTo>
                  <a:lnTo>
                    <a:pt x="3769387" y="2941596"/>
                  </a:lnTo>
                  <a:lnTo>
                    <a:pt x="3738828" y="2976737"/>
                  </a:lnTo>
                  <a:lnTo>
                    <a:pt x="3709798" y="3013408"/>
                  </a:lnTo>
                  <a:lnTo>
                    <a:pt x="3680767" y="3051604"/>
                  </a:lnTo>
                  <a:lnTo>
                    <a:pt x="3651737" y="3089802"/>
                  </a:lnTo>
                  <a:lnTo>
                    <a:pt x="3622708" y="3126473"/>
                  </a:lnTo>
                  <a:lnTo>
                    <a:pt x="3590619" y="3161614"/>
                  </a:lnTo>
                  <a:lnTo>
                    <a:pt x="3558532" y="3192174"/>
                  </a:lnTo>
                  <a:lnTo>
                    <a:pt x="3521864" y="3218148"/>
                  </a:lnTo>
                  <a:lnTo>
                    <a:pt x="3483665" y="3238011"/>
                  </a:lnTo>
                  <a:lnTo>
                    <a:pt x="3437828" y="3251762"/>
                  </a:lnTo>
                  <a:lnTo>
                    <a:pt x="3390461" y="3257874"/>
                  </a:lnTo>
                  <a:lnTo>
                    <a:pt x="3341569" y="3259401"/>
                  </a:lnTo>
                  <a:lnTo>
                    <a:pt x="3289619" y="3254819"/>
                  </a:lnTo>
                  <a:lnTo>
                    <a:pt x="3237670" y="3248707"/>
                  </a:lnTo>
                  <a:lnTo>
                    <a:pt x="3185721" y="3241066"/>
                  </a:lnTo>
                  <a:lnTo>
                    <a:pt x="3133771" y="3234956"/>
                  </a:lnTo>
                  <a:lnTo>
                    <a:pt x="3081822" y="3231899"/>
                  </a:lnTo>
                  <a:lnTo>
                    <a:pt x="3031400" y="3231899"/>
                  </a:lnTo>
                  <a:lnTo>
                    <a:pt x="2984035" y="3238011"/>
                  </a:lnTo>
                  <a:lnTo>
                    <a:pt x="2935140" y="3250235"/>
                  </a:lnTo>
                  <a:lnTo>
                    <a:pt x="2890830" y="3268570"/>
                  </a:lnTo>
                  <a:lnTo>
                    <a:pt x="2844995" y="3293018"/>
                  </a:lnTo>
                  <a:lnTo>
                    <a:pt x="2799158" y="3317465"/>
                  </a:lnTo>
                  <a:lnTo>
                    <a:pt x="2753317" y="3344964"/>
                  </a:lnTo>
                  <a:lnTo>
                    <a:pt x="2709007" y="3370942"/>
                  </a:lnTo>
                  <a:lnTo>
                    <a:pt x="2661643" y="3393859"/>
                  </a:lnTo>
                  <a:lnTo>
                    <a:pt x="2615805" y="3412195"/>
                  </a:lnTo>
                  <a:lnTo>
                    <a:pt x="2568440" y="3424418"/>
                  </a:lnTo>
                  <a:lnTo>
                    <a:pt x="2519548" y="3429000"/>
                  </a:lnTo>
                  <a:lnTo>
                    <a:pt x="2470653" y="3424418"/>
                  </a:lnTo>
                  <a:lnTo>
                    <a:pt x="2423286" y="3412195"/>
                  </a:lnTo>
                  <a:lnTo>
                    <a:pt x="2377451" y="3393859"/>
                  </a:lnTo>
                  <a:lnTo>
                    <a:pt x="2330084" y="3370942"/>
                  </a:lnTo>
                  <a:lnTo>
                    <a:pt x="2285773" y="3344964"/>
                  </a:lnTo>
                  <a:lnTo>
                    <a:pt x="2239936" y="3317465"/>
                  </a:lnTo>
                  <a:lnTo>
                    <a:pt x="2194099" y="3293018"/>
                  </a:lnTo>
                  <a:lnTo>
                    <a:pt x="2148261" y="3268570"/>
                  </a:lnTo>
                  <a:lnTo>
                    <a:pt x="2102426" y="3250235"/>
                  </a:lnTo>
                  <a:lnTo>
                    <a:pt x="2055059" y="3238011"/>
                  </a:lnTo>
                  <a:lnTo>
                    <a:pt x="2007691" y="3231899"/>
                  </a:lnTo>
                  <a:lnTo>
                    <a:pt x="1957269" y="3231899"/>
                  </a:lnTo>
                  <a:lnTo>
                    <a:pt x="1905320" y="3234956"/>
                  </a:lnTo>
                  <a:lnTo>
                    <a:pt x="1853373" y="3241066"/>
                  </a:lnTo>
                  <a:lnTo>
                    <a:pt x="1801421" y="3248707"/>
                  </a:lnTo>
                  <a:lnTo>
                    <a:pt x="1749472" y="3254819"/>
                  </a:lnTo>
                  <a:lnTo>
                    <a:pt x="1697523" y="3259401"/>
                  </a:lnTo>
                  <a:lnTo>
                    <a:pt x="1648630" y="3257874"/>
                  </a:lnTo>
                  <a:lnTo>
                    <a:pt x="1601266" y="3251762"/>
                  </a:lnTo>
                  <a:lnTo>
                    <a:pt x="1555428" y="3238011"/>
                  </a:lnTo>
                  <a:lnTo>
                    <a:pt x="1517230" y="3218148"/>
                  </a:lnTo>
                  <a:lnTo>
                    <a:pt x="1480559" y="3192174"/>
                  </a:lnTo>
                  <a:lnTo>
                    <a:pt x="1448472" y="3161614"/>
                  </a:lnTo>
                  <a:lnTo>
                    <a:pt x="1416386" y="3126473"/>
                  </a:lnTo>
                  <a:lnTo>
                    <a:pt x="1387354" y="3089802"/>
                  </a:lnTo>
                  <a:lnTo>
                    <a:pt x="1358325" y="3051604"/>
                  </a:lnTo>
                  <a:lnTo>
                    <a:pt x="1329295" y="3013408"/>
                  </a:lnTo>
                  <a:lnTo>
                    <a:pt x="1300263" y="2976737"/>
                  </a:lnTo>
                  <a:lnTo>
                    <a:pt x="1269704" y="2941596"/>
                  </a:lnTo>
                  <a:lnTo>
                    <a:pt x="1234563" y="2911037"/>
                  </a:lnTo>
                  <a:lnTo>
                    <a:pt x="1200949" y="2883535"/>
                  </a:lnTo>
                  <a:lnTo>
                    <a:pt x="1162751" y="2862145"/>
                  </a:lnTo>
                  <a:lnTo>
                    <a:pt x="1121495" y="2843809"/>
                  </a:lnTo>
                  <a:lnTo>
                    <a:pt x="1077188" y="2828531"/>
                  </a:lnTo>
                  <a:lnTo>
                    <a:pt x="1031348" y="2814777"/>
                  </a:lnTo>
                  <a:lnTo>
                    <a:pt x="985513" y="2802553"/>
                  </a:lnTo>
                  <a:lnTo>
                    <a:pt x="938145" y="2790330"/>
                  </a:lnTo>
                  <a:lnTo>
                    <a:pt x="893838" y="2776579"/>
                  </a:lnTo>
                  <a:lnTo>
                    <a:pt x="849525" y="2761300"/>
                  </a:lnTo>
                  <a:lnTo>
                    <a:pt x="808275" y="2742965"/>
                  </a:lnTo>
                  <a:lnTo>
                    <a:pt x="771601" y="2720045"/>
                  </a:lnTo>
                  <a:lnTo>
                    <a:pt x="737987" y="2692543"/>
                  </a:lnTo>
                  <a:lnTo>
                    <a:pt x="710485" y="2658929"/>
                  </a:lnTo>
                  <a:lnTo>
                    <a:pt x="687568" y="2622258"/>
                  </a:lnTo>
                  <a:lnTo>
                    <a:pt x="669232" y="2581005"/>
                  </a:lnTo>
                  <a:lnTo>
                    <a:pt x="653954" y="2536695"/>
                  </a:lnTo>
                  <a:lnTo>
                    <a:pt x="640203" y="2492387"/>
                  </a:lnTo>
                  <a:lnTo>
                    <a:pt x="627979" y="2445020"/>
                  </a:lnTo>
                  <a:lnTo>
                    <a:pt x="615753" y="2399185"/>
                  </a:lnTo>
                  <a:lnTo>
                    <a:pt x="602002" y="2353345"/>
                  </a:lnTo>
                  <a:lnTo>
                    <a:pt x="586724" y="2309035"/>
                  </a:lnTo>
                  <a:lnTo>
                    <a:pt x="568388" y="2267782"/>
                  </a:lnTo>
                  <a:lnTo>
                    <a:pt x="546998" y="2229583"/>
                  </a:lnTo>
                  <a:lnTo>
                    <a:pt x="519496" y="2195970"/>
                  </a:lnTo>
                  <a:lnTo>
                    <a:pt x="488937" y="2160826"/>
                  </a:lnTo>
                  <a:lnTo>
                    <a:pt x="453796" y="2130269"/>
                  </a:lnTo>
                  <a:lnTo>
                    <a:pt x="415595" y="2101240"/>
                  </a:lnTo>
                  <a:lnTo>
                    <a:pt x="377399" y="2072208"/>
                  </a:lnTo>
                  <a:lnTo>
                    <a:pt x="339201" y="2043179"/>
                  </a:lnTo>
                  <a:lnTo>
                    <a:pt x="302530" y="2014147"/>
                  </a:lnTo>
                  <a:lnTo>
                    <a:pt x="267389" y="1982060"/>
                  </a:lnTo>
                  <a:lnTo>
                    <a:pt x="236829" y="1949976"/>
                  </a:lnTo>
                  <a:lnTo>
                    <a:pt x="210855" y="1913305"/>
                  </a:lnTo>
                  <a:lnTo>
                    <a:pt x="190992" y="1875107"/>
                  </a:lnTo>
                  <a:lnTo>
                    <a:pt x="177241" y="1829269"/>
                  </a:lnTo>
                  <a:lnTo>
                    <a:pt x="171129" y="1781905"/>
                  </a:lnTo>
                  <a:lnTo>
                    <a:pt x="169599" y="1733010"/>
                  </a:lnTo>
                  <a:lnTo>
                    <a:pt x="174184" y="1681060"/>
                  </a:lnTo>
                  <a:lnTo>
                    <a:pt x="180296" y="1629111"/>
                  </a:lnTo>
                  <a:lnTo>
                    <a:pt x="187935" y="1577162"/>
                  </a:lnTo>
                  <a:lnTo>
                    <a:pt x="194049" y="1525212"/>
                  </a:lnTo>
                  <a:lnTo>
                    <a:pt x="197104" y="1473263"/>
                  </a:lnTo>
                  <a:lnTo>
                    <a:pt x="197104" y="1422841"/>
                  </a:lnTo>
                  <a:lnTo>
                    <a:pt x="190992" y="1375479"/>
                  </a:lnTo>
                  <a:lnTo>
                    <a:pt x="178768" y="1328111"/>
                  </a:lnTo>
                  <a:lnTo>
                    <a:pt x="160433" y="1283801"/>
                  </a:lnTo>
                  <a:lnTo>
                    <a:pt x="137515" y="1237964"/>
                  </a:lnTo>
                  <a:lnTo>
                    <a:pt x="111538" y="1192129"/>
                  </a:lnTo>
                  <a:lnTo>
                    <a:pt x="84039" y="1146289"/>
                  </a:lnTo>
                  <a:lnTo>
                    <a:pt x="58064" y="1101978"/>
                  </a:lnTo>
                  <a:lnTo>
                    <a:pt x="35144" y="1054614"/>
                  </a:lnTo>
                  <a:lnTo>
                    <a:pt x="16808" y="1008776"/>
                  </a:lnTo>
                  <a:lnTo>
                    <a:pt x="4585" y="961409"/>
                  </a:lnTo>
                  <a:lnTo>
                    <a:pt x="0" y="912517"/>
                  </a:lnTo>
                  <a:lnTo>
                    <a:pt x="4585" y="863625"/>
                  </a:lnTo>
                  <a:lnTo>
                    <a:pt x="16808" y="816260"/>
                  </a:lnTo>
                  <a:lnTo>
                    <a:pt x="35144" y="770420"/>
                  </a:lnTo>
                  <a:lnTo>
                    <a:pt x="58064" y="723055"/>
                  </a:lnTo>
                  <a:lnTo>
                    <a:pt x="84039" y="678745"/>
                  </a:lnTo>
                  <a:lnTo>
                    <a:pt x="111538" y="632910"/>
                  </a:lnTo>
                  <a:lnTo>
                    <a:pt x="137515" y="587070"/>
                  </a:lnTo>
                  <a:lnTo>
                    <a:pt x="160433" y="541232"/>
                  </a:lnTo>
                  <a:lnTo>
                    <a:pt x="178768" y="496922"/>
                  </a:lnTo>
                  <a:lnTo>
                    <a:pt x="190992" y="449557"/>
                  </a:lnTo>
                  <a:lnTo>
                    <a:pt x="197104" y="402192"/>
                  </a:lnTo>
                  <a:lnTo>
                    <a:pt x="197104" y="351770"/>
                  </a:lnTo>
                  <a:lnTo>
                    <a:pt x="194049" y="299821"/>
                  </a:lnTo>
                  <a:lnTo>
                    <a:pt x="187935" y="247872"/>
                  </a:lnTo>
                  <a:lnTo>
                    <a:pt x="180296" y="195922"/>
                  </a:lnTo>
                  <a:lnTo>
                    <a:pt x="174184" y="143973"/>
                  </a:lnTo>
                  <a:lnTo>
                    <a:pt x="169599" y="92024"/>
                  </a:lnTo>
                  <a:lnTo>
                    <a:pt x="171129" y="43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0646021-B59F-4C48-821C-C16772BF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94" y="675603"/>
            <a:ext cx="3243520" cy="12892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F42AC07-1FE2-483E-851B-FC913421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82017" y="3754146"/>
            <a:ext cx="3309985" cy="3103853"/>
            <a:chOff x="8882017" y="3754146"/>
            <a:chExt cx="3309985" cy="31038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D42E8-3193-4B5F-8230-2778A35E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2017" y="3754146"/>
              <a:ext cx="3309983" cy="3103853"/>
            </a:xfrm>
            <a:custGeom>
              <a:avLst/>
              <a:gdLst>
                <a:gd name="connsiteX0" fmla="*/ 2022059 w 3309983"/>
                <a:gd name="connsiteY0" fmla="*/ 0 h 3103853"/>
                <a:gd name="connsiteX1" fmla="*/ 2061297 w 3309983"/>
                <a:gd name="connsiteY1" fmla="*/ 3678 h 3103853"/>
                <a:gd name="connsiteX2" fmla="*/ 2099311 w 3309983"/>
                <a:gd name="connsiteY2" fmla="*/ 13488 h 3103853"/>
                <a:gd name="connsiteX3" fmla="*/ 2136099 w 3309983"/>
                <a:gd name="connsiteY3" fmla="*/ 28203 h 3103853"/>
                <a:gd name="connsiteX4" fmla="*/ 2174111 w 3309983"/>
                <a:gd name="connsiteY4" fmla="*/ 46597 h 3103853"/>
                <a:gd name="connsiteX5" fmla="*/ 2209672 w 3309983"/>
                <a:gd name="connsiteY5" fmla="*/ 67443 h 3103853"/>
                <a:gd name="connsiteX6" fmla="*/ 2246460 w 3309983"/>
                <a:gd name="connsiteY6" fmla="*/ 89515 h 3103853"/>
                <a:gd name="connsiteX7" fmla="*/ 2283247 w 3309983"/>
                <a:gd name="connsiteY7" fmla="*/ 109134 h 3103853"/>
                <a:gd name="connsiteX8" fmla="*/ 2320033 w 3309983"/>
                <a:gd name="connsiteY8" fmla="*/ 128755 h 3103853"/>
                <a:gd name="connsiteX9" fmla="*/ 2355594 w 3309983"/>
                <a:gd name="connsiteY9" fmla="*/ 143469 h 3103853"/>
                <a:gd name="connsiteX10" fmla="*/ 2394834 w 3309983"/>
                <a:gd name="connsiteY10" fmla="*/ 153279 h 3103853"/>
                <a:gd name="connsiteX11" fmla="*/ 2432846 w 3309983"/>
                <a:gd name="connsiteY11" fmla="*/ 158184 h 3103853"/>
                <a:gd name="connsiteX12" fmla="*/ 2473311 w 3309983"/>
                <a:gd name="connsiteY12" fmla="*/ 158184 h 3103853"/>
                <a:gd name="connsiteX13" fmla="*/ 2515004 w 3309983"/>
                <a:gd name="connsiteY13" fmla="*/ 155732 h 3103853"/>
                <a:gd name="connsiteX14" fmla="*/ 2556695 w 3309983"/>
                <a:gd name="connsiteY14" fmla="*/ 150827 h 3103853"/>
                <a:gd name="connsiteX15" fmla="*/ 2598388 w 3309983"/>
                <a:gd name="connsiteY15" fmla="*/ 144696 h 3103853"/>
                <a:gd name="connsiteX16" fmla="*/ 2640079 w 3309983"/>
                <a:gd name="connsiteY16" fmla="*/ 139791 h 3103853"/>
                <a:gd name="connsiteX17" fmla="*/ 2681772 w 3309983"/>
                <a:gd name="connsiteY17" fmla="*/ 136111 h 3103853"/>
                <a:gd name="connsiteX18" fmla="*/ 2721011 w 3309983"/>
                <a:gd name="connsiteY18" fmla="*/ 137338 h 3103853"/>
                <a:gd name="connsiteX19" fmla="*/ 2759024 w 3309983"/>
                <a:gd name="connsiteY19" fmla="*/ 142243 h 3103853"/>
                <a:gd name="connsiteX20" fmla="*/ 2795812 w 3309983"/>
                <a:gd name="connsiteY20" fmla="*/ 153279 h 3103853"/>
                <a:gd name="connsiteX21" fmla="*/ 2826468 w 3309983"/>
                <a:gd name="connsiteY21" fmla="*/ 169220 h 3103853"/>
                <a:gd name="connsiteX22" fmla="*/ 2855897 w 3309983"/>
                <a:gd name="connsiteY22" fmla="*/ 190066 h 3103853"/>
                <a:gd name="connsiteX23" fmla="*/ 2881648 w 3309983"/>
                <a:gd name="connsiteY23" fmla="*/ 214590 h 3103853"/>
                <a:gd name="connsiteX24" fmla="*/ 2907399 w 3309983"/>
                <a:gd name="connsiteY24" fmla="*/ 242793 h 3103853"/>
                <a:gd name="connsiteX25" fmla="*/ 2930697 w 3309983"/>
                <a:gd name="connsiteY25" fmla="*/ 272223 h 3103853"/>
                <a:gd name="connsiteX26" fmla="*/ 2953995 w 3309983"/>
                <a:gd name="connsiteY26" fmla="*/ 302879 h 3103853"/>
                <a:gd name="connsiteX27" fmla="*/ 2977294 w 3309983"/>
                <a:gd name="connsiteY27" fmla="*/ 333535 h 3103853"/>
                <a:gd name="connsiteX28" fmla="*/ 3000592 w 3309983"/>
                <a:gd name="connsiteY28" fmla="*/ 362964 h 3103853"/>
                <a:gd name="connsiteX29" fmla="*/ 3025118 w 3309983"/>
                <a:gd name="connsiteY29" fmla="*/ 391167 h 3103853"/>
                <a:gd name="connsiteX30" fmla="*/ 3053321 w 3309983"/>
                <a:gd name="connsiteY30" fmla="*/ 415693 h 3103853"/>
                <a:gd name="connsiteX31" fmla="*/ 3080299 w 3309983"/>
                <a:gd name="connsiteY31" fmla="*/ 437765 h 3103853"/>
                <a:gd name="connsiteX32" fmla="*/ 3110953 w 3309983"/>
                <a:gd name="connsiteY32" fmla="*/ 454931 h 3103853"/>
                <a:gd name="connsiteX33" fmla="*/ 3144062 w 3309983"/>
                <a:gd name="connsiteY33" fmla="*/ 469646 h 3103853"/>
                <a:gd name="connsiteX34" fmla="*/ 3179622 w 3309983"/>
                <a:gd name="connsiteY34" fmla="*/ 481908 h 3103853"/>
                <a:gd name="connsiteX35" fmla="*/ 3216409 w 3309983"/>
                <a:gd name="connsiteY35" fmla="*/ 492944 h 3103853"/>
                <a:gd name="connsiteX36" fmla="*/ 3253196 w 3309983"/>
                <a:gd name="connsiteY36" fmla="*/ 502755 h 3103853"/>
                <a:gd name="connsiteX37" fmla="*/ 3291210 w 3309983"/>
                <a:gd name="connsiteY37" fmla="*/ 512565 h 3103853"/>
                <a:gd name="connsiteX38" fmla="*/ 3309983 w 3309983"/>
                <a:gd name="connsiteY38" fmla="*/ 518391 h 3103853"/>
                <a:gd name="connsiteX39" fmla="*/ 3309983 w 3309983"/>
                <a:gd name="connsiteY39" fmla="*/ 3103853 h 3103853"/>
                <a:gd name="connsiteX40" fmla="*/ 454246 w 3309983"/>
                <a:gd name="connsiteY40" fmla="*/ 3103853 h 3103853"/>
                <a:gd name="connsiteX41" fmla="*/ 438991 w 3309983"/>
                <a:gd name="connsiteY41" fmla="*/ 3076613 h 3103853"/>
                <a:gd name="connsiteX42" fmla="*/ 416921 w 3309983"/>
                <a:gd name="connsiteY42" fmla="*/ 3049636 h 3103853"/>
                <a:gd name="connsiteX43" fmla="*/ 392395 w 3309983"/>
                <a:gd name="connsiteY43" fmla="*/ 3021432 h 3103853"/>
                <a:gd name="connsiteX44" fmla="*/ 364192 w 3309983"/>
                <a:gd name="connsiteY44" fmla="*/ 2996908 h 3103853"/>
                <a:gd name="connsiteX45" fmla="*/ 333535 w 3309983"/>
                <a:gd name="connsiteY45" fmla="*/ 2973610 h 3103853"/>
                <a:gd name="connsiteX46" fmla="*/ 302880 w 3309983"/>
                <a:gd name="connsiteY46" fmla="*/ 2950312 h 3103853"/>
                <a:gd name="connsiteX47" fmla="*/ 272224 w 3309983"/>
                <a:gd name="connsiteY47" fmla="*/ 2927014 h 3103853"/>
                <a:gd name="connsiteX48" fmla="*/ 242794 w 3309983"/>
                <a:gd name="connsiteY48" fmla="*/ 2903714 h 3103853"/>
                <a:gd name="connsiteX49" fmla="*/ 214591 w 3309983"/>
                <a:gd name="connsiteY49" fmla="*/ 2877964 h 3103853"/>
                <a:gd name="connsiteX50" fmla="*/ 190066 w 3309983"/>
                <a:gd name="connsiteY50" fmla="*/ 2852214 h 3103853"/>
                <a:gd name="connsiteX51" fmla="*/ 169221 w 3309983"/>
                <a:gd name="connsiteY51" fmla="*/ 2822783 h 3103853"/>
                <a:gd name="connsiteX52" fmla="*/ 153281 w 3309983"/>
                <a:gd name="connsiteY52" fmla="*/ 2792128 h 3103853"/>
                <a:gd name="connsiteX53" fmla="*/ 142244 w 3309983"/>
                <a:gd name="connsiteY53" fmla="*/ 2755342 h 3103853"/>
                <a:gd name="connsiteX54" fmla="*/ 137339 w 3309983"/>
                <a:gd name="connsiteY54" fmla="*/ 2717328 h 3103853"/>
                <a:gd name="connsiteX55" fmla="*/ 136112 w 3309983"/>
                <a:gd name="connsiteY55" fmla="*/ 2678088 h 3103853"/>
                <a:gd name="connsiteX56" fmla="*/ 139791 w 3309983"/>
                <a:gd name="connsiteY56" fmla="*/ 2636396 h 3103853"/>
                <a:gd name="connsiteX57" fmla="*/ 144696 w 3309983"/>
                <a:gd name="connsiteY57" fmla="*/ 2594705 h 3103853"/>
                <a:gd name="connsiteX58" fmla="*/ 150827 w 3309983"/>
                <a:gd name="connsiteY58" fmla="*/ 2553012 h 3103853"/>
                <a:gd name="connsiteX59" fmla="*/ 155732 w 3309983"/>
                <a:gd name="connsiteY59" fmla="*/ 2511321 h 3103853"/>
                <a:gd name="connsiteX60" fmla="*/ 158185 w 3309983"/>
                <a:gd name="connsiteY60" fmla="*/ 2469629 h 3103853"/>
                <a:gd name="connsiteX61" fmla="*/ 158185 w 3309983"/>
                <a:gd name="connsiteY61" fmla="*/ 2429163 h 3103853"/>
                <a:gd name="connsiteX62" fmla="*/ 153281 w 3309983"/>
                <a:gd name="connsiteY62" fmla="*/ 2391151 h 3103853"/>
                <a:gd name="connsiteX63" fmla="*/ 143470 w 3309983"/>
                <a:gd name="connsiteY63" fmla="*/ 2353137 h 3103853"/>
                <a:gd name="connsiteX64" fmla="*/ 128755 w 3309983"/>
                <a:gd name="connsiteY64" fmla="*/ 2317576 h 3103853"/>
                <a:gd name="connsiteX65" fmla="*/ 110362 w 3309983"/>
                <a:gd name="connsiteY65" fmla="*/ 2280789 h 3103853"/>
                <a:gd name="connsiteX66" fmla="*/ 89515 w 3309983"/>
                <a:gd name="connsiteY66" fmla="*/ 2244004 h 3103853"/>
                <a:gd name="connsiteX67" fmla="*/ 67444 w 3309983"/>
                <a:gd name="connsiteY67" fmla="*/ 2207216 h 3103853"/>
                <a:gd name="connsiteX68" fmla="*/ 46598 w 3309983"/>
                <a:gd name="connsiteY68" fmla="*/ 2171654 h 3103853"/>
                <a:gd name="connsiteX69" fmla="*/ 28203 w 3309983"/>
                <a:gd name="connsiteY69" fmla="*/ 2133642 h 3103853"/>
                <a:gd name="connsiteX70" fmla="*/ 13490 w 3309983"/>
                <a:gd name="connsiteY70" fmla="*/ 2096855 h 3103853"/>
                <a:gd name="connsiteX71" fmla="*/ 3680 w 3309983"/>
                <a:gd name="connsiteY71" fmla="*/ 2058841 h 3103853"/>
                <a:gd name="connsiteX72" fmla="*/ 0 w 3309983"/>
                <a:gd name="connsiteY72" fmla="*/ 2019602 h 3103853"/>
                <a:gd name="connsiteX73" fmla="*/ 3680 w 3309983"/>
                <a:gd name="connsiteY73" fmla="*/ 1980363 h 3103853"/>
                <a:gd name="connsiteX74" fmla="*/ 13490 w 3309983"/>
                <a:gd name="connsiteY74" fmla="*/ 1942350 h 3103853"/>
                <a:gd name="connsiteX75" fmla="*/ 28203 w 3309983"/>
                <a:gd name="connsiteY75" fmla="*/ 1905563 h 3103853"/>
                <a:gd name="connsiteX76" fmla="*/ 46598 w 3309983"/>
                <a:gd name="connsiteY76" fmla="*/ 1867550 h 3103853"/>
                <a:gd name="connsiteX77" fmla="*/ 67444 w 3309983"/>
                <a:gd name="connsiteY77" fmla="*/ 1831989 h 3103853"/>
                <a:gd name="connsiteX78" fmla="*/ 89515 w 3309983"/>
                <a:gd name="connsiteY78" fmla="*/ 1795203 h 3103853"/>
                <a:gd name="connsiteX79" fmla="*/ 110362 w 3309983"/>
                <a:gd name="connsiteY79" fmla="*/ 1758415 h 3103853"/>
                <a:gd name="connsiteX80" fmla="*/ 128755 w 3309983"/>
                <a:gd name="connsiteY80" fmla="*/ 1721629 h 3103853"/>
                <a:gd name="connsiteX81" fmla="*/ 143470 w 3309983"/>
                <a:gd name="connsiteY81" fmla="*/ 1686067 h 3103853"/>
                <a:gd name="connsiteX82" fmla="*/ 153281 w 3309983"/>
                <a:gd name="connsiteY82" fmla="*/ 1648054 h 3103853"/>
                <a:gd name="connsiteX83" fmla="*/ 158185 w 3309983"/>
                <a:gd name="connsiteY83" fmla="*/ 1610042 h 3103853"/>
                <a:gd name="connsiteX84" fmla="*/ 158185 w 3309983"/>
                <a:gd name="connsiteY84" fmla="*/ 1569576 h 3103853"/>
                <a:gd name="connsiteX85" fmla="*/ 155732 w 3309983"/>
                <a:gd name="connsiteY85" fmla="*/ 1527883 h 3103853"/>
                <a:gd name="connsiteX86" fmla="*/ 150827 w 3309983"/>
                <a:gd name="connsiteY86" fmla="*/ 1486192 h 3103853"/>
                <a:gd name="connsiteX87" fmla="*/ 144696 w 3309983"/>
                <a:gd name="connsiteY87" fmla="*/ 1444499 h 3103853"/>
                <a:gd name="connsiteX88" fmla="*/ 139791 w 3309983"/>
                <a:gd name="connsiteY88" fmla="*/ 1402808 h 3103853"/>
                <a:gd name="connsiteX89" fmla="*/ 136112 w 3309983"/>
                <a:gd name="connsiteY89" fmla="*/ 1361117 h 3103853"/>
                <a:gd name="connsiteX90" fmla="*/ 137339 w 3309983"/>
                <a:gd name="connsiteY90" fmla="*/ 1321877 h 3103853"/>
                <a:gd name="connsiteX91" fmla="*/ 142244 w 3309983"/>
                <a:gd name="connsiteY91" fmla="*/ 1283864 h 3103853"/>
                <a:gd name="connsiteX92" fmla="*/ 153281 w 3309983"/>
                <a:gd name="connsiteY92" fmla="*/ 1247077 h 3103853"/>
                <a:gd name="connsiteX93" fmla="*/ 169221 w 3309983"/>
                <a:gd name="connsiteY93" fmla="*/ 1216422 h 3103853"/>
                <a:gd name="connsiteX94" fmla="*/ 190066 w 3309983"/>
                <a:gd name="connsiteY94" fmla="*/ 1186992 h 3103853"/>
                <a:gd name="connsiteX95" fmla="*/ 214591 w 3309983"/>
                <a:gd name="connsiteY95" fmla="*/ 1161241 h 3103853"/>
                <a:gd name="connsiteX96" fmla="*/ 242794 w 3309983"/>
                <a:gd name="connsiteY96" fmla="*/ 1135491 h 3103853"/>
                <a:gd name="connsiteX97" fmla="*/ 272224 w 3309983"/>
                <a:gd name="connsiteY97" fmla="*/ 1112191 h 3103853"/>
                <a:gd name="connsiteX98" fmla="*/ 302880 w 3309983"/>
                <a:gd name="connsiteY98" fmla="*/ 1088893 h 3103853"/>
                <a:gd name="connsiteX99" fmla="*/ 333535 w 3309983"/>
                <a:gd name="connsiteY99" fmla="*/ 1065594 h 3103853"/>
                <a:gd name="connsiteX100" fmla="*/ 364192 w 3309983"/>
                <a:gd name="connsiteY100" fmla="*/ 1042296 h 3103853"/>
                <a:gd name="connsiteX101" fmla="*/ 392395 w 3309983"/>
                <a:gd name="connsiteY101" fmla="*/ 1017772 h 3103853"/>
                <a:gd name="connsiteX102" fmla="*/ 416921 w 3309983"/>
                <a:gd name="connsiteY102" fmla="*/ 989569 h 3103853"/>
                <a:gd name="connsiteX103" fmla="*/ 438991 w 3309983"/>
                <a:gd name="connsiteY103" fmla="*/ 962591 h 3103853"/>
                <a:gd name="connsiteX104" fmla="*/ 456159 w 3309983"/>
                <a:gd name="connsiteY104" fmla="*/ 931936 h 3103853"/>
                <a:gd name="connsiteX105" fmla="*/ 470874 w 3309983"/>
                <a:gd name="connsiteY105" fmla="*/ 898828 h 3103853"/>
                <a:gd name="connsiteX106" fmla="*/ 483136 w 3309983"/>
                <a:gd name="connsiteY106" fmla="*/ 863267 h 3103853"/>
                <a:gd name="connsiteX107" fmla="*/ 494172 w 3309983"/>
                <a:gd name="connsiteY107" fmla="*/ 826479 h 3103853"/>
                <a:gd name="connsiteX108" fmla="*/ 503983 w 3309983"/>
                <a:gd name="connsiteY108" fmla="*/ 789692 h 3103853"/>
                <a:gd name="connsiteX109" fmla="*/ 513793 w 3309983"/>
                <a:gd name="connsiteY109" fmla="*/ 751680 h 3103853"/>
                <a:gd name="connsiteX110" fmla="*/ 524829 w 3309983"/>
                <a:gd name="connsiteY110" fmla="*/ 716119 h 3103853"/>
                <a:gd name="connsiteX111" fmla="*/ 537091 w 3309983"/>
                <a:gd name="connsiteY111" fmla="*/ 680557 h 3103853"/>
                <a:gd name="connsiteX112" fmla="*/ 551806 w 3309983"/>
                <a:gd name="connsiteY112" fmla="*/ 647450 h 3103853"/>
                <a:gd name="connsiteX113" fmla="*/ 570199 w 3309983"/>
                <a:gd name="connsiteY113" fmla="*/ 618021 h 3103853"/>
                <a:gd name="connsiteX114" fmla="*/ 592270 w 3309983"/>
                <a:gd name="connsiteY114" fmla="*/ 591044 h 3103853"/>
                <a:gd name="connsiteX115" fmla="*/ 619248 w 3309983"/>
                <a:gd name="connsiteY115" fmla="*/ 568971 h 3103853"/>
                <a:gd name="connsiteX116" fmla="*/ 648679 w 3309983"/>
                <a:gd name="connsiteY116" fmla="*/ 550578 h 3103853"/>
                <a:gd name="connsiteX117" fmla="*/ 681785 w 3309983"/>
                <a:gd name="connsiteY117" fmla="*/ 535863 h 3103853"/>
                <a:gd name="connsiteX118" fmla="*/ 717347 w 3309983"/>
                <a:gd name="connsiteY118" fmla="*/ 523601 h 3103853"/>
                <a:gd name="connsiteX119" fmla="*/ 752908 w 3309983"/>
                <a:gd name="connsiteY119" fmla="*/ 512565 h 3103853"/>
                <a:gd name="connsiteX120" fmla="*/ 790921 w 3309983"/>
                <a:gd name="connsiteY120" fmla="*/ 502755 h 3103853"/>
                <a:gd name="connsiteX121" fmla="*/ 827707 w 3309983"/>
                <a:gd name="connsiteY121" fmla="*/ 492944 h 3103853"/>
                <a:gd name="connsiteX122" fmla="*/ 864495 w 3309983"/>
                <a:gd name="connsiteY122" fmla="*/ 481908 h 3103853"/>
                <a:gd name="connsiteX123" fmla="*/ 900055 w 3309983"/>
                <a:gd name="connsiteY123" fmla="*/ 469646 h 3103853"/>
                <a:gd name="connsiteX124" fmla="*/ 933163 w 3309983"/>
                <a:gd name="connsiteY124" fmla="*/ 454931 h 3103853"/>
                <a:gd name="connsiteX125" fmla="*/ 963819 w 3309983"/>
                <a:gd name="connsiteY125" fmla="*/ 437765 h 3103853"/>
                <a:gd name="connsiteX126" fmla="*/ 990796 w 3309983"/>
                <a:gd name="connsiteY126" fmla="*/ 415693 h 3103853"/>
                <a:gd name="connsiteX127" fmla="*/ 1019000 w 3309983"/>
                <a:gd name="connsiteY127" fmla="*/ 391167 h 3103853"/>
                <a:gd name="connsiteX128" fmla="*/ 1043525 w 3309983"/>
                <a:gd name="connsiteY128" fmla="*/ 362964 h 3103853"/>
                <a:gd name="connsiteX129" fmla="*/ 1066823 w 3309983"/>
                <a:gd name="connsiteY129" fmla="*/ 333535 h 3103853"/>
                <a:gd name="connsiteX130" fmla="*/ 1090122 w 3309983"/>
                <a:gd name="connsiteY130" fmla="*/ 302879 h 3103853"/>
                <a:gd name="connsiteX131" fmla="*/ 1113420 w 3309983"/>
                <a:gd name="connsiteY131" fmla="*/ 272223 h 3103853"/>
                <a:gd name="connsiteX132" fmla="*/ 1136718 w 3309983"/>
                <a:gd name="connsiteY132" fmla="*/ 242793 h 3103853"/>
                <a:gd name="connsiteX133" fmla="*/ 1162470 w 3309983"/>
                <a:gd name="connsiteY133" fmla="*/ 214590 h 3103853"/>
                <a:gd name="connsiteX134" fmla="*/ 1188220 w 3309983"/>
                <a:gd name="connsiteY134" fmla="*/ 190066 h 3103853"/>
                <a:gd name="connsiteX135" fmla="*/ 1217650 w 3309983"/>
                <a:gd name="connsiteY135" fmla="*/ 169220 h 3103853"/>
                <a:gd name="connsiteX136" fmla="*/ 1248306 w 3309983"/>
                <a:gd name="connsiteY136" fmla="*/ 153279 h 3103853"/>
                <a:gd name="connsiteX137" fmla="*/ 1285093 w 3309983"/>
                <a:gd name="connsiteY137" fmla="*/ 142243 h 3103853"/>
                <a:gd name="connsiteX138" fmla="*/ 1323107 w 3309983"/>
                <a:gd name="connsiteY138" fmla="*/ 137338 h 3103853"/>
                <a:gd name="connsiteX139" fmla="*/ 1362345 w 3309983"/>
                <a:gd name="connsiteY139" fmla="*/ 136111 h 3103853"/>
                <a:gd name="connsiteX140" fmla="*/ 1404036 w 3309983"/>
                <a:gd name="connsiteY140" fmla="*/ 139791 h 3103853"/>
                <a:gd name="connsiteX141" fmla="*/ 1445729 w 3309983"/>
                <a:gd name="connsiteY141" fmla="*/ 144696 h 3103853"/>
                <a:gd name="connsiteX142" fmla="*/ 1487421 w 3309983"/>
                <a:gd name="connsiteY142" fmla="*/ 150827 h 3103853"/>
                <a:gd name="connsiteX143" fmla="*/ 1529113 w 3309983"/>
                <a:gd name="connsiteY143" fmla="*/ 155732 h 3103853"/>
                <a:gd name="connsiteX144" fmla="*/ 1570804 w 3309983"/>
                <a:gd name="connsiteY144" fmla="*/ 158184 h 3103853"/>
                <a:gd name="connsiteX145" fmla="*/ 1611271 w 3309983"/>
                <a:gd name="connsiteY145" fmla="*/ 158184 h 3103853"/>
                <a:gd name="connsiteX146" fmla="*/ 1649285 w 3309983"/>
                <a:gd name="connsiteY146" fmla="*/ 153279 h 3103853"/>
                <a:gd name="connsiteX147" fmla="*/ 1687298 w 3309983"/>
                <a:gd name="connsiteY147" fmla="*/ 143469 h 3103853"/>
                <a:gd name="connsiteX148" fmla="*/ 1724085 w 3309983"/>
                <a:gd name="connsiteY148" fmla="*/ 128755 h 3103853"/>
                <a:gd name="connsiteX149" fmla="*/ 1760871 w 3309983"/>
                <a:gd name="connsiteY149" fmla="*/ 109134 h 3103853"/>
                <a:gd name="connsiteX150" fmla="*/ 1797658 w 3309983"/>
                <a:gd name="connsiteY150" fmla="*/ 89515 h 3103853"/>
                <a:gd name="connsiteX151" fmla="*/ 1834445 w 3309983"/>
                <a:gd name="connsiteY151" fmla="*/ 67443 h 3103853"/>
                <a:gd name="connsiteX152" fmla="*/ 1870007 w 3309983"/>
                <a:gd name="connsiteY152" fmla="*/ 46597 h 3103853"/>
                <a:gd name="connsiteX153" fmla="*/ 1908020 w 3309983"/>
                <a:gd name="connsiteY153" fmla="*/ 28203 h 3103853"/>
                <a:gd name="connsiteX154" fmla="*/ 1944806 w 3309983"/>
                <a:gd name="connsiteY154" fmla="*/ 13488 h 3103853"/>
                <a:gd name="connsiteX155" fmla="*/ 1982820 w 3309983"/>
                <a:gd name="connsiteY155" fmla="*/ 3678 h 31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309983" h="3103853">
                  <a:moveTo>
                    <a:pt x="2022059" y="0"/>
                  </a:moveTo>
                  <a:lnTo>
                    <a:pt x="2061297" y="3678"/>
                  </a:lnTo>
                  <a:lnTo>
                    <a:pt x="2099311" y="13488"/>
                  </a:lnTo>
                  <a:lnTo>
                    <a:pt x="2136099" y="28203"/>
                  </a:lnTo>
                  <a:lnTo>
                    <a:pt x="2174111" y="46597"/>
                  </a:lnTo>
                  <a:lnTo>
                    <a:pt x="2209672" y="67443"/>
                  </a:lnTo>
                  <a:lnTo>
                    <a:pt x="2246460" y="89515"/>
                  </a:lnTo>
                  <a:lnTo>
                    <a:pt x="2283247" y="109134"/>
                  </a:lnTo>
                  <a:lnTo>
                    <a:pt x="2320033" y="128755"/>
                  </a:lnTo>
                  <a:lnTo>
                    <a:pt x="2355594" y="143469"/>
                  </a:lnTo>
                  <a:lnTo>
                    <a:pt x="2394834" y="153279"/>
                  </a:lnTo>
                  <a:lnTo>
                    <a:pt x="2432846" y="158184"/>
                  </a:lnTo>
                  <a:lnTo>
                    <a:pt x="2473311" y="158184"/>
                  </a:lnTo>
                  <a:lnTo>
                    <a:pt x="2515004" y="155732"/>
                  </a:lnTo>
                  <a:lnTo>
                    <a:pt x="2556695" y="150827"/>
                  </a:lnTo>
                  <a:lnTo>
                    <a:pt x="2598388" y="144696"/>
                  </a:lnTo>
                  <a:lnTo>
                    <a:pt x="2640079" y="139791"/>
                  </a:lnTo>
                  <a:lnTo>
                    <a:pt x="2681772" y="136111"/>
                  </a:lnTo>
                  <a:lnTo>
                    <a:pt x="2721011" y="137338"/>
                  </a:lnTo>
                  <a:lnTo>
                    <a:pt x="2759024" y="142243"/>
                  </a:lnTo>
                  <a:lnTo>
                    <a:pt x="2795812" y="153279"/>
                  </a:lnTo>
                  <a:lnTo>
                    <a:pt x="2826468" y="169220"/>
                  </a:lnTo>
                  <a:lnTo>
                    <a:pt x="2855897" y="190066"/>
                  </a:lnTo>
                  <a:lnTo>
                    <a:pt x="2881648" y="214590"/>
                  </a:lnTo>
                  <a:lnTo>
                    <a:pt x="2907399" y="242793"/>
                  </a:lnTo>
                  <a:lnTo>
                    <a:pt x="2930697" y="272223"/>
                  </a:lnTo>
                  <a:lnTo>
                    <a:pt x="2953995" y="302879"/>
                  </a:lnTo>
                  <a:lnTo>
                    <a:pt x="2977294" y="333535"/>
                  </a:lnTo>
                  <a:lnTo>
                    <a:pt x="3000592" y="362964"/>
                  </a:lnTo>
                  <a:lnTo>
                    <a:pt x="3025118" y="391167"/>
                  </a:lnTo>
                  <a:lnTo>
                    <a:pt x="3053321" y="415693"/>
                  </a:lnTo>
                  <a:lnTo>
                    <a:pt x="3080299" y="437765"/>
                  </a:lnTo>
                  <a:lnTo>
                    <a:pt x="3110953" y="454931"/>
                  </a:lnTo>
                  <a:lnTo>
                    <a:pt x="3144062" y="469646"/>
                  </a:lnTo>
                  <a:lnTo>
                    <a:pt x="3179622" y="481908"/>
                  </a:lnTo>
                  <a:lnTo>
                    <a:pt x="3216409" y="492944"/>
                  </a:lnTo>
                  <a:lnTo>
                    <a:pt x="3253196" y="502755"/>
                  </a:lnTo>
                  <a:lnTo>
                    <a:pt x="3291210" y="512565"/>
                  </a:lnTo>
                  <a:lnTo>
                    <a:pt x="3309983" y="518391"/>
                  </a:lnTo>
                  <a:lnTo>
                    <a:pt x="3309983" y="3103853"/>
                  </a:lnTo>
                  <a:lnTo>
                    <a:pt x="454246" y="3103853"/>
                  </a:lnTo>
                  <a:lnTo>
                    <a:pt x="438991" y="3076613"/>
                  </a:lnTo>
                  <a:lnTo>
                    <a:pt x="416921" y="3049636"/>
                  </a:lnTo>
                  <a:lnTo>
                    <a:pt x="392395" y="3021432"/>
                  </a:lnTo>
                  <a:lnTo>
                    <a:pt x="364192" y="2996908"/>
                  </a:lnTo>
                  <a:lnTo>
                    <a:pt x="333535" y="2973610"/>
                  </a:lnTo>
                  <a:lnTo>
                    <a:pt x="302880" y="2950312"/>
                  </a:lnTo>
                  <a:lnTo>
                    <a:pt x="272224" y="2927014"/>
                  </a:lnTo>
                  <a:lnTo>
                    <a:pt x="242794" y="2903714"/>
                  </a:lnTo>
                  <a:lnTo>
                    <a:pt x="214591" y="2877964"/>
                  </a:lnTo>
                  <a:lnTo>
                    <a:pt x="190066" y="2852214"/>
                  </a:lnTo>
                  <a:lnTo>
                    <a:pt x="169221" y="2822783"/>
                  </a:lnTo>
                  <a:lnTo>
                    <a:pt x="153281" y="2792128"/>
                  </a:lnTo>
                  <a:lnTo>
                    <a:pt x="142244" y="2755342"/>
                  </a:lnTo>
                  <a:lnTo>
                    <a:pt x="137339" y="2717328"/>
                  </a:lnTo>
                  <a:lnTo>
                    <a:pt x="136112" y="2678088"/>
                  </a:lnTo>
                  <a:lnTo>
                    <a:pt x="139791" y="2636396"/>
                  </a:lnTo>
                  <a:lnTo>
                    <a:pt x="144696" y="2594705"/>
                  </a:lnTo>
                  <a:lnTo>
                    <a:pt x="150827" y="2553012"/>
                  </a:lnTo>
                  <a:lnTo>
                    <a:pt x="155732" y="2511321"/>
                  </a:lnTo>
                  <a:lnTo>
                    <a:pt x="158185" y="2469629"/>
                  </a:lnTo>
                  <a:lnTo>
                    <a:pt x="158185" y="2429163"/>
                  </a:lnTo>
                  <a:lnTo>
                    <a:pt x="153281" y="2391151"/>
                  </a:lnTo>
                  <a:lnTo>
                    <a:pt x="143470" y="2353137"/>
                  </a:lnTo>
                  <a:lnTo>
                    <a:pt x="128755" y="2317576"/>
                  </a:lnTo>
                  <a:lnTo>
                    <a:pt x="110362" y="2280789"/>
                  </a:lnTo>
                  <a:lnTo>
                    <a:pt x="89515" y="2244004"/>
                  </a:lnTo>
                  <a:lnTo>
                    <a:pt x="67444" y="2207216"/>
                  </a:lnTo>
                  <a:lnTo>
                    <a:pt x="46598" y="2171654"/>
                  </a:lnTo>
                  <a:lnTo>
                    <a:pt x="28203" y="2133642"/>
                  </a:lnTo>
                  <a:lnTo>
                    <a:pt x="13490" y="2096855"/>
                  </a:lnTo>
                  <a:lnTo>
                    <a:pt x="3680" y="2058841"/>
                  </a:lnTo>
                  <a:lnTo>
                    <a:pt x="0" y="2019602"/>
                  </a:lnTo>
                  <a:lnTo>
                    <a:pt x="3680" y="1980363"/>
                  </a:lnTo>
                  <a:lnTo>
                    <a:pt x="13490" y="1942350"/>
                  </a:lnTo>
                  <a:lnTo>
                    <a:pt x="28203" y="1905563"/>
                  </a:lnTo>
                  <a:lnTo>
                    <a:pt x="46598" y="1867550"/>
                  </a:lnTo>
                  <a:lnTo>
                    <a:pt x="67444" y="1831989"/>
                  </a:lnTo>
                  <a:lnTo>
                    <a:pt x="89515" y="1795203"/>
                  </a:lnTo>
                  <a:lnTo>
                    <a:pt x="110362" y="1758415"/>
                  </a:lnTo>
                  <a:lnTo>
                    <a:pt x="128755" y="1721629"/>
                  </a:lnTo>
                  <a:lnTo>
                    <a:pt x="143470" y="1686067"/>
                  </a:lnTo>
                  <a:lnTo>
                    <a:pt x="153281" y="1648054"/>
                  </a:lnTo>
                  <a:lnTo>
                    <a:pt x="158185" y="1610042"/>
                  </a:lnTo>
                  <a:lnTo>
                    <a:pt x="158185" y="1569576"/>
                  </a:lnTo>
                  <a:lnTo>
                    <a:pt x="155732" y="1527883"/>
                  </a:lnTo>
                  <a:lnTo>
                    <a:pt x="150827" y="1486192"/>
                  </a:lnTo>
                  <a:lnTo>
                    <a:pt x="144696" y="1444499"/>
                  </a:lnTo>
                  <a:lnTo>
                    <a:pt x="139791" y="1402808"/>
                  </a:lnTo>
                  <a:lnTo>
                    <a:pt x="136112" y="1361117"/>
                  </a:lnTo>
                  <a:lnTo>
                    <a:pt x="137339" y="1321877"/>
                  </a:lnTo>
                  <a:lnTo>
                    <a:pt x="142244" y="1283864"/>
                  </a:lnTo>
                  <a:lnTo>
                    <a:pt x="153281" y="1247077"/>
                  </a:lnTo>
                  <a:lnTo>
                    <a:pt x="169221" y="1216422"/>
                  </a:lnTo>
                  <a:lnTo>
                    <a:pt x="190066" y="1186992"/>
                  </a:lnTo>
                  <a:lnTo>
                    <a:pt x="214591" y="1161241"/>
                  </a:lnTo>
                  <a:lnTo>
                    <a:pt x="242794" y="1135491"/>
                  </a:lnTo>
                  <a:lnTo>
                    <a:pt x="272224" y="1112191"/>
                  </a:lnTo>
                  <a:lnTo>
                    <a:pt x="302880" y="1088893"/>
                  </a:lnTo>
                  <a:lnTo>
                    <a:pt x="333535" y="1065594"/>
                  </a:lnTo>
                  <a:lnTo>
                    <a:pt x="364192" y="1042296"/>
                  </a:lnTo>
                  <a:lnTo>
                    <a:pt x="392395" y="1017772"/>
                  </a:lnTo>
                  <a:lnTo>
                    <a:pt x="416921" y="989569"/>
                  </a:lnTo>
                  <a:lnTo>
                    <a:pt x="438991" y="962591"/>
                  </a:lnTo>
                  <a:lnTo>
                    <a:pt x="456159" y="931936"/>
                  </a:lnTo>
                  <a:lnTo>
                    <a:pt x="470874" y="898828"/>
                  </a:lnTo>
                  <a:lnTo>
                    <a:pt x="483136" y="863267"/>
                  </a:lnTo>
                  <a:lnTo>
                    <a:pt x="494172" y="826479"/>
                  </a:lnTo>
                  <a:lnTo>
                    <a:pt x="503983" y="789692"/>
                  </a:lnTo>
                  <a:lnTo>
                    <a:pt x="513793" y="751680"/>
                  </a:lnTo>
                  <a:lnTo>
                    <a:pt x="524829" y="716119"/>
                  </a:lnTo>
                  <a:lnTo>
                    <a:pt x="537091" y="680557"/>
                  </a:lnTo>
                  <a:lnTo>
                    <a:pt x="551806" y="647450"/>
                  </a:lnTo>
                  <a:lnTo>
                    <a:pt x="570199" y="618021"/>
                  </a:lnTo>
                  <a:lnTo>
                    <a:pt x="592270" y="591044"/>
                  </a:lnTo>
                  <a:lnTo>
                    <a:pt x="619248" y="568971"/>
                  </a:lnTo>
                  <a:lnTo>
                    <a:pt x="648679" y="550578"/>
                  </a:lnTo>
                  <a:lnTo>
                    <a:pt x="681785" y="535863"/>
                  </a:lnTo>
                  <a:lnTo>
                    <a:pt x="717347" y="523601"/>
                  </a:lnTo>
                  <a:lnTo>
                    <a:pt x="752908" y="512565"/>
                  </a:lnTo>
                  <a:lnTo>
                    <a:pt x="790921" y="502755"/>
                  </a:lnTo>
                  <a:lnTo>
                    <a:pt x="827707" y="492944"/>
                  </a:lnTo>
                  <a:lnTo>
                    <a:pt x="864495" y="481908"/>
                  </a:lnTo>
                  <a:lnTo>
                    <a:pt x="900055" y="469646"/>
                  </a:lnTo>
                  <a:lnTo>
                    <a:pt x="933163" y="454931"/>
                  </a:lnTo>
                  <a:lnTo>
                    <a:pt x="963819" y="437765"/>
                  </a:lnTo>
                  <a:lnTo>
                    <a:pt x="990796" y="415693"/>
                  </a:lnTo>
                  <a:lnTo>
                    <a:pt x="1019000" y="391167"/>
                  </a:lnTo>
                  <a:lnTo>
                    <a:pt x="1043525" y="362964"/>
                  </a:lnTo>
                  <a:lnTo>
                    <a:pt x="1066823" y="333535"/>
                  </a:lnTo>
                  <a:lnTo>
                    <a:pt x="1090122" y="302879"/>
                  </a:lnTo>
                  <a:lnTo>
                    <a:pt x="1113420" y="272223"/>
                  </a:lnTo>
                  <a:lnTo>
                    <a:pt x="1136718" y="242793"/>
                  </a:lnTo>
                  <a:lnTo>
                    <a:pt x="1162470" y="214590"/>
                  </a:lnTo>
                  <a:lnTo>
                    <a:pt x="1188220" y="190066"/>
                  </a:lnTo>
                  <a:lnTo>
                    <a:pt x="1217650" y="169220"/>
                  </a:lnTo>
                  <a:lnTo>
                    <a:pt x="1248306" y="153279"/>
                  </a:lnTo>
                  <a:lnTo>
                    <a:pt x="1285093" y="142243"/>
                  </a:lnTo>
                  <a:lnTo>
                    <a:pt x="1323107" y="137338"/>
                  </a:lnTo>
                  <a:lnTo>
                    <a:pt x="1362345" y="136111"/>
                  </a:lnTo>
                  <a:lnTo>
                    <a:pt x="1404036" y="139791"/>
                  </a:lnTo>
                  <a:lnTo>
                    <a:pt x="1445729" y="144696"/>
                  </a:lnTo>
                  <a:lnTo>
                    <a:pt x="1487421" y="150827"/>
                  </a:lnTo>
                  <a:lnTo>
                    <a:pt x="1529113" y="155732"/>
                  </a:lnTo>
                  <a:lnTo>
                    <a:pt x="1570804" y="158184"/>
                  </a:lnTo>
                  <a:lnTo>
                    <a:pt x="1611271" y="158184"/>
                  </a:lnTo>
                  <a:lnTo>
                    <a:pt x="1649285" y="153279"/>
                  </a:lnTo>
                  <a:lnTo>
                    <a:pt x="1687298" y="143469"/>
                  </a:lnTo>
                  <a:lnTo>
                    <a:pt x="1724085" y="128755"/>
                  </a:lnTo>
                  <a:lnTo>
                    <a:pt x="1760871" y="109134"/>
                  </a:lnTo>
                  <a:lnTo>
                    <a:pt x="1797658" y="89515"/>
                  </a:lnTo>
                  <a:lnTo>
                    <a:pt x="1834445" y="67443"/>
                  </a:lnTo>
                  <a:lnTo>
                    <a:pt x="1870007" y="46597"/>
                  </a:lnTo>
                  <a:lnTo>
                    <a:pt x="1908020" y="28203"/>
                  </a:lnTo>
                  <a:lnTo>
                    <a:pt x="1944806" y="13488"/>
                  </a:lnTo>
                  <a:lnTo>
                    <a:pt x="1982820" y="3678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C2C01E1-D319-482D-ACDE-2C00980C8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8359" y="3890298"/>
              <a:ext cx="3173643" cy="2967700"/>
            </a:xfrm>
            <a:custGeom>
              <a:avLst/>
              <a:gdLst>
                <a:gd name="connsiteX0" fmla="*/ 1885720 w 3173643"/>
                <a:gd name="connsiteY0" fmla="*/ 0 h 2967700"/>
                <a:gd name="connsiteX1" fmla="*/ 1922313 w 3173643"/>
                <a:gd name="connsiteY1" fmla="*/ 3430 h 2967700"/>
                <a:gd name="connsiteX2" fmla="*/ 1957763 w 3173643"/>
                <a:gd name="connsiteY2" fmla="*/ 12579 h 2967700"/>
                <a:gd name="connsiteX3" fmla="*/ 1992070 w 3173643"/>
                <a:gd name="connsiteY3" fmla="*/ 26302 h 2967700"/>
                <a:gd name="connsiteX4" fmla="*/ 2027519 w 3173643"/>
                <a:gd name="connsiteY4" fmla="*/ 43455 h 2967700"/>
                <a:gd name="connsiteX5" fmla="*/ 2060683 w 3173643"/>
                <a:gd name="connsiteY5" fmla="*/ 62896 h 2967700"/>
                <a:gd name="connsiteX6" fmla="*/ 2094991 w 3173643"/>
                <a:gd name="connsiteY6" fmla="*/ 83480 h 2967700"/>
                <a:gd name="connsiteX7" fmla="*/ 2129297 w 3173643"/>
                <a:gd name="connsiteY7" fmla="*/ 101777 h 2967700"/>
                <a:gd name="connsiteX8" fmla="*/ 2163602 w 3173643"/>
                <a:gd name="connsiteY8" fmla="*/ 120075 h 2967700"/>
                <a:gd name="connsiteX9" fmla="*/ 2196766 w 3173643"/>
                <a:gd name="connsiteY9" fmla="*/ 133797 h 2967700"/>
                <a:gd name="connsiteX10" fmla="*/ 2233360 w 3173643"/>
                <a:gd name="connsiteY10" fmla="*/ 142945 h 2967700"/>
                <a:gd name="connsiteX11" fmla="*/ 2268809 w 3173643"/>
                <a:gd name="connsiteY11" fmla="*/ 147520 h 2967700"/>
                <a:gd name="connsiteX12" fmla="*/ 2306546 w 3173643"/>
                <a:gd name="connsiteY12" fmla="*/ 147520 h 2967700"/>
                <a:gd name="connsiteX13" fmla="*/ 2345428 w 3173643"/>
                <a:gd name="connsiteY13" fmla="*/ 145233 h 2967700"/>
                <a:gd name="connsiteX14" fmla="*/ 2384308 w 3173643"/>
                <a:gd name="connsiteY14" fmla="*/ 140659 h 2967700"/>
                <a:gd name="connsiteX15" fmla="*/ 2423190 w 3173643"/>
                <a:gd name="connsiteY15" fmla="*/ 134941 h 2967700"/>
                <a:gd name="connsiteX16" fmla="*/ 2462070 w 3173643"/>
                <a:gd name="connsiteY16" fmla="*/ 130367 h 2967700"/>
                <a:gd name="connsiteX17" fmla="*/ 2500951 w 3173643"/>
                <a:gd name="connsiteY17" fmla="*/ 126936 h 2967700"/>
                <a:gd name="connsiteX18" fmla="*/ 2537544 w 3173643"/>
                <a:gd name="connsiteY18" fmla="*/ 128079 h 2967700"/>
                <a:gd name="connsiteX19" fmla="*/ 2572995 w 3173643"/>
                <a:gd name="connsiteY19" fmla="*/ 132653 h 2967700"/>
                <a:gd name="connsiteX20" fmla="*/ 2607301 w 3173643"/>
                <a:gd name="connsiteY20" fmla="*/ 142945 h 2967700"/>
                <a:gd name="connsiteX21" fmla="*/ 2635891 w 3173643"/>
                <a:gd name="connsiteY21" fmla="*/ 157812 h 2967700"/>
                <a:gd name="connsiteX22" fmla="*/ 2663335 w 3173643"/>
                <a:gd name="connsiteY22" fmla="*/ 177253 h 2967700"/>
                <a:gd name="connsiteX23" fmla="*/ 2687350 w 3173643"/>
                <a:gd name="connsiteY23" fmla="*/ 200124 h 2967700"/>
                <a:gd name="connsiteX24" fmla="*/ 2711365 w 3173643"/>
                <a:gd name="connsiteY24" fmla="*/ 226426 h 2967700"/>
                <a:gd name="connsiteX25" fmla="*/ 2733093 w 3173643"/>
                <a:gd name="connsiteY25" fmla="*/ 253871 h 2967700"/>
                <a:gd name="connsiteX26" fmla="*/ 2754820 w 3173643"/>
                <a:gd name="connsiteY26" fmla="*/ 282461 h 2967700"/>
                <a:gd name="connsiteX27" fmla="*/ 2776547 w 3173643"/>
                <a:gd name="connsiteY27" fmla="*/ 311049 h 2967700"/>
                <a:gd name="connsiteX28" fmla="*/ 2798275 w 3173643"/>
                <a:gd name="connsiteY28" fmla="*/ 338495 h 2967700"/>
                <a:gd name="connsiteX29" fmla="*/ 2821146 w 3173643"/>
                <a:gd name="connsiteY29" fmla="*/ 364797 h 2967700"/>
                <a:gd name="connsiteX30" fmla="*/ 2847448 w 3173643"/>
                <a:gd name="connsiteY30" fmla="*/ 387669 h 2967700"/>
                <a:gd name="connsiteX31" fmla="*/ 2872607 w 3173643"/>
                <a:gd name="connsiteY31" fmla="*/ 408253 h 2967700"/>
                <a:gd name="connsiteX32" fmla="*/ 2901195 w 3173643"/>
                <a:gd name="connsiteY32" fmla="*/ 424261 h 2967700"/>
                <a:gd name="connsiteX33" fmla="*/ 2932071 w 3173643"/>
                <a:gd name="connsiteY33" fmla="*/ 437985 h 2967700"/>
                <a:gd name="connsiteX34" fmla="*/ 2965233 w 3173643"/>
                <a:gd name="connsiteY34" fmla="*/ 449420 h 2967700"/>
                <a:gd name="connsiteX35" fmla="*/ 2999539 w 3173643"/>
                <a:gd name="connsiteY35" fmla="*/ 459712 h 2967700"/>
                <a:gd name="connsiteX36" fmla="*/ 3033847 w 3173643"/>
                <a:gd name="connsiteY36" fmla="*/ 468861 h 2967700"/>
                <a:gd name="connsiteX37" fmla="*/ 3069297 w 3173643"/>
                <a:gd name="connsiteY37" fmla="*/ 478010 h 2967700"/>
                <a:gd name="connsiteX38" fmla="*/ 3102460 w 3173643"/>
                <a:gd name="connsiteY38" fmla="*/ 488302 h 2967700"/>
                <a:gd name="connsiteX39" fmla="*/ 3135622 w 3173643"/>
                <a:gd name="connsiteY39" fmla="*/ 499737 h 2967700"/>
                <a:gd name="connsiteX40" fmla="*/ 3166499 w 3173643"/>
                <a:gd name="connsiteY40" fmla="*/ 513461 h 2967700"/>
                <a:gd name="connsiteX41" fmla="*/ 3173643 w 3173643"/>
                <a:gd name="connsiteY41" fmla="*/ 517926 h 2967700"/>
                <a:gd name="connsiteX42" fmla="*/ 3173643 w 3173643"/>
                <a:gd name="connsiteY42" fmla="*/ 2967700 h 2967700"/>
                <a:gd name="connsiteX43" fmla="*/ 452321 w 3173643"/>
                <a:gd name="connsiteY43" fmla="*/ 2967700 h 2967700"/>
                <a:gd name="connsiteX44" fmla="*/ 450560 w 3173643"/>
                <a:gd name="connsiteY44" fmla="*/ 2961831 h 2967700"/>
                <a:gd name="connsiteX45" fmla="*/ 439125 w 3173643"/>
                <a:gd name="connsiteY45" fmla="*/ 2928666 h 2967700"/>
                <a:gd name="connsiteX46" fmla="*/ 425402 w 3173643"/>
                <a:gd name="connsiteY46" fmla="*/ 2897790 h 2967700"/>
                <a:gd name="connsiteX47" fmla="*/ 409392 w 3173643"/>
                <a:gd name="connsiteY47" fmla="*/ 2869201 h 2967700"/>
                <a:gd name="connsiteX48" fmla="*/ 388809 w 3173643"/>
                <a:gd name="connsiteY48" fmla="*/ 2844043 h 2967700"/>
                <a:gd name="connsiteX49" fmla="*/ 365937 w 3173643"/>
                <a:gd name="connsiteY49" fmla="*/ 2817741 h 2967700"/>
                <a:gd name="connsiteX50" fmla="*/ 339636 w 3173643"/>
                <a:gd name="connsiteY50" fmla="*/ 2794870 h 2967700"/>
                <a:gd name="connsiteX51" fmla="*/ 311046 w 3173643"/>
                <a:gd name="connsiteY51" fmla="*/ 2773142 h 2967700"/>
                <a:gd name="connsiteX52" fmla="*/ 282458 w 3173643"/>
                <a:gd name="connsiteY52" fmla="*/ 2751415 h 2967700"/>
                <a:gd name="connsiteX53" fmla="*/ 253870 w 3173643"/>
                <a:gd name="connsiteY53" fmla="*/ 2729687 h 2967700"/>
                <a:gd name="connsiteX54" fmla="*/ 226423 w 3173643"/>
                <a:gd name="connsiteY54" fmla="*/ 2707959 h 2967700"/>
                <a:gd name="connsiteX55" fmla="*/ 200122 w 3173643"/>
                <a:gd name="connsiteY55" fmla="*/ 2683944 h 2967700"/>
                <a:gd name="connsiteX56" fmla="*/ 177251 w 3173643"/>
                <a:gd name="connsiteY56" fmla="*/ 2659930 h 2967700"/>
                <a:gd name="connsiteX57" fmla="*/ 157812 w 3173643"/>
                <a:gd name="connsiteY57" fmla="*/ 2632484 h 2967700"/>
                <a:gd name="connsiteX58" fmla="*/ 142945 w 3173643"/>
                <a:gd name="connsiteY58" fmla="*/ 2603895 h 2967700"/>
                <a:gd name="connsiteX59" fmla="*/ 132653 w 3173643"/>
                <a:gd name="connsiteY59" fmla="*/ 2569589 h 2967700"/>
                <a:gd name="connsiteX60" fmla="*/ 128079 w 3173643"/>
                <a:gd name="connsiteY60" fmla="*/ 2534138 h 2967700"/>
                <a:gd name="connsiteX61" fmla="*/ 126934 w 3173643"/>
                <a:gd name="connsiteY61" fmla="*/ 2497543 h 2967700"/>
                <a:gd name="connsiteX62" fmla="*/ 130365 w 3173643"/>
                <a:gd name="connsiteY62" fmla="*/ 2458662 h 2967700"/>
                <a:gd name="connsiteX63" fmla="*/ 134940 w 3173643"/>
                <a:gd name="connsiteY63" fmla="*/ 2419782 h 2967700"/>
                <a:gd name="connsiteX64" fmla="*/ 140657 w 3173643"/>
                <a:gd name="connsiteY64" fmla="*/ 2380900 h 2967700"/>
                <a:gd name="connsiteX65" fmla="*/ 145232 w 3173643"/>
                <a:gd name="connsiteY65" fmla="*/ 2342019 h 2967700"/>
                <a:gd name="connsiteX66" fmla="*/ 147519 w 3173643"/>
                <a:gd name="connsiteY66" fmla="*/ 2303138 h 2967700"/>
                <a:gd name="connsiteX67" fmla="*/ 147519 w 3173643"/>
                <a:gd name="connsiteY67" fmla="*/ 2265400 h 2967700"/>
                <a:gd name="connsiteX68" fmla="*/ 142945 w 3173643"/>
                <a:gd name="connsiteY68" fmla="*/ 2229950 h 2967700"/>
                <a:gd name="connsiteX69" fmla="*/ 133796 w 3173643"/>
                <a:gd name="connsiteY69" fmla="*/ 2194499 h 2967700"/>
                <a:gd name="connsiteX70" fmla="*/ 120073 w 3173643"/>
                <a:gd name="connsiteY70" fmla="*/ 2161335 h 2967700"/>
                <a:gd name="connsiteX71" fmla="*/ 102920 w 3173643"/>
                <a:gd name="connsiteY71" fmla="*/ 2127029 h 2967700"/>
                <a:gd name="connsiteX72" fmla="*/ 83479 w 3173643"/>
                <a:gd name="connsiteY72" fmla="*/ 2092723 h 2967700"/>
                <a:gd name="connsiteX73" fmla="*/ 62897 w 3173643"/>
                <a:gd name="connsiteY73" fmla="*/ 2058415 h 2967700"/>
                <a:gd name="connsiteX74" fmla="*/ 43456 w 3173643"/>
                <a:gd name="connsiteY74" fmla="*/ 2025251 h 2967700"/>
                <a:gd name="connsiteX75" fmla="*/ 26302 w 3173643"/>
                <a:gd name="connsiteY75" fmla="*/ 1989801 h 2967700"/>
                <a:gd name="connsiteX76" fmla="*/ 12580 w 3173643"/>
                <a:gd name="connsiteY76" fmla="*/ 1955494 h 2967700"/>
                <a:gd name="connsiteX77" fmla="*/ 3431 w 3173643"/>
                <a:gd name="connsiteY77" fmla="*/ 1920043 h 2967700"/>
                <a:gd name="connsiteX78" fmla="*/ 0 w 3173643"/>
                <a:gd name="connsiteY78" fmla="*/ 1883449 h 2967700"/>
                <a:gd name="connsiteX79" fmla="*/ 3431 w 3173643"/>
                <a:gd name="connsiteY79" fmla="*/ 1846856 h 2967700"/>
                <a:gd name="connsiteX80" fmla="*/ 12580 w 3173643"/>
                <a:gd name="connsiteY80" fmla="*/ 1811405 h 2967700"/>
                <a:gd name="connsiteX81" fmla="*/ 26302 w 3173643"/>
                <a:gd name="connsiteY81" fmla="*/ 1777098 h 2967700"/>
                <a:gd name="connsiteX82" fmla="*/ 43456 w 3173643"/>
                <a:gd name="connsiteY82" fmla="*/ 1741648 h 2967700"/>
                <a:gd name="connsiteX83" fmla="*/ 62897 w 3173643"/>
                <a:gd name="connsiteY83" fmla="*/ 1708484 h 2967700"/>
                <a:gd name="connsiteX84" fmla="*/ 83479 w 3173643"/>
                <a:gd name="connsiteY84" fmla="*/ 1674178 h 2967700"/>
                <a:gd name="connsiteX85" fmla="*/ 102920 w 3173643"/>
                <a:gd name="connsiteY85" fmla="*/ 1639870 h 2967700"/>
                <a:gd name="connsiteX86" fmla="*/ 120073 w 3173643"/>
                <a:gd name="connsiteY86" fmla="*/ 1605564 h 2967700"/>
                <a:gd name="connsiteX87" fmla="*/ 133796 w 3173643"/>
                <a:gd name="connsiteY87" fmla="*/ 1572400 h 2967700"/>
                <a:gd name="connsiteX88" fmla="*/ 142945 w 3173643"/>
                <a:gd name="connsiteY88" fmla="*/ 1536949 h 2967700"/>
                <a:gd name="connsiteX89" fmla="*/ 147519 w 3173643"/>
                <a:gd name="connsiteY89" fmla="*/ 1501500 h 2967700"/>
                <a:gd name="connsiteX90" fmla="*/ 147519 w 3173643"/>
                <a:gd name="connsiteY90" fmla="*/ 1463762 h 2967700"/>
                <a:gd name="connsiteX91" fmla="*/ 145232 w 3173643"/>
                <a:gd name="connsiteY91" fmla="*/ 1424880 h 2967700"/>
                <a:gd name="connsiteX92" fmla="*/ 140657 w 3173643"/>
                <a:gd name="connsiteY92" fmla="*/ 1386000 h 2967700"/>
                <a:gd name="connsiteX93" fmla="*/ 134940 w 3173643"/>
                <a:gd name="connsiteY93" fmla="*/ 1347118 h 2967700"/>
                <a:gd name="connsiteX94" fmla="*/ 130365 w 3173643"/>
                <a:gd name="connsiteY94" fmla="*/ 1308237 h 2967700"/>
                <a:gd name="connsiteX95" fmla="*/ 126934 w 3173643"/>
                <a:gd name="connsiteY95" fmla="*/ 1269356 h 2967700"/>
                <a:gd name="connsiteX96" fmla="*/ 128079 w 3173643"/>
                <a:gd name="connsiteY96" fmla="*/ 1232762 h 2967700"/>
                <a:gd name="connsiteX97" fmla="*/ 132653 w 3173643"/>
                <a:gd name="connsiteY97" fmla="*/ 1197312 h 2967700"/>
                <a:gd name="connsiteX98" fmla="*/ 142945 w 3173643"/>
                <a:gd name="connsiteY98" fmla="*/ 1163004 h 2967700"/>
                <a:gd name="connsiteX99" fmla="*/ 157812 w 3173643"/>
                <a:gd name="connsiteY99" fmla="*/ 1134416 h 2967700"/>
                <a:gd name="connsiteX100" fmla="*/ 177251 w 3173643"/>
                <a:gd name="connsiteY100" fmla="*/ 1106970 h 2967700"/>
                <a:gd name="connsiteX101" fmla="*/ 200122 w 3173643"/>
                <a:gd name="connsiteY101" fmla="*/ 1082955 h 2967700"/>
                <a:gd name="connsiteX102" fmla="*/ 226423 w 3173643"/>
                <a:gd name="connsiteY102" fmla="*/ 1058941 h 2967700"/>
                <a:gd name="connsiteX103" fmla="*/ 253870 w 3173643"/>
                <a:gd name="connsiteY103" fmla="*/ 1037212 h 2967700"/>
                <a:gd name="connsiteX104" fmla="*/ 282458 w 3173643"/>
                <a:gd name="connsiteY104" fmla="*/ 1015484 h 2967700"/>
                <a:gd name="connsiteX105" fmla="*/ 311046 w 3173643"/>
                <a:gd name="connsiteY105" fmla="*/ 993757 h 2967700"/>
                <a:gd name="connsiteX106" fmla="*/ 339636 w 3173643"/>
                <a:gd name="connsiteY106" fmla="*/ 972029 h 2967700"/>
                <a:gd name="connsiteX107" fmla="*/ 365937 w 3173643"/>
                <a:gd name="connsiteY107" fmla="*/ 949159 h 2967700"/>
                <a:gd name="connsiteX108" fmla="*/ 388809 w 3173643"/>
                <a:gd name="connsiteY108" fmla="*/ 922857 h 2967700"/>
                <a:gd name="connsiteX109" fmla="*/ 409392 w 3173643"/>
                <a:gd name="connsiteY109" fmla="*/ 897698 h 2967700"/>
                <a:gd name="connsiteX110" fmla="*/ 425402 w 3173643"/>
                <a:gd name="connsiteY110" fmla="*/ 869109 h 2967700"/>
                <a:gd name="connsiteX111" fmla="*/ 439125 w 3173643"/>
                <a:gd name="connsiteY111" fmla="*/ 838233 h 2967700"/>
                <a:gd name="connsiteX112" fmla="*/ 450560 w 3173643"/>
                <a:gd name="connsiteY112" fmla="*/ 805069 h 2967700"/>
                <a:gd name="connsiteX113" fmla="*/ 460852 w 3173643"/>
                <a:gd name="connsiteY113" fmla="*/ 770761 h 2967700"/>
                <a:gd name="connsiteX114" fmla="*/ 470001 w 3173643"/>
                <a:gd name="connsiteY114" fmla="*/ 736455 h 2967700"/>
                <a:gd name="connsiteX115" fmla="*/ 479150 w 3173643"/>
                <a:gd name="connsiteY115" fmla="*/ 701004 h 2967700"/>
                <a:gd name="connsiteX116" fmla="*/ 489442 w 3173643"/>
                <a:gd name="connsiteY116" fmla="*/ 667841 h 2967700"/>
                <a:gd name="connsiteX117" fmla="*/ 500877 w 3173643"/>
                <a:gd name="connsiteY117" fmla="*/ 634677 h 2967700"/>
                <a:gd name="connsiteX118" fmla="*/ 514600 w 3173643"/>
                <a:gd name="connsiteY118" fmla="*/ 603802 h 2967700"/>
                <a:gd name="connsiteX119" fmla="*/ 531753 w 3173643"/>
                <a:gd name="connsiteY119" fmla="*/ 576357 h 2967700"/>
                <a:gd name="connsiteX120" fmla="*/ 552336 w 3173643"/>
                <a:gd name="connsiteY120" fmla="*/ 551198 h 2967700"/>
                <a:gd name="connsiteX121" fmla="*/ 577494 w 3173643"/>
                <a:gd name="connsiteY121" fmla="*/ 530614 h 2967700"/>
                <a:gd name="connsiteX122" fmla="*/ 604941 w 3173643"/>
                <a:gd name="connsiteY122" fmla="*/ 513461 h 2967700"/>
                <a:gd name="connsiteX123" fmla="*/ 635815 w 3173643"/>
                <a:gd name="connsiteY123" fmla="*/ 499737 h 2967700"/>
                <a:gd name="connsiteX124" fmla="*/ 668979 w 3173643"/>
                <a:gd name="connsiteY124" fmla="*/ 488302 h 2967700"/>
                <a:gd name="connsiteX125" fmla="*/ 702142 w 3173643"/>
                <a:gd name="connsiteY125" fmla="*/ 478010 h 2967700"/>
                <a:gd name="connsiteX126" fmla="*/ 737592 w 3173643"/>
                <a:gd name="connsiteY126" fmla="*/ 468861 h 2967700"/>
                <a:gd name="connsiteX127" fmla="*/ 771898 w 3173643"/>
                <a:gd name="connsiteY127" fmla="*/ 459712 h 2967700"/>
                <a:gd name="connsiteX128" fmla="*/ 806205 w 3173643"/>
                <a:gd name="connsiteY128" fmla="*/ 449420 h 2967700"/>
                <a:gd name="connsiteX129" fmla="*/ 839368 w 3173643"/>
                <a:gd name="connsiteY129" fmla="*/ 437985 h 2967700"/>
                <a:gd name="connsiteX130" fmla="*/ 870244 w 3173643"/>
                <a:gd name="connsiteY130" fmla="*/ 424261 h 2967700"/>
                <a:gd name="connsiteX131" fmla="*/ 898833 w 3173643"/>
                <a:gd name="connsiteY131" fmla="*/ 408253 h 2967700"/>
                <a:gd name="connsiteX132" fmla="*/ 923991 w 3173643"/>
                <a:gd name="connsiteY132" fmla="*/ 387669 h 2967700"/>
                <a:gd name="connsiteX133" fmla="*/ 950293 w 3173643"/>
                <a:gd name="connsiteY133" fmla="*/ 364797 h 2967700"/>
                <a:gd name="connsiteX134" fmla="*/ 973165 w 3173643"/>
                <a:gd name="connsiteY134" fmla="*/ 338495 h 2967700"/>
                <a:gd name="connsiteX135" fmla="*/ 994892 w 3173643"/>
                <a:gd name="connsiteY135" fmla="*/ 311049 h 2967700"/>
                <a:gd name="connsiteX136" fmla="*/ 1016619 w 3173643"/>
                <a:gd name="connsiteY136" fmla="*/ 282461 h 2967700"/>
                <a:gd name="connsiteX137" fmla="*/ 1038347 w 3173643"/>
                <a:gd name="connsiteY137" fmla="*/ 253871 h 2967700"/>
                <a:gd name="connsiteX138" fmla="*/ 1060074 w 3173643"/>
                <a:gd name="connsiteY138" fmla="*/ 226426 h 2967700"/>
                <a:gd name="connsiteX139" fmla="*/ 1084089 w 3173643"/>
                <a:gd name="connsiteY139" fmla="*/ 200124 h 2967700"/>
                <a:gd name="connsiteX140" fmla="*/ 1108103 w 3173643"/>
                <a:gd name="connsiteY140" fmla="*/ 177253 h 2967700"/>
                <a:gd name="connsiteX141" fmla="*/ 1135549 w 3173643"/>
                <a:gd name="connsiteY141" fmla="*/ 157812 h 2967700"/>
                <a:gd name="connsiteX142" fmla="*/ 1164137 w 3173643"/>
                <a:gd name="connsiteY142" fmla="*/ 142945 h 2967700"/>
                <a:gd name="connsiteX143" fmla="*/ 1198445 w 3173643"/>
                <a:gd name="connsiteY143" fmla="*/ 132653 h 2967700"/>
                <a:gd name="connsiteX144" fmla="*/ 1233895 w 3173643"/>
                <a:gd name="connsiteY144" fmla="*/ 128079 h 2967700"/>
                <a:gd name="connsiteX145" fmla="*/ 1270487 w 3173643"/>
                <a:gd name="connsiteY145" fmla="*/ 126936 h 2967700"/>
                <a:gd name="connsiteX146" fmla="*/ 1309368 w 3173643"/>
                <a:gd name="connsiteY146" fmla="*/ 130367 h 2967700"/>
                <a:gd name="connsiteX147" fmla="*/ 1348249 w 3173643"/>
                <a:gd name="connsiteY147" fmla="*/ 134941 h 2967700"/>
                <a:gd name="connsiteX148" fmla="*/ 1387131 w 3173643"/>
                <a:gd name="connsiteY148" fmla="*/ 140659 h 2967700"/>
                <a:gd name="connsiteX149" fmla="*/ 1426011 w 3173643"/>
                <a:gd name="connsiteY149" fmla="*/ 145233 h 2967700"/>
                <a:gd name="connsiteX150" fmla="*/ 1464891 w 3173643"/>
                <a:gd name="connsiteY150" fmla="*/ 147520 h 2967700"/>
                <a:gd name="connsiteX151" fmla="*/ 1502630 w 3173643"/>
                <a:gd name="connsiteY151" fmla="*/ 147520 h 2967700"/>
                <a:gd name="connsiteX152" fmla="*/ 1538080 w 3173643"/>
                <a:gd name="connsiteY152" fmla="*/ 142945 h 2967700"/>
                <a:gd name="connsiteX153" fmla="*/ 1573531 w 3173643"/>
                <a:gd name="connsiteY153" fmla="*/ 133797 h 2967700"/>
                <a:gd name="connsiteX154" fmla="*/ 1607837 w 3173643"/>
                <a:gd name="connsiteY154" fmla="*/ 120075 h 2967700"/>
                <a:gd name="connsiteX155" fmla="*/ 1642143 w 3173643"/>
                <a:gd name="connsiteY155" fmla="*/ 101777 h 2967700"/>
                <a:gd name="connsiteX156" fmla="*/ 1676450 w 3173643"/>
                <a:gd name="connsiteY156" fmla="*/ 83480 h 2967700"/>
                <a:gd name="connsiteX157" fmla="*/ 1710756 w 3173643"/>
                <a:gd name="connsiteY157" fmla="*/ 62896 h 2967700"/>
                <a:gd name="connsiteX158" fmla="*/ 1743919 w 3173643"/>
                <a:gd name="connsiteY158" fmla="*/ 43455 h 2967700"/>
                <a:gd name="connsiteX159" fmla="*/ 1779370 w 3173643"/>
                <a:gd name="connsiteY159" fmla="*/ 26302 h 2967700"/>
                <a:gd name="connsiteX160" fmla="*/ 1813676 w 3173643"/>
                <a:gd name="connsiteY160" fmla="*/ 12579 h 2967700"/>
                <a:gd name="connsiteX161" fmla="*/ 1849126 w 3173643"/>
                <a:gd name="connsiteY161" fmla="*/ 3430 h 29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3173643" h="2967700">
                  <a:moveTo>
                    <a:pt x="1885720" y="0"/>
                  </a:moveTo>
                  <a:lnTo>
                    <a:pt x="1922313" y="3430"/>
                  </a:lnTo>
                  <a:lnTo>
                    <a:pt x="1957763" y="12579"/>
                  </a:lnTo>
                  <a:lnTo>
                    <a:pt x="1992070" y="26302"/>
                  </a:lnTo>
                  <a:lnTo>
                    <a:pt x="2027519" y="43455"/>
                  </a:lnTo>
                  <a:lnTo>
                    <a:pt x="2060683" y="62896"/>
                  </a:lnTo>
                  <a:lnTo>
                    <a:pt x="2094991" y="83480"/>
                  </a:lnTo>
                  <a:lnTo>
                    <a:pt x="2129297" y="101777"/>
                  </a:lnTo>
                  <a:lnTo>
                    <a:pt x="2163602" y="120075"/>
                  </a:lnTo>
                  <a:lnTo>
                    <a:pt x="2196766" y="133797"/>
                  </a:lnTo>
                  <a:lnTo>
                    <a:pt x="2233360" y="142945"/>
                  </a:lnTo>
                  <a:lnTo>
                    <a:pt x="2268809" y="147520"/>
                  </a:lnTo>
                  <a:lnTo>
                    <a:pt x="2306546" y="147520"/>
                  </a:lnTo>
                  <a:lnTo>
                    <a:pt x="2345428" y="145233"/>
                  </a:lnTo>
                  <a:lnTo>
                    <a:pt x="2384308" y="140659"/>
                  </a:lnTo>
                  <a:lnTo>
                    <a:pt x="2423190" y="134941"/>
                  </a:lnTo>
                  <a:lnTo>
                    <a:pt x="2462070" y="130367"/>
                  </a:lnTo>
                  <a:lnTo>
                    <a:pt x="2500951" y="126936"/>
                  </a:lnTo>
                  <a:lnTo>
                    <a:pt x="2537544" y="128079"/>
                  </a:lnTo>
                  <a:lnTo>
                    <a:pt x="2572995" y="132653"/>
                  </a:lnTo>
                  <a:lnTo>
                    <a:pt x="2607301" y="142945"/>
                  </a:lnTo>
                  <a:lnTo>
                    <a:pt x="2635891" y="157812"/>
                  </a:lnTo>
                  <a:lnTo>
                    <a:pt x="2663335" y="177253"/>
                  </a:lnTo>
                  <a:lnTo>
                    <a:pt x="2687350" y="200124"/>
                  </a:lnTo>
                  <a:lnTo>
                    <a:pt x="2711365" y="226426"/>
                  </a:lnTo>
                  <a:lnTo>
                    <a:pt x="2733093" y="253871"/>
                  </a:lnTo>
                  <a:lnTo>
                    <a:pt x="2754820" y="282461"/>
                  </a:lnTo>
                  <a:lnTo>
                    <a:pt x="2776547" y="311049"/>
                  </a:lnTo>
                  <a:lnTo>
                    <a:pt x="2798275" y="338495"/>
                  </a:lnTo>
                  <a:lnTo>
                    <a:pt x="2821146" y="364797"/>
                  </a:lnTo>
                  <a:lnTo>
                    <a:pt x="2847448" y="387669"/>
                  </a:lnTo>
                  <a:lnTo>
                    <a:pt x="2872607" y="408253"/>
                  </a:lnTo>
                  <a:lnTo>
                    <a:pt x="2901195" y="424261"/>
                  </a:lnTo>
                  <a:lnTo>
                    <a:pt x="2932071" y="437985"/>
                  </a:lnTo>
                  <a:lnTo>
                    <a:pt x="2965233" y="449420"/>
                  </a:lnTo>
                  <a:lnTo>
                    <a:pt x="2999539" y="459712"/>
                  </a:lnTo>
                  <a:lnTo>
                    <a:pt x="3033847" y="468861"/>
                  </a:lnTo>
                  <a:lnTo>
                    <a:pt x="3069297" y="478010"/>
                  </a:lnTo>
                  <a:lnTo>
                    <a:pt x="3102460" y="488302"/>
                  </a:lnTo>
                  <a:lnTo>
                    <a:pt x="3135622" y="499737"/>
                  </a:lnTo>
                  <a:lnTo>
                    <a:pt x="3166499" y="513461"/>
                  </a:lnTo>
                  <a:lnTo>
                    <a:pt x="3173643" y="517926"/>
                  </a:lnTo>
                  <a:lnTo>
                    <a:pt x="3173643" y="2967700"/>
                  </a:lnTo>
                  <a:lnTo>
                    <a:pt x="452321" y="2967700"/>
                  </a:lnTo>
                  <a:lnTo>
                    <a:pt x="450560" y="2961831"/>
                  </a:lnTo>
                  <a:lnTo>
                    <a:pt x="439125" y="2928666"/>
                  </a:lnTo>
                  <a:lnTo>
                    <a:pt x="425402" y="2897790"/>
                  </a:lnTo>
                  <a:lnTo>
                    <a:pt x="409392" y="2869201"/>
                  </a:lnTo>
                  <a:lnTo>
                    <a:pt x="388809" y="2844043"/>
                  </a:lnTo>
                  <a:lnTo>
                    <a:pt x="365937" y="2817741"/>
                  </a:lnTo>
                  <a:lnTo>
                    <a:pt x="339636" y="2794870"/>
                  </a:lnTo>
                  <a:lnTo>
                    <a:pt x="311046" y="2773142"/>
                  </a:lnTo>
                  <a:lnTo>
                    <a:pt x="282458" y="2751415"/>
                  </a:lnTo>
                  <a:lnTo>
                    <a:pt x="253870" y="2729687"/>
                  </a:lnTo>
                  <a:lnTo>
                    <a:pt x="226423" y="2707959"/>
                  </a:lnTo>
                  <a:lnTo>
                    <a:pt x="200122" y="2683944"/>
                  </a:lnTo>
                  <a:lnTo>
                    <a:pt x="177251" y="2659930"/>
                  </a:lnTo>
                  <a:lnTo>
                    <a:pt x="157812" y="2632484"/>
                  </a:lnTo>
                  <a:lnTo>
                    <a:pt x="142945" y="2603895"/>
                  </a:lnTo>
                  <a:lnTo>
                    <a:pt x="132653" y="2569589"/>
                  </a:lnTo>
                  <a:lnTo>
                    <a:pt x="128079" y="2534138"/>
                  </a:lnTo>
                  <a:lnTo>
                    <a:pt x="126934" y="2497543"/>
                  </a:lnTo>
                  <a:lnTo>
                    <a:pt x="130365" y="2458662"/>
                  </a:lnTo>
                  <a:lnTo>
                    <a:pt x="134940" y="2419782"/>
                  </a:lnTo>
                  <a:lnTo>
                    <a:pt x="140657" y="2380900"/>
                  </a:lnTo>
                  <a:lnTo>
                    <a:pt x="145232" y="2342019"/>
                  </a:lnTo>
                  <a:lnTo>
                    <a:pt x="147519" y="2303138"/>
                  </a:lnTo>
                  <a:lnTo>
                    <a:pt x="147519" y="2265400"/>
                  </a:lnTo>
                  <a:lnTo>
                    <a:pt x="142945" y="2229950"/>
                  </a:lnTo>
                  <a:lnTo>
                    <a:pt x="133796" y="2194499"/>
                  </a:lnTo>
                  <a:lnTo>
                    <a:pt x="120073" y="2161335"/>
                  </a:lnTo>
                  <a:lnTo>
                    <a:pt x="102920" y="2127029"/>
                  </a:lnTo>
                  <a:lnTo>
                    <a:pt x="83479" y="2092723"/>
                  </a:lnTo>
                  <a:lnTo>
                    <a:pt x="62897" y="2058415"/>
                  </a:lnTo>
                  <a:lnTo>
                    <a:pt x="43456" y="2025251"/>
                  </a:lnTo>
                  <a:lnTo>
                    <a:pt x="26302" y="1989801"/>
                  </a:lnTo>
                  <a:lnTo>
                    <a:pt x="12580" y="1955494"/>
                  </a:lnTo>
                  <a:lnTo>
                    <a:pt x="3431" y="1920043"/>
                  </a:lnTo>
                  <a:lnTo>
                    <a:pt x="0" y="1883449"/>
                  </a:lnTo>
                  <a:lnTo>
                    <a:pt x="3431" y="1846856"/>
                  </a:lnTo>
                  <a:lnTo>
                    <a:pt x="12580" y="1811405"/>
                  </a:lnTo>
                  <a:lnTo>
                    <a:pt x="26302" y="1777098"/>
                  </a:lnTo>
                  <a:lnTo>
                    <a:pt x="43456" y="1741648"/>
                  </a:lnTo>
                  <a:lnTo>
                    <a:pt x="62897" y="1708484"/>
                  </a:lnTo>
                  <a:lnTo>
                    <a:pt x="83479" y="1674178"/>
                  </a:lnTo>
                  <a:lnTo>
                    <a:pt x="102920" y="1639870"/>
                  </a:lnTo>
                  <a:lnTo>
                    <a:pt x="120073" y="1605564"/>
                  </a:lnTo>
                  <a:lnTo>
                    <a:pt x="133796" y="1572400"/>
                  </a:lnTo>
                  <a:lnTo>
                    <a:pt x="142945" y="1536949"/>
                  </a:lnTo>
                  <a:lnTo>
                    <a:pt x="147519" y="1501500"/>
                  </a:lnTo>
                  <a:lnTo>
                    <a:pt x="147519" y="1463762"/>
                  </a:lnTo>
                  <a:lnTo>
                    <a:pt x="145232" y="1424880"/>
                  </a:lnTo>
                  <a:lnTo>
                    <a:pt x="140657" y="1386000"/>
                  </a:lnTo>
                  <a:lnTo>
                    <a:pt x="134940" y="1347118"/>
                  </a:lnTo>
                  <a:lnTo>
                    <a:pt x="130365" y="1308237"/>
                  </a:lnTo>
                  <a:lnTo>
                    <a:pt x="126934" y="1269356"/>
                  </a:lnTo>
                  <a:lnTo>
                    <a:pt x="128079" y="1232762"/>
                  </a:lnTo>
                  <a:lnTo>
                    <a:pt x="132653" y="1197312"/>
                  </a:lnTo>
                  <a:lnTo>
                    <a:pt x="142945" y="1163004"/>
                  </a:lnTo>
                  <a:lnTo>
                    <a:pt x="157812" y="1134416"/>
                  </a:lnTo>
                  <a:lnTo>
                    <a:pt x="177251" y="1106970"/>
                  </a:lnTo>
                  <a:lnTo>
                    <a:pt x="200122" y="1082955"/>
                  </a:lnTo>
                  <a:lnTo>
                    <a:pt x="226423" y="1058941"/>
                  </a:lnTo>
                  <a:lnTo>
                    <a:pt x="253870" y="1037212"/>
                  </a:lnTo>
                  <a:lnTo>
                    <a:pt x="282458" y="1015484"/>
                  </a:lnTo>
                  <a:lnTo>
                    <a:pt x="311046" y="993757"/>
                  </a:lnTo>
                  <a:lnTo>
                    <a:pt x="339636" y="972029"/>
                  </a:lnTo>
                  <a:lnTo>
                    <a:pt x="365937" y="949159"/>
                  </a:lnTo>
                  <a:lnTo>
                    <a:pt x="388809" y="922857"/>
                  </a:lnTo>
                  <a:lnTo>
                    <a:pt x="409392" y="897698"/>
                  </a:lnTo>
                  <a:lnTo>
                    <a:pt x="425402" y="869109"/>
                  </a:lnTo>
                  <a:lnTo>
                    <a:pt x="439125" y="838233"/>
                  </a:lnTo>
                  <a:lnTo>
                    <a:pt x="450560" y="805069"/>
                  </a:lnTo>
                  <a:lnTo>
                    <a:pt x="460852" y="770761"/>
                  </a:lnTo>
                  <a:lnTo>
                    <a:pt x="470001" y="736455"/>
                  </a:lnTo>
                  <a:lnTo>
                    <a:pt x="479150" y="701004"/>
                  </a:lnTo>
                  <a:lnTo>
                    <a:pt x="489442" y="667841"/>
                  </a:lnTo>
                  <a:lnTo>
                    <a:pt x="500877" y="634677"/>
                  </a:lnTo>
                  <a:lnTo>
                    <a:pt x="514600" y="603802"/>
                  </a:lnTo>
                  <a:lnTo>
                    <a:pt x="531753" y="576357"/>
                  </a:lnTo>
                  <a:lnTo>
                    <a:pt x="552336" y="551198"/>
                  </a:lnTo>
                  <a:lnTo>
                    <a:pt x="577494" y="530614"/>
                  </a:lnTo>
                  <a:lnTo>
                    <a:pt x="604941" y="513461"/>
                  </a:lnTo>
                  <a:lnTo>
                    <a:pt x="635815" y="499737"/>
                  </a:lnTo>
                  <a:lnTo>
                    <a:pt x="668979" y="488302"/>
                  </a:lnTo>
                  <a:lnTo>
                    <a:pt x="702142" y="478010"/>
                  </a:lnTo>
                  <a:lnTo>
                    <a:pt x="737592" y="468861"/>
                  </a:lnTo>
                  <a:lnTo>
                    <a:pt x="771898" y="459712"/>
                  </a:lnTo>
                  <a:lnTo>
                    <a:pt x="806205" y="449420"/>
                  </a:lnTo>
                  <a:lnTo>
                    <a:pt x="839368" y="437985"/>
                  </a:lnTo>
                  <a:lnTo>
                    <a:pt x="870244" y="424261"/>
                  </a:lnTo>
                  <a:lnTo>
                    <a:pt x="898833" y="408253"/>
                  </a:lnTo>
                  <a:lnTo>
                    <a:pt x="923991" y="387669"/>
                  </a:lnTo>
                  <a:lnTo>
                    <a:pt x="950293" y="364797"/>
                  </a:lnTo>
                  <a:lnTo>
                    <a:pt x="973165" y="338495"/>
                  </a:lnTo>
                  <a:lnTo>
                    <a:pt x="994892" y="311049"/>
                  </a:lnTo>
                  <a:lnTo>
                    <a:pt x="1016619" y="282461"/>
                  </a:lnTo>
                  <a:lnTo>
                    <a:pt x="1038347" y="253871"/>
                  </a:lnTo>
                  <a:lnTo>
                    <a:pt x="1060074" y="226426"/>
                  </a:lnTo>
                  <a:lnTo>
                    <a:pt x="1084089" y="200124"/>
                  </a:lnTo>
                  <a:lnTo>
                    <a:pt x="1108103" y="177253"/>
                  </a:lnTo>
                  <a:lnTo>
                    <a:pt x="1135549" y="157812"/>
                  </a:lnTo>
                  <a:lnTo>
                    <a:pt x="1164137" y="142945"/>
                  </a:lnTo>
                  <a:lnTo>
                    <a:pt x="1198445" y="132653"/>
                  </a:lnTo>
                  <a:lnTo>
                    <a:pt x="1233895" y="128079"/>
                  </a:lnTo>
                  <a:lnTo>
                    <a:pt x="1270487" y="126936"/>
                  </a:lnTo>
                  <a:lnTo>
                    <a:pt x="1309368" y="130367"/>
                  </a:lnTo>
                  <a:lnTo>
                    <a:pt x="1348249" y="134941"/>
                  </a:lnTo>
                  <a:lnTo>
                    <a:pt x="1387131" y="140659"/>
                  </a:lnTo>
                  <a:lnTo>
                    <a:pt x="1426011" y="145233"/>
                  </a:lnTo>
                  <a:lnTo>
                    <a:pt x="1464891" y="147520"/>
                  </a:lnTo>
                  <a:lnTo>
                    <a:pt x="1502630" y="147520"/>
                  </a:lnTo>
                  <a:lnTo>
                    <a:pt x="1538080" y="142945"/>
                  </a:lnTo>
                  <a:lnTo>
                    <a:pt x="1573531" y="133797"/>
                  </a:lnTo>
                  <a:lnTo>
                    <a:pt x="1607837" y="120075"/>
                  </a:lnTo>
                  <a:lnTo>
                    <a:pt x="1642143" y="101777"/>
                  </a:lnTo>
                  <a:lnTo>
                    <a:pt x="1676450" y="83480"/>
                  </a:lnTo>
                  <a:lnTo>
                    <a:pt x="1710756" y="62896"/>
                  </a:lnTo>
                  <a:lnTo>
                    <a:pt x="1743919" y="43455"/>
                  </a:lnTo>
                  <a:lnTo>
                    <a:pt x="1779370" y="26302"/>
                  </a:lnTo>
                  <a:lnTo>
                    <a:pt x="1813676" y="12579"/>
                  </a:lnTo>
                  <a:lnTo>
                    <a:pt x="1849126" y="3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0CD16F-8620-4B36-8D85-DB9DD9869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0946" y="2529102"/>
            <a:ext cx="3361914" cy="3357830"/>
            <a:chOff x="5610946" y="2529102"/>
            <a:chExt cx="3361914" cy="335783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F1E51D-8E17-4D73-9B13-D0D66F9E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10946" y="2529102"/>
              <a:ext cx="3361914" cy="3357830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530028-C7C7-40F1-BE0D-7B614DE9A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24287" y="2642287"/>
              <a:ext cx="3135234" cy="3131460"/>
            </a:xfrm>
            <a:custGeom>
              <a:avLst/>
              <a:gdLst>
                <a:gd name="connsiteX0" fmla="*/ 1567618 w 3135234"/>
                <a:gd name="connsiteY0" fmla="*/ 0 h 3131460"/>
                <a:gd name="connsiteX1" fmla="*/ 1598037 w 3135234"/>
                <a:gd name="connsiteY1" fmla="*/ 2851 h 3131460"/>
                <a:gd name="connsiteX2" fmla="*/ 1627508 w 3135234"/>
                <a:gd name="connsiteY2" fmla="*/ 10457 h 3131460"/>
                <a:gd name="connsiteX3" fmla="*/ 1656028 w 3135234"/>
                <a:gd name="connsiteY3" fmla="*/ 21865 h 3131460"/>
                <a:gd name="connsiteX4" fmla="*/ 1685497 w 3135234"/>
                <a:gd name="connsiteY4" fmla="*/ 36125 h 3131460"/>
                <a:gd name="connsiteX5" fmla="*/ 1713066 w 3135234"/>
                <a:gd name="connsiteY5" fmla="*/ 52286 h 3131460"/>
                <a:gd name="connsiteX6" fmla="*/ 1741586 w 3135234"/>
                <a:gd name="connsiteY6" fmla="*/ 69398 h 3131460"/>
                <a:gd name="connsiteX7" fmla="*/ 1770105 w 3135234"/>
                <a:gd name="connsiteY7" fmla="*/ 84608 h 3131460"/>
                <a:gd name="connsiteX8" fmla="*/ 1798624 w 3135234"/>
                <a:gd name="connsiteY8" fmla="*/ 99819 h 3131460"/>
                <a:gd name="connsiteX9" fmla="*/ 1826193 w 3135234"/>
                <a:gd name="connsiteY9" fmla="*/ 111226 h 3131460"/>
                <a:gd name="connsiteX10" fmla="*/ 1856614 w 3135234"/>
                <a:gd name="connsiteY10" fmla="*/ 118832 h 3131460"/>
                <a:gd name="connsiteX11" fmla="*/ 1886083 w 3135234"/>
                <a:gd name="connsiteY11" fmla="*/ 122635 h 3131460"/>
                <a:gd name="connsiteX12" fmla="*/ 1917455 w 3135234"/>
                <a:gd name="connsiteY12" fmla="*/ 122635 h 3131460"/>
                <a:gd name="connsiteX13" fmla="*/ 1949777 w 3135234"/>
                <a:gd name="connsiteY13" fmla="*/ 120734 h 3131460"/>
                <a:gd name="connsiteX14" fmla="*/ 1982099 w 3135234"/>
                <a:gd name="connsiteY14" fmla="*/ 116931 h 3131460"/>
                <a:gd name="connsiteX15" fmla="*/ 2014421 w 3135234"/>
                <a:gd name="connsiteY15" fmla="*/ 112178 h 3131460"/>
                <a:gd name="connsiteX16" fmla="*/ 2046743 w 3135234"/>
                <a:gd name="connsiteY16" fmla="*/ 108375 h 3131460"/>
                <a:gd name="connsiteX17" fmla="*/ 2079066 w 3135234"/>
                <a:gd name="connsiteY17" fmla="*/ 105523 h 3131460"/>
                <a:gd name="connsiteX18" fmla="*/ 2109485 w 3135234"/>
                <a:gd name="connsiteY18" fmla="*/ 106473 h 3131460"/>
                <a:gd name="connsiteX19" fmla="*/ 2138955 w 3135234"/>
                <a:gd name="connsiteY19" fmla="*/ 110276 h 3131460"/>
                <a:gd name="connsiteX20" fmla="*/ 2167475 w 3135234"/>
                <a:gd name="connsiteY20" fmla="*/ 118832 h 3131460"/>
                <a:gd name="connsiteX21" fmla="*/ 2191242 w 3135234"/>
                <a:gd name="connsiteY21" fmla="*/ 131191 h 3131460"/>
                <a:gd name="connsiteX22" fmla="*/ 2214056 w 3135234"/>
                <a:gd name="connsiteY22" fmla="*/ 147352 h 3131460"/>
                <a:gd name="connsiteX23" fmla="*/ 2234020 w 3135234"/>
                <a:gd name="connsiteY23" fmla="*/ 166365 h 3131460"/>
                <a:gd name="connsiteX24" fmla="*/ 2253984 w 3135234"/>
                <a:gd name="connsiteY24" fmla="*/ 188230 h 3131460"/>
                <a:gd name="connsiteX25" fmla="*/ 2272047 w 3135234"/>
                <a:gd name="connsiteY25" fmla="*/ 211045 h 3131460"/>
                <a:gd name="connsiteX26" fmla="*/ 2290109 w 3135234"/>
                <a:gd name="connsiteY26" fmla="*/ 234812 h 3131460"/>
                <a:gd name="connsiteX27" fmla="*/ 2308171 w 3135234"/>
                <a:gd name="connsiteY27" fmla="*/ 258578 h 3131460"/>
                <a:gd name="connsiteX28" fmla="*/ 2326233 w 3135234"/>
                <a:gd name="connsiteY28" fmla="*/ 281394 h 3131460"/>
                <a:gd name="connsiteX29" fmla="*/ 2345247 w 3135234"/>
                <a:gd name="connsiteY29" fmla="*/ 303259 h 3131460"/>
                <a:gd name="connsiteX30" fmla="*/ 2367111 w 3135234"/>
                <a:gd name="connsiteY30" fmla="*/ 322273 h 3131460"/>
                <a:gd name="connsiteX31" fmla="*/ 2388026 w 3135234"/>
                <a:gd name="connsiteY31" fmla="*/ 339385 h 3131460"/>
                <a:gd name="connsiteX32" fmla="*/ 2411792 w 3135234"/>
                <a:gd name="connsiteY32" fmla="*/ 352693 h 3131460"/>
                <a:gd name="connsiteX33" fmla="*/ 2437459 w 3135234"/>
                <a:gd name="connsiteY33" fmla="*/ 364101 h 3131460"/>
                <a:gd name="connsiteX34" fmla="*/ 2465028 w 3135234"/>
                <a:gd name="connsiteY34" fmla="*/ 373607 h 3131460"/>
                <a:gd name="connsiteX35" fmla="*/ 2493546 w 3135234"/>
                <a:gd name="connsiteY35" fmla="*/ 382163 h 3131460"/>
                <a:gd name="connsiteX36" fmla="*/ 2522066 w 3135234"/>
                <a:gd name="connsiteY36" fmla="*/ 389769 h 3131460"/>
                <a:gd name="connsiteX37" fmla="*/ 2551537 w 3135234"/>
                <a:gd name="connsiteY37" fmla="*/ 397374 h 3131460"/>
                <a:gd name="connsiteX38" fmla="*/ 2579105 w 3135234"/>
                <a:gd name="connsiteY38" fmla="*/ 405930 h 3131460"/>
                <a:gd name="connsiteX39" fmla="*/ 2606674 w 3135234"/>
                <a:gd name="connsiteY39" fmla="*/ 415437 h 3131460"/>
                <a:gd name="connsiteX40" fmla="*/ 2632341 w 3135234"/>
                <a:gd name="connsiteY40" fmla="*/ 426845 h 3131460"/>
                <a:gd name="connsiteX41" fmla="*/ 2655157 w 3135234"/>
                <a:gd name="connsiteY41" fmla="*/ 441104 h 3131460"/>
                <a:gd name="connsiteX42" fmla="*/ 2676072 w 3135234"/>
                <a:gd name="connsiteY42" fmla="*/ 458216 h 3131460"/>
                <a:gd name="connsiteX43" fmla="*/ 2693183 w 3135234"/>
                <a:gd name="connsiteY43" fmla="*/ 479131 h 3131460"/>
                <a:gd name="connsiteX44" fmla="*/ 2707443 w 3135234"/>
                <a:gd name="connsiteY44" fmla="*/ 501946 h 3131460"/>
                <a:gd name="connsiteX45" fmla="*/ 2718850 w 3135234"/>
                <a:gd name="connsiteY45" fmla="*/ 527613 h 3131460"/>
                <a:gd name="connsiteX46" fmla="*/ 2728356 w 3135234"/>
                <a:gd name="connsiteY46" fmla="*/ 555183 h 3131460"/>
                <a:gd name="connsiteX47" fmla="*/ 2736912 w 3135234"/>
                <a:gd name="connsiteY47" fmla="*/ 582752 h 3131460"/>
                <a:gd name="connsiteX48" fmla="*/ 2744518 w 3135234"/>
                <a:gd name="connsiteY48" fmla="*/ 612222 h 3131460"/>
                <a:gd name="connsiteX49" fmla="*/ 2752123 w 3135234"/>
                <a:gd name="connsiteY49" fmla="*/ 640741 h 3131460"/>
                <a:gd name="connsiteX50" fmla="*/ 2760679 w 3135234"/>
                <a:gd name="connsiteY50" fmla="*/ 669262 h 3131460"/>
                <a:gd name="connsiteX51" fmla="*/ 2770185 w 3135234"/>
                <a:gd name="connsiteY51" fmla="*/ 696831 h 3131460"/>
                <a:gd name="connsiteX52" fmla="*/ 2781592 w 3135234"/>
                <a:gd name="connsiteY52" fmla="*/ 722499 h 3131460"/>
                <a:gd name="connsiteX53" fmla="*/ 2794903 w 3135234"/>
                <a:gd name="connsiteY53" fmla="*/ 746265 h 3131460"/>
                <a:gd name="connsiteX54" fmla="*/ 2812014 w 3135234"/>
                <a:gd name="connsiteY54" fmla="*/ 767180 h 3131460"/>
                <a:gd name="connsiteX55" fmla="*/ 2831027 w 3135234"/>
                <a:gd name="connsiteY55" fmla="*/ 789045 h 3131460"/>
                <a:gd name="connsiteX56" fmla="*/ 2852891 w 3135234"/>
                <a:gd name="connsiteY56" fmla="*/ 808058 h 3131460"/>
                <a:gd name="connsiteX57" fmla="*/ 2875708 w 3135234"/>
                <a:gd name="connsiteY57" fmla="*/ 826120 h 3131460"/>
                <a:gd name="connsiteX58" fmla="*/ 2900424 w 3135234"/>
                <a:gd name="connsiteY58" fmla="*/ 844182 h 3131460"/>
                <a:gd name="connsiteX59" fmla="*/ 2924190 w 3135234"/>
                <a:gd name="connsiteY59" fmla="*/ 862244 h 3131460"/>
                <a:gd name="connsiteX60" fmla="*/ 2947006 w 3135234"/>
                <a:gd name="connsiteY60" fmla="*/ 880308 h 3131460"/>
                <a:gd name="connsiteX61" fmla="*/ 2968870 w 3135234"/>
                <a:gd name="connsiteY61" fmla="*/ 900271 h 3131460"/>
                <a:gd name="connsiteX62" fmla="*/ 2987883 w 3135234"/>
                <a:gd name="connsiteY62" fmla="*/ 920235 h 3131460"/>
                <a:gd name="connsiteX63" fmla="*/ 3004045 w 3135234"/>
                <a:gd name="connsiteY63" fmla="*/ 943051 h 3131460"/>
                <a:gd name="connsiteX64" fmla="*/ 3016403 w 3135234"/>
                <a:gd name="connsiteY64" fmla="*/ 966817 h 3131460"/>
                <a:gd name="connsiteX65" fmla="*/ 3024959 w 3135234"/>
                <a:gd name="connsiteY65" fmla="*/ 995337 h 3131460"/>
                <a:gd name="connsiteX66" fmla="*/ 3028761 w 3135234"/>
                <a:gd name="connsiteY66" fmla="*/ 1024807 h 3131460"/>
                <a:gd name="connsiteX67" fmla="*/ 3029713 w 3135234"/>
                <a:gd name="connsiteY67" fmla="*/ 1055228 h 3131460"/>
                <a:gd name="connsiteX68" fmla="*/ 3026860 w 3135234"/>
                <a:gd name="connsiteY68" fmla="*/ 1087550 h 3131460"/>
                <a:gd name="connsiteX69" fmla="*/ 3023057 w 3135234"/>
                <a:gd name="connsiteY69" fmla="*/ 1119872 h 3131460"/>
                <a:gd name="connsiteX70" fmla="*/ 3018304 w 3135234"/>
                <a:gd name="connsiteY70" fmla="*/ 1152195 h 3131460"/>
                <a:gd name="connsiteX71" fmla="*/ 3014501 w 3135234"/>
                <a:gd name="connsiteY71" fmla="*/ 1184517 h 3131460"/>
                <a:gd name="connsiteX72" fmla="*/ 3012601 w 3135234"/>
                <a:gd name="connsiteY72" fmla="*/ 1216840 h 3131460"/>
                <a:gd name="connsiteX73" fmla="*/ 3012601 w 3135234"/>
                <a:gd name="connsiteY73" fmla="*/ 1248211 h 3131460"/>
                <a:gd name="connsiteX74" fmla="*/ 3016403 w 3135234"/>
                <a:gd name="connsiteY74" fmla="*/ 1277681 h 3131460"/>
                <a:gd name="connsiteX75" fmla="*/ 3024008 w 3135234"/>
                <a:gd name="connsiteY75" fmla="*/ 1307152 h 3131460"/>
                <a:gd name="connsiteX76" fmla="*/ 3035416 w 3135234"/>
                <a:gd name="connsiteY76" fmla="*/ 1334721 h 3131460"/>
                <a:gd name="connsiteX77" fmla="*/ 3050627 w 3135234"/>
                <a:gd name="connsiteY77" fmla="*/ 1363240 h 3131460"/>
                <a:gd name="connsiteX78" fmla="*/ 3065837 w 3135234"/>
                <a:gd name="connsiteY78" fmla="*/ 1391761 h 3131460"/>
                <a:gd name="connsiteX79" fmla="*/ 3082949 w 3135234"/>
                <a:gd name="connsiteY79" fmla="*/ 1420280 h 3131460"/>
                <a:gd name="connsiteX80" fmla="*/ 3099109 w 3135234"/>
                <a:gd name="connsiteY80" fmla="*/ 1447849 h 3131460"/>
                <a:gd name="connsiteX81" fmla="*/ 3113369 w 3135234"/>
                <a:gd name="connsiteY81" fmla="*/ 1477319 h 3131460"/>
                <a:gd name="connsiteX82" fmla="*/ 3124776 w 3135234"/>
                <a:gd name="connsiteY82" fmla="*/ 1505839 h 3131460"/>
                <a:gd name="connsiteX83" fmla="*/ 3132382 w 3135234"/>
                <a:gd name="connsiteY83" fmla="*/ 1535310 h 3131460"/>
                <a:gd name="connsiteX84" fmla="*/ 3135234 w 3135234"/>
                <a:gd name="connsiteY84" fmla="*/ 1565730 h 3131460"/>
                <a:gd name="connsiteX85" fmla="*/ 3132382 w 3135234"/>
                <a:gd name="connsiteY85" fmla="*/ 1596151 h 3131460"/>
                <a:gd name="connsiteX86" fmla="*/ 3124776 w 3135234"/>
                <a:gd name="connsiteY86" fmla="*/ 1625621 h 3131460"/>
                <a:gd name="connsiteX87" fmla="*/ 3113369 w 3135234"/>
                <a:gd name="connsiteY87" fmla="*/ 1654141 h 3131460"/>
                <a:gd name="connsiteX88" fmla="*/ 3099109 w 3135234"/>
                <a:gd name="connsiteY88" fmla="*/ 1683611 h 3131460"/>
                <a:gd name="connsiteX89" fmla="*/ 3082949 w 3135234"/>
                <a:gd name="connsiteY89" fmla="*/ 1711181 h 3131460"/>
                <a:gd name="connsiteX90" fmla="*/ 3065837 w 3135234"/>
                <a:gd name="connsiteY90" fmla="*/ 1739701 h 3131460"/>
                <a:gd name="connsiteX91" fmla="*/ 3050627 w 3135234"/>
                <a:gd name="connsiteY91" fmla="*/ 1768220 h 3131460"/>
                <a:gd name="connsiteX92" fmla="*/ 3035416 w 3135234"/>
                <a:gd name="connsiteY92" fmla="*/ 1796739 h 3131460"/>
                <a:gd name="connsiteX93" fmla="*/ 3024008 w 3135234"/>
                <a:gd name="connsiteY93" fmla="*/ 1824309 h 3131460"/>
                <a:gd name="connsiteX94" fmla="*/ 3016403 w 3135234"/>
                <a:gd name="connsiteY94" fmla="*/ 1853779 h 3131460"/>
                <a:gd name="connsiteX95" fmla="*/ 3012601 w 3135234"/>
                <a:gd name="connsiteY95" fmla="*/ 1883249 h 3131460"/>
                <a:gd name="connsiteX96" fmla="*/ 3012601 w 3135234"/>
                <a:gd name="connsiteY96" fmla="*/ 1914621 h 3131460"/>
                <a:gd name="connsiteX97" fmla="*/ 3014501 w 3135234"/>
                <a:gd name="connsiteY97" fmla="*/ 1946943 h 3131460"/>
                <a:gd name="connsiteX98" fmla="*/ 3018304 w 3135234"/>
                <a:gd name="connsiteY98" fmla="*/ 1979265 h 3131460"/>
                <a:gd name="connsiteX99" fmla="*/ 3023057 w 3135234"/>
                <a:gd name="connsiteY99" fmla="*/ 2011588 h 3131460"/>
                <a:gd name="connsiteX100" fmla="*/ 3026860 w 3135234"/>
                <a:gd name="connsiteY100" fmla="*/ 2043910 h 3131460"/>
                <a:gd name="connsiteX101" fmla="*/ 3029713 w 3135234"/>
                <a:gd name="connsiteY101" fmla="*/ 2076232 h 3131460"/>
                <a:gd name="connsiteX102" fmla="*/ 3028761 w 3135234"/>
                <a:gd name="connsiteY102" fmla="*/ 2106654 h 3131460"/>
                <a:gd name="connsiteX103" fmla="*/ 3024959 w 3135234"/>
                <a:gd name="connsiteY103" fmla="*/ 2136125 h 3131460"/>
                <a:gd name="connsiteX104" fmla="*/ 3016403 w 3135234"/>
                <a:gd name="connsiteY104" fmla="*/ 2164644 h 3131460"/>
                <a:gd name="connsiteX105" fmla="*/ 3004045 w 3135234"/>
                <a:gd name="connsiteY105" fmla="*/ 2188410 h 3131460"/>
                <a:gd name="connsiteX106" fmla="*/ 2987883 w 3135234"/>
                <a:gd name="connsiteY106" fmla="*/ 2211226 h 3131460"/>
                <a:gd name="connsiteX107" fmla="*/ 2968870 w 3135234"/>
                <a:gd name="connsiteY107" fmla="*/ 2231189 h 3131460"/>
                <a:gd name="connsiteX108" fmla="*/ 2947006 w 3135234"/>
                <a:gd name="connsiteY108" fmla="*/ 2251152 h 3131460"/>
                <a:gd name="connsiteX109" fmla="*/ 2924190 w 3135234"/>
                <a:gd name="connsiteY109" fmla="*/ 2269216 h 3131460"/>
                <a:gd name="connsiteX110" fmla="*/ 2900424 w 3135234"/>
                <a:gd name="connsiteY110" fmla="*/ 2287278 h 3131460"/>
                <a:gd name="connsiteX111" fmla="*/ 2875708 w 3135234"/>
                <a:gd name="connsiteY111" fmla="*/ 2305340 h 3131460"/>
                <a:gd name="connsiteX112" fmla="*/ 2852891 w 3135234"/>
                <a:gd name="connsiteY112" fmla="*/ 2323403 h 3131460"/>
                <a:gd name="connsiteX113" fmla="*/ 2831027 w 3135234"/>
                <a:gd name="connsiteY113" fmla="*/ 2342416 h 3131460"/>
                <a:gd name="connsiteX114" fmla="*/ 2812014 w 3135234"/>
                <a:gd name="connsiteY114" fmla="*/ 2364281 h 3131460"/>
                <a:gd name="connsiteX115" fmla="*/ 2794903 w 3135234"/>
                <a:gd name="connsiteY115" fmla="*/ 2385195 h 3131460"/>
                <a:gd name="connsiteX116" fmla="*/ 2781592 w 3135234"/>
                <a:gd name="connsiteY116" fmla="*/ 2408961 h 3131460"/>
                <a:gd name="connsiteX117" fmla="*/ 2770185 w 3135234"/>
                <a:gd name="connsiteY117" fmla="*/ 2434629 h 3131460"/>
                <a:gd name="connsiteX118" fmla="*/ 2760679 w 3135234"/>
                <a:gd name="connsiteY118" fmla="*/ 2462199 h 3131460"/>
                <a:gd name="connsiteX119" fmla="*/ 2752123 w 3135234"/>
                <a:gd name="connsiteY119" fmla="*/ 2490719 h 3131460"/>
                <a:gd name="connsiteX120" fmla="*/ 2744518 w 3135234"/>
                <a:gd name="connsiteY120" fmla="*/ 2519238 h 3131460"/>
                <a:gd name="connsiteX121" fmla="*/ 2736912 w 3135234"/>
                <a:gd name="connsiteY121" fmla="*/ 2548709 h 3131460"/>
                <a:gd name="connsiteX122" fmla="*/ 2728356 w 3135234"/>
                <a:gd name="connsiteY122" fmla="*/ 2576277 h 3131460"/>
                <a:gd name="connsiteX123" fmla="*/ 2718850 w 3135234"/>
                <a:gd name="connsiteY123" fmla="*/ 2603846 h 3131460"/>
                <a:gd name="connsiteX124" fmla="*/ 2707443 w 3135234"/>
                <a:gd name="connsiteY124" fmla="*/ 2629514 h 3131460"/>
                <a:gd name="connsiteX125" fmla="*/ 2693183 w 3135234"/>
                <a:gd name="connsiteY125" fmla="*/ 2652330 h 3131460"/>
                <a:gd name="connsiteX126" fmla="*/ 2676072 w 3135234"/>
                <a:gd name="connsiteY126" fmla="*/ 2673244 h 3131460"/>
                <a:gd name="connsiteX127" fmla="*/ 2655157 w 3135234"/>
                <a:gd name="connsiteY127" fmla="*/ 2690356 h 3131460"/>
                <a:gd name="connsiteX128" fmla="*/ 2632341 w 3135234"/>
                <a:gd name="connsiteY128" fmla="*/ 2704615 h 3131460"/>
                <a:gd name="connsiteX129" fmla="*/ 2606674 w 3135234"/>
                <a:gd name="connsiteY129" fmla="*/ 2716024 h 3131460"/>
                <a:gd name="connsiteX130" fmla="*/ 2579105 w 3135234"/>
                <a:gd name="connsiteY130" fmla="*/ 2725530 h 3131460"/>
                <a:gd name="connsiteX131" fmla="*/ 2551537 w 3135234"/>
                <a:gd name="connsiteY131" fmla="*/ 2734086 h 3131460"/>
                <a:gd name="connsiteX132" fmla="*/ 2522066 w 3135234"/>
                <a:gd name="connsiteY132" fmla="*/ 2741692 h 3131460"/>
                <a:gd name="connsiteX133" fmla="*/ 2493546 w 3135234"/>
                <a:gd name="connsiteY133" fmla="*/ 2749297 h 3131460"/>
                <a:gd name="connsiteX134" fmla="*/ 2465028 w 3135234"/>
                <a:gd name="connsiteY134" fmla="*/ 2757853 h 3131460"/>
                <a:gd name="connsiteX135" fmla="*/ 2437459 w 3135234"/>
                <a:gd name="connsiteY135" fmla="*/ 2767359 h 3131460"/>
                <a:gd name="connsiteX136" fmla="*/ 2411792 w 3135234"/>
                <a:gd name="connsiteY136" fmla="*/ 2778768 h 3131460"/>
                <a:gd name="connsiteX137" fmla="*/ 2388026 w 3135234"/>
                <a:gd name="connsiteY137" fmla="*/ 2792076 h 3131460"/>
                <a:gd name="connsiteX138" fmla="*/ 2367111 w 3135234"/>
                <a:gd name="connsiteY138" fmla="*/ 2809188 h 3131460"/>
                <a:gd name="connsiteX139" fmla="*/ 2345247 w 3135234"/>
                <a:gd name="connsiteY139" fmla="*/ 2828201 h 3131460"/>
                <a:gd name="connsiteX140" fmla="*/ 2326233 w 3135234"/>
                <a:gd name="connsiteY140" fmla="*/ 2850066 h 3131460"/>
                <a:gd name="connsiteX141" fmla="*/ 2308171 w 3135234"/>
                <a:gd name="connsiteY141" fmla="*/ 2872882 h 3131460"/>
                <a:gd name="connsiteX142" fmla="*/ 2290109 w 3135234"/>
                <a:gd name="connsiteY142" fmla="*/ 2896648 h 3131460"/>
                <a:gd name="connsiteX143" fmla="*/ 2272047 w 3135234"/>
                <a:gd name="connsiteY143" fmla="*/ 2920415 h 3131460"/>
                <a:gd name="connsiteX144" fmla="*/ 2253984 w 3135234"/>
                <a:gd name="connsiteY144" fmla="*/ 2943230 h 3131460"/>
                <a:gd name="connsiteX145" fmla="*/ 2234020 w 3135234"/>
                <a:gd name="connsiteY145" fmla="*/ 2965095 h 3131460"/>
                <a:gd name="connsiteX146" fmla="*/ 2214056 w 3135234"/>
                <a:gd name="connsiteY146" fmla="*/ 2984108 h 3131460"/>
                <a:gd name="connsiteX147" fmla="*/ 2191242 w 3135234"/>
                <a:gd name="connsiteY147" fmla="*/ 3000270 h 3131460"/>
                <a:gd name="connsiteX148" fmla="*/ 2167475 w 3135234"/>
                <a:gd name="connsiteY148" fmla="*/ 3012628 h 3131460"/>
                <a:gd name="connsiteX149" fmla="*/ 2138955 w 3135234"/>
                <a:gd name="connsiteY149" fmla="*/ 3021184 h 3131460"/>
                <a:gd name="connsiteX150" fmla="*/ 2109485 w 3135234"/>
                <a:gd name="connsiteY150" fmla="*/ 3024987 h 3131460"/>
                <a:gd name="connsiteX151" fmla="*/ 2079066 w 3135234"/>
                <a:gd name="connsiteY151" fmla="*/ 3025938 h 3131460"/>
                <a:gd name="connsiteX152" fmla="*/ 2046743 w 3135234"/>
                <a:gd name="connsiteY152" fmla="*/ 3023085 h 3131460"/>
                <a:gd name="connsiteX153" fmla="*/ 2014421 w 3135234"/>
                <a:gd name="connsiteY153" fmla="*/ 3019283 h 3131460"/>
                <a:gd name="connsiteX154" fmla="*/ 1982099 w 3135234"/>
                <a:gd name="connsiteY154" fmla="*/ 3014529 h 3131460"/>
                <a:gd name="connsiteX155" fmla="*/ 1949777 w 3135234"/>
                <a:gd name="connsiteY155" fmla="*/ 3010728 h 3131460"/>
                <a:gd name="connsiteX156" fmla="*/ 1917455 w 3135234"/>
                <a:gd name="connsiteY156" fmla="*/ 3008826 h 3131460"/>
                <a:gd name="connsiteX157" fmla="*/ 1886083 w 3135234"/>
                <a:gd name="connsiteY157" fmla="*/ 3008826 h 3131460"/>
                <a:gd name="connsiteX158" fmla="*/ 1856614 w 3135234"/>
                <a:gd name="connsiteY158" fmla="*/ 3012628 h 3131460"/>
                <a:gd name="connsiteX159" fmla="*/ 1826193 w 3135234"/>
                <a:gd name="connsiteY159" fmla="*/ 3020234 h 3131460"/>
                <a:gd name="connsiteX160" fmla="*/ 1798624 w 3135234"/>
                <a:gd name="connsiteY160" fmla="*/ 3031641 h 3131460"/>
                <a:gd name="connsiteX161" fmla="*/ 1770105 w 3135234"/>
                <a:gd name="connsiteY161" fmla="*/ 3046852 h 3131460"/>
                <a:gd name="connsiteX162" fmla="*/ 1741586 w 3135234"/>
                <a:gd name="connsiteY162" fmla="*/ 3062063 h 3131460"/>
                <a:gd name="connsiteX163" fmla="*/ 1713066 w 3135234"/>
                <a:gd name="connsiteY163" fmla="*/ 3079174 h 3131460"/>
                <a:gd name="connsiteX164" fmla="*/ 1685497 w 3135234"/>
                <a:gd name="connsiteY164" fmla="*/ 3095335 h 3131460"/>
                <a:gd name="connsiteX165" fmla="*/ 1656028 w 3135234"/>
                <a:gd name="connsiteY165" fmla="*/ 3109595 h 3131460"/>
                <a:gd name="connsiteX166" fmla="*/ 1627508 w 3135234"/>
                <a:gd name="connsiteY166" fmla="*/ 3121003 h 3131460"/>
                <a:gd name="connsiteX167" fmla="*/ 1598037 w 3135234"/>
                <a:gd name="connsiteY167" fmla="*/ 3128609 h 3131460"/>
                <a:gd name="connsiteX168" fmla="*/ 1567618 w 3135234"/>
                <a:gd name="connsiteY168" fmla="*/ 3131460 h 3131460"/>
                <a:gd name="connsiteX169" fmla="*/ 1537197 w 3135234"/>
                <a:gd name="connsiteY169" fmla="*/ 3128609 h 3131460"/>
                <a:gd name="connsiteX170" fmla="*/ 1507727 w 3135234"/>
                <a:gd name="connsiteY170" fmla="*/ 3121003 h 3131460"/>
                <a:gd name="connsiteX171" fmla="*/ 1479208 w 3135234"/>
                <a:gd name="connsiteY171" fmla="*/ 3109595 h 3131460"/>
                <a:gd name="connsiteX172" fmla="*/ 1449738 w 3135234"/>
                <a:gd name="connsiteY172" fmla="*/ 3095335 h 3131460"/>
                <a:gd name="connsiteX173" fmla="*/ 1422168 w 3135234"/>
                <a:gd name="connsiteY173" fmla="*/ 3079174 h 3131460"/>
                <a:gd name="connsiteX174" fmla="*/ 1393649 w 3135234"/>
                <a:gd name="connsiteY174" fmla="*/ 3062063 h 3131460"/>
                <a:gd name="connsiteX175" fmla="*/ 1365129 w 3135234"/>
                <a:gd name="connsiteY175" fmla="*/ 3046852 h 3131460"/>
                <a:gd name="connsiteX176" fmla="*/ 1336610 w 3135234"/>
                <a:gd name="connsiteY176" fmla="*/ 3031641 h 3131460"/>
                <a:gd name="connsiteX177" fmla="*/ 1308092 w 3135234"/>
                <a:gd name="connsiteY177" fmla="*/ 3020234 h 3131460"/>
                <a:gd name="connsiteX178" fmla="*/ 1278621 w 3135234"/>
                <a:gd name="connsiteY178" fmla="*/ 3012628 h 3131460"/>
                <a:gd name="connsiteX179" fmla="*/ 1249151 w 3135234"/>
                <a:gd name="connsiteY179" fmla="*/ 3008826 h 3131460"/>
                <a:gd name="connsiteX180" fmla="*/ 1217779 w 3135234"/>
                <a:gd name="connsiteY180" fmla="*/ 3008826 h 3131460"/>
                <a:gd name="connsiteX181" fmla="*/ 1185457 w 3135234"/>
                <a:gd name="connsiteY181" fmla="*/ 3010728 h 3131460"/>
                <a:gd name="connsiteX182" fmla="*/ 1153136 w 3135234"/>
                <a:gd name="connsiteY182" fmla="*/ 3014529 h 3131460"/>
                <a:gd name="connsiteX183" fmla="*/ 1120813 w 3135234"/>
                <a:gd name="connsiteY183" fmla="*/ 3019283 h 3131460"/>
                <a:gd name="connsiteX184" fmla="*/ 1088490 w 3135234"/>
                <a:gd name="connsiteY184" fmla="*/ 3023085 h 3131460"/>
                <a:gd name="connsiteX185" fmla="*/ 1056169 w 3135234"/>
                <a:gd name="connsiteY185" fmla="*/ 3025938 h 3131460"/>
                <a:gd name="connsiteX186" fmla="*/ 1025749 w 3135234"/>
                <a:gd name="connsiteY186" fmla="*/ 3024987 h 3131460"/>
                <a:gd name="connsiteX187" fmla="*/ 996279 w 3135234"/>
                <a:gd name="connsiteY187" fmla="*/ 3021184 h 3131460"/>
                <a:gd name="connsiteX188" fmla="*/ 967759 w 3135234"/>
                <a:gd name="connsiteY188" fmla="*/ 3012628 h 3131460"/>
                <a:gd name="connsiteX189" fmla="*/ 943993 w 3135234"/>
                <a:gd name="connsiteY189" fmla="*/ 3000270 h 3131460"/>
                <a:gd name="connsiteX190" fmla="*/ 921177 w 3135234"/>
                <a:gd name="connsiteY190" fmla="*/ 2984108 h 3131460"/>
                <a:gd name="connsiteX191" fmla="*/ 901214 w 3135234"/>
                <a:gd name="connsiteY191" fmla="*/ 2965095 h 3131460"/>
                <a:gd name="connsiteX192" fmla="*/ 881250 w 3135234"/>
                <a:gd name="connsiteY192" fmla="*/ 2943230 h 3131460"/>
                <a:gd name="connsiteX193" fmla="*/ 863188 w 3135234"/>
                <a:gd name="connsiteY193" fmla="*/ 2920415 h 3131460"/>
                <a:gd name="connsiteX194" fmla="*/ 845126 w 3135234"/>
                <a:gd name="connsiteY194" fmla="*/ 2896648 h 3131460"/>
                <a:gd name="connsiteX195" fmla="*/ 827064 w 3135234"/>
                <a:gd name="connsiteY195" fmla="*/ 2872882 h 3131460"/>
                <a:gd name="connsiteX196" fmla="*/ 809001 w 3135234"/>
                <a:gd name="connsiteY196" fmla="*/ 2850066 h 3131460"/>
                <a:gd name="connsiteX197" fmla="*/ 789988 w 3135234"/>
                <a:gd name="connsiteY197" fmla="*/ 2828201 h 3131460"/>
                <a:gd name="connsiteX198" fmla="*/ 768123 w 3135234"/>
                <a:gd name="connsiteY198" fmla="*/ 2809188 h 3131460"/>
                <a:gd name="connsiteX199" fmla="*/ 747208 w 3135234"/>
                <a:gd name="connsiteY199" fmla="*/ 2792076 h 3131460"/>
                <a:gd name="connsiteX200" fmla="*/ 723443 w 3135234"/>
                <a:gd name="connsiteY200" fmla="*/ 2778768 h 3131460"/>
                <a:gd name="connsiteX201" fmla="*/ 697775 w 3135234"/>
                <a:gd name="connsiteY201" fmla="*/ 2767359 h 3131460"/>
                <a:gd name="connsiteX202" fmla="*/ 670207 w 3135234"/>
                <a:gd name="connsiteY202" fmla="*/ 2757853 h 3131460"/>
                <a:gd name="connsiteX203" fmla="*/ 641687 w 3135234"/>
                <a:gd name="connsiteY203" fmla="*/ 2749297 h 3131460"/>
                <a:gd name="connsiteX204" fmla="*/ 613168 w 3135234"/>
                <a:gd name="connsiteY204" fmla="*/ 2741692 h 3131460"/>
                <a:gd name="connsiteX205" fmla="*/ 583698 w 3135234"/>
                <a:gd name="connsiteY205" fmla="*/ 2734086 h 3131460"/>
                <a:gd name="connsiteX206" fmla="*/ 556129 w 3135234"/>
                <a:gd name="connsiteY206" fmla="*/ 2725530 h 3131460"/>
                <a:gd name="connsiteX207" fmla="*/ 528560 w 3135234"/>
                <a:gd name="connsiteY207" fmla="*/ 2716024 h 3131460"/>
                <a:gd name="connsiteX208" fmla="*/ 502893 w 3135234"/>
                <a:gd name="connsiteY208" fmla="*/ 2704615 h 3131460"/>
                <a:gd name="connsiteX209" fmla="*/ 480077 w 3135234"/>
                <a:gd name="connsiteY209" fmla="*/ 2690356 h 3131460"/>
                <a:gd name="connsiteX210" fmla="*/ 459162 w 3135234"/>
                <a:gd name="connsiteY210" fmla="*/ 2673244 h 3131460"/>
                <a:gd name="connsiteX211" fmla="*/ 442052 w 3135234"/>
                <a:gd name="connsiteY211" fmla="*/ 2652330 h 3131460"/>
                <a:gd name="connsiteX212" fmla="*/ 427792 w 3135234"/>
                <a:gd name="connsiteY212" fmla="*/ 2629514 h 3131460"/>
                <a:gd name="connsiteX213" fmla="*/ 416384 w 3135234"/>
                <a:gd name="connsiteY213" fmla="*/ 2603846 h 3131460"/>
                <a:gd name="connsiteX214" fmla="*/ 406878 w 3135234"/>
                <a:gd name="connsiteY214" fmla="*/ 2576277 h 3131460"/>
                <a:gd name="connsiteX215" fmla="*/ 398322 w 3135234"/>
                <a:gd name="connsiteY215" fmla="*/ 2548709 h 3131460"/>
                <a:gd name="connsiteX216" fmla="*/ 390717 w 3135234"/>
                <a:gd name="connsiteY216" fmla="*/ 2519238 h 3131460"/>
                <a:gd name="connsiteX217" fmla="*/ 383111 w 3135234"/>
                <a:gd name="connsiteY217" fmla="*/ 2490719 h 3131460"/>
                <a:gd name="connsiteX218" fmla="*/ 374555 w 3135234"/>
                <a:gd name="connsiteY218" fmla="*/ 2462199 h 3131460"/>
                <a:gd name="connsiteX219" fmla="*/ 365049 w 3135234"/>
                <a:gd name="connsiteY219" fmla="*/ 2434629 h 3131460"/>
                <a:gd name="connsiteX220" fmla="*/ 353641 w 3135234"/>
                <a:gd name="connsiteY220" fmla="*/ 2408961 h 3131460"/>
                <a:gd name="connsiteX221" fmla="*/ 340332 w 3135234"/>
                <a:gd name="connsiteY221" fmla="*/ 2385195 h 3131460"/>
                <a:gd name="connsiteX222" fmla="*/ 323221 w 3135234"/>
                <a:gd name="connsiteY222" fmla="*/ 2364281 h 3131460"/>
                <a:gd name="connsiteX223" fmla="*/ 304208 w 3135234"/>
                <a:gd name="connsiteY223" fmla="*/ 2342416 h 3131460"/>
                <a:gd name="connsiteX224" fmla="*/ 282343 w 3135234"/>
                <a:gd name="connsiteY224" fmla="*/ 2323403 h 3131460"/>
                <a:gd name="connsiteX225" fmla="*/ 258576 w 3135234"/>
                <a:gd name="connsiteY225" fmla="*/ 2305340 h 3131460"/>
                <a:gd name="connsiteX226" fmla="*/ 234810 w 3135234"/>
                <a:gd name="connsiteY226" fmla="*/ 2287278 h 3131460"/>
                <a:gd name="connsiteX227" fmla="*/ 211045 w 3135234"/>
                <a:gd name="connsiteY227" fmla="*/ 2269216 h 3131460"/>
                <a:gd name="connsiteX228" fmla="*/ 188228 w 3135234"/>
                <a:gd name="connsiteY228" fmla="*/ 2251152 h 3131460"/>
                <a:gd name="connsiteX229" fmla="*/ 166363 w 3135234"/>
                <a:gd name="connsiteY229" fmla="*/ 2231189 h 3131460"/>
                <a:gd name="connsiteX230" fmla="*/ 147351 w 3135234"/>
                <a:gd name="connsiteY230" fmla="*/ 2211226 h 3131460"/>
                <a:gd name="connsiteX231" fmla="*/ 131190 w 3135234"/>
                <a:gd name="connsiteY231" fmla="*/ 2188410 h 3131460"/>
                <a:gd name="connsiteX232" fmla="*/ 118832 w 3135234"/>
                <a:gd name="connsiteY232" fmla="*/ 2164644 h 3131460"/>
                <a:gd name="connsiteX233" fmla="*/ 110276 w 3135234"/>
                <a:gd name="connsiteY233" fmla="*/ 2136125 h 3131460"/>
                <a:gd name="connsiteX234" fmla="*/ 106473 w 3135234"/>
                <a:gd name="connsiteY234" fmla="*/ 2106654 h 3131460"/>
                <a:gd name="connsiteX235" fmla="*/ 105522 w 3135234"/>
                <a:gd name="connsiteY235" fmla="*/ 2076232 h 3131460"/>
                <a:gd name="connsiteX236" fmla="*/ 108374 w 3135234"/>
                <a:gd name="connsiteY236" fmla="*/ 2043910 h 3131460"/>
                <a:gd name="connsiteX237" fmla="*/ 112177 w 3135234"/>
                <a:gd name="connsiteY237" fmla="*/ 2011588 h 3131460"/>
                <a:gd name="connsiteX238" fmla="*/ 116930 w 3135234"/>
                <a:gd name="connsiteY238" fmla="*/ 1979265 h 3131460"/>
                <a:gd name="connsiteX239" fmla="*/ 120733 w 3135234"/>
                <a:gd name="connsiteY239" fmla="*/ 1946943 h 3131460"/>
                <a:gd name="connsiteX240" fmla="*/ 122635 w 3135234"/>
                <a:gd name="connsiteY240" fmla="*/ 1914621 h 3131460"/>
                <a:gd name="connsiteX241" fmla="*/ 122635 w 3135234"/>
                <a:gd name="connsiteY241" fmla="*/ 1883249 h 3131460"/>
                <a:gd name="connsiteX242" fmla="*/ 118832 w 3135234"/>
                <a:gd name="connsiteY242" fmla="*/ 1853779 h 3131460"/>
                <a:gd name="connsiteX243" fmla="*/ 111226 w 3135234"/>
                <a:gd name="connsiteY243" fmla="*/ 1824309 h 3131460"/>
                <a:gd name="connsiteX244" fmla="*/ 99818 w 3135234"/>
                <a:gd name="connsiteY244" fmla="*/ 1796739 h 3131460"/>
                <a:gd name="connsiteX245" fmla="*/ 85559 w 3135234"/>
                <a:gd name="connsiteY245" fmla="*/ 1768220 h 3131460"/>
                <a:gd name="connsiteX246" fmla="*/ 69398 w 3135234"/>
                <a:gd name="connsiteY246" fmla="*/ 1739701 h 3131460"/>
                <a:gd name="connsiteX247" fmla="*/ 52287 w 3135234"/>
                <a:gd name="connsiteY247" fmla="*/ 1711181 h 3131460"/>
                <a:gd name="connsiteX248" fmla="*/ 36126 w 3135234"/>
                <a:gd name="connsiteY248" fmla="*/ 1683611 h 3131460"/>
                <a:gd name="connsiteX249" fmla="*/ 21865 w 3135234"/>
                <a:gd name="connsiteY249" fmla="*/ 1654141 h 3131460"/>
                <a:gd name="connsiteX250" fmla="*/ 10458 w 3135234"/>
                <a:gd name="connsiteY250" fmla="*/ 1625621 h 3131460"/>
                <a:gd name="connsiteX251" fmla="*/ 2853 w 3135234"/>
                <a:gd name="connsiteY251" fmla="*/ 1596151 h 3131460"/>
                <a:gd name="connsiteX252" fmla="*/ 0 w 3135234"/>
                <a:gd name="connsiteY252" fmla="*/ 1565730 h 3131460"/>
                <a:gd name="connsiteX253" fmla="*/ 2853 w 3135234"/>
                <a:gd name="connsiteY253" fmla="*/ 1535310 h 3131460"/>
                <a:gd name="connsiteX254" fmla="*/ 10458 w 3135234"/>
                <a:gd name="connsiteY254" fmla="*/ 1505839 h 3131460"/>
                <a:gd name="connsiteX255" fmla="*/ 21865 w 3135234"/>
                <a:gd name="connsiteY255" fmla="*/ 1477319 h 3131460"/>
                <a:gd name="connsiteX256" fmla="*/ 36126 w 3135234"/>
                <a:gd name="connsiteY256" fmla="*/ 1447849 h 3131460"/>
                <a:gd name="connsiteX257" fmla="*/ 52287 w 3135234"/>
                <a:gd name="connsiteY257" fmla="*/ 1420280 h 3131460"/>
                <a:gd name="connsiteX258" fmla="*/ 69398 w 3135234"/>
                <a:gd name="connsiteY258" fmla="*/ 1391761 h 3131460"/>
                <a:gd name="connsiteX259" fmla="*/ 85559 w 3135234"/>
                <a:gd name="connsiteY259" fmla="*/ 1363240 h 3131460"/>
                <a:gd name="connsiteX260" fmla="*/ 99818 w 3135234"/>
                <a:gd name="connsiteY260" fmla="*/ 1334721 h 3131460"/>
                <a:gd name="connsiteX261" fmla="*/ 111226 w 3135234"/>
                <a:gd name="connsiteY261" fmla="*/ 1307152 h 3131460"/>
                <a:gd name="connsiteX262" fmla="*/ 118832 w 3135234"/>
                <a:gd name="connsiteY262" fmla="*/ 1277681 h 3131460"/>
                <a:gd name="connsiteX263" fmla="*/ 122635 w 3135234"/>
                <a:gd name="connsiteY263" fmla="*/ 1248211 h 3131460"/>
                <a:gd name="connsiteX264" fmla="*/ 122635 w 3135234"/>
                <a:gd name="connsiteY264" fmla="*/ 1216840 h 3131460"/>
                <a:gd name="connsiteX265" fmla="*/ 120733 w 3135234"/>
                <a:gd name="connsiteY265" fmla="*/ 1184517 h 3131460"/>
                <a:gd name="connsiteX266" fmla="*/ 116930 w 3135234"/>
                <a:gd name="connsiteY266" fmla="*/ 1152195 h 3131460"/>
                <a:gd name="connsiteX267" fmla="*/ 112177 w 3135234"/>
                <a:gd name="connsiteY267" fmla="*/ 1119872 h 3131460"/>
                <a:gd name="connsiteX268" fmla="*/ 108374 w 3135234"/>
                <a:gd name="connsiteY268" fmla="*/ 1087550 h 3131460"/>
                <a:gd name="connsiteX269" fmla="*/ 105522 w 3135234"/>
                <a:gd name="connsiteY269" fmla="*/ 1055228 h 3131460"/>
                <a:gd name="connsiteX270" fmla="*/ 106473 w 3135234"/>
                <a:gd name="connsiteY270" fmla="*/ 1024807 h 3131460"/>
                <a:gd name="connsiteX271" fmla="*/ 110276 w 3135234"/>
                <a:gd name="connsiteY271" fmla="*/ 995337 h 3131460"/>
                <a:gd name="connsiteX272" fmla="*/ 118832 w 3135234"/>
                <a:gd name="connsiteY272" fmla="*/ 966817 h 3131460"/>
                <a:gd name="connsiteX273" fmla="*/ 131190 w 3135234"/>
                <a:gd name="connsiteY273" fmla="*/ 943051 h 3131460"/>
                <a:gd name="connsiteX274" fmla="*/ 147351 w 3135234"/>
                <a:gd name="connsiteY274" fmla="*/ 920235 h 3131460"/>
                <a:gd name="connsiteX275" fmla="*/ 166363 w 3135234"/>
                <a:gd name="connsiteY275" fmla="*/ 900271 h 3131460"/>
                <a:gd name="connsiteX276" fmla="*/ 188228 w 3135234"/>
                <a:gd name="connsiteY276" fmla="*/ 880308 h 3131460"/>
                <a:gd name="connsiteX277" fmla="*/ 211045 w 3135234"/>
                <a:gd name="connsiteY277" fmla="*/ 862244 h 3131460"/>
                <a:gd name="connsiteX278" fmla="*/ 234810 w 3135234"/>
                <a:gd name="connsiteY278" fmla="*/ 844182 h 3131460"/>
                <a:gd name="connsiteX279" fmla="*/ 258576 w 3135234"/>
                <a:gd name="connsiteY279" fmla="*/ 826120 h 3131460"/>
                <a:gd name="connsiteX280" fmla="*/ 282343 w 3135234"/>
                <a:gd name="connsiteY280" fmla="*/ 808058 h 3131460"/>
                <a:gd name="connsiteX281" fmla="*/ 304208 w 3135234"/>
                <a:gd name="connsiteY281" fmla="*/ 789045 h 3131460"/>
                <a:gd name="connsiteX282" fmla="*/ 323221 w 3135234"/>
                <a:gd name="connsiteY282" fmla="*/ 767180 h 3131460"/>
                <a:gd name="connsiteX283" fmla="*/ 340332 w 3135234"/>
                <a:gd name="connsiteY283" fmla="*/ 746265 h 3131460"/>
                <a:gd name="connsiteX284" fmla="*/ 353641 w 3135234"/>
                <a:gd name="connsiteY284" fmla="*/ 722499 h 3131460"/>
                <a:gd name="connsiteX285" fmla="*/ 365049 w 3135234"/>
                <a:gd name="connsiteY285" fmla="*/ 696831 h 3131460"/>
                <a:gd name="connsiteX286" fmla="*/ 374555 w 3135234"/>
                <a:gd name="connsiteY286" fmla="*/ 669262 h 3131460"/>
                <a:gd name="connsiteX287" fmla="*/ 383111 w 3135234"/>
                <a:gd name="connsiteY287" fmla="*/ 640741 h 3131460"/>
                <a:gd name="connsiteX288" fmla="*/ 390717 w 3135234"/>
                <a:gd name="connsiteY288" fmla="*/ 612222 h 3131460"/>
                <a:gd name="connsiteX289" fmla="*/ 398322 w 3135234"/>
                <a:gd name="connsiteY289" fmla="*/ 582752 h 3131460"/>
                <a:gd name="connsiteX290" fmla="*/ 406878 w 3135234"/>
                <a:gd name="connsiteY290" fmla="*/ 555183 h 3131460"/>
                <a:gd name="connsiteX291" fmla="*/ 416384 w 3135234"/>
                <a:gd name="connsiteY291" fmla="*/ 527613 h 3131460"/>
                <a:gd name="connsiteX292" fmla="*/ 427792 w 3135234"/>
                <a:gd name="connsiteY292" fmla="*/ 501946 h 3131460"/>
                <a:gd name="connsiteX293" fmla="*/ 442052 w 3135234"/>
                <a:gd name="connsiteY293" fmla="*/ 479131 h 3131460"/>
                <a:gd name="connsiteX294" fmla="*/ 459162 w 3135234"/>
                <a:gd name="connsiteY294" fmla="*/ 458216 h 3131460"/>
                <a:gd name="connsiteX295" fmla="*/ 480077 w 3135234"/>
                <a:gd name="connsiteY295" fmla="*/ 441104 h 3131460"/>
                <a:gd name="connsiteX296" fmla="*/ 502893 w 3135234"/>
                <a:gd name="connsiteY296" fmla="*/ 426845 h 3131460"/>
                <a:gd name="connsiteX297" fmla="*/ 528560 w 3135234"/>
                <a:gd name="connsiteY297" fmla="*/ 415437 h 3131460"/>
                <a:gd name="connsiteX298" fmla="*/ 556129 w 3135234"/>
                <a:gd name="connsiteY298" fmla="*/ 405930 h 3131460"/>
                <a:gd name="connsiteX299" fmla="*/ 583698 w 3135234"/>
                <a:gd name="connsiteY299" fmla="*/ 397374 h 3131460"/>
                <a:gd name="connsiteX300" fmla="*/ 613168 w 3135234"/>
                <a:gd name="connsiteY300" fmla="*/ 389769 h 3131460"/>
                <a:gd name="connsiteX301" fmla="*/ 641687 w 3135234"/>
                <a:gd name="connsiteY301" fmla="*/ 382163 h 3131460"/>
                <a:gd name="connsiteX302" fmla="*/ 670207 w 3135234"/>
                <a:gd name="connsiteY302" fmla="*/ 373607 h 3131460"/>
                <a:gd name="connsiteX303" fmla="*/ 697775 w 3135234"/>
                <a:gd name="connsiteY303" fmla="*/ 364101 h 3131460"/>
                <a:gd name="connsiteX304" fmla="*/ 723443 w 3135234"/>
                <a:gd name="connsiteY304" fmla="*/ 352693 h 3131460"/>
                <a:gd name="connsiteX305" fmla="*/ 747208 w 3135234"/>
                <a:gd name="connsiteY305" fmla="*/ 339385 h 3131460"/>
                <a:gd name="connsiteX306" fmla="*/ 768123 w 3135234"/>
                <a:gd name="connsiteY306" fmla="*/ 322273 h 3131460"/>
                <a:gd name="connsiteX307" fmla="*/ 789988 w 3135234"/>
                <a:gd name="connsiteY307" fmla="*/ 303259 h 3131460"/>
                <a:gd name="connsiteX308" fmla="*/ 809001 w 3135234"/>
                <a:gd name="connsiteY308" fmla="*/ 281394 h 3131460"/>
                <a:gd name="connsiteX309" fmla="*/ 827064 w 3135234"/>
                <a:gd name="connsiteY309" fmla="*/ 258578 h 3131460"/>
                <a:gd name="connsiteX310" fmla="*/ 845126 w 3135234"/>
                <a:gd name="connsiteY310" fmla="*/ 234812 h 3131460"/>
                <a:gd name="connsiteX311" fmla="*/ 863188 w 3135234"/>
                <a:gd name="connsiteY311" fmla="*/ 211045 h 3131460"/>
                <a:gd name="connsiteX312" fmla="*/ 881250 w 3135234"/>
                <a:gd name="connsiteY312" fmla="*/ 188230 h 3131460"/>
                <a:gd name="connsiteX313" fmla="*/ 901214 w 3135234"/>
                <a:gd name="connsiteY313" fmla="*/ 166365 h 3131460"/>
                <a:gd name="connsiteX314" fmla="*/ 921177 w 3135234"/>
                <a:gd name="connsiteY314" fmla="*/ 147352 h 3131460"/>
                <a:gd name="connsiteX315" fmla="*/ 943993 w 3135234"/>
                <a:gd name="connsiteY315" fmla="*/ 131191 h 3131460"/>
                <a:gd name="connsiteX316" fmla="*/ 967759 w 3135234"/>
                <a:gd name="connsiteY316" fmla="*/ 118832 h 3131460"/>
                <a:gd name="connsiteX317" fmla="*/ 996279 w 3135234"/>
                <a:gd name="connsiteY317" fmla="*/ 110276 h 3131460"/>
                <a:gd name="connsiteX318" fmla="*/ 1025749 w 3135234"/>
                <a:gd name="connsiteY318" fmla="*/ 106473 h 3131460"/>
                <a:gd name="connsiteX319" fmla="*/ 1056169 w 3135234"/>
                <a:gd name="connsiteY319" fmla="*/ 105523 h 3131460"/>
                <a:gd name="connsiteX320" fmla="*/ 1088490 w 3135234"/>
                <a:gd name="connsiteY320" fmla="*/ 108375 h 3131460"/>
                <a:gd name="connsiteX321" fmla="*/ 1120813 w 3135234"/>
                <a:gd name="connsiteY321" fmla="*/ 112178 h 3131460"/>
                <a:gd name="connsiteX322" fmla="*/ 1153136 w 3135234"/>
                <a:gd name="connsiteY322" fmla="*/ 116931 h 3131460"/>
                <a:gd name="connsiteX323" fmla="*/ 1185457 w 3135234"/>
                <a:gd name="connsiteY323" fmla="*/ 120734 h 3131460"/>
                <a:gd name="connsiteX324" fmla="*/ 1217779 w 3135234"/>
                <a:gd name="connsiteY324" fmla="*/ 122635 h 3131460"/>
                <a:gd name="connsiteX325" fmla="*/ 1249151 w 3135234"/>
                <a:gd name="connsiteY325" fmla="*/ 122635 h 3131460"/>
                <a:gd name="connsiteX326" fmla="*/ 1278621 w 3135234"/>
                <a:gd name="connsiteY326" fmla="*/ 118832 h 3131460"/>
                <a:gd name="connsiteX327" fmla="*/ 1308092 w 3135234"/>
                <a:gd name="connsiteY327" fmla="*/ 111226 h 3131460"/>
                <a:gd name="connsiteX328" fmla="*/ 1336610 w 3135234"/>
                <a:gd name="connsiteY328" fmla="*/ 99819 h 3131460"/>
                <a:gd name="connsiteX329" fmla="*/ 1365129 w 3135234"/>
                <a:gd name="connsiteY329" fmla="*/ 84608 h 3131460"/>
                <a:gd name="connsiteX330" fmla="*/ 1393649 w 3135234"/>
                <a:gd name="connsiteY330" fmla="*/ 69398 h 3131460"/>
                <a:gd name="connsiteX331" fmla="*/ 1422168 w 3135234"/>
                <a:gd name="connsiteY331" fmla="*/ 52286 h 3131460"/>
                <a:gd name="connsiteX332" fmla="*/ 1449738 w 3135234"/>
                <a:gd name="connsiteY332" fmla="*/ 36125 h 3131460"/>
                <a:gd name="connsiteX333" fmla="*/ 1479208 w 3135234"/>
                <a:gd name="connsiteY333" fmla="*/ 21865 h 3131460"/>
                <a:gd name="connsiteX334" fmla="*/ 1507727 w 3135234"/>
                <a:gd name="connsiteY334" fmla="*/ 10457 h 3131460"/>
                <a:gd name="connsiteX335" fmla="*/ 1537197 w 3135234"/>
                <a:gd name="connsiteY335" fmla="*/ 2851 h 313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3135234" h="3131460">
                  <a:moveTo>
                    <a:pt x="1567618" y="0"/>
                  </a:moveTo>
                  <a:lnTo>
                    <a:pt x="1598037" y="2851"/>
                  </a:lnTo>
                  <a:lnTo>
                    <a:pt x="1627508" y="10457"/>
                  </a:lnTo>
                  <a:lnTo>
                    <a:pt x="1656028" y="21865"/>
                  </a:lnTo>
                  <a:lnTo>
                    <a:pt x="1685497" y="36125"/>
                  </a:lnTo>
                  <a:lnTo>
                    <a:pt x="1713066" y="52286"/>
                  </a:lnTo>
                  <a:lnTo>
                    <a:pt x="1741586" y="69398"/>
                  </a:lnTo>
                  <a:lnTo>
                    <a:pt x="1770105" y="84608"/>
                  </a:lnTo>
                  <a:lnTo>
                    <a:pt x="1798624" y="99819"/>
                  </a:lnTo>
                  <a:lnTo>
                    <a:pt x="1826193" y="111226"/>
                  </a:lnTo>
                  <a:lnTo>
                    <a:pt x="1856614" y="118832"/>
                  </a:lnTo>
                  <a:lnTo>
                    <a:pt x="1886083" y="122635"/>
                  </a:lnTo>
                  <a:lnTo>
                    <a:pt x="1917455" y="122635"/>
                  </a:lnTo>
                  <a:lnTo>
                    <a:pt x="1949777" y="120734"/>
                  </a:lnTo>
                  <a:lnTo>
                    <a:pt x="1982099" y="116931"/>
                  </a:lnTo>
                  <a:lnTo>
                    <a:pt x="2014421" y="112178"/>
                  </a:lnTo>
                  <a:lnTo>
                    <a:pt x="2046743" y="108375"/>
                  </a:lnTo>
                  <a:lnTo>
                    <a:pt x="2079066" y="105523"/>
                  </a:lnTo>
                  <a:lnTo>
                    <a:pt x="2109485" y="106473"/>
                  </a:lnTo>
                  <a:lnTo>
                    <a:pt x="2138955" y="110276"/>
                  </a:lnTo>
                  <a:lnTo>
                    <a:pt x="2167475" y="118832"/>
                  </a:lnTo>
                  <a:lnTo>
                    <a:pt x="2191242" y="131191"/>
                  </a:lnTo>
                  <a:lnTo>
                    <a:pt x="2214056" y="147352"/>
                  </a:lnTo>
                  <a:lnTo>
                    <a:pt x="2234020" y="166365"/>
                  </a:lnTo>
                  <a:lnTo>
                    <a:pt x="2253984" y="188230"/>
                  </a:lnTo>
                  <a:lnTo>
                    <a:pt x="2272047" y="211045"/>
                  </a:lnTo>
                  <a:lnTo>
                    <a:pt x="2290109" y="234812"/>
                  </a:lnTo>
                  <a:lnTo>
                    <a:pt x="2308171" y="258578"/>
                  </a:lnTo>
                  <a:lnTo>
                    <a:pt x="2326233" y="281394"/>
                  </a:lnTo>
                  <a:lnTo>
                    <a:pt x="2345247" y="303259"/>
                  </a:lnTo>
                  <a:lnTo>
                    <a:pt x="2367111" y="322273"/>
                  </a:lnTo>
                  <a:lnTo>
                    <a:pt x="2388026" y="339385"/>
                  </a:lnTo>
                  <a:lnTo>
                    <a:pt x="2411792" y="352693"/>
                  </a:lnTo>
                  <a:lnTo>
                    <a:pt x="2437459" y="364101"/>
                  </a:lnTo>
                  <a:lnTo>
                    <a:pt x="2465028" y="373607"/>
                  </a:lnTo>
                  <a:lnTo>
                    <a:pt x="2493546" y="382163"/>
                  </a:lnTo>
                  <a:lnTo>
                    <a:pt x="2522066" y="389769"/>
                  </a:lnTo>
                  <a:lnTo>
                    <a:pt x="2551537" y="397374"/>
                  </a:lnTo>
                  <a:lnTo>
                    <a:pt x="2579105" y="405930"/>
                  </a:lnTo>
                  <a:lnTo>
                    <a:pt x="2606674" y="415437"/>
                  </a:lnTo>
                  <a:lnTo>
                    <a:pt x="2632341" y="426845"/>
                  </a:lnTo>
                  <a:lnTo>
                    <a:pt x="2655157" y="441104"/>
                  </a:lnTo>
                  <a:lnTo>
                    <a:pt x="2676072" y="458216"/>
                  </a:lnTo>
                  <a:lnTo>
                    <a:pt x="2693183" y="479131"/>
                  </a:lnTo>
                  <a:lnTo>
                    <a:pt x="2707443" y="501946"/>
                  </a:lnTo>
                  <a:lnTo>
                    <a:pt x="2718850" y="527613"/>
                  </a:lnTo>
                  <a:lnTo>
                    <a:pt x="2728356" y="555183"/>
                  </a:lnTo>
                  <a:lnTo>
                    <a:pt x="2736912" y="582752"/>
                  </a:lnTo>
                  <a:lnTo>
                    <a:pt x="2744518" y="612222"/>
                  </a:lnTo>
                  <a:lnTo>
                    <a:pt x="2752123" y="640741"/>
                  </a:lnTo>
                  <a:lnTo>
                    <a:pt x="2760679" y="669262"/>
                  </a:lnTo>
                  <a:lnTo>
                    <a:pt x="2770185" y="696831"/>
                  </a:lnTo>
                  <a:lnTo>
                    <a:pt x="2781592" y="722499"/>
                  </a:lnTo>
                  <a:lnTo>
                    <a:pt x="2794903" y="746265"/>
                  </a:lnTo>
                  <a:lnTo>
                    <a:pt x="2812014" y="767180"/>
                  </a:lnTo>
                  <a:lnTo>
                    <a:pt x="2831027" y="789045"/>
                  </a:lnTo>
                  <a:lnTo>
                    <a:pt x="2852891" y="808058"/>
                  </a:lnTo>
                  <a:lnTo>
                    <a:pt x="2875708" y="826120"/>
                  </a:lnTo>
                  <a:lnTo>
                    <a:pt x="2900424" y="844182"/>
                  </a:lnTo>
                  <a:lnTo>
                    <a:pt x="2924190" y="862244"/>
                  </a:lnTo>
                  <a:lnTo>
                    <a:pt x="2947006" y="880308"/>
                  </a:lnTo>
                  <a:lnTo>
                    <a:pt x="2968870" y="900271"/>
                  </a:lnTo>
                  <a:lnTo>
                    <a:pt x="2987883" y="920235"/>
                  </a:lnTo>
                  <a:lnTo>
                    <a:pt x="3004045" y="943051"/>
                  </a:lnTo>
                  <a:lnTo>
                    <a:pt x="3016403" y="966817"/>
                  </a:lnTo>
                  <a:lnTo>
                    <a:pt x="3024959" y="995337"/>
                  </a:lnTo>
                  <a:lnTo>
                    <a:pt x="3028761" y="1024807"/>
                  </a:lnTo>
                  <a:lnTo>
                    <a:pt x="3029713" y="1055228"/>
                  </a:lnTo>
                  <a:lnTo>
                    <a:pt x="3026860" y="1087550"/>
                  </a:lnTo>
                  <a:lnTo>
                    <a:pt x="3023057" y="1119872"/>
                  </a:lnTo>
                  <a:lnTo>
                    <a:pt x="3018304" y="1152195"/>
                  </a:lnTo>
                  <a:lnTo>
                    <a:pt x="3014501" y="1184517"/>
                  </a:lnTo>
                  <a:lnTo>
                    <a:pt x="3012601" y="1216840"/>
                  </a:lnTo>
                  <a:lnTo>
                    <a:pt x="3012601" y="1248211"/>
                  </a:lnTo>
                  <a:lnTo>
                    <a:pt x="3016403" y="1277681"/>
                  </a:lnTo>
                  <a:lnTo>
                    <a:pt x="3024008" y="1307152"/>
                  </a:lnTo>
                  <a:lnTo>
                    <a:pt x="3035416" y="1334721"/>
                  </a:lnTo>
                  <a:lnTo>
                    <a:pt x="3050627" y="1363240"/>
                  </a:lnTo>
                  <a:lnTo>
                    <a:pt x="3065837" y="1391761"/>
                  </a:lnTo>
                  <a:lnTo>
                    <a:pt x="3082949" y="1420280"/>
                  </a:lnTo>
                  <a:lnTo>
                    <a:pt x="3099109" y="1447849"/>
                  </a:lnTo>
                  <a:lnTo>
                    <a:pt x="3113369" y="1477319"/>
                  </a:lnTo>
                  <a:lnTo>
                    <a:pt x="3124776" y="1505839"/>
                  </a:lnTo>
                  <a:lnTo>
                    <a:pt x="3132382" y="1535310"/>
                  </a:lnTo>
                  <a:lnTo>
                    <a:pt x="3135234" y="1565730"/>
                  </a:lnTo>
                  <a:lnTo>
                    <a:pt x="3132382" y="1596151"/>
                  </a:lnTo>
                  <a:lnTo>
                    <a:pt x="3124776" y="1625621"/>
                  </a:lnTo>
                  <a:lnTo>
                    <a:pt x="3113369" y="1654141"/>
                  </a:lnTo>
                  <a:lnTo>
                    <a:pt x="3099109" y="1683611"/>
                  </a:lnTo>
                  <a:lnTo>
                    <a:pt x="3082949" y="1711181"/>
                  </a:lnTo>
                  <a:lnTo>
                    <a:pt x="3065837" y="1739701"/>
                  </a:lnTo>
                  <a:lnTo>
                    <a:pt x="3050627" y="1768220"/>
                  </a:lnTo>
                  <a:lnTo>
                    <a:pt x="3035416" y="1796739"/>
                  </a:lnTo>
                  <a:lnTo>
                    <a:pt x="3024008" y="1824309"/>
                  </a:lnTo>
                  <a:lnTo>
                    <a:pt x="3016403" y="1853779"/>
                  </a:lnTo>
                  <a:lnTo>
                    <a:pt x="3012601" y="1883249"/>
                  </a:lnTo>
                  <a:lnTo>
                    <a:pt x="3012601" y="1914621"/>
                  </a:lnTo>
                  <a:lnTo>
                    <a:pt x="3014501" y="1946943"/>
                  </a:lnTo>
                  <a:lnTo>
                    <a:pt x="3018304" y="1979265"/>
                  </a:lnTo>
                  <a:lnTo>
                    <a:pt x="3023057" y="2011588"/>
                  </a:lnTo>
                  <a:lnTo>
                    <a:pt x="3026860" y="2043910"/>
                  </a:lnTo>
                  <a:lnTo>
                    <a:pt x="3029713" y="2076232"/>
                  </a:lnTo>
                  <a:lnTo>
                    <a:pt x="3028761" y="2106654"/>
                  </a:lnTo>
                  <a:lnTo>
                    <a:pt x="3024959" y="2136125"/>
                  </a:lnTo>
                  <a:lnTo>
                    <a:pt x="3016403" y="2164644"/>
                  </a:lnTo>
                  <a:lnTo>
                    <a:pt x="3004045" y="2188410"/>
                  </a:lnTo>
                  <a:lnTo>
                    <a:pt x="2987883" y="2211226"/>
                  </a:lnTo>
                  <a:lnTo>
                    <a:pt x="2968870" y="2231189"/>
                  </a:lnTo>
                  <a:lnTo>
                    <a:pt x="2947006" y="2251152"/>
                  </a:lnTo>
                  <a:lnTo>
                    <a:pt x="2924190" y="2269216"/>
                  </a:lnTo>
                  <a:lnTo>
                    <a:pt x="2900424" y="2287278"/>
                  </a:lnTo>
                  <a:lnTo>
                    <a:pt x="2875708" y="2305340"/>
                  </a:lnTo>
                  <a:lnTo>
                    <a:pt x="2852891" y="2323403"/>
                  </a:lnTo>
                  <a:lnTo>
                    <a:pt x="2831027" y="2342416"/>
                  </a:lnTo>
                  <a:lnTo>
                    <a:pt x="2812014" y="2364281"/>
                  </a:lnTo>
                  <a:lnTo>
                    <a:pt x="2794903" y="2385195"/>
                  </a:lnTo>
                  <a:lnTo>
                    <a:pt x="2781592" y="2408961"/>
                  </a:lnTo>
                  <a:lnTo>
                    <a:pt x="2770185" y="2434629"/>
                  </a:lnTo>
                  <a:lnTo>
                    <a:pt x="2760679" y="2462199"/>
                  </a:lnTo>
                  <a:lnTo>
                    <a:pt x="2752123" y="2490719"/>
                  </a:lnTo>
                  <a:lnTo>
                    <a:pt x="2744518" y="2519238"/>
                  </a:lnTo>
                  <a:lnTo>
                    <a:pt x="2736912" y="2548709"/>
                  </a:lnTo>
                  <a:lnTo>
                    <a:pt x="2728356" y="2576277"/>
                  </a:lnTo>
                  <a:lnTo>
                    <a:pt x="2718850" y="2603846"/>
                  </a:lnTo>
                  <a:lnTo>
                    <a:pt x="2707443" y="2629514"/>
                  </a:lnTo>
                  <a:lnTo>
                    <a:pt x="2693183" y="2652330"/>
                  </a:lnTo>
                  <a:lnTo>
                    <a:pt x="2676072" y="2673244"/>
                  </a:lnTo>
                  <a:lnTo>
                    <a:pt x="2655157" y="2690356"/>
                  </a:lnTo>
                  <a:lnTo>
                    <a:pt x="2632341" y="2704615"/>
                  </a:lnTo>
                  <a:lnTo>
                    <a:pt x="2606674" y="2716024"/>
                  </a:lnTo>
                  <a:lnTo>
                    <a:pt x="2579105" y="2725530"/>
                  </a:lnTo>
                  <a:lnTo>
                    <a:pt x="2551537" y="2734086"/>
                  </a:lnTo>
                  <a:lnTo>
                    <a:pt x="2522066" y="2741692"/>
                  </a:lnTo>
                  <a:lnTo>
                    <a:pt x="2493546" y="2749297"/>
                  </a:lnTo>
                  <a:lnTo>
                    <a:pt x="2465028" y="2757853"/>
                  </a:lnTo>
                  <a:lnTo>
                    <a:pt x="2437459" y="2767359"/>
                  </a:lnTo>
                  <a:lnTo>
                    <a:pt x="2411792" y="2778768"/>
                  </a:lnTo>
                  <a:lnTo>
                    <a:pt x="2388026" y="2792076"/>
                  </a:lnTo>
                  <a:lnTo>
                    <a:pt x="2367111" y="2809188"/>
                  </a:lnTo>
                  <a:lnTo>
                    <a:pt x="2345247" y="2828201"/>
                  </a:lnTo>
                  <a:lnTo>
                    <a:pt x="2326233" y="2850066"/>
                  </a:lnTo>
                  <a:lnTo>
                    <a:pt x="2308171" y="2872882"/>
                  </a:lnTo>
                  <a:lnTo>
                    <a:pt x="2290109" y="2896648"/>
                  </a:lnTo>
                  <a:lnTo>
                    <a:pt x="2272047" y="2920415"/>
                  </a:lnTo>
                  <a:lnTo>
                    <a:pt x="2253984" y="2943230"/>
                  </a:lnTo>
                  <a:lnTo>
                    <a:pt x="2234020" y="2965095"/>
                  </a:lnTo>
                  <a:lnTo>
                    <a:pt x="2214056" y="2984108"/>
                  </a:lnTo>
                  <a:lnTo>
                    <a:pt x="2191242" y="3000270"/>
                  </a:lnTo>
                  <a:lnTo>
                    <a:pt x="2167475" y="3012628"/>
                  </a:lnTo>
                  <a:lnTo>
                    <a:pt x="2138955" y="3021184"/>
                  </a:lnTo>
                  <a:lnTo>
                    <a:pt x="2109485" y="3024987"/>
                  </a:lnTo>
                  <a:lnTo>
                    <a:pt x="2079066" y="3025938"/>
                  </a:lnTo>
                  <a:lnTo>
                    <a:pt x="2046743" y="3023085"/>
                  </a:lnTo>
                  <a:lnTo>
                    <a:pt x="2014421" y="3019283"/>
                  </a:lnTo>
                  <a:lnTo>
                    <a:pt x="1982099" y="3014529"/>
                  </a:lnTo>
                  <a:lnTo>
                    <a:pt x="1949777" y="3010728"/>
                  </a:lnTo>
                  <a:lnTo>
                    <a:pt x="1917455" y="3008826"/>
                  </a:lnTo>
                  <a:lnTo>
                    <a:pt x="1886083" y="3008826"/>
                  </a:lnTo>
                  <a:lnTo>
                    <a:pt x="1856614" y="3012628"/>
                  </a:lnTo>
                  <a:lnTo>
                    <a:pt x="1826193" y="3020234"/>
                  </a:lnTo>
                  <a:lnTo>
                    <a:pt x="1798624" y="3031641"/>
                  </a:lnTo>
                  <a:lnTo>
                    <a:pt x="1770105" y="3046852"/>
                  </a:lnTo>
                  <a:lnTo>
                    <a:pt x="1741586" y="3062063"/>
                  </a:lnTo>
                  <a:lnTo>
                    <a:pt x="1713066" y="3079174"/>
                  </a:lnTo>
                  <a:lnTo>
                    <a:pt x="1685497" y="3095335"/>
                  </a:lnTo>
                  <a:lnTo>
                    <a:pt x="1656028" y="3109595"/>
                  </a:lnTo>
                  <a:lnTo>
                    <a:pt x="1627508" y="3121003"/>
                  </a:lnTo>
                  <a:lnTo>
                    <a:pt x="1598037" y="3128609"/>
                  </a:lnTo>
                  <a:lnTo>
                    <a:pt x="1567618" y="3131460"/>
                  </a:lnTo>
                  <a:lnTo>
                    <a:pt x="1537197" y="3128609"/>
                  </a:lnTo>
                  <a:lnTo>
                    <a:pt x="1507727" y="3121003"/>
                  </a:lnTo>
                  <a:lnTo>
                    <a:pt x="1479208" y="3109595"/>
                  </a:lnTo>
                  <a:lnTo>
                    <a:pt x="1449738" y="3095335"/>
                  </a:lnTo>
                  <a:lnTo>
                    <a:pt x="1422168" y="3079174"/>
                  </a:lnTo>
                  <a:lnTo>
                    <a:pt x="1393649" y="3062063"/>
                  </a:lnTo>
                  <a:lnTo>
                    <a:pt x="1365129" y="3046852"/>
                  </a:lnTo>
                  <a:lnTo>
                    <a:pt x="1336610" y="3031641"/>
                  </a:lnTo>
                  <a:lnTo>
                    <a:pt x="1308092" y="3020234"/>
                  </a:lnTo>
                  <a:lnTo>
                    <a:pt x="1278621" y="3012628"/>
                  </a:lnTo>
                  <a:lnTo>
                    <a:pt x="1249151" y="3008826"/>
                  </a:lnTo>
                  <a:lnTo>
                    <a:pt x="1217779" y="3008826"/>
                  </a:lnTo>
                  <a:lnTo>
                    <a:pt x="1185457" y="3010728"/>
                  </a:lnTo>
                  <a:lnTo>
                    <a:pt x="1153136" y="3014529"/>
                  </a:lnTo>
                  <a:lnTo>
                    <a:pt x="1120813" y="3019283"/>
                  </a:lnTo>
                  <a:lnTo>
                    <a:pt x="1088490" y="3023085"/>
                  </a:lnTo>
                  <a:lnTo>
                    <a:pt x="1056169" y="3025938"/>
                  </a:lnTo>
                  <a:lnTo>
                    <a:pt x="1025749" y="3024987"/>
                  </a:lnTo>
                  <a:lnTo>
                    <a:pt x="996279" y="3021184"/>
                  </a:lnTo>
                  <a:lnTo>
                    <a:pt x="967759" y="3012628"/>
                  </a:lnTo>
                  <a:lnTo>
                    <a:pt x="943993" y="3000270"/>
                  </a:lnTo>
                  <a:lnTo>
                    <a:pt x="921177" y="2984108"/>
                  </a:lnTo>
                  <a:lnTo>
                    <a:pt x="901214" y="2965095"/>
                  </a:lnTo>
                  <a:lnTo>
                    <a:pt x="881250" y="2943230"/>
                  </a:lnTo>
                  <a:lnTo>
                    <a:pt x="863188" y="2920415"/>
                  </a:lnTo>
                  <a:lnTo>
                    <a:pt x="845126" y="2896648"/>
                  </a:lnTo>
                  <a:lnTo>
                    <a:pt x="827064" y="2872882"/>
                  </a:lnTo>
                  <a:lnTo>
                    <a:pt x="809001" y="2850066"/>
                  </a:lnTo>
                  <a:lnTo>
                    <a:pt x="789988" y="2828201"/>
                  </a:lnTo>
                  <a:lnTo>
                    <a:pt x="768123" y="2809188"/>
                  </a:lnTo>
                  <a:lnTo>
                    <a:pt x="747208" y="2792076"/>
                  </a:lnTo>
                  <a:lnTo>
                    <a:pt x="723443" y="2778768"/>
                  </a:lnTo>
                  <a:lnTo>
                    <a:pt x="697775" y="2767359"/>
                  </a:lnTo>
                  <a:lnTo>
                    <a:pt x="670207" y="2757853"/>
                  </a:lnTo>
                  <a:lnTo>
                    <a:pt x="641687" y="2749297"/>
                  </a:lnTo>
                  <a:lnTo>
                    <a:pt x="613168" y="2741692"/>
                  </a:lnTo>
                  <a:lnTo>
                    <a:pt x="583698" y="2734086"/>
                  </a:lnTo>
                  <a:lnTo>
                    <a:pt x="556129" y="2725530"/>
                  </a:lnTo>
                  <a:lnTo>
                    <a:pt x="528560" y="2716024"/>
                  </a:lnTo>
                  <a:lnTo>
                    <a:pt x="502893" y="2704615"/>
                  </a:lnTo>
                  <a:lnTo>
                    <a:pt x="480077" y="2690356"/>
                  </a:lnTo>
                  <a:lnTo>
                    <a:pt x="459162" y="2673244"/>
                  </a:lnTo>
                  <a:lnTo>
                    <a:pt x="442052" y="2652330"/>
                  </a:lnTo>
                  <a:lnTo>
                    <a:pt x="427792" y="2629514"/>
                  </a:lnTo>
                  <a:lnTo>
                    <a:pt x="416384" y="2603846"/>
                  </a:lnTo>
                  <a:lnTo>
                    <a:pt x="406878" y="2576277"/>
                  </a:lnTo>
                  <a:lnTo>
                    <a:pt x="398322" y="2548709"/>
                  </a:lnTo>
                  <a:lnTo>
                    <a:pt x="390717" y="2519238"/>
                  </a:lnTo>
                  <a:lnTo>
                    <a:pt x="383111" y="2490719"/>
                  </a:lnTo>
                  <a:lnTo>
                    <a:pt x="374555" y="2462199"/>
                  </a:lnTo>
                  <a:lnTo>
                    <a:pt x="365049" y="2434629"/>
                  </a:lnTo>
                  <a:lnTo>
                    <a:pt x="353641" y="2408961"/>
                  </a:lnTo>
                  <a:lnTo>
                    <a:pt x="340332" y="2385195"/>
                  </a:lnTo>
                  <a:lnTo>
                    <a:pt x="323221" y="2364281"/>
                  </a:lnTo>
                  <a:lnTo>
                    <a:pt x="304208" y="2342416"/>
                  </a:lnTo>
                  <a:lnTo>
                    <a:pt x="282343" y="2323403"/>
                  </a:lnTo>
                  <a:lnTo>
                    <a:pt x="258576" y="2305340"/>
                  </a:lnTo>
                  <a:lnTo>
                    <a:pt x="234810" y="2287278"/>
                  </a:lnTo>
                  <a:lnTo>
                    <a:pt x="211045" y="2269216"/>
                  </a:lnTo>
                  <a:lnTo>
                    <a:pt x="188228" y="2251152"/>
                  </a:lnTo>
                  <a:lnTo>
                    <a:pt x="166363" y="2231189"/>
                  </a:lnTo>
                  <a:lnTo>
                    <a:pt x="147351" y="2211226"/>
                  </a:lnTo>
                  <a:lnTo>
                    <a:pt x="131190" y="2188410"/>
                  </a:lnTo>
                  <a:lnTo>
                    <a:pt x="118832" y="2164644"/>
                  </a:lnTo>
                  <a:lnTo>
                    <a:pt x="110276" y="2136125"/>
                  </a:lnTo>
                  <a:lnTo>
                    <a:pt x="106473" y="2106654"/>
                  </a:lnTo>
                  <a:lnTo>
                    <a:pt x="105522" y="2076232"/>
                  </a:lnTo>
                  <a:lnTo>
                    <a:pt x="108374" y="2043910"/>
                  </a:lnTo>
                  <a:lnTo>
                    <a:pt x="112177" y="2011588"/>
                  </a:lnTo>
                  <a:lnTo>
                    <a:pt x="116930" y="1979265"/>
                  </a:lnTo>
                  <a:lnTo>
                    <a:pt x="120733" y="1946943"/>
                  </a:lnTo>
                  <a:lnTo>
                    <a:pt x="122635" y="1914621"/>
                  </a:lnTo>
                  <a:lnTo>
                    <a:pt x="122635" y="1883249"/>
                  </a:lnTo>
                  <a:lnTo>
                    <a:pt x="118832" y="1853779"/>
                  </a:lnTo>
                  <a:lnTo>
                    <a:pt x="111226" y="1824309"/>
                  </a:lnTo>
                  <a:lnTo>
                    <a:pt x="99818" y="1796739"/>
                  </a:lnTo>
                  <a:lnTo>
                    <a:pt x="85559" y="1768220"/>
                  </a:lnTo>
                  <a:lnTo>
                    <a:pt x="69398" y="1739701"/>
                  </a:lnTo>
                  <a:lnTo>
                    <a:pt x="52287" y="1711181"/>
                  </a:lnTo>
                  <a:lnTo>
                    <a:pt x="36126" y="1683611"/>
                  </a:lnTo>
                  <a:lnTo>
                    <a:pt x="21865" y="1654141"/>
                  </a:lnTo>
                  <a:lnTo>
                    <a:pt x="10458" y="1625621"/>
                  </a:lnTo>
                  <a:lnTo>
                    <a:pt x="2853" y="1596151"/>
                  </a:lnTo>
                  <a:lnTo>
                    <a:pt x="0" y="1565730"/>
                  </a:lnTo>
                  <a:lnTo>
                    <a:pt x="2853" y="1535310"/>
                  </a:lnTo>
                  <a:lnTo>
                    <a:pt x="10458" y="1505839"/>
                  </a:lnTo>
                  <a:lnTo>
                    <a:pt x="21865" y="1477319"/>
                  </a:lnTo>
                  <a:lnTo>
                    <a:pt x="36126" y="1447849"/>
                  </a:lnTo>
                  <a:lnTo>
                    <a:pt x="52287" y="1420280"/>
                  </a:lnTo>
                  <a:lnTo>
                    <a:pt x="69398" y="1391761"/>
                  </a:lnTo>
                  <a:lnTo>
                    <a:pt x="85559" y="1363240"/>
                  </a:lnTo>
                  <a:lnTo>
                    <a:pt x="99818" y="1334721"/>
                  </a:lnTo>
                  <a:lnTo>
                    <a:pt x="111226" y="1307152"/>
                  </a:lnTo>
                  <a:lnTo>
                    <a:pt x="118832" y="1277681"/>
                  </a:lnTo>
                  <a:lnTo>
                    <a:pt x="122635" y="1248211"/>
                  </a:lnTo>
                  <a:lnTo>
                    <a:pt x="122635" y="1216840"/>
                  </a:lnTo>
                  <a:lnTo>
                    <a:pt x="120733" y="1184517"/>
                  </a:lnTo>
                  <a:lnTo>
                    <a:pt x="116930" y="1152195"/>
                  </a:lnTo>
                  <a:lnTo>
                    <a:pt x="112177" y="1119872"/>
                  </a:lnTo>
                  <a:lnTo>
                    <a:pt x="108374" y="1087550"/>
                  </a:lnTo>
                  <a:lnTo>
                    <a:pt x="105522" y="1055228"/>
                  </a:lnTo>
                  <a:lnTo>
                    <a:pt x="106473" y="1024807"/>
                  </a:lnTo>
                  <a:lnTo>
                    <a:pt x="110276" y="995337"/>
                  </a:lnTo>
                  <a:lnTo>
                    <a:pt x="118832" y="966817"/>
                  </a:lnTo>
                  <a:lnTo>
                    <a:pt x="131190" y="943051"/>
                  </a:lnTo>
                  <a:lnTo>
                    <a:pt x="147351" y="920235"/>
                  </a:lnTo>
                  <a:lnTo>
                    <a:pt x="166363" y="900271"/>
                  </a:lnTo>
                  <a:lnTo>
                    <a:pt x="188228" y="880308"/>
                  </a:lnTo>
                  <a:lnTo>
                    <a:pt x="211045" y="862244"/>
                  </a:lnTo>
                  <a:lnTo>
                    <a:pt x="234810" y="844182"/>
                  </a:lnTo>
                  <a:lnTo>
                    <a:pt x="258576" y="826120"/>
                  </a:lnTo>
                  <a:lnTo>
                    <a:pt x="282343" y="808058"/>
                  </a:lnTo>
                  <a:lnTo>
                    <a:pt x="304208" y="789045"/>
                  </a:lnTo>
                  <a:lnTo>
                    <a:pt x="323221" y="767180"/>
                  </a:lnTo>
                  <a:lnTo>
                    <a:pt x="340332" y="746265"/>
                  </a:lnTo>
                  <a:lnTo>
                    <a:pt x="353641" y="722499"/>
                  </a:lnTo>
                  <a:lnTo>
                    <a:pt x="365049" y="696831"/>
                  </a:lnTo>
                  <a:lnTo>
                    <a:pt x="374555" y="669262"/>
                  </a:lnTo>
                  <a:lnTo>
                    <a:pt x="383111" y="640741"/>
                  </a:lnTo>
                  <a:lnTo>
                    <a:pt x="390717" y="612222"/>
                  </a:lnTo>
                  <a:lnTo>
                    <a:pt x="398322" y="582752"/>
                  </a:lnTo>
                  <a:lnTo>
                    <a:pt x="406878" y="555183"/>
                  </a:lnTo>
                  <a:lnTo>
                    <a:pt x="416384" y="527613"/>
                  </a:lnTo>
                  <a:lnTo>
                    <a:pt x="427792" y="501946"/>
                  </a:lnTo>
                  <a:lnTo>
                    <a:pt x="442052" y="479131"/>
                  </a:lnTo>
                  <a:lnTo>
                    <a:pt x="459162" y="458216"/>
                  </a:lnTo>
                  <a:lnTo>
                    <a:pt x="480077" y="441104"/>
                  </a:lnTo>
                  <a:lnTo>
                    <a:pt x="502893" y="426845"/>
                  </a:lnTo>
                  <a:lnTo>
                    <a:pt x="528560" y="415437"/>
                  </a:lnTo>
                  <a:lnTo>
                    <a:pt x="556129" y="405930"/>
                  </a:lnTo>
                  <a:lnTo>
                    <a:pt x="583698" y="397374"/>
                  </a:lnTo>
                  <a:lnTo>
                    <a:pt x="613168" y="389769"/>
                  </a:lnTo>
                  <a:lnTo>
                    <a:pt x="641687" y="382163"/>
                  </a:lnTo>
                  <a:lnTo>
                    <a:pt x="670207" y="373607"/>
                  </a:lnTo>
                  <a:lnTo>
                    <a:pt x="697775" y="364101"/>
                  </a:lnTo>
                  <a:lnTo>
                    <a:pt x="723443" y="352693"/>
                  </a:lnTo>
                  <a:lnTo>
                    <a:pt x="747208" y="339385"/>
                  </a:lnTo>
                  <a:lnTo>
                    <a:pt x="768123" y="322273"/>
                  </a:lnTo>
                  <a:lnTo>
                    <a:pt x="789988" y="303259"/>
                  </a:lnTo>
                  <a:lnTo>
                    <a:pt x="809001" y="281394"/>
                  </a:lnTo>
                  <a:lnTo>
                    <a:pt x="827064" y="258578"/>
                  </a:lnTo>
                  <a:lnTo>
                    <a:pt x="845126" y="234812"/>
                  </a:lnTo>
                  <a:lnTo>
                    <a:pt x="863188" y="211045"/>
                  </a:lnTo>
                  <a:lnTo>
                    <a:pt x="881250" y="188230"/>
                  </a:lnTo>
                  <a:lnTo>
                    <a:pt x="901214" y="166365"/>
                  </a:lnTo>
                  <a:lnTo>
                    <a:pt x="921177" y="147352"/>
                  </a:lnTo>
                  <a:lnTo>
                    <a:pt x="943993" y="131191"/>
                  </a:lnTo>
                  <a:lnTo>
                    <a:pt x="967759" y="118832"/>
                  </a:lnTo>
                  <a:lnTo>
                    <a:pt x="996279" y="110276"/>
                  </a:lnTo>
                  <a:lnTo>
                    <a:pt x="1025749" y="106473"/>
                  </a:lnTo>
                  <a:lnTo>
                    <a:pt x="1056169" y="105523"/>
                  </a:lnTo>
                  <a:lnTo>
                    <a:pt x="1088490" y="108375"/>
                  </a:lnTo>
                  <a:lnTo>
                    <a:pt x="1120813" y="112178"/>
                  </a:lnTo>
                  <a:lnTo>
                    <a:pt x="1153136" y="116931"/>
                  </a:lnTo>
                  <a:lnTo>
                    <a:pt x="1185457" y="120734"/>
                  </a:lnTo>
                  <a:lnTo>
                    <a:pt x="1217779" y="122635"/>
                  </a:lnTo>
                  <a:lnTo>
                    <a:pt x="1249151" y="122635"/>
                  </a:lnTo>
                  <a:lnTo>
                    <a:pt x="1278621" y="118832"/>
                  </a:lnTo>
                  <a:lnTo>
                    <a:pt x="1308092" y="111226"/>
                  </a:lnTo>
                  <a:lnTo>
                    <a:pt x="1336610" y="99819"/>
                  </a:lnTo>
                  <a:lnTo>
                    <a:pt x="1365129" y="84608"/>
                  </a:lnTo>
                  <a:lnTo>
                    <a:pt x="1393649" y="69398"/>
                  </a:lnTo>
                  <a:lnTo>
                    <a:pt x="1422168" y="52286"/>
                  </a:lnTo>
                  <a:lnTo>
                    <a:pt x="1449738" y="36125"/>
                  </a:lnTo>
                  <a:lnTo>
                    <a:pt x="1479208" y="21865"/>
                  </a:lnTo>
                  <a:lnTo>
                    <a:pt x="1507727" y="10457"/>
                  </a:lnTo>
                  <a:lnTo>
                    <a:pt x="1537197" y="2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4D05705E-C460-3E42-8CE4-0329586B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39" y="3480294"/>
            <a:ext cx="2160000" cy="1428572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ABAA1DB6-FB6F-BB49-BD47-1495CF1D3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062" y="4388292"/>
            <a:ext cx="2338323" cy="1385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480D-2B79-8549-A21B-CFDE373D5AB2}"/>
              </a:ext>
            </a:extLst>
          </p:cNvPr>
          <p:cNvSpPr txBox="1"/>
          <p:nvPr/>
        </p:nvSpPr>
        <p:spPr>
          <a:xfrm>
            <a:off x="1332682" y="873538"/>
            <a:ext cx="162736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N" dirty="0"/>
              <a:t>MongoDB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N" dirty="0"/>
              <a:t>Docker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N" dirty="0"/>
              <a:t>数学</a:t>
            </a:r>
            <a:r>
              <a:rPr lang="zh-CN" altLang="en-US" dirty="0"/>
              <a:t>：矩阵</a:t>
            </a:r>
            <a:endParaRPr lang="en-CN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N" dirty="0"/>
              <a:t>分布式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N" dirty="0"/>
              <a:t>计算机网络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6E140-89F8-4148-8817-4F6EF6DC05E6}"/>
              </a:ext>
            </a:extLst>
          </p:cNvPr>
          <p:cNvSpPr txBox="1"/>
          <p:nvPr/>
        </p:nvSpPr>
        <p:spPr>
          <a:xfrm>
            <a:off x="-38394" y="646767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N" dirty="0">
                <a:solidFill>
                  <a:schemeClr val="bg2">
                    <a:lumMod val="25000"/>
                  </a:schemeClr>
                </a:solidFill>
              </a:rPr>
              <a:t>如果你感兴趣或者也有在学以上的内容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，我很高兴并期待与你一同探索！</a:t>
            </a:r>
            <a:endParaRPr lang="en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81E77-338F-4340-BD2C-94A7C02E837B}"/>
              </a:ext>
            </a:extLst>
          </p:cNvPr>
          <p:cNvSpPr txBox="1"/>
          <p:nvPr/>
        </p:nvSpPr>
        <p:spPr>
          <a:xfrm>
            <a:off x="9382448" y="60596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此外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我是小枂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。</a:t>
            </a:r>
            <a:endParaRPr lang="en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17820-561D-6045-B5B5-EDB3C47D222F}"/>
              </a:ext>
            </a:extLst>
          </p:cNvPr>
          <p:cNvSpPr txBox="1"/>
          <p:nvPr/>
        </p:nvSpPr>
        <p:spPr>
          <a:xfrm>
            <a:off x="9382448" y="6428961"/>
            <a:ext cx="28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我的邮箱是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fxyj@yeah.net</a:t>
            </a:r>
            <a:endParaRPr lang="en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7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262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Senlin Xiao</dc:creator>
  <cp:lastModifiedBy>Senlin Xiao</cp:lastModifiedBy>
  <cp:revision>10</cp:revision>
  <dcterms:created xsi:type="dcterms:W3CDTF">2021-03-30T14:19:02Z</dcterms:created>
  <dcterms:modified xsi:type="dcterms:W3CDTF">2021-04-01T13:29:47Z</dcterms:modified>
</cp:coreProperties>
</file>