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3"/>
  </p:normalViewPr>
  <p:slideViewPr>
    <p:cSldViewPr snapToGrid="0" snapToObjects="1">
      <p:cViewPr varScale="1">
        <p:scale>
          <a:sx n="117" d="100"/>
          <a:sy n="117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1DA3-0114-8D40-9D10-AB26D4E27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6066A-D132-FF45-A630-C14F941B9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271B5-2A43-F048-99D4-9E73712C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C8651-571E-CF49-AB33-197F8FEE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9E6CF-B137-A946-A1D5-F44D2CFE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854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D036-C409-0A41-9112-E90638FC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01A4C-2065-5D40-B2C4-71C543800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8F488-8B9B-0D4D-A756-EC0D3BFC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FB03-188F-024F-9CF8-7F74903C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E4812-FC14-1A42-A078-F355B22C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393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A53F4-90B9-FD48-89F6-DE2470130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BE2C3-A92A-AC4B-AEAA-A03A76C84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74545-BF60-164B-BE4B-0249BB03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704C-5A10-BB4A-A565-B6867FEB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4AE2C-4FB2-B749-8780-EF54E5FD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83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4985-42EA-B04D-91FA-C7CD9C96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C32E-820B-7744-B633-461F3F8D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40CF-CBDA-AF47-AEDF-C653CB14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7E3CD-BA23-A74C-848F-337EA4C8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398DB-6161-F641-8644-386C73C1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2732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A9E1-1765-8E4F-8F90-4B6F354A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4C37-458D-C549-878F-83923F6AE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70BAF-D23F-654D-9F04-19625DF9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FDA-0B13-E641-8AE3-AA061A5E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7D125-C9EC-1446-A459-CBB7AB94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883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23F8-301F-8343-B104-1D530256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1220-73D9-624D-87F9-1DD1CF06E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2ECF4-5B7D-F140-ACAD-623738576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5AB2E-37D3-4941-AC99-281AC221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2021/3/30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3B624-42C2-6C40-AD72-5C12F6C6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60165-69C1-9141-9F69-EC07BAB3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444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FA33-131B-2F41-9FC4-BE3B2A39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158BC-39C7-9349-A2B2-9326809A4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2FC93-851A-314D-BAC0-AB5CECF42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FBD23-C42A-4544-83C5-9EB708B1F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BF048-78D6-284F-A6E0-F7D5995DF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F181B-3E8B-074E-986B-C3766DCD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2021/3/30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72C16-B643-AC45-8D32-8437E586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7D92F-3679-AB4A-B158-A98E8698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990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9D8D-2BDA-B94D-AD7C-291A13BD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A57CF-70F2-F34C-8ED0-070D5831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2021/3/30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4F2E1-F1AD-C54F-A98D-69DE3C56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28297-3936-A74B-B6F1-7907B63E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47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25AA2-E2CE-4345-BBA8-106AF180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2021/3/30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AEF84-8CE6-F546-B25A-9BFEB2EE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EB152-174D-6240-A0D8-FF89593F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027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13B1-CC84-FB44-A149-2B991E20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9DB68-A5E1-A44B-B5E0-5F5C37723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A98C3-415E-F14F-91E7-7AE31AB94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A57B5-1E9C-F743-9719-C1F9AA86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2021/3/30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0910E-8E6E-2E45-A3E3-B3DFD32A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B4D7D-FCDF-5E49-BB11-A87D91BE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97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CDDE-13B3-B943-A721-0D291EE3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0F145-9CAF-9D4E-819A-0D4EEFE8C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A8458-1DA7-CA44-A19E-D1E3DDD94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F46DC-A2DF-F04F-A7EA-A76472AB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16A-0B5C-7F46-95DA-EEB4AB2949D4}" type="datetimeFigureOut">
              <a:rPr lang="en-CN" smtClean="0"/>
              <a:t>2021/3/30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D1419-12A1-5440-A80B-EEF408BB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75789-BD8C-7D49-803D-2EA8367B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712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8E3FE-87CD-754E-B5E7-0B1DA7C8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FB306-C3B7-C146-AC14-191CDE1D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8F874-03F5-E048-B014-B7D207A2B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116A-0B5C-7F46-95DA-EEB4AB2949D4}" type="datetimeFigureOut">
              <a:rPr lang="en-CN" smtClean="0"/>
              <a:t>2021/3/30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AEC1A-03AC-204C-8FA8-BCBABDDE3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8D2E5-28B7-3244-8E9B-A2CA6B8BB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6E404-615D-784E-861F-A62C309A53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7301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7FBF3E83-BE91-3A49-8C6D-DAA436CE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260540"/>
            <a:ext cx="3631472" cy="3168459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AB1979B-802B-D146-A75C-E39ACA1CD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82" y="4136435"/>
            <a:ext cx="3808789" cy="1752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C34C38-53A7-D340-B019-D18DD8FB2D17}"/>
              </a:ext>
            </a:extLst>
          </p:cNvPr>
          <p:cNvSpPr txBox="1"/>
          <p:nvPr/>
        </p:nvSpPr>
        <p:spPr>
          <a:xfrm>
            <a:off x="4932380" y="429927"/>
            <a:ext cx="69198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Practice Project</a:t>
            </a:r>
            <a:r>
              <a:rPr lang="zh-CN" altLang="en-US" dirty="0"/>
              <a:t>，</a:t>
            </a:r>
            <a:r>
              <a:rPr lang="en-US" altLang="zh-CN" dirty="0"/>
              <a:t>the following material will cover during the practice</a:t>
            </a:r>
          </a:p>
          <a:p>
            <a:r>
              <a:rPr lang="en-US" altLang="zh-CN" dirty="0"/>
              <a:t>1:Detailed process to build a project with </a:t>
            </a:r>
            <a:r>
              <a:rPr lang="en-US" altLang="zh-CN" dirty="0" err="1"/>
              <a:t>Vue.js</a:t>
            </a:r>
            <a:r>
              <a:rPr lang="en-US" altLang="zh-CN" dirty="0"/>
              <a:t> and Django frameworks</a:t>
            </a:r>
          </a:p>
          <a:p>
            <a:endParaRPr lang="en-US" altLang="zh-CN" dirty="0"/>
          </a:p>
          <a:p>
            <a:r>
              <a:rPr lang="en-US" altLang="zh-CN" dirty="0"/>
              <a:t>3:MySQL </a:t>
            </a:r>
          </a:p>
          <a:p>
            <a:endParaRPr lang="en-US" altLang="zh-CN" dirty="0"/>
          </a:p>
          <a:p>
            <a:r>
              <a:rPr lang="en-US" altLang="zh-CN" dirty="0"/>
              <a:t>4:</a:t>
            </a:r>
            <a:r>
              <a:rPr lang="en-CN" dirty="0"/>
              <a:t>Machine Learning Concepts</a:t>
            </a:r>
            <a:r>
              <a:rPr lang="en-US" dirty="0"/>
              <a:t>:</a:t>
            </a:r>
          </a:p>
          <a:p>
            <a:r>
              <a:rPr lang="en-US" dirty="0"/>
              <a:t>    - Reinforcement Learning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- Supervised Learning 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 - Unsupervised Learning</a:t>
            </a:r>
          </a:p>
          <a:p>
            <a:endParaRPr lang="en-US" altLang="zh-CN" dirty="0"/>
          </a:p>
          <a:p>
            <a:r>
              <a:rPr lang="en-US" altLang="zh-CN" dirty="0"/>
              <a:t>5:</a:t>
            </a:r>
            <a:r>
              <a:rPr lang="zh-CN" altLang="en-US" dirty="0"/>
              <a:t> </a:t>
            </a:r>
            <a:r>
              <a:rPr lang="en-US" altLang="zh-CN" dirty="0"/>
              <a:t>Computer System:</a:t>
            </a:r>
          </a:p>
          <a:p>
            <a:r>
              <a:rPr lang="en-US" dirty="0"/>
              <a:t>    - Computer components</a:t>
            </a:r>
          </a:p>
          <a:p>
            <a:r>
              <a:rPr lang="zh-CN" altLang="en-US" dirty="0"/>
              <a:t>    </a:t>
            </a:r>
            <a:r>
              <a:rPr lang="en-US" altLang="zh-CN"/>
              <a:t>- Assembly </a:t>
            </a:r>
            <a:r>
              <a:rPr lang="en-US" altLang="zh-CN" dirty="0"/>
              <a:t>language</a:t>
            </a:r>
          </a:p>
          <a:p>
            <a:r>
              <a:rPr lang="en-US" altLang="zh-CN" dirty="0"/>
              <a:t>,etc.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C5024-E197-BD4A-BD47-8C7954C2FFB4}"/>
              </a:ext>
            </a:extLst>
          </p:cNvPr>
          <p:cNvSpPr txBox="1"/>
          <p:nvPr/>
        </p:nvSpPr>
        <p:spPr>
          <a:xfrm>
            <a:off x="4732457" y="4827790"/>
            <a:ext cx="662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CN" dirty="0"/>
              <a:t>f you are interested in, </a:t>
            </a:r>
            <a:r>
              <a:rPr lang="en-US" dirty="0"/>
              <a:t>I</a:t>
            </a:r>
            <a:r>
              <a:rPr lang="en-CN" dirty="0"/>
              <a:t> am so glad to study together with you guys!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7B64B-F400-2749-8BAF-698E48F4BE58}"/>
              </a:ext>
            </a:extLst>
          </p:cNvPr>
          <p:cNvSpPr txBox="1"/>
          <p:nvPr/>
        </p:nvSpPr>
        <p:spPr>
          <a:xfrm>
            <a:off x="8997805" y="6243407"/>
            <a:ext cx="287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CN" dirty="0"/>
              <a:t>y Email: fxyj123@yeah.net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5A9AF-4594-864F-9BA1-EC91F4C57238}"/>
              </a:ext>
            </a:extLst>
          </p:cNvPr>
          <p:cNvSpPr txBox="1"/>
          <p:nvPr/>
        </p:nvSpPr>
        <p:spPr>
          <a:xfrm>
            <a:off x="8997805" y="5768553"/>
            <a:ext cx="253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nd I’m Sean,by the way.</a:t>
            </a:r>
          </a:p>
        </p:txBody>
      </p:sp>
    </p:spTree>
    <p:extLst>
      <p:ext uri="{BB962C8B-B14F-4D97-AF65-F5344CB8AC3E}">
        <p14:creationId xmlns:p14="http://schemas.microsoft.com/office/powerpoint/2010/main" val="172323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0733806C-1E97-2744-BBC0-E8BE920D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7" y="1980420"/>
            <a:ext cx="3132488" cy="2733095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1F6D531-B1E8-8548-959B-50E106F61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257" y="2553776"/>
            <a:ext cx="3070026" cy="141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5852CC-EC67-1E46-B58B-F05FF76FFEE9}"/>
              </a:ext>
            </a:extLst>
          </p:cNvPr>
          <p:cNvSpPr txBox="1"/>
          <p:nvPr/>
        </p:nvSpPr>
        <p:spPr>
          <a:xfrm>
            <a:off x="7352291" y="319406"/>
            <a:ext cx="451918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这是一个练习项目</a:t>
            </a:r>
            <a:r>
              <a:rPr lang="zh-CN" altLang="en-US" dirty="0"/>
              <a:t>，过程中将会练习到</a:t>
            </a:r>
            <a:endParaRPr lang="en-US" altLang="zh-CN" dirty="0"/>
          </a:p>
          <a:p>
            <a:r>
              <a:rPr lang="en-US" altLang="zh-CN" dirty="0"/>
              <a:t>1:</a:t>
            </a:r>
            <a:r>
              <a:rPr lang="zh-CN" altLang="en-US" dirty="0"/>
              <a:t>如何从零开始搭建一个完整的前后端项目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2:Vue.js </a:t>
            </a:r>
            <a:r>
              <a:rPr lang="zh-CN" altLang="en-US" dirty="0"/>
              <a:t>和</a:t>
            </a:r>
            <a:r>
              <a:rPr lang="en-US" altLang="zh-CN" dirty="0"/>
              <a:t>Django</a:t>
            </a:r>
            <a:r>
              <a:rPr lang="zh-CN" altLang="en-US" dirty="0"/>
              <a:t>的使用，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3:MySQL</a:t>
            </a:r>
            <a:r>
              <a:rPr lang="zh-CN" altLang="en-US" dirty="0"/>
              <a:t>的使用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4:</a:t>
            </a:r>
            <a:r>
              <a:rPr lang="en-CN" dirty="0"/>
              <a:t>机器学习相关概念的介绍</a:t>
            </a:r>
            <a:r>
              <a:rPr lang="en-US" dirty="0"/>
              <a:t>:</a:t>
            </a:r>
          </a:p>
          <a:p>
            <a:r>
              <a:rPr lang="en-US" dirty="0"/>
              <a:t>    - </a:t>
            </a:r>
            <a:r>
              <a:rPr lang="en-US" dirty="0" err="1"/>
              <a:t>强化学习</a:t>
            </a:r>
            <a:endParaRPr 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</a:t>
            </a:r>
            <a:r>
              <a:rPr lang="zh-CN" altLang="en-US" dirty="0"/>
              <a:t>监督学习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- </a:t>
            </a:r>
            <a:r>
              <a:rPr lang="zh-CN" altLang="en-US" dirty="0"/>
              <a:t>非监督学习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5:</a:t>
            </a:r>
            <a:r>
              <a:rPr lang="zh-CN" altLang="en-US" dirty="0"/>
              <a:t> 计算机系统的相关概念的介绍</a:t>
            </a:r>
            <a:r>
              <a:rPr lang="en-US" altLang="zh-CN" dirty="0"/>
              <a:t>:</a:t>
            </a:r>
          </a:p>
          <a:p>
            <a:r>
              <a:rPr lang="en-US" dirty="0"/>
              <a:t>    - </a:t>
            </a:r>
            <a:r>
              <a:rPr lang="en-US" dirty="0" err="1"/>
              <a:t>计算机的基本部件</a:t>
            </a:r>
            <a:endParaRPr 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</a:t>
            </a:r>
            <a:r>
              <a:rPr lang="zh-CN" altLang="en-US" dirty="0"/>
              <a:t>计算机如何运行代码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等。</a:t>
            </a:r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231092-0E05-DD43-8D97-C9B2F870282D}"/>
              </a:ext>
            </a:extLst>
          </p:cNvPr>
          <p:cNvSpPr txBox="1"/>
          <p:nvPr/>
        </p:nvSpPr>
        <p:spPr>
          <a:xfrm>
            <a:off x="-38394" y="6467677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如果你感兴趣或者也有在学以上的内容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，我很高兴并期待与你一同探索！</a:t>
            </a:r>
            <a:endParaRPr lang="en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94080D-6AC9-1148-9409-3A5F511079EE}"/>
              </a:ext>
            </a:extLst>
          </p:cNvPr>
          <p:cNvSpPr txBox="1"/>
          <p:nvPr/>
        </p:nvSpPr>
        <p:spPr>
          <a:xfrm>
            <a:off x="8997805" y="56794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此外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我是小枂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。</a:t>
            </a:r>
            <a:endParaRPr lang="en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6AB57-2A50-154C-A642-5BCD4D2B8767}"/>
              </a:ext>
            </a:extLst>
          </p:cNvPr>
          <p:cNvSpPr txBox="1"/>
          <p:nvPr/>
        </p:nvSpPr>
        <p:spPr>
          <a:xfrm>
            <a:off x="8997805" y="6048803"/>
            <a:ext cx="280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我的邮箱是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fxyj@yeah.net</a:t>
            </a:r>
            <a:endParaRPr lang="en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5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196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Senlin Xiao</dc:creator>
  <cp:lastModifiedBy>Senlin Xiao</cp:lastModifiedBy>
  <cp:revision>4</cp:revision>
  <dcterms:created xsi:type="dcterms:W3CDTF">2021-03-30T14:19:02Z</dcterms:created>
  <dcterms:modified xsi:type="dcterms:W3CDTF">2021-03-30T14:43:59Z</dcterms:modified>
</cp:coreProperties>
</file>