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全球大数据分析市场规模</a:t>
            </a:r>
          </a:p>
        </p:txBody>
      </p:sp>
      <p:pic>
        <p:nvPicPr>
          <p:cNvPr id="3" name="Picture 2" descr="sli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660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389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关键洞察与未来机遇：</a:t>
            </a:r>
          </a:p>
          <a:p>
            <a:pPr>
              <a:defRPr sz="1600"/>
            </a:pPr>
            <a:r>
              <a:t>市场规模预计将从2718.8亿美元增长至6386.6亿美元，CAGR≈15.3%。企业对高质量数据分析需求持续上升。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全球数据质量工具市场规模</a:t>
            </a:r>
          </a:p>
        </p:txBody>
      </p:sp>
      <p:pic>
        <p:nvPicPr>
          <p:cNvPr id="3" name="Picture 2" descr="slid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777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389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关键洞察与未来机遇：</a:t>
            </a:r>
          </a:p>
          <a:p>
            <a:pPr>
              <a:defRPr sz="1600"/>
            </a:pPr>
            <a:r>
              <a:t>市场规模将从18亿美元增至80亿美元，CAGR≈14.9%。数据清洗和增强工具面临巨大机遇。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全球高质量投资研究软件市场规模</a:t>
            </a:r>
          </a:p>
        </p:txBody>
      </p:sp>
      <p:pic>
        <p:nvPicPr>
          <p:cNvPr id="3" name="Picture 2" descr="slid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777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389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关键洞察与未来机遇：</a:t>
            </a:r>
          </a:p>
          <a:p>
            <a:pPr>
              <a:defRPr sz="1600"/>
            </a:pPr>
            <a:r>
              <a:t>市场规模预计从22.5亿美元增至92亿美元，CAGR≈14.2%。专业投资分析需求稳步提升。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全球社交交易平台市场规模</a:t>
            </a:r>
          </a:p>
        </p:txBody>
      </p:sp>
      <p:pic>
        <p:nvPicPr>
          <p:cNvPr id="3" name="Picture 2" descr="slid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718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389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关键洞察与未来机遇：</a:t>
            </a:r>
          </a:p>
          <a:p>
            <a:pPr>
              <a:defRPr sz="1600"/>
            </a:pPr>
            <a:r>
              <a:t>市场规模将从3.1亿美元爆发至129亿美元，CAGR≈64.7%。社交化交易工具吸引大量个人投资者。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全球聊天机器人市场规模</a:t>
            </a:r>
          </a:p>
        </p:txBody>
      </p:sp>
      <p:pic>
        <p:nvPicPr>
          <p:cNvPr id="3" name="Picture 2" descr="slid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718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389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关键洞察与未来机遇：</a:t>
            </a:r>
          </a:p>
          <a:p>
            <a:pPr>
              <a:defRPr sz="1600"/>
            </a:pPr>
            <a:r>
              <a:t>从45亿美元增长到155亿美元，CAGR≈23.3%。情感和陪伴AI工具迎来快速扩张期。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全球Web3.0市场规模</a:t>
            </a:r>
          </a:p>
        </p:txBody>
      </p:sp>
      <p:pic>
        <p:nvPicPr>
          <p:cNvPr id="3" name="Picture 2" descr="slid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777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389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关键洞察与未来机遇：</a:t>
            </a:r>
          </a:p>
          <a:p>
            <a:pPr>
              <a:defRPr sz="1600"/>
            </a:pPr>
            <a:r>
              <a:t>市场规模预计从0.1亿美元增至55亿美元，CAGR≈44.9%。Web3.0专业知识和服务市场潜力巨大。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全球潮玩市场 - 泡泡玛特营收规模</a:t>
            </a:r>
          </a:p>
        </p:txBody>
      </p:sp>
      <p:pic>
        <p:nvPicPr>
          <p:cNvPr id="3" name="Picture 2" descr="slid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7770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389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关键洞察与未来机遇：</a:t>
            </a:r>
          </a:p>
          <a:p>
            <a:pPr>
              <a:defRPr sz="1600"/>
            </a:pPr>
            <a:r>
              <a:t>泡泡玛特营收将从14亿美元上升至40亿美元，CAGR≈19.5%。Z世代潮玩消费驱动市场增长。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