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7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8" r:id="rId6"/>
    <p:sldId id="293" r:id="rId7"/>
    <p:sldId id="296" r:id="rId8"/>
    <p:sldId id="297" r:id="rId9"/>
    <p:sldId id="299" r:id="rId10"/>
    <p:sldId id="300" r:id="rId11"/>
    <p:sldId id="295" r:id="rId12"/>
    <p:sldId id="301" r:id="rId13"/>
    <p:sldId id="30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概述" id="{4002D508-F887-4C8E-8349-A83148E2DC4F}">
          <p14:sldIdLst>
            <p14:sldId id="256"/>
            <p14:sldId id="288"/>
          </p14:sldIdLst>
        </p14:section>
        <p14:section name="验证码历史" id="{266CA67D-7092-4BB6-96A5-37E78E31FD55}">
          <p14:sldIdLst>
            <p14:sldId id="293"/>
            <p14:sldId id="296"/>
            <p14:sldId id="297"/>
            <p14:sldId id="299"/>
            <p14:sldId id="300"/>
          </p14:sldIdLst>
        </p14:section>
        <p14:section name="验证码图片生成原理" id="{59E8A844-D412-4159-A544-728898264388}">
          <p14:sldIdLst>
            <p14:sldId id="295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74" autoAdjust="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62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44A6E0-86B7-443D-A938-E4010BF60D9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7FD8DB0-A004-4D55-9D8A-01CBB63498B0}">
      <dgm:prSet/>
      <dgm:spPr/>
      <dgm:t>
        <a:bodyPr/>
        <a:lstStyle/>
        <a:p>
          <a:r>
            <a:rPr lang="zh-CN" altLang="en-US" dirty="0" smtClean="0"/>
            <a:t>一、验证码历史</a:t>
          </a:r>
          <a:endParaRPr lang="en-US" dirty="0"/>
        </a:p>
      </dgm:t>
    </dgm:pt>
    <dgm:pt modelId="{853CFE96-6B29-4490-B646-8A8F8EF7391F}" type="parTrans" cxnId="{E03B8847-1D79-48D7-87A7-0AFD8DF34997}">
      <dgm:prSet/>
      <dgm:spPr/>
      <dgm:t>
        <a:bodyPr/>
        <a:lstStyle/>
        <a:p>
          <a:endParaRPr lang="zh-CN" altLang="en-US"/>
        </a:p>
      </dgm:t>
    </dgm:pt>
    <dgm:pt modelId="{9911CB86-C1B9-4848-9701-7D769E151834}" type="sibTrans" cxnId="{E03B8847-1D79-48D7-87A7-0AFD8DF34997}">
      <dgm:prSet/>
      <dgm:spPr/>
      <dgm:t>
        <a:bodyPr/>
        <a:lstStyle/>
        <a:p>
          <a:endParaRPr lang="zh-CN" altLang="en-US"/>
        </a:p>
      </dgm:t>
    </dgm:pt>
    <dgm:pt modelId="{EF7A1250-BD1E-4807-A5C9-3E4611C2AE20}">
      <dgm:prSet/>
      <dgm:spPr/>
      <dgm:t>
        <a:bodyPr/>
        <a:lstStyle/>
        <a:p>
          <a:r>
            <a:rPr lang="zh-CN" altLang="en-US" dirty="0" smtClean="0"/>
            <a:t>二、验证码图片生成原理</a:t>
          </a:r>
          <a:endParaRPr lang="en-US" dirty="0"/>
        </a:p>
      </dgm:t>
    </dgm:pt>
    <dgm:pt modelId="{8E4AE860-E6C7-419E-AA2B-71E2075E6C6C}" type="parTrans" cxnId="{DC250EE5-9A96-47BF-9392-9673CF4AB03B}">
      <dgm:prSet/>
      <dgm:spPr/>
      <dgm:t>
        <a:bodyPr/>
        <a:lstStyle/>
        <a:p>
          <a:endParaRPr lang="zh-CN" altLang="en-US"/>
        </a:p>
      </dgm:t>
    </dgm:pt>
    <dgm:pt modelId="{A7BED43E-3DBB-4E7D-977E-AE37A17F5A6A}" type="sibTrans" cxnId="{DC250EE5-9A96-47BF-9392-9673CF4AB03B}">
      <dgm:prSet/>
      <dgm:spPr/>
      <dgm:t>
        <a:bodyPr/>
        <a:lstStyle/>
        <a:p>
          <a:endParaRPr lang="zh-CN" altLang="en-US"/>
        </a:p>
      </dgm:t>
    </dgm:pt>
    <dgm:pt modelId="{BFD83694-5255-449B-900F-4E4C4CD6B60B}">
      <dgm:prSet/>
      <dgm:spPr/>
      <dgm:t>
        <a:bodyPr/>
        <a:lstStyle/>
        <a:p>
          <a:r>
            <a:rPr lang="zh-CN" altLang="en-US" dirty="0" smtClean="0"/>
            <a:t>三、</a:t>
          </a:r>
          <a:r>
            <a:rPr lang="en-US" altLang="zh-CN" dirty="0" smtClean="0"/>
            <a:t>Web</a:t>
          </a:r>
          <a:r>
            <a:rPr lang="zh-CN" altLang="en-US" dirty="0" smtClean="0"/>
            <a:t>中验证码应用原理</a:t>
          </a:r>
          <a:endParaRPr lang="en-US" altLang="zh-CN" dirty="0" smtClean="0"/>
        </a:p>
      </dgm:t>
    </dgm:pt>
    <dgm:pt modelId="{224BD1A5-360B-49A4-9B36-EC166475652F}" type="parTrans" cxnId="{B1672026-CCB5-40C4-8FFC-6D924DC27AC8}">
      <dgm:prSet/>
      <dgm:spPr/>
      <dgm:t>
        <a:bodyPr/>
        <a:lstStyle/>
        <a:p>
          <a:endParaRPr lang="zh-CN" altLang="en-US"/>
        </a:p>
      </dgm:t>
    </dgm:pt>
    <dgm:pt modelId="{A68D3049-8A3B-458C-A670-EC1B0EC04098}" type="sibTrans" cxnId="{B1672026-CCB5-40C4-8FFC-6D924DC27AC8}">
      <dgm:prSet/>
      <dgm:spPr/>
      <dgm:t>
        <a:bodyPr/>
        <a:lstStyle/>
        <a:p>
          <a:endParaRPr lang="zh-CN" altLang="en-US"/>
        </a:p>
      </dgm:t>
    </dgm:pt>
    <dgm:pt modelId="{79D3CCBB-FB7D-4F68-B7DD-205CB548F923}">
      <dgm:prSet/>
      <dgm:spPr/>
      <dgm:t>
        <a:bodyPr/>
        <a:lstStyle/>
        <a:p>
          <a:r>
            <a:rPr lang="zh-CN" altLang="en-US" dirty="0" smtClean="0"/>
            <a:t>总结</a:t>
          </a:r>
          <a:endParaRPr lang="en-US" dirty="0"/>
        </a:p>
      </dgm:t>
    </dgm:pt>
    <dgm:pt modelId="{F75E6360-7199-4244-99A8-AAABA96FAA42}" type="parTrans" cxnId="{9C2A043F-86EA-4107-9158-584986087EAD}">
      <dgm:prSet/>
      <dgm:spPr/>
      <dgm:t>
        <a:bodyPr/>
        <a:lstStyle/>
        <a:p>
          <a:endParaRPr lang="zh-CN" altLang="en-US"/>
        </a:p>
      </dgm:t>
    </dgm:pt>
    <dgm:pt modelId="{C516AAD5-64F3-4AE7-A828-C8267E6CA776}" type="sibTrans" cxnId="{9C2A043F-86EA-4107-9158-584986087EAD}">
      <dgm:prSet/>
      <dgm:spPr/>
      <dgm:t>
        <a:bodyPr/>
        <a:lstStyle/>
        <a:p>
          <a:endParaRPr lang="zh-CN" altLang="en-US"/>
        </a:p>
      </dgm:t>
    </dgm:pt>
    <dgm:pt modelId="{31B4D805-BF4C-449A-8A06-B1CC6862B2D0}" type="pres">
      <dgm:prSet presAssocID="{9E44A6E0-86B7-443D-A938-E4010BF60D9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1ADCDAC-0A84-444C-879A-87D5B33C7729}" type="pres">
      <dgm:prSet presAssocID="{97FD8DB0-A004-4D55-9D8A-01CBB63498B0}" presName="parentLin" presStyleCnt="0"/>
      <dgm:spPr/>
    </dgm:pt>
    <dgm:pt modelId="{2094C41C-935F-415F-A1F1-939496921C20}" type="pres">
      <dgm:prSet presAssocID="{97FD8DB0-A004-4D55-9D8A-01CBB63498B0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909277CD-272D-4B8D-8F6C-87C8AC5993CC}" type="pres">
      <dgm:prSet presAssocID="{97FD8DB0-A004-4D55-9D8A-01CBB63498B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ADFB43-6EE2-479F-A3DE-27EA605358B5}" type="pres">
      <dgm:prSet presAssocID="{97FD8DB0-A004-4D55-9D8A-01CBB63498B0}" presName="negativeSpace" presStyleCnt="0"/>
      <dgm:spPr/>
    </dgm:pt>
    <dgm:pt modelId="{B4ED54D7-8737-4F8B-AE72-89AB8A02F36B}" type="pres">
      <dgm:prSet presAssocID="{97FD8DB0-A004-4D55-9D8A-01CBB63498B0}" presName="childText" presStyleLbl="conFgAcc1" presStyleIdx="0" presStyleCnt="4">
        <dgm:presLayoutVars>
          <dgm:bulletEnabled val="1"/>
        </dgm:presLayoutVars>
      </dgm:prSet>
      <dgm:spPr/>
    </dgm:pt>
    <dgm:pt modelId="{18119C3A-2D4C-4EDA-BC58-A9655BC83740}" type="pres">
      <dgm:prSet presAssocID="{9911CB86-C1B9-4848-9701-7D769E151834}" presName="spaceBetweenRectangles" presStyleCnt="0"/>
      <dgm:spPr/>
    </dgm:pt>
    <dgm:pt modelId="{6ABEE805-00C5-47DD-90A5-CC0820E9C942}" type="pres">
      <dgm:prSet presAssocID="{EF7A1250-BD1E-4807-A5C9-3E4611C2AE20}" presName="parentLin" presStyleCnt="0"/>
      <dgm:spPr/>
    </dgm:pt>
    <dgm:pt modelId="{C57C3D46-67E9-4F6E-90FB-FD76B138F5CD}" type="pres">
      <dgm:prSet presAssocID="{EF7A1250-BD1E-4807-A5C9-3E4611C2AE20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DC5B2E8D-0C4C-4741-AD44-47C89DB28E83}" type="pres">
      <dgm:prSet presAssocID="{EF7A1250-BD1E-4807-A5C9-3E4611C2AE20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61C924-7C03-49F7-8390-7EF1225344CA}" type="pres">
      <dgm:prSet presAssocID="{EF7A1250-BD1E-4807-A5C9-3E4611C2AE20}" presName="negativeSpace" presStyleCnt="0"/>
      <dgm:spPr/>
    </dgm:pt>
    <dgm:pt modelId="{84F68167-086E-42B4-97A3-B1785FCA9219}" type="pres">
      <dgm:prSet presAssocID="{EF7A1250-BD1E-4807-A5C9-3E4611C2AE20}" presName="childText" presStyleLbl="conFgAcc1" presStyleIdx="1" presStyleCnt="4">
        <dgm:presLayoutVars>
          <dgm:bulletEnabled val="1"/>
        </dgm:presLayoutVars>
      </dgm:prSet>
      <dgm:spPr/>
    </dgm:pt>
    <dgm:pt modelId="{F1A6366C-42DF-4A17-A83D-E9EE85827F6B}" type="pres">
      <dgm:prSet presAssocID="{A7BED43E-3DBB-4E7D-977E-AE37A17F5A6A}" presName="spaceBetweenRectangles" presStyleCnt="0"/>
      <dgm:spPr/>
    </dgm:pt>
    <dgm:pt modelId="{E471BBAB-F847-4E86-B3F3-F730D867FC90}" type="pres">
      <dgm:prSet presAssocID="{BFD83694-5255-449B-900F-4E4C4CD6B60B}" presName="parentLin" presStyleCnt="0"/>
      <dgm:spPr/>
    </dgm:pt>
    <dgm:pt modelId="{31CD91E6-D8FA-42A0-91A4-BC44853A602A}" type="pres">
      <dgm:prSet presAssocID="{BFD83694-5255-449B-900F-4E4C4CD6B60B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FCC1F92D-BD2A-43C2-B22B-599A44F36D0A}" type="pres">
      <dgm:prSet presAssocID="{BFD83694-5255-449B-900F-4E4C4CD6B60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5099FF-F960-420A-A5FA-B3718A791DDE}" type="pres">
      <dgm:prSet presAssocID="{BFD83694-5255-449B-900F-4E4C4CD6B60B}" presName="negativeSpace" presStyleCnt="0"/>
      <dgm:spPr/>
    </dgm:pt>
    <dgm:pt modelId="{C091B1F9-D002-4179-80CE-2C40B2718B0B}" type="pres">
      <dgm:prSet presAssocID="{BFD83694-5255-449B-900F-4E4C4CD6B60B}" presName="childText" presStyleLbl="conFgAcc1" presStyleIdx="2" presStyleCnt="4">
        <dgm:presLayoutVars>
          <dgm:bulletEnabled val="1"/>
        </dgm:presLayoutVars>
      </dgm:prSet>
      <dgm:spPr/>
    </dgm:pt>
    <dgm:pt modelId="{93B6C5FC-CE88-4ECC-A73F-4E76E5977EB5}" type="pres">
      <dgm:prSet presAssocID="{A68D3049-8A3B-458C-A670-EC1B0EC04098}" presName="spaceBetweenRectangles" presStyleCnt="0"/>
      <dgm:spPr/>
    </dgm:pt>
    <dgm:pt modelId="{B0BABEAA-3AAE-4AAF-B9C7-B2B2915FABC5}" type="pres">
      <dgm:prSet presAssocID="{79D3CCBB-FB7D-4F68-B7DD-205CB548F923}" presName="parentLin" presStyleCnt="0"/>
      <dgm:spPr/>
    </dgm:pt>
    <dgm:pt modelId="{6E83FCE8-F6C1-438A-82F9-CDCEF7D3E943}" type="pres">
      <dgm:prSet presAssocID="{79D3CCBB-FB7D-4F68-B7DD-205CB548F923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800159D1-E95F-44D8-A614-31AF75688BDE}" type="pres">
      <dgm:prSet presAssocID="{79D3CCBB-FB7D-4F68-B7DD-205CB548F92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CE48AC-1AF5-428F-9157-8A42ECFED3E6}" type="pres">
      <dgm:prSet presAssocID="{79D3CCBB-FB7D-4F68-B7DD-205CB548F923}" presName="negativeSpace" presStyleCnt="0"/>
      <dgm:spPr/>
    </dgm:pt>
    <dgm:pt modelId="{100BE5F1-2DED-4A7B-A39F-68D8BE7D0630}" type="pres">
      <dgm:prSet presAssocID="{79D3CCBB-FB7D-4F68-B7DD-205CB548F92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1672026-CCB5-40C4-8FFC-6D924DC27AC8}" srcId="{9E44A6E0-86B7-443D-A938-E4010BF60D99}" destId="{BFD83694-5255-449B-900F-4E4C4CD6B60B}" srcOrd="2" destOrd="0" parTransId="{224BD1A5-360B-49A4-9B36-EC166475652F}" sibTransId="{A68D3049-8A3B-458C-A670-EC1B0EC04098}"/>
    <dgm:cxn modelId="{74C6D634-E64F-480F-A4FF-D43CBB5DC995}" type="presOf" srcId="{EF7A1250-BD1E-4807-A5C9-3E4611C2AE20}" destId="{DC5B2E8D-0C4C-4741-AD44-47C89DB28E83}" srcOrd="1" destOrd="0" presId="urn:microsoft.com/office/officeart/2005/8/layout/list1"/>
    <dgm:cxn modelId="{E03B8847-1D79-48D7-87A7-0AFD8DF34997}" srcId="{9E44A6E0-86B7-443D-A938-E4010BF60D99}" destId="{97FD8DB0-A004-4D55-9D8A-01CBB63498B0}" srcOrd="0" destOrd="0" parTransId="{853CFE96-6B29-4490-B646-8A8F8EF7391F}" sibTransId="{9911CB86-C1B9-4848-9701-7D769E151834}"/>
    <dgm:cxn modelId="{9C2A043F-86EA-4107-9158-584986087EAD}" srcId="{9E44A6E0-86B7-443D-A938-E4010BF60D99}" destId="{79D3CCBB-FB7D-4F68-B7DD-205CB548F923}" srcOrd="3" destOrd="0" parTransId="{F75E6360-7199-4244-99A8-AAABA96FAA42}" sibTransId="{C516AAD5-64F3-4AE7-A828-C8267E6CA776}"/>
    <dgm:cxn modelId="{DC250EE5-9A96-47BF-9392-9673CF4AB03B}" srcId="{9E44A6E0-86B7-443D-A938-E4010BF60D99}" destId="{EF7A1250-BD1E-4807-A5C9-3E4611C2AE20}" srcOrd="1" destOrd="0" parTransId="{8E4AE860-E6C7-419E-AA2B-71E2075E6C6C}" sibTransId="{A7BED43E-3DBB-4E7D-977E-AE37A17F5A6A}"/>
    <dgm:cxn modelId="{86261F82-07F0-4EEE-AB26-7F51D33B9BC4}" type="presOf" srcId="{9E44A6E0-86B7-443D-A938-E4010BF60D99}" destId="{31B4D805-BF4C-449A-8A06-B1CC6862B2D0}" srcOrd="0" destOrd="0" presId="urn:microsoft.com/office/officeart/2005/8/layout/list1"/>
    <dgm:cxn modelId="{DDF52339-3CB0-4194-93B2-7CD887D1114C}" type="presOf" srcId="{BFD83694-5255-449B-900F-4E4C4CD6B60B}" destId="{FCC1F92D-BD2A-43C2-B22B-599A44F36D0A}" srcOrd="1" destOrd="0" presId="urn:microsoft.com/office/officeart/2005/8/layout/list1"/>
    <dgm:cxn modelId="{EC750EDA-51C5-42D8-AB06-754E618C40DF}" type="presOf" srcId="{79D3CCBB-FB7D-4F68-B7DD-205CB548F923}" destId="{800159D1-E95F-44D8-A614-31AF75688BDE}" srcOrd="1" destOrd="0" presId="urn:microsoft.com/office/officeart/2005/8/layout/list1"/>
    <dgm:cxn modelId="{082B7FCF-12B0-4EFD-812F-E941549B35C7}" type="presOf" srcId="{97FD8DB0-A004-4D55-9D8A-01CBB63498B0}" destId="{909277CD-272D-4B8D-8F6C-87C8AC5993CC}" srcOrd="1" destOrd="0" presId="urn:microsoft.com/office/officeart/2005/8/layout/list1"/>
    <dgm:cxn modelId="{F9096447-40B0-41D6-9523-BD5455C4623C}" type="presOf" srcId="{79D3CCBB-FB7D-4F68-B7DD-205CB548F923}" destId="{6E83FCE8-F6C1-438A-82F9-CDCEF7D3E943}" srcOrd="0" destOrd="0" presId="urn:microsoft.com/office/officeart/2005/8/layout/list1"/>
    <dgm:cxn modelId="{C7D9B3D3-0031-4ADD-9432-8826750825F6}" type="presOf" srcId="{EF7A1250-BD1E-4807-A5C9-3E4611C2AE20}" destId="{C57C3D46-67E9-4F6E-90FB-FD76B138F5CD}" srcOrd="0" destOrd="0" presId="urn:microsoft.com/office/officeart/2005/8/layout/list1"/>
    <dgm:cxn modelId="{7E74DA71-33E0-45FA-A8DE-12BB31619EE1}" type="presOf" srcId="{BFD83694-5255-449B-900F-4E4C4CD6B60B}" destId="{31CD91E6-D8FA-42A0-91A4-BC44853A602A}" srcOrd="0" destOrd="0" presId="urn:microsoft.com/office/officeart/2005/8/layout/list1"/>
    <dgm:cxn modelId="{C8264F62-D821-4178-B671-73ACCE05BF93}" type="presOf" srcId="{97FD8DB0-A004-4D55-9D8A-01CBB63498B0}" destId="{2094C41C-935F-415F-A1F1-939496921C20}" srcOrd="0" destOrd="0" presId="urn:microsoft.com/office/officeart/2005/8/layout/list1"/>
    <dgm:cxn modelId="{18F332C1-3028-4746-8D6C-A94D9F3EA1C3}" type="presParOf" srcId="{31B4D805-BF4C-449A-8A06-B1CC6862B2D0}" destId="{91ADCDAC-0A84-444C-879A-87D5B33C7729}" srcOrd="0" destOrd="0" presId="urn:microsoft.com/office/officeart/2005/8/layout/list1"/>
    <dgm:cxn modelId="{8A0972B6-161B-41B9-9649-A9D3D601D0EC}" type="presParOf" srcId="{91ADCDAC-0A84-444C-879A-87D5B33C7729}" destId="{2094C41C-935F-415F-A1F1-939496921C20}" srcOrd="0" destOrd="0" presId="urn:microsoft.com/office/officeart/2005/8/layout/list1"/>
    <dgm:cxn modelId="{0F851C44-64E2-4680-A10A-32A47BF1E902}" type="presParOf" srcId="{91ADCDAC-0A84-444C-879A-87D5B33C7729}" destId="{909277CD-272D-4B8D-8F6C-87C8AC5993CC}" srcOrd="1" destOrd="0" presId="urn:microsoft.com/office/officeart/2005/8/layout/list1"/>
    <dgm:cxn modelId="{F0409311-C51D-4CE2-8CC4-479218932F6D}" type="presParOf" srcId="{31B4D805-BF4C-449A-8A06-B1CC6862B2D0}" destId="{63ADFB43-6EE2-479F-A3DE-27EA605358B5}" srcOrd="1" destOrd="0" presId="urn:microsoft.com/office/officeart/2005/8/layout/list1"/>
    <dgm:cxn modelId="{F3EA0BA5-CC10-4253-968D-56A45465A31D}" type="presParOf" srcId="{31B4D805-BF4C-449A-8A06-B1CC6862B2D0}" destId="{B4ED54D7-8737-4F8B-AE72-89AB8A02F36B}" srcOrd="2" destOrd="0" presId="urn:microsoft.com/office/officeart/2005/8/layout/list1"/>
    <dgm:cxn modelId="{8BC57918-40DB-4D8D-83A2-E4B8A0B22B6D}" type="presParOf" srcId="{31B4D805-BF4C-449A-8A06-B1CC6862B2D0}" destId="{18119C3A-2D4C-4EDA-BC58-A9655BC83740}" srcOrd="3" destOrd="0" presId="urn:microsoft.com/office/officeart/2005/8/layout/list1"/>
    <dgm:cxn modelId="{AF0640B2-B3D6-4644-A2F4-F0FC06AD701B}" type="presParOf" srcId="{31B4D805-BF4C-449A-8A06-B1CC6862B2D0}" destId="{6ABEE805-00C5-47DD-90A5-CC0820E9C942}" srcOrd="4" destOrd="0" presId="urn:microsoft.com/office/officeart/2005/8/layout/list1"/>
    <dgm:cxn modelId="{2E68275A-A2A2-4D09-8A5E-7C125CEE0790}" type="presParOf" srcId="{6ABEE805-00C5-47DD-90A5-CC0820E9C942}" destId="{C57C3D46-67E9-4F6E-90FB-FD76B138F5CD}" srcOrd="0" destOrd="0" presId="urn:microsoft.com/office/officeart/2005/8/layout/list1"/>
    <dgm:cxn modelId="{DC463FFE-BE11-4EA9-A91C-6717B4F26E54}" type="presParOf" srcId="{6ABEE805-00C5-47DD-90A5-CC0820E9C942}" destId="{DC5B2E8D-0C4C-4741-AD44-47C89DB28E83}" srcOrd="1" destOrd="0" presId="urn:microsoft.com/office/officeart/2005/8/layout/list1"/>
    <dgm:cxn modelId="{DC9C9670-CE53-4F6E-B112-665E4000F360}" type="presParOf" srcId="{31B4D805-BF4C-449A-8A06-B1CC6862B2D0}" destId="{C961C924-7C03-49F7-8390-7EF1225344CA}" srcOrd="5" destOrd="0" presId="urn:microsoft.com/office/officeart/2005/8/layout/list1"/>
    <dgm:cxn modelId="{010935ED-A277-4B0A-8B3F-CEAFDE7FB8E6}" type="presParOf" srcId="{31B4D805-BF4C-449A-8A06-B1CC6862B2D0}" destId="{84F68167-086E-42B4-97A3-B1785FCA9219}" srcOrd="6" destOrd="0" presId="urn:microsoft.com/office/officeart/2005/8/layout/list1"/>
    <dgm:cxn modelId="{08815662-1EC8-4201-8D3F-6B601A3231F3}" type="presParOf" srcId="{31B4D805-BF4C-449A-8A06-B1CC6862B2D0}" destId="{F1A6366C-42DF-4A17-A83D-E9EE85827F6B}" srcOrd="7" destOrd="0" presId="urn:microsoft.com/office/officeart/2005/8/layout/list1"/>
    <dgm:cxn modelId="{98D3BD61-DEA1-4E75-BA51-50B1CFC8EBF8}" type="presParOf" srcId="{31B4D805-BF4C-449A-8A06-B1CC6862B2D0}" destId="{E471BBAB-F847-4E86-B3F3-F730D867FC90}" srcOrd="8" destOrd="0" presId="urn:microsoft.com/office/officeart/2005/8/layout/list1"/>
    <dgm:cxn modelId="{6D255900-E21D-490B-9D31-6973E08C4241}" type="presParOf" srcId="{E471BBAB-F847-4E86-B3F3-F730D867FC90}" destId="{31CD91E6-D8FA-42A0-91A4-BC44853A602A}" srcOrd="0" destOrd="0" presId="urn:microsoft.com/office/officeart/2005/8/layout/list1"/>
    <dgm:cxn modelId="{C0E670BB-88CD-4B36-A331-881D834B30E1}" type="presParOf" srcId="{E471BBAB-F847-4E86-B3F3-F730D867FC90}" destId="{FCC1F92D-BD2A-43C2-B22B-599A44F36D0A}" srcOrd="1" destOrd="0" presId="urn:microsoft.com/office/officeart/2005/8/layout/list1"/>
    <dgm:cxn modelId="{1DD5DE10-008D-40D6-BF0F-8F26B25D1683}" type="presParOf" srcId="{31B4D805-BF4C-449A-8A06-B1CC6862B2D0}" destId="{DF5099FF-F960-420A-A5FA-B3718A791DDE}" srcOrd="9" destOrd="0" presId="urn:microsoft.com/office/officeart/2005/8/layout/list1"/>
    <dgm:cxn modelId="{5C89F70B-455E-4F4D-B123-E3BFD7732929}" type="presParOf" srcId="{31B4D805-BF4C-449A-8A06-B1CC6862B2D0}" destId="{C091B1F9-D002-4179-80CE-2C40B2718B0B}" srcOrd="10" destOrd="0" presId="urn:microsoft.com/office/officeart/2005/8/layout/list1"/>
    <dgm:cxn modelId="{1FBDCBAA-7396-47FB-BF78-5ABDC66CE1A6}" type="presParOf" srcId="{31B4D805-BF4C-449A-8A06-B1CC6862B2D0}" destId="{93B6C5FC-CE88-4ECC-A73F-4E76E5977EB5}" srcOrd="11" destOrd="0" presId="urn:microsoft.com/office/officeart/2005/8/layout/list1"/>
    <dgm:cxn modelId="{7DBFB2C9-760D-4ACA-947E-684CAD15D04A}" type="presParOf" srcId="{31B4D805-BF4C-449A-8A06-B1CC6862B2D0}" destId="{B0BABEAA-3AAE-4AAF-B9C7-B2B2915FABC5}" srcOrd="12" destOrd="0" presId="urn:microsoft.com/office/officeart/2005/8/layout/list1"/>
    <dgm:cxn modelId="{53BA79FF-3322-474F-9C44-1138C532F4BA}" type="presParOf" srcId="{B0BABEAA-3AAE-4AAF-B9C7-B2B2915FABC5}" destId="{6E83FCE8-F6C1-438A-82F9-CDCEF7D3E943}" srcOrd="0" destOrd="0" presId="urn:microsoft.com/office/officeart/2005/8/layout/list1"/>
    <dgm:cxn modelId="{322F54ED-5AAE-49CC-A6FC-32B92EB64366}" type="presParOf" srcId="{B0BABEAA-3AAE-4AAF-B9C7-B2B2915FABC5}" destId="{800159D1-E95F-44D8-A614-31AF75688BDE}" srcOrd="1" destOrd="0" presId="urn:microsoft.com/office/officeart/2005/8/layout/list1"/>
    <dgm:cxn modelId="{80FF620C-4B7E-45CE-8A38-AA4040D3850B}" type="presParOf" srcId="{31B4D805-BF4C-449A-8A06-B1CC6862B2D0}" destId="{61CE48AC-1AF5-428F-9157-8A42ECFED3E6}" srcOrd="13" destOrd="0" presId="urn:microsoft.com/office/officeart/2005/8/layout/list1"/>
    <dgm:cxn modelId="{334FD486-D8CE-4B2F-82E6-BD80F47DE2C5}" type="presParOf" srcId="{31B4D805-BF4C-449A-8A06-B1CC6862B2D0}" destId="{100BE5F1-2DED-4A7B-A39F-68D8BE7D063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1115A3-84DF-4560-B36E-E738B87E0871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BE08FBC-F8FE-4DFC-B577-F75E10D715FB}">
      <dgm:prSet phldrT="[Text]"/>
      <dgm:spPr/>
      <dgm:t>
        <a:bodyPr/>
        <a:lstStyle/>
        <a:p>
          <a:r>
            <a:rPr lang="zh-CN" altLang="en-US" dirty="0" smtClean="0"/>
            <a:t>手机短信</a:t>
          </a:r>
          <a:endParaRPr lang="zh-CN" altLang="en-US" dirty="0"/>
        </a:p>
      </dgm:t>
    </dgm:pt>
    <dgm:pt modelId="{E57F8246-A492-4E3F-951E-5F33E2CDFB42}" type="parTrans" cxnId="{1D1C238D-4E54-488D-B185-8A01A7FD23C3}">
      <dgm:prSet/>
      <dgm:spPr/>
      <dgm:t>
        <a:bodyPr/>
        <a:lstStyle/>
        <a:p>
          <a:endParaRPr lang="zh-CN" altLang="en-US"/>
        </a:p>
      </dgm:t>
    </dgm:pt>
    <dgm:pt modelId="{A0130104-5F26-4320-8057-ED190F1193EA}" type="sibTrans" cxnId="{1D1C238D-4E54-488D-B185-8A01A7FD23C3}">
      <dgm:prSet/>
      <dgm:spPr/>
      <dgm:t>
        <a:bodyPr/>
        <a:lstStyle/>
        <a:p>
          <a:endParaRPr lang="zh-CN" altLang="en-US"/>
        </a:p>
      </dgm:t>
    </dgm:pt>
    <dgm:pt modelId="{80FB55FE-8ACA-4CCD-A37F-760AD8799B9D}">
      <dgm:prSet phldrT="[Text]"/>
      <dgm:spPr/>
      <dgm:t>
        <a:bodyPr/>
        <a:lstStyle/>
        <a:p>
          <a:r>
            <a:rPr lang="zh-CN" altLang="en-US" dirty="0" smtClean="0"/>
            <a:t>通过手机短信方式发送验证码到手机</a:t>
          </a:r>
          <a:endParaRPr lang="zh-CN" altLang="en-US" dirty="0"/>
        </a:p>
      </dgm:t>
    </dgm:pt>
    <dgm:pt modelId="{05E3CC12-57E4-4EE4-94B1-A508BC3B37B6}" type="parTrans" cxnId="{195F441B-D9F0-4330-B442-2B0B099FA557}">
      <dgm:prSet/>
      <dgm:spPr/>
      <dgm:t>
        <a:bodyPr/>
        <a:lstStyle/>
        <a:p>
          <a:endParaRPr lang="zh-CN" altLang="en-US"/>
        </a:p>
      </dgm:t>
    </dgm:pt>
    <dgm:pt modelId="{437344E8-8E70-4FE4-B794-A507A5F429C9}" type="sibTrans" cxnId="{195F441B-D9F0-4330-B442-2B0B099FA557}">
      <dgm:prSet/>
      <dgm:spPr/>
      <dgm:t>
        <a:bodyPr/>
        <a:lstStyle/>
        <a:p>
          <a:endParaRPr lang="zh-CN" altLang="en-US"/>
        </a:p>
      </dgm:t>
    </dgm:pt>
    <dgm:pt modelId="{BF6A733C-1746-4AE7-9216-C473FC13FCCF}">
      <dgm:prSet phldrT="[Text]"/>
      <dgm:spPr/>
      <dgm:t>
        <a:bodyPr/>
        <a:lstStyle/>
        <a:p>
          <a:r>
            <a:rPr lang="zh-CN" altLang="en-US" dirty="0" smtClean="0"/>
            <a:t>手机语言</a:t>
          </a:r>
          <a:endParaRPr lang="zh-CN" altLang="en-US" dirty="0"/>
        </a:p>
      </dgm:t>
    </dgm:pt>
    <dgm:pt modelId="{B5DC0780-EB3B-4E42-B80C-72473F883478}" type="parTrans" cxnId="{DD61ED88-1063-45E6-9728-3FD9A232CAD7}">
      <dgm:prSet/>
      <dgm:spPr/>
      <dgm:t>
        <a:bodyPr/>
        <a:lstStyle/>
        <a:p>
          <a:endParaRPr lang="zh-CN" altLang="en-US"/>
        </a:p>
      </dgm:t>
    </dgm:pt>
    <dgm:pt modelId="{0DDA19A3-077A-41AC-8E9B-1FA1E21B613C}" type="sibTrans" cxnId="{DD61ED88-1063-45E6-9728-3FD9A232CAD7}">
      <dgm:prSet/>
      <dgm:spPr/>
      <dgm:t>
        <a:bodyPr/>
        <a:lstStyle/>
        <a:p>
          <a:endParaRPr lang="zh-CN" altLang="en-US"/>
        </a:p>
      </dgm:t>
    </dgm:pt>
    <dgm:pt modelId="{52C1227C-4E80-4064-B762-C32000E5546D}">
      <dgm:prSet phldrT="[Text]"/>
      <dgm:spPr/>
      <dgm:t>
        <a:bodyPr/>
        <a:lstStyle/>
        <a:p>
          <a:r>
            <a:rPr lang="zh-CN" altLang="en-US" dirty="0" smtClean="0"/>
            <a:t>通过拨打电话的方式告之验证码</a:t>
          </a:r>
          <a:endParaRPr lang="zh-CN" altLang="en-US" dirty="0"/>
        </a:p>
      </dgm:t>
    </dgm:pt>
    <dgm:pt modelId="{DE36A387-117C-4EB8-8ED8-75E5D537F9B2}" type="parTrans" cxnId="{E53E861F-90FB-4FDF-961D-3D126C888657}">
      <dgm:prSet/>
      <dgm:spPr/>
      <dgm:t>
        <a:bodyPr/>
        <a:lstStyle/>
        <a:p>
          <a:endParaRPr lang="zh-CN" altLang="en-US"/>
        </a:p>
      </dgm:t>
    </dgm:pt>
    <dgm:pt modelId="{48F8BA61-9702-49CB-92AF-B90D185F44E2}" type="sibTrans" cxnId="{E53E861F-90FB-4FDF-961D-3D126C888657}">
      <dgm:prSet/>
      <dgm:spPr/>
      <dgm:t>
        <a:bodyPr/>
        <a:lstStyle/>
        <a:p>
          <a:endParaRPr lang="zh-CN" altLang="en-US"/>
        </a:p>
      </dgm:t>
    </dgm:pt>
    <dgm:pt modelId="{884FF7D3-DF44-4D63-9A8B-8D577F4D3280}" type="pres">
      <dgm:prSet presAssocID="{841115A3-84DF-4560-B36E-E738B87E0871}" presName="Name0" presStyleCnt="0">
        <dgm:presLayoutVars>
          <dgm:dir/>
          <dgm:resizeHandles val="exact"/>
        </dgm:presLayoutVars>
      </dgm:prSet>
      <dgm:spPr/>
    </dgm:pt>
    <dgm:pt modelId="{85A7E168-EFED-4140-8F4B-7C295159522E}" type="pres">
      <dgm:prSet presAssocID="{DBE08FBC-F8FE-4DFC-B577-F75E10D715FB}" presName="composite" presStyleCnt="0"/>
      <dgm:spPr/>
    </dgm:pt>
    <dgm:pt modelId="{9CB29B1F-E661-4D93-9DC1-5DDAE62A67B0}" type="pres">
      <dgm:prSet presAssocID="{DBE08FBC-F8FE-4DFC-B577-F75E10D715FB}" presName="rect1" presStyleLbl="bgImgPlace1" presStyleIdx="0" presStyleCnt="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DE15687B-825C-4E07-8C48-6A9225ED5642}" type="pres">
      <dgm:prSet presAssocID="{DBE08FBC-F8FE-4DFC-B577-F75E10D715FB}" presName="wedgeRectCallout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D7FFA8-C6A3-4196-A4EB-ECF7C7A3896D}" type="pres">
      <dgm:prSet presAssocID="{A0130104-5F26-4320-8057-ED190F1193EA}" presName="sibTrans" presStyleCnt="0"/>
      <dgm:spPr/>
    </dgm:pt>
    <dgm:pt modelId="{B6EB89EF-942C-4974-B12A-DF1E9A9A8AD3}" type="pres">
      <dgm:prSet presAssocID="{BF6A733C-1746-4AE7-9216-C473FC13FCCF}" presName="composite" presStyleCnt="0"/>
      <dgm:spPr/>
    </dgm:pt>
    <dgm:pt modelId="{3346F61C-7ADE-4030-BA0F-0945C11F295D}" type="pres">
      <dgm:prSet presAssocID="{BF6A733C-1746-4AE7-9216-C473FC13FCCF}" presName="rect1" presStyleLbl="bgImgPlace1" presStyleIdx="1" presStyleCnt="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D0F31866-37CF-4E44-ACE5-1899D759BCE2}" type="pres">
      <dgm:prSet presAssocID="{BF6A733C-1746-4AE7-9216-C473FC13FCCF}" presName="wedgeRectCallout1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395E247-2C83-45F3-AF33-3F91E0299C03}" type="presOf" srcId="{52C1227C-4E80-4064-B762-C32000E5546D}" destId="{D0F31866-37CF-4E44-ACE5-1899D759BCE2}" srcOrd="0" destOrd="1" presId="urn:microsoft.com/office/officeart/2008/layout/BendingPictureCaptionList"/>
    <dgm:cxn modelId="{195F441B-D9F0-4330-B442-2B0B099FA557}" srcId="{DBE08FBC-F8FE-4DFC-B577-F75E10D715FB}" destId="{80FB55FE-8ACA-4CCD-A37F-760AD8799B9D}" srcOrd="0" destOrd="0" parTransId="{05E3CC12-57E4-4EE4-94B1-A508BC3B37B6}" sibTransId="{437344E8-8E70-4FE4-B794-A507A5F429C9}"/>
    <dgm:cxn modelId="{E53E861F-90FB-4FDF-961D-3D126C888657}" srcId="{BF6A733C-1746-4AE7-9216-C473FC13FCCF}" destId="{52C1227C-4E80-4064-B762-C32000E5546D}" srcOrd="0" destOrd="0" parTransId="{DE36A387-117C-4EB8-8ED8-75E5D537F9B2}" sibTransId="{48F8BA61-9702-49CB-92AF-B90D185F44E2}"/>
    <dgm:cxn modelId="{2254FDD6-54A1-4216-992D-824B75199D73}" type="presOf" srcId="{841115A3-84DF-4560-B36E-E738B87E0871}" destId="{884FF7D3-DF44-4D63-9A8B-8D577F4D3280}" srcOrd="0" destOrd="0" presId="urn:microsoft.com/office/officeart/2008/layout/BendingPictureCaptionList"/>
    <dgm:cxn modelId="{A266C078-67A5-494B-8757-2F4FEEB470C6}" type="presOf" srcId="{BF6A733C-1746-4AE7-9216-C473FC13FCCF}" destId="{D0F31866-37CF-4E44-ACE5-1899D759BCE2}" srcOrd="0" destOrd="0" presId="urn:microsoft.com/office/officeart/2008/layout/BendingPictureCaptionList"/>
    <dgm:cxn modelId="{DD61ED88-1063-45E6-9728-3FD9A232CAD7}" srcId="{841115A3-84DF-4560-B36E-E738B87E0871}" destId="{BF6A733C-1746-4AE7-9216-C473FC13FCCF}" srcOrd="1" destOrd="0" parTransId="{B5DC0780-EB3B-4E42-B80C-72473F883478}" sibTransId="{0DDA19A3-077A-41AC-8E9B-1FA1E21B613C}"/>
    <dgm:cxn modelId="{623856C6-FF82-4113-958A-48CB736D741A}" type="presOf" srcId="{80FB55FE-8ACA-4CCD-A37F-760AD8799B9D}" destId="{DE15687B-825C-4E07-8C48-6A9225ED5642}" srcOrd="0" destOrd="1" presId="urn:microsoft.com/office/officeart/2008/layout/BendingPictureCaptionList"/>
    <dgm:cxn modelId="{2BAEA7AF-9C9F-478D-AE61-EABD6E3FE720}" type="presOf" srcId="{DBE08FBC-F8FE-4DFC-B577-F75E10D715FB}" destId="{DE15687B-825C-4E07-8C48-6A9225ED5642}" srcOrd="0" destOrd="0" presId="urn:microsoft.com/office/officeart/2008/layout/BendingPictureCaptionList"/>
    <dgm:cxn modelId="{1D1C238D-4E54-488D-B185-8A01A7FD23C3}" srcId="{841115A3-84DF-4560-B36E-E738B87E0871}" destId="{DBE08FBC-F8FE-4DFC-B577-F75E10D715FB}" srcOrd="0" destOrd="0" parTransId="{E57F8246-A492-4E3F-951E-5F33E2CDFB42}" sibTransId="{A0130104-5F26-4320-8057-ED190F1193EA}"/>
    <dgm:cxn modelId="{10F75831-C99E-484C-AC43-D41FFCC2F938}" type="presParOf" srcId="{884FF7D3-DF44-4D63-9A8B-8D577F4D3280}" destId="{85A7E168-EFED-4140-8F4B-7C295159522E}" srcOrd="0" destOrd="0" presId="urn:microsoft.com/office/officeart/2008/layout/BendingPictureCaptionList"/>
    <dgm:cxn modelId="{B1D57928-7B83-4402-874A-AAEF2600BBCC}" type="presParOf" srcId="{85A7E168-EFED-4140-8F4B-7C295159522E}" destId="{9CB29B1F-E661-4D93-9DC1-5DDAE62A67B0}" srcOrd="0" destOrd="0" presId="urn:microsoft.com/office/officeart/2008/layout/BendingPictureCaptionList"/>
    <dgm:cxn modelId="{9DF4708E-F2AB-46C7-A912-337E0EED61B5}" type="presParOf" srcId="{85A7E168-EFED-4140-8F4B-7C295159522E}" destId="{DE15687B-825C-4E07-8C48-6A9225ED5642}" srcOrd="1" destOrd="0" presId="urn:microsoft.com/office/officeart/2008/layout/BendingPictureCaptionList"/>
    <dgm:cxn modelId="{CEF99F34-70D1-4B62-8165-D6E045E659DD}" type="presParOf" srcId="{884FF7D3-DF44-4D63-9A8B-8D577F4D3280}" destId="{37D7FFA8-C6A3-4196-A4EB-ECF7C7A3896D}" srcOrd="1" destOrd="0" presId="urn:microsoft.com/office/officeart/2008/layout/BendingPictureCaptionList"/>
    <dgm:cxn modelId="{83C3BEE6-D873-4869-B225-0803A745C6AA}" type="presParOf" srcId="{884FF7D3-DF44-4D63-9A8B-8D577F4D3280}" destId="{B6EB89EF-942C-4974-B12A-DF1E9A9A8AD3}" srcOrd="2" destOrd="0" presId="urn:microsoft.com/office/officeart/2008/layout/BendingPictureCaptionList"/>
    <dgm:cxn modelId="{AF52A294-BF73-485F-9C4B-E62412CC119F}" type="presParOf" srcId="{B6EB89EF-942C-4974-B12A-DF1E9A9A8AD3}" destId="{3346F61C-7ADE-4030-BA0F-0945C11F295D}" srcOrd="0" destOrd="0" presId="urn:microsoft.com/office/officeart/2008/layout/BendingPictureCaptionList"/>
    <dgm:cxn modelId="{FD1D8FEE-890D-4248-9630-060AFE98B6A9}" type="presParOf" srcId="{B6EB89EF-942C-4974-B12A-DF1E9A9A8AD3}" destId="{D0F31866-37CF-4E44-ACE5-1899D759BCE2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EB495A-FF67-4AF2-A590-82A86075B44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DBFCB33-0A91-4EDA-905B-5BEEB0F22DD3}">
      <dgm:prSet phldrT="[Text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、生成随机验证码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2D65A1-6F0F-4FFB-AABF-00ACD87F215D}" type="parTrans" cxnId="{E59EDA72-A355-46A6-87DA-A269464BA124}">
      <dgm:prSet/>
      <dgm:spPr/>
      <dgm:t>
        <a:bodyPr/>
        <a:lstStyle/>
        <a:p>
          <a:endParaRPr lang="zh-CN" altLang="en-US"/>
        </a:p>
      </dgm:t>
    </dgm:pt>
    <dgm:pt modelId="{42B73FAE-8E53-487D-86B3-1164EF86F909}" type="sibTrans" cxnId="{E59EDA72-A355-46A6-87DA-A269464BA124}">
      <dgm:prSet/>
      <dgm:spPr/>
      <dgm:t>
        <a:bodyPr/>
        <a:lstStyle/>
        <a:p>
          <a:endParaRPr lang="zh-CN" altLang="en-US"/>
        </a:p>
      </dgm:t>
    </dgm:pt>
    <dgm:pt modelId="{C0CCD2B5-2967-4374-85B0-B4822A59A364}">
      <dgm:prSet phldrT="[Text]"/>
      <dgm:spPr/>
      <dgm:t>
        <a:bodyPr/>
        <a:lstStyle/>
        <a:p>
          <a:r>
            <a:rPr lang="zh-CN" altLang="en-US" dirty="0" smtClean="0"/>
            <a:t>一般选择字母，数字，特殊情况中文也可</a:t>
          </a:r>
          <a:endParaRPr lang="zh-CN" altLang="en-US" dirty="0"/>
        </a:p>
      </dgm:t>
    </dgm:pt>
    <dgm:pt modelId="{7B22B7C2-73BC-4404-B4CD-F7C7FB9391AB}" type="parTrans" cxnId="{F525F497-D7ED-445D-881C-B7A61610BEE3}">
      <dgm:prSet/>
      <dgm:spPr/>
      <dgm:t>
        <a:bodyPr/>
        <a:lstStyle/>
        <a:p>
          <a:endParaRPr lang="zh-CN" altLang="en-US"/>
        </a:p>
      </dgm:t>
    </dgm:pt>
    <dgm:pt modelId="{F4D28B30-F942-459F-9D0E-05E1CDE9C248}" type="sibTrans" cxnId="{F525F497-D7ED-445D-881C-B7A61610BEE3}">
      <dgm:prSet/>
      <dgm:spPr/>
      <dgm:t>
        <a:bodyPr/>
        <a:lstStyle/>
        <a:p>
          <a:endParaRPr lang="zh-CN" altLang="en-US"/>
        </a:p>
      </dgm:t>
    </dgm:pt>
    <dgm:pt modelId="{F0EC9FD8-932D-441B-8DC7-8FA6FA366DD4}">
      <dgm:prSet phldrT="[Text]"/>
      <dgm:spPr/>
      <dgm:t>
        <a:bodyPr/>
        <a:lstStyle/>
        <a:p>
          <a:r>
            <a:rPr lang="zh-CN" altLang="en-US" dirty="0" smtClean="0"/>
            <a:t>剔除不易识别的字符</a:t>
          </a:r>
          <a:endParaRPr lang="zh-CN" altLang="en-US" dirty="0"/>
        </a:p>
      </dgm:t>
    </dgm:pt>
    <dgm:pt modelId="{0B894C24-CF8B-4A18-B7D2-83D689524102}" type="parTrans" cxnId="{4A00E021-210E-4369-9EC8-DA955081EE40}">
      <dgm:prSet/>
      <dgm:spPr/>
      <dgm:t>
        <a:bodyPr/>
        <a:lstStyle/>
        <a:p>
          <a:endParaRPr lang="zh-CN" altLang="en-US"/>
        </a:p>
      </dgm:t>
    </dgm:pt>
    <dgm:pt modelId="{A4A86E74-D3DF-48ED-9C02-3CEA86C6470F}" type="sibTrans" cxnId="{4A00E021-210E-4369-9EC8-DA955081EE40}">
      <dgm:prSet/>
      <dgm:spPr/>
      <dgm:t>
        <a:bodyPr/>
        <a:lstStyle/>
        <a:p>
          <a:endParaRPr lang="zh-CN" altLang="en-US"/>
        </a:p>
      </dgm:t>
    </dgm:pt>
    <dgm:pt modelId="{83976CE7-161D-4DD2-8243-9FED52185791}">
      <dgm:prSet phldrT="[Text]"/>
      <dgm:spPr/>
      <dgm:t>
        <a:bodyPr/>
        <a:lstStyle/>
        <a:p>
          <a:r>
            <a:rPr lang="en-US" altLang="zh-CN" dirty="0" smtClean="0"/>
            <a:t>2</a:t>
          </a:r>
          <a:r>
            <a:rPr lang="zh-CN" altLang="en-US" dirty="0" smtClean="0"/>
            <a:t>、创建图片</a:t>
          </a:r>
          <a:endParaRPr lang="zh-CN" altLang="en-US" dirty="0"/>
        </a:p>
      </dgm:t>
    </dgm:pt>
    <dgm:pt modelId="{9BC51095-7D76-4C50-9E84-60B3660AF6B6}" type="parTrans" cxnId="{6DF29A8D-0EF2-46F7-A521-04E10945634A}">
      <dgm:prSet/>
      <dgm:spPr/>
      <dgm:t>
        <a:bodyPr/>
        <a:lstStyle/>
        <a:p>
          <a:endParaRPr lang="zh-CN" altLang="en-US"/>
        </a:p>
      </dgm:t>
    </dgm:pt>
    <dgm:pt modelId="{2332C899-2A1B-4C9A-8C94-1C06E7744271}" type="sibTrans" cxnId="{6DF29A8D-0EF2-46F7-A521-04E10945634A}">
      <dgm:prSet/>
      <dgm:spPr/>
      <dgm:t>
        <a:bodyPr/>
        <a:lstStyle/>
        <a:p>
          <a:endParaRPr lang="zh-CN" altLang="en-US"/>
        </a:p>
      </dgm:t>
    </dgm:pt>
    <dgm:pt modelId="{82AB0A30-E433-4689-9F8E-6D93FD264BF9}">
      <dgm:prSet phldrT="[Text]"/>
      <dgm:spPr/>
      <dgm:t>
        <a:bodyPr/>
        <a:lstStyle/>
        <a:p>
          <a:r>
            <a:rPr lang="zh-CN" altLang="en-US" dirty="0" smtClean="0"/>
            <a:t>加底色</a:t>
          </a:r>
          <a:endParaRPr lang="zh-CN" altLang="en-US" dirty="0"/>
        </a:p>
      </dgm:t>
    </dgm:pt>
    <dgm:pt modelId="{78AA11B0-01F3-4150-AE1C-6099142653E0}" type="parTrans" cxnId="{BF452DF5-98E7-4B56-A361-EF540F15FEBE}">
      <dgm:prSet/>
      <dgm:spPr/>
      <dgm:t>
        <a:bodyPr/>
        <a:lstStyle/>
        <a:p>
          <a:endParaRPr lang="zh-CN" altLang="en-US"/>
        </a:p>
      </dgm:t>
    </dgm:pt>
    <dgm:pt modelId="{D340E5BC-20CE-4E56-9256-D1ECEA8D9A61}" type="sibTrans" cxnId="{BF452DF5-98E7-4B56-A361-EF540F15FEBE}">
      <dgm:prSet/>
      <dgm:spPr/>
      <dgm:t>
        <a:bodyPr/>
        <a:lstStyle/>
        <a:p>
          <a:endParaRPr lang="zh-CN" altLang="en-US"/>
        </a:p>
      </dgm:t>
    </dgm:pt>
    <dgm:pt modelId="{513C3A7A-F7F2-41CD-979D-9EA43E333861}">
      <dgm:prSet phldrT="[Text]"/>
      <dgm:spPr/>
      <dgm:t>
        <a:bodyPr/>
        <a:lstStyle/>
        <a:p>
          <a:r>
            <a:rPr lang="zh-CN" altLang="en-US" dirty="0" smtClean="0"/>
            <a:t>添加干扰线</a:t>
          </a:r>
          <a:endParaRPr lang="zh-CN" altLang="en-US" dirty="0"/>
        </a:p>
      </dgm:t>
    </dgm:pt>
    <dgm:pt modelId="{BDDCCA36-6AEE-4B2C-88A4-96D40ED6C987}" type="parTrans" cxnId="{6CE9738E-7913-4313-9027-FF525D7619E4}">
      <dgm:prSet/>
      <dgm:spPr/>
      <dgm:t>
        <a:bodyPr/>
        <a:lstStyle/>
        <a:p>
          <a:endParaRPr lang="zh-CN" altLang="en-US"/>
        </a:p>
      </dgm:t>
    </dgm:pt>
    <dgm:pt modelId="{77E22957-9DE2-4002-BA28-6566C3BE0935}" type="sibTrans" cxnId="{6CE9738E-7913-4313-9027-FF525D7619E4}">
      <dgm:prSet/>
      <dgm:spPr/>
      <dgm:t>
        <a:bodyPr/>
        <a:lstStyle/>
        <a:p>
          <a:endParaRPr lang="zh-CN" altLang="en-US"/>
        </a:p>
      </dgm:t>
    </dgm:pt>
    <dgm:pt modelId="{0628FCF7-5B73-4A19-95C7-6D40C7A004DD}">
      <dgm:prSet phldrT="[Text]"/>
      <dgm:spPr/>
      <dgm:t>
        <a:bodyPr/>
        <a:lstStyle/>
        <a:p>
          <a:r>
            <a:rPr lang="en-US" altLang="zh-CN" dirty="0" smtClean="0"/>
            <a:t>3</a:t>
          </a:r>
          <a:r>
            <a:rPr lang="zh-CN" altLang="en-US" dirty="0" smtClean="0"/>
            <a:t>、生成图片</a:t>
          </a:r>
          <a:endParaRPr lang="zh-CN" altLang="en-US" dirty="0"/>
        </a:p>
      </dgm:t>
    </dgm:pt>
    <dgm:pt modelId="{E16A12BA-C66C-49BD-9764-6E6F4F3A63C4}" type="parTrans" cxnId="{FBF4A6C8-6231-4521-A5B8-03223A46BCF7}">
      <dgm:prSet/>
      <dgm:spPr/>
      <dgm:t>
        <a:bodyPr/>
        <a:lstStyle/>
        <a:p>
          <a:endParaRPr lang="zh-CN" altLang="en-US"/>
        </a:p>
      </dgm:t>
    </dgm:pt>
    <dgm:pt modelId="{71AEF7FD-C6D4-4197-ACD1-AB7D457AA967}" type="sibTrans" cxnId="{FBF4A6C8-6231-4521-A5B8-03223A46BCF7}">
      <dgm:prSet/>
      <dgm:spPr/>
      <dgm:t>
        <a:bodyPr/>
        <a:lstStyle/>
        <a:p>
          <a:endParaRPr lang="zh-CN" altLang="en-US"/>
        </a:p>
      </dgm:t>
    </dgm:pt>
    <dgm:pt modelId="{C083AFAF-257A-41BB-9938-91909F5DEFDC}">
      <dgm:prSet phldrT="[Text]"/>
      <dgm:spPr/>
      <dgm:t>
        <a:bodyPr/>
        <a:lstStyle/>
        <a:p>
          <a:r>
            <a:rPr lang="zh-CN" altLang="en-US" dirty="0" smtClean="0"/>
            <a:t>选择文件格式</a:t>
          </a:r>
          <a:endParaRPr lang="zh-CN" altLang="en-US" dirty="0"/>
        </a:p>
      </dgm:t>
    </dgm:pt>
    <dgm:pt modelId="{9018A09C-2916-43A2-BEB4-F1BDE630856F}" type="parTrans" cxnId="{6F4AEF18-5219-4F5D-BEE2-C77574EA75DE}">
      <dgm:prSet/>
      <dgm:spPr/>
      <dgm:t>
        <a:bodyPr/>
        <a:lstStyle/>
        <a:p>
          <a:endParaRPr lang="zh-CN" altLang="en-US"/>
        </a:p>
      </dgm:t>
    </dgm:pt>
    <dgm:pt modelId="{6532AC08-D4CC-4CEF-8A2F-53B6DE2F4FD7}" type="sibTrans" cxnId="{6F4AEF18-5219-4F5D-BEE2-C77574EA75DE}">
      <dgm:prSet/>
      <dgm:spPr/>
      <dgm:t>
        <a:bodyPr/>
        <a:lstStyle/>
        <a:p>
          <a:endParaRPr lang="zh-CN" altLang="en-US"/>
        </a:p>
      </dgm:t>
    </dgm:pt>
    <dgm:pt modelId="{EF29199D-6EDA-4987-9C1C-155933234554}">
      <dgm:prSet phldrT="[Text]"/>
      <dgm:spPr/>
      <dgm:t>
        <a:bodyPr/>
        <a:lstStyle/>
        <a:p>
          <a:r>
            <a:rPr lang="zh-CN" altLang="en-US" dirty="0" smtClean="0"/>
            <a:t>绘制验证码字符串</a:t>
          </a:r>
          <a:endParaRPr lang="zh-CN" altLang="en-US" dirty="0"/>
        </a:p>
      </dgm:t>
    </dgm:pt>
    <dgm:pt modelId="{F590152F-02A2-4D9A-B589-5CE3A42191C2}" type="parTrans" cxnId="{BA0614BA-26D6-4090-A06A-D29EEC289825}">
      <dgm:prSet/>
      <dgm:spPr/>
      <dgm:t>
        <a:bodyPr/>
        <a:lstStyle/>
        <a:p>
          <a:endParaRPr lang="zh-CN" altLang="en-US"/>
        </a:p>
      </dgm:t>
    </dgm:pt>
    <dgm:pt modelId="{03359744-77D8-442E-B041-D8C4F301ACB7}" type="sibTrans" cxnId="{BA0614BA-26D6-4090-A06A-D29EEC289825}">
      <dgm:prSet/>
      <dgm:spPr/>
      <dgm:t>
        <a:bodyPr/>
        <a:lstStyle/>
        <a:p>
          <a:endParaRPr lang="zh-CN" altLang="en-US"/>
        </a:p>
      </dgm:t>
    </dgm:pt>
    <dgm:pt modelId="{C3331F46-3EAC-47BC-BE80-8B17B8DA5565}">
      <dgm:prSet phldrT="[Text]"/>
      <dgm:spPr/>
      <dgm:t>
        <a:bodyPr/>
        <a:lstStyle/>
        <a:p>
          <a:r>
            <a:rPr lang="zh-CN" altLang="en-US" dirty="0" smtClean="0"/>
            <a:t>扭曲，混淆，颜色处理等图片处理技术</a:t>
          </a:r>
          <a:endParaRPr lang="zh-CN" altLang="en-US" dirty="0"/>
        </a:p>
      </dgm:t>
    </dgm:pt>
    <dgm:pt modelId="{F01A5696-D230-4B13-94B6-91B17F98F7D0}" type="parTrans" cxnId="{E55A880D-6C56-4327-8F8C-513B2E02429E}">
      <dgm:prSet/>
      <dgm:spPr/>
      <dgm:t>
        <a:bodyPr/>
        <a:lstStyle/>
        <a:p>
          <a:endParaRPr lang="zh-CN" altLang="en-US"/>
        </a:p>
      </dgm:t>
    </dgm:pt>
    <dgm:pt modelId="{848C68C8-80A8-42DC-97D6-0185F3E1B06D}" type="sibTrans" cxnId="{E55A880D-6C56-4327-8F8C-513B2E02429E}">
      <dgm:prSet/>
      <dgm:spPr/>
      <dgm:t>
        <a:bodyPr/>
        <a:lstStyle/>
        <a:p>
          <a:endParaRPr lang="zh-CN" altLang="en-US"/>
        </a:p>
      </dgm:t>
    </dgm:pt>
    <dgm:pt modelId="{7F4200B6-9FB6-4532-AC10-F60A3D6285A4}">
      <dgm:prSet phldrT="[Text]"/>
      <dgm:spPr/>
      <dgm:t>
        <a:bodyPr/>
        <a:lstStyle/>
        <a:p>
          <a:r>
            <a:rPr lang="zh-CN" altLang="en-US" dirty="0" smtClean="0"/>
            <a:t>输出到本地</a:t>
          </a:r>
          <a:endParaRPr lang="zh-CN" altLang="en-US" dirty="0"/>
        </a:p>
      </dgm:t>
    </dgm:pt>
    <dgm:pt modelId="{362A3F7F-B44B-4C3A-BDA6-8351AD7005CC}" type="parTrans" cxnId="{5D0AC0EE-9E92-46EF-BFB8-EB8BCB030187}">
      <dgm:prSet/>
      <dgm:spPr/>
      <dgm:t>
        <a:bodyPr/>
        <a:lstStyle/>
        <a:p>
          <a:endParaRPr lang="zh-CN" altLang="en-US"/>
        </a:p>
      </dgm:t>
    </dgm:pt>
    <dgm:pt modelId="{81D74B41-45B3-4019-B0C7-82EE7C7B35AC}" type="sibTrans" cxnId="{5D0AC0EE-9E92-46EF-BFB8-EB8BCB030187}">
      <dgm:prSet/>
      <dgm:spPr/>
      <dgm:t>
        <a:bodyPr/>
        <a:lstStyle/>
        <a:p>
          <a:endParaRPr lang="zh-CN" altLang="en-US"/>
        </a:p>
      </dgm:t>
    </dgm:pt>
    <dgm:pt modelId="{BE399925-82CB-432A-AFD1-2F70517FAE02}" type="pres">
      <dgm:prSet presAssocID="{2AEB495A-FF67-4AF2-A590-82A86075B44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0245012-4035-4B4F-9394-132B31551729}" type="pres">
      <dgm:prSet presAssocID="{7DBFCB33-0A91-4EDA-905B-5BEEB0F22DD3}" presName="parentLin" presStyleCnt="0"/>
      <dgm:spPr/>
    </dgm:pt>
    <dgm:pt modelId="{D614218F-5026-4F57-8E4C-B69E03BA71EE}" type="pres">
      <dgm:prSet presAssocID="{7DBFCB33-0A91-4EDA-905B-5BEEB0F22DD3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3C8737EF-7140-40E3-A8F8-282B1F74FD07}" type="pres">
      <dgm:prSet presAssocID="{7DBFCB33-0A91-4EDA-905B-5BEEB0F22DD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242954-4E8F-4EAD-9FA9-E3C1CAD4CDFB}" type="pres">
      <dgm:prSet presAssocID="{7DBFCB33-0A91-4EDA-905B-5BEEB0F22DD3}" presName="negativeSpace" presStyleCnt="0"/>
      <dgm:spPr/>
    </dgm:pt>
    <dgm:pt modelId="{4B566934-28DA-465A-8A39-46691F0C8C70}" type="pres">
      <dgm:prSet presAssocID="{7DBFCB33-0A91-4EDA-905B-5BEEB0F22DD3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922C89-588B-43B6-BA93-2A1F396E3F5A}" type="pres">
      <dgm:prSet presAssocID="{42B73FAE-8E53-487D-86B3-1164EF86F909}" presName="spaceBetweenRectangles" presStyleCnt="0"/>
      <dgm:spPr/>
    </dgm:pt>
    <dgm:pt modelId="{C4F38963-711F-4A19-B5A5-13150C81E9D6}" type="pres">
      <dgm:prSet presAssocID="{83976CE7-161D-4DD2-8243-9FED52185791}" presName="parentLin" presStyleCnt="0"/>
      <dgm:spPr/>
    </dgm:pt>
    <dgm:pt modelId="{5D8E3A83-3F7A-43F3-B6A1-A317BEA12C4A}" type="pres">
      <dgm:prSet presAssocID="{83976CE7-161D-4DD2-8243-9FED52185791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C05D5B0F-A172-4F40-90A1-32E7D203A053}" type="pres">
      <dgm:prSet presAssocID="{83976CE7-161D-4DD2-8243-9FED5218579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6FCAD7-6AD5-4A5A-9BC3-DFDD85B3D520}" type="pres">
      <dgm:prSet presAssocID="{83976CE7-161D-4DD2-8243-9FED52185791}" presName="negativeSpace" presStyleCnt="0"/>
      <dgm:spPr/>
    </dgm:pt>
    <dgm:pt modelId="{9CF136A5-4FC9-403D-A5DF-9FC6FA19510E}" type="pres">
      <dgm:prSet presAssocID="{83976CE7-161D-4DD2-8243-9FED52185791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B12F4C-BC9D-4C32-9DE4-73E49FF87A07}" type="pres">
      <dgm:prSet presAssocID="{2332C899-2A1B-4C9A-8C94-1C06E7744271}" presName="spaceBetweenRectangles" presStyleCnt="0"/>
      <dgm:spPr/>
    </dgm:pt>
    <dgm:pt modelId="{FD84AB63-D76F-4178-A726-1767EFFFAF91}" type="pres">
      <dgm:prSet presAssocID="{0628FCF7-5B73-4A19-95C7-6D40C7A004DD}" presName="parentLin" presStyleCnt="0"/>
      <dgm:spPr/>
    </dgm:pt>
    <dgm:pt modelId="{566A6AEE-5B16-46CB-89E7-6F17C370899F}" type="pres">
      <dgm:prSet presAssocID="{0628FCF7-5B73-4A19-95C7-6D40C7A004DD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8ABFE00D-B2B9-4A84-99A3-6AEADBFF8F63}" type="pres">
      <dgm:prSet presAssocID="{0628FCF7-5B73-4A19-95C7-6D40C7A004D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9CDB61-87B3-495E-9BF8-4633449BF4E2}" type="pres">
      <dgm:prSet presAssocID="{0628FCF7-5B73-4A19-95C7-6D40C7A004DD}" presName="negativeSpace" presStyleCnt="0"/>
      <dgm:spPr/>
    </dgm:pt>
    <dgm:pt modelId="{97787317-FF2C-490F-BBA2-4C48302B4035}" type="pres">
      <dgm:prSet presAssocID="{0628FCF7-5B73-4A19-95C7-6D40C7A004DD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525F497-D7ED-445D-881C-B7A61610BEE3}" srcId="{7DBFCB33-0A91-4EDA-905B-5BEEB0F22DD3}" destId="{C0CCD2B5-2967-4374-85B0-B4822A59A364}" srcOrd="0" destOrd="0" parTransId="{7B22B7C2-73BC-4404-B4CD-F7C7FB9391AB}" sibTransId="{F4D28B30-F942-459F-9D0E-05E1CDE9C248}"/>
    <dgm:cxn modelId="{A1882C13-77F2-4721-8C65-C2F01D557B6F}" type="presOf" srcId="{0628FCF7-5B73-4A19-95C7-6D40C7A004DD}" destId="{8ABFE00D-B2B9-4A84-99A3-6AEADBFF8F63}" srcOrd="1" destOrd="0" presId="urn:microsoft.com/office/officeart/2005/8/layout/list1"/>
    <dgm:cxn modelId="{2D5A863D-D160-4B0F-B23E-4E5434C3CEA1}" type="presOf" srcId="{0628FCF7-5B73-4A19-95C7-6D40C7A004DD}" destId="{566A6AEE-5B16-46CB-89E7-6F17C370899F}" srcOrd="0" destOrd="0" presId="urn:microsoft.com/office/officeart/2005/8/layout/list1"/>
    <dgm:cxn modelId="{EB6ACFC9-14F7-4BDE-A9A4-DAA88BC4EC85}" type="presOf" srcId="{7DBFCB33-0A91-4EDA-905B-5BEEB0F22DD3}" destId="{D614218F-5026-4F57-8E4C-B69E03BA71EE}" srcOrd="0" destOrd="0" presId="urn:microsoft.com/office/officeart/2005/8/layout/list1"/>
    <dgm:cxn modelId="{702BFCCD-EF66-4BA2-8511-47C7334AEE41}" type="presOf" srcId="{EF29199D-6EDA-4987-9C1C-155933234554}" destId="{9CF136A5-4FC9-403D-A5DF-9FC6FA19510E}" srcOrd="0" destOrd="2" presId="urn:microsoft.com/office/officeart/2005/8/layout/list1"/>
    <dgm:cxn modelId="{5D0AC0EE-9E92-46EF-BFB8-EB8BCB030187}" srcId="{0628FCF7-5B73-4A19-95C7-6D40C7A004DD}" destId="{7F4200B6-9FB6-4532-AC10-F60A3D6285A4}" srcOrd="1" destOrd="0" parTransId="{362A3F7F-B44B-4C3A-BDA6-8351AD7005CC}" sibTransId="{81D74B41-45B3-4019-B0C7-82EE7C7B35AC}"/>
    <dgm:cxn modelId="{6DF29A8D-0EF2-46F7-A521-04E10945634A}" srcId="{2AEB495A-FF67-4AF2-A590-82A86075B440}" destId="{83976CE7-161D-4DD2-8243-9FED52185791}" srcOrd="1" destOrd="0" parTransId="{9BC51095-7D76-4C50-9E84-60B3660AF6B6}" sibTransId="{2332C899-2A1B-4C9A-8C94-1C06E7744271}"/>
    <dgm:cxn modelId="{BA0614BA-26D6-4090-A06A-D29EEC289825}" srcId="{83976CE7-161D-4DD2-8243-9FED52185791}" destId="{EF29199D-6EDA-4987-9C1C-155933234554}" srcOrd="2" destOrd="0" parTransId="{F590152F-02A2-4D9A-B589-5CE3A42191C2}" sibTransId="{03359744-77D8-442E-B041-D8C4F301ACB7}"/>
    <dgm:cxn modelId="{4EE5F57F-E0AA-4171-926D-42B12E9E9F11}" type="presOf" srcId="{513C3A7A-F7F2-41CD-979D-9EA43E333861}" destId="{9CF136A5-4FC9-403D-A5DF-9FC6FA19510E}" srcOrd="0" destOrd="1" presId="urn:microsoft.com/office/officeart/2005/8/layout/list1"/>
    <dgm:cxn modelId="{ED32CC38-D8B9-4CD6-B2E3-38E97D8F9024}" type="presOf" srcId="{82AB0A30-E433-4689-9F8E-6D93FD264BF9}" destId="{9CF136A5-4FC9-403D-A5DF-9FC6FA19510E}" srcOrd="0" destOrd="0" presId="urn:microsoft.com/office/officeart/2005/8/layout/list1"/>
    <dgm:cxn modelId="{28B6CF98-4171-48A5-A214-38EE8133EF02}" type="presOf" srcId="{7DBFCB33-0A91-4EDA-905B-5BEEB0F22DD3}" destId="{3C8737EF-7140-40E3-A8F8-282B1F74FD07}" srcOrd="1" destOrd="0" presId="urn:microsoft.com/office/officeart/2005/8/layout/list1"/>
    <dgm:cxn modelId="{37F398B0-8EDD-479F-888A-2703C6ADACEE}" type="presOf" srcId="{7F4200B6-9FB6-4532-AC10-F60A3D6285A4}" destId="{97787317-FF2C-490F-BBA2-4C48302B4035}" srcOrd="0" destOrd="1" presId="urn:microsoft.com/office/officeart/2005/8/layout/list1"/>
    <dgm:cxn modelId="{576F3AD6-001A-428A-B847-5F294CDB66D7}" type="presOf" srcId="{83976CE7-161D-4DD2-8243-9FED52185791}" destId="{C05D5B0F-A172-4F40-90A1-32E7D203A053}" srcOrd="1" destOrd="0" presId="urn:microsoft.com/office/officeart/2005/8/layout/list1"/>
    <dgm:cxn modelId="{65AB494A-B9C5-4C87-9A21-97A7C2643DE6}" type="presOf" srcId="{C3331F46-3EAC-47BC-BE80-8B17B8DA5565}" destId="{9CF136A5-4FC9-403D-A5DF-9FC6FA19510E}" srcOrd="0" destOrd="3" presId="urn:microsoft.com/office/officeart/2005/8/layout/list1"/>
    <dgm:cxn modelId="{BF452DF5-98E7-4B56-A361-EF540F15FEBE}" srcId="{83976CE7-161D-4DD2-8243-9FED52185791}" destId="{82AB0A30-E433-4689-9F8E-6D93FD264BF9}" srcOrd="0" destOrd="0" parTransId="{78AA11B0-01F3-4150-AE1C-6099142653E0}" sibTransId="{D340E5BC-20CE-4E56-9256-D1ECEA8D9A61}"/>
    <dgm:cxn modelId="{189261A8-70BD-426D-B047-78800575097C}" type="presOf" srcId="{C0CCD2B5-2967-4374-85B0-B4822A59A364}" destId="{4B566934-28DA-465A-8A39-46691F0C8C70}" srcOrd="0" destOrd="0" presId="urn:microsoft.com/office/officeart/2005/8/layout/list1"/>
    <dgm:cxn modelId="{9F73F145-A375-4259-BA02-585FE4CC1D36}" type="presOf" srcId="{F0EC9FD8-932D-441B-8DC7-8FA6FA366DD4}" destId="{4B566934-28DA-465A-8A39-46691F0C8C70}" srcOrd="0" destOrd="1" presId="urn:microsoft.com/office/officeart/2005/8/layout/list1"/>
    <dgm:cxn modelId="{6CE9738E-7913-4313-9027-FF525D7619E4}" srcId="{83976CE7-161D-4DD2-8243-9FED52185791}" destId="{513C3A7A-F7F2-41CD-979D-9EA43E333861}" srcOrd="1" destOrd="0" parTransId="{BDDCCA36-6AEE-4B2C-88A4-96D40ED6C987}" sibTransId="{77E22957-9DE2-4002-BA28-6566C3BE0935}"/>
    <dgm:cxn modelId="{56D20285-6AB9-439D-B1D8-87271483D15D}" type="presOf" srcId="{2AEB495A-FF67-4AF2-A590-82A86075B440}" destId="{BE399925-82CB-432A-AFD1-2F70517FAE02}" srcOrd="0" destOrd="0" presId="urn:microsoft.com/office/officeart/2005/8/layout/list1"/>
    <dgm:cxn modelId="{4A00E021-210E-4369-9EC8-DA955081EE40}" srcId="{7DBFCB33-0A91-4EDA-905B-5BEEB0F22DD3}" destId="{F0EC9FD8-932D-441B-8DC7-8FA6FA366DD4}" srcOrd="1" destOrd="0" parTransId="{0B894C24-CF8B-4A18-B7D2-83D689524102}" sibTransId="{A4A86E74-D3DF-48ED-9C02-3CEA86C6470F}"/>
    <dgm:cxn modelId="{E59EDA72-A355-46A6-87DA-A269464BA124}" srcId="{2AEB495A-FF67-4AF2-A590-82A86075B440}" destId="{7DBFCB33-0A91-4EDA-905B-5BEEB0F22DD3}" srcOrd="0" destOrd="0" parTransId="{D62D65A1-6F0F-4FFB-AABF-00ACD87F215D}" sibTransId="{42B73FAE-8E53-487D-86B3-1164EF86F909}"/>
    <dgm:cxn modelId="{6F4AEF18-5219-4F5D-BEE2-C77574EA75DE}" srcId="{0628FCF7-5B73-4A19-95C7-6D40C7A004DD}" destId="{C083AFAF-257A-41BB-9938-91909F5DEFDC}" srcOrd="0" destOrd="0" parTransId="{9018A09C-2916-43A2-BEB4-F1BDE630856F}" sibTransId="{6532AC08-D4CC-4CEF-8A2F-53B6DE2F4FD7}"/>
    <dgm:cxn modelId="{E55A880D-6C56-4327-8F8C-513B2E02429E}" srcId="{83976CE7-161D-4DD2-8243-9FED52185791}" destId="{C3331F46-3EAC-47BC-BE80-8B17B8DA5565}" srcOrd="3" destOrd="0" parTransId="{F01A5696-D230-4B13-94B6-91B17F98F7D0}" sibTransId="{848C68C8-80A8-42DC-97D6-0185F3E1B06D}"/>
    <dgm:cxn modelId="{045D3946-6253-4F11-A891-1D66FFBBFBA4}" type="presOf" srcId="{83976CE7-161D-4DD2-8243-9FED52185791}" destId="{5D8E3A83-3F7A-43F3-B6A1-A317BEA12C4A}" srcOrd="0" destOrd="0" presId="urn:microsoft.com/office/officeart/2005/8/layout/list1"/>
    <dgm:cxn modelId="{FBF4A6C8-6231-4521-A5B8-03223A46BCF7}" srcId="{2AEB495A-FF67-4AF2-A590-82A86075B440}" destId="{0628FCF7-5B73-4A19-95C7-6D40C7A004DD}" srcOrd="2" destOrd="0" parTransId="{E16A12BA-C66C-49BD-9764-6E6F4F3A63C4}" sibTransId="{71AEF7FD-C6D4-4197-ACD1-AB7D457AA967}"/>
    <dgm:cxn modelId="{21704E8F-59F6-4D39-9311-8F289853916B}" type="presOf" srcId="{C083AFAF-257A-41BB-9938-91909F5DEFDC}" destId="{97787317-FF2C-490F-BBA2-4C48302B4035}" srcOrd="0" destOrd="0" presId="urn:microsoft.com/office/officeart/2005/8/layout/list1"/>
    <dgm:cxn modelId="{552C063C-3A5F-4C07-B18F-6DFB05A2B044}" type="presParOf" srcId="{BE399925-82CB-432A-AFD1-2F70517FAE02}" destId="{00245012-4035-4B4F-9394-132B31551729}" srcOrd="0" destOrd="0" presId="urn:microsoft.com/office/officeart/2005/8/layout/list1"/>
    <dgm:cxn modelId="{92DA2BB4-ED3A-4918-990E-0BEA992CDFCC}" type="presParOf" srcId="{00245012-4035-4B4F-9394-132B31551729}" destId="{D614218F-5026-4F57-8E4C-B69E03BA71EE}" srcOrd="0" destOrd="0" presId="urn:microsoft.com/office/officeart/2005/8/layout/list1"/>
    <dgm:cxn modelId="{5D84935A-09A7-42C7-8D2F-B1B117D2F553}" type="presParOf" srcId="{00245012-4035-4B4F-9394-132B31551729}" destId="{3C8737EF-7140-40E3-A8F8-282B1F74FD07}" srcOrd="1" destOrd="0" presId="urn:microsoft.com/office/officeart/2005/8/layout/list1"/>
    <dgm:cxn modelId="{A0A0374A-F2E4-47E6-A580-FFBCEEF1F628}" type="presParOf" srcId="{BE399925-82CB-432A-AFD1-2F70517FAE02}" destId="{14242954-4E8F-4EAD-9FA9-E3C1CAD4CDFB}" srcOrd="1" destOrd="0" presId="urn:microsoft.com/office/officeart/2005/8/layout/list1"/>
    <dgm:cxn modelId="{54225A7C-3640-490D-8B0E-33E25785657C}" type="presParOf" srcId="{BE399925-82CB-432A-AFD1-2F70517FAE02}" destId="{4B566934-28DA-465A-8A39-46691F0C8C70}" srcOrd="2" destOrd="0" presId="urn:microsoft.com/office/officeart/2005/8/layout/list1"/>
    <dgm:cxn modelId="{8002D58C-2339-4270-8923-DA6405A79DF4}" type="presParOf" srcId="{BE399925-82CB-432A-AFD1-2F70517FAE02}" destId="{1D922C89-588B-43B6-BA93-2A1F396E3F5A}" srcOrd="3" destOrd="0" presId="urn:microsoft.com/office/officeart/2005/8/layout/list1"/>
    <dgm:cxn modelId="{1D492B11-3742-42D3-9038-92A847EFD396}" type="presParOf" srcId="{BE399925-82CB-432A-AFD1-2F70517FAE02}" destId="{C4F38963-711F-4A19-B5A5-13150C81E9D6}" srcOrd="4" destOrd="0" presId="urn:microsoft.com/office/officeart/2005/8/layout/list1"/>
    <dgm:cxn modelId="{44820CE5-C463-4203-A3A6-57C73A16582E}" type="presParOf" srcId="{C4F38963-711F-4A19-B5A5-13150C81E9D6}" destId="{5D8E3A83-3F7A-43F3-B6A1-A317BEA12C4A}" srcOrd="0" destOrd="0" presId="urn:microsoft.com/office/officeart/2005/8/layout/list1"/>
    <dgm:cxn modelId="{24F663F4-9DBF-42EB-B9FC-925D09E59F14}" type="presParOf" srcId="{C4F38963-711F-4A19-B5A5-13150C81E9D6}" destId="{C05D5B0F-A172-4F40-90A1-32E7D203A053}" srcOrd="1" destOrd="0" presId="urn:microsoft.com/office/officeart/2005/8/layout/list1"/>
    <dgm:cxn modelId="{DE1EB6A1-66D8-4F95-AE20-4EE6FE0D040B}" type="presParOf" srcId="{BE399925-82CB-432A-AFD1-2F70517FAE02}" destId="{BC6FCAD7-6AD5-4A5A-9BC3-DFDD85B3D520}" srcOrd="5" destOrd="0" presId="urn:microsoft.com/office/officeart/2005/8/layout/list1"/>
    <dgm:cxn modelId="{DA970951-F9AF-409F-A2BE-7ACD6CA0ECB9}" type="presParOf" srcId="{BE399925-82CB-432A-AFD1-2F70517FAE02}" destId="{9CF136A5-4FC9-403D-A5DF-9FC6FA19510E}" srcOrd="6" destOrd="0" presId="urn:microsoft.com/office/officeart/2005/8/layout/list1"/>
    <dgm:cxn modelId="{B97CC1B1-39A5-48AA-A91C-647BFDF3D994}" type="presParOf" srcId="{BE399925-82CB-432A-AFD1-2F70517FAE02}" destId="{55B12F4C-BC9D-4C32-9DE4-73E49FF87A07}" srcOrd="7" destOrd="0" presId="urn:microsoft.com/office/officeart/2005/8/layout/list1"/>
    <dgm:cxn modelId="{53C2E2FF-D55C-4775-BFA9-6025BA3A8B7B}" type="presParOf" srcId="{BE399925-82CB-432A-AFD1-2F70517FAE02}" destId="{FD84AB63-D76F-4178-A726-1767EFFFAF91}" srcOrd="8" destOrd="0" presId="urn:microsoft.com/office/officeart/2005/8/layout/list1"/>
    <dgm:cxn modelId="{6399A5B9-97EE-4681-B04E-1E0ED2E84860}" type="presParOf" srcId="{FD84AB63-D76F-4178-A726-1767EFFFAF91}" destId="{566A6AEE-5B16-46CB-89E7-6F17C370899F}" srcOrd="0" destOrd="0" presId="urn:microsoft.com/office/officeart/2005/8/layout/list1"/>
    <dgm:cxn modelId="{89A376F2-DB24-46CB-BE98-9A0AE1D806B5}" type="presParOf" srcId="{FD84AB63-D76F-4178-A726-1767EFFFAF91}" destId="{8ABFE00D-B2B9-4A84-99A3-6AEADBFF8F63}" srcOrd="1" destOrd="0" presId="urn:microsoft.com/office/officeart/2005/8/layout/list1"/>
    <dgm:cxn modelId="{F40C71AD-ED30-4C1F-922F-3B6FAFC1C1C3}" type="presParOf" srcId="{BE399925-82CB-432A-AFD1-2F70517FAE02}" destId="{F49CDB61-87B3-495E-9BF8-4633449BF4E2}" srcOrd="9" destOrd="0" presId="urn:microsoft.com/office/officeart/2005/8/layout/list1"/>
    <dgm:cxn modelId="{06D6BE0C-3D87-417C-930F-A98CFDF598D1}" type="presParOf" srcId="{BE399925-82CB-432A-AFD1-2F70517FAE02}" destId="{97787317-FF2C-490F-BBA2-4C48302B403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B44F4D-C7C9-4EBC-BDBF-B16956C2DFF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C192630-6F7D-4FD0-BD8D-39F0C3EABF75}">
      <dgm:prSet phldrT="[Text]"/>
      <dgm:spPr/>
      <dgm:t>
        <a:bodyPr/>
        <a:lstStyle/>
        <a:p>
          <a:r>
            <a:rPr lang="en-US" altLang="zh-CN" dirty="0" smtClean="0"/>
            <a:t>1</a:t>
          </a:r>
          <a:r>
            <a:rPr lang="zh-CN" altLang="en-US" dirty="0" smtClean="0"/>
            <a:t>、后端先生成验证码</a:t>
          </a:r>
          <a:endParaRPr lang="zh-CN" altLang="en-US" dirty="0"/>
        </a:p>
      </dgm:t>
    </dgm:pt>
    <dgm:pt modelId="{F60C4D39-793F-4782-B9C5-E08D13B38DC9}" type="parTrans" cxnId="{53588532-8CE0-4A1F-9EBD-27BFDC02A848}">
      <dgm:prSet/>
      <dgm:spPr/>
      <dgm:t>
        <a:bodyPr/>
        <a:lstStyle/>
        <a:p>
          <a:endParaRPr lang="zh-CN" altLang="en-US"/>
        </a:p>
      </dgm:t>
    </dgm:pt>
    <dgm:pt modelId="{DC5E8554-E308-4539-9D72-3136E91EAA5A}" type="sibTrans" cxnId="{53588532-8CE0-4A1F-9EBD-27BFDC02A848}">
      <dgm:prSet/>
      <dgm:spPr/>
      <dgm:t>
        <a:bodyPr/>
        <a:lstStyle/>
        <a:p>
          <a:endParaRPr lang="zh-CN" altLang="en-US"/>
        </a:p>
      </dgm:t>
    </dgm:pt>
    <dgm:pt modelId="{C17FDE49-1069-43CB-A0EF-E35AA33766BF}">
      <dgm:prSet phldrT="[Text]"/>
      <dgm:spPr/>
      <dgm:t>
        <a:bodyPr/>
        <a:lstStyle/>
        <a:p>
          <a:r>
            <a:rPr lang="en-US" altLang="zh-CN" dirty="0" smtClean="0"/>
            <a:t>2</a:t>
          </a:r>
          <a:r>
            <a:rPr lang="zh-CN" altLang="en-US" dirty="0" smtClean="0"/>
            <a:t>、前端请求展示验证码图片</a:t>
          </a:r>
          <a:endParaRPr lang="zh-CN" altLang="en-US" dirty="0"/>
        </a:p>
      </dgm:t>
    </dgm:pt>
    <dgm:pt modelId="{CD06CCF8-F089-4E74-BEF7-B9F627B7D2E5}" type="parTrans" cxnId="{7C9FB872-E32A-4DB5-9E8B-E9CE739787E2}">
      <dgm:prSet/>
      <dgm:spPr/>
      <dgm:t>
        <a:bodyPr/>
        <a:lstStyle/>
        <a:p>
          <a:endParaRPr lang="zh-CN" altLang="en-US"/>
        </a:p>
      </dgm:t>
    </dgm:pt>
    <dgm:pt modelId="{00C9FEEF-412C-4536-A928-94B65B78B09E}" type="sibTrans" cxnId="{7C9FB872-E32A-4DB5-9E8B-E9CE739787E2}">
      <dgm:prSet/>
      <dgm:spPr/>
      <dgm:t>
        <a:bodyPr/>
        <a:lstStyle/>
        <a:p>
          <a:endParaRPr lang="zh-CN" altLang="en-US"/>
        </a:p>
      </dgm:t>
    </dgm:pt>
    <dgm:pt modelId="{EBA18FCD-7A43-4866-B783-34CD202FD347}">
      <dgm:prSet phldrT="[Text]"/>
      <dgm:spPr/>
      <dgm:t>
        <a:bodyPr/>
        <a:lstStyle/>
        <a:p>
          <a:r>
            <a:rPr lang="en-US" altLang="zh-CN" dirty="0" smtClean="0"/>
            <a:t>3</a:t>
          </a:r>
          <a:r>
            <a:rPr lang="zh-CN" altLang="en-US" dirty="0" smtClean="0"/>
            <a:t>、用户输入验证码后提交</a:t>
          </a:r>
          <a:endParaRPr lang="zh-CN" altLang="en-US" dirty="0"/>
        </a:p>
      </dgm:t>
    </dgm:pt>
    <dgm:pt modelId="{70910A5F-8E33-4682-B28F-8D4A2C937A3F}" type="parTrans" cxnId="{3D37AD93-CFFB-4577-A147-9E3CD3B1A3F1}">
      <dgm:prSet/>
      <dgm:spPr/>
      <dgm:t>
        <a:bodyPr/>
        <a:lstStyle/>
        <a:p>
          <a:endParaRPr lang="zh-CN" altLang="en-US"/>
        </a:p>
      </dgm:t>
    </dgm:pt>
    <dgm:pt modelId="{EA32408F-F8E2-42E8-A205-75273466DC5F}" type="sibTrans" cxnId="{3D37AD93-CFFB-4577-A147-9E3CD3B1A3F1}">
      <dgm:prSet/>
      <dgm:spPr/>
      <dgm:t>
        <a:bodyPr/>
        <a:lstStyle/>
        <a:p>
          <a:endParaRPr lang="zh-CN" altLang="en-US"/>
        </a:p>
      </dgm:t>
    </dgm:pt>
    <dgm:pt modelId="{3F369E49-2035-48E9-9A48-767280AE048E}">
      <dgm:prSet phldrT="[Text]"/>
      <dgm:spPr/>
      <dgm:t>
        <a:bodyPr/>
        <a:lstStyle/>
        <a:p>
          <a:r>
            <a:rPr lang="en-US" altLang="zh-CN" dirty="0" smtClean="0"/>
            <a:t>4</a:t>
          </a:r>
          <a:r>
            <a:rPr lang="zh-CN" altLang="en-US" dirty="0" smtClean="0"/>
            <a:t>、后端比对验证码是否一致</a:t>
          </a:r>
          <a:endParaRPr lang="zh-CN" altLang="en-US" dirty="0"/>
        </a:p>
      </dgm:t>
    </dgm:pt>
    <dgm:pt modelId="{54E7CB28-C02C-45F5-B150-1CDFFBA01FA5}" type="parTrans" cxnId="{E72E87B2-6F0D-47DD-B098-7954CD703CBF}">
      <dgm:prSet/>
      <dgm:spPr/>
      <dgm:t>
        <a:bodyPr/>
        <a:lstStyle/>
        <a:p>
          <a:endParaRPr lang="zh-CN" altLang="en-US"/>
        </a:p>
      </dgm:t>
    </dgm:pt>
    <dgm:pt modelId="{11760F73-0743-4E33-B681-BB7E2817762F}" type="sibTrans" cxnId="{E72E87B2-6F0D-47DD-B098-7954CD703CBF}">
      <dgm:prSet/>
      <dgm:spPr/>
      <dgm:t>
        <a:bodyPr/>
        <a:lstStyle/>
        <a:p>
          <a:endParaRPr lang="zh-CN" altLang="en-US"/>
        </a:p>
      </dgm:t>
    </dgm:pt>
    <dgm:pt modelId="{1F83C83C-BDC8-46C5-82A8-C96BEAFC9B0C}">
      <dgm:prSet phldrT="[Text]"/>
      <dgm:spPr/>
      <dgm:t>
        <a:bodyPr/>
        <a:lstStyle/>
        <a:p>
          <a:r>
            <a:rPr lang="en-US" altLang="zh-CN" dirty="0" smtClean="0"/>
            <a:t>5</a:t>
          </a:r>
          <a:r>
            <a:rPr lang="zh-CN" altLang="en-US" dirty="0" smtClean="0"/>
            <a:t>、验证识别，重复上述流程</a:t>
          </a:r>
          <a:endParaRPr lang="zh-CN" altLang="en-US" dirty="0"/>
        </a:p>
      </dgm:t>
    </dgm:pt>
    <dgm:pt modelId="{8831232A-2694-45A9-9D15-FD198F444E52}" type="parTrans" cxnId="{D22E939B-02DE-465F-886D-9C8B812EBB8B}">
      <dgm:prSet/>
      <dgm:spPr/>
      <dgm:t>
        <a:bodyPr/>
        <a:lstStyle/>
        <a:p>
          <a:endParaRPr lang="zh-CN" altLang="en-US"/>
        </a:p>
      </dgm:t>
    </dgm:pt>
    <dgm:pt modelId="{5DCF789C-83FF-475B-B517-EEBEE0EF5449}" type="sibTrans" cxnId="{D22E939B-02DE-465F-886D-9C8B812EBB8B}">
      <dgm:prSet/>
      <dgm:spPr/>
      <dgm:t>
        <a:bodyPr/>
        <a:lstStyle/>
        <a:p>
          <a:endParaRPr lang="zh-CN" altLang="en-US"/>
        </a:p>
      </dgm:t>
    </dgm:pt>
    <dgm:pt modelId="{88932E3D-41B7-47B7-A08D-A0E6075431B9}">
      <dgm:prSet phldrT="[Text]"/>
      <dgm:spPr/>
      <dgm:t>
        <a:bodyPr/>
        <a:lstStyle/>
        <a:p>
          <a:r>
            <a:rPr lang="zh-CN" altLang="en-US" dirty="0" smtClean="0"/>
            <a:t>单独编写一个</a:t>
          </a:r>
          <a:r>
            <a:rPr lang="en-US" altLang="zh-CN" dirty="0" smtClean="0"/>
            <a:t>servlet</a:t>
          </a:r>
          <a:r>
            <a:rPr lang="zh-CN" altLang="en-US" dirty="0" smtClean="0"/>
            <a:t>，生成验证码和图片</a:t>
          </a:r>
          <a:endParaRPr lang="zh-CN" altLang="en-US" dirty="0"/>
        </a:p>
      </dgm:t>
    </dgm:pt>
    <dgm:pt modelId="{10FA504D-5EB3-4015-BA1D-B9E2209873D2}" type="parTrans" cxnId="{52F2FD8D-8D26-4674-B7F1-4A374C001BE5}">
      <dgm:prSet/>
      <dgm:spPr/>
      <dgm:t>
        <a:bodyPr/>
        <a:lstStyle/>
        <a:p>
          <a:endParaRPr lang="zh-CN" altLang="en-US"/>
        </a:p>
      </dgm:t>
    </dgm:pt>
    <dgm:pt modelId="{904AEB5C-A008-4A43-96CA-DAABAD32C3BB}" type="sibTrans" cxnId="{52F2FD8D-8D26-4674-B7F1-4A374C001BE5}">
      <dgm:prSet/>
      <dgm:spPr/>
      <dgm:t>
        <a:bodyPr/>
        <a:lstStyle/>
        <a:p>
          <a:endParaRPr lang="zh-CN" altLang="en-US"/>
        </a:p>
      </dgm:t>
    </dgm:pt>
    <dgm:pt modelId="{2EF1875F-38B6-41F8-9069-BB11A00822B5}">
      <dgm:prSet phldrT="[Text]"/>
      <dgm:spPr/>
      <dgm:t>
        <a:bodyPr/>
        <a:lstStyle/>
        <a:p>
          <a:r>
            <a:rPr lang="zh-CN" altLang="en-US" dirty="0" smtClean="0"/>
            <a:t>请求后端的</a:t>
          </a:r>
          <a:r>
            <a:rPr lang="en-US" altLang="zh-CN" dirty="0" smtClean="0"/>
            <a:t>servlet</a:t>
          </a:r>
          <a:endParaRPr lang="zh-CN" altLang="en-US" dirty="0"/>
        </a:p>
      </dgm:t>
    </dgm:pt>
    <dgm:pt modelId="{DD42C83B-5C5C-4D35-A241-E48888800720}" type="parTrans" cxnId="{3868CBB9-233D-4EBA-B230-83A2D14A58ED}">
      <dgm:prSet/>
      <dgm:spPr/>
      <dgm:t>
        <a:bodyPr/>
        <a:lstStyle/>
        <a:p>
          <a:endParaRPr lang="zh-CN" altLang="en-US"/>
        </a:p>
      </dgm:t>
    </dgm:pt>
    <dgm:pt modelId="{8D870B29-8A1B-4A0D-884E-AAFBB1771032}" type="sibTrans" cxnId="{3868CBB9-233D-4EBA-B230-83A2D14A58ED}">
      <dgm:prSet/>
      <dgm:spPr/>
      <dgm:t>
        <a:bodyPr/>
        <a:lstStyle/>
        <a:p>
          <a:endParaRPr lang="zh-CN" altLang="en-US"/>
        </a:p>
      </dgm:t>
    </dgm:pt>
    <dgm:pt modelId="{4EB05AEB-2731-4318-AD23-FA57A29AAFD6}">
      <dgm:prSet phldrT="[Text]"/>
      <dgm:spPr/>
      <dgm:t>
        <a:bodyPr/>
        <a:lstStyle/>
        <a:p>
          <a:r>
            <a:rPr lang="zh-CN" altLang="en-US" dirty="0" smtClean="0"/>
            <a:t>可重复请求</a:t>
          </a:r>
          <a:endParaRPr lang="zh-CN" altLang="en-US" dirty="0"/>
        </a:p>
      </dgm:t>
    </dgm:pt>
    <dgm:pt modelId="{0EE27833-29FB-4B21-99ED-A5925C7FF87F}" type="parTrans" cxnId="{DFE6646F-58EB-4CAA-94A2-253594B93FE2}">
      <dgm:prSet/>
      <dgm:spPr/>
      <dgm:t>
        <a:bodyPr/>
        <a:lstStyle/>
        <a:p>
          <a:endParaRPr lang="zh-CN" altLang="en-US"/>
        </a:p>
      </dgm:t>
    </dgm:pt>
    <dgm:pt modelId="{C1CE34FC-77E8-4759-9CD3-91D0158F91D1}" type="sibTrans" cxnId="{DFE6646F-58EB-4CAA-94A2-253594B93FE2}">
      <dgm:prSet/>
      <dgm:spPr/>
      <dgm:t>
        <a:bodyPr/>
        <a:lstStyle/>
        <a:p>
          <a:endParaRPr lang="zh-CN" altLang="en-US"/>
        </a:p>
      </dgm:t>
    </dgm:pt>
    <dgm:pt modelId="{0F3456E0-03FA-4AA7-BEB1-54628973C27F}">
      <dgm:prSet phldrT="[Text]"/>
      <dgm:spPr/>
      <dgm:t>
        <a:bodyPr/>
        <a:lstStyle/>
        <a:p>
          <a:r>
            <a:rPr lang="zh-CN" altLang="en-US" dirty="0" smtClean="0"/>
            <a:t>验证码要保存到</a:t>
          </a:r>
          <a:r>
            <a:rPr lang="en-US" altLang="zh-CN" dirty="0" smtClean="0"/>
            <a:t>session</a:t>
          </a:r>
          <a:r>
            <a:rPr lang="zh-CN" altLang="en-US" dirty="0" smtClean="0"/>
            <a:t>中</a:t>
          </a:r>
          <a:endParaRPr lang="zh-CN" altLang="en-US" dirty="0"/>
        </a:p>
      </dgm:t>
    </dgm:pt>
    <dgm:pt modelId="{EAC28492-2FD9-4BB4-B5A1-1385F3522C3D}" type="parTrans" cxnId="{B27B891E-B969-4AA9-BD59-B337C0824E1C}">
      <dgm:prSet/>
      <dgm:spPr/>
      <dgm:t>
        <a:bodyPr/>
        <a:lstStyle/>
        <a:p>
          <a:endParaRPr lang="zh-CN" altLang="en-US"/>
        </a:p>
      </dgm:t>
    </dgm:pt>
    <dgm:pt modelId="{82954F84-CBED-4C13-96F4-472E73F4D199}" type="sibTrans" cxnId="{B27B891E-B969-4AA9-BD59-B337C0824E1C}">
      <dgm:prSet/>
      <dgm:spPr/>
      <dgm:t>
        <a:bodyPr/>
        <a:lstStyle/>
        <a:p>
          <a:endParaRPr lang="zh-CN" altLang="en-US"/>
        </a:p>
      </dgm:t>
    </dgm:pt>
    <dgm:pt modelId="{C29E8366-87A3-4362-8A7B-E79A3286EA7E}">
      <dgm:prSet phldrT="[Text]"/>
      <dgm:spPr/>
      <dgm:t>
        <a:bodyPr/>
        <a:lstStyle/>
        <a:p>
          <a:r>
            <a:rPr lang="zh-CN" altLang="en-US" dirty="0" smtClean="0"/>
            <a:t>获取用户输入的验证和</a:t>
          </a:r>
          <a:r>
            <a:rPr lang="en-US" altLang="zh-CN" dirty="0" smtClean="0"/>
            <a:t>session</a:t>
          </a:r>
          <a:r>
            <a:rPr lang="zh-CN" altLang="en-US" dirty="0" smtClean="0"/>
            <a:t>中保存的验</a:t>
          </a:r>
          <a:endParaRPr lang="zh-CN" altLang="en-US" dirty="0"/>
        </a:p>
      </dgm:t>
    </dgm:pt>
    <dgm:pt modelId="{3437BF26-62C3-4150-918F-6604F333DA65}" type="parTrans" cxnId="{8081067B-A962-4BDB-A583-F79AB36848D5}">
      <dgm:prSet/>
      <dgm:spPr/>
      <dgm:t>
        <a:bodyPr/>
        <a:lstStyle/>
        <a:p>
          <a:endParaRPr lang="zh-CN" altLang="en-US"/>
        </a:p>
      </dgm:t>
    </dgm:pt>
    <dgm:pt modelId="{806BE2A5-2B56-4D9D-B982-BBAB5DECF700}" type="sibTrans" cxnId="{8081067B-A962-4BDB-A583-F79AB36848D5}">
      <dgm:prSet/>
      <dgm:spPr/>
      <dgm:t>
        <a:bodyPr/>
        <a:lstStyle/>
        <a:p>
          <a:endParaRPr lang="zh-CN" altLang="en-US"/>
        </a:p>
      </dgm:t>
    </dgm:pt>
    <dgm:pt modelId="{668FB709-D3B4-4DF9-8CE6-6C7F0B7762A3}">
      <dgm:prSet phldrT="[Text]"/>
      <dgm:spPr/>
      <dgm:t>
        <a:bodyPr/>
        <a:lstStyle/>
        <a:p>
          <a:r>
            <a:rPr lang="zh-CN" altLang="en-US" dirty="0" smtClean="0"/>
            <a:t>判断是否一致</a:t>
          </a:r>
          <a:endParaRPr lang="zh-CN" altLang="en-US" dirty="0"/>
        </a:p>
      </dgm:t>
    </dgm:pt>
    <dgm:pt modelId="{32F8F617-93DE-4C9E-BD31-0E91C6BDEE1D}" type="parTrans" cxnId="{C4127CCB-0A14-4F02-ABE1-DB57C3BB0531}">
      <dgm:prSet/>
      <dgm:spPr/>
      <dgm:t>
        <a:bodyPr/>
        <a:lstStyle/>
        <a:p>
          <a:endParaRPr lang="zh-CN" altLang="en-US"/>
        </a:p>
      </dgm:t>
    </dgm:pt>
    <dgm:pt modelId="{80E380EB-C2B2-4947-BCB4-692049A41FC6}" type="sibTrans" cxnId="{C4127CCB-0A14-4F02-ABE1-DB57C3BB0531}">
      <dgm:prSet/>
      <dgm:spPr/>
      <dgm:t>
        <a:bodyPr/>
        <a:lstStyle/>
        <a:p>
          <a:endParaRPr lang="zh-CN" altLang="en-US"/>
        </a:p>
      </dgm:t>
    </dgm:pt>
    <dgm:pt modelId="{FAF8726E-7358-44F8-9830-2ABE19658A9B}" type="pres">
      <dgm:prSet presAssocID="{54B44F4D-C7C9-4EBC-BDBF-B16956C2DFF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BDEE683-8267-4C51-B2EF-5F454FEEECAC}" type="pres">
      <dgm:prSet presAssocID="{1C192630-6F7D-4FD0-BD8D-39F0C3EABF75}" presName="parentLin" presStyleCnt="0"/>
      <dgm:spPr/>
    </dgm:pt>
    <dgm:pt modelId="{BA8F7B6B-D768-4126-A4B5-FB8F22B32DE0}" type="pres">
      <dgm:prSet presAssocID="{1C192630-6F7D-4FD0-BD8D-39F0C3EABF75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4CA82C11-A1A5-4F87-A80F-EFB454213213}" type="pres">
      <dgm:prSet presAssocID="{1C192630-6F7D-4FD0-BD8D-39F0C3EABF75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63F81D-8E25-4F0A-BACB-479D3B799530}" type="pres">
      <dgm:prSet presAssocID="{1C192630-6F7D-4FD0-BD8D-39F0C3EABF75}" presName="negativeSpace" presStyleCnt="0"/>
      <dgm:spPr/>
    </dgm:pt>
    <dgm:pt modelId="{3E2BF82C-F661-4FB6-9BB6-B4432CBEFDC6}" type="pres">
      <dgm:prSet presAssocID="{1C192630-6F7D-4FD0-BD8D-39F0C3EABF75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6DF6DA-9675-4BD2-A23A-F7D1DD4B6F06}" type="pres">
      <dgm:prSet presAssocID="{DC5E8554-E308-4539-9D72-3136E91EAA5A}" presName="spaceBetweenRectangles" presStyleCnt="0"/>
      <dgm:spPr/>
    </dgm:pt>
    <dgm:pt modelId="{9D3A0517-B051-421D-8366-E9D18C0DAE9F}" type="pres">
      <dgm:prSet presAssocID="{C17FDE49-1069-43CB-A0EF-E35AA33766BF}" presName="parentLin" presStyleCnt="0"/>
      <dgm:spPr/>
    </dgm:pt>
    <dgm:pt modelId="{DDD4A378-4D05-4D7F-95B6-FBD75B5028A8}" type="pres">
      <dgm:prSet presAssocID="{C17FDE49-1069-43CB-A0EF-E35AA33766BF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3F0B2F80-3AED-4FF8-B4F1-66B45EDFBD9C}" type="pres">
      <dgm:prSet presAssocID="{C17FDE49-1069-43CB-A0EF-E35AA33766B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9459E2-E0E4-4348-8C71-12341ED0E067}" type="pres">
      <dgm:prSet presAssocID="{C17FDE49-1069-43CB-A0EF-E35AA33766BF}" presName="negativeSpace" presStyleCnt="0"/>
      <dgm:spPr/>
    </dgm:pt>
    <dgm:pt modelId="{4C311B1B-63B4-4784-B4B8-8AA2933D79EE}" type="pres">
      <dgm:prSet presAssocID="{C17FDE49-1069-43CB-A0EF-E35AA33766BF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24B4C3-D89D-4BB2-A929-FF11F55D157A}" type="pres">
      <dgm:prSet presAssocID="{00C9FEEF-412C-4536-A928-94B65B78B09E}" presName="spaceBetweenRectangles" presStyleCnt="0"/>
      <dgm:spPr/>
    </dgm:pt>
    <dgm:pt modelId="{F9044A80-933F-40DB-A0AB-E87D476EF598}" type="pres">
      <dgm:prSet presAssocID="{EBA18FCD-7A43-4866-B783-34CD202FD347}" presName="parentLin" presStyleCnt="0"/>
      <dgm:spPr/>
    </dgm:pt>
    <dgm:pt modelId="{1453EEEE-33AD-4CC8-B6AC-B2134BAE8DF4}" type="pres">
      <dgm:prSet presAssocID="{EBA18FCD-7A43-4866-B783-34CD202FD347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EF218EA4-1511-4771-AF05-E8EE4EC59E17}" type="pres">
      <dgm:prSet presAssocID="{EBA18FCD-7A43-4866-B783-34CD202FD34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0FA715-7BA6-47D9-9C7A-3883F018D22B}" type="pres">
      <dgm:prSet presAssocID="{EBA18FCD-7A43-4866-B783-34CD202FD347}" presName="negativeSpace" presStyleCnt="0"/>
      <dgm:spPr/>
    </dgm:pt>
    <dgm:pt modelId="{4047F720-530E-42EC-901D-CC92DAC2D685}" type="pres">
      <dgm:prSet presAssocID="{EBA18FCD-7A43-4866-B783-34CD202FD347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7FCB4E-CB51-4479-AA6C-8D240B3BF98B}" type="pres">
      <dgm:prSet presAssocID="{EA32408F-F8E2-42E8-A205-75273466DC5F}" presName="spaceBetweenRectangles" presStyleCnt="0"/>
      <dgm:spPr/>
    </dgm:pt>
    <dgm:pt modelId="{FAAC5A6C-DB41-47B1-8CAF-AD2086CD3C02}" type="pres">
      <dgm:prSet presAssocID="{3F369E49-2035-48E9-9A48-767280AE048E}" presName="parentLin" presStyleCnt="0"/>
      <dgm:spPr/>
    </dgm:pt>
    <dgm:pt modelId="{347C85DE-2516-4B5A-8C31-661B2D0AD0E2}" type="pres">
      <dgm:prSet presAssocID="{3F369E49-2035-48E9-9A48-767280AE048E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4F07F347-C0D3-43C1-BECB-AA782326289A}" type="pres">
      <dgm:prSet presAssocID="{3F369E49-2035-48E9-9A48-767280AE048E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622344-3BEB-4702-B04D-C39822C3331E}" type="pres">
      <dgm:prSet presAssocID="{3F369E49-2035-48E9-9A48-767280AE048E}" presName="negativeSpace" presStyleCnt="0"/>
      <dgm:spPr/>
    </dgm:pt>
    <dgm:pt modelId="{FDE7C1F6-3AE2-45E4-8CD2-F50B2969E9AE}" type="pres">
      <dgm:prSet presAssocID="{3F369E49-2035-48E9-9A48-767280AE048E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1953C5-1D9F-4096-9F18-C975D00CE3E0}" type="pres">
      <dgm:prSet presAssocID="{11760F73-0743-4E33-B681-BB7E2817762F}" presName="spaceBetweenRectangles" presStyleCnt="0"/>
      <dgm:spPr/>
    </dgm:pt>
    <dgm:pt modelId="{E024DFCC-CF0A-4FC0-9D82-BDD430E8EC68}" type="pres">
      <dgm:prSet presAssocID="{1F83C83C-BDC8-46C5-82A8-C96BEAFC9B0C}" presName="parentLin" presStyleCnt="0"/>
      <dgm:spPr/>
    </dgm:pt>
    <dgm:pt modelId="{924A3932-8163-406B-9CE0-DBDC672EFD2F}" type="pres">
      <dgm:prSet presAssocID="{1F83C83C-BDC8-46C5-82A8-C96BEAFC9B0C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63FC94F6-4041-4D6A-BEE8-384CFF304AFD}" type="pres">
      <dgm:prSet presAssocID="{1F83C83C-BDC8-46C5-82A8-C96BEAFC9B0C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B24EB2-88E0-4964-9FE2-79BE7FFE3FDB}" type="pres">
      <dgm:prSet presAssocID="{1F83C83C-BDC8-46C5-82A8-C96BEAFC9B0C}" presName="negativeSpace" presStyleCnt="0"/>
      <dgm:spPr/>
    </dgm:pt>
    <dgm:pt modelId="{74E7A7C2-DF7B-41E6-B885-FC94757D8C88}" type="pres">
      <dgm:prSet presAssocID="{1F83C83C-BDC8-46C5-82A8-C96BEAFC9B0C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3D37AD93-CFFB-4577-A147-9E3CD3B1A3F1}" srcId="{54B44F4D-C7C9-4EBC-BDBF-B16956C2DFF3}" destId="{EBA18FCD-7A43-4866-B783-34CD202FD347}" srcOrd="2" destOrd="0" parTransId="{70910A5F-8E33-4682-B28F-8D4A2C937A3F}" sibTransId="{EA32408F-F8E2-42E8-A205-75273466DC5F}"/>
    <dgm:cxn modelId="{B27B891E-B969-4AA9-BD59-B337C0824E1C}" srcId="{1C192630-6F7D-4FD0-BD8D-39F0C3EABF75}" destId="{0F3456E0-03FA-4AA7-BEB1-54628973C27F}" srcOrd="1" destOrd="0" parTransId="{EAC28492-2FD9-4BB4-B5A1-1385F3522C3D}" sibTransId="{82954F84-CBED-4C13-96F4-472E73F4D199}"/>
    <dgm:cxn modelId="{DFE6646F-58EB-4CAA-94A2-253594B93FE2}" srcId="{C17FDE49-1069-43CB-A0EF-E35AA33766BF}" destId="{4EB05AEB-2731-4318-AD23-FA57A29AAFD6}" srcOrd="1" destOrd="0" parTransId="{0EE27833-29FB-4B21-99ED-A5925C7FF87F}" sibTransId="{C1CE34FC-77E8-4759-9CD3-91D0158F91D1}"/>
    <dgm:cxn modelId="{89B5DDBB-D961-441C-A514-DDB2667E3A2F}" type="presOf" srcId="{C29E8366-87A3-4362-8A7B-E79A3286EA7E}" destId="{FDE7C1F6-3AE2-45E4-8CD2-F50B2969E9AE}" srcOrd="0" destOrd="0" presId="urn:microsoft.com/office/officeart/2005/8/layout/list1"/>
    <dgm:cxn modelId="{7C9FB872-E32A-4DB5-9E8B-E9CE739787E2}" srcId="{54B44F4D-C7C9-4EBC-BDBF-B16956C2DFF3}" destId="{C17FDE49-1069-43CB-A0EF-E35AA33766BF}" srcOrd="1" destOrd="0" parTransId="{CD06CCF8-F089-4E74-BEF7-B9F627B7D2E5}" sibTransId="{00C9FEEF-412C-4536-A928-94B65B78B09E}"/>
    <dgm:cxn modelId="{5C07D6DC-44F5-49DD-A727-3760E0892409}" type="presOf" srcId="{1C192630-6F7D-4FD0-BD8D-39F0C3EABF75}" destId="{BA8F7B6B-D768-4126-A4B5-FB8F22B32DE0}" srcOrd="0" destOrd="0" presId="urn:microsoft.com/office/officeart/2005/8/layout/list1"/>
    <dgm:cxn modelId="{3A6B2468-94AA-45D9-8B01-97290D4C914D}" type="presOf" srcId="{668FB709-D3B4-4DF9-8CE6-6C7F0B7762A3}" destId="{FDE7C1F6-3AE2-45E4-8CD2-F50B2969E9AE}" srcOrd="0" destOrd="1" presId="urn:microsoft.com/office/officeart/2005/8/layout/list1"/>
    <dgm:cxn modelId="{A1B827A2-9642-425C-AE76-77CBF79D2817}" type="presOf" srcId="{C17FDE49-1069-43CB-A0EF-E35AA33766BF}" destId="{DDD4A378-4D05-4D7F-95B6-FBD75B5028A8}" srcOrd="0" destOrd="0" presId="urn:microsoft.com/office/officeart/2005/8/layout/list1"/>
    <dgm:cxn modelId="{947EA5D9-AE23-483E-A80C-C7526878CBCA}" type="presOf" srcId="{EBA18FCD-7A43-4866-B783-34CD202FD347}" destId="{EF218EA4-1511-4771-AF05-E8EE4EC59E17}" srcOrd="1" destOrd="0" presId="urn:microsoft.com/office/officeart/2005/8/layout/list1"/>
    <dgm:cxn modelId="{908B8D17-CE05-4AD4-936B-2351246A8EB6}" type="presOf" srcId="{3F369E49-2035-48E9-9A48-767280AE048E}" destId="{347C85DE-2516-4B5A-8C31-661B2D0AD0E2}" srcOrd="0" destOrd="0" presId="urn:microsoft.com/office/officeart/2005/8/layout/list1"/>
    <dgm:cxn modelId="{8081067B-A962-4BDB-A583-F79AB36848D5}" srcId="{3F369E49-2035-48E9-9A48-767280AE048E}" destId="{C29E8366-87A3-4362-8A7B-E79A3286EA7E}" srcOrd="0" destOrd="0" parTransId="{3437BF26-62C3-4150-918F-6604F333DA65}" sibTransId="{806BE2A5-2B56-4D9D-B982-BBAB5DECF700}"/>
    <dgm:cxn modelId="{15C9220D-8628-4D6C-8168-6398770C420C}" type="presOf" srcId="{0F3456E0-03FA-4AA7-BEB1-54628973C27F}" destId="{3E2BF82C-F661-4FB6-9BB6-B4432CBEFDC6}" srcOrd="0" destOrd="1" presId="urn:microsoft.com/office/officeart/2005/8/layout/list1"/>
    <dgm:cxn modelId="{52F2FD8D-8D26-4674-B7F1-4A374C001BE5}" srcId="{1C192630-6F7D-4FD0-BD8D-39F0C3EABF75}" destId="{88932E3D-41B7-47B7-A08D-A0E6075431B9}" srcOrd="0" destOrd="0" parTransId="{10FA504D-5EB3-4015-BA1D-B9E2209873D2}" sibTransId="{904AEB5C-A008-4A43-96CA-DAABAD32C3BB}"/>
    <dgm:cxn modelId="{8E62810D-2EF0-4ABE-A029-012C62FC4ED2}" type="presOf" srcId="{4EB05AEB-2731-4318-AD23-FA57A29AAFD6}" destId="{4C311B1B-63B4-4784-B4B8-8AA2933D79EE}" srcOrd="0" destOrd="1" presId="urn:microsoft.com/office/officeart/2005/8/layout/list1"/>
    <dgm:cxn modelId="{FCE0627E-D7AD-42B7-9DED-B8167EC0F809}" type="presOf" srcId="{2EF1875F-38B6-41F8-9069-BB11A00822B5}" destId="{4C311B1B-63B4-4784-B4B8-8AA2933D79EE}" srcOrd="0" destOrd="0" presId="urn:microsoft.com/office/officeart/2005/8/layout/list1"/>
    <dgm:cxn modelId="{3D7ED680-28AA-48F9-95B3-FCCEFBF6BAE8}" type="presOf" srcId="{1F83C83C-BDC8-46C5-82A8-C96BEAFC9B0C}" destId="{924A3932-8163-406B-9CE0-DBDC672EFD2F}" srcOrd="0" destOrd="0" presId="urn:microsoft.com/office/officeart/2005/8/layout/list1"/>
    <dgm:cxn modelId="{DA03A3C2-8A21-44A7-AFD5-B47692764004}" type="presOf" srcId="{C17FDE49-1069-43CB-A0EF-E35AA33766BF}" destId="{3F0B2F80-3AED-4FF8-B4F1-66B45EDFBD9C}" srcOrd="1" destOrd="0" presId="urn:microsoft.com/office/officeart/2005/8/layout/list1"/>
    <dgm:cxn modelId="{3868CBB9-233D-4EBA-B230-83A2D14A58ED}" srcId="{C17FDE49-1069-43CB-A0EF-E35AA33766BF}" destId="{2EF1875F-38B6-41F8-9069-BB11A00822B5}" srcOrd="0" destOrd="0" parTransId="{DD42C83B-5C5C-4D35-A241-E48888800720}" sibTransId="{8D870B29-8A1B-4A0D-884E-AAFBB1771032}"/>
    <dgm:cxn modelId="{D22E939B-02DE-465F-886D-9C8B812EBB8B}" srcId="{54B44F4D-C7C9-4EBC-BDBF-B16956C2DFF3}" destId="{1F83C83C-BDC8-46C5-82A8-C96BEAFC9B0C}" srcOrd="4" destOrd="0" parTransId="{8831232A-2694-45A9-9D15-FD198F444E52}" sibTransId="{5DCF789C-83FF-475B-B517-EEBEE0EF5449}"/>
    <dgm:cxn modelId="{769AB439-CDBA-42D0-9D4B-99AA508A7052}" type="presOf" srcId="{EBA18FCD-7A43-4866-B783-34CD202FD347}" destId="{1453EEEE-33AD-4CC8-B6AC-B2134BAE8DF4}" srcOrd="0" destOrd="0" presId="urn:microsoft.com/office/officeart/2005/8/layout/list1"/>
    <dgm:cxn modelId="{B4A37E22-AA8A-4C89-90ED-FBF6EC094D16}" type="presOf" srcId="{3F369E49-2035-48E9-9A48-767280AE048E}" destId="{4F07F347-C0D3-43C1-BECB-AA782326289A}" srcOrd="1" destOrd="0" presId="urn:microsoft.com/office/officeart/2005/8/layout/list1"/>
    <dgm:cxn modelId="{53588532-8CE0-4A1F-9EBD-27BFDC02A848}" srcId="{54B44F4D-C7C9-4EBC-BDBF-B16956C2DFF3}" destId="{1C192630-6F7D-4FD0-BD8D-39F0C3EABF75}" srcOrd="0" destOrd="0" parTransId="{F60C4D39-793F-4782-B9C5-E08D13B38DC9}" sibTransId="{DC5E8554-E308-4539-9D72-3136E91EAA5A}"/>
    <dgm:cxn modelId="{2BFAA248-C0FF-4DBB-B9C1-DF12DD6879B8}" type="presOf" srcId="{54B44F4D-C7C9-4EBC-BDBF-B16956C2DFF3}" destId="{FAF8726E-7358-44F8-9830-2ABE19658A9B}" srcOrd="0" destOrd="0" presId="urn:microsoft.com/office/officeart/2005/8/layout/list1"/>
    <dgm:cxn modelId="{C4127CCB-0A14-4F02-ABE1-DB57C3BB0531}" srcId="{3F369E49-2035-48E9-9A48-767280AE048E}" destId="{668FB709-D3B4-4DF9-8CE6-6C7F0B7762A3}" srcOrd="1" destOrd="0" parTransId="{32F8F617-93DE-4C9E-BD31-0E91C6BDEE1D}" sibTransId="{80E380EB-C2B2-4947-BCB4-692049A41FC6}"/>
    <dgm:cxn modelId="{D92CD76B-EB31-483B-982C-83291B77B5B2}" type="presOf" srcId="{88932E3D-41B7-47B7-A08D-A0E6075431B9}" destId="{3E2BF82C-F661-4FB6-9BB6-B4432CBEFDC6}" srcOrd="0" destOrd="0" presId="urn:microsoft.com/office/officeart/2005/8/layout/list1"/>
    <dgm:cxn modelId="{5B935F36-ACC1-4F1D-808D-710ED22C96FC}" type="presOf" srcId="{1C192630-6F7D-4FD0-BD8D-39F0C3EABF75}" destId="{4CA82C11-A1A5-4F87-A80F-EFB454213213}" srcOrd="1" destOrd="0" presId="urn:microsoft.com/office/officeart/2005/8/layout/list1"/>
    <dgm:cxn modelId="{828BA72F-B5EE-4DE4-90CB-C9CE545C6CFE}" type="presOf" srcId="{1F83C83C-BDC8-46C5-82A8-C96BEAFC9B0C}" destId="{63FC94F6-4041-4D6A-BEE8-384CFF304AFD}" srcOrd="1" destOrd="0" presId="urn:microsoft.com/office/officeart/2005/8/layout/list1"/>
    <dgm:cxn modelId="{E72E87B2-6F0D-47DD-B098-7954CD703CBF}" srcId="{54B44F4D-C7C9-4EBC-BDBF-B16956C2DFF3}" destId="{3F369E49-2035-48E9-9A48-767280AE048E}" srcOrd="3" destOrd="0" parTransId="{54E7CB28-C02C-45F5-B150-1CDFFBA01FA5}" sibTransId="{11760F73-0743-4E33-B681-BB7E2817762F}"/>
    <dgm:cxn modelId="{A2079C50-4464-499F-AE6F-321864DCBB3C}" type="presParOf" srcId="{FAF8726E-7358-44F8-9830-2ABE19658A9B}" destId="{EBDEE683-8267-4C51-B2EF-5F454FEEECAC}" srcOrd="0" destOrd="0" presId="urn:microsoft.com/office/officeart/2005/8/layout/list1"/>
    <dgm:cxn modelId="{934E8295-E8E3-4D90-9C47-87FDFD12A838}" type="presParOf" srcId="{EBDEE683-8267-4C51-B2EF-5F454FEEECAC}" destId="{BA8F7B6B-D768-4126-A4B5-FB8F22B32DE0}" srcOrd="0" destOrd="0" presId="urn:microsoft.com/office/officeart/2005/8/layout/list1"/>
    <dgm:cxn modelId="{83FA5559-DA37-4196-B3A9-309B5E0F2819}" type="presParOf" srcId="{EBDEE683-8267-4C51-B2EF-5F454FEEECAC}" destId="{4CA82C11-A1A5-4F87-A80F-EFB454213213}" srcOrd="1" destOrd="0" presId="urn:microsoft.com/office/officeart/2005/8/layout/list1"/>
    <dgm:cxn modelId="{E39D4B15-E693-43AB-A7E3-BACE75338A49}" type="presParOf" srcId="{FAF8726E-7358-44F8-9830-2ABE19658A9B}" destId="{C563F81D-8E25-4F0A-BACB-479D3B799530}" srcOrd="1" destOrd="0" presId="urn:microsoft.com/office/officeart/2005/8/layout/list1"/>
    <dgm:cxn modelId="{B7B102B0-D837-4A4B-ADC1-93451027C6D7}" type="presParOf" srcId="{FAF8726E-7358-44F8-9830-2ABE19658A9B}" destId="{3E2BF82C-F661-4FB6-9BB6-B4432CBEFDC6}" srcOrd="2" destOrd="0" presId="urn:microsoft.com/office/officeart/2005/8/layout/list1"/>
    <dgm:cxn modelId="{69517389-6A27-40E4-8038-AC19EB6E7BE1}" type="presParOf" srcId="{FAF8726E-7358-44F8-9830-2ABE19658A9B}" destId="{876DF6DA-9675-4BD2-A23A-F7D1DD4B6F06}" srcOrd="3" destOrd="0" presId="urn:microsoft.com/office/officeart/2005/8/layout/list1"/>
    <dgm:cxn modelId="{F7CA5F9D-A6AF-4A95-BF41-B91B059608C1}" type="presParOf" srcId="{FAF8726E-7358-44F8-9830-2ABE19658A9B}" destId="{9D3A0517-B051-421D-8366-E9D18C0DAE9F}" srcOrd="4" destOrd="0" presId="urn:microsoft.com/office/officeart/2005/8/layout/list1"/>
    <dgm:cxn modelId="{14CA4439-8E1A-4CD6-83F5-574D1D70C4E5}" type="presParOf" srcId="{9D3A0517-B051-421D-8366-E9D18C0DAE9F}" destId="{DDD4A378-4D05-4D7F-95B6-FBD75B5028A8}" srcOrd="0" destOrd="0" presId="urn:microsoft.com/office/officeart/2005/8/layout/list1"/>
    <dgm:cxn modelId="{E06A178F-4795-4DEB-97C0-3EA673DC25F0}" type="presParOf" srcId="{9D3A0517-B051-421D-8366-E9D18C0DAE9F}" destId="{3F0B2F80-3AED-4FF8-B4F1-66B45EDFBD9C}" srcOrd="1" destOrd="0" presId="urn:microsoft.com/office/officeart/2005/8/layout/list1"/>
    <dgm:cxn modelId="{D58DB505-7A32-4262-8F9F-31048F262D10}" type="presParOf" srcId="{FAF8726E-7358-44F8-9830-2ABE19658A9B}" destId="{6F9459E2-E0E4-4348-8C71-12341ED0E067}" srcOrd="5" destOrd="0" presId="urn:microsoft.com/office/officeart/2005/8/layout/list1"/>
    <dgm:cxn modelId="{79FE2463-3142-4169-99E4-82E1E6778B00}" type="presParOf" srcId="{FAF8726E-7358-44F8-9830-2ABE19658A9B}" destId="{4C311B1B-63B4-4784-B4B8-8AA2933D79EE}" srcOrd="6" destOrd="0" presId="urn:microsoft.com/office/officeart/2005/8/layout/list1"/>
    <dgm:cxn modelId="{A79B4CFF-0685-4355-B8E6-8E43FA9C20E9}" type="presParOf" srcId="{FAF8726E-7358-44F8-9830-2ABE19658A9B}" destId="{E224B4C3-D89D-4BB2-A929-FF11F55D157A}" srcOrd="7" destOrd="0" presId="urn:microsoft.com/office/officeart/2005/8/layout/list1"/>
    <dgm:cxn modelId="{8970B65E-C27B-4E02-B152-C4E569C7DB04}" type="presParOf" srcId="{FAF8726E-7358-44F8-9830-2ABE19658A9B}" destId="{F9044A80-933F-40DB-A0AB-E87D476EF598}" srcOrd="8" destOrd="0" presId="urn:microsoft.com/office/officeart/2005/8/layout/list1"/>
    <dgm:cxn modelId="{907852F8-80F1-4C9A-B681-872395FF3578}" type="presParOf" srcId="{F9044A80-933F-40DB-A0AB-E87D476EF598}" destId="{1453EEEE-33AD-4CC8-B6AC-B2134BAE8DF4}" srcOrd="0" destOrd="0" presId="urn:microsoft.com/office/officeart/2005/8/layout/list1"/>
    <dgm:cxn modelId="{762D63D9-EC0C-490C-A8DF-473509188F01}" type="presParOf" srcId="{F9044A80-933F-40DB-A0AB-E87D476EF598}" destId="{EF218EA4-1511-4771-AF05-E8EE4EC59E17}" srcOrd="1" destOrd="0" presId="urn:microsoft.com/office/officeart/2005/8/layout/list1"/>
    <dgm:cxn modelId="{FC5662AF-7716-4EE2-A281-D4E0EBEF1606}" type="presParOf" srcId="{FAF8726E-7358-44F8-9830-2ABE19658A9B}" destId="{570FA715-7BA6-47D9-9C7A-3883F018D22B}" srcOrd="9" destOrd="0" presId="urn:microsoft.com/office/officeart/2005/8/layout/list1"/>
    <dgm:cxn modelId="{A28D9DE5-3D4A-4F2F-A517-BA453894C679}" type="presParOf" srcId="{FAF8726E-7358-44F8-9830-2ABE19658A9B}" destId="{4047F720-530E-42EC-901D-CC92DAC2D685}" srcOrd="10" destOrd="0" presId="urn:microsoft.com/office/officeart/2005/8/layout/list1"/>
    <dgm:cxn modelId="{B2F576A3-C8CF-4B75-8DD0-C81F101162CB}" type="presParOf" srcId="{FAF8726E-7358-44F8-9830-2ABE19658A9B}" destId="{B57FCB4E-CB51-4479-AA6C-8D240B3BF98B}" srcOrd="11" destOrd="0" presId="urn:microsoft.com/office/officeart/2005/8/layout/list1"/>
    <dgm:cxn modelId="{D50EC743-2319-44E1-B3D2-3BE453A333CE}" type="presParOf" srcId="{FAF8726E-7358-44F8-9830-2ABE19658A9B}" destId="{FAAC5A6C-DB41-47B1-8CAF-AD2086CD3C02}" srcOrd="12" destOrd="0" presId="urn:microsoft.com/office/officeart/2005/8/layout/list1"/>
    <dgm:cxn modelId="{82B7EB9F-9353-4E24-85B5-4668F93559D5}" type="presParOf" srcId="{FAAC5A6C-DB41-47B1-8CAF-AD2086CD3C02}" destId="{347C85DE-2516-4B5A-8C31-661B2D0AD0E2}" srcOrd="0" destOrd="0" presId="urn:microsoft.com/office/officeart/2005/8/layout/list1"/>
    <dgm:cxn modelId="{CD21BA75-1B52-4948-A800-43D685ACDA55}" type="presParOf" srcId="{FAAC5A6C-DB41-47B1-8CAF-AD2086CD3C02}" destId="{4F07F347-C0D3-43C1-BECB-AA782326289A}" srcOrd="1" destOrd="0" presId="urn:microsoft.com/office/officeart/2005/8/layout/list1"/>
    <dgm:cxn modelId="{2F375153-91B9-4EEE-BD2C-073B379E290F}" type="presParOf" srcId="{FAF8726E-7358-44F8-9830-2ABE19658A9B}" destId="{73622344-3BEB-4702-B04D-C39822C3331E}" srcOrd="13" destOrd="0" presId="urn:microsoft.com/office/officeart/2005/8/layout/list1"/>
    <dgm:cxn modelId="{5CE504DD-6594-4657-9CE2-66EE53A4E937}" type="presParOf" srcId="{FAF8726E-7358-44F8-9830-2ABE19658A9B}" destId="{FDE7C1F6-3AE2-45E4-8CD2-F50B2969E9AE}" srcOrd="14" destOrd="0" presId="urn:microsoft.com/office/officeart/2005/8/layout/list1"/>
    <dgm:cxn modelId="{4A8B482E-F458-44E5-9405-62CD7131B49F}" type="presParOf" srcId="{FAF8726E-7358-44F8-9830-2ABE19658A9B}" destId="{7B1953C5-1D9F-4096-9F18-C975D00CE3E0}" srcOrd="15" destOrd="0" presId="urn:microsoft.com/office/officeart/2005/8/layout/list1"/>
    <dgm:cxn modelId="{4CFC0948-934F-468A-879D-D309C192C8EC}" type="presParOf" srcId="{FAF8726E-7358-44F8-9830-2ABE19658A9B}" destId="{E024DFCC-CF0A-4FC0-9D82-BDD430E8EC68}" srcOrd="16" destOrd="0" presId="urn:microsoft.com/office/officeart/2005/8/layout/list1"/>
    <dgm:cxn modelId="{398E5711-413E-4296-8461-92388ADD639B}" type="presParOf" srcId="{E024DFCC-CF0A-4FC0-9D82-BDD430E8EC68}" destId="{924A3932-8163-406B-9CE0-DBDC672EFD2F}" srcOrd="0" destOrd="0" presId="urn:microsoft.com/office/officeart/2005/8/layout/list1"/>
    <dgm:cxn modelId="{80C6ABD1-5790-47A5-9AB8-05B095060180}" type="presParOf" srcId="{E024DFCC-CF0A-4FC0-9D82-BDD430E8EC68}" destId="{63FC94F6-4041-4D6A-BEE8-384CFF304AFD}" srcOrd="1" destOrd="0" presId="urn:microsoft.com/office/officeart/2005/8/layout/list1"/>
    <dgm:cxn modelId="{46C2D280-B1A9-4A1F-8350-ACA7A49FBB5E}" type="presParOf" srcId="{FAF8726E-7358-44F8-9830-2ABE19658A9B}" destId="{5CB24EB2-88E0-4964-9FE2-79BE7FFE3FDB}" srcOrd="17" destOrd="0" presId="urn:microsoft.com/office/officeart/2005/8/layout/list1"/>
    <dgm:cxn modelId="{9E9D7EC4-AA5C-42E4-AD5F-3DA38826FEAA}" type="presParOf" srcId="{FAF8726E-7358-44F8-9830-2ABE19658A9B}" destId="{74E7A7C2-DF7B-41E6-B885-FC94757D8C8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ED54D7-8737-4F8B-AE72-89AB8A02F36B}">
      <dsp:nvSpPr>
        <dsp:cNvPr id="0" name=""/>
        <dsp:cNvSpPr/>
      </dsp:nvSpPr>
      <dsp:spPr>
        <a:xfrm>
          <a:off x="0" y="415135"/>
          <a:ext cx="11510961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9277CD-272D-4B8D-8F6C-87C8AC5993CC}">
      <dsp:nvSpPr>
        <dsp:cNvPr id="0" name=""/>
        <dsp:cNvSpPr/>
      </dsp:nvSpPr>
      <dsp:spPr>
        <a:xfrm>
          <a:off x="575548" y="16615"/>
          <a:ext cx="8057673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561" tIns="0" rIns="304561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一、验证码历史</a:t>
          </a:r>
          <a:endParaRPr lang="en-US" sz="2700" kern="1200" dirty="0"/>
        </a:p>
      </dsp:txBody>
      <dsp:txXfrm>
        <a:off x="614456" y="55523"/>
        <a:ext cx="7979857" cy="719224"/>
      </dsp:txXfrm>
    </dsp:sp>
    <dsp:sp modelId="{84F68167-086E-42B4-97A3-B1785FCA9219}">
      <dsp:nvSpPr>
        <dsp:cNvPr id="0" name=""/>
        <dsp:cNvSpPr/>
      </dsp:nvSpPr>
      <dsp:spPr>
        <a:xfrm>
          <a:off x="0" y="1639855"/>
          <a:ext cx="11510961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5B2E8D-0C4C-4741-AD44-47C89DB28E83}">
      <dsp:nvSpPr>
        <dsp:cNvPr id="0" name=""/>
        <dsp:cNvSpPr/>
      </dsp:nvSpPr>
      <dsp:spPr>
        <a:xfrm>
          <a:off x="575548" y="1241335"/>
          <a:ext cx="8057673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561" tIns="0" rIns="304561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二、验证码图片生成原理</a:t>
          </a:r>
          <a:endParaRPr lang="en-US" sz="2700" kern="1200" dirty="0"/>
        </a:p>
      </dsp:txBody>
      <dsp:txXfrm>
        <a:off x="614456" y="1280243"/>
        <a:ext cx="7979857" cy="719224"/>
      </dsp:txXfrm>
    </dsp:sp>
    <dsp:sp modelId="{C091B1F9-D002-4179-80CE-2C40B2718B0B}">
      <dsp:nvSpPr>
        <dsp:cNvPr id="0" name=""/>
        <dsp:cNvSpPr/>
      </dsp:nvSpPr>
      <dsp:spPr>
        <a:xfrm>
          <a:off x="0" y="2864575"/>
          <a:ext cx="11510961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C1F92D-BD2A-43C2-B22B-599A44F36D0A}">
      <dsp:nvSpPr>
        <dsp:cNvPr id="0" name=""/>
        <dsp:cNvSpPr/>
      </dsp:nvSpPr>
      <dsp:spPr>
        <a:xfrm>
          <a:off x="575548" y="2466055"/>
          <a:ext cx="8057673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561" tIns="0" rIns="304561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三、</a:t>
          </a:r>
          <a:r>
            <a:rPr lang="en-US" altLang="zh-CN" sz="2700" kern="1200" dirty="0" smtClean="0"/>
            <a:t>Web</a:t>
          </a:r>
          <a:r>
            <a:rPr lang="zh-CN" altLang="en-US" sz="2700" kern="1200" dirty="0" smtClean="0"/>
            <a:t>中验证码应用原理</a:t>
          </a:r>
          <a:endParaRPr lang="en-US" altLang="zh-CN" sz="2700" kern="1200" dirty="0" smtClean="0"/>
        </a:p>
      </dsp:txBody>
      <dsp:txXfrm>
        <a:off x="614456" y="2504963"/>
        <a:ext cx="7979857" cy="719224"/>
      </dsp:txXfrm>
    </dsp:sp>
    <dsp:sp modelId="{100BE5F1-2DED-4A7B-A39F-68D8BE7D0630}">
      <dsp:nvSpPr>
        <dsp:cNvPr id="0" name=""/>
        <dsp:cNvSpPr/>
      </dsp:nvSpPr>
      <dsp:spPr>
        <a:xfrm>
          <a:off x="0" y="4089296"/>
          <a:ext cx="11510961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0159D1-E95F-44D8-A614-31AF75688BDE}">
      <dsp:nvSpPr>
        <dsp:cNvPr id="0" name=""/>
        <dsp:cNvSpPr/>
      </dsp:nvSpPr>
      <dsp:spPr>
        <a:xfrm>
          <a:off x="575548" y="3690776"/>
          <a:ext cx="8057673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561" tIns="0" rIns="304561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总结</a:t>
          </a:r>
          <a:endParaRPr lang="en-US" sz="2700" kern="1200" dirty="0"/>
        </a:p>
      </dsp:txBody>
      <dsp:txXfrm>
        <a:off x="614456" y="3729684"/>
        <a:ext cx="7979857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B29B1F-E661-4D93-9DC1-5DDAE62A67B0}">
      <dsp:nvSpPr>
        <dsp:cNvPr id="0" name=""/>
        <dsp:cNvSpPr/>
      </dsp:nvSpPr>
      <dsp:spPr>
        <a:xfrm>
          <a:off x="733205" y="1596"/>
          <a:ext cx="4783119" cy="3826495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15687B-825C-4E07-8C48-6A9225ED5642}">
      <dsp:nvSpPr>
        <dsp:cNvPr id="0" name=""/>
        <dsp:cNvSpPr/>
      </dsp:nvSpPr>
      <dsp:spPr>
        <a:xfrm>
          <a:off x="1163686" y="3445442"/>
          <a:ext cx="4256976" cy="1339273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手机短信</a:t>
          </a:r>
          <a:endParaRPr lang="zh-CN" alt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通过手机短信方式发送验证码到手机</a:t>
          </a:r>
          <a:endParaRPr lang="zh-CN" altLang="en-US" sz="2000" kern="1200" dirty="0"/>
        </a:p>
      </dsp:txBody>
      <dsp:txXfrm>
        <a:off x="1163686" y="3445442"/>
        <a:ext cx="4256976" cy="1339273"/>
      </dsp:txXfrm>
    </dsp:sp>
    <dsp:sp modelId="{3346F61C-7ADE-4030-BA0F-0945C11F295D}">
      <dsp:nvSpPr>
        <dsp:cNvPr id="0" name=""/>
        <dsp:cNvSpPr/>
      </dsp:nvSpPr>
      <dsp:spPr>
        <a:xfrm>
          <a:off x="5994636" y="1596"/>
          <a:ext cx="4783119" cy="3826495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F31866-37CF-4E44-ACE5-1899D759BCE2}">
      <dsp:nvSpPr>
        <dsp:cNvPr id="0" name=""/>
        <dsp:cNvSpPr/>
      </dsp:nvSpPr>
      <dsp:spPr>
        <a:xfrm>
          <a:off x="6425117" y="3445442"/>
          <a:ext cx="4256976" cy="1339273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手机语言</a:t>
          </a:r>
          <a:endParaRPr lang="zh-CN" alt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通过拨打电话的方式告之验证码</a:t>
          </a:r>
          <a:endParaRPr lang="zh-CN" altLang="en-US" sz="2000" kern="1200" dirty="0"/>
        </a:p>
      </dsp:txBody>
      <dsp:txXfrm>
        <a:off x="6425117" y="3445442"/>
        <a:ext cx="4256976" cy="13392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66934-28DA-465A-8A39-46691F0C8C70}">
      <dsp:nvSpPr>
        <dsp:cNvPr id="0" name=""/>
        <dsp:cNvSpPr/>
      </dsp:nvSpPr>
      <dsp:spPr>
        <a:xfrm>
          <a:off x="0" y="315033"/>
          <a:ext cx="11510961" cy="1044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3379" tIns="354076" rIns="89337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一般选择字母，数字，特殊情况中文也可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剔除不易识别的字符</a:t>
          </a:r>
          <a:endParaRPr lang="zh-CN" altLang="en-US" sz="1700" kern="1200" dirty="0"/>
        </a:p>
      </dsp:txBody>
      <dsp:txXfrm>
        <a:off x="0" y="315033"/>
        <a:ext cx="11510961" cy="1044225"/>
      </dsp:txXfrm>
    </dsp:sp>
    <dsp:sp modelId="{3C8737EF-7140-40E3-A8F8-282B1F74FD07}">
      <dsp:nvSpPr>
        <dsp:cNvPr id="0" name=""/>
        <dsp:cNvSpPr/>
      </dsp:nvSpPr>
      <dsp:spPr>
        <a:xfrm>
          <a:off x="575548" y="64113"/>
          <a:ext cx="8057673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561" tIns="0" rIns="304561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1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、生成随机验证码</a:t>
          </a:r>
          <a:endParaRPr lang="zh-CN" alt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0046" y="88611"/>
        <a:ext cx="8008677" cy="452844"/>
      </dsp:txXfrm>
    </dsp:sp>
    <dsp:sp modelId="{9CF136A5-4FC9-403D-A5DF-9FC6FA19510E}">
      <dsp:nvSpPr>
        <dsp:cNvPr id="0" name=""/>
        <dsp:cNvSpPr/>
      </dsp:nvSpPr>
      <dsp:spPr>
        <a:xfrm>
          <a:off x="0" y="1701978"/>
          <a:ext cx="11510961" cy="1633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3379" tIns="354076" rIns="89337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加底色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添加干扰线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绘制验证码字符串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扭曲，混淆，颜色处理等图片处理技术</a:t>
          </a:r>
          <a:endParaRPr lang="zh-CN" altLang="en-US" sz="1700" kern="1200" dirty="0"/>
        </a:p>
      </dsp:txBody>
      <dsp:txXfrm>
        <a:off x="0" y="1701978"/>
        <a:ext cx="11510961" cy="1633275"/>
      </dsp:txXfrm>
    </dsp:sp>
    <dsp:sp modelId="{C05D5B0F-A172-4F40-90A1-32E7D203A053}">
      <dsp:nvSpPr>
        <dsp:cNvPr id="0" name=""/>
        <dsp:cNvSpPr/>
      </dsp:nvSpPr>
      <dsp:spPr>
        <a:xfrm>
          <a:off x="575548" y="1451058"/>
          <a:ext cx="8057673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561" tIns="0" rIns="304561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2</a:t>
          </a:r>
          <a:r>
            <a:rPr lang="zh-CN" altLang="en-US" sz="1700" kern="1200" dirty="0" smtClean="0"/>
            <a:t>、创建图片</a:t>
          </a:r>
          <a:endParaRPr lang="zh-CN" altLang="en-US" sz="1700" kern="1200" dirty="0"/>
        </a:p>
      </dsp:txBody>
      <dsp:txXfrm>
        <a:off x="600046" y="1475556"/>
        <a:ext cx="8008677" cy="452844"/>
      </dsp:txXfrm>
    </dsp:sp>
    <dsp:sp modelId="{97787317-FF2C-490F-BBA2-4C48302B4035}">
      <dsp:nvSpPr>
        <dsp:cNvPr id="0" name=""/>
        <dsp:cNvSpPr/>
      </dsp:nvSpPr>
      <dsp:spPr>
        <a:xfrm>
          <a:off x="0" y="3677973"/>
          <a:ext cx="11510961" cy="1044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3379" tIns="354076" rIns="89337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选择文件格式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输出到本地</a:t>
          </a:r>
          <a:endParaRPr lang="zh-CN" altLang="en-US" sz="1700" kern="1200" dirty="0"/>
        </a:p>
      </dsp:txBody>
      <dsp:txXfrm>
        <a:off x="0" y="3677973"/>
        <a:ext cx="11510961" cy="1044225"/>
      </dsp:txXfrm>
    </dsp:sp>
    <dsp:sp modelId="{8ABFE00D-B2B9-4A84-99A3-6AEADBFF8F63}">
      <dsp:nvSpPr>
        <dsp:cNvPr id="0" name=""/>
        <dsp:cNvSpPr/>
      </dsp:nvSpPr>
      <dsp:spPr>
        <a:xfrm>
          <a:off x="575548" y="3427053"/>
          <a:ext cx="8057673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561" tIns="0" rIns="304561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3</a:t>
          </a:r>
          <a:r>
            <a:rPr lang="zh-CN" altLang="en-US" sz="1700" kern="1200" dirty="0" smtClean="0"/>
            <a:t>、生成图片</a:t>
          </a:r>
          <a:endParaRPr lang="zh-CN" altLang="en-US" sz="1700" kern="1200" dirty="0"/>
        </a:p>
      </dsp:txBody>
      <dsp:txXfrm>
        <a:off x="600046" y="3451551"/>
        <a:ext cx="8008677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BF82C-F661-4FB6-9BB6-B4432CBEFDC6}">
      <dsp:nvSpPr>
        <dsp:cNvPr id="0" name=""/>
        <dsp:cNvSpPr/>
      </dsp:nvSpPr>
      <dsp:spPr>
        <a:xfrm>
          <a:off x="0" y="289270"/>
          <a:ext cx="11510961" cy="859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3379" tIns="291592" rIns="89337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单独编写一个</a:t>
          </a:r>
          <a:r>
            <a:rPr lang="en-US" altLang="zh-CN" sz="1400" kern="1200" dirty="0" smtClean="0"/>
            <a:t>servlet</a:t>
          </a:r>
          <a:r>
            <a:rPr lang="zh-CN" altLang="en-US" sz="1400" kern="1200" dirty="0" smtClean="0"/>
            <a:t>，生成验证码和图片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验证码要保存到</a:t>
          </a:r>
          <a:r>
            <a:rPr lang="en-US" altLang="zh-CN" sz="1400" kern="1200" dirty="0" smtClean="0"/>
            <a:t>session</a:t>
          </a:r>
          <a:r>
            <a:rPr lang="zh-CN" altLang="en-US" sz="1400" kern="1200" dirty="0" smtClean="0"/>
            <a:t>中</a:t>
          </a:r>
          <a:endParaRPr lang="zh-CN" altLang="en-US" sz="1400" kern="1200" dirty="0"/>
        </a:p>
      </dsp:txBody>
      <dsp:txXfrm>
        <a:off x="0" y="289270"/>
        <a:ext cx="11510961" cy="859950"/>
      </dsp:txXfrm>
    </dsp:sp>
    <dsp:sp modelId="{4CA82C11-A1A5-4F87-A80F-EFB454213213}">
      <dsp:nvSpPr>
        <dsp:cNvPr id="0" name=""/>
        <dsp:cNvSpPr/>
      </dsp:nvSpPr>
      <dsp:spPr>
        <a:xfrm>
          <a:off x="575548" y="82630"/>
          <a:ext cx="8057673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561" tIns="0" rIns="304561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1</a:t>
          </a:r>
          <a:r>
            <a:rPr lang="zh-CN" altLang="en-US" sz="1400" kern="1200" dirty="0" smtClean="0"/>
            <a:t>、后端先生成验证码</a:t>
          </a:r>
          <a:endParaRPr lang="zh-CN" altLang="en-US" sz="1400" kern="1200" dirty="0"/>
        </a:p>
      </dsp:txBody>
      <dsp:txXfrm>
        <a:off x="595723" y="102805"/>
        <a:ext cx="8017323" cy="372930"/>
      </dsp:txXfrm>
    </dsp:sp>
    <dsp:sp modelId="{4C311B1B-63B4-4784-B4B8-8AA2933D79EE}">
      <dsp:nvSpPr>
        <dsp:cNvPr id="0" name=""/>
        <dsp:cNvSpPr/>
      </dsp:nvSpPr>
      <dsp:spPr>
        <a:xfrm>
          <a:off x="0" y="1431460"/>
          <a:ext cx="11510961" cy="859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3379" tIns="291592" rIns="89337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请求后端的</a:t>
          </a:r>
          <a:r>
            <a:rPr lang="en-US" altLang="zh-CN" sz="1400" kern="1200" dirty="0" smtClean="0"/>
            <a:t>servlet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可重复请求</a:t>
          </a:r>
          <a:endParaRPr lang="zh-CN" altLang="en-US" sz="1400" kern="1200" dirty="0"/>
        </a:p>
      </dsp:txBody>
      <dsp:txXfrm>
        <a:off x="0" y="1431460"/>
        <a:ext cx="11510961" cy="859950"/>
      </dsp:txXfrm>
    </dsp:sp>
    <dsp:sp modelId="{3F0B2F80-3AED-4FF8-B4F1-66B45EDFBD9C}">
      <dsp:nvSpPr>
        <dsp:cNvPr id="0" name=""/>
        <dsp:cNvSpPr/>
      </dsp:nvSpPr>
      <dsp:spPr>
        <a:xfrm>
          <a:off x="575548" y="1224820"/>
          <a:ext cx="8057673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561" tIns="0" rIns="304561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2</a:t>
          </a:r>
          <a:r>
            <a:rPr lang="zh-CN" altLang="en-US" sz="1400" kern="1200" dirty="0" smtClean="0"/>
            <a:t>、前端请求展示验证码图片</a:t>
          </a:r>
          <a:endParaRPr lang="zh-CN" altLang="en-US" sz="1400" kern="1200" dirty="0"/>
        </a:p>
      </dsp:txBody>
      <dsp:txXfrm>
        <a:off x="595723" y="1244995"/>
        <a:ext cx="8017323" cy="372930"/>
      </dsp:txXfrm>
    </dsp:sp>
    <dsp:sp modelId="{4047F720-530E-42EC-901D-CC92DAC2D685}">
      <dsp:nvSpPr>
        <dsp:cNvPr id="0" name=""/>
        <dsp:cNvSpPr/>
      </dsp:nvSpPr>
      <dsp:spPr>
        <a:xfrm>
          <a:off x="0" y="2573651"/>
          <a:ext cx="11510961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218EA4-1511-4771-AF05-E8EE4EC59E17}">
      <dsp:nvSpPr>
        <dsp:cNvPr id="0" name=""/>
        <dsp:cNvSpPr/>
      </dsp:nvSpPr>
      <dsp:spPr>
        <a:xfrm>
          <a:off x="575548" y="2367010"/>
          <a:ext cx="8057673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561" tIns="0" rIns="304561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3</a:t>
          </a:r>
          <a:r>
            <a:rPr lang="zh-CN" altLang="en-US" sz="1400" kern="1200" dirty="0" smtClean="0"/>
            <a:t>、用户输入验证码后提交</a:t>
          </a:r>
          <a:endParaRPr lang="zh-CN" altLang="en-US" sz="1400" kern="1200" dirty="0"/>
        </a:p>
      </dsp:txBody>
      <dsp:txXfrm>
        <a:off x="595723" y="2387185"/>
        <a:ext cx="8017323" cy="372930"/>
      </dsp:txXfrm>
    </dsp:sp>
    <dsp:sp modelId="{FDE7C1F6-3AE2-45E4-8CD2-F50B2969E9AE}">
      <dsp:nvSpPr>
        <dsp:cNvPr id="0" name=""/>
        <dsp:cNvSpPr/>
      </dsp:nvSpPr>
      <dsp:spPr>
        <a:xfrm>
          <a:off x="0" y="3208691"/>
          <a:ext cx="11510961" cy="859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3379" tIns="291592" rIns="89337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获取用户输入的验证和</a:t>
          </a:r>
          <a:r>
            <a:rPr lang="en-US" altLang="zh-CN" sz="1400" kern="1200" dirty="0" smtClean="0"/>
            <a:t>session</a:t>
          </a:r>
          <a:r>
            <a:rPr lang="zh-CN" altLang="en-US" sz="1400" kern="1200" dirty="0" smtClean="0"/>
            <a:t>中保存的验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判断是否一致</a:t>
          </a:r>
          <a:endParaRPr lang="zh-CN" altLang="en-US" sz="1400" kern="1200" dirty="0"/>
        </a:p>
      </dsp:txBody>
      <dsp:txXfrm>
        <a:off x="0" y="3208691"/>
        <a:ext cx="11510961" cy="859950"/>
      </dsp:txXfrm>
    </dsp:sp>
    <dsp:sp modelId="{4F07F347-C0D3-43C1-BECB-AA782326289A}">
      <dsp:nvSpPr>
        <dsp:cNvPr id="0" name=""/>
        <dsp:cNvSpPr/>
      </dsp:nvSpPr>
      <dsp:spPr>
        <a:xfrm>
          <a:off x="575548" y="3002050"/>
          <a:ext cx="8057673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561" tIns="0" rIns="304561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4</a:t>
          </a:r>
          <a:r>
            <a:rPr lang="zh-CN" altLang="en-US" sz="1400" kern="1200" dirty="0" smtClean="0"/>
            <a:t>、后端比对验证码是否一致</a:t>
          </a:r>
          <a:endParaRPr lang="zh-CN" altLang="en-US" sz="1400" kern="1200" dirty="0"/>
        </a:p>
      </dsp:txBody>
      <dsp:txXfrm>
        <a:off x="595723" y="3022225"/>
        <a:ext cx="8017323" cy="372930"/>
      </dsp:txXfrm>
    </dsp:sp>
    <dsp:sp modelId="{74E7A7C2-DF7B-41E6-B885-FC94757D8C88}">
      <dsp:nvSpPr>
        <dsp:cNvPr id="0" name=""/>
        <dsp:cNvSpPr/>
      </dsp:nvSpPr>
      <dsp:spPr>
        <a:xfrm>
          <a:off x="0" y="4350881"/>
          <a:ext cx="11510961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FC94F6-4041-4D6A-BEE8-384CFF304AFD}">
      <dsp:nvSpPr>
        <dsp:cNvPr id="0" name=""/>
        <dsp:cNvSpPr/>
      </dsp:nvSpPr>
      <dsp:spPr>
        <a:xfrm>
          <a:off x="575548" y="4144241"/>
          <a:ext cx="8057673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561" tIns="0" rIns="304561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5</a:t>
          </a:r>
          <a:r>
            <a:rPr lang="zh-CN" altLang="en-US" sz="1400" kern="1200" dirty="0" smtClean="0"/>
            <a:t>、验证识别，重复上述流程</a:t>
          </a:r>
          <a:endParaRPr lang="zh-CN" altLang="en-US" sz="1400" kern="1200" dirty="0"/>
        </a:p>
      </dsp:txBody>
      <dsp:txXfrm>
        <a:off x="595723" y="4164416"/>
        <a:ext cx="8017323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8/9/2017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8/9/2017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ctr"/>
          <a:lstStyle>
            <a:lvl1pPr>
              <a:defRPr sz="7200"/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32" y="281619"/>
            <a:ext cx="2902492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7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4231" y="3724857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504231" y="1683708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504231" y="4301119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1143" y="3724857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1142" y="1683708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739790" y="4301118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6468" y="3724857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6467" y="1683708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6343" y="4301116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577910" y="1607508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813995" y="1607508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840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203" y="1589455"/>
            <a:ext cx="11511419" cy="4786293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485353" y="0"/>
            <a:ext cx="10364269" cy="1164921"/>
          </a:xfrm>
        </p:spPr>
        <p:txBody>
          <a:bodyPr anchor="ctr"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961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7011" y="1561357"/>
            <a:ext cx="6086627" cy="483944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22557" y="1561357"/>
            <a:ext cx="4789903" cy="483944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52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43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493" y="0"/>
            <a:ext cx="10258817" cy="1164921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6914694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88307" y="1447800"/>
            <a:ext cx="4170993" cy="4572000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19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3172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83171" y="666209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83172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547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5983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7392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994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61206" y="-1"/>
            <a:ext cx="685800" cy="11909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2" y="81015"/>
            <a:ext cx="10490048" cy="11099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6802" y="1554071"/>
            <a:ext cx="11635658" cy="5122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13" name="Freeform 51"/>
          <p:cNvSpPr>
            <a:spLocks/>
          </p:cNvSpPr>
          <p:nvPr userDrawn="1"/>
        </p:nvSpPr>
        <p:spPr bwMode="auto">
          <a:xfrm>
            <a:off x="-13749" y="5865035"/>
            <a:ext cx="11415151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7683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1" r:id="rId3"/>
    <p:sldLayoutId id="2147483794" r:id="rId4"/>
    <p:sldLayoutId id="2147483795" r:id="rId5"/>
    <p:sldLayoutId id="2147483797" r:id="rId6"/>
    <p:sldLayoutId id="2147483798" r:id="rId7"/>
    <p:sldLayoutId id="2147483799" r:id="rId8"/>
    <p:sldLayoutId id="2147483801" r:id="rId9"/>
    <p:sldLayoutId id="214748380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000" b="0" i="0" kern="12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173445" cy="3329581"/>
          </a:xfrm>
        </p:spPr>
        <p:txBody>
          <a:bodyPr anchor="ctr">
            <a:normAutofit/>
          </a:bodyPr>
          <a:lstStyle/>
          <a:p>
            <a:r>
              <a:rPr lang="en-US" altLang="zh-CN" sz="6000" dirty="0"/>
              <a:t>JAVA</a:t>
            </a:r>
            <a:r>
              <a:rPr lang="zh-CN" altLang="en-US" sz="6000" dirty="0" smtClean="0"/>
              <a:t>验</a:t>
            </a:r>
            <a:r>
              <a:rPr lang="zh-CN" altLang="en-US" sz="6000" dirty="0"/>
              <a:t>证码实现原理和应用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验证码技术的目的是判断某个操作是否是人进行的操作</a:t>
            </a:r>
            <a:endParaRPr lang="en-US" altLang="zh-CN" dirty="0" smtClean="0"/>
          </a:p>
          <a:p>
            <a:r>
              <a:rPr lang="zh-CN" altLang="en-US" dirty="0"/>
              <a:t>图</a:t>
            </a:r>
            <a:r>
              <a:rPr lang="zh-CN" altLang="en-US" dirty="0" smtClean="0"/>
              <a:t>片验证码的生成可采用第三库（代码更加简介，效果更好，但原理一样）</a:t>
            </a:r>
            <a:endParaRPr lang="en-US" altLang="zh-CN" dirty="0" smtClean="0"/>
          </a:p>
          <a:p>
            <a:r>
              <a:rPr lang="zh-CN" altLang="en-US" dirty="0"/>
              <a:t>生</a:t>
            </a:r>
            <a:r>
              <a:rPr lang="zh-CN" altLang="en-US" dirty="0" smtClean="0"/>
              <a:t>成的验证码要和会话</a:t>
            </a:r>
            <a:r>
              <a:rPr lang="en-US" altLang="zh-CN" dirty="0" smtClean="0"/>
              <a:t>id</a:t>
            </a:r>
            <a:r>
              <a:rPr lang="zh-CN" altLang="en-US" dirty="0" smtClean="0"/>
              <a:t>关联起来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我们的示例中是保存在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中（每个会话都有唯一的</a:t>
            </a:r>
            <a:r>
              <a:rPr lang="en-US" altLang="zh-CN" dirty="0" err="1" smtClean="0"/>
              <a:t>sessionID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实</a:t>
            </a:r>
            <a:r>
              <a:rPr lang="zh-CN" altLang="en-US" dirty="0" smtClean="0"/>
              <a:t>际项目中可采用分布式部署一台验证服务器。</a:t>
            </a:r>
            <a:endParaRPr lang="en-US" altLang="zh-CN" dirty="0" smtClean="0"/>
          </a:p>
          <a:p>
            <a:pPr lvl="1"/>
            <a:r>
              <a:rPr lang="zh-CN" altLang="en-US" dirty="0"/>
              <a:t>需</a:t>
            </a:r>
            <a:r>
              <a:rPr lang="zh-CN" altLang="en-US" dirty="0" smtClean="0"/>
              <a:t>要验证码时传入验证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，返回验证码图片</a:t>
            </a:r>
            <a:endParaRPr lang="en-US" altLang="zh-CN" dirty="0" smtClean="0"/>
          </a:p>
          <a:p>
            <a:pPr lvl="1"/>
            <a:r>
              <a:rPr lang="zh-CN" altLang="en-US" dirty="0"/>
              <a:t>验</a:t>
            </a:r>
            <a:r>
              <a:rPr lang="zh-CN" altLang="en-US" dirty="0" smtClean="0"/>
              <a:t>证时传入验证</a:t>
            </a:r>
            <a:r>
              <a:rPr lang="en-US" altLang="zh-CN" dirty="0" smtClean="0"/>
              <a:t>id</a:t>
            </a:r>
            <a:r>
              <a:rPr lang="zh-CN" altLang="en-US" smtClean="0"/>
              <a:t>和用户输入即可验证</a:t>
            </a:r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082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546450"/>
              </p:ext>
            </p:extLst>
          </p:nvPr>
        </p:nvGraphicFramePr>
        <p:xfrm>
          <a:off x="338138" y="1589088"/>
          <a:ext cx="11510962" cy="4786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6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</a:t>
            </a:r>
            <a:r>
              <a:rPr lang="zh-CN" altLang="en-US" dirty="0"/>
              <a:t>证</a:t>
            </a:r>
            <a:r>
              <a:rPr lang="zh-CN" altLang="en-US" dirty="0" smtClean="0"/>
              <a:t>码技术（</a:t>
            </a:r>
            <a:r>
              <a:rPr lang="en-US" altLang="zh-CN" dirty="0"/>
              <a:t>CAPTCHA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Completely </a:t>
            </a:r>
            <a:r>
              <a:rPr lang="en-US" altLang="zh-CN" sz="2400" dirty="0"/>
              <a:t>Automated Public Turing test to tell Computers </a:t>
            </a:r>
            <a:r>
              <a:rPr lang="en-US" altLang="zh-CN" sz="2400" dirty="0" smtClean="0"/>
              <a:t>and Humans Apart</a:t>
            </a:r>
            <a:r>
              <a:rPr lang="zh-CN" altLang="en-US" sz="2400" dirty="0" smtClean="0"/>
              <a:t>（</a:t>
            </a:r>
            <a:r>
              <a:rPr lang="zh-CN" altLang="en-US" sz="2400" dirty="0"/>
              <a:t>全自动区分计算机和人类的图</a:t>
            </a:r>
            <a:r>
              <a:rPr lang="zh-CN" altLang="en-US" sz="2400" dirty="0" smtClean="0"/>
              <a:t>灵</a:t>
            </a:r>
            <a:r>
              <a:rPr lang="zh-CN" altLang="en-US" sz="2400" dirty="0"/>
              <a:t>测试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是</a:t>
            </a:r>
            <a:r>
              <a:rPr lang="zh-CN" altLang="en-US" sz="2400" dirty="0"/>
              <a:t>一种区分用户</a:t>
            </a:r>
            <a:r>
              <a:rPr lang="zh-CN" altLang="en-US" sz="2400" dirty="0" smtClean="0"/>
              <a:t>是计算</a:t>
            </a:r>
            <a:r>
              <a:rPr lang="zh-CN" altLang="en-US" sz="2400" dirty="0"/>
              <a:t>机还是人</a:t>
            </a:r>
            <a:r>
              <a:rPr lang="zh-CN" altLang="en-US" sz="2400" dirty="0" smtClean="0"/>
              <a:t>的程序</a:t>
            </a:r>
            <a:endParaRPr lang="en-US" altLang="zh-CN" sz="2400" dirty="0" smtClean="0"/>
          </a:p>
          <a:p>
            <a:r>
              <a:rPr lang="zh-CN" altLang="en-US" sz="2400" dirty="0" smtClean="0"/>
              <a:t>用途：注册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登陆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发帖等一切需要确认必须是非机器执行的功能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操作</a:t>
            </a:r>
            <a:endParaRPr lang="zh-CN" altLang="en-US" sz="2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794" y="1836737"/>
            <a:ext cx="36385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9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发展历史</a:t>
            </a:r>
            <a:endParaRPr lang="zh-CN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2209800"/>
            <a:ext cx="5715000" cy="30480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最初的一种验证码，图片式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计</a:t>
            </a:r>
            <a:r>
              <a:rPr lang="zh-CN" altLang="en-US" dirty="0"/>
              <a:t>算机先是产生一个随机的字符串，然后用程序把这个字符串的图像进行随机的污染，扭曲，再显示给电脑前的人，而只有人眼才能够辨识这些被随机污染的扭曲字符。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也有采用声音形式的验证码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836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问</a:t>
            </a:r>
            <a:r>
              <a:rPr lang="zh-CN" altLang="en-US" b="1" dirty="0" smtClean="0"/>
              <a:t>答式验</a:t>
            </a:r>
            <a:r>
              <a:rPr lang="zh-CN" altLang="en-US" b="1" dirty="0"/>
              <a:t>证码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91419" y="1352488"/>
            <a:ext cx="1066529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问题采用图片形式展示，让用户输入正确答案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19" y="2062162"/>
            <a:ext cx="4657725" cy="383857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999" y="2148679"/>
            <a:ext cx="4683919" cy="36655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246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行为式验证码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436" y="2528685"/>
            <a:ext cx="4591691" cy="2905530"/>
          </a:xfrm>
        </p:spPr>
      </p:pic>
      <p:sp>
        <p:nvSpPr>
          <p:cNvPr id="8" name="TextBox 7"/>
          <p:cNvSpPr txBox="1"/>
          <p:nvPr/>
        </p:nvSpPr>
        <p:spPr>
          <a:xfrm>
            <a:off x="850527" y="1602364"/>
            <a:ext cx="1066529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通过用户的操作行为来完成验证，而无需去读懂扭曲的图片文字。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89931" y="5336575"/>
            <a:ext cx="3060700" cy="44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拖动式</a:t>
            </a:r>
            <a:endParaRPr lang="zh-CN" alt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6569176" y="2528685"/>
            <a:ext cx="5064024" cy="3252390"/>
            <a:chOff x="6397625" y="1349912"/>
            <a:chExt cx="5238750" cy="347464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7625" y="1349912"/>
              <a:ext cx="5238750" cy="3200400"/>
            </a:xfrm>
            <a:prstGeom prst="rect">
              <a:avLst/>
            </a:prstGeom>
          </p:spPr>
        </p:pic>
        <p:sp>
          <p:nvSpPr>
            <p:cNvPr id="25" name="Rounded Rectangle 24"/>
            <p:cNvSpPr/>
            <p:nvPr/>
          </p:nvSpPr>
          <p:spPr>
            <a:xfrm>
              <a:off x="7696200" y="4380052"/>
              <a:ext cx="3060700" cy="4445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点触式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204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0564158"/>
              </p:ext>
            </p:extLst>
          </p:nvPr>
        </p:nvGraphicFramePr>
        <p:xfrm>
          <a:off x="338138" y="1589088"/>
          <a:ext cx="11510962" cy="4786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</a:t>
            </a:r>
            <a:r>
              <a:rPr lang="zh-CN" altLang="en-US" dirty="0" smtClean="0"/>
              <a:t>他验证码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765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985770"/>
              </p:ext>
            </p:extLst>
          </p:nvPr>
        </p:nvGraphicFramePr>
        <p:xfrm>
          <a:off x="338138" y="1589088"/>
          <a:ext cx="11510962" cy="4786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验证码图片生成原理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45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878980"/>
              </p:ext>
            </p:extLst>
          </p:nvPr>
        </p:nvGraphicFramePr>
        <p:xfrm>
          <a:off x="338138" y="1589088"/>
          <a:ext cx="11510962" cy="4786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中的验证码应用原理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233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F5AFAE-B80F-42D3-94B4-729362BC1BCB}">
  <ds:schemaRefs>
    <ds:schemaRef ds:uri="http://schemas.microsoft.com/office/2006/documentManagement/types"/>
    <ds:schemaRef ds:uri="http://purl.org/dc/dcmitype/"/>
    <ds:schemaRef ds:uri="http://purl.org/dc/elements/1.1/"/>
    <ds:schemaRef ds:uri="40262f94-9f35-4ac3-9a90-690165a166b7"/>
    <ds:schemaRef ds:uri="http://purl.org/dc/terms/"/>
    <ds:schemaRef ds:uri="http://www.w3.org/XML/1998/namespace"/>
    <ds:schemaRef ds:uri="http://schemas.openxmlformats.org/package/2006/metadata/core-properties"/>
    <ds:schemaRef ds:uri="a4f35948-e619-41b3-aa29-22878b09cfd2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CC9A7CA-BEC5-41E5-AAE1-C9D7FC518E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9B8A7B-DB68-4625-86A7-7FECB4C2AE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226</TotalTime>
  <Words>727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黑体</vt:lpstr>
      <vt:lpstr>宋体</vt:lpstr>
      <vt:lpstr>微软雅黑</vt:lpstr>
      <vt:lpstr>Arial</vt:lpstr>
      <vt:lpstr>Cambria</vt:lpstr>
      <vt:lpstr>Century Gothic</vt:lpstr>
      <vt:lpstr>Wingdings 3</vt:lpstr>
      <vt:lpstr>Ion</vt:lpstr>
      <vt:lpstr>JAVA验证码实现原理和应用</vt:lpstr>
      <vt:lpstr>目录</vt:lpstr>
      <vt:lpstr>验证码技术（CAPTCHA）</vt:lpstr>
      <vt:lpstr>发展历史</vt:lpstr>
      <vt:lpstr>问答式验证码</vt:lpstr>
      <vt:lpstr>行为式验证码</vt:lpstr>
      <vt:lpstr>其他验证码</vt:lpstr>
      <vt:lpstr>验证码图片生成原理</vt:lpstr>
      <vt:lpstr>Web中的验证码应用原理</vt:lpstr>
      <vt:lpstr>总结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China</dc:creator>
  <cp:lastModifiedBy>China</cp:lastModifiedBy>
  <cp:revision>27</cp:revision>
  <dcterms:created xsi:type="dcterms:W3CDTF">2017-08-09T04:31:24Z</dcterms:created>
  <dcterms:modified xsi:type="dcterms:W3CDTF">2017-08-09T09:45:08Z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