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0764C-42E0-45F4-9EC0-D23563B293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C10195-4593-4BAB-9A05-54B37E6D6807}">
      <dgm:prSet phldrT="[Text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、水印概</a:t>
          </a:r>
          <a:r>
            <a:rPr lang="zh-CN" altLang="en-US" dirty="0" smtClean="0"/>
            <a:t>述</a:t>
          </a:r>
          <a:endParaRPr lang="zh-CN" altLang="en-US" dirty="0"/>
        </a:p>
      </dgm:t>
    </dgm:pt>
    <dgm:pt modelId="{31FAEDD5-FCE1-49D7-B1FE-27C06B4E37B0}" type="parTrans" cxnId="{AD376F5E-85E1-4711-8AFA-A4DB92166491}">
      <dgm:prSet/>
      <dgm:spPr/>
      <dgm:t>
        <a:bodyPr/>
        <a:lstStyle/>
        <a:p>
          <a:endParaRPr lang="zh-CN" altLang="en-US"/>
        </a:p>
      </dgm:t>
    </dgm:pt>
    <dgm:pt modelId="{2742FD9C-7C23-452A-8444-FC7AA44BBF5A}" type="sibTrans" cxnId="{AD376F5E-85E1-4711-8AFA-A4DB92166491}">
      <dgm:prSet/>
      <dgm:spPr/>
      <dgm:t>
        <a:bodyPr/>
        <a:lstStyle/>
        <a:p>
          <a:endParaRPr lang="zh-CN" altLang="en-US"/>
        </a:p>
      </dgm:t>
    </dgm:pt>
    <dgm:pt modelId="{0CE8DFDE-EAD8-44E6-8016-18756890461D}">
      <dgm:prSet phldrT="[Text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、图片水印原理和实现</a:t>
          </a:r>
          <a:endParaRPr lang="zh-CN" altLang="en-US" dirty="0"/>
        </a:p>
      </dgm:t>
    </dgm:pt>
    <dgm:pt modelId="{61FC0489-A4FB-4C23-A46A-E18F2B47CB24}" type="parTrans" cxnId="{9D708B69-3E7D-4366-A8C5-4A2B327F268C}">
      <dgm:prSet/>
      <dgm:spPr/>
      <dgm:t>
        <a:bodyPr/>
        <a:lstStyle/>
        <a:p>
          <a:endParaRPr lang="zh-CN" altLang="en-US"/>
        </a:p>
      </dgm:t>
    </dgm:pt>
    <dgm:pt modelId="{7724009C-9802-4902-9678-FE67660CDD2D}" type="sibTrans" cxnId="{9D708B69-3E7D-4366-A8C5-4A2B327F268C}">
      <dgm:prSet/>
      <dgm:spPr/>
      <dgm:t>
        <a:bodyPr/>
        <a:lstStyle/>
        <a:p>
          <a:endParaRPr lang="zh-CN" altLang="en-US"/>
        </a:p>
      </dgm:t>
    </dgm:pt>
    <dgm:pt modelId="{5C96449F-B536-4564-8912-4321AC989D84}">
      <dgm:prSet phldrT="[Text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38ECE587-C100-47A5-BF59-C9C45BB0696B}" type="parTrans" cxnId="{6B2BB1DB-6DFF-4F1C-B045-F215A3489E79}">
      <dgm:prSet/>
      <dgm:spPr/>
      <dgm:t>
        <a:bodyPr/>
        <a:lstStyle/>
        <a:p>
          <a:endParaRPr lang="zh-CN" altLang="en-US"/>
        </a:p>
      </dgm:t>
    </dgm:pt>
    <dgm:pt modelId="{9CCC3E7B-F48B-488C-86E2-1EA555B8F989}" type="sibTrans" cxnId="{6B2BB1DB-6DFF-4F1C-B045-F215A3489E79}">
      <dgm:prSet/>
      <dgm:spPr/>
      <dgm:t>
        <a:bodyPr/>
        <a:lstStyle/>
        <a:p>
          <a:endParaRPr lang="zh-CN" altLang="en-US"/>
        </a:p>
      </dgm:t>
    </dgm:pt>
    <dgm:pt modelId="{6B0EB4E0-1578-45DD-87A9-D628F8098F3E}">
      <dgm:prSet phldrT="[Text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、文字水印原理和实现</a:t>
          </a:r>
          <a:endParaRPr lang="zh-CN" altLang="en-US" dirty="0"/>
        </a:p>
      </dgm:t>
    </dgm:pt>
    <dgm:pt modelId="{0B653564-7603-4DC1-B630-FDD9F0879C4F}" type="parTrans" cxnId="{2B2BE64B-C602-482F-A58F-5211CAA18D72}">
      <dgm:prSet/>
      <dgm:spPr/>
      <dgm:t>
        <a:bodyPr/>
        <a:lstStyle/>
        <a:p>
          <a:endParaRPr lang="zh-CN" altLang="en-US"/>
        </a:p>
      </dgm:t>
    </dgm:pt>
    <dgm:pt modelId="{C98EA158-A72C-462E-8C9D-9D297F8EF739}" type="sibTrans" cxnId="{2B2BE64B-C602-482F-A58F-5211CAA18D72}">
      <dgm:prSet/>
      <dgm:spPr/>
      <dgm:t>
        <a:bodyPr/>
        <a:lstStyle/>
        <a:p>
          <a:endParaRPr lang="zh-CN" altLang="en-US"/>
        </a:p>
      </dgm:t>
    </dgm:pt>
    <dgm:pt modelId="{2634FEBF-7625-4F02-A612-35D8A3BF8E43}" type="pres">
      <dgm:prSet presAssocID="{B980764C-42E0-45F4-9EC0-D23563B293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AD4582-C97D-4F55-83A5-635CD99FE258}" type="pres">
      <dgm:prSet presAssocID="{38C10195-4593-4BAB-9A05-54B37E6D6807}" presName="parentLin" presStyleCnt="0"/>
      <dgm:spPr/>
    </dgm:pt>
    <dgm:pt modelId="{1DC0ED95-0A40-475F-9970-46D0E73A5F49}" type="pres">
      <dgm:prSet presAssocID="{38C10195-4593-4BAB-9A05-54B37E6D680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31AB07D-438A-4F7B-9052-60EB513FABCC}" type="pres">
      <dgm:prSet presAssocID="{38C10195-4593-4BAB-9A05-54B37E6D680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45BE8-161A-42A0-AE70-FC05D24B16B4}" type="pres">
      <dgm:prSet presAssocID="{38C10195-4593-4BAB-9A05-54B37E6D6807}" presName="negativeSpace" presStyleCnt="0"/>
      <dgm:spPr/>
    </dgm:pt>
    <dgm:pt modelId="{5E54CE2C-4291-42CC-8CEE-EDA7AAAF140B}" type="pres">
      <dgm:prSet presAssocID="{38C10195-4593-4BAB-9A05-54B37E6D6807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8459D-7E3F-4BD0-9244-D010F75DED05}" type="pres">
      <dgm:prSet presAssocID="{2742FD9C-7C23-452A-8444-FC7AA44BBF5A}" presName="spaceBetweenRectangles" presStyleCnt="0"/>
      <dgm:spPr/>
    </dgm:pt>
    <dgm:pt modelId="{F9F7D751-6EE9-4BEF-870E-50158BCCE83E}" type="pres">
      <dgm:prSet presAssocID="{6B0EB4E0-1578-45DD-87A9-D628F8098F3E}" presName="parentLin" presStyleCnt="0"/>
      <dgm:spPr/>
    </dgm:pt>
    <dgm:pt modelId="{937E4B66-8172-4DB9-89A1-8B6FBA8F4F3E}" type="pres">
      <dgm:prSet presAssocID="{6B0EB4E0-1578-45DD-87A9-D628F8098F3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799BC9D-84F0-4781-8F8F-016831799040}" type="pres">
      <dgm:prSet presAssocID="{6B0EB4E0-1578-45DD-87A9-D628F8098F3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9E25AA-97E5-4D02-94FE-3FEB62495F90}" type="pres">
      <dgm:prSet presAssocID="{6B0EB4E0-1578-45DD-87A9-D628F8098F3E}" presName="negativeSpace" presStyleCnt="0"/>
      <dgm:spPr/>
    </dgm:pt>
    <dgm:pt modelId="{AB031510-75D7-4D5F-B15F-71B6EFED7E65}" type="pres">
      <dgm:prSet presAssocID="{6B0EB4E0-1578-45DD-87A9-D628F8098F3E}" presName="childText" presStyleLbl="conFgAcc1" presStyleIdx="1" presStyleCnt="4">
        <dgm:presLayoutVars>
          <dgm:bulletEnabled val="1"/>
        </dgm:presLayoutVars>
      </dgm:prSet>
      <dgm:spPr/>
    </dgm:pt>
    <dgm:pt modelId="{27449158-64BA-4969-A0FF-BE16AF8D2744}" type="pres">
      <dgm:prSet presAssocID="{C98EA158-A72C-462E-8C9D-9D297F8EF739}" presName="spaceBetweenRectangles" presStyleCnt="0"/>
      <dgm:spPr/>
    </dgm:pt>
    <dgm:pt modelId="{571B310F-90C2-4B1D-89AA-A468C6237FEC}" type="pres">
      <dgm:prSet presAssocID="{0CE8DFDE-EAD8-44E6-8016-18756890461D}" presName="parentLin" presStyleCnt="0"/>
      <dgm:spPr/>
    </dgm:pt>
    <dgm:pt modelId="{A6013751-9D63-4668-A04C-7F8B7F474570}" type="pres">
      <dgm:prSet presAssocID="{0CE8DFDE-EAD8-44E6-8016-18756890461D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2FE1E4EA-F21D-41D7-BDBD-6CF5C7125CE4}" type="pres">
      <dgm:prSet presAssocID="{0CE8DFDE-EAD8-44E6-8016-18756890461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D9C96-BFA8-4804-943E-8DBF67B84BE0}" type="pres">
      <dgm:prSet presAssocID="{0CE8DFDE-EAD8-44E6-8016-18756890461D}" presName="negativeSpace" presStyleCnt="0"/>
      <dgm:spPr/>
    </dgm:pt>
    <dgm:pt modelId="{2E656E7A-3260-411A-B753-A1B585FB4924}" type="pres">
      <dgm:prSet presAssocID="{0CE8DFDE-EAD8-44E6-8016-18756890461D}" presName="childText" presStyleLbl="conFgAcc1" presStyleIdx="2" presStyleCnt="4">
        <dgm:presLayoutVars>
          <dgm:bulletEnabled val="1"/>
        </dgm:presLayoutVars>
      </dgm:prSet>
      <dgm:spPr/>
    </dgm:pt>
    <dgm:pt modelId="{CCFCF23A-0796-43B8-B99A-72B480EFC72B}" type="pres">
      <dgm:prSet presAssocID="{7724009C-9802-4902-9678-FE67660CDD2D}" presName="spaceBetweenRectangles" presStyleCnt="0"/>
      <dgm:spPr/>
    </dgm:pt>
    <dgm:pt modelId="{727BC6B1-3906-4AE6-BACD-1C56318F4980}" type="pres">
      <dgm:prSet presAssocID="{5C96449F-B536-4564-8912-4321AC989D84}" presName="parentLin" presStyleCnt="0"/>
      <dgm:spPr/>
    </dgm:pt>
    <dgm:pt modelId="{1335C8EE-F07C-4BB0-A955-48AF9F3DD10B}" type="pres">
      <dgm:prSet presAssocID="{5C96449F-B536-4564-8912-4321AC989D84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FE9F368-EEA6-455D-88BC-4A29EF62F634}" type="pres">
      <dgm:prSet presAssocID="{5C96449F-B536-4564-8912-4321AC989D8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F20D-EF75-41B5-82E1-201CD0F1789D}" type="pres">
      <dgm:prSet presAssocID="{5C96449F-B536-4564-8912-4321AC989D84}" presName="negativeSpace" presStyleCnt="0"/>
      <dgm:spPr/>
    </dgm:pt>
    <dgm:pt modelId="{532A84BC-6937-4F85-B281-4F0B2200251D}" type="pres">
      <dgm:prSet presAssocID="{5C96449F-B536-4564-8912-4321AC989D8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2BE64B-C602-482F-A58F-5211CAA18D72}" srcId="{B980764C-42E0-45F4-9EC0-D23563B2930C}" destId="{6B0EB4E0-1578-45DD-87A9-D628F8098F3E}" srcOrd="1" destOrd="0" parTransId="{0B653564-7603-4DC1-B630-FDD9F0879C4F}" sibTransId="{C98EA158-A72C-462E-8C9D-9D297F8EF739}"/>
    <dgm:cxn modelId="{2A2FF425-22AB-4AC7-A143-51C126569F23}" type="presOf" srcId="{38C10195-4593-4BAB-9A05-54B37E6D6807}" destId="{731AB07D-438A-4F7B-9052-60EB513FABCC}" srcOrd="1" destOrd="0" presId="urn:microsoft.com/office/officeart/2005/8/layout/list1"/>
    <dgm:cxn modelId="{B2D874C3-5FF2-489C-8D54-161176FE2ED8}" type="presOf" srcId="{0CE8DFDE-EAD8-44E6-8016-18756890461D}" destId="{2FE1E4EA-F21D-41D7-BDBD-6CF5C7125CE4}" srcOrd="1" destOrd="0" presId="urn:microsoft.com/office/officeart/2005/8/layout/list1"/>
    <dgm:cxn modelId="{8616BF7C-9275-4168-9ECA-B37993EEE623}" type="presOf" srcId="{38C10195-4593-4BAB-9A05-54B37E6D6807}" destId="{1DC0ED95-0A40-475F-9970-46D0E73A5F49}" srcOrd="0" destOrd="0" presId="urn:microsoft.com/office/officeart/2005/8/layout/list1"/>
    <dgm:cxn modelId="{9D708B69-3E7D-4366-A8C5-4A2B327F268C}" srcId="{B980764C-42E0-45F4-9EC0-D23563B2930C}" destId="{0CE8DFDE-EAD8-44E6-8016-18756890461D}" srcOrd="2" destOrd="0" parTransId="{61FC0489-A4FB-4C23-A46A-E18F2B47CB24}" sibTransId="{7724009C-9802-4902-9678-FE67660CDD2D}"/>
    <dgm:cxn modelId="{5D535A55-8316-4131-AA91-C6C82304C32A}" type="presOf" srcId="{0CE8DFDE-EAD8-44E6-8016-18756890461D}" destId="{A6013751-9D63-4668-A04C-7F8B7F474570}" srcOrd="0" destOrd="0" presId="urn:microsoft.com/office/officeart/2005/8/layout/list1"/>
    <dgm:cxn modelId="{773C91EE-21B6-4AA6-9933-CB408F26623A}" type="presOf" srcId="{6B0EB4E0-1578-45DD-87A9-D628F8098F3E}" destId="{937E4B66-8172-4DB9-89A1-8B6FBA8F4F3E}" srcOrd="0" destOrd="0" presId="urn:microsoft.com/office/officeart/2005/8/layout/list1"/>
    <dgm:cxn modelId="{32CFAAE6-49BF-4923-BBA4-8732471CE92E}" type="presOf" srcId="{6B0EB4E0-1578-45DD-87A9-D628F8098F3E}" destId="{2799BC9D-84F0-4781-8F8F-016831799040}" srcOrd="1" destOrd="0" presId="urn:microsoft.com/office/officeart/2005/8/layout/list1"/>
    <dgm:cxn modelId="{4C76BE11-B670-4CC9-BB93-DD9B7BD227C3}" type="presOf" srcId="{5C96449F-B536-4564-8912-4321AC989D84}" destId="{1335C8EE-F07C-4BB0-A955-48AF9F3DD10B}" srcOrd="0" destOrd="0" presId="urn:microsoft.com/office/officeart/2005/8/layout/list1"/>
    <dgm:cxn modelId="{55655DE2-2A49-49F7-89DF-64B391FEEDBD}" type="presOf" srcId="{5C96449F-B536-4564-8912-4321AC989D84}" destId="{4FE9F368-EEA6-455D-88BC-4A29EF62F634}" srcOrd="1" destOrd="0" presId="urn:microsoft.com/office/officeart/2005/8/layout/list1"/>
    <dgm:cxn modelId="{1A67F105-39B5-4FC2-A46E-3F5820FCF4B3}" type="presOf" srcId="{B980764C-42E0-45F4-9EC0-D23563B2930C}" destId="{2634FEBF-7625-4F02-A612-35D8A3BF8E43}" srcOrd="0" destOrd="0" presId="urn:microsoft.com/office/officeart/2005/8/layout/list1"/>
    <dgm:cxn modelId="{AD376F5E-85E1-4711-8AFA-A4DB92166491}" srcId="{B980764C-42E0-45F4-9EC0-D23563B2930C}" destId="{38C10195-4593-4BAB-9A05-54B37E6D6807}" srcOrd="0" destOrd="0" parTransId="{31FAEDD5-FCE1-49D7-B1FE-27C06B4E37B0}" sibTransId="{2742FD9C-7C23-452A-8444-FC7AA44BBF5A}"/>
    <dgm:cxn modelId="{6B2BB1DB-6DFF-4F1C-B045-F215A3489E79}" srcId="{B980764C-42E0-45F4-9EC0-D23563B2930C}" destId="{5C96449F-B536-4564-8912-4321AC989D84}" srcOrd="3" destOrd="0" parTransId="{38ECE587-C100-47A5-BF59-C9C45BB0696B}" sibTransId="{9CCC3E7B-F48B-488C-86E2-1EA555B8F989}"/>
    <dgm:cxn modelId="{F2E1777E-C860-41EE-9BD6-FCDE545B5C1A}" type="presParOf" srcId="{2634FEBF-7625-4F02-A612-35D8A3BF8E43}" destId="{C5AD4582-C97D-4F55-83A5-635CD99FE258}" srcOrd="0" destOrd="0" presId="urn:microsoft.com/office/officeart/2005/8/layout/list1"/>
    <dgm:cxn modelId="{692EE0BA-1916-468F-9DDC-AC879B25D2B4}" type="presParOf" srcId="{C5AD4582-C97D-4F55-83A5-635CD99FE258}" destId="{1DC0ED95-0A40-475F-9970-46D0E73A5F49}" srcOrd="0" destOrd="0" presId="urn:microsoft.com/office/officeart/2005/8/layout/list1"/>
    <dgm:cxn modelId="{ABF307BD-79B6-49C4-B1B5-95CCCB55A927}" type="presParOf" srcId="{C5AD4582-C97D-4F55-83A5-635CD99FE258}" destId="{731AB07D-438A-4F7B-9052-60EB513FABCC}" srcOrd="1" destOrd="0" presId="urn:microsoft.com/office/officeart/2005/8/layout/list1"/>
    <dgm:cxn modelId="{4D6C6F77-8A8E-4E14-9926-9A10AAF4C963}" type="presParOf" srcId="{2634FEBF-7625-4F02-A612-35D8A3BF8E43}" destId="{57C45BE8-161A-42A0-AE70-FC05D24B16B4}" srcOrd="1" destOrd="0" presId="urn:microsoft.com/office/officeart/2005/8/layout/list1"/>
    <dgm:cxn modelId="{B0A7B616-66EC-4CFF-81D8-65111FD355AD}" type="presParOf" srcId="{2634FEBF-7625-4F02-A612-35D8A3BF8E43}" destId="{5E54CE2C-4291-42CC-8CEE-EDA7AAAF140B}" srcOrd="2" destOrd="0" presId="urn:microsoft.com/office/officeart/2005/8/layout/list1"/>
    <dgm:cxn modelId="{FF76CDFD-318E-4BAB-B10F-9A0D133E63FA}" type="presParOf" srcId="{2634FEBF-7625-4F02-A612-35D8A3BF8E43}" destId="{4988459D-7E3F-4BD0-9244-D010F75DED05}" srcOrd="3" destOrd="0" presId="urn:microsoft.com/office/officeart/2005/8/layout/list1"/>
    <dgm:cxn modelId="{854B3FC8-1E0A-44DC-81A6-3B39D60EC794}" type="presParOf" srcId="{2634FEBF-7625-4F02-A612-35D8A3BF8E43}" destId="{F9F7D751-6EE9-4BEF-870E-50158BCCE83E}" srcOrd="4" destOrd="0" presId="urn:microsoft.com/office/officeart/2005/8/layout/list1"/>
    <dgm:cxn modelId="{8B9EE6B9-81A9-4A5F-BC99-69CF2AE7650D}" type="presParOf" srcId="{F9F7D751-6EE9-4BEF-870E-50158BCCE83E}" destId="{937E4B66-8172-4DB9-89A1-8B6FBA8F4F3E}" srcOrd="0" destOrd="0" presId="urn:microsoft.com/office/officeart/2005/8/layout/list1"/>
    <dgm:cxn modelId="{958E274E-7B00-45B2-867B-DC844A1BA877}" type="presParOf" srcId="{F9F7D751-6EE9-4BEF-870E-50158BCCE83E}" destId="{2799BC9D-84F0-4781-8F8F-016831799040}" srcOrd="1" destOrd="0" presId="urn:microsoft.com/office/officeart/2005/8/layout/list1"/>
    <dgm:cxn modelId="{306E58E3-FB7D-444A-935E-0065F0F817D1}" type="presParOf" srcId="{2634FEBF-7625-4F02-A612-35D8A3BF8E43}" destId="{199E25AA-97E5-4D02-94FE-3FEB62495F90}" srcOrd="5" destOrd="0" presId="urn:microsoft.com/office/officeart/2005/8/layout/list1"/>
    <dgm:cxn modelId="{A0693CF1-0D0A-45B0-83B6-35CA93F7AA4F}" type="presParOf" srcId="{2634FEBF-7625-4F02-A612-35D8A3BF8E43}" destId="{AB031510-75D7-4D5F-B15F-71B6EFED7E65}" srcOrd="6" destOrd="0" presId="urn:microsoft.com/office/officeart/2005/8/layout/list1"/>
    <dgm:cxn modelId="{16259609-6DD8-4C8B-81AF-E4D10FB6BD05}" type="presParOf" srcId="{2634FEBF-7625-4F02-A612-35D8A3BF8E43}" destId="{27449158-64BA-4969-A0FF-BE16AF8D2744}" srcOrd="7" destOrd="0" presId="urn:microsoft.com/office/officeart/2005/8/layout/list1"/>
    <dgm:cxn modelId="{D41BCABB-F5C0-4579-A185-5E6088818DF6}" type="presParOf" srcId="{2634FEBF-7625-4F02-A612-35D8A3BF8E43}" destId="{571B310F-90C2-4B1D-89AA-A468C6237FEC}" srcOrd="8" destOrd="0" presId="urn:microsoft.com/office/officeart/2005/8/layout/list1"/>
    <dgm:cxn modelId="{7A608903-6022-44DA-815E-9E6B802A1AE2}" type="presParOf" srcId="{571B310F-90C2-4B1D-89AA-A468C6237FEC}" destId="{A6013751-9D63-4668-A04C-7F8B7F474570}" srcOrd="0" destOrd="0" presId="urn:microsoft.com/office/officeart/2005/8/layout/list1"/>
    <dgm:cxn modelId="{D1F1D8ED-AE42-4E08-9190-76A0E35E54E3}" type="presParOf" srcId="{571B310F-90C2-4B1D-89AA-A468C6237FEC}" destId="{2FE1E4EA-F21D-41D7-BDBD-6CF5C7125CE4}" srcOrd="1" destOrd="0" presId="urn:microsoft.com/office/officeart/2005/8/layout/list1"/>
    <dgm:cxn modelId="{934C7672-FA72-4709-A4BE-C93A7D502150}" type="presParOf" srcId="{2634FEBF-7625-4F02-A612-35D8A3BF8E43}" destId="{EE2D9C96-BFA8-4804-943E-8DBF67B84BE0}" srcOrd="9" destOrd="0" presId="urn:microsoft.com/office/officeart/2005/8/layout/list1"/>
    <dgm:cxn modelId="{2AABF151-0E38-4BCF-9765-759301937B69}" type="presParOf" srcId="{2634FEBF-7625-4F02-A612-35D8A3BF8E43}" destId="{2E656E7A-3260-411A-B753-A1B585FB4924}" srcOrd="10" destOrd="0" presId="urn:microsoft.com/office/officeart/2005/8/layout/list1"/>
    <dgm:cxn modelId="{D7A79688-C949-4486-9E1E-3A171D546BDB}" type="presParOf" srcId="{2634FEBF-7625-4F02-A612-35D8A3BF8E43}" destId="{CCFCF23A-0796-43B8-B99A-72B480EFC72B}" srcOrd="11" destOrd="0" presId="urn:microsoft.com/office/officeart/2005/8/layout/list1"/>
    <dgm:cxn modelId="{D34BF624-2003-4A39-A24F-2059383AE69F}" type="presParOf" srcId="{2634FEBF-7625-4F02-A612-35D8A3BF8E43}" destId="{727BC6B1-3906-4AE6-BACD-1C56318F4980}" srcOrd="12" destOrd="0" presId="urn:microsoft.com/office/officeart/2005/8/layout/list1"/>
    <dgm:cxn modelId="{1CDEEC91-FB74-4F6A-905D-93126AC66E0E}" type="presParOf" srcId="{727BC6B1-3906-4AE6-BACD-1C56318F4980}" destId="{1335C8EE-F07C-4BB0-A955-48AF9F3DD10B}" srcOrd="0" destOrd="0" presId="urn:microsoft.com/office/officeart/2005/8/layout/list1"/>
    <dgm:cxn modelId="{BE618DC5-CF39-42C2-9E05-75097554B7BC}" type="presParOf" srcId="{727BC6B1-3906-4AE6-BACD-1C56318F4980}" destId="{4FE9F368-EEA6-455D-88BC-4A29EF62F634}" srcOrd="1" destOrd="0" presId="urn:microsoft.com/office/officeart/2005/8/layout/list1"/>
    <dgm:cxn modelId="{A1D5DBA1-8FFB-412F-9E5C-F24789DB458C}" type="presParOf" srcId="{2634FEBF-7625-4F02-A612-35D8A3BF8E43}" destId="{40A7F20D-EF75-41B5-82E1-201CD0F1789D}" srcOrd="13" destOrd="0" presId="urn:microsoft.com/office/officeart/2005/8/layout/list1"/>
    <dgm:cxn modelId="{4C85B9EA-34E8-4727-9141-911B2E613D12}" type="presParOf" srcId="{2634FEBF-7625-4F02-A612-35D8A3BF8E43}" destId="{532A84BC-6937-4F85-B281-4F0B2200251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7FD1A-1EFD-4E97-9C88-7B7439B927B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B1A3F9-4A9D-4F15-882B-52FFF5ACB82B}">
      <dgm:prSet phldrT="[Text]"/>
      <dgm:spPr/>
      <dgm:t>
        <a:bodyPr/>
        <a:lstStyle/>
        <a:p>
          <a:r>
            <a:rPr lang="zh-CN" altLang="en-US" dirty="0" smtClean="0"/>
            <a:t>原图片</a:t>
          </a:r>
          <a:endParaRPr lang="zh-CN" altLang="en-US" dirty="0"/>
        </a:p>
      </dgm:t>
    </dgm:pt>
    <dgm:pt modelId="{2B0FDFF2-6297-4D69-B2CD-654EA4CE8ACB}" type="parTrans" cxnId="{2031ACEE-353D-4EDB-B46C-08B12A5F5B99}">
      <dgm:prSet/>
      <dgm:spPr/>
      <dgm:t>
        <a:bodyPr/>
        <a:lstStyle/>
        <a:p>
          <a:endParaRPr lang="zh-CN" altLang="en-US"/>
        </a:p>
      </dgm:t>
    </dgm:pt>
    <dgm:pt modelId="{CF8A4C7C-BDFD-4AFF-AD31-EE784EBBA782}" type="sibTrans" cxnId="{2031ACEE-353D-4EDB-B46C-08B12A5F5B99}">
      <dgm:prSet/>
      <dgm:spPr/>
      <dgm:t>
        <a:bodyPr/>
        <a:lstStyle/>
        <a:p>
          <a:endParaRPr lang="zh-CN" altLang="en-US"/>
        </a:p>
      </dgm:t>
    </dgm:pt>
    <dgm:pt modelId="{35C9BC12-1383-4B1A-A21A-9D5C53546CBF}">
      <dgm:prSet phldrT="[Text]"/>
      <dgm:spPr/>
      <dgm:t>
        <a:bodyPr/>
        <a:lstStyle/>
        <a:p>
          <a:r>
            <a:rPr lang="zh-CN" altLang="en-US" dirty="0" smtClean="0"/>
            <a:t>水印图片</a:t>
          </a:r>
          <a:endParaRPr lang="zh-CN" altLang="en-US" dirty="0"/>
        </a:p>
      </dgm:t>
    </dgm:pt>
    <dgm:pt modelId="{99CFAF3A-BD5D-447B-8043-F9A575954681}" type="parTrans" cxnId="{61EC0DB6-DECE-4864-B40E-25DF6165932C}">
      <dgm:prSet/>
      <dgm:spPr/>
      <dgm:t>
        <a:bodyPr/>
        <a:lstStyle/>
        <a:p>
          <a:endParaRPr lang="zh-CN" altLang="en-US"/>
        </a:p>
      </dgm:t>
    </dgm:pt>
    <dgm:pt modelId="{BDB2B55A-2084-4642-985E-5F1340D97B06}" type="sibTrans" cxnId="{61EC0DB6-DECE-4864-B40E-25DF6165932C}">
      <dgm:prSet/>
      <dgm:spPr/>
      <dgm:t>
        <a:bodyPr/>
        <a:lstStyle/>
        <a:p>
          <a:endParaRPr lang="zh-CN" altLang="en-US"/>
        </a:p>
      </dgm:t>
    </dgm:pt>
    <dgm:pt modelId="{FCD07A62-C5D5-4688-BC21-A66601CB5EF7}">
      <dgm:prSet phldrT="[Text]"/>
      <dgm:spPr/>
      <dgm:t>
        <a:bodyPr/>
        <a:lstStyle/>
        <a:p>
          <a:r>
            <a:rPr lang="zh-CN" altLang="en-US" dirty="0" smtClean="0"/>
            <a:t>输出结果</a:t>
          </a:r>
          <a:endParaRPr lang="zh-CN" altLang="en-US" dirty="0"/>
        </a:p>
      </dgm:t>
    </dgm:pt>
    <dgm:pt modelId="{1E848C49-BD8D-468F-A5BE-52943C8F7F5D}" type="parTrans" cxnId="{1B1E6226-D9A2-484F-B9FF-5E5E48887707}">
      <dgm:prSet/>
      <dgm:spPr/>
      <dgm:t>
        <a:bodyPr/>
        <a:lstStyle/>
        <a:p>
          <a:endParaRPr lang="zh-CN" altLang="en-US"/>
        </a:p>
      </dgm:t>
    </dgm:pt>
    <dgm:pt modelId="{DFCD2E06-0789-4D90-8B6A-1E0E839BF1FF}" type="sibTrans" cxnId="{1B1E6226-D9A2-484F-B9FF-5E5E48887707}">
      <dgm:prSet/>
      <dgm:spPr/>
      <dgm:t>
        <a:bodyPr/>
        <a:lstStyle/>
        <a:p>
          <a:endParaRPr lang="zh-CN" altLang="en-US"/>
        </a:p>
      </dgm:t>
    </dgm:pt>
    <dgm:pt modelId="{B14D8634-1400-4006-935B-ECC1633B5705}" type="pres">
      <dgm:prSet presAssocID="{9537FD1A-1EFD-4E97-9C88-7B7439B927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DCCD8C-1839-4515-B857-49AA94AEE688}" type="pres">
      <dgm:prSet presAssocID="{CEB1A3F9-4A9D-4F15-882B-52FFF5ACB82B}" presName="composite" presStyleCnt="0"/>
      <dgm:spPr/>
    </dgm:pt>
    <dgm:pt modelId="{35E51074-33C1-461D-A820-73561FE097B9}" type="pres">
      <dgm:prSet presAssocID="{CEB1A3F9-4A9D-4F15-882B-52FFF5ACB82B}" presName="rect1" presStyleLbl="b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1EFB601-CDFC-43E6-89C6-795D43C01348}" type="pres">
      <dgm:prSet presAssocID="{CEB1A3F9-4A9D-4F15-882B-52FFF5ACB82B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9BF3EC-E4CD-458E-B6E9-1B9C3BC04287}" type="pres">
      <dgm:prSet presAssocID="{CF8A4C7C-BDFD-4AFF-AD31-EE784EBBA782}" presName="sibTrans" presStyleCnt="0"/>
      <dgm:spPr/>
    </dgm:pt>
    <dgm:pt modelId="{265DD98B-6C41-486D-96E9-CBBFD880276A}" type="pres">
      <dgm:prSet presAssocID="{35C9BC12-1383-4B1A-A21A-9D5C53546CBF}" presName="composite" presStyleCnt="0"/>
      <dgm:spPr/>
    </dgm:pt>
    <dgm:pt modelId="{0548080D-FB88-4091-B5D5-33096C677585}" type="pres">
      <dgm:prSet presAssocID="{35C9BC12-1383-4B1A-A21A-9D5C53546CBF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76AAFA5-EEE0-4665-93FA-C8B97A96ECBB}" type="pres">
      <dgm:prSet presAssocID="{35C9BC12-1383-4B1A-A21A-9D5C53546CBF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8763D-E6A8-492E-9C90-960EBE75EA27}" type="pres">
      <dgm:prSet presAssocID="{BDB2B55A-2084-4642-985E-5F1340D97B06}" presName="sibTrans" presStyleCnt="0"/>
      <dgm:spPr/>
    </dgm:pt>
    <dgm:pt modelId="{E65FFD53-C6A2-4B39-A7A9-093C0422B82F}" type="pres">
      <dgm:prSet presAssocID="{FCD07A62-C5D5-4688-BC21-A66601CB5EF7}" presName="composite" presStyleCnt="0"/>
      <dgm:spPr/>
    </dgm:pt>
    <dgm:pt modelId="{DEB169CF-D694-494E-8AE6-39D22ACAA9E9}" type="pres">
      <dgm:prSet presAssocID="{FCD07A62-C5D5-4688-BC21-A66601CB5EF7}" presName="rect1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142C710-D89A-4C9C-AA07-AE3B465EA857}" type="pres">
      <dgm:prSet presAssocID="{FCD07A62-C5D5-4688-BC21-A66601CB5EF7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BBB239-B876-4FAA-90C2-CA222250A63B}" type="presOf" srcId="{35C9BC12-1383-4B1A-A21A-9D5C53546CBF}" destId="{876AAFA5-EEE0-4665-93FA-C8B97A96ECBB}" srcOrd="0" destOrd="0" presId="urn:microsoft.com/office/officeart/2008/layout/BendingPictureCaptionList"/>
    <dgm:cxn modelId="{61EC0DB6-DECE-4864-B40E-25DF6165932C}" srcId="{9537FD1A-1EFD-4E97-9C88-7B7439B927B6}" destId="{35C9BC12-1383-4B1A-A21A-9D5C53546CBF}" srcOrd="1" destOrd="0" parTransId="{99CFAF3A-BD5D-447B-8043-F9A575954681}" sibTransId="{BDB2B55A-2084-4642-985E-5F1340D97B06}"/>
    <dgm:cxn modelId="{54D85678-D385-4D8B-BFD7-08567FD7FB50}" type="presOf" srcId="{FCD07A62-C5D5-4688-BC21-A66601CB5EF7}" destId="{7142C710-D89A-4C9C-AA07-AE3B465EA857}" srcOrd="0" destOrd="0" presId="urn:microsoft.com/office/officeart/2008/layout/BendingPictureCaptionList"/>
    <dgm:cxn modelId="{A60A47FD-3A2F-48FD-9AB6-48C321867DF6}" type="presOf" srcId="{CEB1A3F9-4A9D-4F15-882B-52FFF5ACB82B}" destId="{E1EFB601-CDFC-43E6-89C6-795D43C01348}" srcOrd="0" destOrd="0" presId="urn:microsoft.com/office/officeart/2008/layout/BendingPictureCaptionList"/>
    <dgm:cxn modelId="{6325C49D-7E78-4CF7-8355-D3A48121E93C}" type="presOf" srcId="{9537FD1A-1EFD-4E97-9C88-7B7439B927B6}" destId="{B14D8634-1400-4006-935B-ECC1633B5705}" srcOrd="0" destOrd="0" presId="urn:microsoft.com/office/officeart/2008/layout/BendingPictureCaptionList"/>
    <dgm:cxn modelId="{2031ACEE-353D-4EDB-B46C-08B12A5F5B99}" srcId="{9537FD1A-1EFD-4E97-9C88-7B7439B927B6}" destId="{CEB1A3F9-4A9D-4F15-882B-52FFF5ACB82B}" srcOrd="0" destOrd="0" parTransId="{2B0FDFF2-6297-4D69-B2CD-654EA4CE8ACB}" sibTransId="{CF8A4C7C-BDFD-4AFF-AD31-EE784EBBA782}"/>
    <dgm:cxn modelId="{1B1E6226-D9A2-484F-B9FF-5E5E48887707}" srcId="{9537FD1A-1EFD-4E97-9C88-7B7439B927B6}" destId="{FCD07A62-C5D5-4688-BC21-A66601CB5EF7}" srcOrd="2" destOrd="0" parTransId="{1E848C49-BD8D-468F-A5BE-52943C8F7F5D}" sibTransId="{DFCD2E06-0789-4D90-8B6A-1E0E839BF1FF}"/>
    <dgm:cxn modelId="{76DB53AA-9746-43D5-A0C4-33ED19179EB3}" type="presParOf" srcId="{B14D8634-1400-4006-935B-ECC1633B5705}" destId="{32DCCD8C-1839-4515-B857-49AA94AEE688}" srcOrd="0" destOrd="0" presId="urn:microsoft.com/office/officeart/2008/layout/BendingPictureCaptionList"/>
    <dgm:cxn modelId="{8F9B1ADB-B9C4-454B-971E-34168AE17833}" type="presParOf" srcId="{32DCCD8C-1839-4515-B857-49AA94AEE688}" destId="{35E51074-33C1-461D-A820-73561FE097B9}" srcOrd="0" destOrd="0" presId="urn:microsoft.com/office/officeart/2008/layout/BendingPictureCaptionList"/>
    <dgm:cxn modelId="{01215529-9E7C-41B5-9698-DDA67563CBF7}" type="presParOf" srcId="{32DCCD8C-1839-4515-B857-49AA94AEE688}" destId="{E1EFB601-CDFC-43E6-89C6-795D43C01348}" srcOrd="1" destOrd="0" presId="urn:microsoft.com/office/officeart/2008/layout/BendingPictureCaptionList"/>
    <dgm:cxn modelId="{45E1C636-0EE4-442C-AF28-DCF24535AB3A}" type="presParOf" srcId="{B14D8634-1400-4006-935B-ECC1633B5705}" destId="{D49BF3EC-E4CD-458E-B6E9-1B9C3BC04287}" srcOrd="1" destOrd="0" presId="urn:microsoft.com/office/officeart/2008/layout/BendingPictureCaptionList"/>
    <dgm:cxn modelId="{4E84F914-DDCC-4527-A1F6-3B1F6A63F5EA}" type="presParOf" srcId="{B14D8634-1400-4006-935B-ECC1633B5705}" destId="{265DD98B-6C41-486D-96E9-CBBFD880276A}" srcOrd="2" destOrd="0" presId="urn:microsoft.com/office/officeart/2008/layout/BendingPictureCaptionList"/>
    <dgm:cxn modelId="{6E42D033-6A02-4BD7-8D10-6166C3861C67}" type="presParOf" srcId="{265DD98B-6C41-486D-96E9-CBBFD880276A}" destId="{0548080D-FB88-4091-B5D5-33096C677585}" srcOrd="0" destOrd="0" presId="urn:microsoft.com/office/officeart/2008/layout/BendingPictureCaptionList"/>
    <dgm:cxn modelId="{51889766-A8C8-4323-8FE9-F8CEFE9D29E4}" type="presParOf" srcId="{265DD98B-6C41-486D-96E9-CBBFD880276A}" destId="{876AAFA5-EEE0-4665-93FA-C8B97A96ECBB}" srcOrd="1" destOrd="0" presId="urn:microsoft.com/office/officeart/2008/layout/BendingPictureCaptionList"/>
    <dgm:cxn modelId="{8A87609E-8B7B-44B1-A0AF-D50E59DC4F3B}" type="presParOf" srcId="{B14D8634-1400-4006-935B-ECC1633B5705}" destId="{D858763D-E6A8-492E-9C90-960EBE75EA27}" srcOrd="3" destOrd="0" presId="urn:microsoft.com/office/officeart/2008/layout/BendingPictureCaptionList"/>
    <dgm:cxn modelId="{683FCABC-94FC-4345-B4CE-79A204DFAD56}" type="presParOf" srcId="{B14D8634-1400-4006-935B-ECC1633B5705}" destId="{E65FFD53-C6A2-4B39-A7A9-093C0422B82F}" srcOrd="4" destOrd="0" presId="urn:microsoft.com/office/officeart/2008/layout/BendingPictureCaptionList"/>
    <dgm:cxn modelId="{4A16BE38-92CB-4ED9-B1E4-EB76BCA7CFE3}" type="presParOf" srcId="{E65FFD53-C6A2-4B39-A7A9-093C0422B82F}" destId="{DEB169CF-D694-494E-8AE6-39D22ACAA9E9}" srcOrd="0" destOrd="0" presId="urn:microsoft.com/office/officeart/2008/layout/BendingPictureCaptionList"/>
    <dgm:cxn modelId="{C7A74CAC-C5B7-4D20-8182-E75E496614DD}" type="presParOf" srcId="{E65FFD53-C6A2-4B39-A7A9-093C0422B82F}" destId="{7142C710-D89A-4C9C-AA07-AE3B465EA857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4334E-D4D1-4955-A7E7-56670A677B82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0B981A-851A-4559-A81A-897C312309AF}">
      <dgm:prSet phldrT="[Text]"/>
      <dgm:spPr/>
      <dgm:t>
        <a:bodyPr/>
        <a:lstStyle/>
        <a:p>
          <a:r>
            <a:rPr lang="zh-CN" altLang="en-US" dirty="0" smtClean="0"/>
            <a:t>原图</a:t>
          </a:r>
          <a:endParaRPr lang="zh-CN" altLang="en-US" dirty="0"/>
        </a:p>
      </dgm:t>
    </dgm:pt>
    <dgm:pt modelId="{EF20E8D3-E42A-477E-BD59-AADE1195BE31}" type="parTrans" cxnId="{E8984DE9-6FBB-48C9-88A3-F1BAF8AD4028}">
      <dgm:prSet/>
      <dgm:spPr/>
      <dgm:t>
        <a:bodyPr/>
        <a:lstStyle/>
        <a:p>
          <a:endParaRPr lang="zh-CN" altLang="en-US"/>
        </a:p>
      </dgm:t>
    </dgm:pt>
    <dgm:pt modelId="{DF66244A-10CA-4806-961F-DF8530A80323}" type="sibTrans" cxnId="{E8984DE9-6FBB-48C9-88A3-F1BAF8AD4028}">
      <dgm:prSet/>
      <dgm:spPr/>
      <dgm:t>
        <a:bodyPr/>
        <a:lstStyle/>
        <a:p>
          <a:endParaRPr lang="zh-CN" altLang="en-US"/>
        </a:p>
      </dgm:t>
    </dgm:pt>
    <dgm:pt modelId="{BA7D6220-A02F-4666-98DC-8ED600B30B61}">
      <dgm:prSet phldrT="[Text]"/>
      <dgm:spPr/>
      <dgm:t>
        <a:bodyPr/>
        <a:lstStyle/>
        <a:p>
          <a:r>
            <a:rPr lang="zh-CN" altLang="en-US" dirty="0" smtClean="0"/>
            <a:t>水印文字</a:t>
          </a:r>
          <a:endParaRPr lang="zh-CN" altLang="en-US" dirty="0"/>
        </a:p>
      </dgm:t>
    </dgm:pt>
    <dgm:pt modelId="{98E8ECAE-2F62-4CC3-99D2-BB2F1623702F}" type="parTrans" cxnId="{B33F7605-D095-423D-A7F5-F33D4204C99D}">
      <dgm:prSet/>
      <dgm:spPr/>
      <dgm:t>
        <a:bodyPr/>
        <a:lstStyle/>
        <a:p>
          <a:endParaRPr lang="zh-CN" altLang="en-US"/>
        </a:p>
      </dgm:t>
    </dgm:pt>
    <dgm:pt modelId="{76F3744B-B85E-4DB6-BAF8-E40407911C4D}" type="sibTrans" cxnId="{B33F7605-D095-423D-A7F5-F33D4204C99D}">
      <dgm:prSet/>
      <dgm:spPr/>
      <dgm:t>
        <a:bodyPr/>
        <a:lstStyle/>
        <a:p>
          <a:endParaRPr lang="zh-CN" altLang="en-US"/>
        </a:p>
      </dgm:t>
    </dgm:pt>
    <dgm:pt modelId="{21A9DC32-3001-4E14-8F25-C48E7C177AAD}">
      <dgm:prSet phldrT="[Text]"/>
      <dgm:spPr/>
      <dgm:t>
        <a:bodyPr/>
        <a:lstStyle/>
        <a:p>
          <a:r>
            <a:rPr lang="zh-CN" altLang="en-US" dirty="0" smtClean="0"/>
            <a:t>文字水印图片</a:t>
          </a:r>
          <a:endParaRPr lang="zh-CN" altLang="en-US" dirty="0"/>
        </a:p>
      </dgm:t>
    </dgm:pt>
    <dgm:pt modelId="{8F725709-D078-4549-9385-3E3FD8503844}" type="parTrans" cxnId="{BA56B546-641A-4661-97A8-CC6488773A9F}">
      <dgm:prSet/>
      <dgm:spPr/>
      <dgm:t>
        <a:bodyPr/>
        <a:lstStyle/>
        <a:p>
          <a:endParaRPr lang="zh-CN" altLang="en-US"/>
        </a:p>
      </dgm:t>
    </dgm:pt>
    <dgm:pt modelId="{5E4B5360-239D-4B59-9056-2D3D8D163850}" type="sibTrans" cxnId="{BA56B546-641A-4661-97A8-CC6488773A9F}">
      <dgm:prSet/>
      <dgm:spPr/>
      <dgm:t>
        <a:bodyPr/>
        <a:lstStyle/>
        <a:p>
          <a:endParaRPr lang="zh-CN" altLang="en-US"/>
        </a:p>
      </dgm:t>
    </dgm:pt>
    <dgm:pt modelId="{AA47A1AE-3112-41A3-9CBF-8C35E370C527}" type="pres">
      <dgm:prSet presAssocID="{9514334E-D4D1-4955-A7E7-56670A677B82}" presName="Name0" presStyleCnt="0">
        <dgm:presLayoutVars>
          <dgm:dir/>
          <dgm:resizeHandles val="exact"/>
        </dgm:presLayoutVars>
      </dgm:prSet>
      <dgm:spPr/>
    </dgm:pt>
    <dgm:pt modelId="{45E00E7D-4ECF-4B2C-BB80-978FF2ACB4F6}" type="pres">
      <dgm:prSet presAssocID="{A20B981A-851A-4559-A81A-897C312309AF}" presName="composite" presStyleCnt="0"/>
      <dgm:spPr/>
    </dgm:pt>
    <dgm:pt modelId="{268E983E-CD2F-4CEF-9749-6C2702235E64}" type="pres">
      <dgm:prSet presAssocID="{A20B981A-851A-4559-A81A-897C312309AF}" presName="rect1" presStyleLbl="bgImgPlace1" presStyleIdx="0" presStyleCnt="3" custLinFactNeighborX="1743" custLinFactNeighborY="72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F444373-8B9A-4798-811A-F201845F2EE0}" type="pres">
      <dgm:prSet presAssocID="{A20B981A-851A-4559-A81A-897C312309AF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AD20A-31E0-427D-8510-31A9A32FD251}" type="pres">
      <dgm:prSet presAssocID="{DF66244A-10CA-4806-961F-DF8530A80323}" presName="sibTrans" presStyleCnt="0"/>
      <dgm:spPr/>
    </dgm:pt>
    <dgm:pt modelId="{FEFFDCC7-99D9-4E4A-BBB3-2B258C1238D6}" type="pres">
      <dgm:prSet presAssocID="{BA7D6220-A02F-4666-98DC-8ED600B30B61}" presName="composite" presStyleCnt="0"/>
      <dgm:spPr/>
    </dgm:pt>
    <dgm:pt modelId="{BB7BAD43-0F33-4A1E-BFA5-B6D2FD9F71F3}" type="pres">
      <dgm:prSet presAssocID="{BA7D6220-A02F-4666-98DC-8ED600B30B61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8D5A04C-7673-4C58-BB15-FE4981ADFAA1}" type="pres">
      <dgm:prSet presAssocID="{BA7D6220-A02F-4666-98DC-8ED600B30B61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16A32-58F3-446F-9D0F-EB6D5993E9AF}" type="pres">
      <dgm:prSet presAssocID="{76F3744B-B85E-4DB6-BAF8-E40407911C4D}" presName="sibTrans" presStyleCnt="0"/>
      <dgm:spPr/>
    </dgm:pt>
    <dgm:pt modelId="{FB796F86-EE8F-438E-89B9-E0075EEB1D63}" type="pres">
      <dgm:prSet presAssocID="{21A9DC32-3001-4E14-8F25-C48E7C177AAD}" presName="composite" presStyleCnt="0"/>
      <dgm:spPr/>
    </dgm:pt>
    <dgm:pt modelId="{1666EA68-328A-43FB-ADC4-91DEFE2F839E}" type="pres">
      <dgm:prSet presAssocID="{21A9DC32-3001-4E14-8F25-C48E7C177AAD}" presName="rect1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970CD5BB-0E53-4FC6-82C8-2FE0A9ED2285}" type="pres">
      <dgm:prSet presAssocID="{21A9DC32-3001-4E14-8F25-C48E7C177AAD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B33F7605-D095-423D-A7F5-F33D4204C99D}" srcId="{9514334E-D4D1-4955-A7E7-56670A677B82}" destId="{BA7D6220-A02F-4666-98DC-8ED600B30B61}" srcOrd="1" destOrd="0" parTransId="{98E8ECAE-2F62-4CC3-99D2-BB2F1623702F}" sibTransId="{76F3744B-B85E-4DB6-BAF8-E40407911C4D}"/>
    <dgm:cxn modelId="{DDC1DE48-FFEB-41EC-A90F-3BDBB01265DA}" type="presOf" srcId="{9514334E-D4D1-4955-A7E7-56670A677B82}" destId="{AA47A1AE-3112-41A3-9CBF-8C35E370C527}" srcOrd="0" destOrd="0" presId="urn:microsoft.com/office/officeart/2008/layout/BendingPictureCaptionList"/>
    <dgm:cxn modelId="{18976545-8161-401E-816D-25AB4E976B93}" type="presOf" srcId="{21A9DC32-3001-4E14-8F25-C48E7C177AAD}" destId="{970CD5BB-0E53-4FC6-82C8-2FE0A9ED2285}" srcOrd="0" destOrd="0" presId="urn:microsoft.com/office/officeart/2008/layout/BendingPictureCaptionList"/>
    <dgm:cxn modelId="{804FCBE9-5304-4EC9-90C3-49D26E4F7A9A}" type="presOf" srcId="{BA7D6220-A02F-4666-98DC-8ED600B30B61}" destId="{28D5A04C-7673-4C58-BB15-FE4981ADFAA1}" srcOrd="0" destOrd="0" presId="urn:microsoft.com/office/officeart/2008/layout/BendingPictureCaptionList"/>
    <dgm:cxn modelId="{BA56B546-641A-4661-97A8-CC6488773A9F}" srcId="{9514334E-D4D1-4955-A7E7-56670A677B82}" destId="{21A9DC32-3001-4E14-8F25-C48E7C177AAD}" srcOrd="2" destOrd="0" parTransId="{8F725709-D078-4549-9385-3E3FD8503844}" sibTransId="{5E4B5360-239D-4B59-9056-2D3D8D163850}"/>
    <dgm:cxn modelId="{EF4F3793-095A-43AB-9C6A-DB82280CB8D6}" type="presOf" srcId="{A20B981A-851A-4559-A81A-897C312309AF}" destId="{EF444373-8B9A-4798-811A-F201845F2EE0}" srcOrd="0" destOrd="0" presId="urn:microsoft.com/office/officeart/2008/layout/BendingPictureCaptionList"/>
    <dgm:cxn modelId="{E8984DE9-6FBB-48C9-88A3-F1BAF8AD4028}" srcId="{9514334E-D4D1-4955-A7E7-56670A677B82}" destId="{A20B981A-851A-4559-A81A-897C312309AF}" srcOrd="0" destOrd="0" parTransId="{EF20E8D3-E42A-477E-BD59-AADE1195BE31}" sibTransId="{DF66244A-10CA-4806-961F-DF8530A80323}"/>
    <dgm:cxn modelId="{37DCB679-9B56-4141-B823-E9612CB0A1EB}" type="presParOf" srcId="{AA47A1AE-3112-41A3-9CBF-8C35E370C527}" destId="{45E00E7D-4ECF-4B2C-BB80-978FF2ACB4F6}" srcOrd="0" destOrd="0" presId="urn:microsoft.com/office/officeart/2008/layout/BendingPictureCaptionList"/>
    <dgm:cxn modelId="{FB706B8C-0C0C-43E3-8680-C8912F43F0D5}" type="presParOf" srcId="{45E00E7D-4ECF-4B2C-BB80-978FF2ACB4F6}" destId="{268E983E-CD2F-4CEF-9749-6C2702235E64}" srcOrd="0" destOrd="0" presId="urn:microsoft.com/office/officeart/2008/layout/BendingPictureCaptionList"/>
    <dgm:cxn modelId="{05F7F118-AF2A-48AD-8D99-2A87E6AF809B}" type="presParOf" srcId="{45E00E7D-4ECF-4B2C-BB80-978FF2ACB4F6}" destId="{EF444373-8B9A-4798-811A-F201845F2EE0}" srcOrd="1" destOrd="0" presId="urn:microsoft.com/office/officeart/2008/layout/BendingPictureCaptionList"/>
    <dgm:cxn modelId="{F253DF23-871E-45C7-8A7E-A57EA182DB91}" type="presParOf" srcId="{AA47A1AE-3112-41A3-9CBF-8C35E370C527}" destId="{E6CAD20A-31E0-427D-8510-31A9A32FD251}" srcOrd="1" destOrd="0" presId="urn:microsoft.com/office/officeart/2008/layout/BendingPictureCaptionList"/>
    <dgm:cxn modelId="{298522BD-5E09-4A6A-8FC5-3D6EB716F58B}" type="presParOf" srcId="{AA47A1AE-3112-41A3-9CBF-8C35E370C527}" destId="{FEFFDCC7-99D9-4E4A-BBB3-2B258C1238D6}" srcOrd="2" destOrd="0" presId="urn:microsoft.com/office/officeart/2008/layout/BendingPictureCaptionList"/>
    <dgm:cxn modelId="{894EB40D-36F0-4734-8D7F-0FDC2399793B}" type="presParOf" srcId="{FEFFDCC7-99D9-4E4A-BBB3-2B258C1238D6}" destId="{BB7BAD43-0F33-4A1E-BFA5-B6D2FD9F71F3}" srcOrd="0" destOrd="0" presId="urn:microsoft.com/office/officeart/2008/layout/BendingPictureCaptionList"/>
    <dgm:cxn modelId="{FDD6310F-3257-41C4-BA15-92BA5207FB97}" type="presParOf" srcId="{FEFFDCC7-99D9-4E4A-BBB3-2B258C1238D6}" destId="{28D5A04C-7673-4C58-BB15-FE4981ADFAA1}" srcOrd="1" destOrd="0" presId="urn:microsoft.com/office/officeart/2008/layout/BendingPictureCaptionList"/>
    <dgm:cxn modelId="{2FC99353-60CC-4A1F-A046-9BBE66AA5F7A}" type="presParOf" srcId="{AA47A1AE-3112-41A3-9CBF-8C35E370C527}" destId="{CC616A32-58F3-446F-9D0F-EB6D5993E9AF}" srcOrd="3" destOrd="0" presId="urn:microsoft.com/office/officeart/2008/layout/BendingPictureCaptionList"/>
    <dgm:cxn modelId="{E711B283-A3D5-4CB0-B7E6-033D2DC2F88F}" type="presParOf" srcId="{AA47A1AE-3112-41A3-9CBF-8C35E370C527}" destId="{FB796F86-EE8F-438E-89B9-E0075EEB1D63}" srcOrd="4" destOrd="0" presId="urn:microsoft.com/office/officeart/2008/layout/BendingPictureCaptionList"/>
    <dgm:cxn modelId="{5BEE682D-FFC3-4AE4-B027-F9A64C91C34D}" type="presParOf" srcId="{FB796F86-EE8F-438E-89B9-E0075EEB1D63}" destId="{1666EA68-328A-43FB-ADC4-91DEFE2F839E}" srcOrd="0" destOrd="0" presId="urn:microsoft.com/office/officeart/2008/layout/BendingPictureCaptionList"/>
    <dgm:cxn modelId="{78AF0368-54DC-407A-8C04-B17616F4D46D}" type="presParOf" srcId="{FB796F86-EE8F-438E-89B9-E0075EEB1D63}" destId="{970CD5BB-0E53-4FC6-82C8-2FE0A9ED228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14334E-D4D1-4955-A7E7-56670A677B82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0B981A-851A-4559-A81A-897C312309AF}">
      <dgm:prSet phldrT="[Text]"/>
      <dgm:spPr/>
      <dgm:t>
        <a:bodyPr/>
        <a:lstStyle/>
        <a:p>
          <a:r>
            <a:rPr lang="zh-CN" altLang="en-US" dirty="0" smtClean="0"/>
            <a:t>原图</a:t>
          </a:r>
          <a:endParaRPr lang="zh-CN" altLang="en-US" dirty="0"/>
        </a:p>
      </dgm:t>
    </dgm:pt>
    <dgm:pt modelId="{EF20E8D3-E42A-477E-BD59-AADE1195BE31}" type="parTrans" cxnId="{E8984DE9-6FBB-48C9-88A3-F1BAF8AD4028}">
      <dgm:prSet/>
      <dgm:spPr/>
      <dgm:t>
        <a:bodyPr/>
        <a:lstStyle/>
        <a:p>
          <a:endParaRPr lang="zh-CN" altLang="en-US"/>
        </a:p>
      </dgm:t>
    </dgm:pt>
    <dgm:pt modelId="{DF66244A-10CA-4806-961F-DF8530A80323}" type="sibTrans" cxnId="{E8984DE9-6FBB-48C9-88A3-F1BAF8AD4028}">
      <dgm:prSet/>
      <dgm:spPr/>
      <dgm:t>
        <a:bodyPr/>
        <a:lstStyle/>
        <a:p>
          <a:endParaRPr lang="zh-CN" altLang="en-US"/>
        </a:p>
      </dgm:t>
    </dgm:pt>
    <dgm:pt modelId="{BA7D6220-A02F-4666-98DC-8ED600B30B61}">
      <dgm:prSet phldrT="[Text]"/>
      <dgm:spPr/>
      <dgm:t>
        <a:bodyPr/>
        <a:lstStyle/>
        <a:p>
          <a:r>
            <a:rPr lang="zh-CN" altLang="en-US" dirty="0" smtClean="0"/>
            <a:t>水印文字</a:t>
          </a:r>
          <a:endParaRPr lang="zh-CN" altLang="en-US" dirty="0"/>
        </a:p>
      </dgm:t>
    </dgm:pt>
    <dgm:pt modelId="{98E8ECAE-2F62-4CC3-99D2-BB2F1623702F}" type="parTrans" cxnId="{B33F7605-D095-423D-A7F5-F33D4204C99D}">
      <dgm:prSet/>
      <dgm:spPr/>
      <dgm:t>
        <a:bodyPr/>
        <a:lstStyle/>
        <a:p>
          <a:endParaRPr lang="zh-CN" altLang="en-US"/>
        </a:p>
      </dgm:t>
    </dgm:pt>
    <dgm:pt modelId="{76F3744B-B85E-4DB6-BAF8-E40407911C4D}" type="sibTrans" cxnId="{B33F7605-D095-423D-A7F5-F33D4204C99D}">
      <dgm:prSet/>
      <dgm:spPr/>
      <dgm:t>
        <a:bodyPr/>
        <a:lstStyle/>
        <a:p>
          <a:endParaRPr lang="zh-CN" altLang="en-US"/>
        </a:p>
      </dgm:t>
    </dgm:pt>
    <dgm:pt modelId="{21A9DC32-3001-4E14-8F25-C48E7C177AAD}">
      <dgm:prSet phldrT="[Text]"/>
      <dgm:spPr/>
      <dgm:t>
        <a:bodyPr/>
        <a:lstStyle/>
        <a:p>
          <a:r>
            <a:rPr lang="zh-CN" altLang="en-US" dirty="0" smtClean="0"/>
            <a:t>文字水印图片</a:t>
          </a:r>
          <a:endParaRPr lang="zh-CN" altLang="en-US" dirty="0"/>
        </a:p>
      </dgm:t>
    </dgm:pt>
    <dgm:pt modelId="{8F725709-D078-4549-9385-3E3FD8503844}" type="parTrans" cxnId="{BA56B546-641A-4661-97A8-CC6488773A9F}">
      <dgm:prSet/>
      <dgm:spPr/>
      <dgm:t>
        <a:bodyPr/>
        <a:lstStyle/>
        <a:p>
          <a:endParaRPr lang="zh-CN" altLang="en-US"/>
        </a:p>
      </dgm:t>
    </dgm:pt>
    <dgm:pt modelId="{5E4B5360-239D-4B59-9056-2D3D8D163850}" type="sibTrans" cxnId="{BA56B546-641A-4661-97A8-CC6488773A9F}">
      <dgm:prSet/>
      <dgm:spPr/>
      <dgm:t>
        <a:bodyPr/>
        <a:lstStyle/>
        <a:p>
          <a:endParaRPr lang="zh-CN" altLang="en-US"/>
        </a:p>
      </dgm:t>
    </dgm:pt>
    <dgm:pt modelId="{AA47A1AE-3112-41A3-9CBF-8C35E370C527}" type="pres">
      <dgm:prSet presAssocID="{9514334E-D4D1-4955-A7E7-56670A677B82}" presName="Name0" presStyleCnt="0">
        <dgm:presLayoutVars>
          <dgm:dir/>
          <dgm:resizeHandles val="exact"/>
        </dgm:presLayoutVars>
      </dgm:prSet>
      <dgm:spPr/>
    </dgm:pt>
    <dgm:pt modelId="{45E00E7D-4ECF-4B2C-BB80-978FF2ACB4F6}" type="pres">
      <dgm:prSet presAssocID="{A20B981A-851A-4559-A81A-897C312309AF}" presName="composite" presStyleCnt="0"/>
      <dgm:spPr/>
    </dgm:pt>
    <dgm:pt modelId="{268E983E-CD2F-4CEF-9749-6C2702235E64}" type="pres">
      <dgm:prSet presAssocID="{A20B981A-851A-4559-A81A-897C312309AF}" presName="rect1" presStyleLbl="bgImgPlace1" presStyleIdx="0" presStyleCnt="3" custLinFactNeighborX="1743" custLinFactNeighborY="72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F444373-8B9A-4798-811A-F201845F2EE0}" type="pres">
      <dgm:prSet presAssocID="{A20B981A-851A-4559-A81A-897C312309AF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AD20A-31E0-427D-8510-31A9A32FD251}" type="pres">
      <dgm:prSet presAssocID="{DF66244A-10CA-4806-961F-DF8530A80323}" presName="sibTrans" presStyleCnt="0"/>
      <dgm:spPr/>
    </dgm:pt>
    <dgm:pt modelId="{FEFFDCC7-99D9-4E4A-BBB3-2B258C1238D6}" type="pres">
      <dgm:prSet presAssocID="{BA7D6220-A02F-4666-98DC-8ED600B30B61}" presName="composite" presStyleCnt="0"/>
      <dgm:spPr/>
    </dgm:pt>
    <dgm:pt modelId="{BB7BAD43-0F33-4A1E-BFA5-B6D2FD9F71F3}" type="pres">
      <dgm:prSet presAssocID="{BA7D6220-A02F-4666-98DC-8ED600B30B61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8D5A04C-7673-4C58-BB15-FE4981ADFAA1}" type="pres">
      <dgm:prSet presAssocID="{BA7D6220-A02F-4666-98DC-8ED600B30B61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16A32-58F3-446F-9D0F-EB6D5993E9AF}" type="pres">
      <dgm:prSet presAssocID="{76F3744B-B85E-4DB6-BAF8-E40407911C4D}" presName="sibTrans" presStyleCnt="0"/>
      <dgm:spPr/>
    </dgm:pt>
    <dgm:pt modelId="{FB796F86-EE8F-438E-89B9-E0075EEB1D63}" type="pres">
      <dgm:prSet presAssocID="{21A9DC32-3001-4E14-8F25-C48E7C177AAD}" presName="composite" presStyleCnt="0"/>
      <dgm:spPr/>
    </dgm:pt>
    <dgm:pt modelId="{1666EA68-328A-43FB-ADC4-91DEFE2F839E}" type="pres">
      <dgm:prSet presAssocID="{21A9DC32-3001-4E14-8F25-C48E7C177AAD}" presName="rect1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970CD5BB-0E53-4FC6-82C8-2FE0A9ED2285}" type="pres">
      <dgm:prSet presAssocID="{21A9DC32-3001-4E14-8F25-C48E7C177AAD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7AE6128B-7F4A-4E36-A92C-79DAD17D6223}" type="presOf" srcId="{21A9DC32-3001-4E14-8F25-C48E7C177AAD}" destId="{970CD5BB-0E53-4FC6-82C8-2FE0A9ED2285}" srcOrd="0" destOrd="0" presId="urn:microsoft.com/office/officeart/2008/layout/BendingPictureCaptionList"/>
    <dgm:cxn modelId="{B33F7605-D095-423D-A7F5-F33D4204C99D}" srcId="{9514334E-D4D1-4955-A7E7-56670A677B82}" destId="{BA7D6220-A02F-4666-98DC-8ED600B30B61}" srcOrd="1" destOrd="0" parTransId="{98E8ECAE-2F62-4CC3-99D2-BB2F1623702F}" sibTransId="{76F3744B-B85E-4DB6-BAF8-E40407911C4D}"/>
    <dgm:cxn modelId="{AA16DE6A-E78E-459E-8E28-0CF41084E898}" type="presOf" srcId="{A20B981A-851A-4559-A81A-897C312309AF}" destId="{EF444373-8B9A-4798-811A-F201845F2EE0}" srcOrd="0" destOrd="0" presId="urn:microsoft.com/office/officeart/2008/layout/BendingPictureCaptionList"/>
    <dgm:cxn modelId="{BA56B546-641A-4661-97A8-CC6488773A9F}" srcId="{9514334E-D4D1-4955-A7E7-56670A677B82}" destId="{21A9DC32-3001-4E14-8F25-C48E7C177AAD}" srcOrd="2" destOrd="0" parTransId="{8F725709-D078-4549-9385-3E3FD8503844}" sibTransId="{5E4B5360-239D-4B59-9056-2D3D8D163850}"/>
    <dgm:cxn modelId="{002220AC-5D6E-49A4-9786-CFE924D4FB26}" type="presOf" srcId="{9514334E-D4D1-4955-A7E7-56670A677B82}" destId="{AA47A1AE-3112-41A3-9CBF-8C35E370C527}" srcOrd="0" destOrd="0" presId="urn:microsoft.com/office/officeart/2008/layout/BendingPictureCaptionList"/>
    <dgm:cxn modelId="{E8984DE9-6FBB-48C9-88A3-F1BAF8AD4028}" srcId="{9514334E-D4D1-4955-A7E7-56670A677B82}" destId="{A20B981A-851A-4559-A81A-897C312309AF}" srcOrd="0" destOrd="0" parTransId="{EF20E8D3-E42A-477E-BD59-AADE1195BE31}" sibTransId="{DF66244A-10CA-4806-961F-DF8530A80323}"/>
    <dgm:cxn modelId="{5B1D9D66-CDCE-461E-BE36-8D535924783C}" type="presOf" srcId="{BA7D6220-A02F-4666-98DC-8ED600B30B61}" destId="{28D5A04C-7673-4C58-BB15-FE4981ADFAA1}" srcOrd="0" destOrd="0" presId="urn:microsoft.com/office/officeart/2008/layout/BendingPictureCaptionList"/>
    <dgm:cxn modelId="{76F71D1F-7648-4595-BC1C-1EB3DCB5E7FA}" type="presParOf" srcId="{AA47A1AE-3112-41A3-9CBF-8C35E370C527}" destId="{45E00E7D-4ECF-4B2C-BB80-978FF2ACB4F6}" srcOrd="0" destOrd="0" presId="urn:microsoft.com/office/officeart/2008/layout/BendingPictureCaptionList"/>
    <dgm:cxn modelId="{AC579457-598F-4288-B4B6-253262083010}" type="presParOf" srcId="{45E00E7D-4ECF-4B2C-BB80-978FF2ACB4F6}" destId="{268E983E-CD2F-4CEF-9749-6C2702235E64}" srcOrd="0" destOrd="0" presId="urn:microsoft.com/office/officeart/2008/layout/BendingPictureCaptionList"/>
    <dgm:cxn modelId="{314E1371-7C5C-4C64-97E4-BA337793D35F}" type="presParOf" srcId="{45E00E7D-4ECF-4B2C-BB80-978FF2ACB4F6}" destId="{EF444373-8B9A-4798-811A-F201845F2EE0}" srcOrd="1" destOrd="0" presId="urn:microsoft.com/office/officeart/2008/layout/BendingPictureCaptionList"/>
    <dgm:cxn modelId="{CA1CDDA3-991B-4903-93A1-D6D438048DB2}" type="presParOf" srcId="{AA47A1AE-3112-41A3-9CBF-8C35E370C527}" destId="{E6CAD20A-31E0-427D-8510-31A9A32FD251}" srcOrd="1" destOrd="0" presId="urn:microsoft.com/office/officeart/2008/layout/BendingPictureCaptionList"/>
    <dgm:cxn modelId="{0DD9F259-72CB-4B00-A9D0-1851AB1F0FEA}" type="presParOf" srcId="{AA47A1AE-3112-41A3-9CBF-8C35E370C527}" destId="{FEFFDCC7-99D9-4E4A-BBB3-2B258C1238D6}" srcOrd="2" destOrd="0" presId="urn:microsoft.com/office/officeart/2008/layout/BendingPictureCaptionList"/>
    <dgm:cxn modelId="{B5FED7E7-07B9-4C68-AB1F-57628ED95979}" type="presParOf" srcId="{FEFFDCC7-99D9-4E4A-BBB3-2B258C1238D6}" destId="{BB7BAD43-0F33-4A1E-BFA5-B6D2FD9F71F3}" srcOrd="0" destOrd="0" presId="urn:microsoft.com/office/officeart/2008/layout/BendingPictureCaptionList"/>
    <dgm:cxn modelId="{89551D5A-5B37-4EEC-A494-ADD96DD5106A}" type="presParOf" srcId="{FEFFDCC7-99D9-4E4A-BBB3-2B258C1238D6}" destId="{28D5A04C-7673-4C58-BB15-FE4981ADFAA1}" srcOrd="1" destOrd="0" presId="urn:microsoft.com/office/officeart/2008/layout/BendingPictureCaptionList"/>
    <dgm:cxn modelId="{641F7A1E-4F22-4722-A9BA-EB310CD1AF73}" type="presParOf" srcId="{AA47A1AE-3112-41A3-9CBF-8C35E370C527}" destId="{CC616A32-58F3-446F-9D0F-EB6D5993E9AF}" srcOrd="3" destOrd="0" presId="urn:microsoft.com/office/officeart/2008/layout/BendingPictureCaptionList"/>
    <dgm:cxn modelId="{89BED5B5-DFA5-4AEC-B474-DD6A2EDDBBE9}" type="presParOf" srcId="{AA47A1AE-3112-41A3-9CBF-8C35E370C527}" destId="{FB796F86-EE8F-438E-89B9-E0075EEB1D63}" srcOrd="4" destOrd="0" presId="urn:microsoft.com/office/officeart/2008/layout/BendingPictureCaptionList"/>
    <dgm:cxn modelId="{35DCABE0-1389-42FC-AD1E-2D4F57B0C9CE}" type="presParOf" srcId="{FB796F86-EE8F-438E-89B9-E0075EEB1D63}" destId="{1666EA68-328A-43FB-ADC4-91DEFE2F839E}" srcOrd="0" destOrd="0" presId="urn:microsoft.com/office/officeart/2008/layout/BendingPictureCaptionList"/>
    <dgm:cxn modelId="{EA3B1F01-ACA5-475E-BA19-DC2D121C3972}" type="presParOf" srcId="{FB796F86-EE8F-438E-89B9-E0075EEB1D63}" destId="{970CD5BB-0E53-4FC6-82C8-2FE0A9ED228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4CE2C-4291-42CC-8CEE-EDA7AAAF140B}">
      <dsp:nvSpPr>
        <dsp:cNvPr id="0" name=""/>
        <dsp:cNvSpPr/>
      </dsp:nvSpPr>
      <dsp:spPr>
        <a:xfrm>
          <a:off x="0" y="415135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AB07D-438A-4F7B-9052-60EB513FABCC}">
      <dsp:nvSpPr>
        <dsp:cNvPr id="0" name=""/>
        <dsp:cNvSpPr/>
      </dsp:nvSpPr>
      <dsp:spPr>
        <a:xfrm>
          <a:off x="575548" y="16615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</a:t>
          </a:r>
          <a:r>
            <a:rPr lang="zh-CN" altLang="en-US" sz="2700" kern="1200" dirty="0" smtClean="0"/>
            <a:t>、水印概</a:t>
          </a:r>
          <a:r>
            <a:rPr lang="zh-CN" altLang="en-US" sz="2700" kern="1200" dirty="0" smtClean="0"/>
            <a:t>述</a:t>
          </a:r>
          <a:endParaRPr lang="zh-CN" altLang="en-US" sz="2700" kern="1200" dirty="0"/>
        </a:p>
      </dsp:txBody>
      <dsp:txXfrm>
        <a:off x="614456" y="55523"/>
        <a:ext cx="7979857" cy="719224"/>
      </dsp:txXfrm>
    </dsp:sp>
    <dsp:sp modelId="{AB031510-75D7-4D5F-B15F-71B6EFED7E65}">
      <dsp:nvSpPr>
        <dsp:cNvPr id="0" name=""/>
        <dsp:cNvSpPr/>
      </dsp:nvSpPr>
      <dsp:spPr>
        <a:xfrm>
          <a:off x="0" y="1639855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9BC9D-84F0-4781-8F8F-016831799040}">
      <dsp:nvSpPr>
        <dsp:cNvPr id="0" name=""/>
        <dsp:cNvSpPr/>
      </dsp:nvSpPr>
      <dsp:spPr>
        <a:xfrm>
          <a:off x="575548" y="1241335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2</a:t>
          </a:r>
          <a:r>
            <a:rPr lang="zh-CN" altLang="en-US" sz="2700" kern="1200" dirty="0" smtClean="0"/>
            <a:t>、文字水印原理和实现</a:t>
          </a:r>
          <a:endParaRPr lang="zh-CN" altLang="en-US" sz="2700" kern="1200" dirty="0"/>
        </a:p>
      </dsp:txBody>
      <dsp:txXfrm>
        <a:off x="614456" y="1280243"/>
        <a:ext cx="7979857" cy="719224"/>
      </dsp:txXfrm>
    </dsp:sp>
    <dsp:sp modelId="{2E656E7A-3260-411A-B753-A1B585FB4924}">
      <dsp:nvSpPr>
        <dsp:cNvPr id="0" name=""/>
        <dsp:cNvSpPr/>
      </dsp:nvSpPr>
      <dsp:spPr>
        <a:xfrm>
          <a:off x="0" y="2864575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1E4EA-F21D-41D7-BDBD-6CF5C7125CE4}">
      <dsp:nvSpPr>
        <dsp:cNvPr id="0" name=""/>
        <dsp:cNvSpPr/>
      </dsp:nvSpPr>
      <dsp:spPr>
        <a:xfrm>
          <a:off x="575548" y="2466055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3</a:t>
          </a:r>
          <a:r>
            <a:rPr lang="zh-CN" altLang="en-US" sz="2700" kern="1200" dirty="0" smtClean="0"/>
            <a:t>、图片水印原理和实现</a:t>
          </a:r>
          <a:endParaRPr lang="zh-CN" altLang="en-US" sz="2700" kern="1200" dirty="0"/>
        </a:p>
      </dsp:txBody>
      <dsp:txXfrm>
        <a:off x="614456" y="2504963"/>
        <a:ext cx="7979857" cy="719224"/>
      </dsp:txXfrm>
    </dsp:sp>
    <dsp:sp modelId="{532A84BC-6937-4F85-B281-4F0B2200251D}">
      <dsp:nvSpPr>
        <dsp:cNvPr id="0" name=""/>
        <dsp:cNvSpPr/>
      </dsp:nvSpPr>
      <dsp:spPr>
        <a:xfrm>
          <a:off x="0" y="4089296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9F368-EEA6-455D-88BC-4A29EF62F634}">
      <dsp:nvSpPr>
        <dsp:cNvPr id="0" name=""/>
        <dsp:cNvSpPr/>
      </dsp:nvSpPr>
      <dsp:spPr>
        <a:xfrm>
          <a:off x="575548" y="3690776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总结</a:t>
          </a:r>
          <a:endParaRPr lang="zh-CN" altLang="en-US" sz="2700" kern="1200" dirty="0"/>
        </a:p>
      </dsp:txBody>
      <dsp:txXfrm>
        <a:off x="614456" y="3729684"/>
        <a:ext cx="797985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51074-33C1-461D-A820-73561FE097B9}">
      <dsp:nvSpPr>
        <dsp:cNvPr id="0" name=""/>
        <dsp:cNvSpPr/>
      </dsp:nvSpPr>
      <dsp:spPr>
        <a:xfrm>
          <a:off x="584" y="25190"/>
          <a:ext cx="2280151" cy="182412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FB601-CDFC-43E6-89C6-795D43C01348}">
      <dsp:nvSpPr>
        <dsp:cNvPr id="0" name=""/>
        <dsp:cNvSpPr/>
      </dsp:nvSpPr>
      <dsp:spPr>
        <a:xfrm>
          <a:off x="205798" y="1666899"/>
          <a:ext cx="2029335" cy="6384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原图片</a:t>
          </a:r>
          <a:endParaRPr lang="zh-CN" altLang="en-US" sz="2800" kern="1200" dirty="0"/>
        </a:p>
      </dsp:txBody>
      <dsp:txXfrm>
        <a:off x="205798" y="1666899"/>
        <a:ext cx="2029335" cy="638442"/>
      </dsp:txXfrm>
    </dsp:sp>
    <dsp:sp modelId="{0548080D-FB88-4091-B5D5-33096C677585}">
      <dsp:nvSpPr>
        <dsp:cNvPr id="0" name=""/>
        <dsp:cNvSpPr/>
      </dsp:nvSpPr>
      <dsp:spPr>
        <a:xfrm>
          <a:off x="2508751" y="25190"/>
          <a:ext cx="2280151" cy="182412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AAFA5-EEE0-4665-93FA-C8B97A96ECBB}">
      <dsp:nvSpPr>
        <dsp:cNvPr id="0" name=""/>
        <dsp:cNvSpPr/>
      </dsp:nvSpPr>
      <dsp:spPr>
        <a:xfrm>
          <a:off x="2713965" y="1666899"/>
          <a:ext cx="2029335" cy="6384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水印图片</a:t>
          </a:r>
          <a:endParaRPr lang="zh-CN" altLang="en-US" sz="2800" kern="1200" dirty="0"/>
        </a:p>
      </dsp:txBody>
      <dsp:txXfrm>
        <a:off x="2713965" y="1666899"/>
        <a:ext cx="2029335" cy="638442"/>
      </dsp:txXfrm>
    </dsp:sp>
    <dsp:sp modelId="{DEB169CF-D694-494E-8AE6-39D22ACAA9E9}">
      <dsp:nvSpPr>
        <dsp:cNvPr id="0" name=""/>
        <dsp:cNvSpPr/>
      </dsp:nvSpPr>
      <dsp:spPr>
        <a:xfrm>
          <a:off x="1254668" y="2533357"/>
          <a:ext cx="2280151" cy="182412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2C710-D89A-4C9C-AA07-AE3B465EA857}">
      <dsp:nvSpPr>
        <dsp:cNvPr id="0" name=""/>
        <dsp:cNvSpPr/>
      </dsp:nvSpPr>
      <dsp:spPr>
        <a:xfrm>
          <a:off x="1459881" y="4175066"/>
          <a:ext cx="2029335" cy="6384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输出结果</a:t>
          </a:r>
          <a:endParaRPr lang="zh-CN" altLang="en-US" sz="2800" kern="1200" dirty="0"/>
        </a:p>
      </dsp:txBody>
      <dsp:txXfrm>
        <a:off x="1459881" y="4175066"/>
        <a:ext cx="2029335" cy="638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E983E-CD2F-4CEF-9749-6C2702235E64}">
      <dsp:nvSpPr>
        <dsp:cNvPr id="0" name=""/>
        <dsp:cNvSpPr/>
      </dsp:nvSpPr>
      <dsp:spPr>
        <a:xfrm>
          <a:off x="40327" y="38488"/>
          <a:ext cx="2280151" cy="182412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44373-8B9A-4798-811A-F201845F2EE0}">
      <dsp:nvSpPr>
        <dsp:cNvPr id="0" name=""/>
        <dsp:cNvSpPr/>
      </dsp:nvSpPr>
      <dsp:spPr>
        <a:xfrm>
          <a:off x="205798" y="1666899"/>
          <a:ext cx="2029335" cy="6384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原图</a:t>
          </a:r>
          <a:endParaRPr lang="zh-CN" altLang="en-US" sz="2400" kern="1200" dirty="0"/>
        </a:p>
      </dsp:txBody>
      <dsp:txXfrm>
        <a:off x="205798" y="1666899"/>
        <a:ext cx="2029335" cy="638442"/>
      </dsp:txXfrm>
    </dsp:sp>
    <dsp:sp modelId="{BB7BAD43-0F33-4A1E-BFA5-B6D2FD9F71F3}">
      <dsp:nvSpPr>
        <dsp:cNvPr id="0" name=""/>
        <dsp:cNvSpPr/>
      </dsp:nvSpPr>
      <dsp:spPr>
        <a:xfrm>
          <a:off x="2508751" y="25190"/>
          <a:ext cx="2280151" cy="182412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5A04C-7673-4C58-BB15-FE4981ADFAA1}">
      <dsp:nvSpPr>
        <dsp:cNvPr id="0" name=""/>
        <dsp:cNvSpPr/>
      </dsp:nvSpPr>
      <dsp:spPr>
        <a:xfrm>
          <a:off x="2713965" y="1666899"/>
          <a:ext cx="2029335" cy="6384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水印文字</a:t>
          </a:r>
          <a:endParaRPr lang="zh-CN" altLang="en-US" sz="2400" kern="1200" dirty="0"/>
        </a:p>
      </dsp:txBody>
      <dsp:txXfrm>
        <a:off x="2713965" y="1666899"/>
        <a:ext cx="2029335" cy="638442"/>
      </dsp:txXfrm>
    </dsp:sp>
    <dsp:sp modelId="{1666EA68-328A-43FB-ADC4-91DEFE2F839E}">
      <dsp:nvSpPr>
        <dsp:cNvPr id="0" name=""/>
        <dsp:cNvSpPr/>
      </dsp:nvSpPr>
      <dsp:spPr>
        <a:xfrm>
          <a:off x="1254668" y="2533357"/>
          <a:ext cx="2280151" cy="182412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CD5BB-0E53-4FC6-82C8-2FE0A9ED2285}">
      <dsp:nvSpPr>
        <dsp:cNvPr id="0" name=""/>
        <dsp:cNvSpPr/>
      </dsp:nvSpPr>
      <dsp:spPr>
        <a:xfrm>
          <a:off x="1459881" y="4175066"/>
          <a:ext cx="2029335" cy="6384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文字水印图片</a:t>
          </a:r>
          <a:endParaRPr lang="zh-CN" altLang="en-US" sz="2400" kern="1200" dirty="0"/>
        </a:p>
      </dsp:txBody>
      <dsp:txXfrm>
        <a:off x="1459881" y="4175066"/>
        <a:ext cx="2029335" cy="638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E983E-CD2F-4CEF-9749-6C2702235E64}">
      <dsp:nvSpPr>
        <dsp:cNvPr id="0" name=""/>
        <dsp:cNvSpPr/>
      </dsp:nvSpPr>
      <dsp:spPr>
        <a:xfrm>
          <a:off x="40327" y="38488"/>
          <a:ext cx="2280151" cy="182412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44373-8B9A-4798-811A-F201845F2EE0}">
      <dsp:nvSpPr>
        <dsp:cNvPr id="0" name=""/>
        <dsp:cNvSpPr/>
      </dsp:nvSpPr>
      <dsp:spPr>
        <a:xfrm>
          <a:off x="205798" y="1666899"/>
          <a:ext cx="2029335" cy="6384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原图</a:t>
          </a:r>
          <a:endParaRPr lang="zh-CN" altLang="en-US" sz="2400" kern="1200" dirty="0"/>
        </a:p>
      </dsp:txBody>
      <dsp:txXfrm>
        <a:off x="205798" y="1666899"/>
        <a:ext cx="2029335" cy="638442"/>
      </dsp:txXfrm>
    </dsp:sp>
    <dsp:sp modelId="{BB7BAD43-0F33-4A1E-BFA5-B6D2FD9F71F3}">
      <dsp:nvSpPr>
        <dsp:cNvPr id="0" name=""/>
        <dsp:cNvSpPr/>
      </dsp:nvSpPr>
      <dsp:spPr>
        <a:xfrm>
          <a:off x="2508751" y="25190"/>
          <a:ext cx="2280151" cy="182412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5A04C-7673-4C58-BB15-FE4981ADFAA1}">
      <dsp:nvSpPr>
        <dsp:cNvPr id="0" name=""/>
        <dsp:cNvSpPr/>
      </dsp:nvSpPr>
      <dsp:spPr>
        <a:xfrm>
          <a:off x="2713965" y="1666899"/>
          <a:ext cx="2029335" cy="6384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水印文字</a:t>
          </a:r>
          <a:endParaRPr lang="zh-CN" altLang="en-US" sz="2400" kern="1200" dirty="0"/>
        </a:p>
      </dsp:txBody>
      <dsp:txXfrm>
        <a:off x="2713965" y="1666899"/>
        <a:ext cx="2029335" cy="638442"/>
      </dsp:txXfrm>
    </dsp:sp>
    <dsp:sp modelId="{1666EA68-328A-43FB-ADC4-91DEFE2F839E}">
      <dsp:nvSpPr>
        <dsp:cNvPr id="0" name=""/>
        <dsp:cNvSpPr/>
      </dsp:nvSpPr>
      <dsp:spPr>
        <a:xfrm>
          <a:off x="1254668" y="2533357"/>
          <a:ext cx="2280151" cy="182412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CD5BB-0E53-4FC6-82C8-2FE0A9ED2285}">
      <dsp:nvSpPr>
        <dsp:cNvPr id="0" name=""/>
        <dsp:cNvSpPr/>
      </dsp:nvSpPr>
      <dsp:spPr>
        <a:xfrm>
          <a:off x="1459881" y="4175066"/>
          <a:ext cx="2029335" cy="6384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文字水印图片</a:t>
          </a:r>
          <a:endParaRPr lang="zh-CN" altLang="en-US" sz="2400" kern="1200" dirty="0"/>
        </a:p>
      </dsp:txBody>
      <dsp:txXfrm>
        <a:off x="1459881" y="4175066"/>
        <a:ext cx="2029335" cy="638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ctr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32" y="281619"/>
            <a:ext cx="290249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0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49D1DA-9566-4F84-B495-2DD9D1772089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6CE4ECE4-6C43-438E-9A14-1134D7D6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0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4231" y="3724857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04231" y="1683708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04231" y="4301119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1143" y="3724857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1142" y="1683708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39790" y="4301118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6468" y="3724857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6467" y="1683708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6343" y="4301116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77910" y="1607508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13995" y="1607508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2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03" y="1589455"/>
            <a:ext cx="11511419" cy="478629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85353" y="0"/>
            <a:ext cx="10364269" cy="1164921"/>
          </a:xfrm>
        </p:spPr>
        <p:txBody>
          <a:bodyPr anchor="ctr"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9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39788" y="1377950"/>
            <a:ext cx="7627937" cy="473551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55063" y="1377951"/>
            <a:ext cx="3257550" cy="240491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011" y="1561357"/>
            <a:ext cx="6086627" cy="483944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2557" y="1561357"/>
            <a:ext cx="4789903" cy="483944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93" y="0"/>
            <a:ext cx="10258817" cy="1164921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6914694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8307" y="1447800"/>
            <a:ext cx="4170993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7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172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71" y="666209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3172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64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06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36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1206" y="-1"/>
            <a:ext cx="685800" cy="1190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81015"/>
            <a:ext cx="10490048" cy="1109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02" y="1554071"/>
            <a:ext cx="11635658" cy="512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13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80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202158" cy="3329581"/>
          </a:xfrm>
        </p:spPr>
        <p:txBody>
          <a:bodyPr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实现图片水印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8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265745"/>
              </p:ext>
            </p:extLst>
          </p:nvPr>
        </p:nvGraphicFramePr>
        <p:xfrm>
          <a:off x="338138" y="1589088"/>
          <a:ext cx="11510962" cy="478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7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水印概述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39788" y="1377950"/>
            <a:ext cx="7151273" cy="473551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称应该是数字水印，指</a:t>
            </a:r>
            <a:r>
              <a:rPr lang="zh-CN" altLang="en-US" dirty="0"/>
              <a:t>将特定的信息嵌入数字信</a:t>
            </a:r>
            <a:r>
              <a:rPr lang="zh-CN" altLang="en-US" dirty="0" smtClean="0"/>
              <a:t>号</a:t>
            </a:r>
            <a:r>
              <a:rPr lang="zh-CN" altLang="en-US" dirty="0"/>
              <a:t>（</a:t>
            </a:r>
            <a:r>
              <a:rPr lang="zh-CN" altLang="en-US" dirty="0" smtClean="0"/>
              <a:t>音</a:t>
            </a:r>
            <a:r>
              <a:rPr lang="zh-CN" altLang="en-US" dirty="0"/>
              <a:t>频、图片或是视频</a:t>
            </a:r>
            <a:r>
              <a:rPr lang="zh-CN" altLang="en-US" dirty="0" smtClean="0"/>
              <a:t>等）。</a:t>
            </a:r>
            <a:endParaRPr lang="en-US" altLang="zh-CN" dirty="0" smtClean="0"/>
          </a:p>
          <a:p>
            <a:r>
              <a:rPr lang="zh-CN" altLang="en-US" dirty="0"/>
              <a:t>根</a:t>
            </a:r>
            <a:r>
              <a:rPr lang="zh-CN" altLang="en-US" dirty="0" smtClean="0"/>
              <a:t>据作用分为两类：</a:t>
            </a:r>
            <a:endParaRPr lang="en-US" altLang="zh-CN" dirty="0" smtClean="0"/>
          </a:p>
          <a:p>
            <a:pPr lvl="1"/>
            <a:r>
              <a:rPr lang="zh-CN" altLang="en-US" dirty="0"/>
              <a:t>浮现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</a:t>
            </a:r>
            <a:r>
              <a:rPr lang="zh-CN" altLang="en-US" dirty="0"/>
              <a:t>所包含</a:t>
            </a:r>
            <a:r>
              <a:rPr lang="zh-CN" altLang="en-US" dirty="0" smtClean="0"/>
              <a:t>的水印数据信</a:t>
            </a:r>
            <a:r>
              <a:rPr lang="zh-CN" altLang="en-US" dirty="0"/>
              <a:t>息可在观看图片或视频时同时被看</a:t>
            </a:r>
            <a:r>
              <a:rPr lang="zh-CN" altLang="en-US" dirty="0" smtClean="0"/>
              <a:t>见，</a:t>
            </a:r>
            <a:r>
              <a:rPr lang="zh-CN" altLang="en-US" dirty="0"/>
              <a:t>通常包含版权拥有者的名称或标志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</a:t>
            </a:r>
            <a:r>
              <a:rPr lang="zh-CN" altLang="en-US" dirty="0"/>
              <a:t>藏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lvl="2"/>
            <a:r>
              <a:rPr lang="zh-CN" altLang="en-US" dirty="0"/>
              <a:t>无法被看</a:t>
            </a:r>
            <a:r>
              <a:rPr lang="zh-CN" altLang="en-US" dirty="0" smtClean="0"/>
              <a:t>见，一般用于保</a:t>
            </a:r>
            <a:r>
              <a:rPr lang="zh-CN" altLang="en-US" dirty="0"/>
              <a:t>护</a:t>
            </a:r>
            <a:r>
              <a:rPr lang="zh-CN" altLang="en-US" dirty="0" smtClean="0"/>
              <a:t>版权，用于避</a:t>
            </a:r>
            <a:r>
              <a:rPr lang="zh-CN" altLang="en-US" dirty="0"/>
              <a:t>免或阻止数字媒体未经授权的复制和拷贝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次课程主要讲解给图片添加浮现式水印的原理和方法</a:t>
            </a:r>
            <a:endParaRPr lang="en-US" altLang="zh-CN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1" r="4361"/>
          <a:stretch>
            <a:fillRect/>
          </a:stretch>
        </p:blipFill>
        <p:spPr>
          <a:xfrm>
            <a:off x="8268944" y="1377950"/>
            <a:ext cx="3640482" cy="4280727"/>
          </a:xfrm>
        </p:spPr>
      </p:pic>
    </p:spTree>
    <p:extLst>
      <p:ext uri="{BB962C8B-B14F-4D97-AF65-F5344CB8AC3E}">
        <p14:creationId xmlns:p14="http://schemas.microsoft.com/office/powerpoint/2010/main" val="12496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浮现式水印原理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原理：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原</a:t>
            </a:r>
            <a:r>
              <a:rPr lang="zh-CN" altLang="en-US" sz="2400" dirty="0"/>
              <a:t>图</a:t>
            </a:r>
            <a:r>
              <a:rPr lang="zh-CN" altLang="en-US" sz="2400" dirty="0" smtClean="0"/>
              <a:t>片和水印图片重叠输出</a:t>
            </a:r>
            <a:endParaRPr lang="en-US" altLang="zh-CN" sz="2400" dirty="0" smtClean="0"/>
          </a:p>
          <a:p>
            <a:r>
              <a:rPr lang="zh-CN" altLang="en-US" sz="2400" dirty="0"/>
              <a:t>步</a:t>
            </a:r>
            <a:r>
              <a:rPr lang="zh-CN" altLang="en-US" sz="2400" dirty="0" smtClean="0"/>
              <a:t>骤：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设置重叠模式为显示在源上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绘</a:t>
            </a:r>
            <a:r>
              <a:rPr lang="zh-CN" altLang="en-US" sz="2400" dirty="0" smtClean="0"/>
              <a:t>制加些许旋转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绘制水印图片设置不透明度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组</a:t>
            </a:r>
            <a:r>
              <a:rPr lang="zh-CN" altLang="en-US" sz="2400" dirty="0" smtClean="0"/>
              <a:t>合输出即可</a:t>
            </a:r>
            <a:endParaRPr lang="zh-CN" altLang="en-US" sz="24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2629941"/>
              </p:ext>
            </p:extLst>
          </p:nvPr>
        </p:nvGraphicFramePr>
        <p:xfrm>
          <a:off x="7223125" y="1562100"/>
          <a:ext cx="4789488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1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文</a:t>
            </a:r>
            <a:r>
              <a:rPr lang="zh-CN" altLang="en-US" dirty="0"/>
              <a:t>字水印原理和实</a:t>
            </a:r>
            <a:r>
              <a:rPr lang="zh-CN" altLang="en-US" dirty="0" smtClean="0"/>
              <a:t>现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 smtClean="0"/>
              <a:t>在原图上绘制文字即可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步</a:t>
            </a:r>
            <a:r>
              <a:rPr lang="zh-CN" altLang="en-US" sz="2400" dirty="0" smtClean="0"/>
              <a:t>骤：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读</a:t>
            </a:r>
            <a:r>
              <a:rPr lang="zh-CN" altLang="en-US" sz="2000" dirty="0" smtClean="0"/>
              <a:t>取图片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获</a:t>
            </a:r>
            <a:r>
              <a:rPr lang="zh-CN" altLang="en-US" sz="2000" dirty="0" smtClean="0"/>
              <a:t>取图片画笔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设</a:t>
            </a:r>
            <a:r>
              <a:rPr lang="zh-CN" altLang="en-US" sz="2000" dirty="0" smtClean="0"/>
              <a:t>置透明度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设</a:t>
            </a:r>
            <a:r>
              <a:rPr lang="zh-CN" altLang="en-US" sz="2000" dirty="0" smtClean="0"/>
              <a:t>置画笔颜色和字体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旋</a:t>
            </a:r>
            <a:r>
              <a:rPr lang="zh-CN" altLang="en-US" sz="2000" dirty="0" smtClean="0"/>
              <a:t>转画布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在指定文字绘制文字即可</a:t>
            </a:r>
            <a:endParaRPr lang="en-US" altLang="zh-CN" sz="2000" dirty="0" smtClean="0"/>
          </a:p>
          <a:p>
            <a:r>
              <a:rPr lang="zh-CN" altLang="en-US" sz="2800" dirty="0"/>
              <a:t>批</a:t>
            </a:r>
            <a:r>
              <a:rPr lang="zh-CN" altLang="en-US" sz="2800" dirty="0" smtClean="0"/>
              <a:t>量文字水印步骤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循环绘制即可</a:t>
            </a:r>
            <a:endParaRPr lang="en-US" altLang="zh-CN" sz="2400" dirty="0" smtClean="0"/>
          </a:p>
          <a:p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1628267"/>
              </p:ext>
            </p:extLst>
          </p:nvPr>
        </p:nvGraphicFramePr>
        <p:xfrm>
          <a:off x="7223125" y="1562100"/>
          <a:ext cx="4789488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3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图片</a:t>
            </a:r>
            <a:r>
              <a:rPr lang="zh-CN" altLang="en-US" dirty="0" smtClean="0"/>
              <a:t>水</a:t>
            </a:r>
            <a:r>
              <a:rPr lang="zh-CN" altLang="en-US" dirty="0"/>
              <a:t>印原理和实</a:t>
            </a:r>
            <a:r>
              <a:rPr lang="zh-CN" altLang="en-US" dirty="0" smtClean="0"/>
              <a:t>现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在原图上绘制水印图片步骤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读取图片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获</a:t>
            </a:r>
            <a:r>
              <a:rPr lang="zh-CN" altLang="en-US" sz="2200" dirty="0" smtClean="0"/>
              <a:t>取图片画笔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设</a:t>
            </a:r>
            <a:r>
              <a:rPr lang="zh-CN" altLang="en-US" sz="2200" dirty="0" smtClean="0"/>
              <a:t>置透明度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设</a:t>
            </a:r>
            <a:r>
              <a:rPr lang="zh-CN" altLang="en-US" sz="2200" dirty="0" smtClean="0"/>
              <a:t>置画笔颜色和字体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旋</a:t>
            </a:r>
            <a:r>
              <a:rPr lang="zh-CN" altLang="en-US" sz="2200" dirty="0" smtClean="0"/>
              <a:t>转画布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读</a:t>
            </a:r>
            <a:r>
              <a:rPr lang="zh-CN" altLang="en-US" sz="2200" dirty="0" smtClean="0"/>
              <a:t>取水印图片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缩</a:t>
            </a:r>
            <a:r>
              <a:rPr lang="zh-CN" altLang="en-US" sz="2200" dirty="0" smtClean="0"/>
              <a:t>放水印图片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绘</a:t>
            </a:r>
            <a:r>
              <a:rPr lang="zh-CN" altLang="en-US" sz="2200" dirty="0" smtClean="0"/>
              <a:t>制水印图片到指定位置</a:t>
            </a:r>
            <a:endParaRPr lang="en-US" altLang="zh-CN" sz="2200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1628267"/>
              </p:ext>
            </p:extLst>
          </p:nvPr>
        </p:nvGraphicFramePr>
        <p:xfrm>
          <a:off x="7223125" y="1562100"/>
          <a:ext cx="4789488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73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本课程涉及到的知识点有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图片缩放</a:t>
            </a:r>
            <a:endParaRPr lang="en-US" altLang="zh-CN" dirty="0" smtClean="0"/>
          </a:p>
          <a:p>
            <a:pPr lvl="1"/>
            <a:r>
              <a:rPr lang="zh-CN" altLang="en-US" dirty="0"/>
              <a:t>图</a:t>
            </a:r>
            <a:r>
              <a:rPr lang="zh-CN" altLang="en-US" dirty="0" smtClean="0"/>
              <a:t>片绘制</a:t>
            </a:r>
            <a:endParaRPr lang="en-US" altLang="zh-CN" dirty="0" smtClean="0"/>
          </a:p>
          <a:p>
            <a:pPr lvl="1"/>
            <a:r>
              <a:rPr lang="zh-CN" altLang="en-US" dirty="0"/>
              <a:t>图</a:t>
            </a:r>
            <a:r>
              <a:rPr lang="zh-CN" altLang="en-US" dirty="0" smtClean="0"/>
              <a:t>片平铺绘制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19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模板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" id="{D4A97080-2407-45E7-B104-1AD4B9EAE6A9}" vid="{4C72D605-2BF1-412E-B0AA-AF33CEC79E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105</TotalTime>
  <Words>471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黑体</vt:lpstr>
      <vt:lpstr>宋体</vt:lpstr>
      <vt:lpstr>微软雅黑</vt:lpstr>
      <vt:lpstr>Arial</vt:lpstr>
      <vt:lpstr>Century Gothic</vt:lpstr>
      <vt:lpstr>Wingdings 3</vt:lpstr>
      <vt:lpstr>ppt模板</vt:lpstr>
      <vt:lpstr>java实现图片水印</vt:lpstr>
      <vt:lpstr>目录</vt:lpstr>
      <vt:lpstr>水印概述</vt:lpstr>
      <vt:lpstr>浮现式水印原理</vt:lpstr>
      <vt:lpstr>文字水印原理和实现</vt:lpstr>
      <vt:lpstr>图片水印原理和实现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JAVA生成和解析二维码</dc:title>
  <dc:creator>China</dc:creator>
  <cp:lastModifiedBy>China</cp:lastModifiedBy>
  <cp:revision>17</cp:revision>
  <dcterms:created xsi:type="dcterms:W3CDTF">2017-08-10T06:48:46Z</dcterms:created>
  <dcterms:modified xsi:type="dcterms:W3CDTF">2017-08-11T09:11:01Z</dcterms:modified>
</cp:coreProperties>
</file>