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0764C-42E0-45F4-9EC0-D23563B293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10195-4593-4BAB-9A05-54B37E6D6807}">
      <dgm:prSet phldrT="[Text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、二维码概述</a:t>
          </a:r>
          <a:endParaRPr lang="zh-CN" altLang="en-US" dirty="0"/>
        </a:p>
      </dgm:t>
    </dgm:pt>
    <dgm:pt modelId="{31FAEDD5-FCE1-49D7-B1FE-27C06B4E37B0}" type="parTrans" cxnId="{AD376F5E-85E1-4711-8AFA-A4DB92166491}">
      <dgm:prSet/>
      <dgm:spPr/>
      <dgm:t>
        <a:bodyPr/>
        <a:lstStyle/>
        <a:p>
          <a:endParaRPr lang="zh-CN" altLang="en-US"/>
        </a:p>
      </dgm:t>
    </dgm:pt>
    <dgm:pt modelId="{2742FD9C-7C23-452A-8444-FC7AA44BBF5A}" type="sibTrans" cxnId="{AD376F5E-85E1-4711-8AFA-A4DB92166491}">
      <dgm:prSet/>
      <dgm:spPr/>
      <dgm:t>
        <a:bodyPr/>
        <a:lstStyle/>
        <a:p>
          <a:endParaRPr lang="zh-CN" altLang="en-US"/>
        </a:p>
      </dgm:t>
    </dgm:pt>
    <dgm:pt modelId="{0CE8DFDE-EAD8-44E6-8016-18756890461D}">
      <dgm:prSet phldrT="[Text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、二维码解析</a:t>
          </a:r>
          <a:endParaRPr lang="zh-CN" altLang="en-US" dirty="0"/>
        </a:p>
      </dgm:t>
    </dgm:pt>
    <dgm:pt modelId="{61FC0489-A4FB-4C23-A46A-E18F2B47CB24}" type="parTrans" cxnId="{9D708B69-3E7D-4366-A8C5-4A2B327F268C}">
      <dgm:prSet/>
      <dgm:spPr/>
      <dgm:t>
        <a:bodyPr/>
        <a:lstStyle/>
        <a:p>
          <a:endParaRPr lang="zh-CN" altLang="en-US"/>
        </a:p>
      </dgm:t>
    </dgm:pt>
    <dgm:pt modelId="{7724009C-9802-4902-9678-FE67660CDD2D}" type="sibTrans" cxnId="{9D708B69-3E7D-4366-A8C5-4A2B327F268C}">
      <dgm:prSet/>
      <dgm:spPr/>
      <dgm:t>
        <a:bodyPr/>
        <a:lstStyle/>
        <a:p>
          <a:endParaRPr lang="zh-CN" altLang="en-US"/>
        </a:p>
      </dgm:t>
    </dgm:pt>
    <dgm:pt modelId="{5C96449F-B536-4564-8912-4321AC989D84}">
      <dgm:prSet phldrT="[Text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38ECE587-C100-47A5-BF59-C9C45BB0696B}" type="parTrans" cxnId="{6B2BB1DB-6DFF-4F1C-B045-F215A3489E79}">
      <dgm:prSet/>
      <dgm:spPr/>
      <dgm:t>
        <a:bodyPr/>
        <a:lstStyle/>
        <a:p>
          <a:endParaRPr lang="zh-CN" altLang="en-US"/>
        </a:p>
      </dgm:t>
    </dgm:pt>
    <dgm:pt modelId="{9CCC3E7B-F48B-488C-86E2-1EA555B8F989}" type="sibTrans" cxnId="{6B2BB1DB-6DFF-4F1C-B045-F215A3489E79}">
      <dgm:prSet/>
      <dgm:spPr/>
      <dgm:t>
        <a:bodyPr/>
        <a:lstStyle/>
        <a:p>
          <a:endParaRPr lang="zh-CN" altLang="en-US"/>
        </a:p>
      </dgm:t>
    </dgm:pt>
    <dgm:pt modelId="{6B0EB4E0-1578-45DD-87A9-D628F8098F3E}">
      <dgm:prSet phldrT="[Text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、二维码生成</a:t>
          </a:r>
          <a:endParaRPr lang="zh-CN" altLang="en-US" dirty="0"/>
        </a:p>
      </dgm:t>
    </dgm:pt>
    <dgm:pt modelId="{0B653564-7603-4DC1-B630-FDD9F0879C4F}" type="parTrans" cxnId="{2B2BE64B-C602-482F-A58F-5211CAA18D72}">
      <dgm:prSet/>
      <dgm:spPr/>
      <dgm:t>
        <a:bodyPr/>
        <a:lstStyle/>
        <a:p>
          <a:endParaRPr lang="zh-CN" altLang="en-US"/>
        </a:p>
      </dgm:t>
    </dgm:pt>
    <dgm:pt modelId="{C98EA158-A72C-462E-8C9D-9D297F8EF739}" type="sibTrans" cxnId="{2B2BE64B-C602-482F-A58F-5211CAA18D72}">
      <dgm:prSet/>
      <dgm:spPr/>
      <dgm:t>
        <a:bodyPr/>
        <a:lstStyle/>
        <a:p>
          <a:endParaRPr lang="zh-CN" altLang="en-US"/>
        </a:p>
      </dgm:t>
    </dgm:pt>
    <dgm:pt modelId="{2634FEBF-7625-4F02-A612-35D8A3BF8E43}" type="pres">
      <dgm:prSet presAssocID="{B980764C-42E0-45F4-9EC0-D23563B293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AD4582-C97D-4F55-83A5-635CD99FE258}" type="pres">
      <dgm:prSet presAssocID="{38C10195-4593-4BAB-9A05-54B37E6D6807}" presName="parentLin" presStyleCnt="0"/>
      <dgm:spPr/>
    </dgm:pt>
    <dgm:pt modelId="{1DC0ED95-0A40-475F-9970-46D0E73A5F49}" type="pres">
      <dgm:prSet presAssocID="{38C10195-4593-4BAB-9A05-54B37E6D680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1AB07D-438A-4F7B-9052-60EB513FABCC}" type="pres">
      <dgm:prSet presAssocID="{38C10195-4593-4BAB-9A05-54B37E6D68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45BE8-161A-42A0-AE70-FC05D24B16B4}" type="pres">
      <dgm:prSet presAssocID="{38C10195-4593-4BAB-9A05-54B37E6D6807}" presName="negativeSpace" presStyleCnt="0"/>
      <dgm:spPr/>
    </dgm:pt>
    <dgm:pt modelId="{5E54CE2C-4291-42CC-8CEE-EDA7AAAF140B}" type="pres">
      <dgm:prSet presAssocID="{38C10195-4593-4BAB-9A05-54B37E6D680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8459D-7E3F-4BD0-9244-D010F75DED05}" type="pres">
      <dgm:prSet presAssocID="{2742FD9C-7C23-452A-8444-FC7AA44BBF5A}" presName="spaceBetweenRectangles" presStyleCnt="0"/>
      <dgm:spPr/>
    </dgm:pt>
    <dgm:pt modelId="{F9F7D751-6EE9-4BEF-870E-50158BCCE83E}" type="pres">
      <dgm:prSet presAssocID="{6B0EB4E0-1578-45DD-87A9-D628F8098F3E}" presName="parentLin" presStyleCnt="0"/>
      <dgm:spPr/>
    </dgm:pt>
    <dgm:pt modelId="{937E4B66-8172-4DB9-89A1-8B6FBA8F4F3E}" type="pres">
      <dgm:prSet presAssocID="{6B0EB4E0-1578-45DD-87A9-D628F8098F3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799BC9D-84F0-4781-8F8F-016831799040}" type="pres">
      <dgm:prSet presAssocID="{6B0EB4E0-1578-45DD-87A9-D628F8098F3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E25AA-97E5-4D02-94FE-3FEB62495F90}" type="pres">
      <dgm:prSet presAssocID="{6B0EB4E0-1578-45DD-87A9-D628F8098F3E}" presName="negativeSpace" presStyleCnt="0"/>
      <dgm:spPr/>
    </dgm:pt>
    <dgm:pt modelId="{AB031510-75D7-4D5F-B15F-71B6EFED7E65}" type="pres">
      <dgm:prSet presAssocID="{6B0EB4E0-1578-45DD-87A9-D628F8098F3E}" presName="childText" presStyleLbl="conFgAcc1" presStyleIdx="1" presStyleCnt="4">
        <dgm:presLayoutVars>
          <dgm:bulletEnabled val="1"/>
        </dgm:presLayoutVars>
      </dgm:prSet>
      <dgm:spPr/>
    </dgm:pt>
    <dgm:pt modelId="{27449158-64BA-4969-A0FF-BE16AF8D2744}" type="pres">
      <dgm:prSet presAssocID="{C98EA158-A72C-462E-8C9D-9D297F8EF739}" presName="spaceBetweenRectangles" presStyleCnt="0"/>
      <dgm:spPr/>
    </dgm:pt>
    <dgm:pt modelId="{571B310F-90C2-4B1D-89AA-A468C6237FEC}" type="pres">
      <dgm:prSet presAssocID="{0CE8DFDE-EAD8-44E6-8016-18756890461D}" presName="parentLin" presStyleCnt="0"/>
      <dgm:spPr/>
    </dgm:pt>
    <dgm:pt modelId="{A6013751-9D63-4668-A04C-7F8B7F474570}" type="pres">
      <dgm:prSet presAssocID="{0CE8DFDE-EAD8-44E6-8016-18756890461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FE1E4EA-F21D-41D7-BDBD-6CF5C7125CE4}" type="pres">
      <dgm:prSet presAssocID="{0CE8DFDE-EAD8-44E6-8016-1875689046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D9C96-BFA8-4804-943E-8DBF67B84BE0}" type="pres">
      <dgm:prSet presAssocID="{0CE8DFDE-EAD8-44E6-8016-18756890461D}" presName="negativeSpace" presStyleCnt="0"/>
      <dgm:spPr/>
    </dgm:pt>
    <dgm:pt modelId="{2E656E7A-3260-411A-B753-A1B585FB4924}" type="pres">
      <dgm:prSet presAssocID="{0CE8DFDE-EAD8-44E6-8016-18756890461D}" presName="childText" presStyleLbl="conFgAcc1" presStyleIdx="2" presStyleCnt="4">
        <dgm:presLayoutVars>
          <dgm:bulletEnabled val="1"/>
        </dgm:presLayoutVars>
      </dgm:prSet>
      <dgm:spPr/>
    </dgm:pt>
    <dgm:pt modelId="{CCFCF23A-0796-43B8-B99A-72B480EFC72B}" type="pres">
      <dgm:prSet presAssocID="{7724009C-9802-4902-9678-FE67660CDD2D}" presName="spaceBetweenRectangles" presStyleCnt="0"/>
      <dgm:spPr/>
    </dgm:pt>
    <dgm:pt modelId="{727BC6B1-3906-4AE6-BACD-1C56318F4980}" type="pres">
      <dgm:prSet presAssocID="{5C96449F-B536-4564-8912-4321AC989D84}" presName="parentLin" presStyleCnt="0"/>
      <dgm:spPr/>
    </dgm:pt>
    <dgm:pt modelId="{1335C8EE-F07C-4BB0-A955-48AF9F3DD10B}" type="pres">
      <dgm:prSet presAssocID="{5C96449F-B536-4564-8912-4321AC989D8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FE9F368-EEA6-455D-88BC-4A29EF62F634}" type="pres">
      <dgm:prSet presAssocID="{5C96449F-B536-4564-8912-4321AC989D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F20D-EF75-41B5-82E1-201CD0F1789D}" type="pres">
      <dgm:prSet presAssocID="{5C96449F-B536-4564-8912-4321AC989D84}" presName="negativeSpace" presStyleCnt="0"/>
      <dgm:spPr/>
    </dgm:pt>
    <dgm:pt modelId="{532A84BC-6937-4F85-B281-4F0B2200251D}" type="pres">
      <dgm:prSet presAssocID="{5C96449F-B536-4564-8912-4321AC989D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2BE64B-C602-482F-A58F-5211CAA18D72}" srcId="{B980764C-42E0-45F4-9EC0-D23563B2930C}" destId="{6B0EB4E0-1578-45DD-87A9-D628F8098F3E}" srcOrd="1" destOrd="0" parTransId="{0B653564-7603-4DC1-B630-FDD9F0879C4F}" sibTransId="{C98EA158-A72C-462E-8C9D-9D297F8EF739}"/>
    <dgm:cxn modelId="{2A2FF425-22AB-4AC7-A143-51C126569F23}" type="presOf" srcId="{38C10195-4593-4BAB-9A05-54B37E6D6807}" destId="{731AB07D-438A-4F7B-9052-60EB513FABCC}" srcOrd="1" destOrd="0" presId="urn:microsoft.com/office/officeart/2005/8/layout/list1"/>
    <dgm:cxn modelId="{B2D874C3-5FF2-489C-8D54-161176FE2ED8}" type="presOf" srcId="{0CE8DFDE-EAD8-44E6-8016-18756890461D}" destId="{2FE1E4EA-F21D-41D7-BDBD-6CF5C7125CE4}" srcOrd="1" destOrd="0" presId="urn:microsoft.com/office/officeart/2005/8/layout/list1"/>
    <dgm:cxn modelId="{8616BF7C-9275-4168-9ECA-B37993EEE623}" type="presOf" srcId="{38C10195-4593-4BAB-9A05-54B37E6D6807}" destId="{1DC0ED95-0A40-475F-9970-46D0E73A5F49}" srcOrd="0" destOrd="0" presId="urn:microsoft.com/office/officeart/2005/8/layout/list1"/>
    <dgm:cxn modelId="{9D708B69-3E7D-4366-A8C5-4A2B327F268C}" srcId="{B980764C-42E0-45F4-9EC0-D23563B2930C}" destId="{0CE8DFDE-EAD8-44E6-8016-18756890461D}" srcOrd="2" destOrd="0" parTransId="{61FC0489-A4FB-4C23-A46A-E18F2B47CB24}" sibTransId="{7724009C-9802-4902-9678-FE67660CDD2D}"/>
    <dgm:cxn modelId="{5D535A55-8316-4131-AA91-C6C82304C32A}" type="presOf" srcId="{0CE8DFDE-EAD8-44E6-8016-18756890461D}" destId="{A6013751-9D63-4668-A04C-7F8B7F474570}" srcOrd="0" destOrd="0" presId="urn:microsoft.com/office/officeart/2005/8/layout/list1"/>
    <dgm:cxn modelId="{773C91EE-21B6-4AA6-9933-CB408F26623A}" type="presOf" srcId="{6B0EB4E0-1578-45DD-87A9-D628F8098F3E}" destId="{937E4B66-8172-4DB9-89A1-8B6FBA8F4F3E}" srcOrd="0" destOrd="0" presId="urn:microsoft.com/office/officeart/2005/8/layout/list1"/>
    <dgm:cxn modelId="{32CFAAE6-49BF-4923-BBA4-8732471CE92E}" type="presOf" srcId="{6B0EB4E0-1578-45DD-87A9-D628F8098F3E}" destId="{2799BC9D-84F0-4781-8F8F-016831799040}" srcOrd="1" destOrd="0" presId="urn:microsoft.com/office/officeart/2005/8/layout/list1"/>
    <dgm:cxn modelId="{4C76BE11-B670-4CC9-BB93-DD9B7BD227C3}" type="presOf" srcId="{5C96449F-B536-4564-8912-4321AC989D84}" destId="{1335C8EE-F07C-4BB0-A955-48AF9F3DD10B}" srcOrd="0" destOrd="0" presId="urn:microsoft.com/office/officeart/2005/8/layout/list1"/>
    <dgm:cxn modelId="{55655DE2-2A49-49F7-89DF-64B391FEEDBD}" type="presOf" srcId="{5C96449F-B536-4564-8912-4321AC989D84}" destId="{4FE9F368-EEA6-455D-88BC-4A29EF62F634}" srcOrd="1" destOrd="0" presId="urn:microsoft.com/office/officeart/2005/8/layout/list1"/>
    <dgm:cxn modelId="{1A67F105-39B5-4FC2-A46E-3F5820FCF4B3}" type="presOf" srcId="{B980764C-42E0-45F4-9EC0-D23563B2930C}" destId="{2634FEBF-7625-4F02-A612-35D8A3BF8E43}" srcOrd="0" destOrd="0" presId="urn:microsoft.com/office/officeart/2005/8/layout/list1"/>
    <dgm:cxn modelId="{AD376F5E-85E1-4711-8AFA-A4DB92166491}" srcId="{B980764C-42E0-45F4-9EC0-D23563B2930C}" destId="{38C10195-4593-4BAB-9A05-54B37E6D6807}" srcOrd="0" destOrd="0" parTransId="{31FAEDD5-FCE1-49D7-B1FE-27C06B4E37B0}" sibTransId="{2742FD9C-7C23-452A-8444-FC7AA44BBF5A}"/>
    <dgm:cxn modelId="{6B2BB1DB-6DFF-4F1C-B045-F215A3489E79}" srcId="{B980764C-42E0-45F4-9EC0-D23563B2930C}" destId="{5C96449F-B536-4564-8912-4321AC989D84}" srcOrd="3" destOrd="0" parTransId="{38ECE587-C100-47A5-BF59-C9C45BB0696B}" sibTransId="{9CCC3E7B-F48B-488C-86E2-1EA555B8F989}"/>
    <dgm:cxn modelId="{F2E1777E-C860-41EE-9BD6-FCDE545B5C1A}" type="presParOf" srcId="{2634FEBF-7625-4F02-A612-35D8A3BF8E43}" destId="{C5AD4582-C97D-4F55-83A5-635CD99FE258}" srcOrd="0" destOrd="0" presId="urn:microsoft.com/office/officeart/2005/8/layout/list1"/>
    <dgm:cxn modelId="{692EE0BA-1916-468F-9DDC-AC879B25D2B4}" type="presParOf" srcId="{C5AD4582-C97D-4F55-83A5-635CD99FE258}" destId="{1DC0ED95-0A40-475F-9970-46D0E73A5F49}" srcOrd="0" destOrd="0" presId="urn:microsoft.com/office/officeart/2005/8/layout/list1"/>
    <dgm:cxn modelId="{ABF307BD-79B6-49C4-B1B5-95CCCB55A927}" type="presParOf" srcId="{C5AD4582-C97D-4F55-83A5-635CD99FE258}" destId="{731AB07D-438A-4F7B-9052-60EB513FABCC}" srcOrd="1" destOrd="0" presId="urn:microsoft.com/office/officeart/2005/8/layout/list1"/>
    <dgm:cxn modelId="{4D6C6F77-8A8E-4E14-9926-9A10AAF4C963}" type="presParOf" srcId="{2634FEBF-7625-4F02-A612-35D8A3BF8E43}" destId="{57C45BE8-161A-42A0-AE70-FC05D24B16B4}" srcOrd="1" destOrd="0" presId="urn:microsoft.com/office/officeart/2005/8/layout/list1"/>
    <dgm:cxn modelId="{B0A7B616-66EC-4CFF-81D8-65111FD355AD}" type="presParOf" srcId="{2634FEBF-7625-4F02-A612-35D8A3BF8E43}" destId="{5E54CE2C-4291-42CC-8CEE-EDA7AAAF140B}" srcOrd="2" destOrd="0" presId="urn:microsoft.com/office/officeart/2005/8/layout/list1"/>
    <dgm:cxn modelId="{FF76CDFD-318E-4BAB-B10F-9A0D133E63FA}" type="presParOf" srcId="{2634FEBF-7625-4F02-A612-35D8A3BF8E43}" destId="{4988459D-7E3F-4BD0-9244-D010F75DED05}" srcOrd="3" destOrd="0" presId="urn:microsoft.com/office/officeart/2005/8/layout/list1"/>
    <dgm:cxn modelId="{854B3FC8-1E0A-44DC-81A6-3B39D60EC794}" type="presParOf" srcId="{2634FEBF-7625-4F02-A612-35D8A3BF8E43}" destId="{F9F7D751-6EE9-4BEF-870E-50158BCCE83E}" srcOrd="4" destOrd="0" presId="urn:microsoft.com/office/officeart/2005/8/layout/list1"/>
    <dgm:cxn modelId="{8B9EE6B9-81A9-4A5F-BC99-69CF2AE7650D}" type="presParOf" srcId="{F9F7D751-6EE9-4BEF-870E-50158BCCE83E}" destId="{937E4B66-8172-4DB9-89A1-8B6FBA8F4F3E}" srcOrd="0" destOrd="0" presId="urn:microsoft.com/office/officeart/2005/8/layout/list1"/>
    <dgm:cxn modelId="{958E274E-7B00-45B2-867B-DC844A1BA877}" type="presParOf" srcId="{F9F7D751-6EE9-4BEF-870E-50158BCCE83E}" destId="{2799BC9D-84F0-4781-8F8F-016831799040}" srcOrd="1" destOrd="0" presId="urn:microsoft.com/office/officeart/2005/8/layout/list1"/>
    <dgm:cxn modelId="{306E58E3-FB7D-444A-935E-0065F0F817D1}" type="presParOf" srcId="{2634FEBF-7625-4F02-A612-35D8A3BF8E43}" destId="{199E25AA-97E5-4D02-94FE-3FEB62495F90}" srcOrd="5" destOrd="0" presId="urn:microsoft.com/office/officeart/2005/8/layout/list1"/>
    <dgm:cxn modelId="{A0693CF1-0D0A-45B0-83B6-35CA93F7AA4F}" type="presParOf" srcId="{2634FEBF-7625-4F02-A612-35D8A3BF8E43}" destId="{AB031510-75D7-4D5F-B15F-71B6EFED7E65}" srcOrd="6" destOrd="0" presId="urn:microsoft.com/office/officeart/2005/8/layout/list1"/>
    <dgm:cxn modelId="{16259609-6DD8-4C8B-81AF-E4D10FB6BD05}" type="presParOf" srcId="{2634FEBF-7625-4F02-A612-35D8A3BF8E43}" destId="{27449158-64BA-4969-A0FF-BE16AF8D2744}" srcOrd="7" destOrd="0" presId="urn:microsoft.com/office/officeart/2005/8/layout/list1"/>
    <dgm:cxn modelId="{D41BCABB-F5C0-4579-A185-5E6088818DF6}" type="presParOf" srcId="{2634FEBF-7625-4F02-A612-35D8A3BF8E43}" destId="{571B310F-90C2-4B1D-89AA-A468C6237FEC}" srcOrd="8" destOrd="0" presId="urn:microsoft.com/office/officeart/2005/8/layout/list1"/>
    <dgm:cxn modelId="{7A608903-6022-44DA-815E-9E6B802A1AE2}" type="presParOf" srcId="{571B310F-90C2-4B1D-89AA-A468C6237FEC}" destId="{A6013751-9D63-4668-A04C-7F8B7F474570}" srcOrd="0" destOrd="0" presId="urn:microsoft.com/office/officeart/2005/8/layout/list1"/>
    <dgm:cxn modelId="{D1F1D8ED-AE42-4E08-9190-76A0E35E54E3}" type="presParOf" srcId="{571B310F-90C2-4B1D-89AA-A468C6237FEC}" destId="{2FE1E4EA-F21D-41D7-BDBD-6CF5C7125CE4}" srcOrd="1" destOrd="0" presId="urn:microsoft.com/office/officeart/2005/8/layout/list1"/>
    <dgm:cxn modelId="{934C7672-FA72-4709-A4BE-C93A7D502150}" type="presParOf" srcId="{2634FEBF-7625-4F02-A612-35D8A3BF8E43}" destId="{EE2D9C96-BFA8-4804-943E-8DBF67B84BE0}" srcOrd="9" destOrd="0" presId="urn:microsoft.com/office/officeart/2005/8/layout/list1"/>
    <dgm:cxn modelId="{2AABF151-0E38-4BCF-9765-759301937B69}" type="presParOf" srcId="{2634FEBF-7625-4F02-A612-35D8A3BF8E43}" destId="{2E656E7A-3260-411A-B753-A1B585FB4924}" srcOrd="10" destOrd="0" presId="urn:microsoft.com/office/officeart/2005/8/layout/list1"/>
    <dgm:cxn modelId="{D7A79688-C949-4486-9E1E-3A171D546BDB}" type="presParOf" srcId="{2634FEBF-7625-4F02-A612-35D8A3BF8E43}" destId="{CCFCF23A-0796-43B8-B99A-72B480EFC72B}" srcOrd="11" destOrd="0" presId="urn:microsoft.com/office/officeart/2005/8/layout/list1"/>
    <dgm:cxn modelId="{D34BF624-2003-4A39-A24F-2059383AE69F}" type="presParOf" srcId="{2634FEBF-7625-4F02-A612-35D8A3BF8E43}" destId="{727BC6B1-3906-4AE6-BACD-1C56318F4980}" srcOrd="12" destOrd="0" presId="urn:microsoft.com/office/officeart/2005/8/layout/list1"/>
    <dgm:cxn modelId="{1CDEEC91-FB74-4F6A-905D-93126AC66E0E}" type="presParOf" srcId="{727BC6B1-3906-4AE6-BACD-1C56318F4980}" destId="{1335C8EE-F07C-4BB0-A955-48AF9F3DD10B}" srcOrd="0" destOrd="0" presId="urn:microsoft.com/office/officeart/2005/8/layout/list1"/>
    <dgm:cxn modelId="{BE618DC5-CF39-42C2-9E05-75097554B7BC}" type="presParOf" srcId="{727BC6B1-3906-4AE6-BACD-1C56318F4980}" destId="{4FE9F368-EEA6-455D-88BC-4A29EF62F634}" srcOrd="1" destOrd="0" presId="urn:microsoft.com/office/officeart/2005/8/layout/list1"/>
    <dgm:cxn modelId="{A1D5DBA1-8FFB-412F-9E5C-F24789DB458C}" type="presParOf" srcId="{2634FEBF-7625-4F02-A612-35D8A3BF8E43}" destId="{40A7F20D-EF75-41B5-82E1-201CD0F1789D}" srcOrd="13" destOrd="0" presId="urn:microsoft.com/office/officeart/2005/8/layout/list1"/>
    <dgm:cxn modelId="{4C85B9EA-34E8-4727-9141-911B2E613D12}" type="presParOf" srcId="{2634FEBF-7625-4F02-A612-35D8A3BF8E43}" destId="{532A84BC-6937-4F85-B281-4F0B2200251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7FD1A-1EFD-4E97-9C88-7B7439B927B6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B1A3F9-4A9D-4F15-882B-52FFF5ACB82B}">
      <dgm:prSet phldrT="[Text]"/>
      <dgm:spPr/>
      <dgm:t>
        <a:bodyPr/>
        <a:lstStyle/>
        <a:p>
          <a:r>
            <a:rPr lang="en-US" altLang="zh-CN" dirty="0" smtClean="0"/>
            <a:t>PDF417</a:t>
          </a:r>
          <a:r>
            <a:rPr lang="zh-CN" altLang="en-US" dirty="0" smtClean="0"/>
            <a:t>码</a:t>
          </a:r>
          <a:endParaRPr lang="zh-CN" altLang="en-US" dirty="0"/>
        </a:p>
      </dgm:t>
    </dgm:pt>
    <dgm:pt modelId="{2B0FDFF2-6297-4D69-B2CD-654EA4CE8ACB}" type="parTrans" cxnId="{2031ACEE-353D-4EDB-B46C-08B12A5F5B99}">
      <dgm:prSet/>
      <dgm:spPr/>
      <dgm:t>
        <a:bodyPr/>
        <a:lstStyle/>
        <a:p>
          <a:endParaRPr lang="zh-CN" altLang="en-US"/>
        </a:p>
      </dgm:t>
    </dgm:pt>
    <dgm:pt modelId="{CF8A4C7C-BDFD-4AFF-AD31-EE784EBBA782}" type="sibTrans" cxnId="{2031ACEE-353D-4EDB-B46C-08B12A5F5B99}">
      <dgm:prSet/>
      <dgm:spPr/>
      <dgm:t>
        <a:bodyPr/>
        <a:lstStyle/>
        <a:p>
          <a:endParaRPr lang="zh-CN" altLang="en-US"/>
        </a:p>
      </dgm:t>
    </dgm:pt>
    <dgm:pt modelId="{35C9BC12-1383-4B1A-A21A-9D5C53546CBF}">
      <dgm:prSet phldrT="[Text]"/>
      <dgm:spPr/>
      <dgm:t>
        <a:bodyPr/>
        <a:lstStyle/>
        <a:p>
          <a:r>
            <a:rPr lang="zh-CN" altLang="en-US" dirty="0" smtClean="0"/>
            <a:t>常见的</a:t>
          </a:r>
          <a:r>
            <a:rPr lang="en-US" altLang="zh-CN" dirty="0" smtClean="0"/>
            <a:t>QR</a:t>
          </a:r>
          <a:r>
            <a:rPr lang="zh-CN" altLang="en-US" dirty="0" smtClean="0"/>
            <a:t>码</a:t>
          </a:r>
          <a:endParaRPr lang="zh-CN" altLang="en-US" dirty="0"/>
        </a:p>
      </dgm:t>
    </dgm:pt>
    <dgm:pt modelId="{99CFAF3A-BD5D-447B-8043-F9A575954681}" type="parTrans" cxnId="{61EC0DB6-DECE-4864-B40E-25DF6165932C}">
      <dgm:prSet/>
      <dgm:spPr/>
      <dgm:t>
        <a:bodyPr/>
        <a:lstStyle/>
        <a:p>
          <a:endParaRPr lang="zh-CN" altLang="en-US"/>
        </a:p>
      </dgm:t>
    </dgm:pt>
    <dgm:pt modelId="{BDB2B55A-2084-4642-985E-5F1340D97B06}" type="sibTrans" cxnId="{61EC0DB6-DECE-4864-B40E-25DF6165932C}">
      <dgm:prSet/>
      <dgm:spPr/>
      <dgm:t>
        <a:bodyPr/>
        <a:lstStyle/>
        <a:p>
          <a:endParaRPr lang="zh-CN" altLang="en-US"/>
        </a:p>
      </dgm:t>
    </dgm:pt>
    <dgm:pt modelId="{FCD07A62-C5D5-4688-BC21-A66601CB5EF7}">
      <dgm:prSet phldrT="[Text]"/>
      <dgm:spPr/>
      <dgm:t>
        <a:bodyPr/>
        <a:lstStyle/>
        <a:p>
          <a:r>
            <a:rPr lang="zh-CN" altLang="en-US" dirty="0" smtClean="0"/>
            <a:t>汉信码</a:t>
          </a:r>
          <a:endParaRPr lang="zh-CN" altLang="en-US" dirty="0"/>
        </a:p>
      </dgm:t>
    </dgm:pt>
    <dgm:pt modelId="{1E848C49-BD8D-468F-A5BE-52943C8F7F5D}" type="parTrans" cxnId="{1B1E6226-D9A2-484F-B9FF-5E5E48887707}">
      <dgm:prSet/>
      <dgm:spPr/>
      <dgm:t>
        <a:bodyPr/>
        <a:lstStyle/>
        <a:p>
          <a:endParaRPr lang="zh-CN" altLang="en-US"/>
        </a:p>
      </dgm:t>
    </dgm:pt>
    <dgm:pt modelId="{DFCD2E06-0789-4D90-8B6A-1E0E839BF1FF}" type="sibTrans" cxnId="{1B1E6226-D9A2-484F-B9FF-5E5E48887707}">
      <dgm:prSet/>
      <dgm:spPr/>
      <dgm:t>
        <a:bodyPr/>
        <a:lstStyle/>
        <a:p>
          <a:endParaRPr lang="zh-CN" altLang="en-US"/>
        </a:p>
      </dgm:t>
    </dgm:pt>
    <dgm:pt modelId="{F7A3E780-4324-4067-9B97-2657B9A70B83}">
      <dgm:prSet phldrT="[Text]"/>
      <dgm:spPr/>
      <dgm:t>
        <a:bodyPr/>
        <a:lstStyle/>
        <a:p>
          <a:r>
            <a:rPr lang="zh-CN" altLang="en-US" dirty="0" smtClean="0"/>
            <a:t>颜色条码</a:t>
          </a:r>
          <a:endParaRPr lang="zh-CN" altLang="en-US" dirty="0"/>
        </a:p>
      </dgm:t>
    </dgm:pt>
    <dgm:pt modelId="{555438EE-6F26-4469-8B82-92C4506C697A}" type="parTrans" cxnId="{D1A7E4C4-2062-4FD8-8A9E-944FE3301DC4}">
      <dgm:prSet/>
      <dgm:spPr/>
      <dgm:t>
        <a:bodyPr/>
        <a:lstStyle/>
        <a:p>
          <a:endParaRPr lang="zh-CN" altLang="en-US"/>
        </a:p>
      </dgm:t>
    </dgm:pt>
    <dgm:pt modelId="{91D8018B-0F53-49E0-9316-84427792D30E}" type="sibTrans" cxnId="{D1A7E4C4-2062-4FD8-8A9E-944FE3301DC4}">
      <dgm:prSet/>
      <dgm:spPr/>
      <dgm:t>
        <a:bodyPr/>
        <a:lstStyle/>
        <a:p>
          <a:endParaRPr lang="zh-CN" altLang="en-US"/>
        </a:p>
      </dgm:t>
    </dgm:pt>
    <dgm:pt modelId="{B8D770EC-8EAC-4AE7-84C1-B9C0C4CA520E}" type="pres">
      <dgm:prSet presAssocID="{9537FD1A-1EFD-4E97-9C88-7B7439B927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F5238-F028-47EB-8BD7-8E33CD5D354F}" type="pres">
      <dgm:prSet presAssocID="{CEB1A3F9-4A9D-4F15-882B-52FFF5ACB82B}" presName="compNode" presStyleCnt="0"/>
      <dgm:spPr/>
    </dgm:pt>
    <dgm:pt modelId="{2B435910-4DCA-4613-9B74-C1A7AD6F713C}" type="pres">
      <dgm:prSet presAssocID="{CEB1A3F9-4A9D-4F15-882B-52FFF5ACB82B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FEC237A-FE09-4991-BC77-F9AB90A23B38}" type="pres">
      <dgm:prSet presAssocID="{CEB1A3F9-4A9D-4F15-882B-52FFF5ACB82B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ED548-D594-4660-85D2-897AE065E36D}" type="pres">
      <dgm:prSet presAssocID="{CF8A4C7C-BDFD-4AFF-AD31-EE784EBBA78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7449405-31B4-4FD6-BD7E-1C94A4F11B73}" type="pres">
      <dgm:prSet presAssocID="{35C9BC12-1383-4B1A-A21A-9D5C53546CBF}" presName="compNode" presStyleCnt="0"/>
      <dgm:spPr/>
    </dgm:pt>
    <dgm:pt modelId="{03E88419-CBCE-4F4E-A254-A3A68CDC2ED2}" type="pres">
      <dgm:prSet presAssocID="{35C9BC12-1383-4B1A-A21A-9D5C53546CBF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681545D-248F-47FC-8BC7-3C267B6240FB}" type="pres">
      <dgm:prSet presAssocID="{35C9BC12-1383-4B1A-A21A-9D5C53546CB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5D711C-DBF3-4890-B095-E62DA973D386}" type="pres">
      <dgm:prSet presAssocID="{BDB2B55A-2084-4642-985E-5F1340D97B0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FDB7D31-E5A5-4716-8216-71552BB49BD4}" type="pres">
      <dgm:prSet presAssocID="{FCD07A62-C5D5-4688-BC21-A66601CB5EF7}" presName="compNode" presStyleCnt="0"/>
      <dgm:spPr/>
    </dgm:pt>
    <dgm:pt modelId="{62DD2C7D-9E13-4FFD-AB43-8D26B2818632}" type="pres">
      <dgm:prSet presAssocID="{FCD07A62-C5D5-4688-BC21-A66601CB5EF7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82EDCD2-1172-4CF6-9CE7-4759F20AD3E0}" type="pres">
      <dgm:prSet presAssocID="{FCD07A62-C5D5-4688-BC21-A66601CB5EF7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E7D8DE-5D98-422C-8940-1F9C12DC1AC8}" type="pres">
      <dgm:prSet presAssocID="{DFCD2E06-0789-4D90-8B6A-1E0E839BF1F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E8E1A2F-ADA6-447A-B491-123363FA509C}" type="pres">
      <dgm:prSet presAssocID="{F7A3E780-4324-4067-9B97-2657B9A70B83}" presName="compNode" presStyleCnt="0"/>
      <dgm:spPr/>
    </dgm:pt>
    <dgm:pt modelId="{A7264C1F-1CCB-4B3E-8ED2-507F6D3BFC9D}" type="pres">
      <dgm:prSet presAssocID="{F7A3E780-4324-4067-9B97-2657B9A70B83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B91D5A0-0DE8-4BC1-AC34-7B6D50551E2C}" type="pres">
      <dgm:prSet presAssocID="{F7A3E780-4324-4067-9B97-2657B9A70B8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D3C46F-822D-4807-9052-67BBB3712133}" type="presOf" srcId="{DFCD2E06-0789-4D90-8B6A-1E0E839BF1FF}" destId="{97E7D8DE-5D98-422C-8940-1F9C12DC1AC8}" srcOrd="0" destOrd="0" presId="urn:microsoft.com/office/officeart/2005/8/layout/pList1"/>
    <dgm:cxn modelId="{121527E3-F8B6-4955-919B-DEAC7B5F6D3D}" type="presOf" srcId="{35C9BC12-1383-4B1A-A21A-9D5C53546CBF}" destId="{5681545D-248F-47FC-8BC7-3C267B6240FB}" srcOrd="0" destOrd="0" presId="urn:microsoft.com/office/officeart/2005/8/layout/pList1"/>
    <dgm:cxn modelId="{1B1E6226-D9A2-484F-B9FF-5E5E48887707}" srcId="{9537FD1A-1EFD-4E97-9C88-7B7439B927B6}" destId="{FCD07A62-C5D5-4688-BC21-A66601CB5EF7}" srcOrd="2" destOrd="0" parTransId="{1E848C49-BD8D-468F-A5BE-52943C8F7F5D}" sibTransId="{DFCD2E06-0789-4D90-8B6A-1E0E839BF1FF}"/>
    <dgm:cxn modelId="{9683C8B3-9D8D-4F9B-BC08-0D4A77C175B1}" type="presOf" srcId="{F7A3E780-4324-4067-9B97-2657B9A70B83}" destId="{BB91D5A0-0DE8-4BC1-AC34-7B6D50551E2C}" srcOrd="0" destOrd="0" presId="urn:microsoft.com/office/officeart/2005/8/layout/pList1"/>
    <dgm:cxn modelId="{2031ACEE-353D-4EDB-B46C-08B12A5F5B99}" srcId="{9537FD1A-1EFD-4E97-9C88-7B7439B927B6}" destId="{CEB1A3F9-4A9D-4F15-882B-52FFF5ACB82B}" srcOrd="0" destOrd="0" parTransId="{2B0FDFF2-6297-4D69-B2CD-654EA4CE8ACB}" sibTransId="{CF8A4C7C-BDFD-4AFF-AD31-EE784EBBA782}"/>
    <dgm:cxn modelId="{1C2C071A-0FDA-443E-BECD-94609D6A27D7}" type="presOf" srcId="{CEB1A3F9-4A9D-4F15-882B-52FFF5ACB82B}" destId="{4FEC237A-FE09-4991-BC77-F9AB90A23B38}" srcOrd="0" destOrd="0" presId="urn:microsoft.com/office/officeart/2005/8/layout/pList1"/>
    <dgm:cxn modelId="{9F9A66E8-4707-4A28-B71C-ED0F22AF4175}" type="presOf" srcId="{FCD07A62-C5D5-4688-BC21-A66601CB5EF7}" destId="{482EDCD2-1172-4CF6-9CE7-4759F20AD3E0}" srcOrd="0" destOrd="0" presId="urn:microsoft.com/office/officeart/2005/8/layout/pList1"/>
    <dgm:cxn modelId="{2588C653-B701-4E49-8A7E-71E1BA741A73}" type="presOf" srcId="{BDB2B55A-2084-4642-985E-5F1340D97B06}" destId="{2C5D711C-DBF3-4890-B095-E62DA973D386}" srcOrd="0" destOrd="0" presId="urn:microsoft.com/office/officeart/2005/8/layout/pList1"/>
    <dgm:cxn modelId="{61EC0DB6-DECE-4864-B40E-25DF6165932C}" srcId="{9537FD1A-1EFD-4E97-9C88-7B7439B927B6}" destId="{35C9BC12-1383-4B1A-A21A-9D5C53546CBF}" srcOrd="1" destOrd="0" parTransId="{99CFAF3A-BD5D-447B-8043-F9A575954681}" sibTransId="{BDB2B55A-2084-4642-985E-5F1340D97B06}"/>
    <dgm:cxn modelId="{761130E0-6E8B-4CB3-9E26-E72C8A3CC239}" type="presOf" srcId="{9537FD1A-1EFD-4E97-9C88-7B7439B927B6}" destId="{B8D770EC-8EAC-4AE7-84C1-B9C0C4CA520E}" srcOrd="0" destOrd="0" presId="urn:microsoft.com/office/officeart/2005/8/layout/pList1"/>
    <dgm:cxn modelId="{D1A7E4C4-2062-4FD8-8A9E-944FE3301DC4}" srcId="{9537FD1A-1EFD-4E97-9C88-7B7439B927B6}" destId="{F7A3E780-4324-4067-9B97-2657B9A70B83}" srcOrd="3" destOrd="0" parTransId="{555438EE-6F26-4469-8B82-92C4506C697A}" sibTransId="{91D8018B-0F53-49E0-9316-84427792D30E}"/>
    <dgm:cxn modelId="{D8996847-BA8D-472A-9949-20A0A85E8F29}" type="presOf" srcId="{CF8A4C7C-BDFD-4AFF-AD31-EE784EBBA782}" destId="{339ED548-D594-4660-85D2-897AE065E36D}" srcOrd="0" destOrd="0" presId="urn:microsoft.com/office/officeart/2005/8/layout/pList1"/>
    <dgm:cxn modelId="{B9569C6D-DB79-4B03-B9C6-EEB5460EF4F7}" type="presParOf" srcId="{B8D770EC-8EAC-4AE7-84C1-B9C0C4CA520E}" destId="{618F5238-F028-47EB-8BD7-8E33CD5D354F}" srcOrd="0" destOrd="0" presId="urn:microsoft.com/office/officeart/2005/8/layout/pList1"/>
    <dgm:cxn modelId="{5F5316B1-3189-4BD6-8F0F-82E2ED79E95E}" type="presParOf" srcId="{618F5238-F028-47EB-8BD7-8E33CD5D354F}" destId="{2B435910-4DCA-4613-9B74-C1A7AD6F713C}" srcOrd="0" destOrd="0" presId="urn:microsoft.com/office/officeart/2005/8/layout/pList1"/>
    <dgm:cxn modelId="{5494CF81-93BB-4B25-928B-192FB1C1FC29}" type="presParOf" srcId="{618F5238-F028-47EB-8BD7-8E33CD5D354F}" destId="{4FEC237A-FE09-4991-BC77-F9AB90A23B38}" srcOrd="1" destOrd="0" presId="urn:microsoft.com/office/officeart/2005/8/layout/pList1"/>
    <dgm:cxn modelId="{D6454CCE-17F1-46A4-9E3D-69AA0B67C5FB}" type="presParOf" srcId="{B8D770EC-8EAC-4AE7-84C1-B9C0C4CA520E}" destId="{339ED548-D594-4660-85D2-897AE065E36D}" srcOrd="1" destOrd="0" presId="urn:microsoft.com/office/officeart/2005/8/layout/pList1"/>
    <dgm:cxn modelId="{782B7687-244F-4C12-8D74-C44BEC11B3FD}" type="presParOf" srcId="{B8D770EC-8EAC-4AE7-84C1-B9C0C4CA520E}" destId="{67449405-31B4-4FD6-BD7E-1C94A4F11B73}" srcOrd="2" destOrd="0" presId="urn:microsoft.com/office/officeart/2005/8/layout/pList1"/>
    <dgm:cxn modelId="{0DCB1A90-6970-487A-B21A-88580760C95B}" type="presParOf" srcId="{67449405-31B4-4FD6-BD7E-1C94A4F11B73}" destId="{03E88419-CBCE-4F4E-A254-A3A68CDC2ED2}" srcOrd="0" destOrd="0" presId="urn:microsoft.com/office/officeart/2005/8/layout/pList1"/>
    <dgm:cxn modelId="{7A039AF4-497F-4686-91A9-69705C70A76B}" type="presParOf" srcId="{67449405-31B4-4FD6-BD7E-1C94A4F11B73}" destId="{5681545D-248F-47FC-8BC7-3C267B6240FB}" srcOrd="1" destOrd="0" presId="urn:microsoft.com/office/officeart/2005/8/layout/pList1"/>
    <dgm:cxn modelId="{16AD9641-1D40-48D8-B0FC-D427D65777A4}" type="presParOf" srcId="{B8D770EC-8EAC-4AE7-84C1-B9C0C4CA520E}" destId="{2C5D711C-DBF3-4890-B095-E62DA973D386}" srcOrd="3" destOrd="0" presId="urn:microsoft.com/office/officeart/2005/8/layout/pList1"/>
    <dgm:cxn modelId="{EB73E45E-CAA8-493E-9C38-784A4EA24E9C}" type="presParOf" srcId="{B8D770EC-8EAC-4AE7-84C1-B9C0C4CA520E}" destId="{7FDB7D31-E5A5-4716-8216-71552BB49BD4}" srcOrd="4" destOrd="0" presId="urn:microsoft.com/office/officeart/2005/8/layout/pList1"/>
    <dgm:cxn modelId="{E0BB6A3F-5861-408B-82B9-AE49B540797B}" type="presParOf" srcId="{7FDB7D31-E5A5-4716-8216-71552BB49BD4}" destId="{62DD2C7D-9E13-4FFD-AB43-8D26B2818632}" srcOrd="0" destOrd="0" presId="urn:microsoft.com/office/officeart/2005/8/layout/pList1"/>
    <dgm:cxn modelId="{A5678B33-E276-455D-8045-C82422FEC279}" type="presParOf" srcId="{7FDB7D31-E5A5-4716-8216-71552BB49BD4}" destId="{482EDCD2-1172-4CF6-9CE7-4759F20AD3E0}" srcOrd="1" destOrd="0" presId="urn:microsoft.com/office/officeart/2005/8/layout/pList1"/>
    <dgm:cxn modelId="{2CCF8EC0-6A3C-428F-837C-6B43D777F7CD}" type="presParOf" srcId="{B8D770EC-8EAC-4AE7-84C1-B9C0C4CA520E}" destId="{97E7D8DE-5D98-422C-8940-1F9C12DC1AC8}" srcOrd="5" destOrd="0" presId="urn:microsoft.com/office/officeart/2005/8/layout/pList1"/>
    <dgm:cxn modelId="{8994C0A6-9C24-41FC-897A-16D4DFD86B8E}" type="presParOf" srcId="{B8D770EC-8EAC-4AE7-84C1-B9C0C4CA520E}" destId="{6E8E1A2F-ADA6-447A-B491-123363FA509C}" srcOrd="6" destOrd="0" presId="urn:microsoft.com/office/officeart/2005/8/layout/pList1"/>
    <dgm:cxn modelId="{393B67D7-3BBA-4323-95DD-CE4F0091662D}" type="presParOf" srcId="{6E8E1A2F-ADA6-447A-B491-123363FA509C}" destId="{A7264C1F-1CCB-4B3E-8ED2-507F6D3BFC9D}" srcOrd="0" destOrd="0" presId="urn:microsoft.com/office/officeart/2005/8/layout/pList1"/>
    <dgm:cxn modelId="{F754516D-9BAA-4241-B2E2-CE294E356D75}" type="presParOf" srcId="{6E8E1A2F-ADA6-447A-B491-123363FA509C}" destId="{BB91D5A0-0DE8-4BC1-AC34-7B6D50551E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4CE2C-4291-42CC-8CEE-EDA7AAAF140B}">
      <dsp:nvSpPr>
        <dsp:cNvPr id="0" name=""/>
        <dsp:cNvSpPr/>
      </dsp:nvSpPr>
      <dsp:spPr>
        <a:xfrm>
          <a:off x="0" y="41513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B07D-438A-4F7B-9052-60EB513FABCC}">
      <dsp:nvSpPr>
        <dsp:cNvPr id="0" name=""/>
        <dsp:cNvSpPr/>
      </dsp:nvSpPr>
      <dsp:spPr>
        <a:xfrm>
          <a:off x="575548" y="1661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</a:t>
          </a:r>
          <a:r>
            <a:rPr lang="zh-CN" altLang="en-US" sz="2700" kern="1200" dirty="0" smtClean="0"/>
            <a:t>、二维码概述</a:t>
          </a:r>
          <a:endParaRPr lang="zh-CN" altLang="en-US" sz="2700" kern="1200" dirty="0"/>
        </a:p>
      </dsp:txBody>
      <dsp:txXfrm>
        <a:off x="614456" y="55523"/>
        <a:ext cx="7979857" cy="719224"/>
      </dsp:txXfrm>
    </dsp:sp>
    <dsp:sp modelId="{AB031510-75D7-4D5F-B15F-71B6EFED7E65}">
      <dsp:nvSpPr>
        <dsp:cNvPr id="0" name=""/>
        <dsp:cNvSpPr/>
      </dsp:nvSpPr>
      <dsp:spPr>
        <a:xfrm>
          <a:off x="0" y="163985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9BC9D-84F0-4781-8F8F-016831799040}">
      <dsp:nvSpPr>
        <dsp:cNvPr id="0" name=""/>
        <dsp:cNvSpPr/>
      </dsp:nvSpPr>
      <dsp:spPr>
        <a:xfrm>
          <a:off x="575548" y="124133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2</a:t>
          </a:r>
          <a:r>
            <a:rPr lang="zh-CN" altLang="en-US" sz="2700" kern="1200" dirty="0" smtClean="0"/>
            <a:t>、二维码生成</a:t>
          </a:r>
          <a:endParaRPr lang="zh-CN" altLang="en-US" sz="2700" kern="1200" dirty="0"/>
        </a:p>
      </dsp:txBody>
      <dsp:txXfrm>
        <a:off x="614456" y="1280243"/>
        <a:ext cx="7979857" cy="719224"/>
      </dsp:txXfrm>
    </dsp:sp>
    <dsp:sp modelId="{2E656E7A-3260-411A-B753-A1B585FB4924}">
      <dsp:nvSpPr>
        <dsp:cNvPr id="0" name=""/>
        <dsp:cNvSpPr/>
      </dsp:nvSpPr>
      <dsp:spPr>
        <a:xfrm>
          <a:off x="0" y="286457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1E4EA-F21D-41D7-BDBD-6CF5C7125CE4}">
      <dsp:nvSpPr>
        <dsp:cNvPr id="0" name=""/>
        <dsp:cNvSpPr/>
      </dsp:nvSpPr>
      <dsp:spPr>
        <a:xfrm>
          <a:off x="575548" y="246605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3</a:t>
          </a:r>
          <a:r>
            <a:rPr lang="zh-CN" altLang="en-US" sz="2700" kern="1200" dirty="0" smtClean="0"/>
            <a:t>、二维码解析</a:t>
          </a:r>
          <a:endParaRPr lang="zh-CN" altLang="en-US" sz="2700" kern="1200" dirty="0"/>
        </a:p>
      </dsp:txBody>
      <dsp:txXfrm>
        <a:off x="614456" y="2504963"/>
        <a:ext cx="7979857" cy="719224"/>
      </dsp:txXfrm>
    </dsp:sp>
    <dsp:sp modelId="{532A84BC-6937-4F85-B281-4F0B2200251D}">
      <dsp:nvSpPr>
        <dsp:cNvPr id="0" name=""/>
        <dsp:cNvSpPr/>
      </dsp:nvSpPr>
      <dsp:spPr>
        <a:xfrm>
          <a:off x="0" y="4089296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9F368-EEA6-455D-88BC-4A29EF62F634}">
      <dsp:nvSpPr>
        <dsp:cNvPr id="0" name=""/>
        <dsp:cNvSpPr/>
      </dsp:nvSpPr>
      <dsp:spPr>
        <a:xfrm>
          <a:off x="575548" y="3690776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总结</a:t>
          </a:r>
          <a:endParaRPr lang="zh-CN" altLang="en-US" sz="2700" kern="1200" dirty="0"/>
        </a:p>
      </dsp:txBody>
      <dsp:txXfrm>
        <a:off x="614456" y="3729684"/>
        <a:ext cx="797985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5910-4DCA-4613-9B74-C1A7AD6F713C}">
      <dsp:nvSpPr>
        <dsp:cNvPr id="0" name=""/>
        <dsp:cNvSpPr/>
      </dsp:nvSpPr>
      <dsp:spPr>
        <a:xfrm>
          <a:off x="107088" y="1019"/>
          <a:ext cx="2178675" cy="1501107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237A-FE09-4991-BC77-F9AB90A23B38}">
      <dsp:nvSpPr>
        <dsp:cNvPr id="0" name=""/>
        <dsp:cNvSpPr/>
      </dsp:nvSpPr>
      <dsp:spPr>
        <a:xfrm>
          <a:off x="107088" y="1502127"/>
          <a:ext cx="2178675" cy="8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PDF417</a:t>
          </a:r>
          <a:r>
            <a:rPr lang="zh-CN" altLang="en-US" sz="2600" kern="1200" dirty="0" smtClean="0"/>
            <a:t>码</a:t>
          </a:r>
          <a:endParaRPr lang="zh-CN" altLang="en-US" sz="2600" kern="1200" dirty="0"/>
        </a:p>
      </dsp:txBody>
      <dsp:txXfrm>
        <a:off x="107088" y="1502127"/>
        <a:ext cx="2178675" cy="808288"/>
      </dsp:txXfrm>
    </dsp:sp>
    <dsp:sp modelId="{03E88419-CBCE-4F4E-A254-A3A68CDC2ED2}">
      <dsp:nvSpPr>
        <dsp:cNvPr id="0" name=""/>
        <dsp:cNvSpPr/>
      </dsp:nvSpPr>
      <dsp:spPr>
        <a:xfrm>
          <a:off x="2503723" y="1019"/>
          <a:ext cx="2178675" cy="150110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1545D-248F-47FC-8BC7-3C267B6240FB}">
      <dsp:nvSpPr>
        <dsp:cNvPr id="0" name=""/>
        <dsp:cNvSpPr/>
      </dsp:nvSpPr>
      <dsp:spPr>
        <a:xfrm>
          <a:off x="2503723" y="1502127"/>
          <a:ext cx="2178675" cy="8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常见的</a:t>
          </a:r>
          <a:r>
            <a:rPr lang="en-US" altLang="zh-CN" sz="2600" kern="1200" dirty="0" smtClean="0"/>
            <a:t>QR</a:t>
          </a:r>
          <a:r>
            <a:rPr lang="zh-CN" altLang="en-US" sz="2600" kern="1200" dirty="0" smtClean="0"/>
            <a:t>码</a:t>
          </a:r>
          <a:endParaRPr lang="zh-CN" altLang="en-US" sz="2600" kern="1200" dirty="0"/>
        </a:p>
      </dsp:txBody>
      <dsp:txXfrm>
        <a:off x="2503723" y="1502127"/>
        <a:ext cx="2178675" cy="808288"/>
      </dsp:txXfrm>
    </dsp:sp>
    <dsp:sp modelId="{62DD2C7D-9E13-4FFD-AB43-8D26B2818632}">
      <dsp:nvSpPr>
        <dsp:cNvPr id="0" name=""/>
        <dsp:cNvSpPr/>
      </dsp:nvSpPr>
      <dsp:spPr>
        <a:xfrm>
          <a:off x="107088" y="2528283"/>
          <a:ext cx="2178675" cy="1501107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DCD2-1172-4CF6-9CE7-4759F20AD3E0}">
      <dsp:nvSpPr>
        <dsp:cNvPr id="0" name=""/>
        <dsp:cNvSpPr/>
      </dsp:nvSpPr>
      <dsp:spPr>
        <a:xfrm>
          <a:off x="107088" y="4029391"/>
          <a:ext cx="2178675" cy="8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汉信码</a:t>
          </a:r>
          <a:endParaRPr lang="zh-CN" altLang="en-US" sz="2600" kern="1200" dirty="0"/>
        </a:p>
      </dsp:txBody>
      <dsp:txXfrm>
        <a:off x="107088" y="4029391"/>
        <a:ext cx="2178675" cy="808288"/>
      </dsp:txXfrm>
    </dsp:sp>
    <dsp:sp modelId="{A7264C1F-1CCB-4B3E-8ED2-507F6D3BFC9D}">
      <dsp:nvSpPr>
        <dsp:cNvPr id="0" name=""/>
        <dsp:cNvSpPr/>
      </dsp:nvSpPr>
      <dsp:spPr>
        <a:xfrm>
          <a:off x="2503723" y="2528283"/>
          <a:ext cx="2178675" cy="1501107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1D5A0-0DE8-4BC1-AC34-7B6D50551E2C}">
      <dsp:nvSpPr>
        <dsp:cNvPr id="0" name=""/>
        <dsp:cNvSpPr/>
      </dsp:nvSpPr>
      <dsp:spPr>
        <a:xfrm>
          <a:off x="2503723" y="4029391"/>
          <a:ext cx="2178675" cy="8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颜色条码</a:t>
          </a:r>
          <a:endParaRPr lang="zh-CN" altLang="en-US" sz="2600" kern="1200" dirty="0"/>
        </a:p>
      </dsp:txBody>
      <dsp:txXfrm>
        <a:off x="2503723" y="4029391"/>
        <a:ext cx="2178675" cy="808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ctr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2" y="281619"/>
            <a:ext cx="290249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49D1DA-9566-4F84-B495-2DD9D1772089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CE4ECE4-6C43-438E-9A14-1134D7D6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231" y="3724857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04231" y="1683708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04231" y="4301119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143" y="3724857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1142" y="1683708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9790" y="4301118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6468" y="3724857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6467" y="1683708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6343" y="4301116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7910" y="1607508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13995" y="1607508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2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589455"/>
            <a:ext cx="11511419" cy="478629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85353" y="0"/>
            <a:ext cx="10364269" cy="1164921"/>
          </a:xfrm>
        </p:spPr>
        <p:txBody>
          <a:bodyPr anchor="ctr"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9788" y="1377950"/>
            <a:ext cx="7627937" cy="473551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55063" y="1377951"/>
            <a:ext cx="3257550" cy="240491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11" y="1561357"/>
            <a:ext cx="6086627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2557" y="1561357"/>
            <a:ext cx="4789903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93" y="0"/>
            <a:ext cx="10258817" cy="1164921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6914694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8307" y="1447800"/>
            <a:ext cx="4170993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7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172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71" y="666209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172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4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0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36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1206" y="-1"/>
            <a:ext cx="685800" cy="119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81015"/>
            <a:ext cx="10490048" cy="1109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02" y="1554071"/>
            <a:ext cx="11635658" cy="512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80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02158" cy="3329581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生成和解析</a:t>
            </a:r>
            <a:r>
              <a:rPr lang="zh-CN" altLang="en-US" dirty="0"/>
              <a:t>二维码</a:t>
            </a:r>
          </a:p>
        </p:txBody>
      </p:sp>
    </p:spTree>
    <p:extLst>
      <p:ext uri="{BB962C8B-B14F-4D97-AF65-F5344CB8AC3E}">
        <p14:creationId xmlns:p14="http://schemas.microsoft.com/office/powerpoint/2010/main" val="19198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376832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7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二维码概述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二维码应该称为二维条码</a:t>
            </a:r>
            <a:endParaRPr lang="en-US" altLang="zh-CN" dirty="0" smtClean="0"/>
          </a:p>
          <a:p>
            <a:r>
              <a:rPr lang="zh-CN" altLang="en-US" dirty="0"/>
              <a:t>是指在</a:t>
            </a:r>
            <a:r>
              <a:rPr lang="zh-CN" altLang="en-US" b="1" dirty="0">
                <a:solidFill>
                  <a:schemeClr val="accent3"/>
                </a:solidFill>
              </a:rPr>
              <a:t>一维条</a:t>
            </a:r>
            <a:r>
              <a:rPr lang="zh-CN" altLang="en-US" b="1" dirty="0" smtClean="0">
                <a:solidFill>
                  <a:schemeClr val="accent3"/>
                </a:solidFill>
              </a:rPr>
              <a:t>码（</a:t>
            </a:r>
            <a:r>
              <a:rPr lang="zh-CN" altLang="en-US" b="1" dirty="0">
                <a:solidFill>
                  <a:schemeClr val="accent3"/>
                </a:solidFill>
              </a:rPr>
              <a:t>如右图</a:t>
            </a:r>
            <a:r>
              <a:rPr lang="zh-CN" altLang="en-US" b="1" dirty="0" smtClean="0">
                <a:solidFill>
                  <a:schemeClr val="accent3"/>
                </a:solidFill>
              </a:rPr>
              <a:t>）</a:t>
            </a:r>
            <a:r>
              <a:rPr lang="zh-CN" altLang="en-US" dirty="0" smtClean="0"/>
              <a:t>的</a:t>
            </a:r>
            <a:r>
              <a:rPr lang="zh-CN" altLang="en-US" dirty="0"/>
              <a:t>基础上扩展出另一维具有可读性的条码，使用黑白矩形图案表示二进制数据，被设备扫描后可获取其中所包含的信息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维条码的宽度记载着数据，而其长度没有记载数据。二维条码的长度、宽度均记载着数据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48" y="3745706"/>
            <a:ext cx="2552700" cy="255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48" y="1377950"/>
            <a:ext cx="2571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二维条码分类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二维条码的种类很多，不同的机构开发出的二维条码具有不同的结构以及编写、读取方法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</a:t>
            </a:r>
            <a:r>
              <a:rPr lang="zh-CN" altLang="en-US" dirty="0"/>
              <a:t>见的二维条码有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PDF417</a:t>
            </a:r>
            <a:r>
              <a:rPr lang="zh-CN" altLang="en-US" dirty="0"/>
              <a:t>码</a:t>
            </a:r>
          </a:p>
          <a:p>
            <a:pPr lvl="1"/>
            <a:r>
              <a:rPr lang="en-US" altLang="zh-CN" dirty="0"/>
              <a:t>QR</a:t>
            </a:r>
            <a:r>
              <a:rPr lang="zh-CN" altLang="en-US" dirty="0"/>
              <a:t>码</a:t>
            </a:r>
          </a:p>
          <a:p>
            <a:pPr lvl="1"/>
            <a:r>
              <a:rPr lang="zh-CN" altLang="en-US" dirty="0"/>
              <a:t>汉信码</a:t>
            </a:r>
          </a:p>
          <a:p>
            <a:pPr lvl="1"/>
            <a:r>
              <a:rPr lang="zh-CN" altLang="en-US" dirty="0"/>
              <a:t>颜色条码</a:t>
            </a:r>
          </a:p>
          <a:p>
            <a:pPr lvl="1"/>
            <a:r>
              <a:rPr lang="en-US" altLang="zh-CN" dirty="0"/>
              <a:t>EZ</a:t>
            </a:r>
            <a:r>
              <a:rPr lang="zh-CN" altLang="en-US" dirty="0"/>
              <a:t>码</a:t>
            </a:r>
          </a:p>
          <a:p>
            <a:pPr lvl="1"/>
            <a:r>
              <a:rPr lang="en-US" altLang="zh-CN" dirty="0"/>
              <a:t>Aztec Code</a:t>
            </a:r>
          </a:p>
          <a:p>
            <a:pPr lvl="1"/>
            <a:r>
              <a:rPr lang="en-US" altLang="zh-CN" dirty="0" err="1"/>
              <a:t>QuickMark</a:t>
            </a:r>
            <a:endParaRPr lang="en-US" altLang="zh-CN" dirty="0"/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Matrix</a:t>
            </a:r>
          </a:p>
          <a:p>
            <a:r>
              <a:rPr lang="zh-CN" altLang="en-US" dirty="0"/>
              <a:t>我</a:t>
            </a:r>
            <a:r>
              <a:rPr lang="zh-CN" altLang="en-US" dirty="0" smtClean="0"/>
              <a:t>们平</a:t>
            </a:r>
            <a:r>
              <a:rPr lang="zh-CN" altLang="en-US" dirty="0" smtClean="0"/>
              <a:t>常</a:t>
            </a:r>
            <a:r>
              <a:rPr lang="zh-CN" altLang="en-US" dirty="0"/>
              <a:t>常</a:t>
            </a:r>
            <a:r>
              <a:rPr lang="zh-CN" altLang="en-US" dirty="0" smtClean="0"/>
              <a:t>用的</a:t>
            </a:r>
            <a:r>
              <a:rPr lang="zh-CN" altLang="en-US" dirty="0" smtClean="0"/>
              <a:t>所谓二</a:t>
            </a:r>
            <a:r>
              <a:rPr lang="zh-CN" altLang="en-US" dirty="0" smtClean="0"/>
              <a:t>维码，其实是指</a:t>
            </a:r>
            <a:r>
              <a:rPr lang="en-US" altLang="zh-CN" dirty="0" smtClean="0"/>
              <a:t>OR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4886942"/>
              </p:ext>
            </p:extLst>
          </p:nvPr>
        </p:nvGraphicFramePr>
        <p:xfrm>
          <a:off x="7223125" y="1562100"/>
          <a:ext cx="4789488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1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R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9789" y="1377950"/>
            <a:ext cx="5730384" cy="4735513"/>
          </a:xfrm>
        </p:spPr>
        <p:txBody>
          <a:bodyPr>
            <a:normAutofit/>
          </a:bodyPr>
          <a:lstStyle/>
          <a:p>
            <a:r>
              <a:rPr lang="zh-CN" altLang="en-US" dirty="0"/>
              <a:t>全称为</a:t>
            </a:r>
            <a:r>
              <a:rPr lang="zh-CN" altLang="en-US" b="1" dirty="0"/>
              <a:t>快速响应矩阵图</a:t>
            </a:r>
            <a:r>
              <a:rPr lang="zh-CN" altLang="en-US" b="1" dirty="0" smtClean="0"/>
              <a:t>码（</a:t>
            </a:r>
            <a:r>
              <a:rPr lang="en-US" altLang="zh-CN" b="1" dirty="0" smtClean="0"/>
              <a:t>Quick </a:t>
            </a:r>
            <a:r>
              <a:rPr lang="en-US" altLang="zh-CN" b="1" dirty="0"/>
              <a:t>Response </a:t>
            </a:r>
            <a:r>
              <a:rPr lang="en-US" altLang="zh-CN" b="1" dirty="0" smtClean="0"/>
              <a:t>Code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1994</a:t>
            </a:r>
            <a:r>
              <a:rPr lang="zh-CN" altLang="en-US" b="1" dirty="0" smtClean="0"/>
              <a:t>年小日本一个公司发明</a:t>
            </a:r>
            <a:endParaRPr lang="en-US" altLang="zh-CN" b="1" dirty="0" smtClean="0"/>
          </a:p>
          <a:p>
            <a:r>
              <a:rPr lang="en-US" altLang="zh-CN" dirty="0"/>
              <a:t>QR</a:t>
            </a:r>
            <a:r>
              <a:rPr lang="zh-CN" altLang="en-US" dirty="0"/>
              <a:t>码呈</a:t>
            </a:r>
            <a:r>
              <a:rPr lang="zh-CN" altLang="en-US" dirty="0" smtClean="0"/>
              <a:t>正</a:t>
            </a:r>
            <a:r>
              <a:rPr lang="zh-CN" altLang="en-US" dirty="0"/>
              <a:t>方形</a:t>
            </a:r>
            <a:r>
              <a:rPr lang="zh-CN" altLang="en-US" dirty="0" smtClean="0"/>
              <a:t>，</a:t>
            </a:r>
            <a:r>
              <a:rPr lang="zh-CN" altLang="en-US" dirty="0"/>
              <a:t>常见的是黑白两</a:t>
            </a:r>
            <a:r>
              <a:rPr lang="zh-CN" altLang="en-US" dirty="0" smtClean="0"/>
              <a:t>色，也有彩色的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定位</a:t>
            </a:r>
            <a:r>
              <a:rPr lang="zh-CN" altLang="en-US" dirty="0" smtClean="0"/>
              <a:t>点：在</a:t>
            </a:r>
            <a:r>
              <a:rPr lang="en-US" altLang="zh-CN" dirty="0"/>
              <a:t>3</a:t>
            </a:r>
            <a:r>
              <a:rPr lang="zh-CN" altLang="en-US" dirty="0"/>
              <a:t>个角落，印有较小，像“回”字的正方图</a:t>
            </a:r>
            <a:r>
              <a:rPr lang="zh-CN" altLang="en-US" dirty="0" smtClean="0"/>
              <a:t>案</a:t>
            </a:r>
            <a:endParaRPr lang="en-US" altLang="zh-CN" dirty="0"/>
          </a:p>
          <a:p>
            <a:r>
              <a:rPr lang="zh-CN" altLang="en-US" dirty="0" smtClean="0"/>
              <a:t>容</a:t>
            </a:r>
            <a:r>
              <a:rPr lang="zh-CN" altLang="en-US" dirty="0"/>
              <a:t>错机</a:t>
            </a:r>
            <a:r>
              <a:rPr lang="zh-CN" altLang="en-US" dirty="0" smtClean="0"/>
              <a:t>制：在</a:t>
            </a:r>
            <a:r>
              <a:rPr lang="zh-CN" altLang="en-US" dirty="0"/>
              <a:t>即使没有辨识到全部的条码、或是说条码有污损时，也可以正确地还原条码上的信</a:t>
            </a:r>
            <a:r>
              <a:rPr lang="zh-CN" altLang="en-US" dirty="0" smtClean="0"/>
              <a:t>息</a:t>
            </a:r>
            <a:r>
              <a:rPr lang="zh-CN" altLang="en-US" dirty="0" smtClean="0"/>
              <a:t>，</a:t>
            </a:r>
            <a:r>
              <a:rPr lang="en-US" altLang="zh-CN" dirty="0"/>
              <a:t>7%~30%</a:t>
            </a:r>
            <a:r>
              <a:rPr lang="zh-CN" altLang="en-US" dirty="0"/>
              <a:t>面积破损仍可被读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zh-CN" altLang="en-US" dirty="0"/>
              <a:t>最多可存储</a:t>
            </a:r>
            <a:r>
              <a:rPr lang="en-US" altLang="zh-CN" dirty="0"/>
              <a:t>7,089</a:t>
            </a:r>
            <a:r>
              <a:rPr lang="zh-CN" altLang="en-US" dirty="0"/>
              <a:t>个数字字符或</a:t>
            </a:r>
            <a:r>
              <a:rPr lang="en-US" altLang="zh-CN" dirty="0"/>
              <a:t>4,296</a:t>
            </a:r>
            <a:r>
              <a:rPr lang="zh-CN" altLang="en-US" dirty="0"/>
              <a:t>字母字符或</a:t>
            </a:r>
            <a:r>
              <a:rPr lang="en-US" altLang="zh-CN" dirty="0"/>
              <a:t>1,800</a:t>
            </a:r>
            <a:r>
              <a:rPr lang="zh-CN" altLang="en-US" dirty="0"/>
              <a:t>个中文汉字字符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1790545"/>
            <a:ext cx="5442288" cy="305278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043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目前在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上最流行的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实现的条形码处理库是：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github.com/zxing/zxing</a:t>
            </a:r>
            <a:endParaRPr lang="en-US" altLang="zh-CN" dirty="0" smtClean="0"/>
          </a:p>
          <a:p>
            <a:r>
              <a:rPr lang="zh-CN" altLang="en-US" dirty="0" smtClean="0"/>
              <a:t>支持大多数一维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二维条形码处理，当然包括</a:t>
            </a:r>
            <a:r>
              <a:rPr lang="en-US" altLang="zh-CN" dirty="0" smtClean="0"/>
              <a:t>OR</a:t>
            </a:r>
            <a:r>
              <a:rPr lang="zh-CN" altLang="en-US" dirty="0" smtClean="0"/>
              <a:t>码，可</a:t>
            </a:r>
            <a:r>
              <a:rPr lang="zh-CN" altLang="en-US" dirty="0"/>
              <a:t>用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javaweb</a:t>
            </a:r>
            <a:r>
              <a:rPr lang="zh-CN" altLang="en-US" dirty="0" smtClean="0"/>
              <a:t>程序或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要导入</a:t>
            </a:r>
            <a:r>
              <a:rPr lang="en-US" altLang="zh-CN" dirty="0" smtClean="0"/>
              <a:t>core.xx.jar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javase.xx.jar</a:t>
            </a:r>
          </a:p>
          <a:p>
            <a:r>
              <a:rPr lang="zh-CN" altLang="en-US" dirty="0"/>
              <a:t>关键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MultiFormatWriter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用于多种条码编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MultiFormatReader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用于多种条码解码</a:t>
            </a:r>
            <a:endParaRPr lang="en-US" altLang="zh-CN" dirty="0" smtClean="0"/>
          </a:p>
          <a:p>
            <a:pPr lvl="1"/>
            <a:r>
              <a:rPr lang="en-US" altLang="zh-CN" dirty="0" err="1"/>
              <a:t>MatrixToImageWriter</a:t>
            </a:r>
            <a:r>
              <a:rPr lang="en-US" altLang="zh-CN" dirty="0"/>
              <a:t>  </a:t>
            </a:r>
            <a:r>
              <a:rPr lang="zh-CN" altLang="en-US" dirty="0" smtClean="0"/>
              <a:t>用于把条码数据输出到图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BitMatrix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二进制矩阵数据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LuminanceSource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亮度数据源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Binarizer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亮度数据转换为</a:t>
            </a:r>
            <a:r>
              <a:rPr lang="zh-CN" altLang="en-US" dirty="0"/>
              <a:t>二进</a:t>
            </a:r>
            <a:r>
              <a:rPr lang="zh-CN" altLang="en-US" dirty="0" smtClean="0"/>
              <a:t>制数据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二维码生成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二维码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码具有容错性，</a:t>
            </a:r>
            <a:r>
              <a:rPr lang="en-US" altLang="zh-CN" dirty="0" smtClean="0"/>
              <a:t>7%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的面积不能识别也可以识别出其中包含的信息</a:t>
            </a:r>
            <a:endParaRPr lang="en-US" altLang="zh-CN" dirty="0" smtClean="0"/>
          </a:p>
          <a:p>
            <a:r>
              <a:rPr lang="en-US" altLang="zh-CN" dirty="0" smtClean="0"/>
              <a:t>Logo</a:t>
            </a:r>
            <a:r>
              <a:rPr lang="zh-CN" altLang="en-US" dirty="0" smtClean="0"/>
              <a:t>实现原理：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用较小的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图片重叠在</a:t>
            </a:r>
            <a:r>
              <a:rPr lang="en-US" altLang="zh-CN" dirty="0" smtClean="0"/>
              <a:t>OR</a:t>
            </a:r>
            <a:r>
              <a:rPr lang="zh-CN" altLang="en-US" dirty="0" smtClean="0"/>
              <a:t>码图片上即可。</a:t>
            </a:r>
            <a:endParaRPr lang="zh-CN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755063" y="1205955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、读取图片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、转换图片为亮度数据源</a:t>
            </a:r>
            <a:r>
              <a:rPr lang="en-US" altLang="zh-CN" dirty="0" err="1" smtClean="0"/>
              <a:t>LuminanceSource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、使用数据转换器把亮度数据转换为二进制位数据（</a:t>
            </a:r>
            <a:r>
              <a:rPr lang="en-US" altLang="zh-CN" dirty="0" err="1"/>
              <a:t>Binarizer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、二</a:t>
            </a:r>
            <a:r>
              <a:rPr lang="zh-CN" altLang="en-US" dirty="0"/>
              <a:t>进</a:t>
            </a:r>
            <a:r>
              <a:rPr lang="zh-CN" altLang="en-US" dirty="0" smtClean="0"/>
              <a:t>制数据转换为二进制位图（</a:t>
            </a:r>
            <a:r>
              <a:rPr lang="en-US" altLang="zh-CN" dirty="0" err="1" smtClean="0"/>
              <a:t>BinaryBitmap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MultiFormatReader</a:t>
            </a:r>
            <a:r>
              <a:rPr lang="zh-CN" altLang="en-US" dirty="0" smtClean="0"/>
              <a:t>解码即可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二维条码读取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6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生成二维码的所有设计到的知识点有：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图片读写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图片绘制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zxing</a:t>
            </a:r>
            <a:r>
              <a:rPr lang="zh-CN" altLang="en-US" dirty="0" smtClean="0"/>
              <a:t>第三方库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于详细的二维码的生成具体的细节和原理请</a:t>
            </a:r>
            <a:r>
              <a:rPr lang="zh-CN" altLang="en-US" dirty="0"/>
              <a:t>参</a:t>
            </a:r>
            <a:r>
              <a:rPr lang="zh-CN" altLang="en-US" dirty="0" smtClean="0"/>
              <a:t>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维码的生成细节和原理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9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模板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D4A97080-2407-45E7-B104-1AD4B9EAE6A9}" vid="{4C72D605-2BF1-412E-B0AA-AF33CEC79E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192</TotalTime>
  <Words>732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Century Gothic</vt:lpstr>
      <vt:lpstr>Wingdings 3</vt:lpstr>
      <vt:lpstr>ppt模板</vt:lpstr>
      <vt:lpstr>JAVA生成和解析二维码</vt:lpstr>
      <vt:lpstr>目录</vt:lpstr>
      <vt:lpstr>二维码概述</vt:lpstr>
      <vt:lpstr>二维条码分类</vt:lpstr>
      <vt:lpstr>QR码</vt:lpstr>
      <vt:lpstr>Java二维码生成</vt:lpstr>
      <vt:lpstr>二维码logo实现原理</vt:lpstr>
      <vt:lpstr>JAVA二维条码读取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JAVA生成和解析二维码</dc:title>
  <dc:creator>China</dc:creator>
  <cp:lastModifiedBy>China</cp:lastModifiedBy>
  <cp:revision>17</cp:revision>
  <dcterms:created xsi:type="dcterms:W3CDTF">2017-08-10T06:48:46Z</dcterms:created>
  <dcterms:modified xsi:type="dcterms:W3CDTF">2017-08-11T07:14:45Z</dcterms:modified>
</cp:coreProperties>
</file>