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8D3"/>
    <a:srgbClr val="006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6A52A-DB30-8B4E-B34B-28954438063A}" type="datetimeFigureOut">
              <a:rPr lang="en-US" smtClean="0"/>
              <a:t>04/10/2011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BF911-253B-9A48-9A48-EE64425AA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2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5E44-63D6-4F43-8F19-3366BC8CCF7D}" type="datetimeFigureOut">
              <a:rPr lang="en-US" smtClean="0"/>
              <a:t>04/10/2011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E3AA-325C-484C-8C13-16900680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7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20000"/>
            <a:ext cx="9144000" cy="4032000"/>
          </a:xfrm>
          <a:prstGeom prst="rect">
            <a:avLst/>
          </a:prstGeom>
          <a:gradFill flip="none" rotWithShape="1">
            <a:gsLst>
              <a:gs pos="0">
                <a:srgbClr val="00617B"/>
              </a:gs>
              <a:gs pos="100000">
                <a:srgbClr val="70B8D3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800" y="4140000"/>
            <a:ext cx="8100000" cy="108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Welcome line 1 (28pt Arial Regular)</a:t>
            </a:r>
            <a:br>
              <a:rPr lang="en-GB" dirty="0" smtClean="0"/>
            </a:br>
            <a:r>
              <a:rPr lang="en-GB" dirty="0" smtClean="0"/>
              <a:t>line 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422F-8FE3-7145-90F6-0AFE4AC11E01}" type="datetime1">
              <a:rPr lang="en-GB" smtClean="0"/>
              <a:t>04/10/2011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86800" y="1980000"/>
            <a:ext cx="8100000" cy="144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3600" b="1" i="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GB" dirty="0" smtClean="0"/>
              <a:t>Title heading line 1 (40pt Arial Bold) line 2</a:t>
            </a:r>
            <a:endParaRPr lang="en-US" dirty="0"/>
          </a:p>
        </p:txBody>
      </p:sp>
      <p:pic>
        <p:nvPicPr>
          <p:cNvPr id="12" name="Picture 11" descr="PAGe_consort_RGB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" y="360000"/>
            <a:ext cx="2179393" cy="8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5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Ge_consort_RGBpp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000"/>
            <a:ext cx="9144000" cy="8625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1634-25B2-C340-81FF-B98084E2C7A8}" type="datetime1">
              <a:rPr lang="en-GB" smtClean="0"/>
              <a:t>04/10/2011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6800" y="360000"/>
            <a:ext cx="8100000" cy="108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000"/>
              </a:lnSpc>
              <a:defRPr sz="28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r>
              <a:rPr lang="en-GB" dirty="0" smtClean="0"/>
              <a:t>Slide heading line 1 (28pt Arial Bold)</a:t>
            </a:r>
            <a:br>
              <a:rPr lang="en-GB" dirty="0" smtClean="0"/>
            </a:br>
            <a:r>
              <a:rPr lang="en-GB" dirty="0" smtClean="0"/>
              <a:t>line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799999"/>
            <a:ext cx="8099425" cy="360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800" b="1" i="0" baseline="0">
                <a:solidFill>
                  <a:srgbClr val="00617B"/>
                </a:solidFill>
                <a:latin typeface="Arial"/>
                <a:cs typeface="Arial"/>
              </a:defRPr>
            </a:lvl1pPr>
            <a:lvl2pPr marL="457200" indent="0">
              <a:lnSpc>
                <a:spcPts val="3840"/>
              </a:lnSpc>
              <a:buFont typeface="Arial"/>
              <a:buNone/>
              <a:defRPr baseline="0">
                <a:latin typeface="Arial"/>
              </a:defRPr>
            </a:lvl2pPr>
            <a:lvl3pPr>
              <a:lnSpc>
                <a:spcPts val="3840"/>
              </a:lnSpc>
              <a:defRPr baseline="0">
                <a:latin typeface="Arial"/>
              </a:defRPr>
            </a:lvl3pPr>
            <a:lvl4pPr>
              <a:lnSpc>
                <a:spcPts val="3840"/>
              </a:lnSpc>
              <a:defRPr baseline="0">
                <a:latin typeface="Arial"/>
              </a:defRPr>
            </a:lvl4pPr>
            <a:lvl5pPr>
              <a:lnSpc>
                <a:spcPts val="3840"/>
              </a:lnSpc>
              <a:defRPr baseline="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 (18pt Arial Bold)</a:t>
            </a:r>
          </a:p>
        </p:txBody>
      </p:sp>
    </p:spTree>
    <p:extLst>
      <p:ext uri="{BB962C8B-B14F-4D97-AF65-F5344CB8AC3E}">
        <p14:creationId xmlns:p14="http://schemas.microsoft.com/office/powerpoint/2010/main" val="334472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95A566-DDC9-A842-BC07-E8C511B16B8C}" type="datetime1">
              <a:rPr lang="en-GB" smtClean="0"/>
              <a:pPr/>
              <a:t>04/10/2011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AGe_consort_RGBpp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000"/>
            <a:ext cx="9144000" cy="862584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586800" y="360000"/>
            <a:ext cx="8100000" cy="108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000"/>
              </a:lnSpc>
              <a:defRPr sz="28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r>
              <a:rPr lang="en-GB" dirty="0" smtClean="0"/>
              <a:t>Slide heading line 1 (28pt Arial Bold)</a:t>
            </a:r>
            <a:br>
              <a:rPr lang="en-GB" dirty="0" smtClean="0"/>
            </a:br>
            <a:r>
              <a:rPr lang="en-GB" dirty="0" smtClean="0"/>
              <a:t>line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799999"/>
            <a:ext cx="3960000" cy="360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800" b="1" i="0" baseline="0">
                <a:solidFill>
                  <a:srgbClr val="00617B"/>
                </a:solidFill>
                <a:latin typeface="Arial"/>
                <a:cs typeface="Arial"/>
              </a:defRPr>
            </a:lvl1pPr>
            <a:lvl2pPr marL="457200" indent="0">
              <a:lnSpc>
                <a:spcPts val="3840"/>
              </a:lnSpc>
              <a:buFont typeface="Arial"/>
              <a:buNone/>
              <a:defRPr baseline="0">
                <a:latin typeface="Arial"/>
              </a:defRPr>
            </a:lvl2pPr>
            <a:lvl3pPr>
              <a:lnSpc>
                <a:spcPts val="3840"/>
              </a:lnSpc>
              <a:defRPr baseline="0">
                <a:latin typeface="Arial"/>
              </a:defRPr>
            </a:lvl3pPr>
            <a:lvl4pPr>
              <a:lnSpc>
                <a:spcPts val="3840"/>
              </a:lnSpc>
              <a:defRPr baseline="0">
                <a:latin typeface="Arial"/>
              </a:defRPr>
            </a:lvl4pPr>
            <a:lvl5pPr>
              <a:lnSpc>
                <a:spcPts val="3840"/>
              </a:lnSpc>
              <a:defRPr baseline="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 (18pt Arial Bold)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26800" y="1800225"/>
            <a:ext cx="3960000" cy="3600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800" y="612000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2000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00"/>
              </a:lnSpc>
              <a:defRPr sz="10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9595A566-DDC9-A842-BC07-E8C511B16B8C}" type="datetime1">
              <a:rPr lang="en-GB" smtClean="0"/>
              <a:pPr/>
              <a:t>04/10/2011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120000"/>
            <a:ext cx="1066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00"/>
              </a:lnSpc>
              <a:defRPr sz="100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CC520D87-AD90-DA40-B272-83229D280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422F-8FE3-7145-90F6-0AFE4AC11E01}" type="datetime1">
              <a:rPr lang="en-GB" smtClean="0"/>
              <a:t>04/10/2011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1634-25B2-C340-81FF-B98084E2C7A8}" type="datetime1">
              <a:rPr lang="en-GB" smtClean="0"/>
              <a:t>04/10/2011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 heading (18pt Arial Bold)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617B"/>
              </a:buClr>
              <a:buFont typeface="Arial"/>
              <a:buChar char="•"/>
            </a:pP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Bullet text (18pt Arial Regular) Determine the genetic diversity of the different serotype 1 lineages and to assess the association between genotype and clinical phenotype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617B"/>
              </a:buClr>
              <a:buFont typeface="Arial"/>
              <a:buChar char="•"/>
            </a:pP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Bullet 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617B"/>
              </a:buClr>
              <a:buFont typeface="Arial"/>
              <a:buChar char="•"/>
            </a:pP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Bullet 3</a:t>
            </a:r>
          </a:p>
          <a:p>
            <a:pPr marL="626400" lvl="1" indent="-313200">
              <a:lnSpc>
                <a:spcPts val="2000"/>
              </a:lnSpc>
              <a:spcBef>
                <a:spcPts val="0"/>
              </a:spcBef>
              <a:buClr>
                <a:srgbClr val="00617B"/>
              </a:buClr>
              <a:buFont typeface="Lucida Grande"/>
              <a:buChar char="–"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Secondary bullet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95A566-DDC9-A842-BC07-E8C511B16B8C}" type="datetime1">
              <a:rPr lang="en-GB" smtClean="0"/>
              <a:pPr/>
              <a:t>04/10/2011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0D87-AD90-DA40-B272-83229D2809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0994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forepoint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Birch</dc:creator>
  <cp:lastModifiedBy>Simon Birch</cp:lastModifiedBy>
  <cp:revision>8</cp:revision>
  <dcterms:created xsi:type="dcterms:W3CDTF">2011-10-04T10:48:23Z</dcterms:created>
  <dcterms:modified xsi:type="dcterms:W3CDTF">2011-10-04T13:00:39Z</dcterms:modified>
</cp:coreProperties>
</file>