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10287000" cx="18288000"/>
  <p:notesSz cx="6858000" cy="9144000"/>
  <p:embeddedFontLst>
    <p:embeddedFont>
      <p:font typeface="Roboto"/>
      <p:regular r:id="rId18"/>
      <p:bold r:id="rId19"/>
      <p:italic r:id="rId20"/>
      <p:boldItalic r:id="rId21"/>
    </p:embeddedFon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Garamond-regular.fntdata"/><Relationship Id="rId21" Type="http://schemas.openxmlformats.org/officeDocument/2006/relationships/font" Target="fonts/Roboto-boldItalic.fntdata"/><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132ef677d6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32ef677d6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cfbbd6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cfbbd6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ecfbbd6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ecfbbd6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34fa7e4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4fa7e4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32ef677d6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2ef677d6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132ef677d6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32ef677d6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ecfbbd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ecfbbd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ecfbbd6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ecfbbd6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ecfbbd6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ecfbbd6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ecfbbd6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ecfbbd6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ecfbbd6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ecfbbd6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ecfbbd64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cfbbd6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cfbbd6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cfbbd6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bg>
      <p:bgPr>
        <a:solidFill>
          <a:srgbClr val="001E8C"/>
        </a:solidFill>
      </p:bgPr>
    </p:bg>
    <p:spTree>
      <p:nvGrpSpPr>
        <p:cNvPr id="6" name="Shape 6"/>
        <p:cNvGrpSpPr/>
        <p:nvPr/>
      </p:nvGrpSpPr>
      <p:grpSpPr>
        <a:xfrm>
          <a:off x="0" y="0"/>
          <a:ext cx="0" cy="0"/>
          <a:chOff x="0" y="0"/>
          <a:chExt cx="0" cy="0"/>
        </a:xfrm>
      </p:grpSpPr>
      <p:sp>
        <p:nvSpPr>
          <p:cNvPr id="7" name="Google Shape;7;p2"/>
          <p:cNvSpPr txBox="1"/>
          <p:nvPr>
            <p:ph type="title"/>
          </p:nvPr>
        </p:nvSpPr>
        <p:spPr>
          <a:xfrm>
            <a:off x="1171350" y="7944100"/>
            <a:ext cx="16153200" cy="1171200"/>
          </a:xfrm>
          <a:prstGeom prst="rect">
            <a:avLst/>
          </a:prstGeom>
          <a:noFill/>
          <a:ln>
            <a:noFill/>
          </a:ln>
        </p:spPr>
        <p:txBody>
          <a:bodyPr anchorCtr="0" anchor="ctr" bIns="91425" lIns="91425" spcFirstLastPara="1" rIns="91425" wrap="square" tIns="91425"/>
          <a:lstStyle>
            <a:lvl1pPr lvl="0">
              <a:lnSpc>
                <a:spcPct val="100000"/>
              </a:lnSpc>
              <a:spcBef>
                <a:spcPts val="0"/>
              </a:spcBef>
              <a:spcAft>
                <a:spcPts val="0"/>
              </a:spcAft>
              <a:buNone/>
              <a:defRPr b="1" sz="11200">
                <a:solidFill>
                  <a:srgbClr val="F3F3F3"/>
                </a:solidFill>
                <a:latin typeface="Garamond"/>
                <a:ea typeface="Garamond"/>
                <a:cs typeface="Garamond"/>
                <a:sym typeface="Garamond"/>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8" name="Google Shape;8;p2"/>
          <p:cNvSpPr txBox="1"/>
          <p:nvPr>
            <p:ph idx="1" type="subTitle"/>
          </p:nvPr>
        </p:nvSpPr>
        <p:spPr>
          <a:xfrm>
            <a:off x="1171350" y="7021150"/>
            <a:ext cx="13697100" cy="645000"/>
          </a:xfrm>
          <a:prstGeom prst="rect">
            <a:avLst/>
          </a:prstGeom>
          <a:noFill/>
          <a:ln>
            <a:noFill/>
          </a:ln>
        </p:spPr>
        <p:txBody>
          <a:bodyPr anchorCtr="0" anchor="ctr" bIns="91425" lIns="91425" spcFirstLastPara="1" rIns="91425" wrap="square" tIns="91425"/>
          <a:lstStyle>
            <a:lvl1pPr lvl="0">
              <a:spcBef>
                <a:spcPts val="0"/>
              </a:spcBef>
              <a:spcAft>
                <a:spcPts val="0"/>
              </a:spcAft>
              <a:buNone/>
              <a:defRPr b="1" sz="6000">
                <a:solidFill>
                  <a:srgbClr val="FFFFFF"/>
                </a:solidFill>
                <a:latin typeface="Garamond"/>
                <a:ea typeface="Garamond"/>
                <a:cs typeface="Garamond"/>
                <a:sym typeface="Garamond"/>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Text">
  <p:cSld name="CUSTOM_1">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1172491" y="-100"/>
            <a:ext cx="8416500" cy="1171500"/>
          </a:xfrm>
          <a:prstGeom prst="rect">
            <a:avLst/>
          </a:prstGeom>
          <a:noFill/>
          <a:ln>
            <a:noFill/>
          </a:ln>
        </p:spPr>
        <p:txBody>
          <a:bodyPr anchorCtr="0" anchor="ctr" bIns="91425" lIns="91425" spcFirstLastPara="1" rIns="91425" wrap="square" tIns="91425"/>
          <a:lstStyle>
            <a:lvl1pPr lvl="0">
              <a:spcBef>
                <a:spcPts val="0"/>
              </a:spcBef>
              <a:spcAft>
                <a:spcPts val="0"/>
              </a:spcAft>
              <a:buNone/>
              <a:defRPr b="1" sz="2400">
                <a:solidFill>
                  <a:srgbClr val="001E8C"/>
                </a:solidFill>
                <a:latin typeface="Garamond"/>
                <a:ea typeface="Garamond"/>
                <a:cs typeface="Garamond"/>
                <a:sym typeface="Garamond"/>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1" name="Google Shape;11;p3"/>
          <p:cNvSpPr txBox="1"/>
          <p:nvPr>
            <p:ph idx="12" type="sldNum"/>
          </p:nvPr>
        </p:nvSpPr>
        <p:spPr>
          <a:xfrm>
            <a:off x="17113575" y="9115675"/>
            <a:ext cx="754500" cy="1171500"/>
          </a:xfrm>
          <a:prstGeom prst="rect">
            <a:avLst/>
          </a:prstGeom>
          <a:noFill/>
          <a:ln>
            <a:noFill/>
          </a:ln>
        </p:spPr>
        <p:txBody>
          <a:bodyPr anchorCtr="0" anchor="ctr" bIns="91425" lIns="91425" spcFirstLastPara="1" rIns="91425" wrap="square" tIns="91425">
            <a:noAutofit/>
          </a:bodyPr>
          <a:lstStyle>
            <a:lvl1pPr lvl="0" algn="r">
              <a:buNone/>
              <a:defRPr b="1" sz="2400">
                <a:solidFill>
                  <a:srgbClr val="001E8C"/>
                </a:solidFill>
                <a:latin typeface="Garamond"/>
                <a:ea typeface="Garamond"/>
                <a:cs typeface="Garamond"/>
                <a:sym typeface="Garamond"/>
              </a:defRPr>
            </a:lvl1pPr>
            <a:lvl2pPr lvl="1" algn="r">
              <a:buNone/>
              <a:defRPr b="1" sz="2400">
                <a:solidFill>
                  <a:srgbClr val="001E8C"/>
                </a:solidFill>
                <a:latin typeface="Garamond"/>
                <a:ea typeface="Garamond"/>
                <a:cs typeface="Garamond"/>
                <a:sym typeface="Garamond"/>
              </a:defRPr>
            </a:lvl2pPr>
            <a:lvl3pPr lvl="2" algn="r">
              <a:buNone/>
              <a:defRPr b="1" sz="2400">
                <a:solidFill>
                  <a:srgbClr val="001E8C"/>
                </a:solidFill>
                <a:latin typeface="Garamond"/>
                <a:ea typeface="Garamond"/>
                <a:cs typeface="Garamond"/>
                <a:sym typeface="Garamond"/>
              </a:defRPr>
            </a:lvl3pPr>
            <a:lvl4pPr lvl="3" algn="r">
              <a:buNone/>
              <a:defRPr b="1" sz="2400">
                <a:solidFill>
                  <a:srgbClr val="001E8C"/>
                </a:solidFill>
                <a:latin typeface="Garamond"/>
                <a:ea typeface="Garamond"/>
                <a:cs typeface="Garamond"/>
                <a:sym typeface="Garamond"/>
              </a:defRPr>
            </a:lvl4pPr>
            <a:lvl5pPr lvl="4" algn="r">
              <a:buNone/>
              <a:defRPr b="1" sz="2400">
                <a:solidFill>
                  <a:srgbClr val="001E8C"/>
                </a:solidFill>
                <a:latin typeface="Garamond"/>
                <a:ea typeface="Garamond"/>
                <a:cs typeface="Garamond"/>
                <a:sym typeface="Garamond"/>
              </a:defRPr>
            </a:lvl5pPr>
            <a:lvl6pPr lvl="5" algn="r">
              <a:buNone/>
              <a:defRPr b="1" sz="2400">
                <a:solidFill>
                  <a:srgbClr val="001E8C"/>
                </a:solidFill>
                <a:latin typeface="Garamond"/>
                <a:ea typeface="Garamond"/>
                <a:cs typeface="Garamond"/>
                <a:sym typeface="Garamond"/>
              </a:defRPr>
            </a:lvl6pPr>
            <a:lvl7pPr lvl="6" algn="r">
              <a:buNone/>
              <a:defRPr b="1" sz="2400">
                <a:solidFill>
                  <a:srgbClr val="001E8C"/>
                </a:solidFill>
                <a:latin typeface="Garamond"/>
                <a:ea typeface="Garamond"/>
                <a:cs typeface="Garamond"/>
                <a:sym typeface="Garamond"/>
              </a:defRPr>
            </a:lvl7pPr>
            <a:lvl8pPr lvl="7" algn="r">
              <a:buNone/>
              <a:defRPr b="1" sz="2400">
                <a:solidFill>
                  <a:srgbClr val="001E8C"/>
                </a:solidFill>
                <a:latin typeface="Garamond"/>
                <a:ea typeface="Garamond"/>
                <a:cs typeface="Garamond"/>
                <a:sym typeface="Garamond"/>
              </a:defRPr>
            </a:lvl8pPr>
            <a:lvl9pPr lvl="8" algn="r">
              <a:buNone/>
              <a:defRPr b="1" sz="2400">
                <a:solidFill>
                  <a:srgbClr val="001E8C"/>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de"/>
              <a:t>‹#›</a:t>
            </a:fld>
            <a:endParaRPr/>
          </a:p>
        </p:txBody>
      </p:sp>
      <p:sp>
        <p:nvSpPr>
          <p:cNvPr id="12" name="Google Shape;12;p3"/>
          <p:cNvSpPr txBox="1"/>
          <p:nvPr>
            <p:ph idx="1" type="body"/>
          </p:nvPr>
        </p:nvSpPr>
        <p:spPr>
          <a:xfrm>
            <a:off x="1170200" y="1185200"/>
            <a:ext cx="15943500" cy="7930800"/>
          </a:xfrm>
          <a:prstGeom prst="rect">
            <a:avLst/>
          </a:prstGeom>
          <a:noFill/>
          <a:ln>
            <a:noFill/>
          </a:ln>
        </p:spPr>
        <p:txBody>
          <a:bodyPr anchorCtr="0" anchor="ctr" bIns="91425" lIns="91425" spcFirstLastPara="1" rIns="91425" wrap="square" tIns="91425"/>
          <a:lstStyle>
            <a:lvl1pPr indent="-419100" lvl="0" marL="4572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1pPr>
            <a:lvl2pPr indent="-419100" lvl="1" marL="9144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2pPr>
            <a:lvl3pPr indent="-419100" lvl="2" marL="13716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3pPr>
            <a:lvl4pPr indent="-419100" lvl="3" marL="18288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4pPr>
            <a:lvl5pPr indent="-419100" lvl="4" marL="22860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5pPr>
            <a:lvl6pPr indent="-419100" lvl="5" marL="27432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6pPr>
            <a:lvl7pPr indent="-419100" lvl="6" marL="32004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7pPr>
            <a:lvl8pPr indent="-419100" lvl="7" marL="36576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8pPr>
            <a:lvl9pPr indent="-419100" lvl="8" marL="411480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Headline+Text">
  <p:cSld name="CUSTOM_1_1">
    <p:bg>
      <p:bgPr>
        <a:solidFill>
          <a:srgbClr val="FFFFFF"/>
        </a:solidFill>
      </p:bgPr>
    </p:bg>
    <p:spTree>
      <p:nvGrpSpPr>
        <p:cNvPr id="13" name="Shape 13"/>
        <p:cNvGrpSpPr/>
        <p:nvPr/>
      </p:nvGrpSpPr>
      <p:grpSpPr>
        <a:xfrm>
          <a:off x="0" y="0"/>
          <a:ext cx="0" cy="0"/>
          <a:chOff x="0" y="0"/>
          <a:chExt cx="0" cy="0"/>
        </a:xfrm>
      </p:grpSpPr>
      <p:sp>
        <p:nvSpPr>
          <p:cNvPr id="14" name="Google Shape;14;p4"/>
          <p:cNvSpPr txBox="1"/>
          <p:nvPr>
            <p:ph idx="12" type="sldNum"/>
          </p:nvPr>
        </p:nvSpPr>
        <p:spPr>
          <a:xfrm>
            <a:off x="17113575" y="9115675"/>
            <a:ext cx="754500" cy="1171500"/>
          </a:xfrm>
          <a:prstGeom prst="rect">
            <a:avLst/>
          </a:prstGeom>
          <a:noFill/>
          <a:ln>
            <a:noFill/>
          </a:ln>
        </p:spPr>
        <p:txBody>
          <a:bodyPr anchorCtr="0" anchor="ctr" bIns="91425" lIns="91425" spcFirstLastPara="1" rIns="91425" wrap="square" tIns="91425">
            <a:noAutofit/>
          </a:bodyPr>
          <a:lstStyle>
            <a:lvl1pPr lvl="0" rtl="0" algn="r">
              <a:buNone/>
              <a:defRPr b="1" sz="2400">
                <a:solidFill>
                  <a:srgbClr val="001E8C"/>
                </a:solidFill>
                <a:latin typeface="Garamond"/>
                <a:ea typeface="Garamond"/>
                <a:cs typeface="Garamond"/>
                <a:sym typeface="Garamond"/>
              </a:defRPr>
            </a:lvl1pPr>
            <a:lvl2pPr lvl="1" rtl="0" algn="r">
              <a:buNone/>
              <a:defRPr b="1" sz="2400">
                <a:solidFill>
                  <a:srgbClr val="001E8C"/>
                </a:solidFill>
                <a:latin typeface="Garamond"/>
                <a:ea typeface="Garamond"/>
                <a:cs typeface="Garamond"/>
                <a:sym typeface="Garamond"/>
              </a:defRPr>
            </a:lvl2pPr>
            <a:lvl3pPr lvl="2" rtl="0" algn="r">
              <a:buNone/>
              <a:defRPr b="1" sz="2400">
                <a:solidFill>
                  <a:srgbClr val="001E8C"/>
                </a:solidFill>
                <a:latin typeface="Garamond"/>
                <a:ea typeface="Garamond"/>
                <a:cs typeface="Garamond"/>
                <a:sym typeface="Garamond"/>
              </a:defRPr>
            </a:lvl3pPr>
            <a:lvl4pPr lvl="3" rtl="0" algn="r">
              <a:buNone/>
              <a:defRPr b="1" sz="2400">
                <a:solidFill>
                  <a:srgbClr val="001E8C"/>
                </a:solidFill>
                <a:latin typeface="Garamond"/>
                <a:ea typeface="Garamond"/>
                <a:cs typeface="Garamond"/>
                <a:sym typeface="Garamond"/>
              </a:defRPr>
            </a:lvl4pPr>
            <a:lvl5pPr lvl="4" rtl="0" algn="r">
              <a:buNone/>
              <a:defRPr b="1" sz="2400">
                <a:solidFill>
                  <a:srgbClr val="001E8C"/>
                </a:solidFill>
                <a:latin typeface="Garamond"/>
                <a:ea typeface="Garamond"/>
                <a:cs typeface="Garamond"/>
                <a:sym typeface="Garamond"/>
              </a:defRPr>
            </a:lvl5pPr>
            <a:lvl6pPr lvl="5" rtl="0" algn="r">
              <a:buNone/>
              <a:defRPr b="1" sz="2400">
                <a:solidFill>
                  <a:srgbClr val="001E8C"/>
                </a:solidFill>
                <a:latin typeface="Garamond"/>
                <a:ea typeface="Garamond"/>
                <a:cs typeface="Garamond"/>
                <a:sym typeface="Garamond"/>
              </a:defRPr>
            </a:lvl6pPr>
            <a:lvl7pPr lvl="6" rtl="0" algn="r">
              <a:buNone/>
              <a:defRPr b="1" sz="2400">
                <a:solidFill>
                  <a:srgbClr val="001E8C"/>
                </a:solidFill>
                <a:latin typeface="Garamond"/>
                <a:ea typeface="Garamond"/>
                <a:cs typeface="Garamond"/>
                <a:sym typeface="Garamond"/>
              </a:defRPr>
            </a:lvl7pPr>
            <a:lvl8pPr lvl="7" rtl="0" algn="r">
              <a:buNone/>
              <a:defRPr b="1" sz="2400">
                <a:solidFill>
                  <a:srgbClr val="001E8C"/>
                </a:solidFill>
                <a:latin typeface="Garamond"/>
                <a:ea typeface="Garamond"/>
                <a:cs typeface="Garamond"/>
                <a:sym typeface="Garamond"/>
              </a:defRPr>
            </a:lvl8pPr>
            <a:lvl9pPr lvl="8" rtl="0" algn="r">
              <a:buNone/>
              <a:defRPr b="1" sz="2400">
                <a:solidFill>
                  <a:srgbClr val="001E8C"/>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de"/>
              <a:t>‹#›</a:t>
            </a:fld>
            <a:endParaRPr/>
          </a:p>
        </p:txBody>
      </p:sp>
      <p:sp>
        <p:nvSpPr>
          <p:cNvPr id="15" name="Google Shape;15;p4"/>
          <p:cNvSpPr txBox="1"/>
          <p:nvPr>
            <p:ph idx="1" type="body"/>
          </p:nvPr>
        </p:nvSpPr>
        <p:spPr>
          <a:xfrm>
            <a:off x="1170200" y="2940475"/>
            <a:ext cx="15943500" cy="6175800"/>
          </a:xfrm>
          <a:prstGeom prst="rect">
            <a:avLst/>
          </a:prstGeom>
          <a:noFill/>
          <a:ln>
            <a:noFill/>
          </a:ln>
        </p:spPr>
        <p:txBody>
          <a:bodyPr anchorCtr="0" anchor="ctr" bIns="91425" lIns="91425" spcFirstLastPara="1" rIns="91425" wrap="square" tIns="91425"/>
          <a:lstStyle>
            <a:lvl1pPr indent="-419100" lvl="0" marL="4572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1pPr>
            <a:lvl2pPr indent="-419100" lvl="1" marL="9144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2pPr>
            <a:lvl3pPr indent="-419100" lvl="2" marL="13716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3pPr>
            <a:lvl4pPr indent="-419100" lvl="3" marL="18288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4pPr>
            <a:lvl5pPr indent="-419100" lvl="4" marL="22860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5pPr>
            <a:lvl6pPr indent="-419100" lvl="5" marL="27432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6pPr>
            <a:lvl7pPr indent="-419100" lvl="6" marL="32004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7pPr>
            <a:lvl8pPr indent="-419100" lvl="7" marL="36576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8pPr>
            <a:lvl9pPr indent="-419100" lvl="8" marL="4114800" rtl="0">
              <a:lnSpc>
                <a:spcPct val="115000"/>
              </a:lnSpc>
              <a:spcBef>
                <a:spcPts val="0"/>
              </a:spcBef>
              <a:spcAft>
                <a:spcPts val="0"/>
              </a:spcAft>
              <a:buClr>
                <a:srgbClr val="001E8C"/>
              </a:buClr>
              <a:buSzPts val="3000"/>
              <a:buFont typeface="Roboto"/>
              <a:buChar char="■"/>
              <a:defRPr sz="3000">
                <a:solidFill>
                  <a:srgbClr val="001E8C"/>
                </a:solidFill>
                <a:latin typeface="Roboto"/>
                <a:ea typeface="Roboto"/>
                <a:cs typeface="Roboto"/>
                <a:sym typeface="Roboto"/>
              </a:defRPr>
            </a:lvl9pPr>
          </a:lstStyle>
          <a:p/>
        </p:txBody>
      </p:sp>
      <p:sp>
        <p:nvSpPr>
          <p:cNvPr id="16" name="Google Shape;16;p4"/>
          <p:cNvSpPr txBox="1"/>
          <p:nvPr>
            <p:ph idx="2" type="subTitle"/>
          </p:nvPr>
        </p:nvSpPr>
        <p:spPr>
          <a:xfrm>
            <a:off x="1170200" y="1185200"/>
            <a:ext cx="15943500" cy="1157400"/>
          </a:xfrm>
          <a:prstGeom prst="rect">
            <a:avLst/>
          </a:prstGeom>
          <a:noFill/>
          <a:ln>
            <a:noFill/>
          </a:ln>
        </p:spPr>
        <p:txBody>
          <a:bodyPr anchorCtr="0" anchor="ctr" bIns="91425" lIns="91425" spcFirstLastPara="1" rIns="91425" wrap="square" tIns="91425"/>
          <a:lstStyle>
            <a:lvl1pPr lvl="0">
              <a:spcBef>
                <a:spcPts val="0"/>
              </a:spcBef>
              <a:spcAft>
                <a:spcPts val="0"/>
              </a:spcAft>
              <a:buNone/>
              <a:defRPr b="1" sz="6000">
                <a:solidFill>
                  <a:srgbClr val="001E8C"/>
                </a:solidFill>
                <a:latin typeface="Garamond"/>
                <a:ea typeface="Garamond"/>
                <a:cs typeface="Garamond"/>
                <a:sym typeface="Garamond"/>
              </a:defRPr>
            </a:lvl1pPr>
            <a:lvl2pPr lvl="1">
              <a:spcBef>
                <a:spcPts val="0"/>
              </a:spcBef>
              <a:spcAft>
                <a:spcPts val="0"/>
              </a:spcAft>
              <a:buNone/>
              <a:defRPr>
                <a:solidFill>
                  <a:srgbClr val="001E8C"/>
                </a:solidFill>
              </a:defRPr>
            </a:lvl2pPr>
            <a:lvl3pPr lvl="2">
              <a:spcBef>
                <a:spcPts val="0"/>
              </a:spcBef>
              <a:spcAft>
                <a:spcPts val="0"/>
              </a:spcAft>
              <a:buNone/>
              <a:defRPr>
                <a:solidFill>
                  <a:srgbClr val="001E8C"/>
                </a:solidFill>
              </a:defRPr>
            </a:lvl3pPr>
            <a:lvl4pPr lvl="3">
              <a:spcBef>
                <a:spcPts val="0"/>
              </a:spcBef>
              <a:spcAft>
                <a:spcPts val="0"/>
              </a:spcAft>
              <a:buNone/>
              <a:defRPr>
                <a:solidFill>
                  <a:srgbClr val="001E8C"/>
                </a:solidFill>
              </a:defRPr>
            </a:lvl4pPr>
            <a:lvl5pPr lvl="4">
              <a:spcBef>
                <a:spcPts val="0"/>
              </a:spcBef>
              <a:spcAft>
                <a:spcPts val="0"/>
              </a:spcAft>
              <a:buNone/>
              <a:defRPr>
                <a:solidFill>
                  <a:srgbClr val="001E8C"/>
                </a:solidFill>
              </a:defRPr>
            </a:lvl5pPr>
            <a:lvl6pPr lvl="5">
              <a:spcBef>
                <a:spcPts val="0"/>
              </a:spcBef>
              <a:spcAft>
                <a:spcPts val="0"/>
              </a:spcAft>
              <a:buNone/>
              <a:defRPr>
                <a:solidFill>
                  <a:srgbClr val="001E8C"/>
                </a:solidFill>
              </a:defRPr>
            </a:lvl6pPr>
            <a:lvl7pPr lvl="6">
              <a:spcBef>
                <a:spcPts val="0"/>
              </a:spcBef>
              <a:spcAft>
                <a:spcPts val="0"/>
              </a:spcAft>
              <a:buNone/>
              <a:defRPr>
                <a:solidFill>
                  <a:srgbClr val="001E8C"/>
                </a:solidFill>
              </a:defRPr>
            </a:lvl7pPr>
            <a:lvl8pPr lvl="7">
              <a:spcBef>
                <a:spcPts val="0"/>
              </a:spcBef>
              <a:spcAft>
                <a:spcPts val="0"/>
              </a:spcAft>
              <a:buNone/>
              <a:defRPr>
                <a:solidFill>
                  <a:srgbClr val="001E8C"/>
                </a:solidFill>
              </a:defRPr>
            </a:lvl8pPr>
            <a:lvl9pPr lvl="8">
              <a:spcBef>
                <a:spcPts val="0"/>
              </a:spcBef>
              <a:spcAft>
                <a:spcPts val="0"/>
              </a:spcAft>
              <a:buNone/>
              <a:defRPr>
                <a:solidFill>
                  <a:srgbClr val="001E8C"/>
                </a:solidFill>
              </a:defRPr>
            </a:lvl9pPr>
          </a:lstStyle>
          <a:p/>
        </p:txBody>
      </p:sp>
      <p:pic>
        <p:nvPicPr>
          <p:cNvPr id="17" name="Google Shape;17;p4"/>
          <p:cNvPicPr preferRelativeResize="0"/>
          <p:nvPr/>
        </p:nvPicPr>
        <p:blipFill>
          <a:blip r:embed="rId2">
            <a:alphaModFix/>
          </a:blip>
          <a:stretch>
            <a:fillRect/>
          </a:stretch>
        </p:blipFill>
        <p:spPr>
          <a:xfrm>
            <a:off x="17113575" y="-25"/>
            <a:ext cx="1171350" cy="1171350"/>
          </a:xfrm>
          <a:prstGeom prst="rect">
            <a:avLst/>
          </a:prstGeom>
          <a:noFill/>
          <a:ln>
            <a:noFill/>
          </a:ln>
        </p:spPr>
      </p:pic>
      <p:sp>
        <p:nvSpPr>
          <p:cNvPr id="18" name="Google Shape;18;p4"/>
          <p:cNvSpPr txBox="1"/>
          <p:nvPr>
            <p:ph type="title"/>
          </p:nvPr>
        </p:nvSpPr>
        <p:spPr>
          <a:xfrm>
            <a:off x="1172491" y="-100"/>
            <a:ext cx="8416500" cy="11715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sz="2400">
                <a:solidFill>
                  <a:srgbClr val="001E8C"/>
                </a:solidFill>
                <a:latin typeface="Garamond"/>
                <a:ea typeface="Garamond"/>
                <a:cs typeface="Garamond"/>
                <a:sym typeface="Garamon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CUSTOM_1_1_1">
    <p:bg>
      <p:bgPr>
        <a:solidFill>
          <a:srgbClr val="001E8C"/>
        </a:solidFill>
      </p:bgPr>
    </p:bg>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17116500" y="-100"/>
            <a:ext cx="1171500" cy="1171500"/>
          </a:xfrm>
          <a:prstGeom prst="rect">
            <a:avLst/>
          </a:prstGeom>
          <a:noFill/>
          <a:ln>
            <a:noFill/>
          </a:ln>
        </p:spPr>
      </p:pic>
      <p:sp>
        <p:nvSpPr>
          <p:cNvPr id="21" name="Google Shape;21;p5"/>
          <p:cNvSpPr txBox="1"/>
          <p:nvPr>
            <p:ph type="title"/>
          </p:nvPr>
        </p:nvSpPr>
        <p:spPr>
          <a:xfrm>
            <a:off x="1171350" y="7944100"/>
            <a:ext cx="16153200" cy="1171200"/>
          </a:xfrm>
          <a:prstGeom prst="rect">
            <a:avLst/>
          </a:prstGeom>
          <a:noFill/>
          <a:ln>
            <a:noFill/>
          </a:ln>
        </p:spPr>
        <p:txBody>
          <a:bodyPr anchorCtr="0" anchor="ctr" bIns="91425" lIns="91425" spcFirstLastPara="1" rIns="91425" wrap="square" tIns="91425"/>
          <a:lstStyle>
            <a:lvl1pPr lvl="0" rtl="0">
              <a:lnSpc>
                <a:spcPct val="100000"/>
              </a:lnSpc>
              <a:spcBef>
                <a:spcPts val="0"/>
              </a:spcBef>
              <a:spcAft>
                <a:spcPts val="0"/>
              </a:spcAft>
              <a:buNone/>
              <a:defRPr b="1" sz="11200">
                <a:solidFill>
                  <a:srgbClr val="F3F3F3"/>
                </a:solidFill>
                <a:latin typeface="Garamond"/>
                <a:ea typeface="Garamond"/>
                <a:cs typeface="Garamond"/>
                <a:sym typeface="Garamon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 name="Google Shape;22;p5"/>
          <p:cNvSpPr txBox="1"/>
          <p:nvPr>
            <p:ph idx="2" type="title"/>
          </p:nvPr>
        </p:nvSpPr>
        <p:spPr>
          <a:xfrm>
            <a:off x="1172491" y="-100"/>
            <a:ext cx="8416500" cy="11715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sz="2400">
                <a:solidFill>
                  <a:srgbClr val="FFFFFF"/>
                </a:solidFill>
                <a:latin typeface="Garamond"/>
                <a:ea typeface="Garamond"/>
                <a:cs typeface="Garamond"/>
                <a:sym typeface="Garamo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Text">
  <p:cSld name="CUSTOM_1_1_1_2">
    <p:bg>
      <p:bgPr>
        <a:solidFill>
          <a:srgbClr val="001E8C"/>
        </a:solidFill>
      </p:bgPr>
    </p:bg>
    <p:spTree>
      <p:nvGrpSpPr>
        <p:cNvPr id="23" name="Shape 23"/>
        <p:cNvGrpSpPr/>
        <p:nvPr/>
      </p:nvGrpSpPr>
      <p:grpSpPr>
        <a:xfrm>
          <a:off x="0" y="0"/>
          <a:ext cx="0" cy="0"/>
          <a:chOff x="0" y="0"/>
          <a:chExt cx="0" cy="0"/>
        </a:xfrm>
      </p:grpSpPr>
      <p:sp>
        <p:nvSpPr>
          <p:cNvPr id="24" name="Google Shape;24;p6"/>
          <p:cNvSpPr txBox="1"/>
          <p:nvPr>
            <p:ph idx="1" type="body"/>
          </p:nvPr>
        </p:nvSpPr>
        <p:spPr>
          <a:xfrm>
            <a:off x="1170200" y="1185200"/>
            <a:ext cx="15943500" cy="7930800"/>
          </a:xfrm>
          <a:prstGeom prst="rect">
            <a:avLst/>
          </a:prstGeom>
          <a:noFill/>
          <a:ln>
            <a:noFill/>
          </a:ln>
        </p:spPr>
        <p:txBody>
          <a:bodyPr anchorCtr="0" anchor="ctr" bIns="91425" lIns="91425" spcFirstLastPara="1" rIns="91425" wrap="square" tIns="91425"/>
          <a:lstStyle>
            <a:lvl1pPr indent="-419100" lvl="0" marL="4572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1pPr>
            <a:lvl2pPr indent="-419100" lvl="1" marL="9144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2pPr>
            <a:lvl3pPr indent="-419100" lvl="2" marL="13716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3pPr>
            <a:lvl4pPr indent="-419100" lvl="3" marL="18288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4pPr>
            <a:lvl5pPr indent="-419100" lvl="4" marL="22860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5pPr>
            <a:lvl6pPr indent="-419100" lvl="5" marL="27432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6pPr>
            <a:lvl7pPr indent="-419100" lvl="6" marL="32004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7pPr>
            <a:lvl8pPr indent="-419100" lvl="7" marL="36576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8pPr>
            <a:lvl9pPr indent="-419100" lvl="8" marL="41148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9pPr>
          </a:lstStyle>
          <a:p/>
        </p:txBody>
      </p:sp>
      <p:sp>
        <p:nvSpPr>
          <p:cNvPr id="25" name="Google Shape;25;p6"/>
          <p:cNvSpPr txBox="1"/>
          <p:nvPr>
            <p:ph idx="12" type="sldNum"/>
          </p:nvPr>
        </p:nvSpPr>
        <p:spPr>
          <a:xfrm>
            <a:off x="17113575" y="9115675"/>
            <a:ext cx="754500" cy="1171500"/>
          </a:xfrm>
          <a:prstGeom prst="rect">
            <a:avLst/>
          </a:prstGeom>
          <a:noFill/>
          <a:ln>
            <a:noFill/>
          </a:ln>
        </p:spPr>
        <p:txBody>
          <a:bodyPr anchorCtr="0" anchor="ctr" bIns="91425" lIns="91425" spcFirstLastPara="1" rIns="91425" wrap="square" tIns="91425">
            <a:noAutofit/>
          </a:bodyPr>
          <a:lstStyle>
            <a:lvl1pPr lvl="0" rtl="0" algn="r">
              <a:buNone/>
              <a:defRPr b="1" sz="2400">
                <a:solidFill>
                  <a:srgbClr val="FFFFFF"/>
                </a:solidFill>
                <a:latin typeface="Garamond"/>
                <a:ea typeface="Garamond"/>
                <a:cs typeface="Garamond"/>
                <a:sym typeface="Garamond"/>
              </a:defRPr>
            </a:lvl1pPr>
            <a:lvl2pPr lvl="1" rtl="0" algn="r">
              <a:buNone/>
              <a:defRPr b="1" sz="2400">
                <a:solidFill>
                  <a:srgbClr val="FFFFFF"/>
                </a:solidFill>
                <a:latin typeface="Garamond"/>
                <a:ea typeface="Garamond"/>
                <a:cs typeface="Garamond"/>
                <a:sym typeface="Garamond"/>
              </a:defRPr>
            </a:lvl2pPr>
            <a:lvl3pPr lvl="2" rtl="0" algn="r">
              <a:buNone/>
              <a:defRPr b="1" sz="2400">
                <a:solidFill>
                  <a:srgbClr val="FFFFFF"/>
                </a:solidFill>
                <a:latin typeface="Garamond"/>
                <a:ea typeface="Garamond"/>
                <a:cs typeface="Garamond"/>
                <a:sym typeface="Garamond"/>
              </a:defRPr>
            </a:lvl3pPr>
            <a:lvl4pPr lvl="3" rtl="0" algn="r">
              <a:buNone/>
              <a:defRPr b="1" sz="2400">
                <a:solidFill>
                  <a:srgbClr val="FFFFFF"/>
                </a:solidFill>
                <a:latin typeface="Garamond"/>
                <a:ea typeface="Garamond"/>
                <a:cs typeface="Garamond"/>
                <a:sym typeface="Garamond"/>
              </a:defRPr>
            </a:lvl4pPr>
            <a:lvl5pPr lvl="4" rtl="0" algn="r">
              <a:buNone/>
              <a:defRPr b="1" sz="2400">
                <a:solidFill>
                  <a:srgbClr val="FFFFFF"/>
                </a:solidFill>
                <a:latin typeface="Garamond"/>
                <a:ea typeface="Garamond"/>
                <a:cs typeface="Garamond"/>
                <a:sym typeface="Garamond"/>
              </a:defRPr>
            </a:lvl5pPr>
            <a:lvl6pPr lvl="5" rtl="0" algn="r">
              <a:buNone/>
              <a:defRPr b="1" sz="2400">
                <a:solidFill>
                  <a:srgbClr val="FFFFFF"/>
                </a:solidFill>
                <a:latin typeface="Garamond"/>
                <a:ea typeface="Garamond"/>
                <a:cs typeface="Garamond"/>
                <a:sym typeface="Garamond"/>
              </a:defRPr>
            </a:lvl6pPr>
            <a:lvl7pPr lvl="6" rtl="0" algn="r">
              <a:buNone/>
              <a:defRPr b="1" sz="2400">
                <a:solidFill>
                  <a:srgbClr val="FFFFFF"/>
                </a:solidFill>
                <a:latin typeface="Garamond"/>
                <a:ea typeface="Garamond"/>
                <a:cs typeface="Garamond"/>
                <a:sym typeface="Garamond"/>
              </a:defRPr>
            </a:lvl7pPr>
            <a:lvl8pPr lvl="7" rtl="0" algn="r">
              <a:buNone/>
              <a:defRPr b="1" sz="2400">
                <a:solidFill>
                  <a:srgbClr val="FFFFFF"/>
                </a:solidFill>
                <a:latin typeface="Garamond"/>
                <a:ea typeface="Garamond"/>
                <a:cs typeface="Garamond"/>
                <a:sym typeface="Garamond"/>
              </a:defRPr>
            </a:lvl8pPr>
            <a:lvl9pPr lvl="8" rtl="0" algn="r">
              <a:buNone/>
              <a:defRPr b="1" sz="2400">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de"/>
              <a:t>‹#›</a:t>
            </a:fld>
            <a:endParaRPr/>
          </a:p>
        </p:txBody>
      </p:sp>
      <p:pic>
        <p:nvPicPr>
          <p:cNvPr id="26" name="Google Shape;26;p6"/>
          <p:cNvPicPr preferRelativeResize="0"/>
          <p:nvPr/>
        </p:nvPicPr>
        <p:blipFill>
          <a:blip r:embed="rId2">
            <a:alphaModFix/>
          </a:blip>
          <a:stretch>
            <a:fillRect/>
          </a:stretch>
        </p:blipFill>
        <p:spPr>
          <a:xfrm>
            <a:off x="17116500" y="-100"/>
            <a:ext cx="1171500" cy="1171500"/>
          </a:xfrm>
          <a:prstGeom prst="rect">
            <a:avLst/>
          </a:prstGeom>
          <a:noFill/>
          <a:ln>
            <a:noFill/>
          </a:ln>
        </p:spPr>
      </p:pic>
      <p:sp>
        <p:nvSpPr>
          <p:cNvPr id="27" name="Google Shape;27;p6"/>
          <p:cNvSpPr txBox="1"/>
          <p:nvPr>
            <p:ph type="title"/>
          </p:nvPr>
        </p:nvSpPr>
        <p:spPr>
          <a:xfrm>
            <a:off x="1172491" y="-100"/>
            <a:ext cx="8416500" cy="11715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sz="2400">
                <a:solidFill>
                  <a:srgbClr val="FFFFFF"/>
                </a:solidFill>
                <a:latin typeface="Garamond"/>
                <a:ea typeface="Garamond"/>
                <a:cs typeface="Garamond"/>
                <a:sym typeface="Garamo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Headline+Text">
  <p:cSld name="CUSTOM_1_1_1_1">
    <p:bg>
      <p:bgPr>
        <a:solidFill>
          <a:srgbClr val="001E8C"/>
        </a:solidFill>
      </p:bgPr>
    </p:bg>
    <p:spTree>
      <p:nvGrpSpPr>
        <p:cNvPr id="28" name="Shape 28"/>
        <p:cNvGrpSpPr/>
        <p:nvPr/>
      </p:nvGrpSpPr>
      <p:grpSpPr>
        <a:xfrm>
          <a:off x="0" y="0"/>
          <a:ext cx="0" cy="0"/>
          <a:chOff x="0" y="0"/>
          <a:chExt cx="0" cy="0"/>
        </a:xfrm>
      </p:grpSpPr>
      <p:sp>
        <p:nvSpPr>
          <p:cNvPr id="29" name="Google Shape;29;p7"/>
          <p:cNvSpPr txBox="1"/>
          <p:nvPr>
            <p:ph idx="1" type="body"/>
          </p:nvPr>
        </p:nvSpPr>
        <p:spPr>
          <a:xfrm>
            <a:off x="1170200" y="2940475"/>
            <a:ext cx="15943500" cy="6175800"/>
          </a:xfrm>
          <a:prstGeom prst="rect">
            <a:avLst/>
          </a:prstGeom>
          <a:noFill/>
          <a:ln>
            <a:noFill/>
          </a:ln>
        </p:spPr>
        <p:txBody>
          <a:bodyPr anchorCtr="0" anchor="ctr" bIns="91425" lIns="91425" spcFirstLastPara="1" rIns="91425" wrap="square" tIns="91425"/>
          <a:lstStyle>
            <a:lvl1pPr indent="-419100" lvl="0" marL="4572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1pPr>
            <a:lvl2pPr indent="-419100" lvl="1" marL="9144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2pPr>
            <a:lvl3pPr indent="-419100" lvl="2" marL="13716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3pPr>
            <a:lvl4pPr indent="-419100" lvl="3" marL="18288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4pPr>
            <a:lvl5pPr indent="-419100" lvl="4" marL="22860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5pPr>
            <a:lvl6pPr indent="-419100" lvl="5" marL="27432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6pPr>
            <a:lvl7pPr indent="-419100" lvl="6" marL="32004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7pPr>
            <a:lvl8pPr indent="-419100" lvl="7" marL="36576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8pPr>
            <a:lvl9pPr indent="-419100" lvl="8" marL="4114800" rtl="0">
              <a:lnSpc>
                <a:spcPct val="115000"/>
              </a:lnSpc>
              <a:spcBef>
                <a:spcPts val="0"/>
              </a:spcBef>
              <a:spcAft>
                <a:spcPts val="0"/>
              </a:spcAft>
              <a:buClr>
                <a:srgbClr val="FFFFFF"/>
              </a:buClr>
              <a:buSzPts val="3000"/>
              <a:buFont typeface="Roboto"/>
              <a:buChar char="■"/>
              <a:defRPr sz="3000">
                <a:solidFill>
                  <a:srgbClr val="FFFFFF"/>
                </a:solidFill>
                <a:latin typeface="Roboto"/>
                <a:ea typeface="Roboto"/>
                <a:cs typeface="Roboto"/>
                <a:sym typeface="Roboto"/>
              </a:defRPr>
            </a:lvl9pPr>
          </a:lstStyle>
          <a:p/>
        </p:txBody>
      </p:sp>
      <p:sp>
        <p:nvSpPr>
          <p:cNvPr id="30" name="Google Shape;30;p7"/>
          <p:cNvSpPr txBox="1"/>
          <p:nvPr>
            <p:ph idx="2" type="subTitle"/>
          </p:nvPr>
        </p:nvSpPr>
        <p:spPr>
          <a:xfrm>
            <a:off x="1170200" y="1185200"/>
            <a:ext cx="15943500" cy="11574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sz="6000">
                <a:solidFill>
                  <a:srgbClr val="FFFFFF"/>
                </a:solidFill>
                <a:latin typeface="Garamond"/>
                <a:ea typeface="Garamond"/>
                <a:cs typeface="Garamond"/>
                <a:sym typeface="Garamo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1" name="Google Shape;31;p7"/>
          <p:cNvSpPr txBox="1"/>
          <p:nvPr>
            <p:ph idx="12" type="sldNum"/>
          </p:nvPr>
        </p:nvSpPr>
        <p:spPr>
          <a:xfrm>
            <a:off x="17113575" y="9115675"/>
            <a:ext cx="754500" cy="1171500"/>
          </a:xfrm>
          <a:prstGeom prst="rect">
            <a:avLst/>
          </a:prstGeom>
          <a:noFill/>
          <a:ln>
            <a:noFill/>
          </a:ln>
        </p:spPr>
        <p:txBody>
          <a:bodyPr anchorCtr="0" anchor="ctr" bIns="91425" lIns="91425" spcFirstLastPara="1" rIns="91425" wrap="square" tIns="91425">
            <a:noAutofit/>
          </a:bodyPr>
          <a:lstStyle>
            <a:lvl1pPr lvl="0" rtl="0" algn="r">
              <a:buNone/>
              <a:defRPr b="1" sz="2400">
                <a:solidFill>
                  <a:srgbClr val="FFFFFF"/>
                </a:solidFill>
                <a:latin typeface="Garamond"/>
                <a:ea typeface="Garamond"/>
                <a:cs typeface="Garamond"/>
                <a:sym typeface="Garamond"/>
              </a:defRPr>
            </a:lvl1pPr>
            <a:lvl2pPr lvl="1" rtl="0" algn="r">
              <a:buNone/>
              <a:defRPr b="1" sz="2400">
                <a:solidFill>
                  <a:srgbClr val="FFFFFF"/>
                </a:solidFill>
                <a:latin typeface="Garamond"/>
                <a:ea typeface="Garamond"/>
                <a:cs typeface="Garamond"/>
                <a:sym typeface="Garamond"/>
              </a:defRPr>
            </a:lvl2pPr>
            <a:lvl3pPr lvl="2" rtl="0" algn="r">
              <a:buNone/>
              <a:defRPr b="1" sz="2400">
                <a:solidFill>
                  <a:srgbClr val="FFFFFF"/>
                </a:solidFill>
                <a:latin typeface="Garamond"/>
                <a:ea typeface="Garamond"/>
                <a:cs typeface="Garamond"/>
                <a:sym typeface="Garamond"/>
              </a:defRPr>
            </a:lvl3pPr>
            <a:lvl4pPr lvl="3" rtl="0" algn="r">
              <a:buNone/>
              <a:defRPr b="1" sz="2400">
                <a:solidFill>
                  <a:srgbClr val="FFFFFF"/>
                </a:solidFill>
                <a:latin typeface="Garamond"/>
                <a:ea typeface="Garamond"/>
                <a:cs typeface="Garamond"/>
                <a:sym typeface="Garamond"/>
              </a:defRPr>
            </a:lvl4pPr>
            <a:lvl5pPr lvl="4" rtl="0" algn="r">
              <a:buNone/>
              <a:defRPr b="1" sz="2400">
                <a:solidFill>
                  <a:srgbClr val="FFFFFF"/>
                </a:solidFill>
                <a:latin typeface="Garamond"/>
                <a:ea typeface="Garamond"/>
                <a:cs typeface="Garamond"/>
                <a:sym typeface="Garamond"/>
              </a:defRPr>
            </a:lvl5pPr>
            <a:lvl6pPr lvl="5" rtl="0" algn="r">
              <a:buNone/>
              <a:defRPr b="1" sz="2400">
                <a:solidFill>
                  <a:srgbClr val="FFFFFF"/>
                </a:solidFill>
                <a:latin typeface="Garamond"/>
                <a:ea typeface="Garamond"/>
                <a:cs typeface="Garamond"/>
                <a:sym typeface="Garamond"/>
              </a:defRPr>
            </a:lvl6pPr>
            <a:lvl7pPr lvl="6" rtl="0" algn="r">
              <a:buNone/>
              <a:defRPr b="1" sz="2400">
                <a:solidFill>
                  <a:srgbClr val="FFFFFF"/>
                </a:solidFill>
                <a:latin typeface="Garamond"/>
                <a:ea typeface="Garamond"/>
                <a:cs typeface="Garamond"/>
                <a:sym typeface="Garamond"/>
              </a:defRPr>
            </a:lvl7pPr>
            <a:lvl8pPr lvl="7" rtl="0" algn="r">
              <a:buNone/>
              <a:defRPr b="1" sz="2400">
                <a:solidFill>
                  <a:srgbClr val="FFFFFF"/>
                </a:solidFill>
                <a:latin typeface="Garamond"/>
                <a:ea typeface="Garamond"/>
                <a:cs typeface="Garamond"/>
                <a:sym typeface="Garamond"/>
              </a:defRPr>
            </a:lvl8pPr>
            <a:lvl9pPr lvl="8" rtl="0" algn="r">
              <a:buNone/>
              <a:defRPr b="1" sz="2400">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de"/>
              <a:t>‹#›</a:t>
            </a:fld>
            <a:endParaRPr/>
          </a:p>
        </p:txBody>
      </p:sp>
      <p:pic>
        <p:nvPicPr>
          <p:cNvPr id="32" name="Google Shape;32;p7"/>
          <p:cNvPicPr preferRelativeResize="0"/>
          <p:nvPr/>
        </p:nvPicPr>
        <p:blipFill>
          <a:blip r:embed="rId2">
            <a:alphaModFix/>
          </a:blip>
          <a:stretch>
            <a:fillRect/>
          </a:stretch>
        </p:blipFill>
        <p:spPr>
          <a:xfrm>
            <a:off x="17116500" y="-100"/>
            <a:ext cx="1171500" cy="1171500"/>
          </a:xfrm>
          <a:prstGeom prst="rect">
            <a:avLst/>
          </a:prstGeom>
          <a:noFill/>
          <a:ln>
            <a:noFill/>
          </a:ln>
        </p:spPr>
      </p:pic>
      <p:sp>
        <p:nvSpPr>
          <p:cNvPr id="33" name="Google Shape;33;p7"/>
          <p:cNvSpPr txBox="1"/>
          <p:nvPr>
            <p:ph type="title"/>
          </p:nvPr>
        </p:nvSpPr>
        <p:spPr>
          <a:xfrm>
            <a:off x="1172491" y="-100"/>
            <a:ext cx="8416500" cy="1171500"/>
          </a:xfrm>
          <a:prstGeom prst="rect">
            <a:avLst/>
          </a:prstGeom>
          <a:noFill/>
          <a:ln>
            <a:noFill/>
          </a:ln>
        </p:spPr>
        <p:txBody>
          <a:bodyPr anchorCtr="0" anchor="ctr" bIns="91425" lIns="91425" spcFirstLastPara="1" rIns="91425" wrap="square" tIns="91425"/>
          <a:lstStyle>
            <a:lvl1pPr lvl="0" rtl="0">
              <a:spcBef>
                <a:spcPts val="0"/>
              </a:spcBef>
              <a:spcAft>
                <a:spcPts val="0"/>
              </a:spcAft>
              <a:buNone/>
              <a:defRPr b="1" sz="2400">
                <a:solidFill>
                  <a:srgbClr val="FFFFFF"/>
                </a:solidFill>
                <a:latin typeface="Garamond"/>
                <a:ea typeface="Garamond"/>
                <a:cs typeface="Garamond"/>
                <a:sym typeface="Garamo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Image">
  <p:cSld name="CUSTOM_1_1_1_1_1">
    <p:spTree>
      <p:nvGrpSpPr>
        <p:cNvPr id="34" name="Shape 34"/>
        <p:cNvGrpSpPr/>
        <p:nvPr/>
      </p:nvGrpSpPr>
      <p:grpSpPr>
        <a:xfrm>
          <a:off x="0" y="0"/>
          <a:ext cx="0" cy="0"/>
          <a:chOff x="0" y="0"/>
          <a:chExt cx="0" cy="0"/>
        </a:xfrm>
      </p:grpSpPr>
      <p:sp>
        <p:nvSpPr>
          <p:cNvPr id="35" name="Google Shape;35;p8"/>
          <p:cNvSpPr txBox="1"/>
          <p:nvPr>
            <p:ph type="title"/>
          </p:nvPr>
        </p:nvSpPr>
        <p:spPr>
          <a:xfrm>
            <a:off x="1171350" y="7944100"/>
            <a:ext cx="16153200" cy="1171200"/>
          </a:xfrm>
          <a:prstGeom prst="rect">
            <a:avLst/>
          </a:prstGeom>
          <a:noFill/>
          <a:ln>
            <a:noFill/>
          </a:ln>
        </p:spPr>
        <p:txBody>
          <a:bodyPr anchorCtr="0" anchor="ctr" bIns="91425" lIns="91425" spcFirstLastPara="1" rIns="91425" wrap="square" tIns="91425"/>
          <a:lstStyle>
            <a:lvl1pPr lvl="0" rtl="0">
              <a:lnSpc>
                <a:spcPct val="100000"/>
              </a:lnSpc>
              <a:spcBef>
                <a:spcPts val="0"/>
              </a:spcBef>
              <a:spcAft>
                <a:spcPts val="0"/>
              </a:spcAft>
              <a:buNone/>
              <a:defRPr b="1" sz="11200">
                <a:solidFill>
                  <a:srgbClr val="001E8C"/>
                </a:solidFill>
                <a:latin typeface="Garamond"/>
                <a:ea typeface="Garamond"/>
                <a:cs typeface="Garamond"/>
                <a:sym typeface="Garamon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1E8C"/>
        </a:solid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1171350" y="7944100"/>
            <a:ext cx="16153200" cy="11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
        <p:nvSpPr>
          <p:cNvPr id="41" name="Google Shape;41;p9"/>
          <p:cNvSpPr txBox="1"/>
          <p:nvPr>
            <p:ph idx="1" type="subTitle"/>
          </p:nvPr>
        </p:nvSpPr>
        <p:spPr>
          <a:xfrm>
            <a:off x="1171350" y="7021150"/>
            <a:ext cx="13697100" cy="64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Coursera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1170200" y="2604575"/>
            <a:ext cx="16539000" cy="68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Although we had a nice working example, the analysis and the tool can be used in various </a:t>
            </a:r>
            <a:r>
              <a:rPr lang="de"/>
              <a:t>ways. For instance :</a:t>
            </a:r>
            <a:endParaRPr/>
          </a:p>
          <a:p>
            <a:pPr indent="0" lvl="0" marL="0" rtl="0" algn="l">
              <a:spcBef>
                <a:spcPts val="0"/>
              </a:spcBef>
              <a:spcAft>
                <a:spcPts val="0"/>
              </a:spcAft>
              <a:buNone/>
            </a:pPr>
            <a:r>
              <a:t/>
            </a:r>
            <a:endParaRPr/>
          </a:p>
          <a:p>
            <a:pPr indent="-419100" lvl="0" marL="457200" rtl="0" algn="l">
              <a:spcBef>
                <a:spcPts val="0"/>
              </a:spcBef>
              <a:spcAft>
                <a:spcPts val="0"/>
              </a:spcAft>
              <a:buSzPts val="3000"/>
              <a:buChar char="●"/>
            </a:pPr>
            <a:r>
              <a:rPr lang="de"/>
              <a:t>I</a:t>
            </a:r>
            <a:r>
              <a:rPr lang="de"/>
              <a:t>t can be used by one individual with a child, the ‘midpoint’ can be the new school and the filter word can be ‘playground’ instead of ‘station’.</a:t>
            </a:r>
            <a:endParaRPr/>
          </a:p>
          <a:p>
            <a:pPr indent="0" lvl="0" marL="0" rtl="0" algn="l">
              <a:spcBef>
                <a:spcPts val="0"/>
              </a:spcBef>
              <a:spcAft>
                <a:spcPts val="0"/>
              </a:spcAft>
              <a:buClr>
                <a:schemeClr val="dk1"/>
              </a:buClr>
              <a:buSzPts val="1100"/>
              <a:buFont typeface="Arial"/>
              <a:buNone/>
            </a:pPr>
            <a:r>
              <a:t/>
            </a:r>
            <a:endParaRPr/>
          </a:p>
          <a:p>
            <a:pPr indent="-419100" lvl="0" marL="457200" rtl="0" algn="l">
              <a:spcBef>
                <a:spcPts val="0"/>
              </a:spcBef>
              <a:spcAft>
                <a:spcPts val="0"/>
              </a:spcAft>
              <a:buSzPts val="3000"/>
              <a:buChar char="●"/>
            </a:pPr>
            <a:r>
              <a:rPr lang="de"/>
              <a:t>Another use case can be three people, that agree on the meeting city but cannot agree on the exact place can end up this discussion with agreeing on the random ‘sports bar’ recommandation of the program.</a:t>
            </a:r>
            <a:endParaRPr/>
          </a:p>
          <a:p>
            <a:pPr indent="0" lvl="0" marL="0" rtl="0" algn="l">
              <a:spcBef>
                <a:spcPts val="0"/>
              </a:spcBef>
              <a:spcAft>
                <a:spcPts val="0"/>
              </a:spcAft>
              <a:buClr>
                <a:schemeClr val="dk1"/>
              </a:buClr>
              <a:buSzPts val="1100"/>
              <a:buFont typeface="Arial"/>
              <a:buNone/>
            </a:pPr>
            <a:r>
              <a:t/>
            </a:r>
            <a:endParaRPr/>
          </a:p>
          <a:p>
            <a:pPr indent="-419100" lvl="0" marL="457200" rtl="0" algn="l">
              <a:spcBef>
                <a:spcPts val="0"/>
              </a:spcBef>
              <a:spcAft>
                <a:spcPts val="0"/>
              </a:spcAft>
              <a:buSzPts val="3000"/>
              <a:buChar char="●"/>
            </a:pPr>
            <a:r>
              <a:rPr lang="de"/>
              <a:t>Also, on the business side, the audience expects to see a ‘trending place’ or ‘in sequence’ place which is the place visited after a certain point, in the vicinity of their supermarket chain.</a:t>
            </a:r>
            <a:endParaRPr/>
          </a:p>
        </p:txBody>
      </p:sp>
      <p:sp>
        <p:nvSpPr>
          <p:cNvPr id="115" name="Google Shape;115;p18"/>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116" name="Google Shape;116;p18"/>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Discussion</a:t>
            </a:r>
            <a:endParaRPr/>
          </a:p>
        </p:txBody>
      </p:sp>
      <p:sp>
        <p:nvSpPr>
          <p:cNvPr id="117" name="Google Shape;117;p18"/>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123" name="Google Shape;123;p19"/>
          <p:cNvSpPr txBox="1"/>
          <p:nvPr>
            <p:ph idx="1" type="body"/>
          </p:nvPr>
        </p:nvSpPr>
        <p:spPr>
          <a:xfrm>
            <a:off x="1170200" y="2940475"/>
            <a:ext cx="15943500" cy="61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a:t>
            </a:r>
            <a:r>
              <a:rPr lang="de"/>
              <a:t>he problem about shortening the search time to find the appropriate city and places to meet for AZC guests in Netherland has a relative solution with this tool.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It  indeed </a:t>
            </a:r>
            <a:r>
              <a:rPr b="1" lang="de"/>
              <a:t>shortens the search time</a:t>
            </a:r>
            <a:r>
              <a:rPr lang="de"/>
              <a:t>.</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Further improvements on the user interface (or an integration to COA app) would generalize the usability of the tool.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9"/>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Conclusion</a:t>
            </a:r>
            <a:endParaRPr/>
          </a:p>
        </p:txBody>
      </p:sp>
      <p:sp>
        <p:nvSpPr>
          <p:cNvPr id="125" name="Google Shape;125;p19"/>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descr="tumblr_nu0hsuRTsn1qj5o1go1_r1_540.jpg" id="130" name="Google Shape;130;p20"/>
          <p:cNvPicPr preferRelativeResize="0"/>
          <p:nvPr/>
        </p:nvPicPr>
        <p:blipFill>
          <a:blip r:embed="rId3">
            <a:alphaModFix/>
          </a:blip>
          <a:stretch>
            <a:fillRect/>
          </a:stretch>
        </p:blipFill>
        <p:spPr>
          <a:xfrm>
            <a:off x="0" y="-2481725"/>
            <a:ext cx="18288000" cy="13072534"/>
          </a:xfrm>
          <a:prstGeom prst="rect">
            <a:avLst/>
          </a:prstGeom>
          <a:noFill/>
          <a:ln>
            <a:noFill/>
          </a:ln>
        </p:spPr>
      </p:pic>
      <p:pic>
        <p:nvPicPr>
          <p:cNvPr id="131" name="Google Shape;131;p20"/>
          <p:cNvPicPr preferRelativeResize="0"/>
          <p:nvPr/>
        </p:nvPicPr>
        <p:blipFill>
          <a:blip r:embed="rId4">
            <a:alphaModFix/>
          </a:blip>
          <a:stretch>
            <a:fillRect/>
          </a:stretch>
        </p:blipFill>
        <p:spPr>
          <a:xfrm>
            <a:off x="17116500" y="-100"/>
            <a:ext cx="1171500" cy="1171500"/>
          </a:xfrm>
          <a:prstGeom prst="rect">
            <a:avLst/>
          </a:prstGeom>
          <a:noFill/>
          <a:ln>
            <a:noFill/>
          </a:ln>
        </p:spPr>
      </p:pic>
      <p:sp>
        <p:nvSpPr>
          <p:cNvPr id="132" name="Google Shape;132;p20"/>
          <p:cNvSpPr txBox="1"/>
          <p:nvPr>
            <p:ph type="title"/>
          </p:nvPr>
        </p:nvSpPr>
        <p:spPr>
          <a:xfrm>
            <a:off x="1171350" y="7944100"/>
            <a:ext cx="16153200" cy="11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sz="7200">
                <a:solidFill>
                  <a:srgbClr val="FFFFFF"/>
                </a:solidFill>
              </a:rPr>
              <a:t>Where Do We Meet Next Time ?</a:t>
            </a:r>
            <a:endParaRPr sz="7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71350" y="7944100"/>
            <a:ext cx="16153200" cy="117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0"/>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7" name="Google Shape;47;p10"/>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The Problem</a:t>
            </a:r>
            <a:endParaRPr/>
          </a:p>
        </p:txBody>
      </p:sp>
      <p:sp>
        <p:nvSpPr>
          <p:cNvPr id="48" name="Google Shape;48;p10"/>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
        <p:nvSpPr>
          <p:cNvPr id="49" name="Google Shape;49;p10"/>
          <p:cNvSpPr txBox="1"/>
          <p:nvPr>
            <p:ph idx="1" type="body"/>
          </p:nvPr>
        </p:nvSpPr>
        <p:spPr>
          <a:xfrm>
            <a:off x="1170200" y="2940475"/>
            <a:ext cx="15943500" cy="61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a:t>
            </a:r>
            <a:r>
              <a:rPr lang="de"/>
              <a:t>eeting in a common place is essential but the decision depends on a few things;</a:t>
            </a:r>
            <a:br>
              <a:rPr lang="de"/>
            </a:br>
            <a:br>
              <a:rPr lang="de"/>
            </a:br>
            <a:r>
              <a:rPr lang="de"/>
              <a:t>- How far are the groups (3 km, 15 miles etc.),</a:t>
            </a:r>
            <a:br>
              <a:rPr lang="de"/>
            </a:br>
            <a:r>
              <a:rPr lang="de"/>
              <a:t>- How is the transportation (by car, by public transportation etc.),</a:t>
            </a:r>
            <a:br>
              <a:rPr lang="de"/>
            </a:br>
            <a:r>
              <a:rPr lang="de"/>
              <a:t>- Do groups have special needs/preferences in a meeting place (children, restaurant, disabled people etc.),</a:t>
            </a:r>
            <a:br>
              <a:rPr lang="de"/>
            </a:br>
            <a:r>
              <a:rPr lang="de"/>
              <a:t>- Is there an appropriate place in between, within the transportation?</a:t>
            </a:r>
            <a:br>
              <a:rPr lang="de"/>
            </a:br>
            <a:endParaRPr/>
          </a:p>
          <a:p>
            <a:pPr indent="0" lvl="0" marL="0" rtl="0" algn="l">
              <a:spcBef>
                <a:spcPts val="0"/>
              </a:spcBef>
              <a:spcAft>
                <a:spcPts val="0"/>
              </a:spcAft>
              <a:buNone/>
            </a:pPr>
            <a:r>
              <a:rPr lang="de"/>
              <a:t>We answer each of these questions, and that takes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We will </a:t>
            </a:r>
            <a:r>
              <a:rPr b="1" lang="de"/>
              <a:t>decrease this time.</a:t>
            </a:r>
            <a:br>
              <a:rPr lang="de"/>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1"/>
          <p:cNvSpPr txBox="1"/>
          <p:nvPr>
            <p:ph idx="1" type="body"/>
          </p:nvPr>
        </p:nvSpPr>
        <p:spPr>
          <a:xfrm>
            <a:off x="1170200" y="2940475"/>
            <a:ext cx="15943500" cy="61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We chose an extraordinary group: </a:t>
            </a:r>
            <a:r>
              <a:rPr b="1" lang="de"/>
              <a:t>Refugees and Asylum Seekers in Netherlands</a:t>
            </a:r>
            <a:r>
              <a:rPr lang="de"/>
              <a:t>.</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They do need to meet with other people, but the decision time can be unexpectedly long because of lack of general information about the country and the vicinity.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de" sz="3600">
                <a:latin typeface="Garamond"/>
                <a:ea typeface="Garamond"/>
                <a:cs typeface="Garamond"/>
                <a:sym typeface="Garamond"/>
              </a:rPr>
              <a:t>The Problem revisited:</a:t>
            </a:r>
            <a:endParaRPr b="1" sz="3600">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de"/>
              <a:t>We will decrease the search time of AZC guests in Netherlands for finding meeting and entertaining places with friends.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 name="Google Shape;55;p11"/>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6" name="Google Shape;56;p11"/>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The Audience</a:t>
            </a:r>
            <a:endParaRPr/>
          </a:p>
        </p:txBody>
      </p:sp>
      <p:sp>
        <p:nvSpPr>
          <p:cNvPr id="57" name="Google Shape;57;p11"/>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2"/>
          <p:cNvSpPr txBox="1"/>
          <p:nvPr>
            <p:ph idx="1" type="body"/>
          </p:nvPr>
        </p:nvSpPr>
        <p:spPr>
          <a:xfrm>
            <a:off x="1170200" y="2940475"/>
            <a:ext cx="15943500" cy="61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t>The main source of data is foursquare.com (fs)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The AZC location data is gathered from official AZC management site.</a:t>
            </a:r>
            <a:endParaRPr/>
          </a:p>
          <a:p>
            <a:pPr indent="0" lvl="0" marL="0" rtl="0" algn="l">
              <a:spcBef>
                <a:spcPts val="0"/>
              </a:spcBef>
              <a:spcAft>
                <a:spcPts val="0"/>
              </a:spcAft>
              <a:buNone/>
            </a:pPr>
            <a:r>
              <a:t/>
            </a:r>
            <a:endParaRPr/>
          </a:p>
        </p:txBody>
      </p:sp>
      <p:sp>
        <p:nvSpPr>
          <p:cNvPr id="63" name="Google Shape;63;p12"/>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64" name="Google Shape;64;p12"/>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Data</a:t>
            </a:r>
            <a:endParaRPr/>
          </a:p>
        </p:txBody>
      </p:sp>
      <p:sp>
        <p:nvSpPr>
          <p:cNvPr id="65" name="Google Shape;65;p12"/>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9111325" y="2495025"/>
            <a:ext cx="8569800" cy="71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The site was downloaded, and scrubbed for the location information of AZC’s.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When we plot it on the map we see that the AZC’s are dispersed all around the Netherlands.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We choose 2 of these AZC’s to go through an example.</a:t>
            </a:r>
            <a:endParaRPr/>
          </a:p>
        </p:txBody>
      </p:sp>
      <p:sp>
        <p:nvSpPr>
          <p:cNvPr id="71" name="Google Shape;71;p13"/>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72" name="Google Shape;72;p13"/>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Methodology</a:t>
            </a:r>
            <a:endParaRPr/>
          </a:p>
        </p:txBody>
      </p:sp>
      <p:sp>
        <p:nvSpPr>
          <p:cNvPr id="73" name="Google Shape;73;p13"/>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pic>
        <p:nvPicPr>
          <p:cNvPr id="74" name="Google Shape;74;p13"/>
          <p:cNvPicPr preferRelativeResize="0"/>
          <p:nvPr/>
        </p:nvPicPr>
        <p:blipFill>
          <a:blip r:embed="rId3">
            <a:alphaModFix/>
          </a:blip>
          <a:stretch>
            <a:fillRect/>
          </a:stretch>
        </p:blipFill>
        <p:spPr>
          <a:xfrm>
            <a:off x="762000" y="2495000"/>
            <a:ext cx="8002501" cy="71369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80" name="Google Shape;80;p14"/>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Methodology</a:t>
            </a:r>
            <a:endParaRPr/>
          </a:p>
        </p:txBody>
      </p:sp>
      <p:sp>
        <p:nvSpPr>
          <p:cNvPr id="81" name="Google Shape;81;p14"/>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pic>
        <p:nvPicPr>
          <p:cNvPr id="82" name="Google Shape;82;p14"/>
          <p:cNvPicPr preferRelativeResize="0"/>
          <p:nvPr/>
        </p:nvPicPr>
        <p:blipFill>
          <a:blip r:embed="rId3">
            <a:alphaModFix/>
          </a:blip>
          <a:stretch>
            <a:fillRect/>
          </a:stretch>
        </p:blipFill>
        <p:spPr>
          <a:xfrm>
            <a:off x="762000" y="2647425"/>
            <a:ext cx="8002499" cy="6620651"/>
          </a:xfrm>
          <a:prstGeom prst="rect">
            <a:avLst/>
          </a:prstGeom>
          <a:noFill/>
          <a:ln>
            <a:noFill/>
          </a:ln>
        </p:spPr>
      </p:pic>
      <p:sp>
        <p:nvSpPr>
          <p:cNvPr id="83" name="Google Shape;83;p14"/>
          <p:cNvSpPr txBox="1"/>
          <p:nvPr>
            <p:ph idx="1" type="body"/>
          </p:nvPr>
        </p:nvSpPr>
        <p:spPr>
          <a:xfrm>
            <a:off x="9111325" y="2495025"/>
            <a:ext cx="8569800" cy="71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The chosen 2 AZC’s are happen to be at northwest and southeast of the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It makes sense to find a middle point to meet in the vicinity.</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After finding the middle point, we look for a train station for ease of transportation.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9111325" y="2495025"/>
            <a:ext cx="8569800" cy="71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We asked the fs server and found a train station nearby.</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This will be our center (middle) point, because both sides will have ease of access.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Now we need to find appropriate places around this station.</a:t>
            </a:r>
            <a:endParaRPr/>
          </a:p>
        </p:txBody>
      </p:sp>
      <p:sp>
        <p:nvSpPr>
          <p:cNvPr id="89" name="Google Shape;89;p15"/>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90" name="Google Shape;90;p15"/>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Methodology</a:t>
            </a:r>
            <a:endParaRPr/>
          </a:p>
        </p:txBody>
      </p:sp>
      <p:sp>
        <p:nvSpPr>
          <p:cNvPr id="91" name="Google Shape;91;p15"/>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pic>
        <p:nvPicPr>
          <p:cNvPr id="92" name="Google Shape;92;p15"/>
          <p:cNvPicPr preferRelativeResize="0"/>
          <p:nvPr/>
        </p:nvPicPr>
        <p:blipFill rotWithShape="1">
          <a:blip r:embed="rId3">
            <a:alphaModFix/>
          </a:blip>
          <a:srcRect b="21923" l="23019" r="17696" t="0"/>
          <a:stretch/>
        </p:blipFill>
        <p:spPr>
          <a:xfrm>
            <a:off x="743075" y="2508800"/>
            <a:ext cx="8002501" cy="713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98" name="Google Shape;98;p16"/>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Methodology</a:t>
            </a:r>
            <a:endParaRPr/>
          </a:p>
        </p:txBody>
      </p:sp>
      <p:sp>
        <p:nvSpPr>
          <p:cNvPr id="99" name="Google Shape;99;p16"/>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
        <p:nvSpPr>
          <p:cNvPr id="100" name="Google Shape;100;p16"/>
          <p:cNvSpPr txBox="1"/>
          <p:nvPr>
            <p:ph idx="1" type="body"/>
          </p:nvPr>
        </p:nvSpPr>
        <p:spPr>
          <a:xfrm>
            <a:off x="520913" y="2495025"/>
            <a:ext cx="8569800" cy="71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sz="1800"/>
              <a:t>…</a:t>
            </a:r>
            <a:endParaRPr sz="1800"/>
          </a:p>
          <a:p>
            <a:pPr indent="0" lvl="0" marL="0" rtl="0" algn="l">
              <a:spcBef>
                <a:spcPts val="0"/>
              </a:spcBef>
              <a:spcAft>
                <a:spcPts val="0"/>
              </a:spcAft>
              <a:buNone/>
            </a:pPr>
            <a:r>
              <a:rPr lang="de" sz="1800"/>
              <a:t>5  :  Theme Park Ride / Attraction  -  D'Oude Tuffer</a:t>
            </a:r>
            <a:br>
              <a:rPr lang="de" sz="1800"/>
            </a:br>
            <a:r>
              <a:rPr lang="de" sz="1800"/>
              <a:t>6  :  Theme Park Ride / Attraction  -  Halve Maen</a:t>
            </a:r>
            <a:br>
              <a:rPr lang="de" sz="1800"/>
            </a:br>
            <a:r>
              <a:rPr lang="de" sz="1800"/>
              <a:t>…</a:t>
            </a:r>
            <a:endParaRPr sz="1800"/>
          </a:p>
          <a:p>
            <a:pPr indent="0" lvl="0" marL="0" rtl="0" algn="l">
              <a:spcBef>
                <a:spcPts val="0"/>
              </a:spcBef>
              <a:spcAft>
                <a:spcPts val="0"/>
              </a:spcAft>
              <a:buNone/>
            </a:pPr>
            <a:r>
              <a:rPr lang="de" sz="1800"/>
              <a:t>12  :  Train Station  -  Station De Oost</a:t>
            </a:r>
            <a:br>
              <a:rPr lang="de" sz="1800"/>
            </a:br>
            <a:r>
              <a:rPr lang="de" sz="1800"/>
              <a:t>13  :  Theme Park Ride / Attraction  -  Vogel Rok</a:t>
            </a:r>
            <a:br>
              <a:rPr lang="de" sz="1800"/>
            </a:br>
            <a:r>
              <a:rPr lang="de" sz="1800"/>
              <a:t>…</a:t>
            </a:r>
            <a:endParaRPr sz="1800"/>
          </a:p>
          <a:p>
            <a:pPr indent="0" lvl="0" marL="0" rtl="0" algn="l">
              <a:spcBef>
                <a:spcPts val="0"/>
              </a:spcBef>
              <a:spcAft>
                <a:spcPts val="0"/>
              </a:spcAft>
              <a:buNone/>
            </a:pPr>
            <a:r>
              <a:rPr lang="de" sz="1800"/>
              <a:t>25  :  History Museum  -  Efteling Museum</a:t>
            </a:r>
            <a:br>
              <a:rPr lang="de" sz="1800"/>
            </a:br>
            <a:r>
              <a:rPr lang="de" sz="1800"/>
              <a:t>26  :  Sandwich Place  -  Carrousel Paleis</a:t>
            </a:r>
            <a:br>
              <a:rPr lang="de" sz="1800"/>
            </a:br>
            <a:r>
              <a:rPr lang="de" sz="1800"/>
              <a:t>27  :  Food Truck  -  De Eigenheymer</a:t>
            </a:r>
            <a:br>
              <a:rPr lang="de" sz="1800"/>
            </a:br>
            <a:r>
              <a:rPr lang="de" sz="1800"/>
              <a:t>…</a:t>
            </a:r>
            <a:endParaRPr sz="1800"/>
          </a:p>
          <a:p>
            <a:pPr indent="0" lvl="0" marL="0" rtl="0" algn="l">
              <a:spcBef>
                <a:spcPts val="0"/>
              </a:spcBef>
              <a:spcAft>
                <a:spcPts val="0"/>
              </a:spcAft>
              <a:buNone/>
            </a:pPr>
            <a:r>
              <a:rPr lang="de" sz="1800"/>
              <a:t>30  :  Café  -  Wachtruimte 1e Klas</a:t>
            </a:r>
            <a:br>
              <a:rPr lang="de" sz="1800"/>
            </a:br>
            <a:r>
              <a:rPr lang="de" sz="1800"/>
              <a:t>…</a:t>
            </a:r>
            <a:endParaRPr sz="1800"/>
          </a:p>
          <a:p>
            <a:pPr indent="0" lvl="0" marL="0" rtl="0" algn="l">
              <a:spcBef>
                <a:spcPts val="0"/>
              </a:spcBef>
              <a:spcAft>
                <a:spcPts val="0"/>
              </a:spcAft>
              <a:buNone/>
            </a:pPr>
            <a:r>
              <a:rPr lang="de" sz="1800"/>
              <a:t>33  :  Salad Place  -  De Verse Oogst</a:t>
            </a:r>
            <a:br>
              <a:rPr lang="de" sz="1800"/>
            </a:br>
            <a:r>
              <a:rPr lang="de" sz="1800"/>
              <a:t>34  :  Theme Park Ride / Attraction  -  Droomvlucht</a:t>
            </a:r>
            <a:br>
              <a:rPr lang="de" sz="1800"/>
            </a:br>
            <a:r>
              <a:rPr lang="de" sz="1800"/>
              <a:t>35  :  Candy Store  -  De Verleiding</a:t>
            </a:r>
            <a:br>
              <a:rPr lang="de" sz="1800"/>
            </a:br>
            <a:r>
              <a:rPr lang="de" sz="1800"/>
              <a:t>…</a:t>
            </a:r>
            <a:endParaRPr sz="1800"/>
          </a:p>
          <a:p>
            <a:pPr indent="0" lvl="0" marL="0" rtl="0" algn="l">
              <a:spcBef>
                <a:spcPts val="0"/>
              </a:spcBef>
              <a:spcAft>
                <a:spcPts val="0"/>
              </a:spcAft>
              <a:buNone/>
            </a:pPr>
            <a:r>
              <a:rPr lang="de" sz="1800"/>
              <a:t>41  :  Snack Place  -  De Witte Walvis</a:t>
            </a:r>
            <a:br>
              <a:rPr lang="de" sz="1800"/>
            </a:br>
            <a:r>
              <a:rPr lang="de" sz="1800"/>
              <a:t>42  :  Theme Park Ride / Attraction  -  Doornroosje</a:t>
            </a:r>
            <a:br>
              <a:rPr lang="de" sz="1800"/>
            </a:br>
            <a:r>
              <a:rPr lang="de" sz="1800"/>
              <a:t>43  :  Playground  -  IJspaleis</a:t>
            </a:r>
            <a:br>
              <a:rPr lang="de" sz="1800"/>
            </a:br>
            <a:r>
              <a:rPr lang="de" sz="1800"/>
              <a:t>44  :  Pizza Place  -  't Melkhuysje</a:t>
            </a:r>
            <a:br>
              <a:rPr lang="de" sz="1800"/>
            </a:br>
            <a:r>
              <a:rPr lang="de" sz="1800"/>
              <a:t>…</a:t>
            </a:r>
            <a:endParaRPr sz="1800"/>
          </a:p>
          <a:p>
            <a:pPr indent="0" lvl="0" marL="0" rtl="0" algn="l">
              <a:spcBef>
                <a:spcPts val="0"/>
              </a:spcBef>
              <a:spcAft>
                <a:spcPts val="0"/>
              </a:spcAft>
              <a:buNone/>
            </a:pPr>
            <a:r>
              <a:rPr lang="de" sz="1800"/>
              <a:t>48  :  Theater  -  Raveleijn</a:t>
            </a:r>
            <a:br>
              <a:rPr lang="de" sz="1800"/>
            </a:br>
            <a:r>
              <a:rPr lang="de" sz="1800"/>
              <a:t>49  :  Theme Park Ride / Attraction  -  De Trollenkoning</a:t>
            </a:r>
            <a:endParaRPr sz="1800"/>
          </a:p>
        </p:txBody>
      </p:sp>
      <p:sp>
        <p:nvSpPr>
          <p:cNvPr id="101" name="Google Shape;101;p16"/>
          <p:cNvSpPr txBox="1"/>
          <p:nvPr>
            <p:ph idx="1" type="body"/>
          </p:nvPr>
        </p:nvSpPr>
        <p:spPr>
          <a:xfrm>
            <a:off x="9111325" y="2495025"/>
            <a:ext cx="8569800" cy="71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These are a sample of the places around.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There are various appropriate places for our focus group.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We make a route starting from the station (no.12) which includes places for kids, food and entertainment, and ends up in the station again.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idx="12" type="sldNum"/>
          </p:nvPr>
        </p:nvSpPr>
        <p:spPr>
          <a:xfrm>
            <a:off x="17113575" y="9115675"/>
            <a:ext cx="754500" cy="117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107" name="Google Shape;107;p17"/>
          <p:cNvSpPr txBox="1"/>
          <p:nvPr>
            <p:ph idx="2" type="subTitle"/>
          </p:nvPr>
        </p:nvSpPr>
        <p:spPr>
          <a:xfrm>
            <a:off x="1170200" y="1185200"/>
            <a:ext cx="15943500" cy="11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Results</a:t>
            </a:r>
            <a:endParaRPr/>
          </a:p>
        </p:txBody>
      </p:sp>
      <p:sp>
        <p:nvSpPr>
          <p:cNvPr id="108" name="Google Shape;108;p17"/>
          <p:cNvSpPr txBox="1"/>
          <p:nvPr>
            <p:ph type="title"/>
          </p:nvPr>
        </p:nvSpPr>
        <p:spPr>
          <a:xfrm>
            <a:off x="1172491" y="-100"/>
            <a:ext cx="8416500" cy="117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Where Do We Meet?</a:t>
            </a:r>
            <a:endParaRPr/>
          </a:p>
        </p:txBody>
      </p:sp>
      <p:sp>
        <p:nvSpPr>
          <p:cNvPr id="109" name="Google Shape;109;p17"/>
          <p:cNvSpPr txBox="1"/>
          <p:nvPr>
            <p:ph idx="1" type="body"/>
          </p:nvPr>
        </p:nvSpPr>
        <p:spPr>
          <a:xfrm>
            <a:off x="1170200" y="2940475"/>
            <a:ext cx="15943500" cy="61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We also need to know approximate walking distances.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So here’s the route with walking distances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Train Station  -  Café  -  Playground - Pizza Place - History Museum - Food Truck - Train Station</a:t>
            </a:r>
            <a:endParaRPr/>
          </a:p>
          <a:p>
            <a:pPr indent="0" lvl="0" marL="0" rtl="0" algn="l">
              <a:spcBef>
                <a:spcPts val="0"/>
              </a:spcBef>
              <a:spcAft>
                <a:spcPts val="0"/>
              </a:spcAft>
              <a:buNone/>
            </a:pPr>
            <a:r>
              <a:rPr lang="de"/>
              <a:t>            	(365 m.) (518 m.)    	(239 m.)     	(368 m.)            	(169 m.)  	(485 m.)</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Which looks 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iron Presentatio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