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324" r:id="rId3"/>
    <p:sldId id="325" r:id="rId4"/>
    <p:sldId id="258" r:id="rId5"/>
    <p:sldId id="306" r:id="rId6"/>
    <p:sldId id="308" r:id="rId7"/>
    <p:sldId id="260" r:id="rId8"/>
    <p:sldId id="309" r:id="rId9"/>
    <p:sldId id="263" r:id="rId10"/>
    <p:sldId id="264" r:id="rId11"/>
    <p:sldId id="265" r:id="rId12"/>
    <p:sldId id="266" r:id="rId13"/>
    <p:sldId id="267" r:id="rId14"/>
    <p:sldId id="311" r:id="rId15"/>
    <p:sldId id="268" r:id="rId16"/>
    <p:sldId id="269" r:id="rId17"/>
    <p:sldId id="270" r:id="rId18"/>
    <p:sldId id="312" r:id="rId19"/>
    <p:sldId id="313" r:id="rId20"/>
    <p:sldId id="315" r:id="rId21"/>
    <p:sldId id="271" r:id="rId22"/>
    <p:sldId id="272" r:id="rId23"/>
    <p:sldId id="314" r:id="rId24"/>
    <p:sldId id="317" r:id="rId25"/>
    <p:sldId id="318" r:id="rId26"/>
    <p:sldId id="275" r:id="rId27"/>
    <p:sldId id="276" r:id="rId28"/>
    <p:sldId id="277" r:id="rId29"/>
    <p:sldId id="278" r:id="rId30"/>
    <p:sldId id="279" r:id="rId31"/>
    <p:sldId id="319" r:id="rId32"/>
    <p:sldId id="320" r:id="rId33"/>
    <p:sldId id="282" r:id="rId34"/>
    <p:sldId id="283" r:id="rId35"/>
    <p:sldId id="284" r:id="rId36"/>
    <p:sldId id="285" r:id="rId37"/>
    <p:sldId id="286" r:id="rId38"/>
    <p:sldId id="321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22" r:id="rId55"/>
    <p:sldId id="281" r:id="rId56"/>
    <p:sldId id="323" r:id="rId57"/>
    <p:sldId id="327" r:id="rId58"/>
    <p:sldId id="304" r:id="rId5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C8D102A-D03C-4F3D-B054-682E903DC177}">
          <p14:sldIdLst>
            <p14:sldId id="256"/>
            <p14:sldId id="324"/>
            <p14:sldId id="325"/>
            <p14:sldId id="258"/>
            <p14:sldId id="306"/>
            <p14:sldId id="308"/>
            <p14:sldId id="260"/>
            <p14:sldId id="309"/>
            <p14:sldId id="263"/>
            <p14:sldId id="264"/>
            <p14:sldId id="265"/>
            <p14:sldId id="266"/>
            <p14:sldId id="267"/>
            <p14:sldId id="311"/>
            <p14:sldId id="268"/>
            <p14:sldId id="269"/>
            <p14:sldId id="270"/>
            <p14:sldId id="312"/>
            <p14:sldId id="313"/>
            <p14:sldId id="315"/>
            <p14:sldId id="271"/>
            <p14:sldId id="272"/>
            <p14:sldId id="314"/>
            <p14:sldId id="317"/>
            <p14:sldId id="318"/>
            <p14:sldId id="275"/>
            <p14:sldId id="276"/>
            <p14:sldId id="277"/>
            <p14:sldId id="278"/>
            <p14:sldId id="279"/>
            <p14:sldId id="319"/>
            <p14:sldId id="320"/>
            <p14:sldId id="282"/>
            <p14:sldId id="283"/>
            <p14:sldId id="284"/>
            <p14:sldId id="285"/>
            <p14:sldId id="286"/>
            <p14:sldId id="321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22"/>
            <p14:sldId id="281"/>
            <p14:sldId id="323"/>
            <p14:sldId id="327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9" autoAdjust="0"/>
  </p:normalViewPr>
  <p:slideViewPr>
    <p:cSldViewPr snapToGrid="0">
      <p:cViewPr>
        <p:scale>
          <a:sx n="75" d="100"/>
          <a:sy n="75" d="100"/>
        </p:scale>
        <p:origin x="138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2A5B3-8F68-43F8-B1D4-7B0E57E67509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1F285-FA79-48D3-9D20-5DCA9954F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75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F285-FA79-48D3-9D20-5DCA9954F1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74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F285-FA79-48D3-9D20-5DCA9954F1D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5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F285-FA79-48D3-9D20-5DCA9954F1D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82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1F285-FA79-48D3-9D20-5DCA9954F1D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12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C31D94AA-FA59-4DF4-8725-173AD1B7D284}"/>
              </a:ext>
            </a:extLst>
          </p:cNvPr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2" descr="D:\桌面\B1-1.18-02.png">
            <a:extLst>
              <a:ext uri="{FF2B5EF4-FFF2-40B4-BE49-F238E27FC236}">
                <a16:creationId xmlns:a16="http://schemas.microsoft.com/office/drawing/2014/main" id="{B502B119-DF69-40A5-8D5D-AF0493AA1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96838"/>
            <a:ext cx="50387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桌面\3-03.png">
            <a:extLst>
              <a:ext uri="{FF2B5EF4-FFF2-40B4-BE49-F238E27FC236}">
                <a16:creationId xmlns:a16="http://schemas.microsoft.com/office/drawing/2014/main" id="{5E076BBD-CA87-4E24-ADF5-808532602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2420938"/>
            <a:ext cx="7400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7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10"/>
            <a:ext cx="103632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7" name="日期占位符 29">
            <a:extLst>
              <a:ext uri="{FF2B5EF4-FFF2-40B4-BE49-F238E27FC236}">
                <a16:creationId xmlns:a16="http://schemas.microsoft.com/office/drawing/2014/main" id="{A7A69209-7A60-4356-A3DD-840FFB72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723074A-9A39-4859-B5CC-101DEE6D0DE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18">
            <a:extLst>
              <a:ext uri="{FF2B5EF4-FFF2-40B4-BE49-F238E27FC236}">
                <a16:creationId xmlns:a16="http://schemas.microsoft.com/office/drawing/2014/main" id="{FD07C1F5-B43C-4EA3-915F-2C028174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98C723">
                    <a:tint val="2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26">
            <a:extLst>
              <a:ext uri="{FF2B5EF4-FFF2-40B4-BE49-F238E27FC236}">
                <a16:creationId xmlns:a16="http://schemas.microsoft.com/office/drawing/2014/main" id="{6F6E0303-D066-4B1D-B59B-914823D0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fld id="{CC9FC641-B0B7-4C16-837F-55BFC2634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3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4"/>
            <a:ext cx="10972800" cy="438607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E3BF8-E33E-49D5-ABE8-5DCD8B0E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723074A-9A39-4859-B5CC-101DEE6D0DE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85F7E-C725-454F-AC45-2256C6C2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6A8EC-74D3-4251-9AAC-EABFE6CE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CC9FC641-B0B7-4C16-837F-55BFC2634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71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2" y="274645"/>
            <a:ext cx="2369960" cy="5592761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432800" cy="559276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FE495-ED81-44FC-9A8B-E0EE3464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723074A-9A39-4859-B5CC-101DEE6D0DE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6F561-C4C5-408C-BF18-BF9B2E41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6C22C-EA78-4511-AA5A-4D8DC12F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CC9FC641-B0B7-4C16-837F-55BFC2634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84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58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D1570-0A45-4D16-8D19-63FCE1A0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723074A-9A39-4859-B5CC-101DEE6D0DE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A03D8-C96C-424A-8675-F5F69F68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F9E77-80BF-4281-9363-29E1A2F6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CC9FC641-B0B7-4C16-837F-55BFC2634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1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>
            <a:extLst>
              <a:ext uri="{FF2B5EF4-FFF2-40B4-BE49-F238E27FC236}">
                <a16:creationId xmlns:a16="http://schemas.microsoft.com/office/drawing/2014/main" id="{C39849FA-B7A2-4BA7-8320-4EE4C04CEBD2}"/>
              </a:ext>
            </a:extLst>
          </p:cNvPr>
          <p:cNvSpPr/>
          <p:nvPr/>
        </p:nvSpPr>
        <p:spPr>
          <a:xfrm>
            <a:off x="4849813" y="3005138"/>
            <a:ext cx="24288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燕尾形 4">
            <a:extLst>
              <a:ext uri="{FF2B5EF4-FFF2-40B4-BE49-F238E27FC236}">
                <a16:creationId xmlns:a16="http://schemas.microsoft.com/office/drawing/2014/main" id="{2AD89758-A1DE-4C2A-8F68-2951F4D15614}"/>
              </a:ext>
            </a:extLst>
          </p:cNvPr>
          <p:cNvSpPr/>
          <p:nvPr/>
        </p:nvSpPr>
        <p:spPr>
          <a:xfrm>
            <a:off x="4598988" y="3005138"/>
            <a:ext cx="2460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3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FAFD757-4E50-44ED-A4F4-D520F10D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723074A-9A39-4859-B5CC-101DEE6D0DE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CCCC86D0-E5F8-4717-A59A-794AE4E8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71E55D03-BF1A-44BB-8A55-D45CE375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fld id="{CC9FC641-B0B7-4C16-837F-55BFC2634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8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43C35-9CAE-44C4-96E6-6A5E3AD0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723074A-9A39-4859-B5CC-101DEE6D0DE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DD9B8-0F64-4ADF-BC88-F81F4BE7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F6804E-E6FA-476A-BE9D-CF7C3A0B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fld id="{CC9FC641-B0B7-4C16-837F-55BFC2634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1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2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75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300"/>
            <a:ext cx="5386918" cy="39417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5" y="1444300"/>
            <a:ext cx="5389033" cy="39417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1337D8-0979-447E-87BA-91C51945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723074A-9A39-4859-B5CC-101DEE6D0DE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4A2975-B85B-48A9-8126-F1F94182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9E6E62-2139-461D-B355-B37B6A69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CC9FC641-B0B7-4C16-837F-55BFC2634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86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B97A01-BD39-4CE4-9D68-9B785428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723074A-9A39-4859-B5CC-101DEE6D0DE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B87170-47A3-4BB8-B22E-BAC3BDDF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014D59-5285-4400-BFC4-12705DEA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fld id="{CC9FC641-B0B7-4C16-837F-55BFC2634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62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A286C8-012F-491D-A53E-EA9D60E8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723074A-9A39-4859-B5CC-101DEE6D0DE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CECB38-0920-4A99-BBD1-7642A6F9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9D7BB-907A-4381-8B85-F1E68206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CC9FC641-B0B7-4C16-837F-55BFC2634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6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1" y="5355103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C36C3-9636-4312-832C-0D3E7341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723074A-9A39-4859-B5CC-101DEE6D0DE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DBFFC3-4A70-4D2B-8376-6740F534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156DAB-D156-4644-9D0F-EF47D75B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CC9FC641-B0B7-4C16-837F-55BFC2634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864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757C6C60-8FE9-413F-B73E-B7398FBC88CC}"/>
              </a:ext>
            </a:extLst>
          </p:cNvPr>
          <p:cNvSpPr/>
          <p:nvPr/>
        </p:nvSpPr>
        <p:spPr bwMode="auto">
          <a:xfrm>
            <a:off x="666750" y="5945188"/>
            <a:ext cx="6586538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Times New Roman" panose="02020603050405020304"/>
              <a:ea typeface="黑体" panose="02010609060101010101" charset="-122"/>
            </a:endParaRPr>
          </a:p>
        </p:txBody>
      </p:sp>
      <p:sp>
        <p:nvSpPr>
          <p:cNvPr id="6" name="任意多边形 11">
            <a:extLst>
              <a:ext uri="{FF2B5EF4-FFF2-40B4-BE49-F238E27FC236}">
                <a16:creationId xmlns:a16="http://schemas.microsoft.com/office/drawing/2014/main" id="{141B7CA3-46CF-4046-B4E0-FEFED07D067A}"/>
              </a:ext>
            </a:extLst>
          </p:cNvPr>
          <p:cNvSpPr/>
          <p:nvPr/>
        </p:nvSpPr>
        <p:spPr bwMode="auto">
          <a:xfrm>
            <a:off x="647700" y="5938838"/>
            <a:ext cx="4921250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F358E66C-4655-4F1A-B2B5-B7CAEF6EE42F}"/>
              </a:ext>
            </a:extLst>
          </p:cNvPr>
          <p:cNvSpPr/>
          <p:nvPr/>
        </p:nvSpPr>
        <p:spPr bwMode="auto">
          <a:xfrm>
            <a:off x="-8057" y="5791256"/>
            <a:ext cx="4536421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DC73BEE-6F72-4E5E-A249-DB3CF9F40260}"/>
              </a:ext>
            </a:extLst>
          </p:cNvPr>
          <p:cNvCxnSpPr/>
          <p:nvPr/>
        </p:nvCxnSpPr>
        <p:spPr>
          <a:xfrm>
            <a:off x="-12315" y="5787744"/>
            <a:ext cx="4540679" cy="108438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>
            <a:extLst>
              <a:ext uri="{FF2B5EF4-FFF2-40B4-BE49-F238E27FC236}">
                <a16:creationId xmlns:a16="http://schemas.microsoft.com/office/drawing/2014/main" id="{965F7290-9FFB-422A-8247-97CCCCE7E0CD}"/>
              </a:ext>
            </a:extLst>
          </p:cNvPr>
          <p:cNvSpPr/>
          <p:nvPr/>
        </p:nvSpPr>
        <p:spPr>
          <a:xfrm>
            <a:off x="11552238" y="4987925"/>
            <a:ext cx="244475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燕尾形 9">
            <a:extLst>
              <a:ext uri="{FF2B5EF4-FFF2-40B4-BE49-F238E27FC236}">
                <a16:creationId xmlns:a16="http://schemas.microsoft.com/office/drawing/2014/main" id="{B782FA29-0C29-43DB-8734-8DA0F9FEE7AB}"/>
              </a:ext>
            </a:extLst>
          </p:cNvPr>
          <p:cNvSpPr/>
          <p:nvPr/>
        </p:nvSpPr>
        <p:spPr>
          <a:xfrm>
            <a:off x="11303000" y="4987925"/>
            <a:ext cx="242888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4"/>
            <a:ext cx="9550400" cy="648232"/>
          </a:xfrm>
          <a:noFill/>
        </p:spPr>
        <p:txBody>
          <a:bodyPr tIns="0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1" y="4865124"/>
            <a:ext cx="1076724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1" name="日期占位符 4">
            <a:extLst>
              <a:ext uri="{FF2B5EF4-FFF2-40B4-BE49-F238E27FC236}">
                <a16:creationId xmlns:a16="http://schemas.microsoft.com/office/drawing/2014/main" id="{CBE65F0C-6246-4B38-A923-FCCD97DB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723074A-9A39-4859-B5CC-101DEE6D0DE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12" name="页脚占位符 5">
            <a:extLst>
              <a:ext uri="{FF2B5EF4-FFF2-40B4-BE49-F238E27FC236}">
                <a16:creationId xmlns:a16="http://schemas.microsoft.com/office/drawing/2014/main" id="{5358C736-5A55-43EC-BA05-441A7912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6">
            <a:extLst>
              <a:ext uri="{FF2B5EF4-FFF2-40B4-BE49-F238E27FC236}">
                <a16:creationId xmlns:a16="http://schemas.microsoft.com/office/drawing/2014/main" id="{1E6012C0-B99E-41F6-AE32-A4F077BD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a typeface="宋体" panose="02010600030101010101" pitchFamily="2" charset="-122"/>
              </a:defRPr>
            </a:lvl1pPr>
          </a:lstStyle>
          <a:p>
            <a:fld id="{CC9FC641-B0B7-4C16-837F-55BFC2634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73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>
            <a:extLst>
              <a:ext uri="{FF2B5EF4-FFF2-40B4-BE49-F238E27FC236}">
                <a16:creationId xmlns:a16="http://schemas.microsoft.com/office/drawing/2014/main" id="{CC7B8924-C5CC-4E1C-8B93-056C9F0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027" name="文本占位符 29">
            <a:extLst>
              <a:ext uri="{FF2B5EF4-FFF2-40B4-BE49-F238E27FC236}">
                <a16:creationId xmlns:a16="http://schemas.microsoft.com/office/drawing/2014/main" id="{D82C340A-0B9A-466E-A2B2-540A624E988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908050"/>
            <a:ext cx="109728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521A79C7-7B4D-472B-BBDB-E9DEF81E6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Times New Roman" panose="02020603050405020304"/>
                <a:ea typeface="黑体" panose="02010609060101010101" charset="-122"/>
              </a:defRPr>
            </a:lvl1pPr>
          </a:lstStyle>
          <a:p>
            <a:fld id="{3723074A-9A39-4859-B5CC-101DEE6D0DE5}" type="datetimeFigureOut">
              <a:rPr lang="zh-CN" altLang="en-US" smtClean="0"/>
              <a:t>2023/4/24</a:t>
            </a:fld>
            <a:endParaRPr lang="zh-CN" altLang="en-US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466071B2-ED2D-4E81-BBB1-F661B592D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Times New Roman" panose="02020603050405020304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2EBCA029-0C95-46F7-A9C0-06AB75018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CC9FC641-B0B7-4C16-837F-55BFC26341A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1" name="Picture 2" descr="D:\桌面\B1-1.18-02.png">
            <a:extLst>
              <a:ext uri="{FF2B5EF4-FFF2-40B4-BE49-F238E27FC236}">
                <a16:creationId xmlns:a16="http://schemas.microsoft.com/office/drawing/2014/main" id="{D3A2CCA6-3B23-450A-80ED-009BE3EC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313" y="188913"/>
            <a:ext cx="266858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" descr="D:\桌面\xian-04.png">
            <a:extLst>
              <a:ext uri="{FF2B5EF4-FFF2-40B4-BE49-F238E27FC236}">
                <a16:creationId xmlns:a16="http://schemas.microsoft.com/office/drawing/2014/main" id="{DCB3D826-2BDC-4957-A0D0-997143AA75D2}"/>
              </a:ext>
            </a:extLst>
          </p:cNvPr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36613"/>
            <a:ext cx="8159750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anose="02020603050405020304" pitchFamily="18" charset="0"/>
          <a:ea typeface="黑体" panose="02010609060101010101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anose="02020603050405020304" pitchFamily="18" charset="0"/>
          <a:ea typeface="黑体" panose="02010609060101010101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anose="02020603050405020304" pitchFamily="18" charset="0"/>
          <a:ea typeface="黑体" panose="02010609060101010101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anose="02020603050405020304" pitchFamily="18" charset="0"/>
          <a:ea typeface="黑体" panose="02010609060101010101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anose="02020603050405020304" pitchFamily="18" charset="0"/>
          <a:ea typeface="黑体" panose="02010609060101010101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anose="02020603050405020304" pitchFamily="18" charset="0"/>
          <a:ea typeface="黑体" panose="02010609060101010101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anose="02020603050405020304" pitchFamily="18" charset="0"/>
          <a:ea typeface="黑体" panose="02010609060101010101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anose="02020603050405020304" pitchFamily="18" charset="0"/>
          <a:ea typeface="黑体" panose="02010609060101010101" charset="-122"/>
        </a:defRPr>
      </a:lvl9pPr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C6010-9719-4040-9C56-530048BE1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5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档案管理业务调研报告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3F318D-E815-427B-8FD8-17DB6F0D4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11610"/>
            <a:ext cx="10274968" cy="1199704"/>
          </a:xfrm>
        </p:spPr>
        <p:txBody>
          <a:bodyPr/>
          <a:lstStyle/>
          <a:p>
            <a:r>
              <a:rPr lang="zh-CN" altLang="en-US" dirty="0"/>
              <a:t>张维轩 陈昱冰 王李宇</a:t>
            </a:r>
            <a:endParaRPr lang="en-US" altLang="zh-CN" dirty="0"/>
          </a:p>
          <a:p>
            <a:r>
              <a:rPr lang="zh-CN" altLang="en-US" dirty="0"/>
              <a:t>于松民 闫小鲁 郝鹏宇</a:t>
            </a:r>
            <a:endParaRPr lang="en-US" altLang="zh-CN" dirty="0"/>
          </a:p>
          <a:p>
            <a:r>
              <a:rPr lang="zh-CN" altLang="en-US" dirty="0"/>
              <a:t>姜皓天翔</a:t>
            </a:r>
          </a:p>
        </p:txBody>
      </p:sp>
    </p:spTree>
    <p:extLst>
      <p:ext uri="{BB962C8B-B14F-4D97-AF65-F5344CB8AC3E}">
        <p14:creationId xmlns:p14="http://schemas.microsoft.com/office/powerpoint/2010/main" val="158314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305688-64F9-4E0A-9E3C-9E1EDC4D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部门职责分析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7671F9-0758-4A37-ACFD-23ED98652E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06" y="1326482"/>
            <a:ext cx="10040588" cy="4737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96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F0C828-341C-46B3-A269-FC2B6681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部门职责分析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721E97-22CC-49BE-8B8E-98C82655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03" y="1621410"/>
            <a:ext cx="10860394" cy="41476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99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49C5D29-2D33-45AE-BC27-75368BE5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部门职责分析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5F5862-F520-4CB2-8D59-7F98D241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599" y="1227222"/>
            <a:ext cx="9801225" cy="425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80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3E37268-846E-464D-96FF-C448AD1A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部门职责分析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E2A6E8-5F01-4A3C-BC0C-48CB46AF2E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49" y="928048"/>
            <a:ext cx="6604021" cy="5800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07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F07B2CC2-8D04-4609-A9DD-7BB5EF21B0A1}"/>
              </a:ext>
            </a:extLst>
          </p:cNvPr>
          <p:cNvSpPr/>
          <p:nvPr/>
        </p:nvSpPr>
        <p:spPr>
          <a:xfrm>
            <a:off x="4005146" y="2967967"/>
            <a:ext cx="987564" cy="987564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0000">
                <a:srgbClr val="B9DA66"/>
              </a:gs>
              <a:gs pos="100000">
                <a:schemeClr val="accent1">
                  <a:lumMod val="100000"/>
                </a:schemeClr>
              </a:gs>
            </a:gsLst>
            <a:lin ang="15600000" scaled="0"/>
          </a:gradFill>
          <a:ln w="3175"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63154" y="3119503"/>
            <a:ext cx="4433146" cy="707886"/>
            <a:chOff x="4063154" y="3197321"/>
            <a:chExt cx="4433146" cy="707886"/>
          </a:xfrm>
        </p:grpSpPr>
        <p:sp>
          <p:nvSpPr>
            <p:cNvPr id="3" name="文本框 2"/>
            <p:cNvSpPr txBox="1"/>
            <p:nvPr/>
          </p:nvSpPr>
          <p:spPr>
            <a:xfrm>
              <a:off x="5108725" y="3216402"/>
              <a:ext cx="3387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岗位职责分析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063154" y="3197321"/>
              <a:ext cx="9875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1.3</a:t>
              </a:r>
              <a:endParaRPr lang="zh-CN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826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22EEA99-8095-4BFA-BB0E-54ACEF7C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岗位职责分析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E0FEE3-906C-4C8F-9F44-A0C46F83C4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35" y="921224"/>
            <a:ext cx="4615614" cy="5734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271EB3-B777-4F45-9562-E69345261E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11" y="926098"/>
            <a:ext cx="5187615" cy="5931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144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FD8E2E4-CB22-4039-B14B-BB33BFFA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岗位职责分析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6192EF-9620-4124-9BEA-444FA7107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08050"/>
            <a:ext cx="4906701" cy="59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7C2061-A16E-4BCC-B49C-0535263F69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983" y="908050"/>
            <a:ext cx="5798887" cy="5875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890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C0F9CB7-FAAB-408F-9C38-709A153A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岗位职责分析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45A8AB-ED91-45BE-9F30-C82D18858B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06780"/>
            <a:ext cx="5274310" cy="595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F9C03F-4E9D-41F7-AC92-095C39379B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06780"/>
            <a:ext cx="5062218" cy="5932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790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18529DD-0B8F-456F-BAD6-14AFB012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岗位职责分析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5DB773-C1FB-43EA-898A-F19A83ABCF4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13" b="46586"/>
          <a:stretch/>
        </p:blipFill>
        <p:spPr bwMode="auto">
          <a:xfrm>
            <a:off x="1234093" y="1605934"/>
            <a:ext cx="8352211" cy="3871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50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10C5B6B-D25B-4289-9359-17C7E459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岗位职责分析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B9F0A7-C7E4-4839-98AD-1F71016AB11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2905" r="616" b="-3"/>
          <a:stretch/>
        </p:blipFill>
        <p:spPr bwMode="auto">
          <a:xfrm>
            <a:off x="2842460" y="2015289"/>
            <a:ext cx="6507080" cy="343786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884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7F611D-1F67-4BB9-BB29-C9A435B8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背景</a:t>
            </a:r>
          </a:p>
        </p:txBody>
      </p:sp>
      <p:pic>
        <p:nvPicPr>
          <p:cNvPr id="1030" name="Picture 6" descr="档案搬迁">
            <a:extLst>
              <a:ext uri="{FF2B5EF4-FFF2-40B4-BE49-F238E27FC236}">
                <a16:creationId xmlns:a16="http://schemas.microsoft.com/office/drawing/2014/main" id="{BFFB3CC7-AC38-4BD4-95EA-F8680EDF2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4" t="1" r="21065" b="-2119"/>
          <a:stretch/>
        </p:blipFill>
        <p:spPr bwMode="auto">
          <a:xfrm>
            <a:off x="6096000" y="1214029"/>
            <a:ext cx="5172892" cy="531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8BCC27-649A-4813-8530-8C505B336074}"/>
              </a:ext>
            </a:extLst>
          </p:cNvPr>
          <p:cNvSpPr txBox="1"/>
          <p:nvPr/>
        </p:nvSpPr>
        <p:spPr>
          <a:xfrm>
            <a:off x="609600" y="1884304"/>
            <a:ext cx="49971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Söhne"/>
              </a:rPr>
              <a:t>在科研过程中，需要处理大量的实验数据和文献资料，并且这些数据和文献资料需要长期保存和管理。</a:t>
            </a:r>
            <a:endParaRPr lang="en-US" altLang="zh-CN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sz="2800" dirty="0">
              <a:solidFill>
                <a:srgbClr val="374151"/>
              </a:solidFill>
              <a:latin typeface="Söhne"/>
            </a:endParaRPr>
          </a:p>
          <a:p>
            <a:r>
              <a:rPr lang="en-US" altLang="zh-CN" sz="2800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zh-CN" altLang="en-US" sz="2800" b="0" i="0" dirty="0">
                <a:solidFill>
                  <a:srgbClr val="374151"/>
                </a:solidFill>
                <a:effectLst/>
                <a:latin typeface="Söhne"/>
              </a:rPr>
              <a:t>因此需要一个高效的档案管理系统来管理这些数据和文献资料，以确保数据的安全性、可靠性和易访问性。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1645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F853975-9732-43B1-9F74-B3E698C6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岗位职责分析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9605F6-AAE2-436B-8515-C7AACF9A3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538" y="1696453"/>
            <a:ext cx="1962902" cy="435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99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919B7D-6B78-4728-9A3B-8F072A96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岗位职责分析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54CF09-F661-4607-931C-15EB82B86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13" y="1894974"/>
            <a:ext cx="7192373" cy="40335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8EFD78-0811-40D7-92F7-E6BD85D1F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37" y="1894974"/>
            <a:ext cx="7957726" cy="410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386A61-2039-4AEA-89C9-79FE9E57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岗位职责分析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1E28EC-AFED-4D55-BC9E-0A4707857A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54" y="957019"/>
            <a:ext cx="6405592" cy="5734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570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529D2D0-D85E-456D-91C9-9655F42A1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09"/>
          <a:stretch/>
        </p:blipFill>
        <p:spPr>
          <a:xfrm>
            <a:off x="2420353" y="1636295"/>
            <a:ext cx="7351294" cy="4626142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0FD425E-AC8E-4D12-9EA6-451A30C5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岗位职责分析</a:t>
            </a:r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2F5D9BC3-4482-4724-AE2E-C0DF2E4D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3" t="50264"/>
          <a:stretch/>
        </p:blipFill>
        <p:spPr bwMode="auto">
          <a:xfrm>
            <a:off x="2238492" y="1636296"/>
            <a:ext cx="7533155" cy="462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7E8EE8-CCDE-4DCD-B2F7-7C680B306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49" y="1636294"/>
            <a:ext cx="9012101" cy="462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F07B2CC2-8D04-4609-A9DD-7BB5EF21B0A1}"/>
              </a:ext>
            </a:extLst>
          </p:cNvPr>
          <p:cNvSpPr/>
          <p:nvPr/>
        </p:nvSpPr>
        <p:spPr>
          <a:xfrm>
            <a:off x="4005146" y="2967967"/>
            <a:ext cx="987564" cy="987564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0000">
                <a:srgbClr val="B9DA66"/>
              </a:gs>
              <a:gs pos="100000">
                <a:schemeClr val="accent1">
                  <a:lumMod val="100000"/>
                </a:schemeClr>
              </a:gs>
            </a:gsLst>
            <a:lin ang="15600000" scaled="0"/>
          </a:gradFill>
          <a:ln w="3175"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63154" y="3119503"/>
            <a:ext cx="4433146" cy="707886"/>
            <a:chOff x="4063154" y="3197321"/>
            <a:chExt cx="4433146" cy="707886"/>
          </a:xfrm>
        </p:grpSpPr>
        <p:sp>
          <p:nvSpPr>
            <p:cNvPr id="3" name="文本框 2"/>
            <p:cNvSpPr txBox="1"/>
            <p:nvPr/>
          </p:nvSpPr>
          <p:spPr>
            <a:xfrm>
              <a:off x="5108725" y="3216402"/>
              <a:ext cx="3387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原始材料分析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063154" y="3197321"/>
              <a:ext cx="9875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1.4</a:t>
              </a:r>
              <a:endParaRPr lang="zh-CN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1255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255443" y="1508767"/>
            <a:ext cx="3406304" cy="1016003"/>
            <a:chOff x="942759" y="1255634"/>
            <a:chExt cx="2554728" cy="762002"/>
          </a:xfrm>
        </p:grpSpPr>
        <p:sp>
          <p:nvSpPr>
            <p:cNvPr id="23" name="Flowchart: Off-page Connector 22"/>
            <p:cNvSpPr/>
            <p:nvPr/>
          </p:nvSpPr>
          <p:spPr>
            <a:xfrm rot="16200000">
              <a:off x="1829116" y="830138"/>
              <a:ext cx="762000" cy="1612995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5865" dirty="0">
                <a:cs typeface="+mn-ea"/>
                <a:sym typeface="+mn-lt"/>
              </a:endParaRPr>
            </a:p>
          </p:txBody>
        </p:sp>
        <p:sp>
          <p:nvSpPr>
            <p:cNvPr id="24" name="Round Same Side Corner Rectangle 23"/>
            <p:cNvSpPr/>
            <p:nvPr/>
          </p:nvSpPr>
          <p:spPr>
            <a:xfrm rot="16200000">
              <a:off x="792187" y="1406206"/>
              <a:ext cx="762001" cy="460857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016614" y="1636635"/>
              <a:ext cx="480873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4635662" y="1920407"/>
            <a:ext cx="192723" cy="19272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255442" y="3293286"/>
            <a:ext cx="3406304" cy="1016003"/>
            <a:chOff x="942759" y="1255634"/>
            <a:chExt cx="2554728" cy="762002"/>
          </a:xfrm>
        </p:grpSpPr>
        <p:sp>
          <p:nvSpPr>
            <p:cNvPr id="33" name="Flowchart: Off-page Connector 32"/>
            <p:cNvSpPr/>
            <p:nvPr/>
          </p:nvSpPr>
          <p:spPr>
            <a:xfrm rot="16200000">
              <a:off x="1829116" y="830138"/>
              <a:ext cx="762000" cy="1612995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42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Round Same Side Corner Rectangle 33"/>
            <p:cNvSpPr/>
            <p:nvPr/>
          </p:nvSpPr>
          <p:spPr>
            <a:xfrm rot="16200000">
              <a:off x="792187" y="1406206"/>
              <a:ext cx="762001" cy="460857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016614" y="1636635"/>
              <a:ext cx="480873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4635661" y="3704926"/>
            <a:ext cx="192723" cy="19272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257012" y="4908600"/>
            <a:ext cx="3406304" cy="1016003"/>
            <a:chOff x="942759" y="1255634"/>
            <a:chExt cx="2554728" cy="762002"/>
          </a:xfrm>
        </p:grpSpPr>
        <p:sp>
          <p:nvSpPr>
            <p:cNvPr id="48" name="Flowchart: Off-page Connector 47"/>
            <p:cNvSpPr/>
            <p:nvPr/>
          </p:nvSpPr>
          <p:spPr>
            <a:xfrm rot="16200000">
              <a:off x="1829116" y="830138"/>
              <a:ext cx="762000" cy="1612995"/>
            </a:xfrm>
            <a:prstGeom prst="flowChartOffpageConnector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42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>
            <a:xfrm rot="16200000">
              <a:off x="792187" y="1406206"/>
              <a:ext cx="762001" cy="460857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schemeClr val="bg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016614" y="1636635"/>
              <a:ext cx="480873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4637231" y="5320240"/>
            <a:ext cx="192723" cy="19272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cs typeface="+mn-ea"/>
              <a:sym typeface="+mn-lt"/>
            </a:endParaRPr>
          </a:p>
        </p:txBody>
      </p:sp>
      <p:grpSp>
        <p:nvGrpSpPr>
          <p:cNvPr id="93" name="Group 10"/>
          <p:cNvGrpSpPr>
            <a:grpSpLocks noChangeAspect="1"/>
          </p:cNvGrpSpPr>
          <p:nvPr/>
        </p:nvGrpSpPr>
        <p:grpSpPr>
          <a:xfrm>
            <a:off x="2443139" y="5116045"/>
            <a:ext cx="628819" cy="548201"/>
            <a:chOff x="7540014" y="4306907"/>
            <a:chExt cx="389342" cy="339426"/>
          </a:xfrm>
          <a:solidFill>
            <a:schemeClr val="bg2"/>
          </a:solidFill>
        </p:grpSpPr>
        <p:sp>
          <p:nvSpPr>
            <p:cNvPr id="94" name="Freeform 110"/>
            <p:cNvSpPr/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2296" tIns="41148" rIns="82296" bIns="41148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Freeform 111"/>
            <p:cNvSpPr/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2296" tIns="41148" rIns="82296" bIns="41148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Freeform 112"/>
            <p:cNvSpPr/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2296" tIns="41148" rIns="82296" bIns="41148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113"/>
            <p:cNvSpPr/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2296" tIns="41148" rIns="82296" bIns="41148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Freeform 114"/>
            <p:cNvSpPr/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2296" tIns="41148" rIns="82296" bIns="41148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Freeform 115"/>
            <p:cNvSpPr/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2296" tIns="41148" rIns="82296" bIns="41148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Freeform 116"/>
            <p:cNvSpPr/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2296" tIns="41148" rIns="82296" bIns="41148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5" name="Group 23"/>
          <p:cNvGrpSpPr>
            <a:grpSpLocks noChangeAspect="1"/>
          </p:cNvGrpSpPr>
          <p:nvPr/>
        </p:nvGrpSpPr>
        <p:grpSpPr>
          <a:xfrm>
            <a:off x="2441569" y="3497634"/>
            <a:ext cx="612697" cy="624790"/>
            <a:chOff x="7160655" y="2178006"/>
            <a:chExt cx="379359" cy="386846"/>
          </a:xfrm>
          <a:solidFill>
            <a:schemeClr val="bg2"/>
          </a:solidFill>
        </p:grpSpPr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7277956" y="2178006"/>
              <a:ext cx="262058" cy="262058"/>
            </a:xfrm>
            <a:custGeom>
              <a:avLst/>
              <a:gdLst>
                <a:gd name="T0" fmla="*/ 65 w 79"/>
                <a:gd name="T1" fmla="*/ 14 h 79"/>
                <a:gd name="T2" fmla="*/ 14 w 79"/>
                <a:gd name="T3" fmla="*/ 14 h 79"/>
                <a:gd name="T4" fmla="*/ 11 w 79"/>
                <a:gd name="T5" fmla="*/ 63 h 79"/>
                <a:gd name="T6" fmla="*/ 11 w 79"/>
                <a:gd name="T7" fmla="*/ 63 h 79"/>
                <a:gd name="T8" fmla="*/ 17 w 79"/>
                <a:gd name="T9" fmla="*/ 68 h 79"/>
                <a:gd name="T10" fmla="*/ 64 w 79"/>
                <a:gd name="T11" fmla="*/ 65 h 79"/>
                <a:gd name="T12" fmla="*/ 65 w 79"/>
                <a:gd name="T13" fmla="*/ 14 h 79"/>
                <a:gd name="T14" fmla="*/ 58 w 79"/>
                <a:gd name="T15" fmla="*/ 59 h 79"/>
                <a:gd name="T16" fmla="*/ 20 w 79"/>
                <a:gd name="T17" fmla="*/ 59 h 79"/>
                <a:gd name="T18" fmla="*/ 20 w 79"/>
                <a:gd name="T19" fmla="*/ 21 h 79"/>
                <a:gd name="T20" fmla="*/ 58 w 79"/>
                <a:gd name="T21" fmla="*/ 21 h 79"/>
                <a:gd name="T22" fmla="*/ 58 w 79"/>
                <a:gd name="T23" fmla="*/ 5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79">
                  <a:moveTo>
                    <a:pt x="65" y="14"/>
                  </a:moveTo>
                  <a:cubicBezTo>
                    <a:pt x="51" y="0"/>
                    <a:pt x="28" y="0"/>
                    <a:pt x="14" y="14"/>
                  </a:cubicBezTo>
                  <a:cubicBezTo>
                    <a:pt x="0" y="28"/>
                    <a:pt x="0" y="49"/>
                    <a:pt x="11" y="63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4" y="66"/>
                    <a:pt x="15" y="67"/>
                    <a:pt x="17" y="68"/>
                  </a:cubicBezTo>
                  <a:cubicBezTo>
                    <a:pt x="31" y="79"/>
                    <a:pt x="51" y="78"/>
                    <a:pt x="64" y="65"/>
                  </a:cubicBezTo>
                  <a:cubicBezTo>
                    <a:pt x="78" y="51"/>
                    <a:pt x="79" y="29"/>
                    <a:pt x="65" y="14"/>
                  </a:cubicBezTo>
                  <a:close/>
                  <a:moveTo>
                    <a:pt x="58" y="59"/>
                  </a:moveTo>
                  <a:cubicBezTo>
                    <a:pt x="47" y="69"/>
                    <a:pt x="30" y="69"/>
                    <a:pt x="20" y="59"/>
                  </a:cubicBezTo>
                  <a:cubicBezTo>
                    <a:pt x="9" y="48"/>
                    <a:pt x="9" y="31"/>
                    <a:pt x="20" y="21"/>
                  </a:cubicBezTo>
                  <a:cubicBezTo>
                    <a:pt x="31" y="10"/>
                    <a:pt x="48" y="10"/>
                    <a:pt x="58" y="21"/>
                  </a:cubicBezTo>
                  <a:cubicBezTo>
                    <a:pt x="69" y="31"/>
                    <a:pt x="69" y="48"/>
                    <a:pt x="5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2296" tIns="41148" rIns="82296" bIns="41148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Freeform 37"/>
            <p:cNvSpPr/>
            <p:nvPr/>
          </p:nvSpPr>
          <p:spPr bwMode="auto">
            <a:xfrm>
              <a:off x="7160655" y="2400130"/>
              <a:ext cx="159730" cy="164722"/>
            </a:xfrm>
            <a:custGeom>
              <a:avLst/>
              <a:gdLst>
                <a:gd name="T0" fmla="*/ 0 w 64"/>
                <a:gd name="T1" fmla="*/ 52 h 66"/>
                <a:gd name="T2" fmla="*/ 12 w 64"/>
                <a:gd name="T3" fmla="*/ 66 h 66"/>
                <a:gd name="T4" fmla="*/ 64 w 64"/>
                <a:gd name="T5" fmla="*/ 8 h 66"/>
                <a:gd name="T6" fmla="*/ 55 w 64"/>
                <a:gd name="T7" fmla="*/ 0 h 66"/>
                <a:gd name="T8" fmla="*/ 0 w 64"/>
                <a:gd name="T9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6">
                  <a:moveTo>
                    <a:pt x="0" y="52"/>
                  </a:moveTo>
                  <a:lnTo>
                    <a:pt x="12" y="66"/>
                  </a:lnTo>
                  <a:lnTo>
                    <a:pt x="64" y="8"/>
                  </a:lnTo>
                  <a:lnTo>
                    <a:pt x="55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2296" tIns="41148" rIns="82296" bIns="41148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7412728" y="2265358"/>
              <a:ext cx="99831" cy="119797"/>
            </a:xfrm>
            <a:custGeom>
              <a:avLst/>
              <a:gdLst>
                <a:gd name="T0" fmla="*/ 16 w 30"/>
                <a:gd name="T1" fmla="*/ 0 h 36"/>
                <a:gd name="T2" fmla="*/ 0 w 30"/>
                <a:gd name="T3" fmla="*/ 34 h 36"/>
                <a:gd name="T4" fmla="*/ 6 w 30"/>
                <a:gd name="T5" fmla="*/ 36 h 36"/>
                <a:gd name="T6" fmla="*/ 16 w 30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6">
                  <a:moveTo>
                    <a:pt x="16" y="0"/>
                  </a:moveTo>
                  <a:cubicBezTo>
                    <a:pt x="20" y="26"/>
                    <a:pt x="0" y="34"/>
                    <a:pt x="0" y="34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0" y="21"/>
                    <a:pt x="16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2296" tIns="41148" rIns="82296" bIns="41148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26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5" name="Freeform 21"/>
          <p:cNvSpPr>
            <a:spLocks noChangeAspect="1" noEditPoints="1"/>
          </p:cNvSpPr>
          <p:nvPr/>
        </p:nvSpPr>
        <p:spPr bwMode="auto">
          <a:xfrm>
            <a:off x="2364761" y="1722490"/>
            <a:ext cx="612305" cy="545060"/>
          </a:xfrm>
          <a:custGeom>
            <a:avLst/>
            <a:gdLst>
              <a:gd name="T0" fmla="*/ 62 w 401"/>
              <a:gd name="T1" fmla="*/ 116 h 357"/>
              <a:gd name="T2" fmla="*/ 117 w 401"/>
              <a:gd name="T3" fmla="*/ 135 h 357"/>
              <a:gd name="T4" fmla="*/ 124 w 401"/>
              <a:gd name="T5" fmla="*/ 133 h 357"/>
              <a:gd name="T6" fmla="*/ 155 w 401"/>
              <a:gd name="T7" fmla="*/ 106 h 357"/>
              <a:gd name="T8" fmla="*/ 156 w 401"/>
              <a:gd name="T9" fmla="*/ 100 h 357"/>
              <a:gd name="T10" fmla="*/ 141 w 401"/>
              <a:gd name="T11" fmla="*/ 81 h 357"/>
              <a:gd name="T12" fmla="*/ 219 w 401"/>
              <a:gd name="T13" fmla="*/ 1 h 357"/>
              <a:gd name="T14" fmla="*/ 160 w 401"/>
              <a:gd name="T15" fmla="*/ 1 h 357"/>
              <a:gd name="T16" fmla="*/ 86 w 401"/>
              <a:gd name="T17" fmla="*/ 39 h 357"/>
              <a:gd name="T18" fmla="*/ 55 w 401"/>
              <a:gd name="T19" fmla="*/ 63 h 357"/>
              <a:gd name="T20" fmla="*/ 43 w 401"/>
              <a:gd name="T21" fmla="*/ 90 h 357"/>
              <a:gd name="T22" fmla="*/ 18 w 401"/>
              <a:gd name="T23" fmla="*/ 98 h 357"/>
              <a:gd name="T24" fmla="*/ 3 w 401"/>
              <a:gd name="T25" fmla="*/ 110 h 357"/>
              <a:gd name="T26" fmla="*/ 2 w 401"/>
              <a:gd name="T27" fmla="*/ 120 h 357"/>
              <a:gd name="T28" fmla="*/ 30 w 401"/>
              <a:gd name="T29" fmla="*/ 150 h 357"/>
              <a:gd name="T30" fmla="*/ 41 w 401"/>
              <a:gd name="T31" fmla="*/ 152 h 357"/>
              <a:gd name="T32" fmla="*/ 55 w 401"/>
              <a:gd name="T33" fmla="*/ 139 h 357"/>
              <a:gd name="T34" fmla="*/ 62 w 401"/>
              <a:gd name="T35" fmla="*/ 116 h 357"/>
              <a:gd name="T36" fmla="*/ 177 w 401"/>
              <a:gd name="T37" fmla="*/ 126 h 357"/>
              <a:gd name="T38" fmla="*/ 169 w 401"/>
              <a:gd name="T39" fmla="*/ 125 h 357"/>
              <a:gd name="T40" fmla="*/ 140 w 401"/>
              <a:gd name="T41" fmla="*/ 150 h 357"/>
              <a:gd name="T42" fmla="*/ 139 w 401"/>
              <a:gd name="T43" fmla="*/ 158 h 357"/>
              <a:gd name="T44" fmla="*/ 305 w 401"/>
              <a:gd name="T45" fmla="*/ 347 h 357"/>
              <a:gd name="T46" fmla="*/ 320 w 401"/>
              <a:gd name="T47" fmla="*/ 348 h 357"/>
              <a:gd name="T48" fmla="*/ 340 w 401"/>
              <a:gd name="T49" fmla="*/ 332 h 357"/>
              <a:gd name="T50" fmla="*/ 341 w 401"/>
              <a:gd name="T51" fmla="*/ 317 h 357"/>
              <a:gd name="T52" fmla="*/ 177 w 401"/>
              <a:gd name="T53" fmla="*/ 126 h 357"/>
              <a:gd name="T54" fmla="*/ 398 w 401"/>
              <a:gd name="T55" fmla="*/ 46 h 357"/>
              <a:gd name="T56" fmla="*/ 389 w 401"/>
              <a:gd name="T57" fmla="*/ 42 h 357"/>
              <a:gd name="T58" fmla="*/ 369 w 401"/>
              <a:gd name="T59" fmla="*/ 72 h 357"/>
              <a:gd name="T60" fmla="*/ 331 w 401"/>
              <a:gd name="T61" fmla="*/ 80 h 357"/>
              <a:gd name="T62" fmla="*/ 320 w 401"/>
              <a:gd name="T63" fmla="*/ 45 h 357"/>
              <a:gd name="T64" fmla="*/ 338 w 401"/>
              <a:gd name="T65" fmla="*/ 13 h 357"/>
              <a:gd name="T66" fmla="*/ 330 w 401"/>
              <a:gd name="T67" fmla="*/ 6 h 357"/>
              <a:gd name="T68" fmla="*/ 274 w 401"/>
              <a:gd name="T69" fmla="*/ 51 h 357"/>
              <a:gd name="T70" fmla="*/ 257 w 401"/>
              <a:gd name="T71" fmla="*/ 121 h 357"/>
              <a:gd name="T72" fmla="*/ 230 w 401"/>
              <a:gd name="T73" fmla="*/ 149 h 357"/>
              <a:gd name="T74" fmla="*/ 257 w 401"/>
              <a:gd name="T75" fmla="*/ 181 h 357"/>
              <a:gd name="T76" fmla="*/ 290 w 401"/>
              <a:gd name="T77" fmla="*/ 149 h 357"/>
              <a:gd name="T78" fmla="*/ 330 w 401"/>
              <a:gd name="T79" fmla="*/ 137 h 357"/>
              <a:gd name="T80" fmla="*/ 391 w 401"/>
              <a:gd name="T81" fmla="*/ 112 h 357"/>
              <a:gd name="T82" fmla="*/ 398 w 401"/>
              <a:gd name="T83" fmla="*/ 46 h 357"/>
              <a:gd name="T84" fmla="*/ 55 w 401"/>
              <a:gd name="T85" fmla="*/ 319 h 357"/>
              <a:gd name="T86" fmla="*/ 55 w 401"/>
              <a:gd name="T87" fmla="*/ 334 h 357"/>
              <a:gd name="T88" fmla="*/ 74 w 401"/>
              <a:gd name="T89" fmla="*/ 353 h 357"/>
              <a:gd name="T90" fmla="*/ 89 w 401"/>
              <a:gd name="T91" fmla="*/ 351 h 357"/>
              <a:gd name="T92" fmla="*/ 187 w 401"/>
              <a:gd name="T93" fmla="*/ 254 h 357"/>
              <a:gd name="T94" fmla="*/ 157 w 401"/>
              <a:gd name="T95" fmla="*/ 220 h 357"/>
              <a:gd name="T96" fmla="*/ 55 w 401"/>
              <a:gd name="T97" fmla="*/ 319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01" h="357">
                <a:moveTo>
                  <a:pt x="62" y="116"/>
                </a:moveTo>
                <a:cubicBezTo>
                  <a:pt x="81" y="101"/>
                  <a:pt x="97" y="111"/>
                  <a:pt x="117" y="135"/>
                </a:cubicBezTo>
                <a:cubicBezTo>
                  <a:pt x="120" y="138"/>
                  <a:pt x="123" y="135"/>
                  <a:pt x="124" y="133"/>
                </a:cubicBezTo>
                <a:cubicBezTo>
                  <a:pt x="126" y="132"/>
                  <a:pt x="154" y="107"/>
                  <a:pt x="155" y="106"/>
                </a:cubicBezTo>
                <a:cubicBezTo>
                  <a:pt x="156" y="105"/>
                  <a:pt x="158" y="102"/>
                  <a:pt x="156" y="100"/>
                </a:cubicBezTo>
                <a:cubicBezTo>
                  <a:pt x="154" y="98"/>
                  <a:pt x="146" y="88"/>
                  <a:pt x="141" y="81"/>
                </a:cubicBezTo>
                <a:cubicBezTo>
                  <a:pt x="105" y="34"/>
                  <a:pt x="240" y="2"/>
                  <a:pt x="219" y="1"/>
                </a:cubicBezTo>
                <a:cubicBezTo>
                  <a:pt x="208" y="1"/>
                  <a:pt x="166" y="0"/>
                  <a:pt x="160" y="1"/>
                </a:cubicBezTo>
                <a:cubicBezTo>
                  <a:pt x="134" y="4"/>
                  <a:pt x="102" y="28"/>
                  <a:pt x="86" y="39"/>
                </a:cubicBezTo>
                <a:cubicBezTo>
                  <a:pt x="64" y="53"/>
                  <a:pt x="57" y="62"/>
                  <a:pt x="55" y="63"/>
                </a:cubicBezTo>
                <a:cubicBezTo>
                  <a:pt x="49" y="68"/>
                  <a:pt x="54" y="80"/>
                  <a:pt x="43" y="90"/>
                </a:cubicBezTo>
                <a:cubicBezTo>
                  <a:pt x="32" y="100"/>
                  <a:pt x="25" y="92"/>
                  <a:pt x="18" y="98"/>
                </a:cubicBezTo>
                <a:cubicBezTo>
                  <a:pt x="15" y="101"/>
                  <a:pt x="5" y="108"/>
                  <a:pt x="3" y="110"/>
                </a:cubicBezTo>
                <a:cubicBezTo>
                  <a:pt x="0" y="113"/>
                  <a:pt x="0" y="117"/>
                  <a:pt x="2" y="120"/>
                </a:cubicBezTo>
                <a:cubicBezTo>
                  <a:pt x="2" y="120"/>
                  <a:pt x="28" y="148"/>
                  <a:pt x="30" y="150"/>
                </a:cubicBezTo>
                <a:cubicBezTo>
                  <a:pt x="32" y="153"/>
                  <a:pt x="38" y="155"/>
                  <a:pt x="41" y="152"/>
                </a:cubicBezTo>
                <a:cubicBezTo>
                  <a:pt x="45" y="149"/>
                  <a:pt x="54" y="141"/>
                  <a:pt x="55" y="139"/>
                </a:cubicBezTo>
                <a:cubicBezTo>
                  <a:pt x="57" y="138"/>
                  <a:pt x="54" y="122"/>
                  <a:pt x="62" y="116"/>
                </a:cubicBezTo>
                <a:close/>
                <a:moveTo>
                  <a:pt x="177" y="126"/>
                </a:moveTo>
                <a:cubicBezTo>
                  <a:pt x="174" y="123"/>
                  <a:pt x="171" y="123"/>
                  <a:pt x="169" y="125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38" y="152"/>
                  <a:pt x="137" y="156"/>
                  <a:pt x="139" y="158"/>
                </a:cubicBezTo>
                <a:cubicBezTo>
                  <a:pt x="305" y="347"/>
                  <a:pt x="305" y="347"/>
                  <a:pt x="305" y="347"/>
                </a:cubicBezTo>
                <a:cubicBezTo>
                  <a:pt x="309" y="352"/>
                  <a:pt x="316" y="352"/>
                  <a:pt x="320" y="348"/>
                </a:cubicBezTo>
                <a:cubicBezTo>
                  <a:pt x="340" y="332"/>
                  <a:pt x="340" y="332"/>
                  <a:pt x="340" y="332"/>
                </a:cubicBezTo>
                <a:cubicBezTo>
                  <a:pt x="344" y="328"/>
                  <a:pt x="345" y="321"/>
                  <a:pt x="341" y="317"/>
                </a:cubicBezTo>
                <a:lnTo>
                  <a:pt x="177" y="126"/>
                </a:lnTo>
                <a:close/>
                <a:moveTo>
                  <a:pt x="398" y="46"/>
                </a:moveTo>
                <a:cubicBezTo>
                  <a:pt x="396" y="36"/>
                  <a:pt x="391" y="38"/>
                  <a:pt x="389" y="42"/>
                </a:cubicBezTo>
                <a:cubicBezTo>
                  <a:pt x="386" y="46"/>
                  <a:pt x="374" y="64"/>
                  <a:pt x="369" y="72"/>
                </a:cubicBezTo>
                <a:cubicBezTo>
                  <a:pt x="364" y="80"/>
                  <a:pt x="353" y="96"/>
                  <a:pt x="331" y="80"/>
                </a:cubicBezTo>
                <a:cubicBezTo>
                  <a:pt x="308" y="64"/>
                  <a:pt x="316" y="53"/>
                  <a:pt x="320" y="45"/>
                </a:cubicBezTo>
                <a:cubicBezTo>
                  <a:pt x="324" y="38"/>
                  <a:pt x="336" y="16"/>
                  <a:pt x="338" y="13"/>
                </a:cubicBezTo>
                <a:cubicBezTo>
                  <a:pt x="340" y="11"/>
                  <a:pt x="338" y="3"/>
                  <a:pt x="330" y="6"/>
                </a:cubicBezTo>
                <a:cubicBezTo>
                  <a:pt x="323" y="9"/>
                  <a:pt x="280" y="27"/>
                  <a:pt x="274" y="51"/>
                </a:cubicBezTo>
                <a:cubicBezTo>
                  <a:pt x="268" y="76"/>
                  <a:pt x="279" y="99"/>
                  <a:pt x="257" y="121"/>
                </a:cubicBezTo>
                <a:cubicBezTo>
                  <a:pt x="230" y="149"/>
                  <a:pt x="230" y="149"/>
                  <a:pt x="230" y="149"/>
                </a:cubicBezTo>
                <a:cubicBezTo>
                  <a:pt x="257" y="181"/>
                  <a:pt x="257" y="181"/>
                  <a:pt x="257" y="181"/>
                </a:cubicBezTo>
                <a:cubicBezTo>
                  <a:pt x="290" y="149"/>
                  <a:pt x="290" y="149"/>
                  <a:pt x="290" y="149"/>
                </a:cubicBezTo>
                <a:cubicBezTo>
                  <a:pt x="298" y="141"/>
                  <a:pt x="315" y="134"/>
                  <a:pt x="330" y="137"/>
                </a:cubicBezTo>
                <a:cubicBezTo>
                  <a:pt x="363" y="144"/>
                  <a:pt x="381" y="132"/>
                  <a:pt x="391" y="112"/>
                </a:cubicBezTo>
                <a:cubicBezTo>
                  <a:pt x="401" y="94"/>
                  <a:pt x="399" y="56"/>
                  <a:pt x="398" y="46"/>
                </a:cubicBezTo>
                <a:close/>
                <a:moveTo>
                  <a:pt x="55" y="319"/>
                </a:moveTo>
                <a:cubicBezTo>
                  <a:pt x="50" y="323"/>
                  <a:pt x="50" y="330"/>
                  <a:pt x="55" y="334"/>
                </a:cubicBezTo>
                <a:cubicBezTo>
                  <a:pt x="74" y="353"/>
                  <a:pt x="74" y="353"/>
                  <a:pt x="74" y="353"/>
                </a:cubicBezTo>
                <a:cubicBezTo>
                  <a:pt x="78" y="357"/>
                  <a:pt x="84" y="355"/>
                  <a:pt x="89" y="351"/>
                </a:cubicBezTo>
                <a:cubicBezTo>
                  <a:pt x="187" y="254"/>
                  <a:pt x="187" y="254"/>
                  <a:pt x="187" y="254"/>
                </a:cubicBezTo>
                <a:cubicBezTo>
                  <a:pt x="157" y="220"/>
                  <a:pt x="157" y="220"/>
                  <a:pt x="157" y="220"/>
                </a:cubicBezTo>
                <a:lnTo>
                  <a:pt x="55" y="3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2296" tIns="41148" rIns="82296" bIns="41148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65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 Placeholder 3"/>
          <p:cNvSpPr txBox="1"/>
          <p:nvPr/>
        </p:nvSpPr>
        <p:spPr>
          <a:xfrm>
            <a:off x="5059377" y="1808387"/>
            <a:ext cx="5645183" cy="492443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66700" indent="266700" algn="l"/>
            <a:r>
              <a:rPr lang="zh-CN" altLang="zh-CN" dirty="0">
                <a:solidFill>
                  <a:schemeClr val="tx2"/>
                </a:solidFill>
                <a:cs typeface="+mn-ea"/>
              </a:rPr>
              <a:t>无论是格式化的表格还是图片等文件都仅仅作为文件保存，不作为档案管理业务的工作依据，所以不对此进行描述。</a:t>
            </a:r>
            <a:endParaRPr lang="en-US" altLang="zh-CN" dirty="0">
              <a:solidFill>
                <a:schemeClr val="tx2"/>
              </a:solidFill>
              <a:cs typeface="+mn-ea"/>
            </a:endParaRPr>
          </a:p>
        </p:txBody>
      </p:sp>
      <p:sp>
        <p:nvSpPr>
          <p:cNvPr id="53" name="Text Placeholder 3"/>
          <p:cNvSpPr txBox="1"/>
          <p:nvPr/>
        </p:nvSpPr>
        <p:spPr>
          <a:xfrm>
            <a:off x="5057807" y="3555985"/>
            <a:ext cx="5645183" cy="562655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zh-CN"/>
            </a:defPPr>
            <a:lvl1pPr indent="0" defTabSz="1218565">
              <a:lnSpc>
                <a:spcPct val="120000"/>
              </a:lnSpc>
              <a:spcBef>
                <a:spcPct val="20000"/>
              </a:spcBef>
              <a:buNone/>
              <a:defRPr sz="1600" baseline="0">
                <a:solidFill>
                  <a:schemeClr val="tx2"/>
                </a:solidFill>
                <a:cs typeface="+mn-ea"/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 marL="266700" indent="266700" algn="l"/>
            <a:r>
              <a:rPr lang="zh-CN" altLang="en-US" dirty="0"/>
              <a:t>仅供</a:t>
            </a:r>
            <a:r>
              <a:rPr lang="zh-CN" altLang="zh-CN" dirty="0"/>
              <a:t>部门间通知使用，不作为表格记入档案，不是可以格式化的表格文件</a:t>
            </a:r>
            <a:r>
              <a:rPr lang="zh-CN" altLang="en-US" dirty="0"/>
              <a:t>。</a:t>
            </a:r>
            <a:r>
              <a:rPr lang="zh-CN" altLang="zh-CN" dirty="0"/>
              <a:t>包括：借阅凭证，问题件回执，销毁清单</a:t>
            </a:r>
          </a:p>
        </p:txBody>
      </p:sp>
      <p:sp>
        <p:nvSpPr>
          <p:cNvPr id="54" name="Text Placeholder 3"/>
          <p:cNvSpPr txBox="1"/>
          <p:nvPr/>
        </p:nvSpPr>
        <p:spPr>
          <a:xfrm>
            <a:off x="5059377" y="5169889"/>
            <a:ext cx="5645183" cy="56547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zh-CN"/>
            </a:defPPr>
            <a:lvl1pPr indent="0" defTabSz="1218565">
              <a:lnSpc>
                <a:spcPct val="120000"/>
              </a:lnSpc>
              <a:spcBef>
                <a:spcPct val="20000"/>
              </a:spcBef>
              <a:buNone/>
              <a:defRPr sz="1600" baseline="0">
                <a:solidFill>
                  <a:schemeClr val="tx2"/>
                </a:solidFill>
                <a:cs typeface="+mn-ea"/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pPr marL="266700" indent="266700" algn="l"/>
            <a:r>
              <a:rPr lang="zh-CN" altLang="zh-CN" dirty="0"/>
              <a:t>包括：档案登记表，档案清单，借阅清单，销毁记录，录入工作汇总表</a:t>
            </a:r>
            <a:endParaRPr lang="en-US" altLang="zh-CN" dirty="0"/>
          </a:p>
        </p:txBody>
      </p:sp>
      <p:sp>
        <p:nvSpPr>
          <p:cNvPr id="61" name="标题 2">
            <a:extLst>
              <a:ext uri="{FF2B5EF4-FFF2-40B4-BE49-F238E27FC236}">
                <a16:creationId xmlns:a16="http://schemas.microsoft.com/office/drawing/2014/main" id="{3369CD39-6E47-481F-9019-7AAF88887F2A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r>
              <a:rPr lang="zh-CN" altLang="en-US"/>
              <a:t>原始资料整理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D4B815E-A529-48AC-9133-0532D887123C}"/>
              </a:ext>
            </a:extLst>
          </p:cNvPr>
          <p:cNvSpPr txBox="1"/>
          <p:nvPr/>
        </p:nvSpPr>
        <p:spPr>
          <a:xfrm>
            <a:off x="1340017" y="1163114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tx2"/>
                </a:solidFill>
                <a:cs typeface="+mn-ea"/>
              </a:rPr>
              <a:t>其余部门递交的文件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79444DC-6D85-4C58-B9D5-0D874FF19062}"/>
              </a:ext>
            </a:extLst>
          </p:cNvPr>
          <p:cNvSpPr txBox="1"/>
          <p:nvPr/>
        </p:nvSpPr>
        <p:spPr>
          <a:xfrm>
            <a:off x="1255442" y="2901784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tx2"/>
                </a:solidFill>
                <a:cs typeface="+mn-ea"/>
              </a:rPr>
              <a:t>不需要整理的文件</a:t>
            </a:r>
            <a:endParaRPr lang="zh-CN" altLang="en-US" dirty="0">
              <a:solidFill>
                <a:schemeClr val="tx2"/>
              </a:solidFill>
              <a:cs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BB10E3B-9F80-4C98-80FB-84A49D05C5E7}"/>
              </a:ext>
            </a:extLst>
          </p:cNvPr>
          <p:cNvSpPr txBox="1"/>
          <p:nvPr/>
        </p:nvSpPr>
        <p:spPr>
          <a:xfrm>
            <a:off x="1255442" y="4562002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tx2"/>
                </a:solidFill>
                <a:cs typeface="+mn-ea"/>
              </a:rPr>
              <a:t>需要整理的格式文件</a:t>
            </a:r>
            <a:endParaRPr lang="zh-CN" altLang="en-US" dirty="0">
              <a:solidFill>
                <a:schemeClr val="tx2"/>
              </a:solidFill>
              <a:cs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262DE2-2642-4064-8CCD-792B29BB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原始资料整理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B19E04-E5EF-497E-B007-06958F2AA9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77116"/>
            <a:ext cx="5754379" cy="53529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83AD8F8-8049-43F2-9D6E-0F96584FD266}"/>
              </a:ext>
            </a:extLst>
          </p:cNvPr>
          <p:cNvSpPr/>
          <p:nvPr/>
        </p:nvSpPr>
        <p:spPr>
          <a:xfrm>
            <a:off x="7014754" y="1462946"/>
            <a:ext cx="4567646" cy="2403660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7295">
              <a:defRPr/>
            </a:pPr>
            <a:endParaRPr lang="zh-CN" altLang="en-US" sz="3190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DC22EA-766A-45E2-A0AF-4ECEC5920A5B}"/>
              </a:ext>
            </a:extLst>
          </p:cNvPr>
          <p:cNvSpPr/>
          <p:nvPr/>
        </p:nvSpPr>
        <p:spPr>
          <a:xfrm>
            <a:off x="7875771" y="1097319"/>
            <a:ext cx="3064042" cy="4812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5DF005-F7FB-4E54-B34B-0EDE3C77B9A7}"/>
              </a:ext>
            </a:extLst>
          </p:cNvPr>
          <p:cNvSpPr txBox="1"/>
          <p:nvPr/>
        </p:nvSpPr>
        <p:spPr>
          <a:xfrm>
            <a:off x="7661724" y="1116873"/>
            <a:ext cx="3064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>
              <a:buNone/>
            </a:pPr>
            <a:r>
              <a:rPr lang="zh-CN" altLang="zh-CN" sz="24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档案登记表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210506-6FA0-464F-8A82-C3EE0E56FD22}"/>
              </a:ext>
            </a:extLst>
          </p:cNvPr>
          <p:cNvSpPr/>
          <p:nvPr/>
        </p:nvSpPr>
        <p:spPr>
          <a:xfrm>
            <a:off x="7426593" y="2122498"/>
            <a:ext cx="3962399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用于记录档案从提交到归档的过程，保证档案不会在档案处理过程中出现意外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5660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45107C2-B931-41D5-B2D5-8A015504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原始资料整理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283E28-285F-40DE-B840-9ECB0FA809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84" y="1103558"/>
            <a:ext cx="6719919" cy="50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AC7CA46-B5AB-408D-BA90-AA9BED2A896B}"/>
              </a:ext>
            </a:extLst>
          </p:cNvPr>
          <p:cNvSpPr/>
          <p:nvPr/>
        </p:nvSpPr>
        <p:spPr>
          <a:xfrm>
            <a:off x="7477626" y="1345379"/>
            <a:ext cx="4402882" cy="2324253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7295">
              <a:defRPr/>
            </a:pPr>
            <a:endParaRPr lang="zh-CN" altLang="en-US" sz="3190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CABFA9-783D-42C7-9FFE-87D2C9031539}"/>
              </a:ext>
            </a:extLst>
          </p:cNvPr>
          <p:cNvSpPr/>
          <p:nvPr/>
        </p:nvSpPr>
        <p:spPr>
          <a:xfrm>
            <a:off x="8234853" y="1103558"/>
            <a:ext cx="2553494" cy="432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95CD75-1231-47AA-AAD6-6CDA8C0B4D30}"/>
              </a:ext>
            </a:extLst>
          </p:cNvPr>
          <p:cNvSpPr txBox="1"/>
          <p:nvPr/>
        </p:nvSpPr>
        <p:spPr>
          <a:xfrm>
            <a:off x="7935364" y="1074048"/>
            <a:ext cx="2553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zh-CN" altLang="zh-CN" sz="24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档案清单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682916-412D-4265-8F13-E06E153A96CD}"/>
              </a:ext>
            </a:extLst>
          </p:cNvPr>
          <p:cNvSpPr/>
          <p:nvPr/>
        </p:nvSpPr>
        <p:spPr>
          <a:xfrm>
            <a:off x="8027986" y="2141007"/>
            <a:ext cx="3302161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汇总档案室中所收藏的档案，辅助档案管理员对档案室的档案进行管理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6733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1F5C55-1B88-4801-B55F-8A5ABB38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原始资料整理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542769-3067-4378-BCB6-BF94636FEA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22035"/>
            <a:ext cx="5974080" cy="2823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9FEB46-114A-45FB-ABE9-E66018D1EBE0}"/>
              </a:ext>
            </a:extLst>
          </p:cNvPr>
          <p:cNvSpPr/>
          <p:nvPr/>
        </p:nvSpPr>
        <p:spPr>
          <a:xfrm>
            <a:off x="7179518" y="2221622"/>
            <a:ext cx="4402882" cy="2324253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7295">
              <a:defRPr/>
            </a:pPr>
            <a:endParaRPr lang="zh-CN" altLang="en-US" sz="3190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316980-E280-4CCB-9C54-A249773CDB62}"/>
              </a:ext>
            </a:extLst>
          </p:cNvPr>
          <p:cNvSpPr/>
          <p:nvPr/>
        </p:nvSpPr>
        <p:spPr>
          <a:xfrm>
            <a:off x="7936745" y="1979801"/>
            <a:ext cx="2553494" cy="432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9689B8-9F7C-4C95-85D8-7EE02D86DF38}"/>
              </a:ext>
            </a:extLst>
          </p:cNvPr>
          <p:cNvSpPr txBox="1"/>
          <p:nvPr/>
        </p:nvSpPr>
        <p:spPr>
          <a:xfrm>
            <a:off x="7082085" y="1950291"/>
            <a:ext cx="360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zh-CN" altLang="zh-CN" sz="24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录入工作汇总表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69B4A2-FC09-4CE5-A673-EB3274865DD3}"/>
              </a:ext>
            </a:extLst>
          </p:cNvPr>
          <p:cNvSpPr/>
          <p:nvPr/>
        </p:nvSpPr>
        <p:spPr>
          <a:xfrm>
            <a:off x="7637256" y="2998741"/>
            <a:ext cx="3302161" cy="6155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记录档案数字化处理的工作进展和情况</a:t>
            </a:r>
          </a:p>
        </p:txBody>
      </p:sp>
    </p:spTree>
    <p:extLst>
      <p:ext uri="{BB962C8B-B14F-4D97-AF65-F5344CB8AC3E}">
        <p14:creationId xmlns:p14="http://schemas.microsoft.com/office/powerpoint/2010/main" val="1171326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80870BD-1B67-4C35-ADF1-E9E0F0F9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原始资料整理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E00EF8-A169-42B5-B28F-854ECDF396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03099"/>
            <a:ext cx="6314883" cy="54802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E06D74C-661D-4EFA-87FE-2B4085BC20AE}"/>
              </a:ext>
            </a:extLst>
          </p:cNvPr>
          <p:cNvSpPr/>
          <p:nvPr/>
        </p:nvSpPr>
        <p:spPr>
          <a:xfrm>
            <a:off x="7179518" y="1512959"/>
            <a:ext cx="4402882" cy="2324253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7295">
              <a:defRPr/>
            </a:pPr>
            <a:endParaRPr lang="zh-CN" altLang="en-US" sz="3190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10C96E-1253-44BA-BC98-6A844F1CCD7A}"/>
              </a:ext>
            </a:extLst>
          </p:cNvPr>
          <p:cNvSpPr/>
          <p:nvPr/>
        </p:nvSpPr>
        <p:spPr>
          <a:xfrm>
            <a:off x="7936745" y="1271138"/>
            <a:ext cx="2553494" cy="432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397DA1-1C60-45FA-889A-F4AE9A52F763}"/>
              </a:ext>
            </a:extLst>
          </p:cNvPr>
          <p:cNvSpPr txBox="1"/>
          <p:nvPr/>
        </p:nvSpPr>
        <p:spPr>
          <a:xfrm>
            <a:off x="7082085" y="1241628"/>
            <a:ext cx="360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zh-CN" altLang="en-US" sz="24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借阅清单</a:t>
            </a:r>
            <a:endParaRPr lang="zh-CN" altLang="zh-CN" sz="24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CFEA5A-1CBE-4B16-8518-9A2039D1813B}"/>
              </a:ext>
            </a:extLst>
          </p:cNvPr>
          <p:cNvSpPr/>
          <p:nvPr/>
        </p:nvSpPr>
        <p:spPr>
          <a:xfrm>
            <a:off x="7637256" y="2290078"/>
            <a:ext cx="3302161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记录档案被借出的情况，对档案的安全管理和使用提供有力的支持</a:t>
            </a:r>
          </a:p>
        </p:txBody>
      </p:sp>
    </p:spTree>
    <p:extLst>
      <p:ext uri="{BB962C8B-B14F-4D97-AF65-F5344CB8AC3E}">
        <p14:creationId xmlns:p14="http://schemas.microsoft.com/office/powerpoint/2010/main" val="71791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491C026-ADD6-4C48-88DC-B68236B04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483" y="1520907"/>
            <a:ext cx="5793034" cy="433599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4AE7310-79CD-4C89-9709-65A2384D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8AF6D9-0BCD-49B3-8EB0-82ABAD04C876}"/>
              </a:ext>
            </a:extLst>
          </p:cNvPr>
          <p:cNvSpPr txBox="1"/>
          <p:nvPr/>
        </p:nvSpPr>
        <p:spPr>
          <a:xfrm>
            <a:off x="3466556" y="5856905"/>
            <a:ext cx="609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中国科学院遗传与发育生物学研究所动物实验中心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191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E204D42-BF4B-4FFD-A9DF-019680BB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原始资料整理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EE74A9-0121-431B-AFAC-541D4BB058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0" y="1482943"/>
            <a:ext cx="6466271" cy="29518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D85CBC5-7D24-416F-8C4D-BA08375E5566}"/>
              </a:ext>
            </a:extLst>
          </p:cNvPr>
          <p:cNvSpPr/>
          <p:nvPr/>
        </p:nvSpPr>
        <p:spPr>
          <a:xfrm>
            <a:off x="7368930" y="1482943"/>
            <a:ext cx="4402882" cy="2324253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217295">
              <a:defRPr/>
            </a:pPr>
            <a:endParaRPr lang="zh-CN" altLang="en-US" sz="3190" ker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985DAB-DD58-4907-A9F4-4DE07613D0DD}"/>
              </a:ext>
            </a:extLst>
          </p:cNvPr>
          <p:cNvSpPr/>
          <p:nvPr/>
        </p:nvSpPr>
        <p:spPr>
          <a:xfrm>
            <a:off x="8126157" y="1241122"/>
            <a:ext cx="2553494" cy="432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D08192-A078-46DE-9FE9-2C415DF4C1C2}"/>
              </a:ext>
            </a:extLst>
          </p:cNvPr>
          <p:cNvSpPr txBox="1"/>
          <p:nvPr/>
        </p:nvSpPr>
        <p:spPr>
          <a:xfrm>
            <a:off x="7271497" y="1211612"/>
            <a:ext cx="360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zh-CN" altLang="en-US" sz="24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销毁记录</a:t>
            </a:r>
            <a:endParaRPr lang="zh-CN" altLang="zh-CN" sz="24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9DBC77-437F-4C71-A5A6-B9BDB2A2C7A9}"/>
              </a:ext>
            </a:extLst>
          </p:cNvPr>
          <p:cNvSpPr/>
          <p:nvPr/>
        </p:nvSpPr>
        <p:spPr>
          <a:xfrm>
            <a:off x="7826668" y="2260062"/>
            <a:ext cx="3302161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记录档案的销毁情况，方便档案管理员及时了解档案的去向用于备案、统计等用途</a:t>
            </a:r>
          </a:p>
        </p:txBody>
      </p:sp>
    </p:spTree>
    <p:extLst>
      <p:ext uri="{BB962C8B-B14F-4D97-AF65-F5344CB8AC3E}">
        <p14:creationId xmlns:p14="http://schemas.microsoft.com/office/powerpoint/2010/main" val="1154439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/>
        </p:nvCxnSpPr>
        <p:spPr>
          <a:xfrm flipH="1">
            <a:off x="8442091" y="193038"/>
            <a:ext cx="528440" cy="389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9017157" y="220326"/>
            <a:ext cx="458073" cy="362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8835830" y="0"/>
            <a:ext cx="269401" cy="2694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452671" y="1210306"/>
            <a:ext cx="3978839" cy="826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52400" dist="25400" dir="54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878173" y="1370190"/>
            <a:ext cx="3428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业务的动态结构</a:t>
            </a:r>
            <a:endParaRPr lang="zh-CN" altLang="en-US" sz="32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455198" y="2468743"/>
            <a:ext cx="285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6878173" y="3026219"/>
            <a:ext cx="3915313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661988" y="1466850"/>
            <a:ext cx="4259263" cy="4545012"/>
            <a:chOff x="661988" y="1466850"/>
            <a:chExt cx="4259263" cy="4545012"/>
          </a:xfrm>
        </p:grpSpPr>
        <p:sp>
          <p:nvSpPr>
            <p:cNvPr id="69" name="Freeform 5"/>
            <p:cNvSpPr/>
            <p:nvPr/>
          </p:nvSpPr>
          <p:spPr bwMode="auto">
            <a:xfrm>
              <a:off x="908050" y="4143375"/>
              <a:ext cx="585788" cy="584200"/>
            </a:xfrm>
            <a:custGeom>
              <a:avLst/>
              <a:gdLst>
                <a:gd name="T0" fmla="*/ 140 w 281"/>
                <a:gd name="T1" fmla="*/ 0 h 281"/>
                <a:gd name="T2" fmla="*/ 281 w 281"/>
                <a:gd name="T3" fmla="*/ 140 h 281"/>
                <a:gd name="T4" fmla="*/ 140 w 281"/>
                <a:gd name="T5" fmla="*/ 281 h 281"/>
                <a:gd name="T6" fmla="*/ 0 w 281"/>
                <a:gd name="T7" fmla="*/ 140 h 281"/>
                <a:gd name="T8" fmla="*/ 23 w 281"/>
                <a:gd name="T9" fmla="*/ 62 h 281"/>
                <a:gd name="T10" fmla="*/ 54 w 281"/>
                <a:gd name="T11" fmla="*/ 93 h 281"/>
                <a:gd name="T12" fmla="*/ 42 w 281"/>
                <a:gd name="T13" fmla="*/ 140 h 281"/>
                <a:gd name="T14" fmla="*/ 140 w 281"/>
                <a:gd name="T15" fmla="*/ 239 h 281"/>
                <a:gd name="T16" fmla="*/ 239 w 281"/>
                <a:gd name="T17" fmla="*/ 140 h 281"/>
                <a:gd name="T18" fmla="*/ 140 w 281"/>
                <a:gd name="T19" fmla="*/ 42 h 281"/>
                <a:gd name="T20" fmla="*/ 88 w 281"/>
                <a:gd name="T21" fmla="*/ 57 h 281"/>
                <a:gd name="T22" fmla="*/ 58 w 281"/>
                <a:gd name="T23" fmla="*/ 26 h 281"/>
                <a:gd name="T24" fmla="*/ 140 w 281"/>
                <a:gd name="T2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1" h="281">
                  <a:moveTo>
                    <a:pt x="140" y="0"/>
                  </a:moveTo>
                  <a:cubicBezTo>
                    <a:pt x="218" y="0"/>
                    <a:pt x="281" y="63"/>
                    <a:pt x="281" y="140"/>
                  </a:cubicBezTo>
                  <a:cubicBezTo>
                    <a:pt x="281" y="218"/>
                    <a:pt x="218" y="281"/>
                    <a:pt x="140" y="281"/>
                  </a:cubicBezTo>
                  <a:cubicBezTo>
                    <a:pt x="63" y="281"/>
                    <a:pt x="0" y="218"/>
                    <a:pt x="0" y="140"/>
                  </a:cubicBezTo>
                  <a:cubicBezTo>
                    <a:pt x="0" y="111"/>
                    <a:pt x="9" y="85"/>
                    <a:pt x="23" y="62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46" y="107"/>
                    <a:pt x="42" y="123"/>
                    <a:pt x="42" y="140"/>
                  </a:cubicBezTo>
                  <a:cubicBezTo>
                    <a:pt x="42" y="195"/>
                    <a:pt x="86" y="239"/>
                    <a:pt x="140" y="239"/>
                  </a:cubicBezTo>
                  <a:cubicBezTo>
                    <a:pt x="195" y="239"/>
                    <a:pt x="239" y="195"/>
                    <a:pt x="239" y="140"/>
                  </a:cubicBezTo>
                  <a:cubicBezTo>
                    <a:pt x="239" y="86"/>
                    <a:pt x="195" y="42"/>
                    <a:pt x="140" y="42"/>
                  </a:cubicBezTo>
                  <a:cubicBezTo>
                    <a:pt x="121" y="42"/>
                    <a:pt x="104" y="47"/>
                    <a:pt x="88" y="5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81" y="10"/>
                    <a:pt x="110" y="0"/>
                    <a:pt x="140" y="0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"/>
            <p:cNvSpPr/>
            <p:nvPr/>
          </p:nvSpPr>
          <p:spPr bwMode="auto">
            <a:xfrm>
              <a:off x="1082675" y="4318000"/>
              <a:ext cx="234950" cy="234950"/>
            </a:xfrm>
            <a:custGeom>
              <a:avLst/>
              <a:gdLst>
                <a:gd name="T0" fmla="*/ 31 w 113"/>
                <a:gd name="T1" fmla="*/ 70 h 113"/>
                <a:gd name="T2" fmla="*/ 2 w 113"/>
                <a:gd name="T3" fmla="*/ 41 h 113"/>
                <a:gd name="T4" fmla="*/ 0 w 113"/>
                <a:gd name="T5" fmla="*/ 56 h 113"/>
                <a:gd name="T6" fmla="*/ 56 w 113"/>
                <a:gd name="T7" fmla="*/ 113 h 113"/>
                <a:gd name="T8" fmla="*/ 113 w 113"/>
                <a:gd name="T9" fmla="*/ 56 h 113"/>
                <a:gd name="T10" fmla="*/ 56 w 113"/>
                <a:gd name="T11" fmla="*/ 0 h 113"/>
                <a:gd name="T12" fmla="*/ 36 w 113"/>
                <a:gd name="T13" fmla="*/ 4 h 113"/>
                <a:gd name="T14" fmla="*/ 59 w 113"/>
                <a:gd name="T15" fmla="*/ 28 h 113"/>
                <a:gd name="T16" fmla="*/ 85 w 113"/>
                <a:gd name="T17" fmla="*/ 56 h 113"/>
                <a:gd name="T18" fmla="*/ 56 w 113"/>
                <a:gd name="T19" fmla="*/ 85 h 113"/>
                <a:gd name="T20" fmla="*/ 31 w 113"/>
                <a:gd name="T21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13">
                  <a:moveTo>
                    <a:pt x="31" y="70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1" y="46"/>
                    <a:pt x="0" y="51"/>
                    <a:pt x="0" y="56"/>
                  </a:cubicBezTo>
                  <a:cubicBezTo>
                    <a:pt x="0" y="88"/>
                    <a:pt x="25" y="113"/>
                    <a:pt x="56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6" y="0"/>
                  </a:cubicBezTo>
                  <a:cubicBezTo>
                    <a:pt x="49" y="0"/>
                    <a:pt x="42" y="1"/>
                    <a:pt x="36" y="4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74" y="29"/>
                    <a:pt x="85" y="41"/>
                    <a:pt x="85" y="56"/>
                  </a:cubicBezTo>
                  <a:cubicBezTo>
                    <a:pt x="85" y="72"/>
                    <a:pt x="72" y="85"/>
                    <a:pt x="56" y="85"/>
                  </a:cubicBezTo>
                  <a:cubicBezTo>
                    <a:pt x="45" y="85"/>
                    <a:pt x="36" y="79"/>
                    <a:pt x="31" y="70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"/>
            <p:cNvSpPr/>
            <p:nvPr/>
          </p:nvSpPr>
          <p:spPr bwMode="auto">
            <a:xfrm>
              <a:off x="728663" y="3963988"/>
              <a:ext cx="942975" cy="942975"/>
            </a:xfrm>
            <a:custGeom>
              <a:avLst/>
              <a:gdLst>
                <a:gd name="T0" fmla="*/ 24 w 453"/>
                <a:gd name="T1" fmla="*/ 124 h 453"/>
                <a:gd name="T2" fmla="*/ 0 w 453"/>
                <a:gd name="T3" fmla="*/ 226 h 453"/>
                <a:gd name="T4" fmla="*/ 226 w 453"/>
                <a:gd name="T5" fmla="*/ 453 h 453"/>
                <a:gd name="T6" fmla="*/ 453 w 453"/>
                <a:gd name="T7" fmla="*/ 226 h 453"/>
                <a:gd name="T8" fmla="*/ 226 w 453"/>
                <a:gd name="T9" fmla="*/ 0 h 453"/>
                <a:gd name="T10" fmla="*/ 119 w 453"/>
                <a:gd name="T11" fmla="*/ 27 h 453"/>
                <a:gd name="T12" fmla="*/ 140 w 453"/>
                <a:gd name="T13" fmla="*/ 48 h 453"/>
                <a:gd name="T14" fmla="*/ 135 w 453"/>
                <a:gd name="T15" fmla="*/ 69 h 453"/>
                <a:gd name="T16" fmla="*/ 226 w 453"/>
                <a:gd name="T17" fmla="*/ 44 h 453"/>
                <a:gd name="T18" fmla="*/ 409 w 453"/>
                <a:gd name="T19" fmla="*/ 226 h 453"/>
                <a:gd name="T20" fmla="*/ 226 w 453"/>
                <a:gd name="T21" fmla="*/ 409 h 453"/>
                <a:gd name="T22" fmla="*/ 44 w 453"/>
                <a:gd name="T23" fmla="*/ 226 h 453"/>
                <a:gd name="T24" fmla="*/ 67 w 453"/>
                <a:gd name="T25" fmla="*/ 138 h 453"/>
                <a:gd name="T26" fmla="*/ 44 w 453"/>
                <a:gd name="T27" fmla="*/ 143 h 453"/>
                <a:gd name="T28" fmla="*/ 24 w 453"/>
                <a:gd name="T29" fmla="*/ 124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453">
                  <a:moveTo>
                    <a:pt x="24" y="124"/>
                  </a:moveTo>
                  <a:cubicBezTo>
                    <a:pt x="9" y="154"/>
                    <a:pt x="0" y="189"/>
                    <a:pt x="0" y="226"/>
                  </a:cubicBezTo>
                  <a:cubicBezTo>
                    <a:pt x="0" y="351"/>
                    <a:pt x="101" y="453"/>
                    <a:pt x="226" y="453"/>
                  </a:cubicBezTo>
                  <a:cubicBezTo>
                    <a:pt x="351" y="453"/>
                    <a:pt x="453" y="351"/>
                    <a:pt x="453" y="226"/>
                  </a:cubicBezTo>
                  <a:cubicBezTo>
                    <a:pt x="453" y="101"/>
                    <a:pt x="351" y="0"/>
                    <a:pt x="226" y="0"/>
                  </a:cubicBezTo>
                  <a:cubicBezTo>
                    <a:pt x="187" y="0"/>
                    <a:pt x="151" y="10"/>
                    <a:pt x="119" y="27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5" y="69"/>
                    <a:pt x="135" y="69"/>
                    <a:pt x="135" y="69"/>
                  </a:cubicBezTo>
                  <a:cubicBezTo>
                    <a:pt x="162" y="53"/>
                    <a:pt x="193" y="44"/>
                    <a:pt x="226" y="44"/>
                  </a:cubicBezTo>
                  <a:cubicBezTo>
                    <a:pt x="327" y="44"/>
                    <a:pt x="409" y="126"/>
                    <a:pt x="409" y="226"/>
                  </a:cubicBezTo>
                  <a:cubicBezTo>
                    <a:pt x="409" y="327"/>
                    <a:pt x="327" y="409"/>
                    <a:pt x="226" y="409"/>
                  </a:cubicBezTo>
                  <a:cubicBezTo>
                    <a:pt x="126" y="409"/>
                    <a:pt x="44" y="327"/>
                    <a:pt x="44" y="226"/>
                  </a:cubicBezTo>
                  <a:cubicBezTo>
                    <a:pt x="44" y="194"/>
                    <a:pt x="52" y="164"/>
                    <a:pt x="67" y="138"/>
                  </a:cubicBezTo>
                  <a:cubicBezTo>
                    <a:pt x="44" y="143"/>
                    <a:pt x="44" y="143"/>
                    <a:pt x="44" y="143"/>
                  </a:cubicBezTo>
                  <a:lnTo>
                    <a:pt x="24" y="124"/>
                  </a:ln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8"/>
            <p:cNvSpPr/>
            <p:nvPr/>
          </p:nvSpPr>
          <p:spPr bwMode="auto">
            <a:xfrm>
              <a:off x="661988" y="3906838"/>
              <a:ext cx="558800" cy="555625"/>
            </a:xfrm>
            <a:custGeom>
              <a:avLst/>
              <a:gdLst>
                <a:gd name="T0" fmla="*/ 80 w 268"/>
                <a:gd name="T1" fmla="*/ 157 h 267"/>
                <a:gd name="T2" fmla="*/ 129 w 268"/>
                <a:gd name="T3" fmla="*/ 146 h 267"/>
                <a:gd name="T4" fmla="*/ 246 w 268"/>
                <a:gd name="T5" fmla="*/ 263 h 267"/>
                <a:gd name="T6" fmla="*/ 255 w 268"/>
                <a:gd name="T7" fmla="*/ 267 h 267"/>
                <a:gd name="T8" fmla="*/ 263 w 268"/>
                <a:gd name="T9" fmla="*/ 263 h 267"/>
                <a:gd name="T10" fmla="*/ 263 w 268"/>
                <a:gd name="T11" fmla="*/ 246 h 267"/>
                <a:gd name="T12" fmla="*/ 147 w 268"/>
                <a:gd name="T13" fmla="*/ 129 h 267"/>
                <a:gd name="T14" fmla="*/ 158 w 268"/>
                <a:gd name="T15" fmla="*/ 80 h 267"/>
                <a:gd name="T16" fmla="*/ 77 w 268"/>
                <a:gd name="T17" fmla="*/ 0 h 267"/>
                <a:gd name="T18" fmla="*/ 66 w 268"/>
                <a:gd name="T19" fmla="*/ 50 h 267"/>
                <a:gd name="T20" fmla="*/ 54 w 268"/>
                <a:gd name="T21" fmla="*/ 54 h 267"/>
                <a:gd name="T22" fmla="*/ 51 w 268"/>
                <a:gd name="T23" fmla="*/ 65 h 267"/>
                <a:gd name="T24" fmla="*/ 0 w 268"/>
                <a:gd name="T25" fmla="*/ 77 h 267"/>
                <a:gd name="T26" fmla="*/ 80 w 268"/>
                <a:gd name="T27" fmla="*/ 15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8" h="267">
                  <a:moveTo>
                    <a:pt x="80" y="157"/>
                  </a:moveTo>
                  <a:cubicBezTo>
                    <a:pt x="129" y="146"/>
                    <a:pt x="129" y="146"/>
                    <a:pt x="129" y="146"/>
                  </a:cubicBezTo>
                  <a:cubicBezTo>
                    <a:pt x="246" y="263"/>
                    <a:pt x="246" y="263"/>
                    <a:pt x="246" y="263"/>
                  </a:cubicBezTo>
                  <a:cubicBezTo>
                    <a:pt x="248" y="265"/>
                    <a:pt x="252" y="267"/>
                    <a:pt x="255" y="267"/>
                  </a:cubicBezTo>
                  <a:cubicBezTo>
                    <a:pt x="258" y="267"/>
                    <a:pt x="261" y="265"/>
                    <a:pt x="263" y="263"/>
                  </a:cubicBezTo>
                  <a:cubicBezTo>
                    <a:pt x="268" y="258"/>
                    <a:pt x="268" y="250"/>
                    <a:pt x="263" y="246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58" y="80"/>
                    <a:pt x="158" y="80"/>
                    <a:pt x="158" y="8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2" y="50"/>
                    <a:pt x="57" y="51"/>
                    <a:pt x="54" y="54"/>
                  </a:cubicBezTo>
                  <a:cubicBezTo>
                    <a:pt x="51" y="57"/>
                    <a:pt x="50" y="61"/>
                    <a:pt x="51" y="65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80" y="157"/>
                  </a:ln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9"/>
            <p:cNvSpPr/>
            <p:nvPr/>
          </p:nvSpPr>
          <p:spPr bwMode="auto">
            <a:xfrm>
              <a:off x="1443038" y="3595688"/>
              <a:ext cx="2447925" cy="1912937"/>
            </a:xfrm>
            <a:custGeom>
              <a:avLst/>
              <a:gdLst>
                <a:gd name="T0" fmla="*/ 71 w 1176"/>
                <a:gd name="T1" fmla="*/ 777 h 919"/>
                <a:gd name="T2" fmla="*/ 110 w 1176"/>
                <a:gd name="T3" fmla="*/ 789 h 919"/>
                <a:gd name="T4" fmla="*/ 110 w 1176"/>
                <a:gd name="T5" fmla="*/ 0 h 919"/>
                <a:gd name="T6" fmla="*/ 142 w 1176"/>
                <a:gd name="T7" fmla="*/ 0 h 919"/>
                <a:gd name="T8" fmla="*/ 1176 w 1176"/>
                <a:gd name="T9" fmla="*/ 0 h 919"/>
                <a:gd name="T10" fmla="*/ 1176 w 1176"/>
                <a:gd name="T11" fmla="*/ 919 h 919"/>
                <a:gd name="T12" fmla="*/ 71 w 1176"/>
                <a:gd name="T13" fmla="*/ 919 h 919"/>
                <a:gd name="T14" fmla="*/ 0 w 1176"/>
                <a:gd name="T15" fmla="*/ 848 h 919"/>
                <a:gd name="T16" fmla="*/ 71 w 1176"/>
                <a:gd name="T17" fmla="*/ 77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6" h="919">
                  <a:moveTo>
                    <a:pt x="71" y="777"/>
                  </a:moveTo>
                  <a:cubicBezTo>
                    <a:pt x="85" y="777"/>
                    <a:pt x="99" y="782"/>
                    <a:pt x="110" y="789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176" y="0"/>
                    <a:pt x="1176" y="0"/>
                    <a:pt x="1176" y="0"/>
                  </a:cubicBezTo>
                  <a:cubicBezTo>
                    <a:pt x="1176" y="919"/>
                    <a:pt x="1176" y="919"/>
                    <a:pt x="1176" y="919"/>
                  </a:cubicBezTo>
                  <a:cubicBezTo>
                    <a:pt x="71" y="919"/>
                    <a:pt x="71" y="919"/>
                    <a:pt x="71" y="919"/>
                  </a:cubicBezTo>
                  <a:cubicBezTo>
                    <a:pt x="32" y="919"/>
                    <a:pt x="0" y="887"/>
                    <a:pt x="0" y="848"/>
                  </a:cubicBezTo>
                  <a:cubicBezTo>
                    <a:pt x="0" y="809"/>
                    <a:pt x="32" y="777"/>
                    <a:pt x="71" y="777"/>
                  </a:cubicBezTo>
                  <a:close/>
                </a:path>
              </a:pathLst>
            </a:custGeom>
            <a:solidFill>
              <a:srgbClr val="039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10"/>
            <p:cNvSpPr/>
            <p:nvPr/>
          </p:nvSpPr>
          <p:spPr bwMode="auto">
            <a:xfrm>
              <a:off x="2232025" y="3852863"/>
              <a:ext cx="735013" cy="920750"/>
            </a:xfrm>
            <a:custGeom>
              <a:avLst/>
              <a:gdLst>
                <a:gd name="T0" fmla="*/ 176 w 353"/>
                <a:gd name="T1" fmla="*/ 0 h 443"/>
                <a:gd name="T2" fmla="*/ 0 w 353"/>
                <a:gd name="T3" fmla="*/ 176 h 443"/>
                <a:gd name="T4" fmla="*/ 30 w 353"/>
                <a:gd name="T5" fmla="*/ 275 h 443"/>
                <a:gd name="T6" fmla="*/ 30 w 353"/>
                <a:gd name="T7" fmla="*/ 275 h 443"/>
                <a:gd name="T8" fmla="*/ 47 w 353"/>
                <a:gd name="T9" fmla="*/ 296 h 443"/>
                <a:gd name="T10" fmla="*/ 109 w 353"/>
                <a:gd name="T11" fmla="*/ 443 h 443"/>
                <a:gd name="T12" fmla="*/ 176 w 353"/>
                <a:gd name="T13" fmla="*/ 443 h 443"/>
                <a:gd name="T14" fmla="*/ 243 w 353"/>
                <a:gd name="T15" fmla="*/ 443 h 443"/>
                <a:gd name="T16" fmla="*/ 306 w 353"/>
                <a:gd name="T17" fmla="*/ 296 h 443"/>
                <a:gd name="T18" fmla="*/ 322 w 353"/>
                <a:gd name="T19" fmla="*/ 275 h 443"/>
                <a:gd name="T20" fmla="*/ 322 w 353"/>
                <a:gd name="T21" fmla="*/ 275 h 443"/>
                <a:gd name="T22" fmla="*/ 353 w 353"/>
                <a:gd name="T23" fmla="*/ 176 h 443"/>
                <a:gd name="T24" fmla="*/ 176 w 353"/>
                <a:gd name="T25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3" h="443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13"/>
                    <a:pt x="11" y="247"/>
                    <a:pt x="30" y="275"/>
                  </a:cubicBezTo>
                  <a:cubicBezTo>
                    <a:pt x="30" y="275"/>
                    <a:pt x="30" y="275"/>
                    <a:pt x="30" y="275"/>
                  </a:cubicBezTo>
                  <a:cubicBezTo>
                    <a:pt x="35" y="282"/>
                    <a:pt x="41" y="289"/>
                    <a:pt x="47" y="296"/>
                  </a:cubicBezTo>
                  <a:cubicBezTo>
                    <a:pt x="70" y="327"/>
                    <a:pt x="110" y="389"/>
                    <a:pt x="109" y="443"/>
                  </a:cubicBezTo>
                  <a:cubicBezTo>
                    <a:pt x="176" y="443"/>
                    <a:pt x="176" y="443"/>
                    <a:pt x="176" y="443"/>
                  </a:cubicBezTo>
                  <a:cubicBezTo>
                    <a:pt x="243" y="443"/>
                    <a:pt x="243" y="443"/>
                    <a:pt x="243" y="443"/>
                  </a:cubicBezTo>
                  <a:cubicBezTo>
                    <a:pt x="243" y="389"/>
                    <a:pt x="283" y="327"/>
                    <a:pt x="306" y="296"/>
                  </a:cubicBezTo>
                  <a:cubicBezTo>
                    <a:pt x="312" y="289"/>
                    <a:pt x="317" y="282"/>
                    <a:pt x="322" y="275"/>
                  </a:cubicBezTo>
                  <a:cubicBezTo>
                    <a:pt x="322" y="275"/>
                    <a:pt x="322" y="275"/>
                    <a:pt x="322" y="275"/>
                  </a:cubicBezTo>
                  <a:cubicBezTo>
                    <a:pt x="342" y="247"/>
                    <a:pt x="353" y="213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</a:path>
              </a:pathLst>
            </a:custGeom>
            <a:solidFill>
              <a:srgbClr val="039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11"/>
            <p:cNvSpPr/>
            <p:nvPr/>
          </p:nvSpPr>
          <p:spPr bwMode="auto">
            <a:xfrm>
              <a:off x="2424113" y="4833938"/>
              <a:ext cx="350838" cy="42862"/>
            </a:xfrm>
            <a:custGeom>
              <a:avLst/>
              <a:gdLst>
                <a:gd name="T0" fmla="*/ 0 w 169"/>
                <a:gd name="T1" fmla="*/ 10 h 20"/>
                <a:gd name="T2" fmla="*/ 7 w 169"/>
                <a:gd name="T3" fmla="*/ 20 h 20"/>
                <a:gd name="T4" fmla="*/ 162 w 169"/>
                <a:gd name="T5" fmla="*/ 20 h 20"/>
                <a:gd name="T6" fmla="*/ 169 w 169"/>
                <a:gd name="T7" fmla="*/ 10 h 20"/>
                <a:gd name="T8" fmla="*/ 169 w 169"/>
                <a:gd name="T9" fmla="*/ 10 h 20"/>
                <a:gd name="T10" fmla="*/ 162 w 169"/>
                <a:gd name="T11" fmla="*/ 0 h 20"/>
                <a:gd name="T12" fmla="*/ 7 w 169"/>
                <a:gd name="T13" fmla="*/ 0 h 20"/>
                <a:gd name="T14" fmla="*/ 0 w 169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20">
                  <a:moveTo>
                    <a:pt x="0" y="10"/>
                  </a:moveTo>
                  <a:cubicBezTo>
                    <a:pt x="0" y="15"/>
                    <a:pt x="3" y="20"/>
                    <a:pt x="7" y="20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166" y="20"/>
                    <a:pt x="169" y="15"/>
                    <a:pt x="169" y="10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69" y="4"/>
                    <a:pt x="166" y="0"/>
                    <a:pt x="16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12"/>
            <p:cNvSpPr/>
            <p:nvPr/>
          </p:nvSpPr>
          <p:spPr bwMode="auto">
            <a:xfrm>
              <a:off x="2424113" y="4897438"/>
              <a:ext cx="350838" cy="39687"/>
            </a:xfrm>
            <a:custGeom>
              <a:avLst/>
              <a:gdLst>
                <a:gd name="T0" fmla="*/ 0 w 169"/>
                <a:gd name="T1" fmla="*/ 9 h 19"/>
                <a:gd name="T2" fmla="*/ 7 w 169"/>
                <a:gd name="T3" fmla="*/ 19 h 19"/>
                <a:gd name="T4" fmla="*/ 162 w 169"/>
                <a:gd name="T5" fmla="*/ 19 h 19"/>
                <a:gd name="T6" fmla="*/ 169 w 169"/>
                <a:gd name="T7" fmla="*/ 9 h 19"/>
                <a:gd name="T8" fmla="*/ 169 w 169"/>
                <a:gd name="T9" fmla="*/ 9 h 19"/>
                <a:gd name="T10" fmla="*/ 162 w 169"/>
                <a:gd name="T11" fmla="*/ 0 h 19"/>
                <a:gd name="T12" fmla="*/ 7 w 169"/>
                <a:gd name="T13" fmla="*/ 0 h 19"/>
                <a:gd name="T14" fmla="*/ 0 w 169"/>
                <a:gd name="T1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9">
                  <a:moveTo>
                    <a:pt x="0" y="9"/>
                  </a:moveTo>
                  <a:cubicBezTo>
                    <a:pt x="0" y="15"/>
                    <a:pt x="3" y="19"/>
                    <a:pt x="7" y="19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6" y="19"/>
                    <a:pt x="169" y="15"/>
                    <a:pt x="169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4"/>
                    <a:pt x="166" y="0"/>
                    <a:pt x="16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13"/>
            <p:cNvSpPr/>
            <p:nvPr/>
          </p:nvSpPr>
          <p:spPr bwMode="auto">
            <a:xfrm>
              <a:off x="2424113" y="4957763"/>
              <a:ext cx="350838" cy="41275"/>
            </a:xfrm>
            <a:custGeom>
              <a:avLst/>
              <a:gdLst>
                <a:gd name="T0" fmla="*/ 0 w 169"/>
                <a:gd name="T1" fmla="*/ 10 h 20"/>
                <a:gd name="T2" fmla="*/ 7 w 169"/>
                <a:gd name="T3" fmla="*/ 20 h 20"/>
                <a:gd name="T4" fmla="*/ 162 w 169"/>
                <a:gd name="T5" fmla="*/ 20 h 20"/>
                <a:gd name="T6" fmla="*/ 169 w 169"/>
                <a:gd name="T7" fmla="*/ 10 h 20"/>
                <a:gd name="T8" fmla="*/ 169 w 169"/>
                <a:gd name="T9" fmla="*/ 10 h 20"/>
                <a:gd name="T10" fmla="*/ 162 w 169"/>
                <a:gd name="T11" fmla="*/ 0 h 20"/>
                <a:gd name="T12" fmla="*/ 7 w 169"/>
                <a:gd name="T13" fmla="*/ 0 h 20"/>
                <a:gd name="T14" fmla="*/ 0 w 169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20">
                  <a:moveTo>
                    <a:pt x="0" y="10"/>
                  </a:moveTo>
                  <a:cubicBezTo>
                    <a:pt x="0" y="15"/>
                    <a:pt x="3" y="20"/>
                    <a:pt x="7" y="20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166" y="20"/>
                    <a:pt x="169" y="15"/>
                    <a:pt x="169" y="10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69" y="4"/>
                    <a:pt x="166" y="0"/>
                    <a:pt x="16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14"/>
            <p:cNvSpPr>
              <a:spLocks noEditPoints="1"/>
            </p:cNvSpPr>
            <p:nvPr/>
          </p:nvSpPr>
          <p:spPr bwMode="auto">
            <a:xfrm>
              <a:off x="2359025" y="4189413"/>
              <a:ext cx="481013" cy="598487"/>
            </a:xfrm>
            <a:custGeom>
              <a:avLst/>
              <a:gdLst>
                <a:gd name="T0" fmla="*/ 78 w 231"/>
                <a:gd name="T1" fmla="*/ 88 h 288"/>
                <a:gd name="T2" fmla="*/ 44 w 231"/>
                <a:gd name="T3" fmla="*/ 88 h 288"/>
                <a:gd name="T4" fmla="*/ 0 w 231"/>
                <a:gd name="T5" fmla="*/ 44 h 288"/>
                <a:gd name="T6" fmla="*/ 44 w 231"/>
                <a:gd name="T7" fmla="*/ 0 h 288"/>
                <a:gd name="T8" fmla="*/ 88 w 231"/>
                <a:gd name="T9" fmla="*/ 44 h 288"/>
                <a:gd name="T10" fmla="*/ 88 w 231"/>
                <a:gd name="T11" fmla="*/ 78 h 288"/>
                <a:gd name="T12" fmla="*/ 143 w 231"/>
                <a:gd name="T13" fmla="*/ 78 h 288"/>
                <a:gd name="T14" fmla="*/ 143 w 231"/>
                <a:gd name="T15" fmla="*/ 44 h 288"/>
                <a:gd name="T16" fmla="*/ 187 w 231"/>
                <a:gd name="T17" fmla="*/ 0 h 288"/>
                <a:gd name="T18" fmla="*/ 231 w 231"/>
                <a:gd name="T19" fmla="*/ 44 h 288"/>
                <a:gd name="T20" fmla="*/ 187 w 231"/>
                <a:gd name="T21" fmla="*/ 88 h 288"/>
                <a:gd name="T22" fmla="*/ 153 w 231"/>
                <a:gd name="T23" fmla="*/ 88 h 288"/>
                <a:gd name="T24" fmla="*/ 153 w 231"/>
                <a:gd name="T25" fmla="*/ 288 h 288"/>
                <a:gd name="T26" fmla="*/ 143 w 231"/>
                <a:gd name="T27" fmla="*/ 288 h 288"/>
                <a:gd name="T28" fmla="*/ 143 w 231"/>
                <a:gd name="T29" fmla="*/ 88 h 288"/>
                <a:gd name="T30" fmla="*/ 88 w 231"/>
                <a:gd name="T31" fmla="*/ 88 h 288"/>
                <a:gd name="T32" fmla="*/ 88 w 231"/>
                <a:gd name="T33" fmla="*/ 288 h 288"/>
                <a:gd name="T34" fmla="*/ 78 w 231"/>
                <a:gd name="T35" fmla="*/ 288 h 288"/>
                <a:gd name="T36" fmla="*/ 78 w 231"/>
                <a:gd name="T37" fmla="*/ 88 h 288"/>
                <a:gd name="T38" fmla="*/ 78 w 231"/>
                <a:gd name="T39" fmla="*/ 44 h 288"/>
                <a:gd name="T40" fmla="*/ 44 w 231"/>
                <a:gd name="T41" fmla="*/ 10 h 288"/>
                <a:gd name="T42" fmla="*/ 10 w 231"/>
                <a:gd name="T43" fmla="*/ 44 h 288"/>
                <a:gd name="T44" fmla="*/ 44 w 231"/>
                <a:gd name="T45" fmla="*/ 78 h 288"/>
                <a:gd name="T46" fmla="*/ 78 w 231"/>
                <a:gd name="T47" fmla="*/ 78 h 288"/>
                <a:gd name="T48" fmla="*/ 78 w 231"/>
                <a:gd name="T49" fmla="*/ 44 h 288"/>
                <a:gd name="T50" fmla="*/ 153 w 231"/>
                <a:gd name="T51" fmla="*/ 44 h 288"/>
                <a:gd name="T52" fmla="*/ 153 w 231"/>
                <a:gd name="T53" fmla="*/ 78 h 288"/>
                <a:gd name="T54" fmla="*/ 187 w 231"/>
                <a:gd name="T55" fmla="*/ 78 h 288"/>
                <a:gd name="T56" fmla="*/ 221 w 231"/>
                <a:gd name="T57" fmla="*/ 44 h 288"/>
                <a:gd name="T58" fmla="*/ 187 w 231"/>
                <a:gd name="T59" fmla="*/ 10 h 288"/>
                <a:gd name="T60" fmla="*/ 153 w 231"/>
                <a:gd name="T61" fmla="*/ 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1" h="288">
                  <a:moveTo>
                    <a:pt x="78" y="88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20" y="88"/>
                    <a:pt x="0" y="68"/>
                    <a:pt x="0" y="44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68" y="0"/>
                    <a:pt x="88" y="19"/>
                    <a:pt x="88" y="44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19"/>
                    <a:pt x="163" y="0"/>
                    <a:pt x="187" y="0"/>
                  </a:cubicBezTo>
                  <a:cubicBezTo>
                    <a:pt x="211" y="0"/>
                    <a:pt x="231" y="19"/>
                    <a:pt x="231" y="44"/>
                  </a:cubicBezTo>
                  <a:cubicBezTo>
                    <a:pt x="231" y="68"/>
                    <a:pt x="211" y="88"/>
                    <a:pt x="187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3" y="288"/>
                    <a:pt x="153" y="288"/>
                    <a:pt x="153" y="288"/>
                  </a:cubicBezTo>
                  <a:cubicBezTo>
                    <a:pt x="143" y="288"/>
                    <a:pt x="143" y="288"/>
                    <a:pt x="143" y="288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78" y="288"/>
                    <a:pt x="78" y="288"/>
                    <a:pt x="78" y="288"/>
                  </a:cubicBezTo>
                  <a:lnTo>
                    <a:pt x="78" y="88"/>
                  </a:lnTo>
                  <a:close/>
                  <a:moveTo>
                    <a:pt x="78" y="44"/>
                  </a:moveTo>
                  <a:cubicBezTo>
                    <a:pt x="78" y="25"/>
                    <a:pt x="63" y="10"/>
                    <a:pt x="44" y="10"/>
                  </a:cubicBezTo>
                  <a:cubicBezTo>
                    <a:pt x="25" y="10"/>
                    <a:pt x="10" y="25"/>
                    <a:pt x="10" y="44"/>
                  </a:cubicBezTo>
                  <a:cubicBezTo>
                    <a:pt x="10" y="62"/>
                    <a:pt x="25" y="78"/>
                    <a:pt x="44" y="78"/>
                  </a:cubicBezTo>
                  <a:cubicBezTo>
                    <a:pt x="78" y="78"/>
                    <a:pt x="78" y="78"/>
                    <a:pt x="78" y="78"/>
                  </a:cubicBezTo>
                  <a:lnTo>
                    <a:pt x="78" y="44"/>
                  </a:lnTo>
                  <a:close/>
                  <a:moveTo>
                    <a:pt x="153" y="44"/>
                  </a:moveTo>
                  <a:cubicBezTo>
                    <a:pt x="153" y="78"/>
                    <a:pt x="153" y="78"/>
                    <a:pt x="153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206" y="78"/>
                    <a:pt x="221" y="62"/>
                    <a:pt x="221" y="44"/>
                  </a:cubicBezTo>
                  <a:cubicBezTo>
                    <a:pt x="221" y="25"/>
                    <a:pt x="206" y="10"/>
                    <a:pt x="187" y="10"/>
                  </a:cubicBezTo>
                  <a:cubicBezTo>
                    <a:pt x="168" y="10"/>
                    <a:pt x="153" y="25"/>
                    <a:pt x="153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15"/>
            <p:cNvSpPr>
              <a:spLocks noEditPoints="1"/>
            </p:cNvSpPr>
            <p:nvPr/>
          </p:nvSpPr>
          <p:spPr bwMode="auto">
            <a:xfrm>
              <a:off x="2198688" y="3819525"/>
              <a:ext cx="801688" cy="987425"/>
            </a:xfrm>
            <a:custGeom>
              <a:avLst/>
              <a:gdLst>
                <a:gd name="T0" fmla="*/ 0 w 385"/>
                <a:gd name="T1" fmla="*/ 192 h 475"/>
                <a:gd name="T2" fmla="*/ 33 w 385"/>
                <a:gd name="T3" fmla="*/ 300 h 475"/>
                <a:gd name="T4" fmla="*/ 50 w 385"/>
                <a:gd name="T5" fmla="*/ 322 h 475"/>
                <a:gd name="T6" fmla="*/ 109 w 385"/>
                <a:gd name="T7" fmla="*/ 459 h 475"/>
                <a:gd name="T8" fmla="*/ 114 w 385"/>
                <a:gd name="T9" fmla="*/ 470 h 475"/>
                <a:gd name="T10" fmla="*/ 125 w 385"/>
                <a:gd name="T11" fmla="*/ 475 h 475"/>
                <a:gd name="T12" fmla="*/ 192 w 385"/>
                <a:gd name="T13" fmla="*/ 475 h 475"/>
                <a:gd name="T14" fmla="*/ 259 w 385"/>
                <a:gd name="T15" fmla="*/ 475 h 475"/>
                <a:gd name="T16" fmla="*/ 271 w 385"/>
                <a:gd name="T17" fmla="*/ 470 h 475"/>
                <a:gd name="T18" fmla="*/ 275 w 385"/>
                <a:gd name="T19" fmla="*/ 459 h 475"/>
                <a:gd name="T20" fmla="*/ 334 w 385"/>
                <a:gd name="T21" fmla="*/ 322 h 475"/>
                <a:gd name="T22" fmla="*/ 352 w 385"/>
                <a:gd name="T23" fmla="*/ 300 h 475"/>
                <a:gd name="T24" fmla="*/ 385 w 385"/>
                <a:gd name="T25" fmla="*/ 192 h 475"/>
                <a:gd name="T26" fmla="*/ 192 w 385"/>
                <a:gd name="T27" fmla="*/ 0 h 475"/>
                <a:gd name="T28" fmla="*/ 0 w 385"/>
                <a:gd name="T29" fmla="*/ 192 h 475"/>
                <a:gd name="T30" fmla="*/ 16 w 385"/>
                <a:gd name="T31" fmla="*/ 192 h 475"/>
                <a:gd name="T32" fmla="*/ 192 w 385"/>
                <a:gd name="T33" fmla="*/ 16 h 475"/>
                <a:gd name="T34" fmla="*/ 369 w 385"/>
                <a:gd name="T35" fmla="*/ 192 h 475"/>
                <a:gd name="T36" fmla="*/ 338 w 385"/>
                <a:gd name="T37" fmla="*/ 291 h 475"/>
                <a:gd name="T38" fmla="*/ 338 w 385"/>
                <a:gd name="T39" fmla="*/ 291 h 475"/>
                <a:gd name="T40" fmla="*/ 322 w 385"/>
                <a:gd name="T41" fmla="*/ 312 h 475"/>
                <a:gd name="T42" fmla="*/ 259 w 385"/>
                <a:gd name="T43" fmla="*/ 459 h 475"/>
                <a:gd name="T44" fmla="*/ 192 w 385"/>
                <a:gd name="T45" fmla="*/ 459 h 475"/>
                <a:gd name="T46" fmla="*/ 125 w 385"/>
                <a:gd name="T47" fmla="*/ 459 h 475"/>
                <a:gd name="T48" fmla="*/ 63 w 385"/>
                <a:gd name="T49" fmla="*/ 312 h 475"/>
                <a:gd name="T50" fmla="*/ 46 w 385"/>
                <a:gd name="T51" fmla="*/ 291 h 475"/>
                <a:gd name="T52" fmla="*/ 46 w 385"/>
                <a:gd name="T53" fmla="*/ 291 h 475"/>
                <a:gd name="T54" fmla="*/ 16 w 385"/>
                <a:gd name="T55" fmla="*/ 192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5" h="475">
                  <a:moveTo>
                    <a:pt x="0" y="192"/>
                  </a:moveTo>
                  <a:cubicBezTo>
                    <a:pt x="0" y="231"/>
                    <a:pt x="12" y="268"/>
                    <a:pt x="33" y="300"/>
                  </a:cubicBezTo>
                  <a:cubicBezTo>
                    <a:pt x="38" y="308"/>
                    <a:pt x="44" y="315"/>
                    <a:pt x="50" y="322"/>
                  </a:cubicBezTo>
                  <a:cubicBezTo>
                    <a:pt x="69" y="347"/>
                    <a:pt x="110" y="408"/>
                    <a:pt x="109" y="459"/>
                  </a:cubicBezTo>
                  <a:cubicBezTo>
                    <a:pt x="109" y="463"/>
                    <a:pt x="111" y="467"/>
                    <a:pt x="114" y="470"/>
                  </a:cubicBezTo>
                  <a:cubicBezTo>
                    <a:pt x="117" y="473"/>
                    <a:pt x="121" y="475"/>
                    <a:pt x="125" y="475"/>
                  </a:cubicBezTo>
                  <a:cubicBezTo>
                    <a:pt x="192" y="475"/>
                    <a:pt x="192" y="475"/>
                    <a:pt x="192" y="475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64" y="475"/>
                    <a:pt x="268" y="473"/>
                    <a:pt x="271" y="470"/>
                  </a:cubicBezTo>
                  <a:cubicBezTo>
                    <a:pt x="274" y="467"/>
                    <a:pt x="275" y="463"/>
                    <a:pt x="275" y="459"/>
                  </a:cubicBezTo>
                  <a:cubicBezTo>
                    <a:pt x="274" y="408"/>
                    <a:pt x="316" y="347"/>
                    <a:pt x="334" y="322"/>
                  </a:cubicBezTo>
                  <a:cubicBezTo>
                    <a:pt x="340" y="315"/>
                    <a:pt x="346" y="308"/>
                    <a:pt x="352" y="300"/>
                  </a:cubicBezTo>
                  <a:cubicBezTo>
                    <a:pt x="373" y="268"/>
                    <a:pt x="385" y="231"/>
                    <a:pt x="385" y="192"/>
                  </a:cubicBezTo>
                  <a:cubicBezTo>
                    <a:pt x="385" y="86"/>
                    <a:pt x="298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lose/>
                  <a:moveTo>
                    <a:pt x="16" y="192"/>
                  </a:moveTo>
                  <a:cubicBezTo>
                    <a:pt x="16" y="95"/>
                    <a:pt x="95" y="16"/>
                    <a:pt x="192" y="16"/>
                  </a:cubicBezTo>
                  <a:cubicBezTo>
                    <a:pt x="290" y="16"/>
                    <a:pt x="369" y="95"/>
                    <a:pt x="369" y="192"/>
                  </a:cubicBezTo>
                  <a:cubicBezTo>
                    <a:pt x="369" y="229"/>
                    <a:pt x="358" y="263"/>
                    <a:pt x="338" y="291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3" y="298"/>
                    <a:pt x="328" y="305"/>
                    <a:pt x="322" y="312"/>
                  </a:cubicBezTo>
                  <a:cubicBezTo>
                    <a:pt x="299" y="343"/>
                    <a:pt x="259" y="405"/>
                    <a:pt x="259" y="459"/>
                  </a:cubicBezTo>
                  <a:cubicBezTo>
                    <a:pt x="192" y="459"/>
                    <a:pt x="192" y="459"/>
                    <a:pt x="192" y="459"/>
                  </a:cubicBezTo>
                  <a:cubicBezTo>
                    <a:pt x="125" y="459"/>
                    <a:pt x="125" y="459"/>
                    <a:pt x="125" y="459"/>
                  </a:cubicBezTo>
                  <a:cubicBezTo>
                    <a:pt x="126" y="405"/>
                    <a:pt x="86" y="343"/>
                    <a:pt x="63" y="312"/>
                  </a:cubicBezTo>
                  <a:cubicBezTo>
                    <a:pt x="57" y="305"/>
                    <a:pt x="51" y="298"/>
                    <a:pt x="46" y="291"/>
                  </a:cubicBezTo>
                  <a:cubicBezTo>
                    <a:pt x="46" y="291"/>
                    <a:pt x="46" y="291"/>
                    <a:pt x="46" y="291"/>
                  </a:cubicBezTo>
                  <a:cubicBezTo>
                    <a:pt x="27" y="263"/>
                    <a:pt x="16" y="229"/>
                    <a:pt x="16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6"/>
            <p:cNvSpPr/>
            <p:nvPr/>
          </p:nvSpPr>
          <p:spPr bwMode="auto">
            <a:xfrm>
              <a:off x="1443038" y="3454400"/>
              <a:ext cx="228600" cy="1906587"/>
            </a:xfrm>
            <a:custGeom>
              <a:avLst/>
              <a:gdLst>
                <a:gd name="T0" fmla="*/ 0 w 110"/>
                <a:gd name="T1" fmla="*/ 68 h 916"/>
                <a:gd name="T2" fmla="*/ 71 w 110"/>
                <a:gd name="T3" fmla="*/ 0 h 916"/>
                <a:gd name="T4" fmla="*/ 110 w 110"/>
                <a:gd name="T5" fmla="*/ 12 h 916"/>
                <a:gd name="T6" fmla="*/ 110 w 110"/>
                <a:gd name="T7" fmla="*/ 857 h 916"/>
                <a:gd name="T8" fmla="*/ 71 w 110"/>
                <a:gd name="T9" fmla="*/ 845 h 916"/>
                <a:gd name="T10" fmla="*/ 0 w 110"/>
                <a:gd name="T11" fmla="*/ 916 h 916"/>
                <a:gd name="T12" fmla="*/ 0 w 110"/>
                <a:gd name="T13" fmla="*/ 68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16">
                  <a:moveTo>
                    <a:pt x="0" y="68"/>
                  </a:moveTo>
                  <a:cubicBezTo>
                    <a:pt x="2" y="30"/>
                    <a:pt x="33" y="0"/>
                    <a:pt x="71" y="0"/>
                  </a:cubicBezTo>
                  <a:cubicBezTo>
                    <a:pt x="85" y="0"/>
                    <a:pt x="99" y="5"/>
                    <a:pt x="110" y="12"/>
                  </a:cubicBezTo>
                  <a:cubicBezTo>
                    <a:pt x="110" y="857"/>
                    <a:pt x="110" y="857"/>
                    <a:pt x="110" y="857"/>
                  </a:cubicBezTo>
                  <a:cubicBezTo>
                    <a:pt x="99" y="850"/>
                    <a:pt x="85" y="845"/>
                    <a:pt x="71" y="845"/>
                  </a:cubicBezTo>
                  <a:cubicBezTo>
                    <a:pt x="32" y="845"/>
                    <a:pt x="0" y="877"/>
                    <a:pt x="0" y="916"/>
                  </a:cubicBezTo>
                  <a:cubicBezTo>
                    <a:pt x="0" y="68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3830638" y="5213350"/>
              <a:ext cx="492125" cy="490537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Oval 18"/>
            <p:cNvSpPr>
              <a:spLocks noChangeArrowheads="1"/>
            </p:cNvSpPr>
            <p:nvPr/>
          </p:nvSpPr>
          <p:spPr bwMode="auto">
            <a:xfrm>
              <a:off x="3608388" y="5334000"/>
              <a:ext cx="328613" cy="328612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Oval 19"/>
            <p:cNvSpPr>
              <a:spLocks noChangeArrowheads="1"/>
            </p:cNvSpPr>
            <p:nvPr/>
          </p:nvSpPr>
          <p:spPr bwMode="auto">
            <a:xfrm>
              <a:off x="3287713" y="5327650"/>
              <a:ext cx="263525" cy="263525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Oval 20"/>
            <p:cNvSpPr>
              <a:spLocks noChangeArrowheads="1"/>
            </p:cNvSpPr>
            <p:nvPr/>
          </p:nvSpPr>
          <p:spPr bwMode="auto">
            <a:xfrm>
              <a:off x="3463925" y="5395913"/>
              <a:ext cx="327025" cy="328612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Oval 21"/>
            <p:cNvSpPr>
              <a:spLocks noChangeArrowheads="1"/>
            </p:cNvSpPr>
            <p:nvPr/>
          </p:nvSpPr>
          <p:spPr bwMode="auto">
            <a:xfrm>
              <a:off x="4279900" y="5348288"/>
              <a:ext cx="214313" cy="212725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Oval 22"/>
            <p:cNvSpPr>
              <a:spLocks noChangeArrowheads="1"/>
            </p:cNvSpPr>
            <p:nvPr/>
          </p:nvSpPr>
          <p:spPr bwMode="auto">
            <a:xfrm>
              <a:off x="4173538" y="5392738"/>
              <a:ext cx="215900" cy="214312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3"/>
            <p:cNvSpPr/>
            <p:nvPr/>
          </p:nvSpPr>
          <p:spPr bwMode="auto">
            <a:xfrm>
              <a:off x="3702050" y="4244975"/>
              <a:ext cx="395288" cy="1095375"/>
            </a:xfrm>
            <a:custGeom>
              <a:avLst/>
              <a:gdLst>
                <a:gd name="T0" fmla="*/ 190 w 190"/>
                <a:gd name="T1" fmla="*/ 526 h 526"/>
                <a:gd name="T2" fmla="*/ 0 w 190"/>
                <a:gd name="T3" fmla="*/ 526 h 526"/>
                <a:gd name="T4" fmla="*/ 46 w 190"/>
                <a:gd name="T5" fmla="*/ 0 h 526"/>
                <a:gd name="T6" fmla="*/ 144 w 190"/>
                <a:gd name="T7" fmla="*/ 0 h 526"/>
                <a:gd name="T8" fmla="*/ 190 w 190"/>
                <a:gd name="T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526">
                  <a:moveTo>
                    <a:pt x="190" y="526"/>
                  </a:moveTo>
                  <a:cubicBezTo>
                    <a:pt x="127" y="526"/>
                    <a:pt x="64" y="526"/>
                    <a:pt x="0" y="526"/>
                  </a:cubicBezTo>
                  <a:cubicBezTo>
                    <a:pt x="16" y="351"/>
                    <a:pt x="31" y="176"/>
                    <a:pt x="46" y="0"/>
                  </a:cubicBezTo>
                  <a:cubicBezTo>
                    <a:pt x="79" y="0"/>
                    <a:pt x="112" y="0"/>
                    <a:pt x="144" y="0"/>
                  </a:cubicBezTo>
                  <a:cubicBezTo>
                    <a:pt x="159" y="176"/>
                    <a:pt x="175" y="351"/>
                    <a:pt x="190" y="526"/>
                  </a:cubicBez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/>
            <p:nvPr/>
          </p:nvSpPr>
          <p:spPr bwMode="auto">
            <a:xfrm>
              <a:off x="3794125" y="4244975"/>
              <a:ext cx="211138" cy="1095375"/>
            </a:xfrm>
            <a:custGeom>
              <a:avLst/>
              <a:gdLst>
                <a:gd name="T0" fmla="*/ 102 w 102"/>
                <a:gd name="T1" fmla="*/ 526 h 526"/>
                <a:gd name="T2" fmla="*/ 0 w 102"/>
                <a:gd name="T3" fmla="*/ 526 h 526"/>
                <a:gd name="T4" fmla="*/ 25 w 102"/>
                <a:gd name="T5" fmla="*/ 0 h 526"/>
                <a:gd name="T6" fmla="*/ 78 w 102"/>
                <a:gd name="T7" fmla="*/ 0 h 526"/>
                <a:gd name="T8" fmla="*/ 102 w 102"/>
                <a:gd name="T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26">
                  <a:moveTo>
                    <a:pt x="102" y="526"/>
                  </a:moveTo>
                  <a:cubicBezTo>
                    <a:pt x="68" y="526"/>
                    <a:pt x="34" y="526"/>
                    <a:pt x="0" y="526"/>
                  </a:cubicBezTo>
                  <a:cubicBezTo>
                    <a:pt x="8" y="351"/>
                    <a:pt x="17" y="176"/>
                    <a:pt x="25" y="0"/>
                  </a:cubicBezTo>
                  <a:cubicBezTo>
                    <a:pt x="42" y="0"/>
                    <a:pt x="60" y="0"/>
                    <a:pt x="78" y="0"/>
                  </a:cubicBezTo>
                  <a:cubicBezTo>
                    <a:pt x="86" y="176"/>
                    <a:pt x="94" y="351"/>
                    <a:pt x="102" y="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5"/>
            <p:cNvSpPr/>
            <p:nvPr/>
          </p:nvSpPr>
          <p:spPr bwMode="auto">
            <a:xfrm>
              <a:off x="3868738" y="4244975"/>
              <a:ext cx="63500" cy="1095375"/>
            </a:xfrm>
            <a:custGeom>
              <a:avLst/>
              <a:gdLst>
                <a:gd name="T0" fmla="*/ 31 w 31"/>
                <a:gd name="T1" fmla="*/ 526 h 526"/>
                <a:gd name="T2" fmla="*/ 0 w 31"/>
                <a:gd name="T3" fmla="*/ 526 h 526"/>
                <a:gd name="T4" fmla="*/ 7 w 31"/>
                <a:gd name="T5" fmla="*/ 0 h 526"/>
                <a:gd name="T6" fmla="*/ 23 w 31"/>
                <a:gd name="T7" fmla="*/ 0 h 526"/>
                <a:gd name="T8" fmla="*/ 31 w 31"/>
                <a:gd name="T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6">
                  <a:moveTo>
                    <a:pt x="31" y="526"/>
                  </a:moveTo>
                  <a:cubicBezTo>
                    <a:pt x="20" y="526"/>
                    <a:pt x="10" y="526"/>
                    <a:pt x="0" y="526"/>
                  </a:cubicBezTo>
                  <a:cubicBezTo>
                    <a:pt x="2" y="351"/>
                    <a:pt x="5" y="176"/>
                    <a:pt x="7" y="0"/>
                  </a:cubicBezTo>
                  <a:cubicBezTo>
                    <a:pt x="13" y="0"/>
                    <a:pt x="18" y="0"/>
                    <a:pt x="23" y="0"/>
                  </a:cubicBezTo>
                  <a:cubicBezTo>
                    <a:pt x="26" y="176"/>
                    <a:pt x="28" y="351"/>
                    <a:pt x="31" y="526"/>
                  </a:cubicBez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6"/>
            <p:cNvSpPr/>
            <p:nvPr/>
          </p:nvSpPr>
          <p:spPr bwMode="auto">
            <a:xfrm>
              <a:off x="3197225" y="3767138"/>
              <a:ext cx="552450" cy="949325"/>
            </a:xfrm>
            <a:custGeom>
              <a:avLst/>
              <a:gdLst>
                <a:gd name="T0" fmla="*/ 265 w 265"/>
                <a:gd name="T1" fmla="*/ 188 h 456"/>
                <a:gd name="T2" fmla="*/ 134 w 265"/>
                <a:gd name="T3" fmla="*/ 332 h 456"/>
                <a:gd name="T4" fmla="*/ 204 w 265"/>
                <a:gd name="T5" fmla="*/ 0 h 456"/>
                <a:gd name="T6" fmla="*/ 265 w 265"/>
                <a:gd name="T7" fmla="*/ 18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456">
                  <a:moveTo>
                    <a:pt x="265" y="188"/>
                  </a:moveTo>
                  <a:cubicBezTo>
                    <a:pt x="231" y="194"/>
                    <a:pt x="141" y="221"/>
                    <a:pt x="134" y="332"/>
                  </a:cubicBezTo>
                  <a:cubicBezTo>
                    <a:pt x="126" y="456"/>
                    <a:pt x="0" y="116"/>
                    <a:pt x="204" y="0"/>
                  </a:cubicBezTo>
                  <a:cubicBezTo>
                    <a:pt x="214" y="76"/>
                    <a:pt x="236" y="141"/>
                    <a:pt x="265" y="188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7"/>
            <p:cNvSpPr/>
            <p:nvPr/>
          </p:nvSpPr>
          <p:spPr bwMode="auto">
            <a:xfrm>
              <a:off x="4049713" y="3768725"/>
              <a:ext cx="542925" cy="944562"/>
            </a:xfrm>
            <a:custGeom>
              <a:avLst/>
              <a:gdLst>
                <a:gd name="T0" fmla="*/ 61 w 261"/>
                <a:gd name="T1" fmla="*/ 0 h 454"/>
                <a:gd name="T2" fmla="*/ 0 w 261"/>
                <a:gd name="T3" fmla="*/ 187 h 454"/>
                <a:gd name="T4" fmla="*/ 129 w 261"/>
                <a:gd name="T5" fmla="*/ 330 h 454"/>
                <a:gd name="T6" fmla="*/ 61 w 261"/>
                <a:gd name="T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454">
                  <a:moveTo>
                    <a:pt x="61" y="0"/>
                  </a:moveTo>
                  <a:cubicBezTo>
                    <a:pt x="51" y="76"/>
                    <a:pt x="30" y="141"/>
                    <a:pt x="0" y="187"/>
                  </a:cubicBezTo>
                  <a:cubicBezTo>
                    <a:pt x="37" y="194"/>
                    <a:pt x="121" y="223"/>
                    <a:pt x="129" y="330"/>
                  </a:cubicBezTo>
                  <a:cubicBezTo>
                    <a:pt x="137" y="454"/>
                    <a:pt x="261" y="117"/>
                    <a:pt x="61" y="0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28"/>
            <p:cNvSpPr/>
            <p:nvPr/>
          </p:nvSpPr>
          <p:spPr bwMode="auto">
            <a:xfrm>
              <a:off x="3581400" y="3165475"/>
              <a:ext cx="638175" cy="1239837"/>
            </a:xfrm>
            <a:custGeom>
              <a:avLst/>
              <a:gdLst>
                <a:gd name="T0" fmla="*/ 35 w 307"/>
                <a:gd name="T1" fmla="*/ 1 h 596"/>
                <a:gd name="T2" fmla="*/ 0 w 307"/>
                <a:gd name="T3" fmla="*/ 224 h 596"/>
                <a:gd name="T4" fmla="*/ 154 w 307"/>
                <a:gd name="T5" fmla="*/ 596 h 596"/>
                <a:gd name="T6" fmla="*/ 307 w 307"/>
                <a:gd name="T7" fmla="*/ 223 h 596"/>
                <a:gd name="T8" fmla="*/ 270 w 307"/>
                <a:gd name="T9" fmla="*/ 0 h 596"/>
                <a:gd name="T10" fmla="*/ 153 w 307"/>
                <a:gd name="T11" fmla="*/ 16 h 596"/>
                <a:gd name="T12" fmla="*/ 35 w 307"/>
                <a:gd name="T13" fmla="*/ 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596">
                  <a:moveTo>
                    <a:pt x="35" y="1"/>
                  </a:moveTo>
                  <a:cubicBezTo>
                    <a:pt x="13" y="63"/>
                    <a:pt x="0" y="140"/>
                    <a:pt x="0" y="224"/>
                  </a:cubicBezTo>
                  <a:cubicBezTo>
                    <a:pt x="0" y="409"/>
                    <a:pt x="66" y="564"/>
                    <a:pt x="154" y="596"/>
                  </a:cubicBezTo>
                  <a:cubicBezTo>
                    <a:pt x="241" y="563"/>
                    <a:pt x="307" y="409"/>
                    <a:pt x="307" y="223"/>
                  </a:cubicBezTo>
                  <a:cubicBezTo>
                    <a:pt x="307" y="140"/>
                    <a:pt x="293" y="63"/>
                    <a:pt x="270" y="0"/>
                  </a:cubicBezTo>
                  <a:cubicBezTo>
                    <a:pt x="236" y="10"/>
                    <a:pt x="196" y="16"/>
                    <a:pt x="153" y="16"/>
                  </a:cubicBezTo>
                  <a:cubicBezTo>
                    <a:pt x="110" y="16"/>
                    <a:pt x="69" y="10"/>
                    <a:pt x="35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Oval 29"/>
            <p:cNvSpPr>
              <a:spLocks noChangeArrowheads="1"/>
            </p:cNvSpPr>
            <p:nvPr/>
          </p:nvSpPr>
          <p:spPr bwMode="auto">
            <a:xfrm>
              <a:off x="3749675" y="3357563"/>
              <a:ext cx="301625" cy="301625"/>
            </a:xfrm>
            <a:prstGeom prst="ellipse">
              <a:avLst/>
            </a:pr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30"/>
            <p:cNvSpPr/>
            <p:nvPr/>
          </p:nvSpPr>
          <p:spPr bwMode="auto">
            <a:xfrm>
              <a:off x="3798888" y="3406775"/>
              <a:ext cx="203200" cy="201612"/>
            </a:xfrm>
            <a:custGeom>
              <a:avLst/>
              <a:gdLst>
                <a:gd name="T0" fmla="*/ 97 w 97"/>
                <a:gd name="T1" fmla="*/ 48 h 97"/>
                <a:gd name="T2" fmla="*/ 48 w 97"/>
                <a:gd name="T3" fmla="*/ 97 h 97"/>
                <a:gd name="T4" fmla="*/ 0 w 97"/>
                <a:gd name="T5" fmla="*/ 48 h 97"/>
                <a:gd name="T6" fmla="*/ 48 w 97"/>
                <a:gd name="T7" fmla="*/ 0 h 97"/>
                <a:gd name="T8" fmla="*/ 97 w 97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31"/>
            <p:cNvSpPr/>
            <p:nvPr/>
          </p:nvSpPr>
          <p:spPr bwMode="auto">
            <a:xfrm>
              <a:off x="3654425" y="3063875"/>
              <a:ext cx="488950" cy="134937"/>
            </a:xfrm>
            <a:custGeom>
              <a:avLst/>
              <a:gdLst>
                <a:gd name="T0" fmla="*/ 118 w 235"/>
                <a:gd name="T1" fmla="*/ 15 h 65"/>
                <a:gd name="T2" fmla="*/ 21 w 235"/>
                <a:gd name="T3" fmla="*/ 1 h 65"/>
                <a:gd name="T4" fmla="*/ 0 w 235"/>
                <a:gd name="T5" fmla="*/ 50 h 65"/>
                <a:gd name="T6" fmla="*/ 118 w 235"/>
                <a:gd name="T7" fmla="*/ 65 h 65"/>
                <a:gd name="T8" fmla="*/ 235 w 235"/>
                <a:gd name="T9" fmla="*/ 49 h 65"/>
                <a:gd name="T10" fmla="*/ 214 w 235"/>
                <a:gd name="T11" fmla="*/ 0 h 65"/>
                <a:gd name="T12" fmla="*/ 118 w 235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65">
                  <a:moveTo>
                    <a:pt x="118" y="15"/>
                  </a:moveTo>
                  <a:cubicBezTo>
                    <a:pt x="83" y="15"/>
                    <a:pt x="50" y="10"/>
                    <a:pt x="21" y="1"/>
                  </a:cubicBezTo>
                  <a:cubicBezTo>
                    <a:pt x="14" y="16"/>
                    <a:pt x="7" y="32"/>
                    <a:pt x="0" y="50"/>
                  </a:cubicBezTo>
                  <a:cubicBezTo>
                    <a:pt x="34" y="59"/>
                    <a:pt x="75" y="65"/>
                    <a:pt x="118" y="65"/>
                  </a:cubicBezTo>
                  <a:cubicBezTo>
                    <a:pt x="161" y="65"/>
                    <a:pt x="201" y="59"/>
                    <a:pt x="235" y="49"/>
                  </a:cubicBezTo>
                  <a:cubicBezTo>
                    <a:pt x="229" y="32"/>
                    <a:pt x="222" y="15"/>
                    <a:pt x="214" y="0"/>
                  </a:cubicBezTo>
                  <a:cubicBezTo>
                    <a:pt x="185" y="10"/>
                    <a:pt x="153" y="15"/>
                    <a:pt x="11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32"/>
            <p:cNvSpPr/>
            <p:nvPr/>
          </p:nvSpPr>
          <p:spPr bwMode="auto">
            <a:xfrm>
              <a:off x="3697288" y="2855913"/>
              <a:ext cx="401638" cy="238125"/>
            </a:xfrm>
            <a:custGeom>
              <a:avLst/>
              <a:gdLst>
                <a:gd name="T0" fmla="*/ 97 w 193"/>
                <a:gd name="T1" fmla="*/ 0 h 115"/>
                <a:gd name="T2" fmla="*/ 0 w 193"/>
                <a:gd name="T3" fmla="*/ 101 h 115"/>
                <a:gd name="T4" fmla="*/ 97 w 193"/>
                <a:gd name="T5" fmla="*/ 115 h 115"/>
                <a:gd name="T6" fmla="*/ 193 w 193"/>
                <a:gd name="T7" fmla="*/ 100 h 115"/>
                <a:gd name="T8" fmla="*/ 97 w 193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5">
                  <a:moveTo>
                    <a:pt x="97" y="0"/>
                  </a:moveTo>
                  <a:cubicBezTo>
                    <a:pt x="60" y="14"/>
                    <a:pt x="26" y="50"/>
                    <a:pt x="0" y="101"/>
                  </a:cubicBezTo>
                  <a:cubicBezTo>
                    <a:pt x="29" y="110"/>
                    <a:pt x="62" y="115"/>
                    <a:pt x="97" y="115"/>
                  </a:cubicBezTo>
                  <a:cubicBezTo>
                    <a:pt x="132" y="115"/>
                    <a:pt x="164" y="110"/>
                    <a:pt x="193" y="100"/>
                  </a:cubicBezTo>
                  <a:cubicBezTo>
                    <a:pt x="167" y="49"/>
                    <a:pt x="134" y="13"/>
                    <a:pt x="97" y="0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33"/>
            <p:cNvSpPr/>
            <p:nvPr/>
          </p:nvSpPr>
          <p:spPr bwMode="auto">
            <a:xfrm>
              <a:off x="3878263" y="3786188"/>
              <a:ext cx="46038" cy="749300"/>
            </a:xfrm>
            <a:custGeom>
              <a:avLst/>
              <a:gdLst>
                <a:gd name="T0" fmla="*/ 21 w 22"/>
                <a:gd name="T1" fmla="*/ 8 h 360"/>
                <a:gd name="T2" fmla="*/ 11 w 22"/>
                <a:gd name="T3" fmla="*/ 0 h 360"/>
                <a:gd name="T4" fmla="*/ 11 w 22"/>
                <a:gd name="T5" fmla="*/ 0 h 360"/>
                <a:gd name="T6" fmla="*/ 0 w 22"/>
                <a:gd name="T7" fmla="*/ 9 h 360"/>
                <a:gd name="T8" fmla="*/ 1 w 22"/>
                <a:gd name="T9" fmla="*/ 351 h 360"/>
                <a:gd name="T10" fmla="*/ 11 w 22"/>
                <a:gd name="T11" fmla="*/ 360 h 360"/>
                <a:gd name="T12" fmla="*/ 11 w 22"/>
                <a:gd name="T13" fmla="*/ 360 h 360"/>
                <a:gd name="T14" fmla="*/ 22 w 22"/>
                <a:gd name="T15" fmla="*/ 351 h 360"/>
                <a:gd name="T16" fmla="*/ 21 w 22"/>
                <a:gd name="T17" fmla="*/ 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60">
                  <a:moveTo>
                    <a:pt x="21" y="8"/>
                  </a:moveTo>
                  <a:cubicBezTo>
                    <a:pt x="21" y="4"/>
                    <a:pt x="17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351"/>
                    <a:pt x="1" y="351"/>
                    <a:pt x="1" y="351"/>
                  </a:cubicBezTo>
                  <a:cubicBezTo>
                    <a:pt x="1" y="356"/>
                    <a:pt x="6" y="360"/>
                    <a:pt x="11" y="360"/>
                  </a:cubicBezTo>
                  <a:cubicBezTo>
                    <a:pt x="11" y="360"/>
                    <a:pt x="11" y="360"/>
                    <a:pt x="11" y="360"/>
                  </a:cubicBezTo>
                  <a:cubicBezTo>
                    <a:pt x="17" y="360"/>
                    <a:pt x="22" y="356"/>
                    <a:pt x="22" y="35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Oval 34"/>
            <p:cNvSpPr>
              <a:spLocks noChangeArrowheads="1"/>
            </p:cNvSpPr>
            <p:nvPr/>
          </p:nvSpPr>
          <p:spPr bwMode="auto">
            <a:xfrm>
              <a:off x="3582988" y="5021263"/>
              <a:ext cx="492125" cy="492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Oval 35"/>
            <p:cNvSpPr>
              <a:spLocks noChangeArrowheads="1"/>
            </p:cNvSpPr>
            <p:nvPr/>
          </p:nvSpPr>
          <p:spPr bwMode="auto">
            <a:xfrm>
              <a:off x="3952875" y="5106988"/>
              <a:ext cx="342900" cy="3413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Oval 36"/>
            <p:cNvSpPr>
              <a:spLocks noChangeArrowheads="1"/>
            </p:cNvSpPr>
            <p:nvPr/>
          </p:nvSpPr>
          <p:spPr bwMode="auto">
            <a:xfrm>
              <a:off x="3343275" y="5154613"/>
              <a:ext cx="328613" cy="3286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Oval 37"/>
            <p:cNvSpPr>
              <a:spLocks noChangeArrowheads="1"/>
            </p:cNvSpPr>
            <p:nvPr/>
          </p:nvSpPr>
          <p:spPr bwMode="auto">
            <a:xfrm>
              <a:off x="3479800" y="5208588"/>
              <a:ext cx="328613" cy="3286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Oval 38"/>
            <p:cNvSpPr>
              <a:spLocks noChangeArrowheads="1"/>
            </p:cNvSpPr>
            <p:nvPr/>
          </p:nvSpPr>
          <p:spPr bwMode="auto">
            <a:xfrm>
              <a:off x="4186238" y="5211763"/>
              <a:ext cx="271463" cy="2714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Oval 39"/>
            <p:cNvSpPr>
              <a:spLocks noChangeArrowheads="1"/>
            </p:cNvSpPr>
            <p:nvPr/>
          </p:nvSpPr>
          <p:spPr bwMode="auto">
            <a:xfrm>
              <a:off x="1804988" y="5159375"/>
              <a:ext cx="854075" cy="852487"/>
            </a:xfrm>
            <a:prstGeom prst="ellipse">
              <a:avLst/>
            </a:prstGeom>
            <a:solidFill>
              <a:srgbClr val="FF6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40"/>
            <p:cNvSpPr/>
            <p:nvPr/>
          </p:nvSpPr>
          <p:spPr bwMode="auto">
            <a:xfrm>
              <a:off x="2024063" y="5395913"/>
              <a:ext cx="415925" cy="239712"/>
            </a:xfrm>
            <a:custGeom>
              <a:avLst/>
              <a:gdLst>
                <a:gd name="T0" fmla="*/ 200 w 200"/>
                <a:gd name="T1" fmla="*/ 108 h 115"/>
                <a:gd name="T2" fmla="*/ 193 w 200"/>
                <a:gd name="T3" fmla="*/ 115 h 115"/>
                <a:gd name="T4" fmla="*/ 7 w 200"/>
                <a:gd name="T5" fmla="*/ 115 h 115"/>
                <a:gd name="T6" fmla="*/ 0 w 200"/>
                <a:gd name="T7" fmla="*/ 108 h 115"/>
                <a:gd name="T8" fmla="*/ 0 w 200"/>
                <a:gd name="T9" fmla="*/ 7 h 115"/>
                <a:gd name="T10" fmla="*/ 7 w 200"/>
                <a:gd name="T11" fmla="*/ 0 h 115"/>
                <a:gd name="T12" fmla="*/ 193 w 200"/>
                <a:gd name="T13" fmla="*/ 0 h 115"/>
                <a:gd name="T14" fmla="*/ 200 w 200"/>
                <a:gd name="T15" fmla="*/ 7 h 115"/>
                <a:gd name="T16" fmla="*/ 200 w 200"/>
                <a:gd name="T17" fmla="*/ 10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15">
                  <a:moveTo>
                    <a:pt x="200" y="108"/>
                  </a:moveTo>
                  <a:cubicBezTo>
                    <a:pt x="200" y="112"/>
                    <a:pt x="197" y="115"/>
                    <a:pt x="193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7" y="0"/>
                    <a:pt x="200" y="3"/>
                    <a:pt x="200" y="7"/>
                  </a:cubicBezTo>
                  <a:lnTo>
                    <a:pt x="200" y="108"/>
                  </a:lnTo>
                  <a:close/>
                </a:path>
              </a:pathLst>
            </a:custGeom>
            <a:solidFill>
              <a:srgbClr val="024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41"/>
            <p:cNvSpPr/>
            <p:nvPr/>
          </p:nvSpPr>
          <p:spPr bwMode="auto">
            <a:xfrm>
              <a:off x="2039938" y="5502275"/>
              <a:ext cx="384175" cy="266700"/>
            </a:xfrm>
            <a:custGeom>
              <a:avLst/>
              <a:gdLst>
                <a:gd name="T0" fmla="*/ 184 w 184"/>
                <a:gd name="T1" fmla="*/ 121 h 128"/>
                <a:gd name="T2" fmla="*/ 178 w 184"/>
                <a:gd name="T3" fmla="*/ 128 h 128"/>
                <a:gd name="T4" fmla="*/ 6 w 184"/>
                <a:gd name="T5" fmla="*/ 128 h 128"/>
                <a:gd name="T6" fmla="*/ 0 w 184"/>
                <a:gd name="T7" fmla="*/ 121 h 128"/>
                <a:gd name="T8" fmla="*/ 0 w 184"/>
                <a:gd name="T9" fmla="*/ 6 h 128"/>
                <a:gd name="T10" fmla="*/ 6 w 184"/>
                <a:gd name="T11" fmla="*/ 0 h 128"/>
                <a:gd name="T12" fmla="*/ 178 w 184"/>
                <a:gd name="T13" fmla="*/ 0 h 128"/>
                <a:gd name="T14" fmla="*/ 184 w 184"/>
                <a:gd name="T15" fmla="*/ 6 h 128"/>
                <a:gd name="T16" fmla="*/ 184 w 184"/>
                <a:gd name="T17" fmla="*/ 12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28">
                  <a:moveTo>
                    <a:pt x="184" y="121"/>
                  </a:moveTo>
                  <a:cubicBezTo>
                    <a:pt x="184" y="125"/>
                    <a:pt x="181" y="128"/>
                    <a:pt x="178" y="128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3" y="128"/>
                    <a:pt x="0" y="125"/>
                    <a:pt x="0" y="1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1" y="0"/>
                    <a:pt x="184" y="2"/>
                    <a:pt x="184" y="6"/>
                  </a:cubicBezTo>
                  <a:lnTo>
                    <a:pt x="184" y="121"/>
                  </a:lnTo>
                  <a:close/>
                </a:path>
              </a:pathLst>
            </a:custGeom>
            <a:solidFill>
              <a:srgbClr val="024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42"/>
            <p:cNvSpPr/>
            <p:nvPr/>
          </p:nvSpPr>
          <p:spPr bwMode="auto">
            <a:xfrm>
              <a:off x="2024063" y="5441950"/>
              <a:ext cx="415925" cy="239712"/>
            </a:xfrm>
            <a:custGeom>
              <a:avLst/>
              <a:gdLst>
                <a:gd name="T0" fmla="*/ 200 w 200"/>
                <a:gd name="T1" fmla="*/ 108 h 115"/>
                <a:gd name="T2" fmla="*/ 193 w 200"/>
                <a:gd name="T3" fmla="*/ 115 h 115"/>
                <a:gd name="T4" fmla="*/ 7 w 200"/>
                <a:gd name="T5" fmla="*/ 115 h 115"/>
                <a:gd name="T6" fmla="*/ 0 w 200"/>
                <a:gd name="T7" fmla="*/ 108 h 115"/>
                <a:gd name="T8" fmla="*/ 0 w 200"/>
                <a:gd name="T9" fmla="*/ 7 h 115"/>
                <a:gd name="T10" fmla="*/ 7 w 200"/>
                <a:gd name="T11" fmla="*/ 0 h 115"/>
                <a:gd name="T12" fmla="*/ 193 w 200"/>
                <a:gd name="T13" fmla="*/ 0 h 115"/>
                <a:gd name="T14" fmla="*/ 200 w 200"/>
                <a:gd name="T15" fmla="*/ 7 h 115"/>
                <a:gd name="T16" fmla="*/ 200 w 200"/>
                <a:gd name="T17" fmla="*/ 10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15">
                  <a:moveTo>
                    <a:pt x="200" y="108"/>
                  </a:moveTo>
                  <a:cubicBezTo>
                    <a:pt x="200" y="112"/>
                    <a:pt x="197" y="115"/>
                    <a:pt x="193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7" y="0"/>
                    <a:pt x="200" y="3"/>
                    <a:pt x="200" y="7"/>
                  </a:cubicBezTo>
                  <a:lnTo>
                    <a:pt x="200" y="108"/>
                  </a:lnTo>
                  <a:close/>
                </a:path>
              </a:pathLst>
            </a:custGeom>
            <a:solidFill>
              <a:srgbClr val="039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43"/>
            <p:cNvSpPr/>
            <p:nvPr/>
          </p:nvSpPr>
          <p:spPr bwMode="auto">
            <a:xfrm>
              <a:off x="2112963" y="5640388"/>
              <a:ext cx="42863" cy="66675"/>
            </a:xfrm>
            <a:custGeom>
              <a:avLst/>
              <a:gdLst>
                <a:gd name="T0" fmla="*/ 20 w 20"/>
                <a:gd name="T1" fmla="*/ 23 h 32"/>
                <a:gd name="T2" fmla="*/ 10 w 20"/>
                <a:gd name="T3" fmla="*/ 32 h 32"/>
                <a:gd name="T4" fmla="*/ 9 w 20"/>
                <a:gd name="T5" fmla="*/ 32 h 32"/>
                <a:gd name="T6" fmla="*/ 0 w 20"/>
                <a:gd name="T7" fmla="*/ 23 h 32"/>
                <a:gd name="T8" fmla="*/ 0 w 20"/>
                <a:gd name="T9" fmla="*/ 9 h 32"/>
                <a:gd name="T10" fmla="*/ 9 w 20"/>
                <a:gd name="T11" fmla="*/ 0 h 32"/>
                <a:gd name="T12" fmla="*/ 10 w 20"/>
                <a:gd name="T13" fmla="*/ 0 h 32"/>
                <a:gd name="T14" fmla="*/ 20 w 20"/>
                <a:gd name="T15" fmla="*/ 9 h 32"/>
                <a:gd name="T16" fmla="*/ 20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20" y="23"/>
                  </a:moveTo>
                  <a:cubicBezTo>
                    <a:pt x="20" y="28"/>
                    <a:pt x="16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4" y="32"/>
                    <a:pt x="0" y="28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4"/>
                    <a:pt x="20" y="9"/>
                  </a:cubicBezTo>
                  <a:lnTo>
                    <a:pt x="20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44"/>
            <p:cNvSpPr/>
            <p:nvPr/>
          </p:nvSpPr>
          <p:spPr bwMode="auto">
            <a:xfrm>
              <a:off x="2309813" y="5640388"/>
              <a:ext cx="41275" cy="66675"/>
            </a:xfrm>
            <a:custGeom>
              <a:avLst/>
              <a:gdLst>
                <a:gd name="T0" fmla="*/ 20 w 20"/>
                <a:gd name="T1" fmla="*/ 23 h 32"/>
                <a:gd name="T2" fmla="*/ 11 w 20"/>
                <a:gd name="T3" fmla="*/ 32 h 32"/>
                <a:gd name="T4" fmla="*/ 10 w 20"/>
                <a:gd name="T5" fmla="*/ 32 h 32"/>
                <a:gd name="T6" fmla="*/ 0 w 20"/>
                <a:gd name="T7" fmla="*/ 23 h 32"/>
                <a:gd name="T8" fmla="*/ 0 w 20"/>
                <a:gd name="T9" fmla="*/ 9 h 32"/>
                <a:gd name="T10" fmla="*/ 10 w 20"/>
                <a:gd name="T11" fmla="*/ 0 h 32"/>
                <a:gd name="T12" fmla="*/ 11 w 20"/>
                <a:gd name="T13" fmla="*/ 0 h 32"/>
                <a:gd name="T14" fmla="*/ 20 w 20"/>
                <a:gd name="T15" fmla="*/ 9 h 32"/>
                <a:gd name="T16" fmla="*/ 20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20" y="23"/>
                  </a:moveTo>
                  <a:cubicBezTo>
                    <a:pt x="20" y="28"/>
                    <a:pt x="16" y="32"/>
                    <a:pt x="11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4" y="32"/>
                    <a:pt x="0" y="28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20" y="4"/>
                    <a:pt x="20" y="9"/>
                  </a:cubicBezTo>
                  <a:lnTo>
                    <a:pt x="20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5"/>
            <p:cNvSpPr/>
            <p:nvPr/>
          </p:nvSpPr>
          <p:spPr bwMode="auto">
            <a:xfrm>
              <a:off x="2112963" y="5646738"/>
              <a:ext cx="42863" cy="68262"/>
            </a:xfrm>
            <a:custGeom>
              <a:avLst/>
              <a:gdLst>
                <a:gd name="T0" fmla="*/ 20 w 20"/>
                <a:gd name="T1" fmla="*/ 24 h 33"/>
                <a:gd name="T2" fmla="*/ 10 w 20"/>
                <a:gd name="T3" fmla="*/ 33 h 33"/>
                <a:gd name="T4" fmla="*/ 9 w 20"/>
                <a:gd name="T5" fmla="*/ 33 h 33"/>
                <a:gd name="T6" fmla="*/ 0 w 20"/>
                <a:gd name="T7" fmla="*/ 24 h 33"/>
                <a:gd name="T8" fmla="*/ 0 w 20"/>
                <a:gd name="T9" fmla="*/ 10 h 33"/>
                <a:gd name="T10" fmla="*/ 9 w 20"/>
                <a:gd name="T11" fmla="*/ 0 h 33"/>
                <a:gd name="T12" fmla="*/ 10 w 20"/>
                <a:gd name="T13" fmla="*/ 0 h 33"/>
                <a:gd name="T14" fmla="*/ 20 w 20"/>
                <a:gd name="T15" fmla="*/ 10 h 33"/>
                <a:gd name="T16" fmla="*/ 20 w 20"/>
                <a:gd name="T17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3">
                  <a:moveTo>
                    <a:pt x="20" y="24"/>
                  </a:moveTo>
                  <a:cubicBezTo>
                    <a:pt x="20" y="29"/>
                    <a:pt x="16" y="33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4" y="33"/>
                    <a:pt x="0" y="29"/>
                    <a:pt x="0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46"/>
            <p:cNvSpPr/>
            <p:nvPr/>
          </p:nvSpPr>
          <p:spPr bwMode="auto">
            <a:xfrm>
              <a:off x="2309813" y="5646738"/>
              <a:ext cx="41275" cy="68262"/>
            </a:xfrm>
            <a:custGeom>
              <a:avLst/>
              <a:gdLst>
                <a:gd name="T0" fmla="*/ 20 w 20"/>
                <a:gd name="T1" fmla="*/ 24 h 33"/>
                <a:gd name="T2" fmla="*/ 11 w 20"/>
                <a:gd name="T3" fmla="*/ 33 h 33"/>
                <a:gd name="T4" fmla="*/ 10 w 20"/>
                <a:gd name="T5" fmla="*/ 33 h 33"/>
                <a:gd name="T6" fmla="*/ 0 w 20"/>
                <a:gd name="T7" fmla="*/ 24 h 33"/>
                <a:gd name="T8" fmla="*/ 0 w 20"/>
                <a:gd name="T9" fmla="*/ 10 h 33"/>
                <a:gd name="T10" fmla="*/ 10 w 20"/>
                <a:gd name="T11" fmla="*/ 0 h 33"/>
                <a:gd name="T12" fmla="*/ 11 w 20"/>
                <a:gd name="T13" fmla="*/ 0 h 33"/>
                <a:gd name="T14" fmla="*/ 20 w 20"/>
                <a:gd name="T15" fmla="*/ 10 h 33"/>
                <a:gd name="T16" fmla="*/ 20 w 20"/>
                <a:gd name="T17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3">
                  <a:moveTo>
                    <a:pt x="20" y="24"/>
                  </a:moveTo>
                  <a:cubicBezTo>
                    <a:pt x="20" y="29"/>
                    <a:pt x="16" y="33"/>
                    <a:pt x="11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4" y="33"/>
                    <a:pt x="0" y="29"/>
                    <a:pt x="0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20" y="5"/>
                    <a:pt x="20" y="10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7"/>
            <p:cNvSpPr/>
            <p:nvPr/>
          </p:nvSpPr>
          <p:spPr bwMode="auto">
            <a:xfrm>
              <a:off x="2146300" y="5346700"/>
              <a:ext cx="171450" cy="80962"/>
            </a:xfrm>
            <a:custGeom>
              <a:avLst/>
              <a:gdLst>
                <a:gd name="T0" fmla="*/ 82 w 82"/>
                <a:gd name="T1" fmla="*/ 36 h 39"/>
                <a:gd name="T2" fmla="*/ 46 w 82"/>
                <a:gd name="T3" fmla="*/ 0 h 39"/>
                <a:gd name="T4" fmla="*/ 36 w 82"/>
                <a:gd name="T5" fmla="*/ 0 h 39"/>
                <a:gd name="T6" fmla="*/ 0 w 82"/>
                <a:gd name="T7" fmla="*/ 36 h 39"/>
                <a:gd name="T8" fmla="*/ 0 w 82"/>
                <a:gd name="T9" fmla="*/ 36 h 39"/>
                <a:gd name="T10" fmla="*/ 0 w 82"/>
                <a:gd name="T11" fmla="*/ 36 h 39"/>
                <a:gd name="T12" fmla="*/ 7 w 82"/>
                <a:gd name="T13" fmla="*/ 39 h 39"/>
                <a:gd name="T14" fmla="*/ 14 w 82"/>
                <a:gd name="T15" fmla="*/ 36 h 39"/>
                <a:gd name="T16" fmla="*/ 14 w 82"/>
                <a:gd name="T17" fmla="*/ 36 h 39"/>
                <a:gd name="T18" fmla="*/ 14 w 82"/>
                <a:gd name="T19" fmla="*/ 36 h 39"/>
                <a:gd name="T20" fmla="*/ 36 w 82"/>
                <a:gd name="T21" fmla="*/ 14 h 39"/>
                <a:gd name="T22" fmla="*/ 46 w 82"/>
                <a:gd name="T23" fmla="*/ 14 h 39"/>
                <a:gd name="T24" fmla="*/ 68 w 82"/>
                <a:gd name="T25" fmla="*/ 36 h 39"/>
                <a:gd name="T26" fmla="*/ 68 w 82"/>
                <a:gd name="T27" fmla="*/ 36 h 39"/>
                <a:gd name="T28" fmla="*/ 68 w 82"/>
                <a:gd name="T29" fmla="*/ 36 h 39"/>
                <a:gd name="T30" fmla="*/ 75 w 82"/>
                <a:gd name="T31" fmla="*/ 39 h 39"/>
                <a:gd name="T32" fmla="*/ 82 w 82"/>
                <a:gd name="T33" fmla="*/ 36 h 39"/>
                <a:gd name="T34" fmla="*/ 82 w 82"/>
                <a:gd name="T35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" h="39">
                  <a:moveTo>
                    <a:pt x="82" y="36"/>
                  </a:moveTo>
                  <a:cubicBezTo>
                    <a:pt x="82" y="16"/>
                    <a:pt x="66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3" y="39"/>
                    <a:pt x="7" y="39"/>
                  </a:cubicBezTo>
                  <a:cubicBezTo>
                    <a:pt x="11" y="39"/>
                    <a:pt x="14" y="38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23"/>
                    <a:pt x="24" y="14"/>
                    <a:pt x="3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58" y="14"/>
                    <a:pt x="68" y="23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8"/>
                    <a:pt x="71" y="39"/>
                    <a:pt x="75" y="39"/>
                  </a:cubicBezTo>
                  <a:cubicBezTo>
                    <a:pt x="79" y="39"/>
                    <a:pt x="82" y="38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8"/>
            <p:cNvSpPr/>
            <p:nvPr/>
          </p:nvSpPr>
          <p:spPr bwMode="auto">
            <a:xfrm>
              <a:off x="2146300" y="5346700"/>
              <a:ext cx="171450" cy="74612"/>
            </a:xfrm>
            <a:custGeom>
              <a:avLst/>
              <a:gdLst>
                <a:gd name="T0" fmla="*/ 82 w 82"/>
                <a:gd name="T1" fmla="*/ 36 h 36"/>
                <a:gd name="T2" fmla="*/ 46 w 82"/>
                <a:gd name="T3" fmla="*/ 0 h 36"/>
                <a:gd name="T4" fmla="*/ 36 w 82"/>
                <a:gd name="T5" fmla="*/ 0 h 36"/>
                <a:gd name="T6" fmla="*/ 0 w 82"/>
                <a:gd name="T7" fmla="*/ 36 h 36"/>
                <a:gd name="T8" fmla="*/ 0 w 82"/>
                <a:gd name="T9" fmla="*/ 36 h 36"/>
                <a:gd name="T10" fmla="*/ 0 w 82"/>
                <a:gd name="T11" fmla="*/ 36 h 36"/>
                <a:gd name="T12" fmla="*/ 0 w 82"/>
                <a:gd name="T13" fmla="*/ 36 h 36"/>
                <a:gd name="T14" fmla="*/ 36 w 82"/>
                <a:gd name="T15" fmla="*/ 2 h 36"/>
                <a:gd name="T16" fmla="*/ 46 w 82"/>
                <a:gd name="T17" fmla="*/ 2 h 36"/>
                <a:gd name="T18" fmla="*/ 82 w 82"/>
                <a:gd name="T19" fmla="*/ 36 h 36"/>
                <a:gd name="T20" fmla="*/ 82 w 82"/>
                <a:gd name="T21" fmla="*/ 36 h 36"/>
                <a:gd name="T22" fmla="*/ 82 w 82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36">
                  <a:moveTo>
                    <a:pt x="82" y="36"/>
                  </a:moveTo>
                  <a:cubicBezTo>
                    <a:pt x="82" y="16"/>
                    <a:pt x="66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17"/>
                    <a:pt x="17" y="2"/>
                    <a:pt x="3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65" y="2"/>
                    <a:pt x="81" y="17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49"/>
            <p:cNvSpPr/>
            <p:nvPr/>
          </p:nvSpPr>
          <p:spPr bwMode="auto">
            <a:xfrm>
              <a:off x="2057400" y="5408613"/>
              <a:ext cx="601663" cy="563562"/>
            </a:xfrm>
            <a:custGeom>
              <a:avLst/>
              <a:gdLst>
                <a:gd name="T0" fmla="*/ 289 w 289"/>
                <a:gd name="T1" fmla="*/ 85 h 271"/>
                <a:gd name="T2" fmla="*/ 288 w 289"/>
                <a:gd name="T3" fmla="*/ 60 h 271"/>
                <a:gd name="T4" fmla="*/ 184 w 289"/>
                <a:gd name="T5" fmla="*/ 0 h 271"/>
                <a:gd name="T6" fmla="*/ 184 w 289"/>
                <a:gd name="T7" fmla="*/ 1 h 271"/>
                <a:gd name="T8" fmla="*/ 184 w 289"/>
                <a:gd name="T9" fmla="*/ 23 h 271"/>
                <a:gd name="T10" fmla="*/ 184 w 289"/>
                <a:gd name="T11" fmla="*/ 102 h 271"/>
                <a:gd name="T12" fmla="*/ 184 w 289"/>
                <a:gd name="T13" fmla="*/ 124 h 271"/>
                <a:gd name="T14" fmla="*/ 177 w 289"/>
                <a:gd name="T15" fmla="*/ 131 h 271"/>
                <a:gd name="T16" fmla="*/ 176 w 289"/>
                <a:gd name="T17" fmla="*/ 131 h 271"/>
                <a:gd name="T18" fmla="*/ 176 w 289"/>
                <a:gd name="T19" fmla="*/ 166 h 271"/>
                <a:gd name="T20" fmla="*/ 170 w 289"/>
                <a:gd name="T21" fmla="*/ 173 h 271"/>
                <a:gd name="T22" fmla="*/ 0 w 289"/>
                <a:gd name="T23" fmla="*/ 173 h 271"/>
                <a:gd name="T24" fmla="*/ 170 w 289"/>
                <a:gd name="T25" fmla="*/ 271 h 271"/>
                <a:gd name="T26" fmla="*/ 289 w 289"/>
                <a:gd name="T27" fmla="*/ 8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71">
                  <a:moveTo>
                    <a:pt x="289" y="85"/>
                  </a:moveTo>
                  <a:cubicBezTo>
                    <a:pt x="289" y="77"/>
                    <a:pt x="289" y="68"/>
                    <a:pt x="288" y="60"/>
                  </a:cubicBezTo>
                  <a:cubicBezTo>
                    <a:pt x="253" y="40"/>
                    <a:pt x="218" y="20"/>
                    <a:pt x="184" y="0"/>
                  </a:cubicBezTo>
                  <a:cubicBezTo>
                    <a:pt x="184" y="0"/>
                    <a:pt x="184" y="1"/>
                    <a:pt x="184" y="1"/>
                  </a:cubicBezTo>
                  <a:cubicBezTo>
                    <a:pt x="184" y="23"/>
                    <a:pt x="184" y="23"/>
                    <a:pt x="184" y="23"/>
                  </a:cubicBezTo>
                  <a:cubicBezTo>
                    <a:pt x="184" y="102"/>
                    <a:pt x="184" y="102"/>
                    <a:pt x="184" y="102"/>
                  </a:cubicBezTo>
                  <a:cubicBezTo>
                    <a:pt x="184" y="124"/>
                    <a:pt x="184" y="124"/>
                    <a:pt x="184" y="124"/>
                  </a:cubicBezTo>
                  <a:cubicBezTo>
                    <a:pt x="184" y="128"/>
                    <a:pt x="181" y="131"/>
                    <a:pt x="177" y="131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6" y="166"/>
                    <a:pt x="176" y="166"/>
                    <a:pt x="176" y="166"/>
                  </a:cubicBezTo>
                  <a:cubicBezTo>
                    <a:pt x="176" y="170"/>
                    <a:pt x="173" y="173"/>
                    <a:pt x="17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6" y="206"/>
                    <a:pt x="113" y="239"/>
                    <a:pt x="170" y="271"/>
                  </a:cubicBezTo>
                  <a:cubicBezTo>
                    <a:pt x="240" y="239"/>
                    <a:pt x="289" y="168"/>
                    <a:pt x="289" y="85"/>
                  </a:cubicBezTo>
                  <a:close/>
                </a:path>
              </a:pathLst>
            </a:custGeom>
            <a:solidFill>
              <a:srgbClr val="CC4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50"/>
            <p:cNvSpPr/>
            <p:nvPr/>
          </p:nvSpPr>
          <p:spPr bwMode="auto">
            <a:xfrm>
              <a:off x="1276350" y="2717800"/>
              <a:ext cx="1597025" cy="320675"/>
            </a:xfrm>
            <a:custGeom>
              <a:avLst/>
              <a:gdLst>
                <a:gd name="T0" fmla="*/ 0 w 767"/>
                <a:gd name="T1" fmla="*/ 154 h 154"/>
                <a:gd name="T2" fmla="*/ 80 w 767"/>
                <a:gd name="T3" fmla="*/ 92 h 154"/>
                <a:gd name="T4" fmla="*/ 102 w 767"/>
                <a:gd name="T5" fmla="*/ 94 h 154"/>
                <a:gd name="T6" fmla="*/ 197 w 767"/>
                <a:gd name="T7" fmla="*/ 41 h 154"/>
                <a:gd name="T8" fmla="*/ 250 w 767"/>
                <a:gd name="T9" fmla="*/ 54 h 154"/>
                <a:gd name="T10" fmla="*/ 372 w 767"/>
                <a:gd name="T11" fmla="*/ 0 h 154"/>
                <a:gd name="T12" fmla="*/ 509 w 767"/>
                <a:gd name="T13" fmla="*/ 78 h 154"/>
                <a:gd name="T14" fmla="*/ 562 w 767"/>
                <a:gd name="T15" fmla="*/ 65 h 154"/>
                <a:gd name="T16" fmla="*/ 651 w 767"/>
                <a:gd name="T17" fmla="*/ 112 h 154"/>
                <a:gd name="T18" fmla="*/ 689 w 767"/>
                <a:gd name="T19" fmla="*/ 104 h 154"/>
                <a:gd name="T20" fmla="*/ 767 w 767"/>
                <a:gd name="T21" fmla="*/ 154 h 154"/>
                <a:gd name="T22" fmla="*/ 0 w 767"/>
                <a:gd name="T2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7" h="154">
                  <a:moveTo>
                    <a:pt x="0" y="154"/>
                  </a:moveTo>
                  <a:cubicBezTo>
                    <a:pt x="2" y="119"/>
                    <a:pt x="37" y="92"/>
                    <a:pt x="80" y="92"/>
                  </a:cubicBezTo>
                  <a:cubicBezTo>
                    <a:pt x="88" y="92"/>
                    <a:pt x="95" y="93"/>
                    <a:pt x="102" y="94"/>
                  </a:cubicBezTo>
                  <a:cubicBezTo>
                    <a:pt x="117" y="63"/>
                    <a:pt x="154" y="41"/>
                    <a:pt x="197" y="41"/>
                  </a:cubicBezTo>
                  <a:cubicBezTo>
                    <a:pt x="217" y="41"/>
                    <a:pt x="235" y="46"/>
                    <a:pt x="250" y="54"/>
                  </a:cubicBezTo>
                  <a:cubicBezTo>
                    <a:pt x="276" y="21"/>
                    <a:pt x="321" y="0"/>
                    <a:pt x="372" y="0"/>
                  </a:cubicBezTo>
                  <a:cubicBezTo>
                    <a:pt x="435" y="0"/>
                    <a:pt x="488" y="32"/>
                    <a:pt x="509" y="78"/>
                  </a:cubicBezTo>
                  <a:cubicBezTo>
                    <a:pt x="524" y="69"/>
                    <a:pt x="542" y="65"/>
                    <a:pt x="562" y="65"/>
                  </a:cubicBezTo>
                  <a:cubicBezTo>
                    <a:pt x="602" y="65"/>
                    <a:pt x="636" y="84"/>
                    <a:pt x="651" y="112"/>
                  </a:cubicBezTo>
                  <a:cubicBezTo>
                    <a:pt x="662" y="107"/>
                    <a:pt x="675" y="104"/>
                    <a:pt x="689" y="104"/>
                  </a:cubicBezTo>
                  <a:cubicBezTo>
                    <a:pt x="726" y="104"/>
                    <a:pt x="758" y="125"/>
                    <a:pt x="767" y="154"/>
                  </a:cubicBezTo>
                  <a:lnTo>
                    <a:pt x="0" y="154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51"/>
            <p:cNvSpPr/>
            <p:nvPr/>
          </p:nvSpPr>
          <p:spPr bwMode="auto">
            <a:xfrm>
              <a:off x="4065588" y="2374900"/>
              <a:ext cx="855663" cy="173037"/>
            </a:xfrm>
            <a:custGeom>
              <a:avLst/>
              <a:gdLst>
                <a:gd name="T0" fmla="*/ 411 w 411"/>
                <a:gd name="T1" fmla="*/ 83 h 83"/>
                <a:gd name="T2" fmla="*/ 368 w 411"/>
                <a:gd name="T3" fmla="*/ 49 h 83"/>
                <a:gd name="T4" fmla="*/ 356 w 411"/>
                <a:gd name="T5" fmla="*/ 51 h 83"/>
                <a:gd name="T6" fmla="*/ 306 w 411"/>
                <a:gd name="T7" fmla="*/ 22 h 83"/>
                <a:gd name="T8" fmla="*/ 277 w 411"/>
                <a:gd name="T9" fmla="*/ 29 h 83"/>
                <a:gd name="T10" fmla="*/ 212 w 411"/>
                <a:gd name="T11" fmla="*/ 0 h 83"/>
                <a:gd name="T12" fmla="*/ 138 w 411"/>
                <a:gd name="T13" fmla="*/ 42 h 83"/>
                <a:gd name="T14" fmla="*/ 110 w 411"/>
                <a:gd name="T15" fmla="*/ 35 h 83"/>
                <a:gd name="T16" fmla="*/ 62 w 411"/>
                <a:gd name="T17" fmla="*/ 60 h 83"/>
                <a:gd name="T18" fmla="*/ 42 w 411"/>
                <a:gd name="T19" fmla="*/ 56 h 83"/>
                <a:gd name="T20" fmla="*/ 0 w 411"/>
                <a:gd name="T21" fmla="*/ 83 h 83"/>
                <a:gd name="T22" fmla="*/ 411 w 411"/>
                <a:gd name="T2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1" h="83">
                  <a:moveTo>
                    <a:pt x="411" y="83"/>
                  </a:moveTo>
                  <a:cubicBezTo>
                    <a:pt x="410" y="64"/>
                    <a:pt x="391" y="49"/>
                    <a:pt x="368" y="49"/>
                  </a:cubicBezTo>
                  <a:cubicBezTo>
                    <a:pt x="364" y="49"/>
                    <a:pt x="360" y="50"/>
                    <a:pt x="356" y="51"/>
                  </a:cubicBezTo>
                  <a:cubicBezTo>
                    <a:pt x="349" y="34"/>
                    <a:pt x="329" y="22"/>
                    <a:pt x="306" y="22"/>
                  </a:cubicBezTo>
                  <a:cubicBezTo>
                    <a:pt x="295" y="22"/>
                    <a:pt x="285" y="25"/>
                    <a:pt x="277" y="29"/>
                  </a:cubicBezTo>
                  <a:cubicBezTo>
                    <a:pt x="263" y="12"/>
                    <a:pt x="239" y="0"/>
                    <a:pt x="212" y="0"/>
                  </a:cubicBezTo>
                  <a:cubicBezTo>
                    <a:pt x="178" y="0"/>
                    <a:pt x="149" y="18"/>
                    <a:pt x="138" y="42"/>
                  </a:cubicBezTo>
                  <a:cubicBezTo>
                    <a:pt x="130" y="37"/>
                    <a:pt x="120" y="35"/>
                    <a:pt x="110" y="35"/>
                  </a:cubicBezTo>
                  <a:cubicBezTo>
                    <a:pt x="89" y="35"/>
                    <a:pt x="70" y="45"/>
                    <a:pt x="62" y="60"/>
                  </a:cubicBezTo>
                  <a:cubicBezTo>
                    <a:pt x="56" y="57"/>
                    <a:pt x="49" y="56"/>
                    <a:pt x="42" y="56"/>
                  </a:cubicBezTo>
                  <a:cubicBezTo>
                    <a:pt x="22" y="56"/>
                    <a:pt x="5" y="67"/>
                    <a:pt x="0" y="83"/>
                  </a:cubicBezTo>
                  <a:lnTo>
                    <a:pt x="411" y="83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52"/>
            <p:cNvSpPr/>
            <p:nvPr/>
          </p:nvSpPr>
          <p:spPr bwMode="auto">
            <a:xfrm>
              <a:off x="2387600" y="1466850"/>
              <a:ext cx="687388" cy="138112"/>
            </a:xfrm>
            <a:custGeom>
              <a:avLst/>
              <a:gdLst>
                <a:gd name="T0" fmla="*/ 330 w 330"/>
                <a:gd name="T1" fmla="*/ 66 h 66"/>
                <a:gd name="T2" fmla="*/ 296 w 330"/>
                <a:gd name="T3" fmla="*/ 39 h 66"/>
                <a:gd name="T4" fmla="*/ 286 w 330"/>
                <a:gd name="T5" fmla="*/ 40 h 66"/>
                <a:gd name="T6" fmla="*/ 245 w 330"/>
                <a:gd name="T7" fmla="*/ 17 h 66"/>
                <a:gd name="T8" fmla="*/ 222 w 330"/>
                <a:gd name="T9" fmla="*/ 23 h 66"/>
                <a:gd name="T10" fmla="*/ 170 w 330"/>
                <a:gd name="T11" fmla="*/ 0 h 66"/>
                <a:gd name="T12" fmla="*/ 111 w 330"/>
                <a:gd name="T13" fmla="*/ 33 h 66"/>
                <a:gd name="T14" fmla="*/ 88 w 330"/>
                <a:gd name="T15" fmla="*/ 28 h 66"/>
                <a:gd name="T16" fmla="*/ 50 w 330"/>
                <a:gd name="T17" fmla="*/ 48 h 66"/>
                <a:gd name="T18" fmla="*/ 34 w 330"/>
                <a:gd name="T19" fmla="*/ 44 h 66"/>
                <a:gd name="T20" fmla="*/ 0 w 330"/>
                <a:gd name="T21" fmla="*/ 66 h 66"/>
                <a:gd name="T22" fmla="*/ 330 w 330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66">
                  <a:moveTo>
                    <a:pt x="330" y="66"/>
                  </a:moveTo>
                  <a:cubicBezTo>
                    <a:pt x="329" y="51"/>
                    <a:pt x="314" y="39"/>
                    <a:pt x="296" y="39"/>
                  </a:cubicBezTo>
                  <a:cubicBezTo>
                    <a:pt x="292" y="39"/>
                    <a:pt x="289" y="40"/>
                    <a:pt x="286" y="40"/>
                  </a:cubicBezTo>
                  <a:cubicBezTo>
                    <a:pt x="280" y="27"/>
                    <a:pt x="264" y="17"/>
                    <a:pt x="245" y="17"/>
                  </a:cubicBezTo>
                  <a:cubicBezTo>
                    <a:pt x="237" y="17"/>
                    <a:pt x="229" y="19"/>
                    <a:pt x="222" y="23"/>
                  </a:cubicBezTo>
                  <a:cubicBezTo>
                    <a:pt x="211" y="9"/>
                    <a:pt x="192" y="0"/>
                    <a:pt x="170" y="0"/>
                  </a:cubicBezTo>
                  <a:cubicBezTo>
                    <a:pt x="143" y="0"/>
                    <a:pt x="120" y="14"/>
                    <a:pt x="111" y="33"/>
                  </a:cubicBezTo>
                  <a:cubicBezTo>
                    <a:pt x="104" y="30"/>
                    <a:pt x="97" y="28"/>
                    <a:pt x="88" y="28"/>
                  </a:cubicBezTo>
                  <a:cubicBezTo>
                    <a:pt x="71" y="28"/>
                    <a:pt x="56" y="36"/>
                    <a:pt x="50" y="48"/>
                  </a:cubicBezTo>
                  <a:cubicBezTo>
                    <a:pt x="45" y="46"/>
                    <a:pt x="40" y="44"/>
                    <a:pt x="34" y="44"/>
                  </a:cubicBezTo>
                  <a:cubicBezTo>
                    <a:pt x="17" y="44"/>
                    <a:pt x="4" y="54"/>
                    <a:pt x="0" y="66"/>
                  </a:cubicBezTo>
                  <a:lnTo>
                    <a:pt x="330" y="66"/>
                  </a:lnTo>
                  <a:close/>
                </a:path>
              </a:pathLst>
            </a:custGeom>
            <a:solidFill>
              <a:srgbClr val="1953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53"/>
            <p:cNvSpPr/>
            <p:nvPr/>
          </p:nvSpPr>
          <p:spPr bwMode="auto">
            <a:xfrm>
              <a:off x="809625" y="2197100"/>
              <a:ext cx="1016000" cy="203200"/>
            </a:xfrm>
            <a:custGeom>
              <a:avLst/>
              <a:gdLst>
                <a:gd name="T0" fmla="*/ 488 w 488"/>
                <a:gd name="T1" fmla="*/ 97 h 97"/>
                <a:gd name="T2" fmla="*/ 437 w 488"/>
                <a:gd name="T3" fmla="*/ 58 h 97"/>
                <a:gd name="T4" fmla="*/ 423 w 488"/>
                <a:gd name="T5" fmla="*/ 60 h 97"/>
                <a:gd name="T6" fmla="*/ 362 w 488"/>
                <a:gd name="T7" fmla="*/ 26 h 97"/>
                <a:gd name="T8" fmla="*/ 328 w 488"/>
                <a:gd name="T9" fmla="*/ 34 h 97"/>
                <a:gd name="T10" fmla="*/ 251 w 488"/>
                <a:gd name="T11" fmla="*/ 0 h 97"/>
                <a:gd name="T12" fmla="*/ 164 w 488"/>
                <a:gd name="T13" fmla="*/ 49 h 97"/>
                <a:gd name="T14" fmla="*/ 130 w 488"/>
                <a:gd name="T15" fmla="*/ 41 h 97"/>
                <a:gd name="T16" fmla="*/ 74 w 488"/>
                <a:gd name="T17" fmla="*/ 71 h 97"/>
                <a:gd name="T18" fmla="*/ 50 w 488"/>
                <a:gd name="T19" fmla="*/ 66 h 97"/>
                <a:gd name="T20" fmla="*/ 0 w 488"/>
                <a:gd name="T21" fmla="*/ 97 h 97"/>
                <a:gd name="T22" fmla="*/ 488 w 488"/>
                <a:gd name="T2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" h="97">
                  <a:moveTo>
                    <a:pt x="488" y="97"/>
                  </a:moveTo>
                  <a:cubicBezTo>
                    <a:pt x="486" y="75"/>
                    <a:pt x="464" y="58"/>
                    <a:pt x="437" y="58"/>
                  </a:cubicBezTo>
                  <a:cubicBezTo>
                    <a:pt x="432" y="58"/>
                    <a:pt x="427" y="59"/>
                    <a:pt x="423" y="60"/>
                  </a:cubicBezTo>
                  <a:cubicBezTo>
                    <a:pt x="413" y="40"/>
                    <a:pt x="390" y="26"/>
                    <a:pt x="362" y="26"/>
                  </a:cubicBezTo>
                  <a:cubicBezTo>
                    <a:pt x="350" y="26"/>
                    <a:pt x="338" y="29"/>
                    <a:pt x="328" y="34"/>
                  </a:cubicBezTo>
                  <a:cubicBezTo>
                    <a:pt x="312" y="13"/>
                    <a:pt x="283" y="0"/>
                    <a:pt x="251" y="0"/>
                  </a:cubicBezTo>
                  <a:cubicBezTo>
                    <a:pt x="211" y="0"/>
                    <a:pt x="177" y="20"/>
                    <a:pt x="164" y="49"/>
                  </a:cubicBezTo>
                  <a:cubicBezTo>
                    <a:pt x="154" y="44"/>
                    <a:pt x="143" y="41"/>
                    <a:pt x="130" y="41"/>
                  </a:cubicBezTo>
                  <a:cubicBezTo>
                    <a:pt x="105" y="41"/>
                    <a:pt x="83" y="53"/>
                    <a:pt x="74" y="71"/>
                  </a:cubicBezTo>
                  <a:cubicBezTo>
                    <a:pt x="67" y="68"/>
                    <a:pt x="58" y="66"/>
                    <a:pt x="50" y="66"/>
                  </a:cubicBezTo>
                  <a:cubicBezTo>
                    <a:pt x="26" y="66"/>
                    <a:pt x="6" y="79"/>
                    <a:pt x="0" y="97"/>
                  </a:cubicBezTo>
                  <a:lnTo>
                    <a:pt x="488" y="97"/>
                  </a:lnTo>
                  <a:close/>
                </a:path>
              </a:pathLst>
            </a:custGeom>
            <a:solidFill>
              <a:srgbClr val="1953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54"/>
            <p:cNvSpPr/>
            <p:nvPr/>
          </p:nvSpPr>
          <p:spPr bwMode="auto">
            <a:xfrm>
              <a:off x="1638300" y="1727200"/>
              <a:ext cx="666750" cy="133350"/>
            </a:xfrm>
            <a:custGeom>
              <a:avLst/>
              <a:gdLst>
                <a:gd name="T0" fmla="*/ 320 w 320"/>
                <a:gd name="T1" fmla="*/ 64 h 64"/>
                <a:gd name="T2" fmla="*/ 287 w 320"/>
                <a:gd name="T3" fmla="*/ 38 h 64"/>
                <a:gd name="T4" fmla="*/ 277 w 320"/>
                <a:gd name="T5" fmla="*/ 39 h 64"/>
                <a:gd name="T6" fmla="*/ 238 w 320"/>
                <a:gd name="T7" fmla="*/ 17 h 64"/>
                <a:gd name="T8" fmla="*/ 215 w 320"/>
                <a:gd name="T9" fmla="*/ 22 h 64"/>
                <a:gd name="T10" fmla="*/ 165 w 320"/>
                <a:gd name="T11" fmla="*/ 0 h 64"/>
                <a:gd name="T12" fmla="*/ 108 w 320"/>
                <a:gd name="T13" fmla="*/ 32 h 64"/>
                <a:gd name="T14" fmla="*/ 85 w 320"/>
                <a:gd name="T15" fmla="*/ 27 h 64"/>
                <a:gd name="T16" fmla="*/ 48 w 320"/>
                <a:gd name="T17" fmla="*/ 47 h 64"/>
                <a:gd name="T18" fmla="*/ 32 w 320"/>
                <a:gd name="T19" fmla="*/ 43 h 64"/>
                <a:gd name="T20" fmla="*/ 0 w 320"/>
                <a:gd name="T21" fmla="*/ 64 h 64"/>
                <a:gd name="T22" fmla="*/ 320 w 320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64">
                  <a:moveTo>
                    <a:pt x="320" y="64"/>
                  </a:moveTo>
                  <a:cubicBezTo>
                    <a:pt x="319" y="50"/>
                    <a:pt x="305" y="38"/>
                    <a:pt x="287" y="38"/>
                  </a:cubicBezTo>
                  <a:cubicBezTo>
                    <a:pt x="283" y="38"/>
                    <a:pt x="280" y="39"/>
                    <a:pt x="277" y="39"/>
                  </a:cubicBezTo>
                  <a:cubicBezTo>
                    <a:pt x="271" y="26"/>
                    <a:pt x="256" y="17"/>
                    <a:pt x="238" y="17"/>
                  </a:cubicBezTo>
                  <a:cubicBezTo>
                    <a:pt x="230" y="17"/>
                    <a:pt x="222" y="19"/>
                    <a:pt x="215" y="22"/>
                  </a:cubicBezTo>
                  <a:cubicBezTo>
                    <a:pt x="205" y="9"/>
                    <a:pt x="186" y="0"/>
                    <a:pt x="165" y="0"/>
                  </a:cubicBezTo>
                  <a:cubicBezTo>
                    <a:pt x="138" y="0"/>
                    <a:pt x="116" y="13"/>
                    <a:pt x="108" y="32"/>
                  </a:cubicBezTo>
                  <a:cubicBezTo>
                    <a:pt x="101" y="29"/>
                    <a:pt x="94" y="27"/>
                    <a:pt x="85" y="27"/>
                  </a:cubicBezTo>
                  <a:cubicBezTo>
                    <a:pt x="69" y="27"/>
                    <a:pt x="54" y="35"/>
                    <a:pt x="48" y="47"/>
                  </a:cubicBezTo>
                  <a:cubicBezTo>
                    <a:pt x="43" y="44"/>
                    <a:pt x="38" y="43"/>
                    <a:pt x="32" y="43"/>
                  </a:cubicBezTo>
                  <a:cubicBezTo>
                    <a:pt x="16" y="43"/>
                    <a:pt x="3" y="52"/>
                    <a:pt x="0" y="64"/>
                  </a:cubicBezTo>
                  <a:lnTo>
                    <a:pt x="320" y="64"/>
                  </a:lnTo>
                  <a:close/>
                </a:path>
              </a:pathLst>
            </a:custGeom>
            <a:solidFill>
              <a:srgbClr val="1953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55"/>
            <p:cNvSpPr/>
            <p:nvPr/>
          </p:nvSpPr>
          <p:spPr bwMode="auto">
            <a:xfrm>
              <a:off x="2370138" y="1992313"/>
              <a:ext cx="1277938" cy="231775"/>
            </a:xfrm>
            <a:custGeom>
              <a:avLst/>
              <a:gdLst>
                <a:gd name="T0" fmla="*/ 614 w 614"/>
                <a:gd name="T1" fmla="*/ 112 h 112"/>
                <a:gd name="T2" fmla="*/ 565 w 614"/>
                <a:gd name="T3" fmla="*/ 84 h 112"/>
                <a:gd name="T4" fmla="*/ 548 w 614"/>
                <a:gd name="T5" fmla="*/ 86 h 112"/>
                <a:gd name="T6" fmla="*/ 497 w 614"/>
                <a:gd name="T7" fmla="*/ 62 h 112"/>
                <a:gd name="T8" fmla="*/ 481 w 614"/>
                <a:gd name="T9" fmla="*/ 64 h 112"/>
                <a:gd name="T10" fmla="*/ 405 w 614"/>
                <a:gd name="T11" fmla="*/ 20 h 112"/>
                <a:gd name="T12" fmla="*/ 356 w 614"/>
                <a:gd name="T13" fmla="*/ 33 h 112"/>
                <a:gd name="T14" fmla="*/ 266 w 614"/>
                <a:gd name="T15" fmla="*/ 0 h 112"/>
                <a:gd name="T16" fmla="*/ 159 w 614"/>
                <a:gd name="T17" fmla="*/ 52 h 112"/>
                <a:gd name="T18" fmla="*/ 108 w 614"/>
                <a:gd name="T19" fmla="*/ 75 h 112"/>
                <a:gd name="T20" fmla="*/ 65 w 614"/>
                <a:gd name="T21" fmla="*/ 62 h 112"/>
                <a:gd name="T22" fmla="*/ 0 w 614"/>
                <a:gd name="T23" fmla="*/ 112 h 112"/>
                <a:gd name="T24" fmla="*/ 614 w 614"/>
                <a:gd name="T2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4" h="112">
                  <a:moveTo>
                    <a:pt x="614" y="112"/>
                  </a:moveTo>
                  <a:cubicBezTo>
                    <a:pt x="607" y="96"/>
                    <a:pt x="588" y="84"/>
                    <a:pt x="565" y="84"/>
                  </a:cubicBezTo>
                  <a:cubicBezTo>
                    <a:pt x="559" y="84"/>
                    <a:pt x="553" y="85"/>
                    <a:pt x="548" y="86"/>
                  </a:cubicBezTo>
                  <a:cubicBezTo>
                    <a:pt x="538" y="72"/>
                    <a:pt x="519" y="62"/>
                    <a:pt x="497" y="62"/>
                  </a:cubicBezTo>
                  <a:cubicBezTo>
                    <a:pt x="491" y="62"/>
                    <a:pt x="486" y="63"/>
                    <a:pt x="481" y="64"/>
                  </a:cubicBezTo>
                  <a:cubicBezTo>
                    <a:pt x="471" y="39"/>
                    <a:pt x="440" y="20"/>
                    <a:pt x="405" y="20"/>
                  </a:cubicBezTo>
                  <a:cubicBezTo>
                    <a:pt x="386" y="20"/>
                    <a:pt x="370" y="25"/>
                    <a:pt x="356" y="33"/>
                  </a:cubicBezTo>
                  <a:cubicBezTo>
                    <a:pt x="334" y="13"/>
                    <a:pt x="302" y="0"/>
                    <a:pt x="266" y="0"/>
                  </a:cubicBezTo>
                  <a:cubicBezTo>
                    <a:pt x="219" y="0"/>
                    <a:pt x="179" y="22"/>
                    <a:pt x="159" y="52"/>
                  </a:cubicBezTo>
                  <a:cubicBezTo>
                    <a:pt x="138" y="54"/>
                    <a:pt x="120" y="63"/>
                    <a:pt x="108" y="75"/>
                  </a:cubicBezTo>
                  <a:cubicBezTo>
                    <a:pt x="96" y="67"/>
                    <a:pt x="81" y="62"/>
                    <a:pt x="65" y="62"/>
                  </a:cubicBezTo>
                  <a:cubicBezTo>
                    <a:pt x="30" y="62"/>
                    <a:pt x="1" y="85"/>
                    <a:pt x="0" y="112"/>
                  </a:cubicBezTo>
                  <a:lnTo>
                    <a:pt x="614" y="112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56"/>
            <p:cNvSpPr/>
            <p:nvPr/>
          </p:nvSpPr>
          <p:spPr bwMode="auto">
            <a:xfrm>
              <a:off x="3811588" y="1866900"/>
              <a:ext cx="179388" cy="179387"/>
            </a:xfrm>
            <a:custGeom>
              <a:avLst/>
              <a:gdLst>
                <a:gd name="T0" fmla="*/ 86 w 86"/>
                <a:gd name="T1" fmla="*/ 43 h 86"/>
                <a:gd name="T2" fmla="*/ 43 w 86"/>
                <a:gd name="T3" fmla="*/ 86 h 86"/>
                <a:gd name="T4" fmla="*/ 0 w 86"/>
                <a:gd name="T5" fmla="*/ 43 h 86"/>
                <a:gd name="T6" fmla="*/ 43 w 86"/>
                <a:gd name="T7" fmla="*/ 0 h 86"/>
                <a:gd name="T8" fmla="*/ 86 w 86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86" y="43"/>
                  </a:moveTo>
                  <a:cubicBezTo>
                    <a:pt x="56" y="50"/>
                    <a:pt x="50" y="56"/>
                    <a:pt x="43" y="86"/>
                  </a:cubicBezTo>
                  <a:cubicBezTo>
                    <a:pt x="36" y="56"/>
                    <a:pt x="30" y="50"/>
                    <a:pt x="0" y="43"/>
                  </a:cubicBezTo>
                  <a:cubicBezTo>
                    <a:pt x="30" y="36"/>
                    <a:pt x="36" y="30"/>
                    <a:pt x="43" y="0"/>
                  </a:cubicBezTo>
                  <a:cubicBezTo>
                    <a:pt x="50" y="30"/>
                    <a:pt x="56" y="36"/>
                    <a:pt x="86" y="4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57"/>
            <p:cNvSpPr/>
            <p:nvPr/>
          </p:nvSpPr>
          <p:spPr bwMode="auto">
            <a:xfrm>
              <a:off x="3309938" y="2684463"/>
              <a:ext cx="196850" cy="193675"/>
            </a:xfrm>
            <a:custGeom>
              <a:avLst/>
              <a:gdLst>
                <a:gd name="T0" fmla="*/ 94 w 94"/>
                <a:gd name="T1" fmla="*/ 30 h 93"/>
                <a:gd name="T2" fmla="*/ 63 w 94"/>
                <a:gd name="T3" fmla="*/ 93 h 93"/>
                <a:gd name="T4" fmla="*/ 0 w 94"/>
                <a:gd name="T5" fmla="*/ 62 h 93"/>
                <a:gd name="T6" fmla="*/ 31 w 94"/>
                <a:gd name="T7" fmla="*/ 0 h 93"/>
                <a:gd name="T8" fmla="*/ 94 w 94"/>
                <a:gd name="T9" fmla="*/ 3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94" y="30"/>
                  </a:moveTo>
                  <a:cubicBezTo>
                    <a:pt x="64" y="49"/>
                    <a:pt x="60" y="58"/>
                    <a:pt x="63" y="93"/>
                  </a:cubicBezTo>
                  <a:cubicBezTo>
                    <a:pt x="44" y="63"/>
                    <a:pt x="35" y="59"/>
                    <a:pt x="0" y="62"/>
                  </a:cubicBezTo>
                  <a:cubicBezTo>
                    <a:pt x="30" y="43"/>
                    <a:pt x="34" y="35"/>
                    <a:pt x="31" y="0"/>
                  </a:cubicBezTo>
                  <a:cubicBezTo>
                    <a:pt x="50" y="29"/>
                    <a:pt x="59" y="33"/>
                    <a:pt x="94" y="30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58"/>
            <p:cNvSpPr/>
            <p:nvPr/>
          </p:nvSpPr>
          <p:spPr bwMode="auto">
            <a:xfrm>
              <a:off x="4116388" y="2784475"/>
              <a:ext cx="141288" cy="141287"/>
            </a:xfrm>
            <a:custGeom>
              <a:avLst/>
              <a:gdLst>
                <a:gd name="T0" fmla="*/ 68 w 68"/>
                <a:gd name="T1" fmla="*/ 22 h 68"/>
                <a:gd name="T2" fmla="*/ 45 w 68"/>
                <a:gd name="T3" fmla="*/ 68 h 68"/>
                <a:gd name="T4" fmla="*/ 0 w 68"/>
                <a:gd name="T5" fmla="*/ 45 h 68"/>
                <a:gd name="T6" fmla="*/ 22 w 68"/>
                <a:gd name="T7" fmla="*/ 0 h 68"/>
                <a:gd name="T8" fmla="*/ 68 w 68"/>
                <a:gd name="T9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22"/>
                  </a:moveTo>
                  <a:cubicBezTo>
                    <a:pt x="46" y="36"/>
                    <a:pt x="43" y="42"/>
                    <a:pt x="45" y="68"/>
                  </a:cubicBezTo>
                  <a:cubicBezTo>
                    <a:pt x="31" y="46"/>
                    <a:pt x="25" y="43"/>
                    <a:pt x="0" y="45"/>
                  </a:cubicBezTo>
                  <a:cubicBezTo>
                    <a:pt x="21" y="31"/>
                    <a:pt x="24" y="25"/>
                    <a:pt x="22" y="0"/>
                  </a:cubicBezTo>
                  <a:cubicBezTo>
                    <a:pt x="36" y="21"/>
                    <a:pt x="42" y="24"/>
                    <a:pt x="68" y="22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59"/>
            <p:cNvSpPr/>
            <p:nvPr/>
          </p:nvSpPr>
          <p:spPr bwMode="auto">
            <a:xfrm>
              <a:off x="3449638" y="2347913"/>
              <a:ext cx="141288" cy="141287"/>
            </a:xfrm>
            <a:custGeom>
              <a:avLst/>
              <a:gdLst>
                <a:gd name="T0" fmla="*/ 68 w 68"/>
                <a:gd name="T1" fmla="*/ 23 h 68"/>
                <a:gd name="T2" fmla="*/ 45 w 68"/>
                <a:gd name="T3" fmla="*/ 68 h 68"/>
                <a:gd name="T4" fmla="*/ 0 w 68"/>
                <a:gd name="T5" fmla="*/ 46 h 68"/>
                <a:gd name="T6" fmla="*/ 22 w 68"/>
                <a:gd name="T7" fmla="*/ 0 h 68"/>
                <a:gd name="T8" fmla="*/ 68 w 68"/>
                <a:gd name="T9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23"/>
                  </a:moveTo>
                  <a:cubicBezTo>
                    <a:pt x="46" y="37"/>
                    <a:pt x="43" y="43"/>
                    <a:pt x="45" y="68"/>
                  </a:cubicBezTo>
                  <a:cubicBezTo>
                    <a:pt x="32" y="47"/>
                    <a:pt x="25" y="44"/>
                    <a:pt x="0" y="46"/>
                  </a:cubicBezTo>
                  <a:cubicBezTo>
                    <a:pt x="21" y="32"/>
                    <a:pt x="25" y="26"/>
                    <a:pt x="22" y="0"/>
                  </a:cubicBezTo>
                  <a:cubicBezTo>
                    <a:pt x="36" y="22"/>
                    <a:pt x="42" y="25"/>
                    <a:pt x="68" y="2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60"/>
            <p:cNvSpPr/>
            <p:nvPr/>
          </p:nvSpPr>
          <p:spPr bwMode="auto">
            <a:xfrm>
              <a:off x="3436938" y="3051175"/>
              <a:ext cx="84138" cy="80962"/>
            </a:xfrm>
            <a:custGeom>
              <a:avLst/>
              <a:gdLst>
                <a:gd name="T0" fmla="*/ 40 w 40"/>
                <a:gd name="T1" fmla="*/ 13 h 39"/>
                <a:gd name="T2" fmla="*/ 27 w 40"/>
                <a:gd name="T3" fmla="*/ 39 h 39"/>
                <a:gd name="T4" fmla="*/ 0 w 40"/>
                <a:gd name="T5" fmla="*/ 26 h 39"/>
                <a:gd name="T6" fmla="*/ 13 w 40"/>
                <a:gd name="T7" fmla="*/ 0 h 39"/>
                <a:gd name="T8" fmla="*/ 40 w 40"/>
                <a:gd name="T9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40" y="13"/>
                  </a:moveTo>
                  <a:cubicBezTo>
                    <a:pt x="27" y="21"/>
                    <a:pt x="25" y="24"/>
                    <a:pt x="27" y="39"/>
                  </a:cubicBezTo>
                  <a:cubicBezTo>
                    <a:pt x="19" y="27"/>
                    <a:pt x="15" y="25"/>
                    <a:pt x="0" y="26"/>
                  </a:cubicBezTo>
                  <a:cubicBezTo>
                    <a:pt x="13" y="18"/>
                    <a:pt x="14" y="15"/>
                    <a:pt x="13" y="0"/>
                  </a:cubicBezTo>
                  <a:cubicBezTo>
                    <a:pt x="21" y="12"/>
                    <a:pt x="25" y="14"/>
                    <a:pt x="40" y="1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1"/>
            <p:cNvSpPr/>
            <p:nvPr/>
          </p:nvSpPr>
          <p:spPr bwMode="auto">
            <a:xfrm>
              <a:off x="3859213" y="2376488"/>
              <a:ext cx="84138" cy="84137"/>
            </a:xfrm>
            <a:custGeom>
              <a:avLst/>
              <a:gdLst>
                <a:gd name="T0" fmla="*/ 40 w 40"/>
                <a:gd name="T1" fmla="*/ 14 h 40"/>
                <a:gd name="T2" fmla="*/ 27 w 40"/>
                <a:gd name="T3" fmla="*/ 40 h 40"/>
                <a:gd name="T4" fmla="*/ 0 w 40"/>
                <a:gd name="T5" fmla="*/ 27 h 40"/>
                <a:gd name="T6" fmla="*/ 13 w 40"/>
                <a:gd name="T7" fmla="*/ 0 h 40"/>
                <a:gd name="T8" fmla="*/ 40 w 40"/>
                <a:gd name="T9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14"/>
                  </a:moveTo>
                  <a:cubicBezTo>
                    <a:pt x="27" y="22"/>
                    <a:pt x="26" y="25"/>
                    <a:pt x="27" y="40"/>
                  </a:cubicBezTo>
                  <a:cubicBezTo>
                    <a:pt x="19" y="28"/>
                    <a:pt x="15" y="26"/>
                    <a:pt x="0" y="27"/>
                  </a:cubicBezTo>
                  <a:cubicBezTo>
                    <a:pt x="13" y="19"/>
                    <a:pt x="15" y="15"/>
                    <a:pt x="13" y="0"/>
                  </a:cubicBezTo>
                  <a:cubicBezTo>
                    <a:pt x="21" y="13"/>
                    <a:pt x="25" y="15"/>
                    <a:pt x="40" y="14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62"/>
            <p:cNvSpPr/>
            <p:nvPr/>
          </p:nvSpPr>
          <p:spPr bwMode="auto">
            <a:xfrm>
              <a:off x="3509963" y="1866900"/>
              <a:ext cx="84138" cy="82550"/>
            </a:xfrm>
            <a:custGeom>
              <a:avLst/>
              <a:gdLst>
                <a:gd name="T0" fmla="*/ 40 w 40"/>
                <a:gd name="T1" fmla="*/ 13 h 40"/>
                <a:gd name="T2" fmla="*/ 27 w 40"/>
                <a:gd name="T3" fmla="*/ 40 h 40"/>
                <a:gd name="T4" fmla="*/ 0 w 40"/>
                <a:gd name="T5" fmla="*/ 27 h 40"/>
                <a:gd name="T6" fmla="*/ 13 w 40"/>
                <a:gd name="T7" fmla="*/ 0 h 40"/>
                <a:gd name="T8" fmla="*/ 40 w 40"/>
                <a:gd name="T9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13"/>
                  </a:moveTo>
                  <a:cubicBezTo>
                    <a:pt x="27" y="21"/>
                    <a:pt x="26" y="25"/>
                    <a:pt x="27" y="40"/>
                  </a:cubicBezTo>
                  <a:cubicBezTo>
                    <a:pt x="19" y="27"/>
                    <a:pt x="15" y="25"/>
                    <a:pt x="0" y="27"/>
                  </a:cubicBezTo>
                  <a:cubicBezTo>
                    <a:pt x="13" y="18"/>
                    <a:pt x="15" y="15"/>
                    <a:pt x="13" y="0"/>
                  </a:cubicBezTo>
                  <a:cubicBezTo>
                    <a:pt x="21" y="12"/>
                    <a:pt x="25" y="14"/>
                    <a:pt x="40" y="1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63"/>
            <p:cNvSpPr/>
            <p:nvPr/>
          </p:nvSpPr>
          <p:spPr bwMode="auto">
            <a:xfrm>
              <a:off x="4413250" y="26860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10 w 38"/>
                <a:gd name="T3" fmla="*/ 38 h 38"/>
                <a:gd name="T4" fmla="*/ 0 w 38"/>
                <a:gd name="T5" fmla="*/ 9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20" y="26"/>
                    <a:pt x="10" y="38"/>
                  </a:cubicBezTo>
                  <a:cubicBezTo>
                    <a:pt x="13" y="23"/>
                    <a:pt x="12" y="19"/>
                    <a:pt x="0" y="9"/>
                  </a:cubicBezTo>
                  <a:cubicBezTo>
                    <a:pt x="15" y="12"/>
                    <a:pt x="19" y="11"/>
                    <a:pt x="28" y="0"/>
                  </a:cubicBezTo>
                  <a:cubicBezTo>
                    <a:pt x="25" y="14"/>
                    <a:pt x="27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64"/>
            <p:cNvSpPr/>
            <p:nvPr/>
          </p:nvSpPr>
          <p:spPr bwMode="auto">
            <a:xfrm>
              <a:off x="3087688" y="2884488"/>
              <a:ext cx="79375" cy="80962"/>
            </a:xfrm>
            <a:custGeom>
              <a:avLst/>
              <a:gdLst>
                <a:gd name="T0" fmla="*/ 38 w 38"/>
                <a:gd name="T1" fmla="*/ 29 h 39"/>
                <a:gd name="T2" fmla="*/ 9 w 38"/>
                <a:gd name="T3" fmla="*/ 39 h 39"/>
                <a:gd name="T4" fmla="*/ 0 w 38"/>
                <a:gd name="T5" fmla="*/ 10 h 39"/>
                <a:gd name="T6" fmla="*/ 28 w 38"/>
                <a:gd name="T7" fmla="*/ 0 h 39"/>
                <a:gd name="T8" fmla="*/ 38 w 38"/>
                <a:gd name="T9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8" y="29"/>
                  </a:moveTo>
                  <a:cubicBezTo>
                    <a:pt x="23" y="26"/>
                    <a:pt x="19" y="27"/>
                    <a:pt x="9" y="39"/>
                  </a:cubicBezTo>
                  <a:cubicBezTo>
                    <a:pt x="13" y="24"/>
                    <a:pt x="11" y="20"/>
                    <a:pt x="0" y="10"/>
                  </a:cubicBezTo>
                  <a:cubicBezTo>
                    <a:pt x="14" y="13"/>
                    <a:pt x="18" y="12"/>
                    <a:pt x="28" y="0"/>
                  </a:cubicBezTo>
                  <a:cubicBezTo>
                    <a:pt x="25" y="15"/>
                    <a:pt x="26" y="19"/>
                    <a:pt x="38" y="29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5"/>
            <p:cNvSpPr/>
            <p:nvPr/>
          </p:nvSpPr>
          <p:spPr bwMode="auto">
            <a:xfrm>
              <a:off x="4143375" y="2136775"/>
              <a:ext cx="80963" cy="79375"/>
            </a:xfrm>
            <a:custGeom>
              <a:avLst/>
              <a:gdLst>
                <a:gd name="T0" fmla="*/ 39 w 39"/>
                <a:gd name="T1" fmla="*/ 28 h 38"/>
                <a:gd name="T2" fmla="*/ 10 w 39"/>
                <a:gd name="T3" fmla="*/ 38 h 38"/>
                <a:gd name="T4" fmla="*/ 0 w 39"/>
                <a:gd name="T5" fmla="*/ 9 h 38"/>
                <a:gd name="T6" fmla="*/ 29 w 39"/>
                <a:gd name="T7" fmla="*/ 0 h 38"/>
                <a:gd name="T8" fmla="*/ 39 w 39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9" y="28"/>
                  </a:moveTo>
                  <a:cubicBezTo>
                    <a:pt x="24" y="25"/>
                    <a:pt x="20" y="26"/>
                    <a:pt x="10" y="38"/>
                  </a:cubicBezTo>
                  <a:cubicBezTo>
                    <a:pt x="13" y="23"/>
                    <a:pt x="12" y="19"/>
                    <a:pt x="0" y="9"/>
                  </a:cubicBezTo>
                  <a:cubicBezTo>
                    <a:pt x="15" y="13"/>
                    <a:pt x="19" y="11"/>
                    <a:pt x="29" y="0"/>
                  </a:cubicBezTo>
                  <a:cubicBezTo>
                    <a:pt x="26" y="14"/>
                    <a:pt x="27" y="18"/>
                    <a:pt x="39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66"/>
            <p:cNvSpPr/>
            <p:nvPr/>
          </p:nvSpPr>
          <p:spPr bwMode="auto">
            <a:xfrm>
              <a:off x="4373563" y="30924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10 w 38"/>
                <a:gd name="T3" fmla="*/ 38 h 38"/>
                <a:gd name="T4" fmla="*/ 0 w 38"/>
                <a:gd name="T5" fmla="*/ 9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20" y="26"/>
                    <a:pt x="10" y="38"/>
                  </a:cubicBezTo>
                  <a:cubicBezTo>
                    <a:pt x="13" y="23"/>
                    <a:pt x="12" y="19"/>
                    <a:pt x="0" y="9"/>
                  </a:cubicBezTo>
                  <a:cubicBezTo>
                    <a:pt x="15" y="12"/>
                    <a:pt x="19" y="11"/>
                    <a:pt x="28" y="0"/>
                  </a:cubicBezTo>
                  <a:cubicBezTo>
                    <a:pt x="25" y="14"/>
                    <a:pt x="27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67"/>
            <p:cNvSpPr/>
            <p:nvPr/>
          </p:nvSpPr>
          <p:spPr bwMode="auto">
            <a:xfrm>
              <a:off x="3778250" y="26860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9 w 38"/>
                <a:gd name="T3" fmla="*/ 38 h 38"/>
                <a:gd name="T4" fmla="*/ 0 w 38"/>
                <a:gd name="T5" fmla="*/ 9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19" y="26"/>
                    <a:pt x="9" y="38"/>
                  </a:cubicBezTo>
                  <a:cubicBezTo>
                    <a:pt x="12" y="23"/>
                    <a:pt x="11" y="19"/>
                    <a:pt x="0" y="9"/>
                  </a:cubicBezTo>
                  <a:cubicBezTo>
                    <a:pt x="14" y="12"/>
                    <a:pt x="18" y="11"/>
                    <a:pt x="28" y="0"/>
                  </a:cubicBezTo>
                  <a:cubicBezTo>
                    <a:pt x="25" y="14"/>
                    <a:pt x="26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68"/>
            <p:cNvSpPr/>
            <p:nvPr/>
          </p:nvSpPr>
          <p:spPr bwMode="auto">
            <a:xfrm>
              <a:off x="3167063" y="25082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9 w 38"/>
                <a:gd name="T3" fmla="*/ 38 h 38"/>
                <a:gd name="T4" fmla="*/ 0 w 38"/>
                <a:gd name="T5" fmla="*/ 10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19" y="26"/>
                    <a:pt x="9" y="38"/>
                  </a:cubicBezTo>
                  <a:cubicBezTo>
                    <a:pt x="13" y="23"/>
                    <a:pt x="11" y="19"/>
                    <a:pt x="0" y="10"/>
                  </a:cubicBezTo>
                  <a:cubicBezTo>
                    <a:pt x="14" y="13"/>
                    <a:pt x="18" y="11"/>
                    <a:pt x="28" y="0"/>
                  </a:cubicBezTo>
                  <a:cubicBezTo>
                    <a:pt x="25" y="14"/>
                    <a:pt x="26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3" name="内容占位符 1">
            <a:extLst>
              <a:ext uri="{FF2B5EF4-FFF2-40B4-BE49-F238E27FC236}">
                <a16:creationId xmlns:a16="http://schemas.microsoft.com/office/drawing/2014/main" id="{C8A73F6B-CFAA-4DF3-91FD-6E4B8E87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898" y="3064170"/>
            <a:ext cx="5316717" cy="2181436"/>
          </a:xfrm>
        </p:spPr>
        <p:txBody>
          <a:bodyPr/>
          <a:lstStyle/>
          <a:p>
            <a:r>
              <a:rPr lang="zh-CN" altLang="en-US" dirty="0"/>
              <a:t>业务动态结构</a:t>
            </a:r>
            <a:r>
              <a:rPr lang="en-US" altLang="zh-CN" dirty="0"/>
              <a:t>——</a:t>
            </a:r>
            <a:r>
              <a:rPr lang="zh-CN" altLang="en-US" dirty="0"/>
              <a:t>陈昱冰</a:t>
            </a:r>
            <a:endParaRPr lang="en-US" altLang="zh-CN" dirty="0"/>
          </a:p>
          <a:p>
            <a:endParaRPr lang="en-US" altLang="zh-CN" dirty="0"/>
          </a:p>
          <a:p>
            <a:pPr marL="109537" indent="0">
              <a:buNone/>
            </a:pPr>
            <a:endParaRPr lang="en-US" altLang="zh-CN" dirty="0"/>
          </a:p>
          <a:p>
            <a:r>
              <a:rPr lang="zh-CN" altLang="en-US" dirty="0"/>
              <a:t>运动节点描述</a:t>
            </a:r>
            <a:r>
              <a:rPr lang="en-US" altLang="zh-CN" dirty="0"/>
              <a:t>——</a:t>
            </a:r>
            <a:r>
              <a:rPr lang="zh-CN" altLang="en-US" dirty="0"/>
              <a:t>张维轩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266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F07B2CC2-8D04-4609-A9DD-7BB5EF21B0A1}"/>
              </a:ext>
            </a:extLst>
          </p:cNvPr>
          <p:cNvSpPr/>
          <p:nvPr/>
        </p:nvSpPr>
        <p:spPr>
          <a:xfrm>
            <a:off x="4005146" y="2967967"/>
            <a:ext cx="987564" cy="987564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0000">
                <a:srgbClr val="B9DA66"/>
              </a:gs>
              <a:gs pos="100000">
                <a:schemeClr val="accent1">
                  <a:lumMod val="100000"/>
                </a:schemeClr>
              </a:gs>
            </a:gsLst>
            <a:lin ang="15600000" scaled="0"/>
          </a:gradFill>
          <a:ln w="3175"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63154" y="3119503"/>
            <a:ext cx="4433146" cy="707886"/>
            <a:chOff x="4063154" y="3197321"/>
            <a:chExt cx="4433146" cy="707886"/>
          </a:xfrm>
        </p:grpSpPr>
        <p:sp>
          <p:nvSpPr>
            <p:cNvPr id="3" name="文本框 2"/>
            <p:cNvSpPr txBox="1"/>
            <p:nvPr/>
          </p:nvSpPr>
          <p:spPr>
            <a:xfrm>
              <a:off x="5108725" y="3216402"/>
              <a:ext cx="3387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一层业务流程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063154" y="3197321"/>
              <a:ext cx="9875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2.1</a:t>
              </a:r>
              <a:endParaRPr lang="zh-CN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2948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A7656E5-4FE9-48F7-AF0C-FC2534B3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一层业务流程图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EE3E73-63E0-48C9-842E-77BC5FD98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36" y="889234"/>
            <a:ext cx="7319327" cy="569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6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232C99-952D-4E65-9060-9E6CB4EE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一层业务运动节点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1D19EF-757C-4D3D-AB8D-97170F2202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33" y="1120949"/>
            <a:ext cx="9721134" cy="5243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178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A1F93BB-7A20-4BC5-9FAB-7F4529DF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一层业务运动节点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D7A9C7-A374-4A27-B8DF-95DC7C300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73" y="1106689"/>
            <a:ext cx="9865254" cy="5021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499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EDCCFCF-53A2-4D4C-9464-CDCCBA40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一层业务运动节点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7B0AEB-E429-4079-89ED-A102AC1FB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83" y="1180407"/>
            <a:ext cx="10105833" cy="50535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37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758F32-C26C-45ED-B296-39A85C85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一层业务运动节点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4C7F7F-6960-4016-AE7B-DE1D4861A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07" y="1111239"/>
            <a:ext cx="10431186" cy="5113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F07B2CC2-8D04-4609-A9DD-7BB5EF21B0A1}"/>
              </a:ext>
            </a:extLst>
          </p:cNvPr>
          <p:cNvSpPr/>
          <p:nvPr/>
        </p:nvSpPr>
        <p:spPr>
          <a:xfrm>
            <a:off x="4005146" y="2967967"/>
            <a:ext cx="987564" cy="987564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0000">
                <a:srgbClr val="B9DA66"/>
              </a:gs>
              <a:gs pos="100000">
                <a:schemeClr val="accent1">
                  <a:lumMod val="100000"/>
                </a:schemeClr>
              </a:gs>
            </a:gsLst>
            <a:lin ang="15600000" scaled="0"/>
          </a:gradFill>
          <a:ln w="3175"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63154" y="3119503"/>
            <a:ext cx="4433146" cy="707886"/>
            <a:chOff x="4063154" y="3197321"/>
            <a:chExt cx="4433146" cy="707886"/>
          </a:xfrm>
        </p:grpSpPr>
        <p:sp>
          <p:nvSpPr>
            <p:cNvPr id="3" name="文本框 2"/>
            <p:cNvSpPr txBox="1"/>
            <p:nvPr/>
          </p:nvSpPr>
          <p:spPr>
            <a:xfrm>
              <a:off x="5108725" y="3216402"/>
              <a:ext cx="3387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二层业务流程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063154" y="3197321"/>
              <a:ext cx="9875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2.2</a:t>
              </a:r>
              <a:endParaRPr lang="zh-CN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3160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25457A-B397-48C8-999C-267FFE63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二层业务流程图</a:t>
            </a:r>
            <a:r>
              <a:rPr lang="en-US" altLang="zh-CN" dirty="0"/>
              <a:t>——</a:t>
            </a:r>
            <a:r>
              <a:rPr lang="zh-CN" altLang="zh-CN" dirty="0"/>
              <a:t>整理与初审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51BCAF-CCED-4671-985C-8DCE7F076C4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37" y="812550"/>
            <a:ext cx="7747125" cy="604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50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AEA9A468-8B23-48B7-B4BA-F1D8C520390C}"/>
              </a:ext>
            </a:extLst>
          </p:cNvPr>
          <p:cNvSpPr/>
          <p:nvPr/>
        </p:nvSpPr>
        <p:spPr>
          <a:xfrm>
            <a:off x="6237476" y="2479535"/>
            <a:ext cx="987564" cy="987564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0000">
                <a:srgbClr val="B9DA66"/>
              </a:gs>
              <a:gs pos="100000">
                <a:schemeClr val="accent1">
                  <a:lumMod val="100000"/>
                </a:schemeClr>
              </a:gs>
            </a:gsLst>
            <a:lin ang="15600000" scaled="0"/>
          </a:gradFill>
          <a:ln w="3175"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7EB7A67-F316-4917-B095-1CBB4D0CA4E3}"/>
              </a:ext>
            </a:extLst>
          </p:cNvPr>
          <p:cNvSpPr/>
          <p:nvPr/>
        </p:nvSpPr>
        <p:spPr>
          <a:xfrm>
            <a:off x="6237476" y="4454663"/>
            <a:ext cx="987564" cy="987564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0000">
                <a:srgbClr val="B9DA66"/>
              </a:gs>
              <a:gs pos="100000">
                <a:schemeClr val="accent1">
                  <a:lumMod val="100000"/>
                </a:schemeClr>
              </a:gs>
            </a:gsLst>
            <a:lin ang="15600000" scaled="0"/>
          </a:gradFill>
          <a:ln w="3175"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FEDB70F-BA64-484C-8F9E-44F92BE2857C}"/>
              </a:ext>
            </a:extLst>
          </p:cNvPr>
          <p:cNvSpPr/>
          <p:nvPr/>
        </p:nvSpPr>
        <p:spPr>
          <a:xfrm>
            <a:off x="1270232" y="3467099"/>
            <a:ext cx="987564" cy="987564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0000">
                <a:srgbClr val="B9DA66"/>
              </a:gs>
              <a:gs pos="100000">
                <a:schemeClr val="accent1">
                  <a:lumMod val="100000"/>
                </a:schemeClr>
              </a:gs>
            </a:gsLst>
            <a:lin ang="15600000" scaled="0"/>
          </a:gradFill>
          <a:ln w="3175"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8233BB0-487C-4318-915F-81B3C1A0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8925"/>
            <a:ext cx="10972800" cy="5619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08D64C5-91ED-43BF-8B89-24030B8B25AD}"/>
              </a:ext>
            </a:extLst>
          </p:cNvPr>
          <p:cNvGrpSpPr/>
          <p:nvPr/>
        </p:nvGrpSpPr>
        <p:grpSpPr>
          <a:xfrm>
            <a:off x="1270232" y="1504771"/>
            <a:ext cx="4491155" cy="1370945"/>
            <a:chOff x="4005145" y="1829072"/>
            <a:chExt cx="4491155" cy="137094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469D52B-A0E6-4B59-9782-9D79D37E04DA}"/>
                </a:ext>
              </a:extLst>
            </p:cNvPr>
            <p:cNvSpPr txBox="1"/>
            <p:nvPr/>
          </p:nvSpPr>
          <p:spPr>
            <a:xfrm>
              <a:off x="5108726" y="1999688"/>
              <a:ext cx="33875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业务的静态结构</a:t>
              </a:r>
              <a:br>
                <a:rPr lang="zh-CN" altLang="en-US" sz="7200" dirty="0"/>
              </a:br>
              <a:endParaRPr lang="zh-CN" alt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156C232-2D76-4FEF-A0E0-C5B367A477E7}"/>
                </a:ext>
              </a:extLst>
            </p:cNvPr>
            <p:cNvSpPr/>
            <p:nvPr/>
          </p:nvSpPr>
          <p:spPr>
            <a:xfrm>
              <a:off x="4005145" y="1829072"/>
              <a:ext cx="987564" cy="987564"/>
            </a:xfrm>
            <a:prstGeom prst="ellipse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0000">
                  <a:srgbClr val="B9DA66"/>
                </a:gs>
                <a:gs pos="100000">
                  <a:schemeClr val="accent1">
                    <a:lumMod val="100000"/>
                  </a:schemeClr>
                </a:gs>
              </a:gsLst>
              <a:lin ang="15600000" scaled="0"/>
            </a:gradFill>
            <a:ln w="3175">
              <a:solidFill>
                <a:schemeClr val="bg1"/>
              </a:solidFill>
            </a:ln>
            <a:effectLst>
              <a:outerShdw blurRad="1397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5444B34-A65A-4FB1-90C1-39688E660805}"/>
                </a:ext>
              </a:extLst>
            </p:cNvPr>
            <p:cNvSpPr txBox="1"/>
            <p:nvPr/>
          </p:nvSpPr>
          <p:spPr>
            <a:xfrm>
              <a:off x="4131018" y="1968911"/>
              <a:ext cx="8120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01</a:t>
              </a:r>
              <a:endParaRPr lang="zh-CN" altLang="en-US" sz="40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E37FBDD-C521-44BA-A660-0E5EEFE3FE88}"/>
              </a:ext>
            </a:extLst>
          </p:cNvPr>
          <p:cNvGrpSpPr/>
          <p:nvPr/>
        </p:nvGrpSpPr>
        <p:grpSpPr>
          <a:xfrm>
            <a:off x="1396105" y="3606939"/>
            <a:ext cx="4365282" cy="707886"/>
            <a:chOff x="4131018" y="1968911"/>
            <a:chExt cx="4365282" cy="70788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0B0EDBB-94E1-4A67-8621-2F8F5B4CA996}"/>
                </a:ext>
              </a:extLst>
            </p:cNvPr>
            <p:cNvSpPr txBox="1"/>
            <p:nvPr/>
          </p:nvSpPr>
          <p:spPr>
            <a:xfrm>
              <a:off x="5108726" y="1999688"/>
              <a:ext cx="3387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业务的动态结构</a:t>
              </a:r>
              <a:endParaRPr lang="zh-CN" alt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FA17648-F400-498D-9F70-BA47515B5021}"/>
                </a:ext>
              </a:extLst>
            </p:cNvPr>
            <p:cNvSpPr txBox="1"/>
            <p:nvPr/>
          </p:nvSpPr>
          <p:spPr>
            <a:xfrm>
              <a:off x="4131018" y="1968911"/>
              <a:ext cx="8120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02</a:t>
              </a:r>
              <a:endParaRPr lang="zh-CN" altLang="en-US" sz="40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04052E5-3D7C-4B72-BAC0-695F9B210122}"/>
              </a:ext>
            </a:extLst>
          </p:cNvPr>
          <p:cNvGrpSpPr/>
          <p:nvPr/>
        </p:nvGrpSpPr>
        <p:grpSpPr>
          <a:xfrm>
            <a:off x="6388185" y="2625828"/>
            <a:ext cx="4365282" cy="707886"/>
            <a:chOff x="4131018" y="1968911"/>
            <a:chExt cx="4365282" cy="70788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C10A550-394C-4E2D-A7B9-BE04F079F88C}"/>
                </a:ext>
              </a:extLst>
            </p:cNvPr>
            <p:cNvSpPr txBox="1"/>
            <p:nvPr/>
          </p:nvSpPr>
          <p:spPr>
            <a:xfrm>
              <a:off x="4992709" y="1999688"/>
              <a:ext cx="35035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非业务调研</a:t>
              </a:r>
              <a:endParaRPr lang="zh-CN" alt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C4ECDA6-F268-42C6-8997-B9AA6CE13CCE}"/>
                </a:ext>
              </a:extLst>
            </p:cNvPr>
            <p:cNvSpPr txBox="1"/>
            <p:nvPr/>
          </p:nvSpPr>
          <p:spPr>
            <a:xfrm>
              <a:off x="4131018" y="1968911"/>
              <a:ext cx="8120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03</a:t>
              </a:r>
              <a:endParaRPr lang="zh-CN" altLang="en-US" sz="4000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6D0821B-391E-44ED-B9FA-F86674DDB58C}"/>
              </a:ext>
            </a:extLst>
          </p:cNvPr>
          <p:cNvGrpSpPr/>
          <p:nvPr/>
        </p:nvGrpSpPr>
        <p:grpSpPr>
          <a:xfrm>
            <a:off x="6388185" y="4594503"/>
            <a:ext cx="4365282" cy="707886"/>
            <a:chOff x="4131018" y="1968911"/>
            <a:chExt cx="4365282" cy="70788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3B05648-F9C9-4FC1-8C79-B71D2CDA60AA}"/>
                </a:ext>
              </a:extLst>
            </p:cNvPr>
            <p:cNvSpPr txBox="1"/>
            <p:nvPr/>
          </p:nvSpPr>
          <p:spPr>
            <a:xfrm>
              <a:off x="5108726" y="1999688"/>
              <a:ext cx="3387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特别期许</a:t>
              </a:r>
              <a:endParaRPr lang="zh-CN" alt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D037F9-0FA4-485B-AA89-726AFD2EB623}"/>
                </a:ext>
              </a:extLst>
            </p:cNvPr>
            <p:cNvSpPr txBox="1"/>
            <p:nvPr/>
          </p:nvSpPr>
          <p:spPr>
            <a:xfrm>
              <a:off x="4131018" y="1968911"/>
              <a:ext cx="8120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04</a:t>
              </a:r>
              <a:endParaRPr lang="zh-CN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8919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9364392-E0D1-410B-8019-37470EF6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二层业务流程图</a:t>
            </a:r>
            <a:r>
              <a:rPr lang="en-US" altLang="zh-CN" dirty="0"/>
              <a:t>——</a:t>
            </a:r>
            <a:r>
              <a:rPr lang="zh-CN" altLang="zh-CN" dirty="0"/>
              <a:t>整理与初审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EEFE11-CF95-4B1D-879B-B45E8A41E2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94" y="1024033"/>
            <a:ext cx="8383143" cy="5429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653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B3F8EB-CC11-4B22-8210-04DE30EE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二层业务流程图</a:t>
            </a:r>
            <a:r>
              <a:rPr lang="en-US" altLang="zh-CN" dirty="0"/>
              <a:t>——</a:t>
            </a:r>
            <a:r>
              <a:rPr lang="zh-CN" altLang="zh-CN" dirty="0"/>
              <a:t>整理与初审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992B5A-A004-403F-8F91-038B018DAE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948" y="964397"/>
            <a:ext cx="7948103" cy="5762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9684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4F30548-D478-41E7-BA75-3C1F681A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二层业务流程图</a:t>
            </a:r>
            <a:r>
              <a:rPr lang="en-US" altLang="zh-CN" dirty="0"/>
              <a:t>——</a:t>
            </a:r>
            <a:r>
              <a:rPr lang="zh-CN" altLang="zh-CN" dirty="0"/>
              <a:t>整理与初审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5EDB83-6195-49B6-A7BF-DAA1769F4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74" y="1086250"/>
            <a:ext cx="9464051" cy="5143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223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E2D7883-7F83-4582-9B47-46D98EEB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二层业务流程图</a:t>
            </a:r>
            <a:r>
              <a:rPr lang="en-US" altLang="zh-CN" dirty="0"/>
              <a:t>——</a:t>
            </a:r>
            <a:r>
              <a:rPr lang="zh-CN" altLang="en-US" dirty="0"/>
              <a:t>数字化处理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CFA53E-FA14-4A67-ADC6-A772F733AE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79" y="1171999"/>
            <a:ext cx="8569241" cy="5227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29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E51A4CC-3CEF-40EF-A663-73083669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二层业务流程图</a:t>
            </a:r>
            <a:r>
              <a:rPr lang="en-US" altLang="zh-CN" dirty="0"/>
              <a:t>——</a:t>
            </a:r>
            <a:r>
              <a:rPr lang="zh-CN" altLang="en-US" dirty="0"/>
              <a:t>数字化处理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84AFBE-7838-4A72-B75C-1E1BF8A80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462" y="962954"/>
            <a:ext cx="8203076" cy="582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420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E89E3D-22E6-42FC-9AF0-979D1154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二层业务流程图</a:t>
            </a:r>
            <a:r>
              <a:rPr lang="en-US" altLang="zh-CN" dirty="0"/>
              <a:t>——</a:t>
            </a:r>
            <a:r>
              <a:rPr lang="zh-CN" altLang="en-US" dirty="0"/>
              <a:t>数字化处理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1D1109-4573-4D8F-95D5-22A143646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5" y="1282814"/>
            <a:ext cx="10031410" cy="5252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0030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0D35312-C185-46DC-AF70-EAC5DB80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二层业务流程图</a:t>
            </a:r>
            <a:r>
              <a:rPr lang="en-US" altLang="zh-CN" dirty="0"/>
              <a:t>——</a:t>
            </a:r>
            <a:r>
              <a:rPr lang="zh-CN" altLang="en-US" dirty="0"/>
              <a:t>档案归档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B4CA92-0D22-4C45-9180-3709FB3F86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014" y="908049"/>
            <a:ext cx="6289935" cy="580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760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573FA5C-742F-41CF-B8B9-9E799635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二层业务流程图</a:t>
            </a:r>
            <a:r>
              <a:rPr lang="en-US" altLang="zh-CN" dirty="0"/>
              <a:t>——</a:t>
            </a:r>
            <a:r>
              <a:rPr lang="zh-CN" altLang="en-US" dirty="0"/>
              <a:t>档案归档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1637EB-636A-414D-AA35-9688BAE9EE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94" y="989926"/>
            <a:ext cx="8716012" cy="5593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1555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E2F13A6-BDB8-4AFC-86A4-254B3774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二层业务流程图</a:t>
            </a:r>
            <a:r>
              <a:rPr lang="en-US" altLang="zh-CN" dirty="0"/>
              <a:t>——</a:t>
            </a:r>
            <a:r>
              <a:rPr lang="zh-CN" altLang="en-US" dirty="0"/>
              <a:t>档案归档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ACFDF4-2ABD-4EBE-BC8B-D9A13843AF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327" y="1068155"/>
            <a:ext cx="8639345" cy="5515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9608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222D292-2B1C-4528-9E55-5EFFE1F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二层业务流程图</a:t>
            </a:r>
            <a:r>
              <a:rPr lang="en-US" altLang="zh-CN" dirty="0"/>
              <a:t>——</a:t>
            </a:r>
            <a:r>
              <a:rPr lang="zh-CN" altLang="en-US" dirty="0"/>
              <a:t>档案归档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E09135-17BD-4A7F-863D-659007CB5E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81" y="1044595"/>
            <a:ext cx="9579038" cy="5650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82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5502572" y="983226"/>
            <a:ext cx="6689427" cy="587477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8442091" y="193038"/>
            <a:ext cx="528440" cy="389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9017157" y="220326"/>
            <a:ext cx="458073" cy="362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8835830" y="0"/>
            <a:ext cx="269401" cy="2694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096000" y="1130285"/>
            <a:ext cx="3978839" cy="826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52400" dist="25400" dir="54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370989" y="1312574"/>
            <a:ext cx="3428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业务的静态结构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455198" y="2468743"/>
            <a:ext cx="285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6878173" y="3026219"/>
            <a:ext cx="3915313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661988" y="1466850"/>
            <a:ext cx="4259263" cy="4545012"/>
            <a:chOff x="661988" y="1466850"/>
            <a:chExt cx="4259263" cy="4545012"/>
          </a:xfrm>
        </p:grpSpPr>
        <p:sp>
          <p:nvSpPr>
            <p:cNvPr id="69" name="Freeform 5"/>
            <p:cNvSpPr/>
            <p:nvPr/>
          </p:nvSpPr>
          <p:spPr bwMode="auto">
            <a:xfrm>
              <a:off x="908050" y="4143375"/>
              <a:ext cx="585788" cy="584200"/>
            </a:xfrm>
            <a:custGeom>
              <a:avLst/>
              <a:gdLst>
                <a:gd name="T0" fmla="*/ 140 w 281"/>
                <a:gd name="T1" fmla="*/ 0 h 281"/>
                <a:gd name="T2" fmla="*/ 281 w 281"/>
                <a:gd name="T3" fmla="*/ 140 h 281"/>
                <a:gd name="T4" fmla="*/ 140 w 281"/>
                <a:gd name="T5" fmla="*/ 281 h 281"/>
                <a:gd name="T6" fmla="*/ 0 w 281"/>
                <a:gd name="T7" fmla="*/ 140 h 281"/>
                <a:gd name="T8" fmla="*/ 23 w 281"/>
                <a:gd name="T9" fmla="*/ 62 h 281"/>
                <a:gd name="T10" fmla="*/ 54 w 281"/>
                <a:gd name="T11" fmla="*/ 93 h 281"/>
                <a:gd name="T12" fmla="*/ 42 w 281"/>
                <a:gd name="T13" fmla="*/ 140 h 281"/>
                <a:gd name="T14" fmla="*/ 140 w 281"/>
                <a:gd name="T15" fmla="*/ 239 h 281"/>
                <a:gd name="T16" fmla="*/ 239 w 281"/>
                <a:gd name="T17" fmla="*/ 140 h 281"/>
                <a:gd name="T18" fmla="*/ 140 w 281"/>
                <a:gd name="T19" fmla="*/ 42 h 281"/>
                <a:gd name="T20" fmla="*/ 88 w 281"/>
                <a:gd name="T21" fmla="*/ 57 h 281"/>
                <a:gd name="T22" fmla="*/ 58 w 281"/>
                <a:gd name="T23" fmla="*/ 26 h 281"/>
                <a:gd name="T24" fmla="*/ 140 w 281"/>
                <a:gd name="T2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1" h="281">
                  <a:moveTo>
                    <a:pt x="140" y="0"/>
                  </a:moveTo>
                  <a:cubicBezTo>
                    <a:pt x="218" y="0"/>
                    <a:pt x="281" y="63"/>
                    <a:pt x="281" y="140"/>
                  </a:cubicBezTo>
                  <a:cubicBezTo>
                    <a:pt x="281" y="218"/>
                    <a:pt x="218" y="281"/>
                    <a:pt x="140" y="281"/>
                  </a:cubicBezTo>
                  <a:cubicBezTo>
                    <a:pt x="63" y="281"/>
                    <a:pt x="0" y="218"/>
                    <a:pt x="0" y="140"/>
                  </a:cubicBezTo>
                  <a:cubicBezTo>
                    <a:pt x="0" y="111"/>
                    <a:pt x="9" y="85"/>
                    <a:pt x="23" y="62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46" y="107"/>
                    <a:pt x="42" y="123"/>
                    <a:pt x="42" y="140"/>
                  </a:cubicBezTo>
                  <a:cubicBezTo>
                    <a:pt x="42" y="195"/>
                    <a:pt x="86" y="239"/>
                    <a:pt x="140" y="239"/>
                  </a:cubicBezTo>
                  <a:cubicBezTo>
                    <a:pt x="195" y="239"/>
                    <a:pt x="239" y="195"/>
                    <a:pt x="239" y="140"/>
                  </a:cubicBezTo>
                  <a:cubicBezTo>
                    <a:pt x="239" y="86"/>
                    <a:pt x="195" y="42"/>
                    <a:pt x="140" y="42"/>
                  </a:cubicBezTo>
                  <a:cubicBezTo>
                    <a:pt x="121" y="42"/>
                    <a:pt x="104" y="47"/>
                    <a:pt x="88" y="5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81" y="10"/>
                    <a:pt x="110" y="0"/>
                    <a:pt x="140" y="0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"/>
            <p:cNvSpPr/>
            <p:nvPr/>
          </p:nvSpPr>
          <p:spPr bwMode="auto">
            <a:xfrm>
              <a:off x="1082675" y="4318000"/>
              <a:ext cx="234950" cy="234950"/>
            </a:xfrm>
            <a:custGeom>
              <a:avLst/>
              <a:gdLst>
                <a:gd name="T0" fmla="*/ 31 w 113"/>
                <a:gd name="T1" fmla="*/ 70 h 113"/>
                <a:gd name="T2" fmla="*/ 2 w 113"/>
                <a:gd name="T3" fmla="*/ 41 h 113"/>
                <a:gd name="T4" fmla="*/ 0 w 113"/>
                <a:gd name="T5" fmla="*/ 56 h 113"/>
                <a:gd name="T6" fmla="*/ 56 w 113"/>
                <a:gd name="T7" fmla="*/ 113 h 113"/>
                <a:gd name="T8" fmla="*/ 113 w 113"/>
                <a:gd name="T9" fmla="*/ 56 h 113"/>
                <a:gd name="T10" fmla="*/ 56 w 113"/>
                <a:gd name="T11" fmla="*/ 0 h 113"/>
                <a:gd name="T12" fmla="*/ 36 w 113"/>
                <a:gd name="T13" fmla="*/ 4 h 113"/>
                <a:gd name="T14" fmla="*/ 59 w 113"/>
                <a:gd name="T15" fmla="*/ 28 h 113"/>
                <a:gd name="T16" fmla="*/ 85 w 113"/>
                <a:gd name="T17" fmla="*/ 56 h 113"/>
                <a:gd name="T18" fmla="*/ 56 w 113"/>
                <a:gd name="T19" fmla="*/ 85 h 113"/>
                <a:gd name="T20" fmla="*/ 31 w 113"/>
                <a:gd name="T21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13">
                  <a:moveTo>
                    <a:pt x="31" y="70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1" y="46"/>
                    <a:pt x="0" y="51"/>
                    <a:pt x="0" y="56"/>
                  </a:cubicBezTo>
                  <a:cubicBezTo>
                    <a:pt x="0" y="88"/>
                    <a:pt x="25" y="113"/>
                    <a:pt x="56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6" y="0"/>
                  </a:cubicBezTo>
                  <a:cubicBezTo>
                    <a:pt x="49" y="0"/>
                    <a:pt x="42" y="1"/>
                    <a:pt x="36" y="4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74" y="29"/>
                    <a:pt x="85" y="41"/>
                    <a:pt x="85" y="56"/>
                  </a:cubicBezTo>
                  <a:cubicBezTo>
                    <a:pt x="85" y="72"/>
                    <a:pt x="72" y="85"/>
                    <a:pt x="56" y="85"/>
                  </a:cubicBezTo>
                  <a:cubicBezTo>
                    <a:pt x="45" y="85"/>
                    <a:pt x="36" y="79"/>
                    <a:pt x="31" y="70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"/>
            <p:cNvSpPr/>
            <p:nvPr/>
          </p:nvSpPr>
          <p:spPr bwMode="auto">
            <a:xfrm>
              <a:off x="728663" y="3963988"/>
              <a:ext cx="942975" cy="942975"/>
            </a:xfrm>
            <a:custGeom>
              <a:avLst/>
              <a:gdLst>
                <a:gd name="T0" fmla="*/ 24 w 453"/>
                <a:gd name="T1" fmla="*/ 124 h 453"/>
                <a:gd name="T2" fmla="*/ 0 w 453"/>
                <a:gd name="T3" fmla="*/ 226 h 453"/>
                <a:gd name="T4" fmla="*/ 226 w 453"/>
                <a:gd name="T5" fmla="*/ 453 h 453"/>
                <a:gd name="T6" fmla="*/ 453 w 453"/>
                <a:gd name="T7" fmla="*/ 226 h 453"/>
                <a:gd name="T8" fmla="*/ 226 w 453"/>
                <a:gd name="T9" fmla="*/ 0 h 453"/>
                <a:gd name="T10" fmla="*/ 119 w 453"/>
                <a:gd name="T11" fmla="*/ 27 h 453"/>
                <a:gd name="T12" fmla="*/ 140 w 453"/>
                <a:gd name="T13" fmla="*/ 48 h 453"/>
                <a:gd name="T14" fmla="*/ 135 w 453"/>
                <a:gd name="T15" fmla="*/ 69 h 453"/>
                <a:gd name="T16" fmla="*/ 226 w 453"/>
                <a:gd name="T17" fmla="*/ 44 h 453"/>
                <a:gd name="T18" fmla="*/ 409 w 453"/>
                <a:gd name="T19" fmla="*/ 226 h 453"/>
                <a:gd name="T20" fmla="*/ 226 w 453"/>
                <a:gd name="T21" fmla="*/ 409 h 453"/>
                <a:gd name="T22" fmla="*/ 44 w 453"/>
                <a:gd name="T23" fmla="*/ 226 h 453"/>
                <a:gd name="T24" fmla="*/ 67 w 453"/>
                <a:gd name="T25" fmla="*/ 138 h 453"/>
                <a:gd name="T26" fmla="*/ 44 w 453"/>
                <a:gd name="T27" fmla="*/ 143 h 453"/>
                <a:gd name="T28" fmla="*/ 24 w 453"/>
                <a:gd name="T29" fmla="*/ 124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453">
                  <a:moveTo>
                    <a:pt x="24" y="124"/>
                  </a:moveTo>
                  <a:cubicBezTo>
                    <a:pt x="9" y="154"/>
                    <a:pt x="0" y="189"/>
                    <a:pt x="0" y="226"/>
                  </a:cubicBezTo>
                  <a:cubicBezTo>
                    <a:pt x="0" y="351"/>
                    <a:pt x="101" y="453"/>
                    <a:pt x="226" y="453"/>
                  </a:cubicBezTo>
                  <a:cubicBezTo>
                    <a:pt x="351" y="453"/>
                    <a:pt x="453" y="351"/>
                    <a:pt x="453" y="226"/>
                  </a:cubicBezTo>
                  <a:cubicBezTo>
                    <a:pt x="453" y="101"/>
                    <a:pt x="351" y="0"/>
                    <a:pt x="226" y="0"/>
                  </a:cubicBezTo>
                  <a:cubicBezTo>
                    <a:pt x="187" y="0"/>
                    <a:pt x="151" y="10"/>
                    <a:pt x="119" y="27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5" y="69"/>
                    <a:pt x="135" y="69"/>
                    <a:pt x="135" y="69"/>
                  </a:cubicBezTo>
                  <a:cubicBezTo>
                    <a:pt x="162" y="53"/>
                    <a:pt x="193" y="44"/>
                    <a:pt x="226" y="44"/>
                  </a:cubicBezTo>
                  <a:cubicBezTo>
                    <a:pt x="327" y="44"/>
                    <a:pt x="409" y="126"/>
                    <a:pt x="409" y="226"/>
                  </a:cubicBezTo>
                  <a:cubicBezTo>
                    <a:pt x="409" y="327"/>
                    <a:pt x="327" y="409"/>
                    <a:pt x="226" y="409"/>
                  </a:cubicBezTo>
                  <a:cubicBezTo>
                    <a:pt x="126" y="409"/>
                    <a:pt x="44" y="327"/>
                    <a:pt x="44" y="226"/>
                  </a:cubicBezTo>
                  <a:cubicBezTo>
                    <a:pt x="44" y="194"/>
                    <a:pt x="52" y="164"/>
                    <a:pt x="67" y="138"/>
                  </a:cubicBezTo>
                  <a:cubicBezTo>
                    <a:pt x="44" y="143"/>
                    <a:pt x="44" y="143"/>
                    <a:pt x="44" y="143"/>
                  </a:cubicBezTo>
                  <a:lnTo>
                    <a:pt x="24" y="124"/>
                  </a:ln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8"/>
            <p:cNvSpPr/>
            <p:nvPr/>
          </p:nvSpPr>
          <p:spPr bwMode="auto">
            <a:xfrm>
              <a:off x="661988" y="3906838"/>
              <a:ext cx="558800" cy="555625"/>
            </a:xfrm>
            <a:custGeom>
              <a:avLst/>
              <a:gdLst>
                <a:gd name="T0" fmla="*/ 80 w 268"/>
                <a:gd name="T1" fmla="*/ 157 h 267"/>
                <a:gd name="T2" fmla="*/ 129 w 268"/>
                <a:gd name="T3" fmla="*/ 146 h 267"/>
                <a:gd name="T4" fmla="*/ 246 w 268"/>
                <a:gd name="T5" fmla="*/ 263 h 267"/>
                <a:gd name="T6" fmla="*/ 255 w 268"/>
                <a:gd name="T7" fmla="*/ 267 h 267"/>
                <a:gd name="T8" fmla="*/ 263 w 268"/>
                <a:gd name="T9" fmla="*/ 263 h 267"/>
                <a:gd name="T10" fmla="*/ 263 w 268"/>
                <a:gd name="T11" fmla="*/ 246 h 267"/>
                <a:gd name="T12" fmla="*/ 147 w 268"/>
                <a:gd name="T13" fmla="*/ 129 h 267"/>
                <a:gd name="T14" fmla="*/ 158 w 268"/>
                <a:gd name="T15" fmla="*/ 80 h 267"/>
                <a:gd name="T16" fmla="*/ 77 w 268"/>
                <a:gd name="T17" fmla="*/ 0 h 267"/>
                <a:gd name="T18" fmla="*/ 66 w 268"/>
                <a:gd name="T19" fmla="*/ 50 h 267"/>
                <a:gd name="T20" fmla="*/ 54 w 268"/>
                <a:gd name="T21" fmla="*/ 54 h 267"/>
                <a:gd name="T22" fmla="*/ 51 w 268"/>
                <a:gd name="T23" fmla="*/ 65 h 267"/>
                <a:gd name="T24" fmla="*/ 0 w 268"/>
                <a:gd name="T25" fmla="*/ 77 h 267"/>
                <a:gd name="T26" fmla="*/ 80 w 268"/>
                <a:gd name="T27" fmla="*/ 15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8" h="267">
                  <a:moveTo>
                    <a:pt x="80" y="157"/>
                  </a:moveTo>
                  <a:cubicBezTo>
                    <a:pt x="129" y="146"/>
                    <a:pt x="129" y="146"/>
                    <a:pt x="129" y="146"/>
                  </a:cubicBezTo>
                  <a:cubicBezTo>
                    <a:pt x="246" y="263"/>
                    <a:pt x="246" y="263"/>
                    <a:pt x="246" y="263"/>
                  </a:cubicBezTo>
                  <a:cubicBezTo>
                    <a:pt x="248" y="265"/>
                    <a:pt x="252" y="267"/>
                    <a:pt x="255" y="267"/>
                  </a:cubicBezTo>
                  <a:cubicBezTo>
                    <a:pt x="258" y="267"/>
                    <a:pt x="261" y="265"/>
                    <a:pt x="263" y="263"/>
                  </a:cubicBezTo>
                  <a:cubicBezTo>
                    <a:pt x="268" y="258"/>
                    <a:pt x="268" y="250"/>
                    <a:pt x="263" y="246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58" y="80"/>
                    <a:pt x="158" y="80"/>
                    <a:pt x="158" y="8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2" y="50"/>
                    <a:pt x="57" y="51"/>
                    <a:pt x="54" y="54"/>
                  </a:cubicBezTo>
                  <a:cubicBezTo>
                    <a:pt x="51" y="57"/>
                    <a:pt x="50" y="61"/>
                    <a:pt x="51" y="65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80" y="157"/>
                  </a:ln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9"/>
            <p:cNvSpPr/>
            <p:nvPr/>
          </p:nvSpPr>
          <p:spPr bwMode="auto">
            <a:xfrm>
              <a:off x="1443038" y="3595688"/>
              <a:ext cx="2447925" cy="1912937"/>
            </a:xfrm>
            <a:custGeom>
              <a:avLst/>
              <a:gdLst>
                <a:gd name="T0" fmla="*/ 71 w 1176"/>
                <a:gd name="T1" fmla="*/ 777 h 919"/>
                <a:gd name="T2" fmla="*/ 110 w 1176"/>
                <a:gd name="T3" fmla="*/ 789 h 919"/>
                <a:gd name="T4" fmla="*/ 110 w 1176"/>
                <a:gd name="T5" fmla="*/ 0 h 919"/>
                <a:gd name="T6" fmla="*/ 142 w 1176"/>
                <a:gd name="T7" fmla="*/ 0 h 919"/>
                <a:gd name="T8" fmla="*/ 1176 w 1176"/>
                <a:gd name="T9" fmla="*/ 0 h 919"/>
                <a:gd name="T10" fmla="*/ 1176 w 1176"/>
                <a:gd name="T11" fmla="*/ 919 h 919"/>
                <a:gd name="T12" fmla="*/ 71 w 1176"/>
                <a:gd name="T13" fmla="*/ 919 h 919"/>
                <a:gd name="T14" fmla="*/ 0 w 1176"/>
                <a:gd name="T15" fmla="*/ 848 h 919"/>
                <a:gd name="T16" fmla="*/ 71 w 1176"/>
                <a:gd name="T17" fmla="*/ 77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6" h="919">
                  <a:moveTo>
                    <a:pt x="71" y="777"/>
                  </a:moveTo>
                  <a:cubicBezTo>
                    <a:pt x="85" y="777"/>
                    <a:pt x="99" y="782"/>
                    <a:pt x="110" y="789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176" y="0"/>
                    <a:pt x="1176" y="0"/>
                    <a:pt x="1176" y="0"/>
                  </a:cubicBezTo>
                  <a:cubicBezTo>
                    <a:pt x="1176" y="919"/>
                    <a:pt x="1176" y="919"/>
                    <a:pt x="1176" y="919"/>
                  </a:cubicBezTo>
                  <a:cubicBezTo>
                    <a:pt x="71" y="919"/>
                    <a:pt x="71" y="919"/>
                    <a:pt x="71" y="919"/>
                  </a:cubicBezTo>
                  <a:cubicBezTo>
                    <a:pt x="32" y="919"/>
                    <a:pt x="0" y="887"/>
                    <a:pt x="0" y="848"/>
                  </a:cubicBezTo>
                  <a:cubicBezTo>
                    <a:pt x="0" y="809"/>
                    <a:pt x="32" y="777"/>
                    <a:pt x="71" y="777"/>
                  </a:cubicBezTo>
                  <a:close/>
                </a:path>
              </a:pathLst>
            </a:custGeom>
            <a:solidFill>
              <a:srgbClr val="039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10"/>
            <p:cNvSpPr/>
            <p:nvPr/>
          </p:nvSpPr>
          <p:spPr bwMode="auto">
            <a:xfrm>
              <a:off x="2232025" y="3852863"/>
              <a:ext cx="735013" cy="920750"/>
            </a:xfrm>
            <a:custGeom>
              <a:avLst/>
              <a:gdLst>
                <a:gd name="T0" fmla="*/ 176 w 353"/>
                <a:gd name="T1" fmla="*/ 0 h 443"/>
                <a:gd name="T2" fmla="*/ 0 w 353"/>
                <a:gd name="T3" fmla="*/ 176 h 443"/>
                <a:gd name="T4" fmla="*/ 30 w 353"/>
                <a:gd name="T5" fmla="*/ 275 h 443"/>
                <a:gd name="T6" fmla="*/ 30 w 353"/>
                <a:gd name="T7" fmla="*/ 275 h 443"/>
                <a:gd name="T8" fmla="*/ 47 w 353"/>
                <a:gd name="T9" fmla="*/ 296 h 443"/>
                <a:gd name="T10" fmla="*/ 109 w 353"/>
                <a:gd name="T11" fmla="*/ 443 h 443"/>
                <a:gd name="T12" fmla="*/ 176 w 353"/>
                <a:gd name="T13" fmla="*/ 443 h 443"/>
                <a:gd name="T14" fmla="*/ 243 w 353"/>
                <a:gd name="T15" fmla="*/ 443 h 443"/>
                <a:gd name="T16" fmla="*/ 306 w 353"/>
                <a:gd name="T17" fmla="*/ 296 h 443"/>
                <a:gd name="T18" fmla="*/ 322 w 353"/>
                <a:gd name="T19" fmla="*/ 275 h 443"/>
                <a:gd name="T20" fmla="*/ 322 w 353"/>
                <a:gd name="T21" fmla="*/ 275 h 443"/>
                <a:gd name="T22" fmla="*/ 353 w 353"/>
                <a:gd name="T23" fmla="*/ 176 h 443"/>
                <a:gd name="T24" fmla="*/ 176 w 353"/>
                <a:gd name="T25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3" h="443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13"/>
                    <a:pt x="11" y="247"/>
                    <a:pt x="30" y="275"/>
                  </a:cubicBezTo>
                  <a:cubicBezTo>
                    <a:pt x="30" y="275"/>
                    <a:pt x="30" y="275"/>
                    <a:pt x="30" y="275"/>
                  </a:cubicBezTo>
                  <a:cubicBezTo>
                    <a:pt x="35" y="282"/>
                    <a:pt x="41" y="289"/>
                    <a:pt x="47" y="296"/>
                  </a:cubicBezTo>
                  <a:cubicBezTo>
                    <a:pt x="70" y="327"/>
                    <a:pt x="110" y="389"/>
                    <a:pt x="109" y="443"/>
                  </a:cubicBezTo>
                  <a:cubicBezTo>
                    <a:pt x="176" y="443"/>
                    <a:pt x="176" y="443"/>
                    <a:pt x="176" y="443"/>
                  </a:cubicBezTo>
                  <a:cubicBezTo>
                    <a:pt x="243" y="443"/>
                    <a:pt x="243" y="443"/>
                    <a:pt x="243" y="443"/>
                  </a:cubicBezTo>
                  <a:cubicBezTo>
                    <a:pt x="243" y="389"/>
                    <a:pt x="283" y="327"/>
                    <a:pt x="306" y="296"/>
                  </a:cubicBezTo>
                  <a:cubicBezTo>
                    <a:pt x="312" y="289"/>
                    <a:pt x="317" y="282"/>
                    <a:pt x="322" y="275"/>
                  </a:cubicBezTo>
                  <a:cubicBezTo>
                    <a:pt x="322" y="275"/>
                    <a:pt x="322" y="275"/>
                    <a:pt x="322" y="275"/>
                  </a:cubicBezTo>
                  <a:cubicBezTo>
                    <a:pt x="342" y="247"/>
                    <a:pt x="353" y="213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</a:path>
              </a:pathLst>
            </a:custGeom>
            <a:solidFill>
              <a:srgbClr val="039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11"/>
            <p:cNvSpPr/>
            <p:nvPr/>
          </p:nvSpPr>
          <p:spPr bwMode="auto">
            <a:xfrm>
              <a:off x="2424113" y="4833938"/>
              <a:ext cx="350838" cy="42862"/>
            </a:xfrm>
            <a:custGeom>
              <a:avLst/>
              <a:gdLst>
                <a:gd name="T0" fmla="*/ 0 w 169"/>
                <a:gd name="T1" fmla="*/ 10 h 20"/>
                <a:gd name="T2" fmla="*/ 7 w 169"/>
                <a:gd name="T3" fmla="*/ 20 h 20"/>
                <a:gd name="T4" fmla="*/ 162 w 169"/>
                <a:gd name="T5" fmla="*/ 20 h 20"/>
                <a:gd name="T6" fmla="*/ 169 w 169"/>
                <a:gd name="T7" fmla="*/ 10 h 20"/>
                <a:gd name="T8" fmla="*/ 169 w 169"/>
                <a:gd name="T9" fmla="*/ 10 h 20"/>
                <a:gd name="T10" fmla="*/ 162 w 169"/>
                <a:gd name="T11" fmla="*/ 0 h 20"/>
                <a:gd name="T12" fmla="*/ 7 w 169"/>
                <a:gd name="T13" fmla="*/ 0 h 20"/>
                <a:gd name="T14" fmla="*/ 0 w 169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20">
                  <a:moveTo>
                    <a:pt x="0" y="10"/>
                  </a:moveTo>
                  <a:cubicBezTo>
                    <a:pt x="0" y="15"/>
                    <a:pt x="3" y="20"/>
                    <a:pt x="7" y="20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166" y="20"/>
                    <a:pt x="169" y="15"/>
                    <a:pt x="169" y="10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69" y="4"/>
                    <a:pt x="166" y="0"/>
                    <a:pt x="16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12"/>
            <p:cNvSpPr/>
            <p:nvPr/>
          </p:nvSpPr>
          <p:spPr bwMode="auto">
            <a:xfrm>
              <a:off x="2424113" y="4897438"/>
              <a:ext cx="350838" cy="39687"/>
            </a:xfrm>
            <a:custGeom>
              <a:avLst/>
              <a:gdLst>
                <a:gd name="T0" fmla="*/ 0 w 169"/>
                <a:gd name="T1" fmla="*/ 9 h 19"/>
                <a:gd name="T2" fmla="*/ 7 w 169"/>
                <a:gd name="T3" fmla="*/ 19 h 19"/>
                <a:gd name="T4" fmla="*/ 162 w 169"/>
                <a:gd name="T5" fmla="*/ 19 h 19"/>
                <a:gd name="T6" fmla="*/ 169 w 169"/>
                <a:gd name="T7" fmla="*/ 9 h 19"/>
                <a:gd name="T8" fmla="*/ 169 w 169"/>
                <a:gd name="T9" fmla="*/ 9 h 19"/>
                <a:gd name="T10" fmla="*/ 162 w 169"/>
                <a:gd name="T11" fmla="*/ 0 h 19"/>
                <a:gd name="T12" fmla="*/ 7 w 169"/>
                <a:gd name="T13" fmla="*/ 0 h 19"/>
                <a:gd name="T14" fmla="*/ 0 w 169"/>
                <a:gd name="T1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9">
                  <a:moveTo>
                    <a:pt x="0" y="9"/>
                  </a:moveTo>
                  <a:cubicBezTo>
                    <a:pt x="0" y="15"/>
                    <a:pt x="3" y="19"/>
                    <a:pt x="7" y="19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6" y="19"/>
                    <a:pt x="169" y="15"/>
                    <a:pt x="169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4"/>
                    <a:pt x="166" y="0"/>
                    <a:pt x="16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13"/>
            <p:cNvSpPr/>
            <p:nvPr/>
          </p:nvSpPr>
          <p:spPr bwMode="auto">
            <a:xfrm>
              <a:off x="2424113" y="4957763"/>
              <a:ext cx="350838" cy="41275"/>
            </a:xfrm>
            <a:custGeom>
              <a:avLst/>
              <a:gdLst>
                <a:gd name="T0" fmla="*/ 0 w 169"/>
                <a:gd name="T1" fmla="*/ 10 h 20"/>
                <a:gd name="T2" fmla="*/ 7 w 169"/>
                <a:gd name="T3" fmla="*/ 20 h 20"/>
                <a:gd name="T4" fmla="*/ 162 w 169"/>
                <a:gd name="T5" fmla="*/ 20 h 20"/>
                <a:gd name="T6" fmla="*/ 169 w 169"/>
                <a:gd name="T7" fmla="*/ 10 h 20"/>
                <a:gd name="T8" fmla="*/ 169 w 169"/>
                <a:gd name="T9" fmla="*/ 10 h 20"/>
                <a:gd name="T10" fmla="*/ 162 w 169"/>
                <a:gd name="T11" fmla="*/ 0 h 20"/>
                <a:gd name="T12" fmla="*/ 7 w 169"/>
                <a:gd name="T13" fmla="*/ 0 h 20"/>
                <a:gd name="T14" fmla="*/ 0 w 169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20">
                  <a:moveTo>
                    <a:pt x="0" y="10"/>
                  </a:moveTo>
                  <a:cubicBezTo>
                    <a:pt x="0" y="15"/>
                    <a:pt x="3" y="20"/>
                    <a:pt x="7" y="20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166" y="20"/>
                    <a:pt x="169" y="15"/>
                    <a:pt x="169" y="10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69" y="4"/>
                    <a:pt x="166" y="0"/>
                    <a:pt x="16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14"/>
            <p:cNvSpPr>
              <a:spLocks noEditPoints="1"/>
            </p:cNvSpPr>
            <p:nvPr/>
          </p:nvSpPr>
          <p:spPr bwMode="auto">
            <a:xfrm>
              <a:off x="2359025" y="4189413"/>
              <a:ext cx="481013" cy="598487"/>
            </a:xfrm>
            <a:custGeom>
              <a:avLst/>
              <a:gdLst>
                <a:gd name="T0" fmla="*/ 78 w 231"/>
                <a:gd name="T1" fmla="*/ 88 h 288"/>
                <a:gd name="T2" fmla="*/ 44 w 231"/>
                <a:gd name="T3" fmla="*/ 88 h 288"/>
                <a:gd name="T4" fmla="*/ 0 w 231"/>
                <a:gd name="T5" fmla="*/ 44 h 288"/>
                <a:gd name="T6" fmla="*/ 44 w 231"/>
                <a:gd name="T7" fmla="*/ 0 h 288"/>
                <a:gd name="T8" fmla="*/ 88 w 231"/>
                <a:gd name="T9" fmla="*/ 44 h 288"/>
                <a:gd name="T10" fmla="*/ 88 w 231"/>
                <a:gd name="T11" fmla="*/ 78 h 288"/>
                <a:gd name="T12" fmla="*/ 143 w 231"/>
                <a:gd name="T13" fmla="*/ 78 h 288"/>
                <a:gd name="T14" fmla="*/ 143 w 231"/>
                <a:gd name="T15" fmla="*/ 44 h 288"/>
                <a:gd name="T16" fmla="*/ 187 w 231"/>
                <a:gd name="T17" fmla="*/ 0 h 288"/>
                <a:gd name="T18" fmla="*/ 231 w 231"/>
                <a:gd name="T19" fmla="*/ 44 h 288"/>
                <a:gd name="T20" fmla="*/ 187 w 231"/>
                <a:gd name="T21" fmla="*/ 88 h 288"/>
                <a:gd name="T22" fmla="*/ 153 w 231"/>
                <a:gd name="T23" fmla="*/ 88 h 288"/>
                <a:gd name="T24" fmla="*/ 153 w 231"/>
                <a:gd name="T25" fmla="*/ 288 h 288"/>
                <a:gd name="T26" fmla="*/ 143 w 231"/>
                <a:gd name="T27" fmla="*/ 288 h 288"/>
                <a:gd name="T28" fmla="*/ 143 w 231"/>
                <a:gd name="T29" fmla="*/ 88 h 288"/>
                <a:gd name="T30" fmla="*/ 88 w 231"/>
                <a:gd name="T31" fmla="*/ 88 h 288"/>
                <a:gd name="T32" fmla="*/ 88 w 231"/>
                <a:gd name="T33" fmla="*/ 288 h 288"/>
                <a:gd name="T34" fmla="*/ 78 w 231"/>
                <a:gd name="T35" fmla="*/ 288 h 288"/>
                <a:gd name="T36" fmla="*/ 78 w 231"/>
                <a:gd name="T37" fmla="*/ 88 h 288"/>
                <a:gd name="T38" fmla="*/ 78 w 231"/>
                <a:gd name="T39" fmla="*/ 44 h 288"/>
                <a:gd name="T40" fmla="*/ 44 w 231"/>
                <a:gd name="T41" fmla="*/ 10 h 288"/>
                <a:gd name="T42" fmla="*/ 10 w 231"/>
                <a:gd name="T43" fmla="*/ 44 h 288"/>
                <a:gd name="T44" fmla="*/ 44 w 231"/>
                <a:gd name="T45" fmla="*/ 78 h 288"/>
                <a:gd name="T46" fmla="*/ 78 w 231"/>
                <a:gd name="T47" fmla="*/ 78 h 288"/>
                <a:gd name="T48" fmla="*/ 78 w 231"/>
                <a:gd name="T49" fmla="*/ 44 h 288"/>
                <a:gd name="T50" fmla="*/ 153 w 231"/>
                <a:gd name="T51" fmla="*/ 44 h 288"/>
                <a:gd name="T52" fmla="*/ 153 w 231"/>
                <a:gd name="T53" fmla="*/ 78 h 288"/>
                <a:gd name="T54" fmla="*/ 187 w 231"/>
                <a:gd name="T55" fmla="*/ 78 h 288"/>
                <a:gd name="T56" fmla="*/ 221 w 231"/>
                <a:gd name="T57" fmla="*/ 44 h 288"/>
                <a:gd name="T58" fmla="*/ 187 w 231"/>
                <a:gd name="T59" fmla="*/ 10 h 288"/>
                <a:gd name="T60" fmla="*/ 153 w 231"/>
                <a:gd name="T61" fmla="*/ 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1" h="288">
                  <a:moveTo>
                    <a:pt x="78" y="88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20" y="88"/>
                    <a:pt x="0" y="68"/>
                    <a:pt x="0" y="44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68" y="0"/>
                    <a:pt x="88" y="19"/>
                    <a:pt x="88" y="44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19"/>
                    <a:pt x="163" y="0"/>
                    <a:pt x="187" y="0"/>
                  </a:cubicBezTo>
                  <a:cubicBezTo>
                    <a:pt x="211" y="0"/>
                    <a:pt x="231" y="19"/>
                    <a:pt x="231" y="44"/>
                  </a:cubicBezTo>
                  <a:cubicBezTo>
                    <a:pt x="231" y="68"/>
                    <a:pt x="211" y="88"/>
                    <a:pt x="187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3" y="288"/>
                    <a:pt x="153" y="288"/>
                    <a:pt x="153" y="288"/>
                  </a:cubicBezTo>
                  <a:cubicBezTo>
                    <a:pt x="143" y="288"/>
                    <a:pt x="143" y="288"/>
                    <a:pt x="143" y="288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78" y="288"/>
                    <a:pt x="78" y="288"/>
                    <a:pt x="78" y="288"/>
                  </a:cubicBezTo>
                  <a:lnTo>
                    <a:pt x="78" y="88"/>
                  </a:lnTo>
                  <a:close/>
                  <a:moveTo>
                    <a:pt x="78" y="44"/>
                  </a:moveTo>
                  <a:cubicBezTo>
                    <a:pt x="78" y="25"/>
                    <a:pt x="63" y="10"/>
                    <a:pt x="44" y="10"/>
                  </a:cubicBezTo>
                  <a:cubicBezTo>
                    <a:pt x="25" y="10"/>
                    <a:pt x="10" y="25"/>
                    <a:pt x="10" y="44"/>
                  </a:cubicBezTo>
                  <a:cubicBezTo>
                    <a:pt x="10" y="62"/>
                    <a:pt x="25" y="78"/>
                    <a:pt x="44" y="78"/>
                  </a:cubicBezTo>
                  <a:cubicBezTo>
                    <a:pt x="78" y="78"/>
                    <a:pt x="78" y="78"/>
                    <a:pt x="78" y="78"/>
                  </a:cubicBezTo>
                  <a:lnTo>
                    <a:pt x="78" y="44"/>
                  </a:lnTo>
                  <a:close/>
                  <a:moveTo>
                    <a:pt x="153" y="44"/>
                  </a:moveTo>
                  <a:cubicBezTo>
                    <a:pt x="153" y="78"/>
                    <a:pt x="153" y="78"/>
                    <a:pt x="153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206" y="78"/>
                    <a:pt x="221" y="62"/>
                    <a:pt x="221" y="44"/>
                  </a:cubicBezTo>
                  <a:cubicBezTo>
                    <a:pt x="221" y="25"/>
                    <a:pt x="206" y="10"/>
                    <a:pt x="187" y="10"/>
                  </a:cubicBezTo>
                  <a:cubicBezTo>
                    <a:pt x="168" y="10"/>
                    <a:pt x="153" y="25"/>
                    <a:pt x="153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15"/>
            <p:cNvSpPr>
              <a:spLocks noEditPoints="1"/>
            </p:cNvSpPr>
            <p:nvPr/>
          </p:nvSpPr>
          <p:spPr bwMode="auto">
            <a:xfrm>
              <a:off x="2198688" y="3819525"/>
              <a:ext cx="801688" cy="987425"/>
            </a:xfrm>
            <a:custGeom>
              <a:avLst/>
              <a:gdLst>
                <a:gd name="T0" fmla="*/ 0 w 385"/>
                <a:gd name="T1" fmla="*/ 192 h 475"/>
                <a:gd name="T2" fmla="*/ 33 w 385"/>
                <a:gd name="T3" fmla="*/ 300 h 475"/>
                <a:gd name="T4" fmla="*/ 50 w 385"/>
                <a:gd name="T5" fmla="*/ 322 h 475"/>
                <a:gd name="T6" fmla="*/ 109 w 385"/>
                <a:gd name="T7" fmla="*/ 459 h 475"/>
                <a:gd name="T8" fmla="*/ 114 w 385"/>
                <a:gd name="T9" fmla="*/ 470 h 475"/>
                <a:gd name="T10" fmla="*/ 125 w 385"/>
                <a:gd name="T11" fmla="*/ 475 h 475"/>
                <a:gd name="T12" fmla="*/ 192 w 385"/>
                <a:gd name="T13" fmla="*/ 475 h 475"/>
                <a:gd name="T14" fmla="*/ 259 w 385"/>
                <a:gd name="T15" fmla="*/ 475 h 475"/>
                <a:gd name="T16" fmla="*/ 271 w 385"/>
                <a:gd name="T17" fmla="*/ 470 h 475"/>
                <a:gd name="T18" fmla="*/ 275 w 385"/>
                <a:gd name="T19" fmla="*/ 459 h 475"/>
                <a:gd name="T20" fmla="*/ 334 w 385"/>
                <a:gd name="T21" fmla="*/ 322 h 475"/>
                <a:gd name="T22" fmla="*/ 352 w 385"/>
                <a:gd name="T23" fmla="*/ 300 h 475"/>
                <a:gd name="T24" fmla="*/ 385 w 385"/>
                <a:gd name="T25" fmla="*/ 192 h 475"/>
                <a:gd name="T26" fmla="*/ 192 w 385"/>
                <a:gd name="T27" fmla="*/ 0 h 475"/>
                <a:gd name="T28" fmla="*/ 0 w 385"/>
                <a:gd name="T29" fmla="*/ 192 h 475"/>
                <a:gd name="T30" fmla="*/ 16 w 385"/>
                <a:gd name="T31" fmla="*/ 192 h 475"/>
                <a:gd name="T32" fmla="*/ 192 w 385"/>
                <a:gd name="T33" fmla="*/ 16 h 475"/>
                <a:gd name="T34" fmla="*/ 369 w 385"/>
                <a:gd name="T35" fmla="*/ 192 h 475"/>
                <a:gd name="T36" fmla="*/ 338 w 385"/>
                <a:gd name="T37" fmla="*/ 291 h 475"/>
                <a:gd name="T38" fmla="*/ 338 w 385"/>
                <a:gd name="T39" fmla="*/ 291 h 475"/>
                <a:gd name="T40" fmla="*/ 322 w 385"/>
                <a:gd name="T41" fmla="*/ 312 h 475"/>
                <a:gd name="T42" fmla="*/ 259 w 385"/>
                <a:gd name="T43" fmla="*/ 459 h 475"/>
                <a:gd name="T44" fmla="*/ 192 w 385"/>
                <a:gd name="T45" fmla="*/ 459 h 475"/>
                <a:gd name="T46" fmla="*/ 125 w 385"/>
                <a:gd name="T47" fmla="*/ 459 h 475"/>
                <a:gd name="T48" fmla="*/ 63 w 385"/>
                <a:gd name="T49" fmla="*/ 312 h 475"/>
                <a:gd name="T50" fmla="*/ 46 w 385"/>
                <a:gd name="T51" fmla="*/ 291 h 475"/>
                <a:gd name="T52" fmla="*/ 46 w 385"/>
                <a:gd name="T53" fmla="*/ 291 h 475"/>
                <a:gd name="T54" fmla="*/ 16 w 385"/>
                <a:gd name="T55" fmla="*/ 192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5" h="475">
                  <a:moveTo>
                    <a:pt x="0" y="192"/>
                  </a:moveTo>
                  <a:cubicBezTo>
                    <a:pt x="0" y="231"/>
                    <a:pt x="12" y="268"/>
                    <a:pt x="33" y="300"/>
                  </a:cubicBezTo>
                  <a:cubicBezTo>
                    <a:pt x="38" y="308"/>
                    <a:pt x="44" y="315"/>
                    <a:pt x="50" y="322"/>
                  </a:cubicBezTo>
                  <a:cubicBezTo>
                    <a:pt x="69" y="347"/>
                    <a:pt x="110" y="408"/>
                    <a:pt x="109" y="459"/>
                  </a:cubicBezTo>
                  <a:cubicBezTo>
                    <a:pt x="109" y="463"/>
                    <a:pt x="111" y="467"/>
                    <a:pt x="114" y="470"/>
                  </a:cubicBezTo>
                  <a:cubicBezTo>
                    <a:pt x="117" y="473"/>
                    <a:pt x="121" y="475"/>
                    <a:pt x="125" y="475"/>
                  </a:cubicBezTo>
                  <a:cubicBezTo>
                    <a:pt x="192" y="475"/>
                    <a:pt x="192" y="475"/>
                    <a:pt x="192" y="475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64" y="475"/>
                    <a:pt x="268" y="473"/>
                    <a:pt x="271" y="470"/>
                  </a:cubicBezTo>
                  <a:cubicBezTo>
                    <a:pt x="274" y="467"/>
                    <a:pt x="275" y="463"/>
                    <a:pt x="275" y="459"/>
                  </a:cubicBezTo>
                  <a:cubicBezTo>
                    <a:pt x="274" y="408"/>
                    <a:pt x="316" y="347"/>
                    <a:pt x="334" y="322"/>
                  </a:cubicBezTo>
                  <a:cubicBezTo>
                    <a:pt x="340" y="315"/>
                    <a:pt x="346" y="308"/>
                    <a:pt x="352" y="300"/>
                  </a:cubicBezTo>
                  <a:cubicBezTo>
                    <a:pt x="373" y="268"/>
                    <a:pt x="385" y="231"/>
                    <a:pt x="385" y="192"/>
                  </a:cubicBezTo>
                  <a:cubicBezTo>
                    <a:pt x="385" y="86"/>
                    <a:pt x="298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lose/>
                  <a:moveTo>
                    <a:pt x="16" y="192"/>
                  </a:moveTo>
                  <a:cubicBezTo>
                    <a:pt x="16" y="95"/>
                    <a:pt x="95" y="16"/>
                    <a:pt x="192" y="16"/>
                  </a:cubicBezTo>
                  <a:cubicBezTo>
                    <a:pt x="290" y="16"/>
                    <a:pt x="369" y="95"/>
                    <a:pt x="369" y="192"/>
                  </a:cubicBezTo>
                  <a:cubicBezTo>
                    <a:pt x="369" y="229"/>
                    <a:pt x="358" y="263"/>
                    <a:pt x="338" y="291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3" y="298"/>
                    <a:pt x="328" y="305"/>
                    <a:pt x="322" y="312"/>
                  </a:cubicBezTo>
                  <a:cubicBezTo>
                    <a:pt x="299" y="343"/>
                    <a:pt x="259" y="405"/>
                    <a:pt x="259" y="459"/>
                  </a:cubicBezTo>
                  <a:cubicBezTo>
                    <a:pt x="192" y="459"/>
                    <a:pt x="192" y="459"/>
                    <a:pt x="192" y="459"/>
                  </a:cubicBezTo>
                  <a:cubicBezTo>
                    <a:pt x="125" y="459"/>
                    <a:pt x="125" y="459"/>
                    <a:pt x="125" y="459"/>
                  </a:cubicBezTo>
                  <a:cubicBezTo>
                    <a:pt x="126" y="405"/>
                    <a:pt x="86" y="343"/>
                    <a:pt x="63" y="312"/>
                  </a:cubicBezTo>
                  <a:cubicBezTo>
                    <a:pt x="57" y="305"/>
                    <a:pt x="51" y="298"/>
                    <a:pt x="46" y="291"/>
                  </a:cubicBezTo>
                  <a:cubicBezTo>
                    <a:pt x="46" y="291"/>
                    <a:pt x="46" y="291"/>
                    <a:pt x="46" y="291"/>
                  </a:cubicBezTo>
                  <a:cubicBezTo>
                    <a:pt x="27" y="263"/>
                    <a:pt x="16" y="229"/>
                    <a:pt x="16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6"/>
            <p:cNvSpPr/>
            <p:nvPr/>
          </p:nvSpPr>
          <p:spPr bwMode="auto">
            <a:xfrm>
              <a:off x="1443038" y="3454400"/>
              <a:ext cx="228600" cy="1906587"/>
            </a:xfrm>
            <a:custGeom>
              <a:avLst/>
              <a:gdLst>
                <a:gd name="T0" fmla="*/ 0 w 110"/>
                <a:gd name="T1" fmla="*/ 68 h 916"/>
                <a:gd name="T2" fmla="*/ 71 w 110"/>
                <a:gd name="T3" fmla="*/ 0 h 916"/>
                <a:gd name="T4" fmla="*/ 110 w 110"/>
                <a:gd name="T5" fmla="*/ 12 h 916"/>
                <a:gd name="T6" fmla="*/ 110 w 110"/>
                <a:gd name="T7" fmla="*/ 857 h 916"/>
                <a:gd name="T8" fmla="*/ 71 w 110"/>
                <a:gd name="T9" fmla="*/ 845 h 916"/>
                <a:gd name="T10" fmla="*/ 0 w 110"/>
                <a:gd name="T11" fmla="*/ 916 h 916"/>
                <a:gd name="T12" fmla="*/ 0 w 110"/>
                <a:gd name="T13" fmla="*/ 68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16">
                  <a:moveTo>
                    <a:pt x="0" y="68"/>
                  </a:moveTo>
                  <a:cubicBezTo>
                    <a:pt x="2" y="30"/>
                    <a:pt x="33" y="0"/>
                    <a:pt x="71" y="0"/>
                  </a:cubicBezTo>
                  <a:cubicBezTo>
                    <a:pt x="85" y="0"/>
                    <a:pt x="99" y="5"/>
                    <a:pt x="110" y="12"/>
                  </a:cubicBezTo>
                  <a:cubicBezTo>
                    <a:pt x="110" y="857"/>
                    <a:pt x="110" y="857"/>
                    <a:pt x="110" y="857"/>
                  </a:cubicBezTo>
                  <a:cubicBezTo>
                    <a:pt x="99" y="850"/>
                    <a:pt x="85" y="845"/>
                    <a:pt x="71" y="845"/>
                  </a:cubicBezTo>
                  <a:cubicBezTo>
                    <a:pt x="32" y="845"/>
                    <a:pt x="0" y="877"/>
                    <a:pt x="0" y="916"/>
                  </a:cubicBezTo>
                  <a:cubicBezTo>
                    <a:pt x="0" y="68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3830638" y="5213350"/>
              <a:ext cx="492125" cy="490537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Oval 18"/>
            <p:cNvSpPr>
              <a:spLocks noChangeArrowheads="1"/>
            </p:cNvSpPr>
            <p:nvPr/>
          </p:nvSpPr>
          <p:spPr bwMode="auto">
            <a:xfrm>
              <a:off x="3608388" y="5334000"/>
              <a:ext cx="328613" cy="328612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Oval 19"/>
            <p:cNvSpPr>
              <a:spLocks noChangeArrowheads="1"/>
            </p:cNvSpPr>
            <p:nvPr/>
          </p:nvSpPr>
          <p:spPr bwMode="auto">
            <a:xfrm>
              <a:off x="3287713" y="5327650"/>
              <a:ext cx="263525" cy="263525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Oval 20"/>
            <p:cNvSpPr>
              <a:spLocks noChangeArrowheads="1"/>
            </p:cNvSpPr>
            <p:nvPr/>
          </p:nvSpPr>
          <p:spPr bwMode="auto">
            <a:xfrm>
              <a:off x="3463925" y="5395913"/>
              <a:ext cx="327025" cy="328612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Oval 21"/>
            <p:cNvSpPr>
              <a:spLocks noChangeArrowheads="1"/>
            </p:cNvSpPr>
            <p:nvPr/>
          </p:nvSpPr>
          <p:spPr bwMode="auto">
            <a:xfrm>
              <a:off x="4279900" y="5348288"/>
              <a:ext cx="214313" cy="212725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Oval 22"/>
            <p:cNvSpPr>
              <a:spLocks noChangeArrowheads="1"/>
            </p:cNvSpPr>
            <p:nvPr/>
          </p:nvSpPr>
          <p:spPr bwMode="auto">
            <a:xfrm>
              <a:off x="4173538" y="5392738"/>
              <a:ext cx="215900" cy="214312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3"/>
            <p:cNvSpPr/>
            <p:nvPr/>
          </p:nvSpPr>
          <p:spPr bwMode="auto">
            <a:xfrm>
              <a:off x="3702050" y="4244975"/>
              <a:ext cx="395288" cy="1095375"/>
            </a:xfrm>
            <a:custGeom>
              <a:avLst/>
              <a:gdLst>
                <a:gd name="T0" fmla="*/ 190 w 190"/>
                <a:gd name="T1" fmla="*/ 526 h 526"/>
                <a:gd name="T2" fmla="*/ 0 w 190"/>
                <a:gd name="T3" fmla="*/ 526 h 526"/>
                <a:gd name="T4" fmla="*/ 46 w 190"/>
                <a:gd name="T5" fmla="*/ 0 h 526"/>
                <a:gd name="T6" fmla="*/ 144 w 190"/>
                <a:gd name="T7" fmla="*/ 0 h 526"/>
                <a:gd name="T8" fmla="*/ 190 w 190"/>
                <a:gd name="T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526">
                  <a:moveTo>
                    <a:pt x="190" y="526"/>
                  </a:moveTo>
                  <a:cubicBezTo>
                    <a:pt x="127" y="526"/>
                    <a:pt x="64" y="526"/>
                    <a:pt x="0" y="526"/>
                  </a:cubicBezTo>
                  <a:cubicBezTo>
                    <a:pt x="16" y="351"/>
                    <a:pt x="31" y="176"/>
                    <a:pt x="46" y="0"/>
                  </a:cubicBezTo>
                  <a:cubicBezTo>
                    <a:pt x="79" y="0"/>
                    <a:pt x="112" y="0"/>
                    <a:pt x="144" y="0"/>
                  </a:cubicBezTo>
                  <a:cubicBezTo>
                    <a:pt x="159" y="176"/>
                    <a:pt x="175" y="351"/>
                    <a:pt x="190" y="526"/>
                  </a:cubicBez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/>
            <p:nvPr/>
          </p:nvSpPr>
          <p:spPr bwMode="auto">
            <a:xfrm>
              <a:off x="3794125" y="4244975"/>
              <a:ext cx="211138" cy="1095375"/>
            </a:xfrm>
            <a:custGeom>
              <a:avLst/>
              <a:gdLst>
                <a:gd name="T0" fmla="*/ 102 w 102"/>
                <a:gd name="T1" fmla="*/ 526 h 526"/>
                <a:gd name="T2" fmla="*/ 0 w 102"/>
                <a:gd name="T3" fmla="*/ 526 h 526"/>
                <a:gd name="T4" fmla="*/ 25 w 102"/>
                <a:gd name="T5" fmla="*/ 0 h 526"/>
                <a:gd name="T6" fmla="*/ 78 w 102"/>
                <a:gd name="T7" fmla="*/ 0 h 526"/>
                <a:gd name="T8" fmla="*/ 102 w 102"/>
                <a:gd name="T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26">
                  <a:moveTo>
                    <a:pt x="102" y="526"/>
                  </a:moveTo>
                  <a:cubicBezTo>
                    <a:pt x="68" y="526"/>
                    <a:pt x="34" y="526"/>
                    <a:pt x="0" y="526"/>
                  </a:cubicBezTo>
                  <a:cubicBezTo>
                    <a:pt x="8" y="351"/>
                    <a:pt x="17" y="176"/>
                    <a:pt x="25" y="0"/>
                  </a:cubicBezTo>
                  <a:cubicBezTo>
                    <a:pt x="42" y="0"/>
                    <a:pt x="60" y="0"/>
                    <a:pt x="78" y="0"/>
                  </a:cubicBezTo>
                  <a:cubicBezTo>
                    <a:pt x="86" y="176"/>
                    <a:pt x="94" y="351"/>
                    <a:pt x="102" y="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5"/>
            <p:cNvSpPr/>
            <p:nvPr/>
          </p:nvSpPr>
          <p:spPr bwMode="auto">
            <a:xfrm>
              <a:off x="3868738" y="4244975"/>
              <a:ext cx="63500" cy="1095375"/>
            </a:xfrm>
            <a:custGeom>
              <a:avLst/>
              <a:gdLst>
                <a:gd name="T0" fmla="*/ 31 w 31"/>
                <a:gd name="T1" fmla="*/ 526 h 526"/>
                <a:gd name="T2" fmla="*/ 0 w 31"/>
                <a:gd name="T3" fmla="*/ 526 h 526"/>
                <a:gd name="T4" fmla="*/ 7 w 31"/>
                <a:gd name="T5" fmla="*/ 0 h 526"/>
                <a:gd name="T6" fmla="*/ 23 w 31"/>
                <a:gd name="T7" fmla="*/ 0 h 526"/>
                <a:gd name="T8" fmla="*/ 31 w 31"/>
                <a:gd name="T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6">
                  <a:moveTo>
                    <a:pt x="31" y="526"/>
                  </a:moveTo>
                  <a:cubicBezTo>
                    <a:pt x="20" y="526"/>
                    <a:pt x="10" y="526"/>
                    <a:pt x="0" y="526"/>
                  </a:cubicBezTo>
                  <a:cubicBezTo>
                    <a:pt x="2" y="351"/>
                    <a:pt x="5" y="176"/>
                    <a:pt x="7" y="0"/>
                  </a:cubicBezTo>
                  <a:cubicBezTo>
                    <a:pt x="13" y="0"/>
                    <a:pt x="18" y="0"/>
                    <a:pt x="23" y="0"/>
                  </a:cubicBezTo>
                  <a:cubicBezTo>
                    <a:pt x="26" y="176"/>
                    <a:pt x="28" y="351"/>
                    <a:pt x="31" y="526"/>
                  </a:cubicBez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6"/>
            <p:cNvSpPr/>
            <p:nvPr/>
          </p:nvSpPr>
          <p:spPr bwMode="auto">
            <a:xfrm>
              <a:off x="3197225" y="3767138"/>
              <a:ext cx="552450" cy="949325"/>
            </a:xfrm>
            <a:custGeom>
              <a:avLst/>
              <a:gdLst>
                <a:gd name="T0" fmla="*/ 265 w 265"/>
                <a:gd name="T1" fmla="*/ 188 h 456"/>
                <a:gd name="T2" fmla="*/ 134 w 265"/>
                <a:gd name="T3" fmla="*/ 332 h 456"/>
                <a:gd name="T4" fmla="*/ 204 w 265"/>
                <a:gd name="T5" fmla="*/ 0 h 456"/>
                <a:gd name="T6" fmla="*/ 265 w 265"/>
                <a:gd name="T7" fmla="*/ 18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456">
                  <a:moveTo>
                    <a:pt x="265" y="188"/>
                  </a:moveTo>
                  <a:cubicBezTo>
                    <a:pt x="231" y="194"/>
                    <a:pt x="141" y="221"/>
                    <a:pt x="134" y="332"/>
                  </a:cubicBezTo>
                  <a:cubicBezTo>
                    <a:pt x="126" y="456"/>
                    <a:pt x="0" y="116"/>
                    <a:pt x="204" y="0"/>
                  </a:cubicBezTo>
                  <a:cubicBezTo>
                    <a:pt x="214" y="76"/>
                    <a:pt x="236" y="141"/>
                    <a:pt x="265" y="188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7"/>
            <p:cNvSpPr/>
            <p:nvPr/>
          </p:nvSpPr>
          <p:spPr bwMode="auto">
            <a:xfrm>
              <a:off x="4049713" y="3768725"/>
              <a:ext cx="542925" cy="944562"/>
            </a:xfrm>
            <a:custGeom>
              <a:avLst/>
              <a:gdLst>
                <a:gd name="T0" fmla="*/ 61 w 261"/>
                <a:gd name="T1" fmla="*/ 0 h 454"/>
                <a:gd name="T2" fmla="*/ 0 w 261"/>
                <a:gd name="T3" fmla="*/ 187 h 454"/>
                <a:gd name="T4" fmla="*/ 129 w 261"/>
                <a:gd name="T5" fmla="*/ 330 h 454"/>
                <a:gd name="T6" fmla="*/ 61 w 261"/>
                <a:gd name="T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454">
                  <a:moveTo>
                    <a:pt x="61" y="0"/>
                  </a:moveTo>
                  <a:cubicBezTo>
                    <a:pt x="51" y="76"/>
                    <a:pt x="30" y="141"/>
                    <a:pt x="0" y="187"/>
                  </a:cubicBezTo>
                  <a:cubicBezTo>
                    <a:pt x="37" y="194"/>
                    <a:pt x="121" y="223"/>
                    <a:pt x="129" y="330"/>
                  </a:cubicBezTo>
                  <a:cubicBezTo>
                    <a:pt x="137" y="454"/>
                    <a:pt x="261" y="117"/>
                    <a:pt x="61" y="0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28"/>
            <p:cNvSpPr/>
            <p:nvPr/>
          </p:nvSpPr>
          <p:spPr bwMode="auto">
            <a:xfrm>
              <a:off x="3581400" y="3165475"/>
              <a:ext cx="638175" cy="1239837"/>
            </a:xfrm>
            <a:custGeom>
              <a:avLst/>
              <a:gdLst>
                <a:gd name="T0" fmla="*/ 35 w 307"/>
                <a:gd name="T1" fmla="*/ 1 h 596"/>
                <a:gd name="T2" fmla="*/ 0 w 307"/>
                <a:gd name="T3" fmla="*/ 224 h 596"/>
                <a:gd name="T4" fmla="*/ 154 w 307"/>
                <a:gd name="T5" fmla="*/ 596 h 596"/>
                <a:gd name="T6" fmla="*/ 307 w 307"/>
                <a:gd name="T7" fmla="*/ 223 h 596"/>
                <a:gd name="T8" fmla="*/ 270 w 307"/>
                <a:gd name="T9" fmla="*/ 0 h 596"/>
                <a:gd name="T10" fmla="*/ 153 w 307"/>
                <a:gd name="T11" fmla="*/ 16 h 596"/>
                <a:gd name="T12" fmla="*/ 35 w 307"/>
                <a:gd name="T13" fmla="*/ 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596">
                  <a:moveTo>
                    <a:pt x="35" y="1"/>
                  </a:moveTo>
                  <a:cubicBezTo>
                    <a:pt x="13" y="63"/>
                    <a:pt x="0" y="140"/>
                    <a:pt x="0" y="224"/>
                  </a:cubicBezTo>
                  <a:cubicBezTo>
                    <a:pt x="0" y="409"/>
                    <a:pt x="66" y="564"/>
                    <a:pt x="154" y="596"/>
                  </a:cubicBezTo>
                  <a:cubicBezTo>
                    <a:pt x="241" y="563"/>
                    <a:pt x="307" y="409"/>
                    <a:pt x="307" y="223"/>
                  </a:cubicBezTo>
                  <a:cubicBezTo>
                    <a:pt x="307" y="140"/>
                    <a:pt x="293" y="63"/>
                    <a:pt x="270" y="0"/>
                  </a:cubicBezTo>
                  <a:cubicBezTo>
                    <a:pt x="236" y="10"/>
                    <a:pt x="196" y="16"/>
                    <a:pt x="153" y="16"/>
                  </a:cubicBezTo>
                  <a:cubicBezTo>
                    <a:pt x="110" y="16"/>
                    <a:pt x="69" y="10"/>
                    <a:pt x="35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Oval 29"/>
            <p:cNvSpPr>
              <a:spLocks noChangeArrowheads="1"/>
            </p:cNvSpPr>
            <p:nvPr/>
          </p:nvSpPr>
          <p:spPr bwMode="auto">
            <a:xfrm>
              <a:off x="3749675" y="3357563"/>
              <a:ext cx="301625" cy="301625"/>
            </a:xfrm>
            <a:prstGeom prst="ellipse">
              <a:avLst/>
            </a:pr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30"/>
            <p:cNvSpPr/>
            <p:nvPr/>
          </p:nvSpPr>
          <p:spPr bwMode="auto">
            <a:xfrm>
              <a:off x="3798888" y="3406775"/>
              <a:ext cx="203200" cy="201612"/>
            </a:xfrm>
            <a:custGeom>
              <a:avLst/>
              <a:gdLst>
                <a:gd name="T0" fmla="*/ 97 w 97"/>
                <a:gd name="T1" fmla="*/ 48 h 97"/>
                <a:gd name="T2" fmla="*/ 48 w 97"/>
                <a:gd name="T3" fmla="*/ 97 h 97"/>
                <a:gd name="T4" fmla="*/ 0 w 97"/>
                <a:gd name="T5" fmla="*/ 48 h 97"/>
                <a:gd name="T6" fmla="*/ 48 w 97"/>
                <a:gd name="T7" fmla="*/ 0 h 97"/>
                <a:gd name="T8" fmla="*/ 97 w 97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31"/>
            <p:cNvSpPr/>
            <p:nvPr/>
          </p:nvSpPr>
          <p:spPr bwMode="auto">
            <a:xfrm>
              <a:off x="3654425" y="3063875"/>
              <a:ext cx="488950" cy="134937"/>
            </a:xfrm>
            <a:custGeom>
              <a:avLst/>
              <a:gdLst>
                <a:gd name="T0" fmla="*/ 118 w 235"/>
                <a:gd name="T1" fmla="*/ 15 h 65"/>
                <a:gd name="T2" fmla="*/ 21 w 235"/>
                <a:gd name="T3" fmla="*/ 1 h 65"/>
                <a:gd name="T4" fmla="*/ 0 w 235"/>
                <a:gd name="T5" fmla="*/ 50 h 65"/>
                <a:gd name="T6" fmla="*/ 118 w 235"/>
                <a:gd name="T7" fmla="*/ 65 h 65"/>
                <a:gd name="T8" fmla="*/ 235 w 235"/>
                <a:gd name="T9" fmla="*/ 49 h 65"/>
                <a:gd name="T10" fmla="*/ 214 w 235"/>
                <a:gd name="T11" fmla="*/ 0 h 65"/>
                <a:gd name="T12" fmla="*/ 118 w 235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65">
                  <a:moveTo>
                    <a:pt x="118" y="15"/>
                  </a:moveTo>
                  <a:cubicBezTo>
                    <a:pt x="83" y="15"/>
                    <a:pt x="50" y="10"/>
                    <a:pt x="21" y="1"/>
                  </a:cubicBezTo>
                  <a:cubicBezTo>
                    <a:pt x="14" y="16"/>
                    <a:pt x="7" y="32"/>
                    <a:pt x="0" y="50"/>
                  </a:cubicBezTo>
                  <a:cubicBezTo>
                    <a:pt x="34" y="59"/>
                    <a:pt x="75" y="65"/>
                    <a:pt x="118" y="65"/>
                  </a:cubicBezTo>
                  <a:cubicBezTo>
                    <a:pt x="161" y="65"/>
                    <a:pt x="201" y="59"/>
                    <a:pt x="235" y="49"/>
                  </a:cubicBezTo>
                  <a:cubicBezTo>
                    <a:pt x="229" y="32"/>
                    <a:pt x="222" y="15"/>
                    <a:pt x="214" y="0"/>
                  </a:cubicBezTo>
                  <a:cubicBezTo>
                    <a:pt x="185" y="10"/>
                    <a:pt x="153" y="15"/>
                    <a:pt x="11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32"/>
            <p:cNvSpPr/>
            <p:nvPr/>
          </p:nvSpPr>
          <p:spPr bwMode="auto">
            <a:xfrm>
              <a:off x="3697288" y="2855913"/>
              <a:ext cx="401638" cy="238125"/>
            </a:xfrm>
            <a:custGeom>
              <a:avLst/>
              <a:gdLst>
                <a:gd name="T0" fmla="*/ 97 w 193"/>
                <a:gd name="T1" fmla="*/ 0 h 115"/>
                <a:gd name="T2" fmla="*/ 0 w 193"/>
                <a:gd name="T3" fmla="*/ 101 h 115"/>
                <a:gd name="T4" fmla="*/ 97 w 193"/>
                <a:gd name="T5" fmla="*/ 115 h 115"/>
                <a:gd name="T6" fmla="*/ 193 w 193"/>
                <a:gd name="T7" fmla="*/ 100 h 115"/>
                <a:gd name="T8" fmla="*/ 97 w 193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5">
                  <a:moveTo>
                    <a:pt x="97" y="0"/>
                  </a:moveTo>
                  <a:cubicBezTo>
                    <a:pt x="60" y="14"/>
                    <a:pt x="26" y="50"/>
                    <a:pt x="0" y="101"/>
                  </a:cubicBezTo>
                  <a:cubicBezTo>
                    <a:pt x="29" y="110"/>
                    <a:pt x="62" y="115"/>
                    <a:pt x="97" y="115"/>
                  </a:cubicBezTo>
                  <a:cubicBezTo>
                    <a:pt x="132" y="115"/>
                    <a:pt x="164" y="110"/>
                    <a:pt x="193" y="100"/>
                  </a:cubicBezTo>
                  <a:cubicBezTo>
                    <a:pt x="167" y="49"/>
                    <a:pt x="134" y="13"/>
                    <a:pt x="97" y="0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33"/>
            <p:cNvSpPr/>
            <p:nvPr/>
          </p:nvSpPr>
          <p:spPr bwMode="auto">
            <a:xfrm>
              <a:off x="3878263" y="3786188"/>
              <a:ext cx="46038" cy="749300"/>
            </a:xfrm>
            <a:custGeom>
              <a:avLst/>
              <a:gdLst>
                <a:gd name="T0" fmla="*/ 21 w 22"/>
                <a:gd name="T1" fmla="*/ 8 h 360"/>
                <a:gd name="T2" fmla="*/ 11 w 22"/>
                <a:gd name="T3" fmla="*/ 0 h 360"/>
                <a:gd name="T4" fmla="*/ 11 w 22"/>
                <a:gd name="T5" fmla="*/ 0 h 360"/>
                <a:gd name="T6" fmla="*/ 0 w 22"/>
                <a:gd name="T7" fmla="*/ 9 h 360"/>
                <a:gd name="T8" fmla="*/ 1 w 22"/>
                <a:gd name="T9" fmla="*/ 351 h 360"/>
                <a:gd name="T10" fmla="*/ 11 w 22"/>
                <a:gd name="T11" fmla="*/ 360 h 360"/>
                <a:gd name="T12" fmla="*/ 11 w 22"/>
                <a:gd name="T13" fmla="*/ 360 h 360"/>
                <a:gd name="T14" fmla="*/ 22 w 22"/>
                <a:gd name="T15" fmla="*/ 351 h 360"/>
                <a:gd name="T16" fmla="*/ 21 w 22"/>
                <a:gd name="T17" fmla="*/ 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60">
                  <a:moveTo>
                    <a:pt x="21" y="8"/>
                  </a:moveTo>
                  <a:cubicBezTo>
                    <a:pt x="21" y="4"/>
                    <a:pt x="17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351"/>
                    <a:pt x="1" y="351"/>
                    <a:pt x="1" y="351"/>
                  </a:cubicBezTo>
                  <a:cubicBezTo>
                    <a:pt x="1" y="356"/>
                    <a:pt x="6" y="360"/>
                    <a:pt x="11" y="360"/>
                  </a:cubicBezTo>
                  <a:cubicBezTo>
                    <a:pt x="11" y="360"/>
                    <a:pt x="11" y="360"/>
                    <a:pt x="11" y="360"/>
                  </a:cubicBezTo>
                  <a:cubicBezTo>
                    <a:pt x="17" y="360"/>
                    <a:pt x="22" y="356"/>
                    <a:pt x="22" y="35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Oval 34"/>
            <p:cNvSpPr>
              <a:spLocks noChangeArrowheads="1"/>
            </p:cNvSpPr>
            <p:nvPr/>
          </p:nvSpPr>
          <p:spPr bwMode="auto">
            <a:xfrm>
              <a:off x="3582988" y="5021263"/>
              <a:ext cx="492125" cy="492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Oval 35"/>
            <p:cNvSpPr>
              <a:spLocks noChangeArrowheads="1"/>
            </p:cNvSpPr>
            <p:nvPr/>
          </p:nvSpPr>
          <p:spPr bwMode="auto">
            <a:xfrm>
              <a:off x="3952875" y="5106988"/>
              <a:ext cx="342900" cy="3413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Oval 36"/>
            <p:cNvSpPr>
              <a:spLocks noChangeArrowheads="1"/>
            </p:cNvSpPr>
            <p:nvPr/>
          </p:nvSpPr>
          <p:spPr bwMode="auto">
            <a:xfrm>
              <a:off x="3343275" y="5154613"/>
              <a:ext cx="328613" cy="3286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Oval 37"/>
            <p:cNvSpPr>
              <a:spLocks noChangeArrowheads="1"/>
            </p:cNvSpPr>
            <p:nvPr/>
          </p:nvSpPr>
          <p:spPr bwMode="auto">
            <a:xfrm>
              <a:off x="3479800" y="5208588"/>
              <a:ext cx="328613" cy="3286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Oval 38"/>
            <p:cNvSpPr>
              <a:spLocks noChangeArrowheads="1"/>
            </p:cNvSpPr>
            <p:nvPr/>
          </p:nvSpPr>
          <p:spPr bwMode="auto">
            <a:xfrm>
              <a:off x="4186238" y="5211763"/>
              <a:ext cx="271463" cy="2714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Oval 39"/>
            <p:cNvSpPr>
              <a:spLocks noChangeArrowheads="1"/>
            </p:cNvSpPr>
            <p:nvPr/>
          </p:nvSpPr>
          <p:spPr bwMode="auto">
            <a:xfrm>
              <a:off x="1804988" y="5159375"/>
              <a:ext cx="854075" cy="852487"/>
            </a:xfrm>
            <a:prstGeom prst="ellipse">
              <a:avLst/>
            </a:prstGeom>
            <a:solidFill>
              <a:srgbClr val="FF6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40"/>
            <p:cNvSpPr/>
            <p:nvPr/>
          </p:nvSpPr>
          <p:spPr bwMode="auto">
            <a:xfrm>
              <a:off x="2024063" y="5395913"/>
              <a:ext cx="415925" cy="239712"/>
            </a:xfrm>
            <a:custGeom>
              <a:avLst/>
              <a:gdLst>
                <a:gd name="T0" fmla="*/ 200 w 200"/>
                <a:gd name="T1" fmla="*/ 108 h 115"/>
                <a:gd name="T2" fmla="*/ 193 w 200"/>
                <a:gd name="T3" fmla="*/ 115 h 115"/>
                <a:gd name="T4" fmla="*/ 7 w 200"/>
                <a:gd name="T5" fmla="*/ 115 h 115"/>
                <a:gd name="T6" fmla="*/ 0 w 200"/>
                <a:gd name="T7" fmla="*/ 108 h 115"/>
                <a:gd name="T8" fmla="*/ 0 w 200"/>
                <a:gd name="T9" fmla="*/ 7 h 115"/>
                <a:gd name="T10" fmla="*/ 7 w 200"/>
                <a:gd name="T11" fmla="*/ 0 h 115"/>
                <a:gd name="T12" fmla="*/ 193 w 200"/>
                <a:gd name="T13" fmla="*/ 0 h 115"/>
                <a:gd name="T14" fmla="*/ 200 w 200"/>
                <a:gd name="T15" fmla="*/ 7 h 115"/>
                <a:gd name="T16" fmla="*/ 200 w 200"/>
                <a:gd name="T17" fmla="*/ 10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15">
                  <a:moveTo>
                    <a:pt x="200" y="108"/>
                  </a:moveTo>
                  <a:cubicBezTo>
                    <a:pt x="200" y="112"/>
                    <a:pt x="197" y="115"/>
                    <a:pt x="193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7" y="0"/>
                    <a:pt x="200" y="3"/>
                    <a:pt x="200" y="7"/>
                  </a:cubicBezTo>
                  <a:lnTo>
                    <a:pt x="200" y="108"/>
                  </a:lnTo>
                  <a:close/>
                </a:path>
              </a:pathLst>
            </a:custGeom>
            <a:solidFill>
              <a:srgbClr val="024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41"/>
            <p:cNvSpPr/>
            <p:nvPr/>
          </p:nvSpPr>
          <p:spPr bwMode="auto">
            <a:xfrm>
              <a:off x="2039938" y="5502275"/>
              <a:ext cx="384175" cy="266700"/>
            </a:xfrm>
            <a:custGeom>
              <a:avLst/>
              <a:gdLst>
                <a:gd name="T0" fmla="*/ 184 w 184"/>
                <a:gd name="T1" fmla="*/ 121 h 128"/>
                <a:gd name="T2" fmla="*/ 178 w 184"/>
                <a:gd name="T3" fmla="*/ 128 h 128"/>
                <a:gd name="T4" fmla="*/ 6 w 184"/>
                <a:gd name="T5" fmla="*/ 128 h 128"/>
                <a:gd name="T6" fmla="*/ 0 w 184"/>
                <a:gd name="T7" fmla="*/ 121 h 128"/>
                <a:gd name="T8" fmla="*/ 0 w 184"/>
                <a:gd name="T9" fmla="*/ 6 h 128"/>
                <a:gd name="T10" fmla="*/ 6 w 184"/>
                <a:gd name="T11" fmla="*/ 0 h 128"/>
                <a:gd name="T12" fmla="*/ 178 w 184"/>
                <a:gd name="T13" fmla="*/ 0 h 128"/>
                <a:gd name="T14" fmla="*/ 184 w 184"/>
                <a:gd name="T15" fmla="*/ 6 h 128"/>
                <a:gd name="T16" fmla="*/ 184 w 184"/>
                <a:gd name="T17" fmla="*/ 12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28">
                  <a:moveTo>
                    <a:pt x="184" y="121"/>
                  </a:moveTo>
                  <a:cubicBezTo>
                    <a:pt x="184" y="125"/>
                    <a:pt x="181" y="128"/>
                    <a:pt x="178" y="128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3" y="128"/>
                    <a:pt x="0" y="125"/>
                    <a:pt x="0" y="1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1" y="0"/>
                    <a:pt x="184" y="2"/>
                    <a:pt x="184" y="6"/>
                  </a:cubicBezTo>
                  <a:lnTo>
                    <a:pt x="184" y="121"/>
                  </a:lnTo>
                  <a:close/>
                </a:path>
              </a:pathLst>
            </a:custGeom>
            <a:solidFill>
              <a:srgbClr val="024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42"/>
            <p:cNvSpPr/>
            <p:nvPr/>
          </p:nvSpPr>
          <p:spPr bwMode="auto">
            <a:xfrm>
              <a:off x="2024063" y="5441950"/>
              <a:ext cx="415925" cy="239712"/>
            </a:xfrm>
            <a:custGeom>
              <a:avLst/>
              <a:gdLst>
                <a:gd name="T0" fmla="*/ 200 w 200"/>
                <a:gd name="T1" fmla="*/ 108 h 115"/>
                <a:gd name="T2" fmla="*/ 193 w 200"/>
                <a:gd name="T3" fmla="*/ 115 h 115"/>
                <a:gd name="T4" fmla="*/ 7 w 200"/>
                <a:gd name="T5" fmla="*/ 115 h 115"/>
                <a:gd name="T6" fmla="*/ 0 w 200"/>
                <a:gd name="T7" fmla="*/ 108 h 115"/>
                <a:gd name="T8" fmla="*/ 0 w 200"/>
                <a:gd name="T9" fmla="*/ 7 h 115"/>
                <a:gd name="T10" fmla="*/ 7 w 200"/>
                <a:gd name="T11" fmla="*/ 0 h 115"/>
                <a:gd name="T12" fmla="*/ 193 w 200"/>
                <a:gd name="T13" fmla="*/ 0 h 115"/>
                <a:gd name="T14" fmla="*/ 200 w 200"/>
                <a:gd name="T15" fmla="*/ 7 h 115"/>
                <a:gd name="T16" fmla="*/ 200 w 200"/>
                <a:gd name="T17" fmla="*/ 10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15">
                  <a:moveTo>
                    <a:pt x="200" y="108"/>
                  </a:moveTo>
                  <a:cubicBezTo>
                    <a:pt x="200" y="112"/>
                    <a:pt x="197" y="115"/>
                    <a:pt x="193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7" y="0"/>
                    <a:pt x="200" y="3"/>
                    <a:pt x="200" y="7"/>
                  </a:cubicBezTo>
                  <a:lnTo>
                    <a:pt x="200" y="108"/>
                  </a:lnTo>
                  <a:close/>
                </a:path>
              </a:pathLst>
            </a:custGeom>
            <a:solidFill>
              <a:srgbClr val="039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43"/>
            <p:cNvSpPr/>
            <p:nvPr/>
          </p:nvSpPr>
          <p:spPr bwMode="auto">
            <a:xfrm>
              <a:off x="2112963" y="5640388"/>
              <a:ext cx="42863" cy="66675"/>
            </a:xfrm>
            <a:custGeom>
              <a:avLst/>
              <a:gdLst>
                <a:gd name="T0" fmla="*/ 20 w 20"/>
                <a:gd name="T1" fmla="*/ 23 h 32"/>
                <a:gd name="T2" fmla="*/ 10 w 20"/>
                <a:gd name="T3" fmla="*/ 32 h 32"/>
                <a:gd name="T4" fmla="*/ 9 w 20"/>
                <a:gd name="T5" fmla="*/ 32 h 32"/>
                <a:gd name="T6" fmla="*/ 0 w 20"/>
                <a:gd name="T7" fmla="*/ 23 h 32"/>
                <a:gd name="T8" fmla="*/ 0 w 20"/>
                <a:gd name="T9" fmla="*/ 9 h 32"/>
                <a:gd name="T10" fmla="*/ 9 w 20"/>
                <a:gd name="T11" fmla="*/ 0 h 32"/>
                <a:gd name="T12" fmla="*/ 10 w 20"/>
                <a:gd name="T13" fmla="*/ 0 h 32"/>
                <a:gd name="T14" fmla="*/ 20 w 20"/>
                <a:gd name="T15" fmla="*/ 9 h 32"/>
                <a:gd name="T16" fmla="*/ 20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20" y="23"/>
                  </a:moveTo>
                  <a:cubicBezTo>
                    <a:pt x="20" y="28"/>
                    <a:pt x="16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4" y="32"/>
                    <a:pt x="0" y="28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4"/>
                    <a:pt x="20" y="9"/>
                  </a:cubicBezTo>
                  <a:lnTo>
                    <a:pt x="20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44"/>
            <p:cNvSpPr/>
            <p:nvPr/>
          </p:nvSpPr>
          <p:spPr bwMode="auto">
            <a:xfrm>
              <a:off x="2309813" y="5640388"/>
              <a:ext cx="41275" cy="66675"/>
            </a:xfrm>
            <a:custGeom>
              <a:avLst/>
              <a:gdLst>
                <a:gd name="T0" fmla="*/ 20 w 20"/>
                <a:gd name="T1" fmla="*/ 23 h 32"/>
                <a:gd name="T2" fmla="*/ 11 w 20"/>
                <a:gd name="T3" fmla="*/ 32 h 32"/>
                <a:gd name="T4" fmla="*/ 10 w 20"/>
                <a:gd name="T5" fmla="*/ 32 h 32"/>
                <a:gd name="T6" fmla="*/ 0 w 20"/>
                <a:gd name="T7" fmla="*/ 23 h 32"/>
                <a:gd name="T8" fmla="*/ 0 w 20"/>
                <a:gd name="T9" fmla="*/ 9 h 32"/>
                <a:gd name="T10" fmla="*/ 10 w 20"/>
                <a:gd name="T11" fmla="*/ 0 h 32"/>
                <a:gd name="T12" fmla="*/ 11 w 20"/>
                <a:gd name="T13" fmla="*/ 0 h 32"/>
                <a:gd name="T14" fmla="*/ 20 w 20"/>
                <a:gd name="T15" fmla="*/ 9 h 32"/>
                <a:gd name="T16" fmla="*/ 20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20" y="23"/>
                  </a:moveTo>
                  <a:cubicBezTo>
                    <a:pt x="20" y="28"/>
                    <a:pt x="16" y="32"/>
                    <a:pt x="11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4" y="32"/>
                    <a:pt x="0" y="28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20" y="4"/>
                    <a:pt x="20" y="9"/>
                  </a:cubicBezTo>
                  <a:lnTo>
                    <a:pt x="20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5"/>
            <p:cNvSpPr/>
            <p:nvPr/>
          </p:nvSpPr>
          <p:spPr bwMode="auto">
            <a:xfrm>
              <a:off x="2112963" y="5646738"/>
              <a:ext cx="42863" cy="68262"/>
            </a:xfrm>
            <a:custGeom>
              <a:avLst/>
              <a:gdLst>
                <a:gd name="T0" fmla="*/ 20 w 20"/>
                <a:gd name="T1" fmla="*/ 24 h 33"/>
                <a:gd name="T2" fmla="*/ 10 w 20"/>
                <a:gd name="T3" fmla="*/ 33 h 33"/>
                <a:gd name="T4" fmla="*/ 9 w 20"/>
                <a:gd name="T5" fmla="*/ 33 h 33"/>
                <a:gd name="T6" fmla="*/ 0 w 20"/>
                <a:gd name="T7" fmla="*/ 24 h 33"/>
                <a:gd name="T8" fmla="*/ 0 w 20"/>
                <a:gd name="T9" fmla="*/ 10 h 33"/>
                <a:gd name="T10" fmla="*/ 9 w 20"/>
                <a:gd name="T11" fmla="*/ 0 h 33"/>
                <a:gd name="T12" fmla="*/ 10 w 20"/>
                <a:gd name="T13" fmla="*/ 0 h 33"/>
                <a:gd name="T14" fmla="*/ 20 w 20"/>
                <a:gd name="T15" fmla="*/ 10 h 33"/>
                <a:gd name="T16" fmla="*/ 20 w 20"/>
                <a:gd name="T17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3">
                  <a:moveTo>
                    <a:pt x="20" y="24"/>
                  </a:moveTo>
                  <a:cubicBezTo>
                    <a:pt x="20" y="29"/>
                    <a:pt x="16" y="33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4" y="33"/>
                    <a:pt x="0" y="29"/>
                    <a:pt x="0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46"/>
            <p:cNvSpPr/>
            <p:nvPr/>
          </p:nvSpPr>
          <p:spPr bwMode="auto">
            <a:xfrm>
              <a:off x="2309813" y="5646738"/>
              <a:ext cx="41275" cy="68262"/>
            </a:xfrm>
            <a:custGeom>
              <a:avLst/>
              <a:gdLst>
                <a:gd name="T0" fmla="*/ 20 w 20"/>
                <a:gd name="T1" fmla="*/ 24 h 33"/>
                <a:gd name="T2" fmla="*/ 11 w 20"/>
                <a:gd name="T3" fmla="*/ 33 h 33"/>
                <a:gd name="T4" fmla="*/ 10 w 20"/>
                <a:gd name="T5" fmla="*/ 33 h 33"/>
                <a:gd name="T6" fmla="*/ 0 w 20"/>
                <a:gd name="T7" fmla="*/ 24 h 33"/>
                <a:gd name="T8" fmla="*/ 0 w 20"/>
                <a:gd name="T9" fmla="*/ 10 h 33"/>
                <a:gd name="T10" fmla="*/ 10 w 20"/>
                <a:gd name="T11" fmla="*/ 0 h 33"/>
                <a:gd name="T12" fmla="*/ 11 w 20"/>
                <a:gd name="T13" fmla="*/ 0 h 33"/>
                <a:gd name="T14" fmla="*/ 20 w 20"/>
                <a:gd name="T15" fmla="*/ 10 h 33"/>
                <a:gd name="T16" fmla="*/ 20 w 20"/>
                <a:gd name="T17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3">
                  <a:moveTo>
                    <a:pt x="20" y="24"/>
                  </a:moveTo>
                  <a:cubicBezTo>
                    <a:pt x="20" y="29"/>
                    <a:pt x="16" y="33"/>
                    <a:pt x="11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4" y="33"/>
                    <a:pt x="0" y="29"/>
                    <a:pt x="0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20" y="5"/>
                    <a:pt x="20" y="10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7"/>
            <p:cNvSpPr/>
            <p:nvPr/>
          </p:nvSpPr>
          <p:spPr bwMode="auto">
            <a:xfrm>
              <a:off x="2146300" y="5346700"/>
              <a:ext cx="171450" cy="80962"/>
            </a:xfrm>
            <a:custGeom>
              <a:avLst/>
              <a:gdLst>
                <a:gd name="T0" fmla="*/ 82 w 82"/>
                <a:gd name="T1" fmla="*/ 36 h 39"/>
                <a:gd name="T2" fmla="*/ 46 w 82"/>
                <a:gd name="T3" fmla="*/ 0 h 39"/>
                <a:gd name="T4" fmla="*/ 36 w 82"/>
                <a:gd name="T5" fmla="*/ 0 h 39"/>
                <a:gd name="T6" fmla="*/ 0 w 82"/>
                <a:gd name="T7" fmla="*/ 36 h 39"/>
                <a:gd name="T8" fmla="*/ 0 w 82"/>
                <a:gd name="T9" fmla="*/ 36 h 39"/>
                <a:gd name="T10" fmla="*/ 0 w 82"/>
                <a:gd name="T11" fmla="*/ 36 h 39"/>
                <a:gd name="T12" fmla="*/ 7 w 82"/>
                <a:gd name="T13" fmla="*/ 39 h 39"/>
                <a:gd name="T14" fmla="*/ 14 w 82"/>
                <a:gd name="T15" fmla="*/ 36 h 39"/>
                <a:gd name="T16" fmla="*/ 14 w 82"/>
                <a:gd name="T17" fmla="*/ 36 h 39"/>
                <a:gd name="T18" fmla="*/ 14 w 82"/>
                <a:gd name="T19" fmla="*/ 36 h 39"/>
                <a:gd name="T20" fmla="*/ 36 w 82"/>
                <a:gd name="T21" fmla="*/ 14 h 39"/>
                <a:gd name="T22" fmla="*/ 46 w 82"/>
                <a:gd name="T23" fmla="*/ 14 h 39"/>
                <a:gd name="T24" fmla="*/ 68 w 82"/>
                <a:gd name="T25" fmla="*/ 36 h 39"/>
                <a:gd name="T26" fmla="*/ 68 w 82"/>
                <a:gd name="T27" fmla="*/ 36 h 39"/>
                <a:gd name="T28" fmla="*/ 68 w 82"/>
                <a:gd name="T29" fmla="*/ 36 h 39"/>
                <a:gd name="T30" fmla="*/ 75 w 82"/>
                <a:gd name="T31" fmla="*/ 39 h 39"/>
                <a:gd name="T32" fmla="*/ 82 w 82"/>
                <a:gd name="T33" fmla="*/ 36 h 39"/>
                <a:gd name="T34" fmla="*/ 82 w 82"/>
                <a:gd name="T35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" h="39">
                  <a:moveTo>
                    <a:pt x="82" y="36"/>
                  </a:moveTo>
                  <a:cubicBezTo>
                    <a:pt x="82" y="16"/>
                    <a:pt x="66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3" y="39"/>
                    <a:pt x="7" y="39"/>
                  </a:cubicBezTo>
                  <a:cubicBezTo>
                    <a:pt x="11" y="39"/>
                    <a:pt x="14" y="38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23"/>
                    <a:pt x="24" y="14"/>
                    <a:pt x="3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58" y="14"/>
                    <a:pt x="68" y="23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8"/>
                    <a:pt x="71" y="39"/>
                    <a:pt x="75" y="39"/>
                  </a:cubicBezTo>
                  <a:cubicBezTo>
                    <a:pt x="79" y="39"/>
                    <a:pt x="82" y="38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8"/>
            <p:cNvSpPr/>
            <p:nvPr/>
          </p:nvSpPr>
          <p:spPr bwMode="auto">
            <a:xfrm>
              <a:off x="2146300" y="5346700"/>
              <a:ext cx="171450" cy="74612"/>
            </a:xfrm>
            <a:custGeom>
              <a:avLst/>
              <a:gdLst>
                <a:gd name="T0" fmla="*/ 82 w 82"/>
                <a:gd name="T1" fmla="*/ 36 h 36"/>
                <a:gd name="T2" fmla="*/ 46 w 82"/>
                <a:gd name="T3" fmla="*/ 0 h 36"/>
                <a:gd name="T4" fmla="*/ 36 w 82"/>
                <a:gd name="T5" fmla="*/ 0 h 36"/>
                <a:gd name="T6" fmla="*/ 0 w 82"/>
                <a:gd name="T7" fmla="*/ 36 h 36"/>
                <a:gd name="T8" fmla="*/ 0 w 82"/>
                <a:gd name="T9" fmla="*/ 36 h 36"/>
                <a:gd name="T10" fmla="*/ 0 w 82"/>
                <a:gd name="T11" fmla="*/ 36 h 36"/>
                <a:gd name="T12" fmla="*/ 0 w 82"/>
                <a:gd name="T13" fmla="*/ 36 h 36"/>
                <a:gd name="T14" fmla="*/ 36 w 82"/>
                <a:gd name="T15" fmla="*/ 2 h 36"/>
                <a:gd name="T16" fmla="*/ 46 w 82"/>
                <a:gd name="T17" fmla="*/ 2 h 36"/>
                <a:gd name="T18" fmla="*/ 82 w 82"/>
                <a:gd name="T19" fmla="*/ 36 h 36"/>
                <a:gd name="T20" fmla="*/ 82 w 82"/>
                <a:gd name="T21" fmla="*/ 36 h 36"/>
                <a:gd name="T22" fmla="*/ 82 w 82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36">
                  <a:moveTo>
                    <a:pt x="82" y="36"/>
                  </a:moveTo>
                  <a:cubicBezTo>
                    <a:pt x="82" y="16"/>
                    <a:pt x="66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17"/>
                    <a:pt x="17" y="2"/>
                    <a:pt x="3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65" y="2"/>
                    <a:pt x="81" y="17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49"/>
            <p:cNvSpPr/>
            <p:nvPr/>
          </p:nvSpPr>
          <p:spPr bwMode="auto">
            <a:xfrm>
              <a:off x="2057400" y="5408613"/>
              <a:ext cx="601663" cy="563562"/>
            </a:xfrm>
            <a:custGeom>
              <a:avLst/>
              <a:gdLst>
                <a:gd name="T0" fmla="*/ 289 w 289"/>
                <a:gd name="T1" fmla="*/ 85 h 271"/>
                <a:gd name="T2" fmla="*/ 288 w 289"/>
                <a:gd name="T3" fmla="*/ 60 h 271"/>
                <a:gd name="T4" fmla="*/ 184 w 289"/>
                <a:gd name="T5" fmla="*/ 0 h 271"/>
                <a:gd name="T6" fmla="*/ 184 w 289"/>
                <a:gd name="T7" fmla="*/ 1 h 271"/>
                <a:gd name="T8" fmla="*/ 184 w 289"/>
                <a:gd name="T9" fmla="*/ 23 h 271"/>
                <a:gd name="T10" fmla="*/ 184 w 289"/>
                <a:gd name="T11" fmla="*/ 102 h 271"/>
                <a:gd name="T12" fmla="*/ 184 w 289"/>
                <a:gd name="T13" fmla="*/ 124 h 271"/>
                <a:gd name="T14" fmla="*/ 177 w 289"/>
                <a:gd name="T15" fmla="*/ 131 h 271"/>
                <a:gd name="T16" fmla="*/ 176 w 289"/>
                <a:gd name="T17" fmla="*/ 131 h 271"/>
                <a:gd name="T18" fmla="*/ 176 w 289"/>
                <a:gd name="T19" fmla="*/ 166 h 271"/>
                <a:gd name="T20" fmla="*/ 170 w 289"/>
                <a:gd name="T21" fmla="*/ 173 h 271"/>
                <a:gd name="T22" fmla="*/ 0 w 289"/>
                <a:gd name="T23" fmla="*/ 173 h 271"/>
                <a:gd name="T24" fmla="*/ 170 w 289"/>
                <a:gd name="T25" fmla="*/ 271 h 271"/>
                <a:gd name="T26" fmla="*/ 289 w 289"/>
                <a:gd name="T27" fmla="*/ 8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71">
                  <a:moveTo>
                    <a:pt x="289" y="85"/>
                  </a:moveTo>
                  <a:cubicBezTo>
                    <a:pt x="289" y="77"/>
                    <a:pt x="289" y="68"/>
                    <a:pt x="288" y="60"/>
                  </a:cubicBezTo>
                  <a:cubicBezTo>
                    <a:pt x="253" y="40"/>
                    <a:pt x="218" y="20"/>
                    <a:pt x="184" y="0"/>
                  </a:cubicBezTo>
                  <a:cubicBezTo>
                    <a:pt x="184" y="0"/>
                    <a:pt x="184" y="1"/>
                    <a:pt x="184" y="1"/>
                  </a:cubicBezTo>
                  <a:cubicBezTo>
                    <a:pt x="184" y="23"/>
                    <a:pt x="184" y="23"/>
                    <a:pt x="184" y="23"/>
                  </a:cubicBezTo>
                  <a:cubicBezTo>
                    <a:pt x="184" y="102"/>
                    <a:pt x="184" y="102"/>
                    <a:pt x="184" y="102"/>
                  </a:cubicBezTo>
                  <a:cubicBezTo>
                    <a:pt x="184" y="124"/>
                    <a:pt x="184" y="124"/>
                    <a:pt x="184" y="124"/>
                  </a:cubicBezTo>
                  <a:cubicBezTo>
                    <a:pt x="184" y="128"/>
                    <a:pt x="181" y="131"/>
                    <a:pt x="177" y="131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6" y="166"/>
                    <a:pt x="176" y="166"/>
                    <a:pt x="176" y="166"/>
                  </a:cubicBezTo>
                  <a:cubicBezTo>
                    <a:pt x="176" y="170"/>
                    <a:pt x="173" y="173"/>
                    <a:pt x="17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6" y="206"/>
                    <a:pt x="113" y="239"/>
                    <a:pt x="170" y="271"/>
                  </a:cubicBezTo>
                  <a:cubicBezTo>
                    <a:pt x="240" y="239"/>
                    <a:pt x="289" y="168"/>
                    <a:pt x="289" y="85"/>
                  </a:cubicBezTo>
                  <a:close/>
                </a:path>
              </a:pathLst>
            </a:custGeom>
            <a:solidFill>
              <a:srgbClr val="CC4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50"/>
            <p:cNvSpPr/>
            <p:nvPr/>
          </p:nvSpPr>
          <p:spPr bwMode="auto">
            <a:xfrm>
              <a:off x="1276350" y="2717800"/>
              <a:ext cx="1597025" cy="320675"/>
            </a:xfrm>
            <a:custGeom>
              <a:avLst/>
              <a:gdLst>
                <a:gd name="T0" fmla="*/ 0 w 767"/>
                <a:gd name="T1" fmla="*/ 154 h 154"/>
                <a:gd name="T2" fmla="*/ 80 w 767"/>
                <a:gd name="T3" fmla="*/ 92 h 154"/>
                <a:gd name="T4" fmla="*/ 102 w 767"/>
                <a:gd name="T5" fmla="*/ 94 h 154"/>
                <a:gd name="T6" fmla="*/ 197 w 767"/>
                <a:gd name="T7" fmla="*/ 41 h 154"/>
                <a:gd name="T8" fmla="*/ 250 w 767"/>
                <a:gd name="T9" fmla="*/ 54 h 154"/>
                <a:gd name="T10" fmla="*/ 372 w 767"/>
                <a:gd name="T11" fmla="*/ 0 h 154"/>
                <a:gd name="T12" fmla="*/ 509 w 767"/>
                <a:gd name="T13" fmla="*/ 78 h 154"/>
                <a:gd name="T14" fmla="*/ 562 w 767"/>
                <a:gd name="T15" fmla="*/ 65 h 154"/>
                <a:gd name="T16" fmla="*/ 651 w 767"/>
                <a:gd name="T17" fmla="*/ 112 h 154"/>
                <a:gd name="T18" fmla="*/ 689 w 767"/>
                <a:gd name="T19" fmla="*/ 104 h 154"/>
                <a:gd name="T20" fmla="*/ 767 w 767"/>
                <a:gd name="T21" fmla="*/ 154 h 154"/>
                <a:gd name="T22" fmla="*/ 0 w 767"/>
                <a:gd name="T2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7" h="154">
                  <a:moveTo>
                    <a:pt x="0" y="154"/>
                  </a:moveTo>
                  <a:cubicBezTo>
                    <a:pt x="2" y="119"/>
                    <a:pt x="37" y="92"/>
                    <a:pt x="80" y="92"/>
                  </a:cubicBezTo>
                  <a:cubicBezTo>
                    <a:pt x="88" y="92"/>
                    <a:pt x="95" y="93"/>
                    <a:pt x="102" y="94"/>
                  </a:cubicBezTo>
                  <a:cubicBezTo>
                    <a:pt x="117" y="63"/>
                    <a:pt x="154" y="41"/>
                    <a:pt x="197" y="41"/>
                  </a:cubicBezTo>
                  <a:cubicBezTo>
                    <a:pt x="217" y="41"/>
                    <a:pt x="235" y="46"/>
                    <a:pt x="250" y="54"/>
                  </a:cubicBezTo>
                  <a:cubicBezTo>
                    <a:pt x="276" y="21"/>
                    <a:pt x="321" y="0"/>
                    <a:pt x="372" y="0"/>
                  </a:cubicBezTo>
                  <a:cubicBezTo>
                    <a:pt x="435" y="0"/>
                    <a:pt x="488" y="32"/>
                    <a:pt x="509" y="78"/>
                  </a:cubicBezTo>
                  <a:cubicBezTo>
                    <a:pt x="524" y="69"/>
                    <a:pt x="542" y="65"/>
                    <a:pt x="562" y="65"/>
                  </a:cubicBezTo>
                  <a:cubicBezTo>
                    <a:pt x="602" y="65"/>
                    <a:pt x="636" y="84"/>
                    <a:pt x="651" y="112"/>
                  </a:cubicBezTo>
                  <a:cubicBezTo>
                    <a:pt x="662" y="107"/>
                    <a:pt x="675" y="104"/>
                    <a:pt x="689" y="104"/>
                  </a:cubicBezTo>
                  <a:cubicBezTo>
                    <a:pt x="726" y="104"/>
                    <a:pt x="758" y="125"/>
                    <a:pt x="767" y="154"/>
                  </a:cubicBezTo>
                  <a:lnTo>
                    <a:pt x="0" y="154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51"/>
            <p:cNvSpPr/>
            <p:nvPr/>
          </p:nvSpPr>
          <p:spPr bwMode="auto">
            <a:xfrm>
              <a:off x="4065588" y="2374900"/>
              <a:ext cx="855663" cy="173037"/>
            </a:xfrm>
            <a:custGeom>
              <a:avLst/>
              <a:gdLst>
                <a:gd name="T0" fmla="*/ 411 w 411"/>
                <a:gd name="T1" fmla="*/ 83 h 83"/>
                <a:gd name="T2" fmla="*/ 368 w 411"/>
                <a:gd name="T3" fmla="*/ 49 h 83"/>
                <a:gd name="T4" fmla="*/ 356 w 411"/>
                <a:gd name="T5" fmla="*/ 51 h 83"/>
                <a:gd name="T6" fmla="*/ 306 w 411"/>
                <a:gd name="T7" fmla="*/ 22 h 83"/>
                <a:gd name="T8" fmla="*/ 277 w 411"/>
                <a:gd name="T9" fmla="*/ 29 h 83"/>
                <a:gd name="T10" fmla="*/ 212 w 411"/>
                <a:gd name="T11" fmla="*/ 0 h 83"/>
                <a:gd name="T12" fmla="*/ 138 w 411"/>
                <a:gd name="T13" fmla="*/ 42 h 83"/>
                <a:gd name="T14" fmla="*/ 110 w 411"/>
                <a:gd name="T15" fmla="*/ 35 h 83"/>
                <a:gd name="T16" fmla="*/ 62 w 411"/>
                <a:gd name="T17" fmla="*/ 60 h 83"/>
                <a:gd name="T18" fmla="*/ 42 w 411"/>
                <a:gd name="T19" fmla="*/ 56 h 83"/>
                <a:gd name="T20" fmla="*/ 0 w 411"/>
                <a:gd name="T21" fmla="*/ 83 h 83"/>
                <a:gd name="T22" fmla="*/ 411 w 411"/>
                <a:gd name="T2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1" h="83">
                  <a:moveTo>
                    <a:pt x="411" y="83"/>
                  </a:moveTo>
                  <a:cubicBezTo>
                    <a:pt x="410" y="64"/>
                    <a:pt x="391" y="49"/>
                    <a:pt x="368" y="49"/>
                  </a:cubicBezTo>
                  <a:cubicBezTo>
                    <a:pt x="364" y="49"/>
                    <a:pt x="360" y="50"/>
                    <a:pt x="356" y="51"/>
                  </a:cubicBezTo>
                  <a:cubicBezTo>
                    <a:pt x="349" y="34"/>
                    <a:pt x="329" y="22"/>
                    <a:pt x="306" y="22"/>
                  </a:cubicBezTo>
                  <a:cubicBezTo>
                    <a:pt x="295" y="22"/>
                    <a:pt x="285" y="25"/>
                    <a:pt x="277" y="29"/>
                  </a:cubicBezTo>
                  <a:cubicBezTo>
                    <a:pt x="263" y="12"/>
                    <a:pt x="239" y="0"/>
                    <a:pt x="212" y="0"/>
                  </a:cubicBezTo>
                  <a:cubicBezTo>
                    <a:pt x="178" y="0"/>
                    <a:pt x="149" y="18"/>
                    <a:pt x="138" y="42"/>
                  </a:cubicBezTo>
                  <a:cubicBezTo>
                    <a:pt x="130" y="37"/>
                    <a:pt x="120" y="35"/>
                    <a:pt x="110" y="35"/>
                  </a:cubicBezTo>
                  <a:cubicBezTo>
                    <a:pt x="89" y="35"/>
                    <a:pt x="70" y="45"/>
                    <a:pt x="62" y="60"/>
                  </a:cubicBezTo>
                  <a:cubicBezTo>
                    <a:pt x="56" y="57"/>
                    <a:pt x="49" y="56"/>
                    <a:pt x="42" y="56"/>
                  </a:cubicBezTo>
                  <a:cubicBezTo>
                    <a:pt x="22" y="56"/>
                    <a:pt x="5" y="67"/>
                    <a:pt x="0" y="83"/>
                  </a:cubicBezTo>
                  <a:lnTo>
                    <a:pt x="411" y="83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52"/>
            <p:cNvSpPr/>
            <p:nvPr/>
          </p:nvSpPr>
          <p:spPr bwMode="auto">
            <a:xfrm>
              <a:off x="2387600" y="1466850"/>
              <a:ext cx="687388" cy="138112"/>
            </a:xfrm>
            <a:custGeom>
              <a:avLst/>
              <a:gdLst>
                <a:gd name="T0" fmla="*/ 330 w 330"/>
                <a:gd name="T1" fmla="*/ 66 h 66"/>
                <a:gd name="T2" fmla="*/ 296 w 330"/>
                <a:gd name="T3" fmla="*/ 39 h 66"/>
                <a:gd name="T4" fmla="*/ 286 w 330"/>
                <a:gd name="T5" fmla="*/ 40 h 66"/>
                <a:gd name="T6" fmla="*/ 245 w 330"/>
                <a:gd name="T7" fmla="*/ 17 h 66"/>
                <a:gd name="T8" fmla="*/ 222 w 330"/>
                <a:gd name="T9" fmla="*/ 23 h 66"/>
                <a:gd name="T10" fmla="*/ 170 w 330"/>
                <a:gd name="T11" fmla="*/ 0 h 66"/>
                <a:gd name="T12" fmla="*/ 111 w 330"/>
                <a:gd name="T13" fmla="*/ 33 h 66"/>
                <a:gd name="T14" fmla="*/ 88 w 330"/>
                <a:gd name="T15" fmla="*/ 28 h 66"/>
                <a:gd name="T16" fmla="*/ 50 w 330"/>
                <a:gd name="T17" fmla="*/ 48 h 66"/>
                <a:gd name="T18" fmla="*/ 34 w 330"/>
                <a:gd name="T19" fmla="*/ 44 h 66"/>
                <a:gd name="T20" fmla="*/ 0 w 330"/>
                <a:gd name="T21" fmla="*/ 66 h 66"/>
                <a:gd name="T22" fmla="*/ 330 w 330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66">
                  <a:moveTo>
                    <a:pt x="330" y="66"/>
                  </a:moveTo>
                  <a:cubicBezTo>
                    <a:pt x="329" y="51"/>
                    <a:pt x="314" y="39"/>
                    <a:pt x="296" y="39"/>
                  </a:cubicBezTo>
                  <a:cubicBezTo>
                    <a:pt x="292" y="39"/>
                    <a:pt x="289" y="40"/>
                    <a:pt x="286" y="40"/>
                  </a:cubicBezTo>
                  <a:cubicBezTo>
                    <a:pt x="280" y="27"/>
                    <a:pt x="264" y="17"/>
                    <a:pt x="245" y="17"/>
                  </a:cubicBezTo>
                  <a:cubicBezTo>
                    <a:pt x="237" y="17"/>
                    <a:pt x="229" y="19"/>
                    <a:pt x="222" y="23"/>
                  </a:cubicBezTo>
                  <a:cubicBezTo>
                    <a:pt x="211" y="9"/>
                    <a:pt x="192" y="0"/>
                    <a:pt x="170" y="0"/>
                  </a:cubicBezTo>
                  <a:cubicBezTo>
                    <a:pt x="143" y="0"/>
                    <a:pt x="120" y="14"/>
                    <a:pt x="111" y="33"/>
                  </a:cubicBezTo>
                  <a:cubicBezTo>
                    <a:pt x="104" y="30"/>
                    <a:pt x="97" y="28"/>
                    <a:pt x="88" y="28"/>
                  </a:cubicBezTo>
                  <a:cubicBezTo>
                    <a:pt x="71" y="28"/>
                    <a:pt x="56" y="36"/>
                    <a:pt x="50" y="48"/>
                  </a:cubicBezTo>
                  <a:cubicBezTo>
                    <a:pt x="45" y="46"/>
                    <a:pt x="40" y="44"/>
                    <a:pt x="34" y="44"/>
                  </a:cubicBezTo>
                  <a:cubicBezTo>
                    <a:pt x="17" y="44"/>
                    <a:pt x="4" y="54"/>
                    <a:pt x="0" y="66"/>
                  </a:cubicBezTo>
                  <a:lnTo>
                    <a:pt x="330" y="66"/>
                  </a:lnTo>
                  <a:close/>
                </a:path>
              </a:pathLst>
            </a:custGeom>
            <a:solidFill>
              <a:srgbClr val="1953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53"/>
            <p:cNvSpPr/>
            <p:nvPr/>
          </p:nvSpPr>
          <p:spPr bwMode="auto">
            <a:xfrm>
              <a:off x="809625" y="2197100"/>
              <a:ext cx="1016000" cy="203200"/>
            </a:xfrm>
            <a:custGeom>
              <a:avLst/>
              <a:gdLst>
                <a:gd name="T0" fmla="*/ 488 w 488"/>
                <a:gd name="T1" fmla="*/ 97 h 97"/>
                <a:gd name="T2" fmla="*/ 437 w 488"/>
                <a:gd name="T3" fmla="*/ 58 h 97"/>
                <a:gd name="T4" fmla="*/ 423 w 488"/>
                <a:gd name="T5" fmla="*/ 60 h 97"/>
                <a:gd name="T6" fmla="*/ 362 w 488"/>
                <a:gd name="T7" fmla="*/ 26 h 97"/>
                <a:gd name="T8" fmla="*/ 328 w 488"/>
                <a:gd name="T9" fmla="*/ 34 h 97"/>
                <a:gd name="T10" fmla="*/ 251 w 488"/>
                <a:gd name="T11" fmla="*/ 0 h 97"/>
                <a:gd name="T12" fmla="*/ 164 w 488"/>
                <a:gd name="T13" fmla="*/ 49 h 97"/>
                <a:gd name="T14" fmla="*/ 130 w 488"/>
                <a:gd name="T15" fmla="*/ 41 h 97"/>
                <a:gd name="T16" fmla="*/ 74 w 488"/>
                <a:gd name="T17" fmla="*/ 71 h 97"/>
                <a:gd name="T18" fmla="*/ 50 w 488"/>
                <a:gd name="T19" fmla="*/ 66 h 97"/>
                <a:gd name="T20" fmla="*/ 0 w 488"/>
                <a:gd name="T21" fmla="*/ 97 h 97"/>
                <a:gd name="T22" fmla="*/ 488 w 488"/>
                <a:gd name="T2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" h="97">
                  <a:moveTo>
                    <a:pt x="488" y="97"/>
                  </a:moveTo>
                  <a:cubicBezTo>
                    <a:pt x="486" y="75"/>
                    <a:pt x="464" y="58"/>
                    <a:pt x="437" y="58"/>
                  </a:cubicBezTo>
                  <a:cubicBezTo>
                    <a:pt x="432" y="58"/>
                    <a:pt x="427" y="59"/>
                    <a:pt x="423" y="60"/>
                  </a:cubicBezTo>
                  <a:cubicBezTo>
                    <a:pt x="413" y="40"/>
                    <a:pt x="390" y="26"/>
                    <a:pt x="362" y="26"/>
                  </a:cubicBezTo>
                  <a:cubicBezTo>
                    <a:pt x="350" y="26"/>
                    <a:pt x="338" y="29"/>
                    <a:pt x="328" y="34"/>
                  </a:cubicBezTo>
                  <a:cubicBezTo>
                    <a:pt x="312" y="13"/>
                    <a:pt x="283" y="0"/>
                    <a:pt x="251" y="0"/>
                  </a:cubicBezTo>
                  <a:cubicBezTo>
                    <a:pt x="211" y="0"/>
                    <a:pt x="177" y="20"/>
                    <a:pt x="164" y="49"/>
                  </a:cubicBezTo>
                  <a:cubicBezTo>
                    <a:pt x="154" y="44"/>
                    <a:pt x="143" y="41"/>
                    <a:pt x="130" y="41"/>
                  </a:cubicBezTo>
                  <a:cubicBezTo>
                    <a:pt x="105" y="41"/>
                    <a:pt x="83" y="53"/>
                    <a:pt x="74" y="71"/>
                  </a:cubicBezTo>
                  <a:cubicBezTo>
                    <a:pt x="67" y="68"/>
                    <a:pt x="58" y="66"/>
                    <a:pt x="50" y="66"/>
                  </a:cubicBezTo>
                  <a:cubicBezTo>
                    <a:pt x="26" y="66"/>
                    <a:pt x="6" y="79"/>
                    <a:pt x="0" y="97"/>
                  </a:cubicBezTo>
                  <a:lnTo>
                    <a:pt x="488" y="97"/>
                  </a:lnTo>
                  <a:close/>
                </a:path>
              </a:pathLst>
            </a:custGeom>
            <a:solidFill>
              <a:srgbClr val="1953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54"/>
            <p:cNvSpPr/>
            <p:nvPr/>
          </p:nvSpPr>
          <p:spPr bwMode="auto">
            <a:xfrm>
              <a:off x="1638300" y="1727200"/>
              <a:ext cx="666750" cy="133350"/>
            </a:xfrm>
            <a:custGeom>
              <a:avLst/>
              <a:gdLst>
                <a:gd name="T0" fmla="*/ 320 w 320"/>
                <a:gd name="T1" fmla="*/ 64 h 64"/>
                <a:gd name="T2" fmla="*/ 287 w 320"/>
                <a:gd name="T3" fmla="*/ 38 h 64"/>
                <a:gd name="T4" fmla="*/ 277 w 320"/>
                <a:gd name="T5" fmla="*/ 39 h 64"/>
                <a:gd name="T6" fmla="*/ 238 w 320"/>
                <a:gd name="T7" fmla="*/ 17 h 64"/>
                <a:gd name="T8" fmla="*/ 215 w 320"/>
                <a:gd name="T9" fmla="*/ 22 h 64"/>
                <a:gd name="T10" fmla="*/ 165 w 320"/>
                <a:gd name="T11" fmla="*/ 0 h 64"/>
                <a:gd name="T12" fmla="*/ 108 w 320"/>
                <a:gd name="T13" fmla="*/ 32 h 64"/>
                <a:gd name="T14" fmla="*/ 85 w 320"/>
                <a:gd name="T15" fmla="*/ 27 h 64"/>
                <a:gd name="T16" fmla="*/ 48 w 320"/>
                <a:gd name="T17" fmla="*/ 47 h 64"/>
                <a:gd name="T18" fmla="*/ 32 w 320"/>
                <a:gd name="T19" fmla="*/ 43 h 64"/>
                <a:gd name="T20" fmla="*/ 0 w 320"/>
                <a:gd name="T21" fmla="*/ 64 h 64"/>
                <a:gd name="T22" fmla="*/ 320 w 320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64">
                  <a:moveTo>
                    <a:pt x="320" y="64"/>
                  </a:moveTo>
                  <a:cubicBezTo>
                    <a:pt x="319" y="50"/>
                    <a:pt x="305" y="38"/>
                    <a:pt x="287" y="38"/>
                  </a:cubicBezTo>
                  <a:cubicBezTo>
                    <a:pt x="283" y="38"/>
                    <a:pt x="280" y="39"/>
                    <a:pt x="277" y="39"/>
                  </a:cubicBezTo>
                  <a:cubicBezTo>
                    <a:pt x="271" y="26"/>
                    <a:pt x="256" y="17"/>
                    <a:pt x="238" y="17"/>
                  </a:cubicBezTo>
                  <a:cubicBezTo>
                    <a:pt x="230" y="17"/>
                    <a:pt x="222" y="19"/>
                    <a:pt x="215" y="22"/>
                  </a:cubicBezTo>
                  <a:cubicBezTo>
                    <a:pt x="205" y="9"/>
                    <a:pt x="186" y="0"/>
                    <a:pt x="165" y="0"/>
                  </a:cubicBezTo>
                  <a:cubicBezTo>
                    <a:pt x="138" y="0"/>
                    <a:pt x="116" y="13"/>
                    <a:pt x="108" y="32"/>
                  </a:cubicBezTo>
                  <a:cubicBezTo>
                    <a:pt x="101" y="29"/>
                    <a:pt x="94" y="27"/>
                    <a:pt x="85" y="27"/>
                  </a:cubicBezTo>
                  <a:cubicBezTo>
                    <a:pt x="69" y="27"/>
                    <a:pt x="54" y="35"/>
                    <a:pt x="48" y="47"/>
                  </a:cubicBezTo>
                  <a:cubicBezTo>
                    <a:pt x="43" y="44"/>
                    <a:pt x="38" y="43"/>
                    <a:pt x="32" y="43"/>
                  </a:cubicBezTo>
                  <a:cubicBezTo>
                    <a:pt x="16" y="43"/>
                    <a:pt x="3" y="52"/>
                    <a:pt x="0" y="64"/>
                  </a:cubicBezTo>
                  <a:lnTo>
                    <a:pt x="320" y="64"/>
                  </a:lnTo>
                  <a:close/>
                </a:path>
              </a:pathLst>
            </a:custGeom>
            <a:solidFill>
              <a:srgbClr val="1953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55"/>
            <p:cNvSpPr/>
            <p:nvPr/>
          </p:nvSpPr>
          <p:spPr bwMode="auto">
            <a:xfrm>
              <a:off x="2370138" y="1992313"/>
              <a:ext cx="1277938" cy="231775"/>
            </a:xfrm>
            <a:custGeom>
              <a:avLst/>
              <a:gdLst>
                <a:gd name="T0" fmla="*/ 614 w 614"/>
                <a:gd name="T1" fmla="*/ 112 h 112"/>
                <a:gd name="T2" fmla="*/ 565 w 614"/>
                <a:gd name="T3" fmla="*/ 84 h 112"/>
                <a:gd name="T4" fmla="*/ 548 w 614"/>
                <a:gd name="T5" fmla="*/ 86 h 112"/>
                <a:gd name="T6" fmla="*/ 497 w 614"/>
                <a:gd name="T7" fmla="*/ 62 h 112"/>
                <a:gd name="T8" fmla="*/ 481 w 614"/>
                <a:gd name="T9" fmla="*/ 64 h 112"/>
                <a:gd name="T10" fmla="*/ 405 w 614"/>
                <a:gd name="T11" fmla="*/ 20 h 112"/>
                <a:gd name="T12" fmla="*/ 356 w 614"/>
                <a:gd name="T13" fmla="*/ 33 h 112"/>
                <a:gd name="T14" fmla="*/ 266 w 614"/>
                <a:gd name="T15" fmla="*/ 0 h 112"/>
                <a:gd name="T16" fmla="*/ 159 w 614"/>
                <a:gd name="T17" fmla="*/ 52 h 112"/>
                <a:gd name="T18" fmla="*/ 108 w 614"/>
                <a:gd name="T19" fmla="*/ 75 h 112"/>
                <a:gd name="T20" fmla="*/ 65 w 614"/>
                <a:gd name="T21" fmla="*/ 62 h 112"/>
                <a:gd name="T22" fmla="*/ 0 w 614"/>
                <a:gd name="T23" fmla="*/ 112 h 112"/>
                <a:gd name="T24" fmla="*/ 614 w 614"/>
                <a:gd name="T2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4" h="112">
                  <a:moveTo>
                    <a:pt x="614" y="112"/>
                  </a:moveTo>
                  <a:cubicBezTo>
                    <a:pt x="607" y="96"/>
                    <a:pt x="588" y="84"/>
                    <a:pt x="565" y="84"/>
                  </a:cubicBezTo>
                  <a:cubicBezTo>
                    <a:pt x="559" y="84"/>
                    <a:pt x="553" y="85"/>
                    <a:pt x="548" y="86"/>
                  </a:cubicBezTo>
                  <a:cubicBezTo>
                    <a:pt x="538" y="72"/>
                    <a:pt x="519" y="62"/>
                    <a:pt x="497" y="62"/>
                  </a:cubicBezTo>
                  <a:cubicBezTo>
                    <a:pt x="491" y="62"/>
                    <a:pt x="486" y="63"/>
                    <a:pt x="481" y="64"/>
                  </a:cubicBezTo>
                  <a:cubicBezTo>
                    <a:pt x="471" y="39"/>
                    <a:pt x="440" y="20"/>
                    <a:pt x="405" y="20"/>
                  </a:cubicBezTo>
                  <a:cubicBezTo>
                    <a:pt x="386" y="20"/>
                    <a:pt x="370" y="25"/>
                    <a:pt x="356" y="33"/>
                  </a:cubicBezTo>
                  <a:cubicBezTo>
                    <a:pt x="334" y="13"/>
                    <a:pt x="302" y="0"/>
                    <a:pt x="266" y="0"/>
                  </a:cubicBezTo>
                  <a:cubicBezTo>
                    <a:pt x="219" y="0"/>
                    <a:pt x="179" y="22"/>
                    <a:pt x="159" y="52"/>
                  </a:cubicBezTo>
                  <a:cubicBezTo>
                    <a:pt x="138" y="54"/>
                    <a:pt x="120" y="63"/>
                    <a:pt x="108" y="75"/>
                  </a:cubicBezTo>
                  <a:cubicBezTo>
                    <a:pt x="96" y="67"/>
                    <a:pt x="81" y="62"/>
                    <a:pt x="65" y="62"/>
                  </a:cubicBezTo>
                  <a:cubicBezTo>
                    <a:pt x="30" y="62"/>
                    <a:pt x="1" y="85"/>
                    <a:pt x="0" y="112"/>
                  </a:cubicBezTo>
                  <a:lnTo>
                    <a:pt x="614" y="112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56"/>
            <p:cNvSpPr/>
            <p:nvPr/>
          </p:nvSpPr>
          <p:spPr bwMode="auto">
            <a:xfrm>
              <a:off x="3811588" y="1866900"/>
              <a:ext cx="179388" cy="179387"/>
            </a:xfrm>
            <a:custGeom>
              <a:avLst/>
              <a:gdLst>
                <a:gd name="T0" fmla="*/ 86 w 86"/>
                <a:gd name="T1" fmla="*/ 43 h 86"/>
                <a:gd name="T2" fmla="*/ 43 w 86"/>
                <a:gd name="T3" fmla="*/ 86 h 86"/>
                <a:gd name="T4" fmla="*/ 0 w 86"/>
                <a:gd name="T5" fmla="*/ 43 h 86"/>
                <a:gd name="T6" fmla="*/ 43 w 86"/>
                <a:gd name="T7" fmla="*/ 0 h 86"/>
                <a:gd name="T8" fmla="*/ 86 w 86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86" y="43"/>
                  </a:moveTo>
                  <a:cubicBezTo>
                    <a:pt x="56" y="50"/>
                    <a:pt x="50" y="56"/>
                    <a:pt x="43" y="86"/>
                  </a:cubicBezTo>
                  <a:cubicBezTo>
                    <a:pt x="36" y="56"/>
                    <a:pt x="30" y="50"/>
                    <a:pt x="0" y="43"/>
                  </a:cubicBezTo>
                  <a:cubicBezTo>
                    <a:pt x="30" y="36"/>
                    <a:pt x="36" y="30"/>
                    <a:pt x="43" y="0"/>
                  </a:cubicBezTo>
                  <a:cubicBezTo>
                    <a:pt x="50" y="30"/>
                    <a:pt x="56" y="36"/>
                    <a:pt x="86" y="4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57"/>
            <p:cNvSpPr/>
            <p:nvPr/>
          </p:nvSpPr>
          <p:spPr bwMode="auto">
            <a:xfrm>
              <a:off x="3309938" y="2684463"/>
              <a:ext cx="196850" cy="193675"/>
            </a:xfrm>
            <a:custGeom>
              <a:avLst/>
              <a:gdLst>
                <a:gd name="T0" fmla="*/ 94 w 94"/>
                <a:gd name="T1" fmla="*/ 30 h 93"/>
                <a:gd name="T2" fmla="*/ 63 w 94"/>
                <a:gd name="T3" fmla="*/ 93 h 93"/>
                <a:gd name="T4" fmla="*/ 0 w 94"/>
                <a:gd name="T5" fmla="*/ 62 h 93"/>
                <a:gd name="T6" fmla="*/ 31 w 94"/>
                <a:gd name="T7" fmla="*/ 0 h 93"/>
                <a:gd name="T8" fmla="*/ 94 w 94"/>
                <a:gd name="T9" fmla="*/ 3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94" y="30"/>
                  </a:moveTo>
                  <a:cubicBezTo>
                    <a:pt x="64" y="49"/>
                    <a:pt x="60" y="58"/>
                    <a:pt x="63" y="93"/>
                  </a:cubicBezTo>
                  <a:cubicBezTo>
                    <a:pt x="44" y="63"/>
                    <a:pt x="35" y="59"/>
                    <a:pt x="0" y="62"/>
                  </a:cubicBezTo>
                  <a:cubicBezTo>
                    <a:pt x="30" y="43"/>
                    <a:pt x="34" y="35"/>
                    <a:pt x="31" y="0"/>
                  </a:cubicBezTo>
                  <a:cubicBezTo>
                    <a:pt x="50" y="29"/>
                    <a:pt x="59" y="33"/>
                    <a:pt x="94" y="30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58"/>
            <p:cNvSpPr/>
            <p:nvPr/>
          </p:nvSpPr>
          <p:spPr bwMode="auto">
            <a:xfrm>
              <a:off x="4116388" y="2784475"/>
              <a:ext cx="141288" cy="141287"/>
            </a:xfrm>
            <a:custGeom>
              <a:avLst/>
              <a:gdLst>
                <a:gd name="T0" fmla="*/ 68 w 68"/>
                <a:gd name="T1" fmla="*/ 22 h 68"/>
                <a:gd name="T2" fmla="*/ 45 w 68"/>
                <a:gd name="T3" fmla="*/ 68 h 68"/>
                <a:gd name="T4" fmla="*/ 0 w 68"/>
                <a:gd name="T5" fmla="*/ 45 h 68"/>
                <a:gd name="T6" fmla="*/ 22 w 68"/>
                <a:gd name="T7" fmla="*/ 0 h 68"/>
                <a:gd name="T8" fmla="*/ 68 w 68"/>
                <a:gd name="T9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22"/>
                  </a:moveTo>
                  <a:cubicBezTo>
                    <a:pt x="46" y="36"/>
                    <a:pt x="43" y="42"/>
                    <a:pt x="45" y="68"/>
                  </a:cubicBezTo>
                  <a:cubicBezTo>
                    <a:pt x="31" y="46"/>
                    <a:pt x="25" y="43"/>
                    <a:pt x="0" y="45"/>
                  </a:cubicBezTo>
                  <a:cubicBezTo>
                    <a:pt x="21" y="31"/>
                    <a:pt x="24" y="25"/>
                    <a:pt x="22" y="0"/>
                  </a:cubicBezTo>
                  <a:cubicBezTo>
                    <a:pt x="36" y="21"/>
                    <a:pt x="42" y="24"/>
                    <a:pt x="68" y="22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59"/>
            <p:cNvSpPr/>
            <p:nvPr/>
          </p:nvSpPr>
          <p:spPr bwMode="auto">
            <a:xfrm>
              <a:off x="3449638" y="2347913"/>
              <a:ext cx="141288" cy="141287"/>
            </a:xfrm>
            <a:custGeom>
              <a:avLst/>
              <a:gdLst>
                <a:gd name="T0" fmla="*/ 68 w 68"/>
                <a:gd name="T1" fmla="*/ 23 h 68"/>
                <a:gd name="T2" fmla="*/ 45 w 68"/>
                <a:gd name="T3" fmla="*/ 68 h 68"/>
                <a:gd name="T4" fmla="*/ 0 w 68"/>
                <a:gd name="T5" fmla="*/ 46 h 68"/>
                <a:gd name="T6" fmla="*/ 22 w 68"/>
                <a:gd name="T7" fmla="*/ 0 h 68"/>
                <a:gd name="T8" fmla="*/ 68 w 68"/>
                <a:gd name="T9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23"/>
                  </a:moveTo>
                  <a:cubicBezTo>
                    <a:pt x="46" y="37"/>
                    <a:pt x="43" y="43"/>
                    <a:pt x="45" y="68"/>
                  </a:cubicBezTo>
                  <a:cubicBezTo>
                    <a:pt x="32" y="47"/>
                    <a:pt x="25" y="44"/>
                    <a:pt x="0" y="46"/>
                  </a:cubicBezTo>
                  <a:cubicBezTo>
                    <a:pt x="21" y="32"/>
                    <a:pt x="25" y="26"/>
                    <a:pt x="22" y="0"/>
                  </a:cubicBezTo>
                  <a:cubicBezTo>
                    <a:pt x="36" y="22"/>
                    <a:pt x="42" y="25"/>
                    <a:pt x="68" y="2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60"/>
            <p:cNvSpPr/>
            <p:nvPr/>
          </p:nvSpPr>
          <p:spPr bwMode="auto">
            <a:xfrm>
              <a:off x="3436938" y="3051175"/>
              <a:ext cx="84138" cy="80962"/>
            </a:xfrm>
            <a:custGeom>
              <a:avLst/>
              <a:gdLst>
                <a:gd name="T0" fmla="*/ 40 w 40"/>
                <a:gd name="T1" fmla="*/ 13 h 39"/>
                <a:gd name="T2" fmla="*/ 27 w 40"/>
                <a:gd name="T3" fmla="*/ 39 h 39"/>
                <a:gd name="T4" fmla="*/ 0 w 40"/>
                <a:gd name="T5" fmla="*/ 26 h 39"/>
                <a:gd name="T6" fmla="*/ 13 w 40"/>
                <a:gd name="T7" fmla="*/ 0 h 39"/>
                <a:gd name="T8" fmla="*/ 40 w 40"/>
                <a:gd name="T9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40" y="13"/>
                  </a:moveTo>
                  <a:cubicBezTo>
                    <a:pt x="27" y="21"/>
                    <a:pt x="25" y="24"/>
                    <a:pt x="27" y="39"/>
                  </a:cubicBezTo>
                  <a:cubicBezTo>
                    <a:pt x="19" y="27"/>
                    <a:pt x="15" y="25"/>
                    <a:pt x="0" y="26"/>
                  </a:cubicBezTo>
                  <a:cubicBezTo>
                    <a:pt x="13" y="18"/>
                    <a:pt x="14" y="15"/>
                    <a:pt x="13" y="0"/>
                  </a:cubicBezTo>
                  <a:cubicBezTo>
                    <a:pt x="21" y="12"/>
                    <a:pt x="25" y="14"/>
                    <a:pt x="40" y="1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1"/>
            <p:cNvSpPr/>
            <p:nvPr/>
          </p:nvSpPr>
          <p:spPr bwMode="auto">
            <a:xfrm>
              <a:off x="3859213" y="2376488"/>
              <a:ext cx="84138" cy="84137"/>
            </a:xfrm>
            <a:custGeom>
              <a:avLst/>
              <a:gdLst>
                <a:gd name="T0" fmla="*/ 40 w 40"/>
                <a:gd name="T1" fmla="*/ 14 h 40"/>
                <a:gd name="T2" fmla="*/ 27 w 40"/>
                <a:gd name="T3" fmla="*/ 40 h 40"/>
                <a:gd name="T4" fmla="*/ 0 w 40"/>
                <a:gd name="T5" fmla="*/ 27 h 40"/>
                <a:gd name="T6" fmla="*/ 13 w 40"/>
                <a:gd name="T7" fmla="*/ 0 h 40"/>
                <a:gd name="T8" fmla="*/ 40 w 40"/>
                <a:gd name="T9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14"/>
                  </a:moveTo>
                  <a:cubicBezTo>
                    <a:pt x="27" y="22"/>
                    <a:pt x="26" y="25"/>
                    <a:pt x="27" y="40"/>
                  </a:cubicBezTo>
                  <a:cubicBezTo>
                    <a:pt x="19" y="28"/>
                    <a:pt x="15" y="26"/>
                    <a:pt x="0" y="27"/>
                  </a:cubicBezTo>
                  <a:cubicBezTo>
                    <a:pt x="13" y="19"/>
                    <a:pt x="15" y="15"/>
                    <a:pt x="13" y="0"/>
                  </a:cubicBezTo>
                  <a:cubicBezTo>
                    <a:pt x="21" y="13"/>
                    <a:pt x="25" y="15"/>
                    <a:pt x="40" y="14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62"/>
            <p:cNvSpPr/>
            <p:nvPr/>
          </p:nvSpPr>
          <p:spPr bwMode="auto">
            <a:xfrm>
              <a:off x="3509963" y="1866900"/>
              <a:ext cx="84138" cy="82550"/>
            </a:xfrm>
            <a:custGeom>
              <a:avLst/>
              <a:gdLst>
                <a:gd name="T0" fmla="*/ 40 w 40"/>
                <a:gd name="T1" fmla="*/ 13 h 40"/>
                <a:gd name="T2" fmla="*/ 27 w 40"/>
                <a:gd name="T3" fmla="*/ 40 h 40"/>
                <a:gd name="T4" fmla="*/ 0 w 40"/>
                <a:gd name="T5" fmla="*/ 27 h 40"/>
                <a:gd name="T6" fmla="*/ 13 w 40"/>
                <a:gd name="T7" fmla="*/ 0 h 40"/>
                <a:gd name="T8" fmla="*/ 40 w 40"/>
                <a:gd name="T9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13"/>
                  </a:moveTo>
                  <a:cubicBezTo>
                    <a:pt x="27" y="21"/>
                    <a:pt x="26" y="25"/>
                    <a:pt x="27" y="40"/>
                  </a:cubicBezTo>
                  <a:cubicBezTo>
                    <a:pt x="19" y="27"/>
                    <a:pt x="15" y="25"/>
                    <a:pt x="0" y="27"/>
                  </a:cubicBezTo>
                  <a:cubicBezTo>
                    <a:pt x="13" y="18"/>
                    <a:pt x="15" y="15"/>
                    <a:pt x="13" y="0"/>
                  </a:cubicBezTo>
                  <a:cubicBezTo>
                    <a:pt x="21" y="12"/>
                    <a:pt x="25" y="14"/>
                    <a:pt x="40" y="1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63"/>
            <p:cNvSpPr/>
            <p:nvPr/>
          </p:nvSpPr>
          <p:spPr bwMode="auto">
            <a:xfrm>
              <a:off x="4413250" y="26860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10 w 38"/>
                <a:gd name="T3" fmla="*/ 38 h 38"/>
                <a:gd name="T4" fmla="*/ 0 w 38"/>
                <a:gd name="T5" fmla="*/ 9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20" y="26"/>
                    <a:pt x="10" y="38"/>
                  </a:cubicBezTo>
                  <a:cubicBezTo>
                    <a:pt x="13" y="23"/>
                    <a:pt x="12" y="19"/>
                    <a:pt x="0" y="9"/>
                  </a:cubicBezTo>
                  <a:cubicBezTo>
                    <a:pt x="15" y="12"/>
                    <a:pt x="19" y="11"/>
                    <a:pt x="28" y="0"/>
                  </a:cubicBezTo>
                  <a:cubicBezTo>
                    <a:pt x="25" y="14"/>
                    <a:pt x="27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64"/>
            <p:cNvSpPr/>
            <p:nvPr/>
          </p:nvSpPr>
          <p:spPr bwMode="auto">
            <a:xfrm>
              <a:off x="3087688" y="2884488"/>
              <a:ext cx="79375" cy="80962"/>
            </a:xfrm>
            <a:custGeom>
              <a:avLst/>
              <a:gdLst>
                <a:gd name="T0" fmla="*/ 38 w 38"/>
                <a:gd name="T1" fmla="*/ 29 h 39"/>
                <a:gd name="T2" fmla="*/ 9 w 38"/>
                <a:gd name="T3" fmla="*/ 39 h 39"/>
                <a:gd name="T4" fmla="*/ 0 w 38"/>
                <a:gd name="T5" fmla="*/ 10 h 39"/>
                <a:gd name="T6" fmla="*/ 28 w 38"/>
                <a:gd name="T7" fmla="*/ 0 h 39"/>
                <a:gd name="T8" fmla="*/ 38 w 38"/>
                <a:gd name="T9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8" y="29"/>
                  </a:moveTo>
                  <a:cubicBezTo>
                    <a:pt x="23" y="26"/>
                    <a:pt x="19" y="27"/>
                    <a:pt x="9" y="39"/>
                  </a:cubicBezTo>
                  <a:cubicBezTo>
                    <a:pt x="13" y="24"/>
                    <a:pt x="11" y="20"/>
                    <a:pt x="0" y="10"/>
                  </a:cubicBezTo>
                  <a:cubicBezTo>
                    <a:pt x="14" y="13"/>
                    <a:pt x="18" y="12"/>
                    <a:pt x="28" y="0"/>
                  </a:cubicBezTo>
                  <a:cubicBezTo>
                    <a:pt x="25" y="15"/>
                    <a:pt x="26" y="19"/>
                    <a:pt x="38" y="29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5"/>
            <p:cNvSpPr/>
            <p:nvPr/>
          </p:nvSpPr>
          <p:spPr bwMode="auto">
            <a:xfrm>
              <a:off x="4143375" y="2136775"/>
              <a:ext cx="80963" cy="79375"/>
            </a:xfrm>
            <a:custGeom>
              <a:avLst/>
              <a:gdLst>
                <a:gd name="T0" fmla="*/ 39 w 39"/>
                <a:gd name="T1" fmla="*/ 28 h 38"/>
                <a:gd name="T2" fmla="*/ 10 w 39"/>
                <a:gd name="T3" fmla="*/ 38 h 38"/>
                <a:gd name="T4" fmla="*/ 0 w 39"/>
                <a:gd name="T5" fmla="*/ 9 h 38"/>
                <a:gd name="T6" fmla="*/ 29 w 39"/>
                <a:gd name="T7" fmla="*/ 0 h 38"/>
                <a:gd name="T8" fmla="*/ 39 w 39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9" y="28"/>
                  </a:moveTo>
                  <a:cubicBezTo>
                    <a:pt x="24" y="25"/>
                    <a:pt x="20" y="26"/>
                    <a:pt x="10" y="38"/>
                  </a:cubicBezTo>
                  <a:cubicBezTo>
                    <a:pt x="13" y="23"/>
                    <a:pt x="12" y="19"/>
                    <a:pt x="0" y="9"/>
                  </a:cubicBezTo>
                  <a:cubicBezTo>
                    <a:pt x="15" y="13"/>
                    <a:pt x="19" y="11"/>
                    <a:pt x="29" y="0"/>
                  </a:cubicBezTo>
                  <a:cubicBezTo>
                    <a:pt x="26" y="14"/>
                    <a:pt x="27" y="18"/>
                    <a:pt x="39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66"/>
            <p:cNvSpPr/>
            <p:nvPr/>
          </p:nvSpPr>
          <p:spPr bwMode="auto">
            <a:xfrm>
              <a:off x="4373563" y="30924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10 w 38"/>
                <a:gd name="T3" fmla="*/ 38 h 38"/>
                <a:gd name="T4" fmla="*/ 0 w 38"/>
                <a:gd name="T5" fmla="*/ 9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20" y="26"/>
                    <a:pt x="10" y="38"/>
                  </a:cubicBezTo>
                  <a:cubicBezTo>
                    <a:pt x="13" y="23"/>
                    <a:pt x="12" y="19"/>
                    <a:pt x="0" y="9"/>
                  </a:cubicBezTo>
                  <a:cubicBezTo>
                    <a:pt x="15" y="12"/>
                    <a:pt x="19" y="11"/>
                    <a:pt x="28" y="0"/>
                  </a:cubicBezTo>
                  <a:cubicBezTo>
                    <a:pt x="25" y="14"/>
                    <a:pt x="27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67"/>
            <p:cNvSpPr/>
            <p:nvPr/>
          </p:nvSpPr>
          <p:spPr bwMode="auto">
            <a:xfrm>
              <a:off x="3778250" y="26860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9 w 38"/>
                <a:gd name="T3" fmla="*/ 38 h 38"/>
                <a:gd name="T4" fmla="*/ 0 w 38"/>
                <a:gd name="T5" fmla="*/ 9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19" y="26"/>
                    <a:pt x="9" y="38"/>
                  </a:cubicBezTo>
                  <a:cubicBezTo>
                    <a:pt x="12" y="23"/>
                    <a:pt x="11" y="19"/>
                    <a:pt x="0" y="9"/>
                  </a:cubicBezTo>
                  <a:cubicBezTo>
                    <a:pt x="14" y="12"/>
                    <a:pt x="18" y="11"/>
                    <a:pt x="28" y="0"/>
                  </a:cubicBezTo>
                  <a:cubicBezTo>
                    <a:pt x="25" y="14"/>
                    <a:pt x="26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68"/>
            <p:cNvSpPr/>
            <p:nvPr/>
          </p:nvSpPr>
          <p:spPr bwMode="auto">
            <a:xfrm>
              <a:off x="3167063" y="25082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9 w 38"/>
                <a:gd name="T3" fmla="*/ 38 h 38"/>
                <a:gd name="T4" fmla="*/ 0 w 38"/>
                <a:gd name="T5" fmla="*/ 10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19" y="26"/>
                    <a:pt x="9" y="38"/>
                  </a:cubicBezTo>
                  <a:cubicBezTo>
                    <a:pt x="13" y="23"/>
                    <a:pt x="11" y="19"/>
                    <a:pt x="0" y="10"/>
                  </a:cubicBezTo>
                  <a:cubicBezTo>
                    <a:pt x="14" y="13"/>
                    <a:pt x="18" y="11"/>
                    <a:pt x="28" y="0"/>
                  </a:cubicBezTo>
                  <a:cubicBezTo>
                    <a:pt x="25" y="14"/>
                    <a:pt x="26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3" name="内容占位符 1">
            <a:extLst>
              <a:ext uri="{FF2B5EF4-FFF2-40B4-BE49-F238E27FC236}">
                <a16:creationId xmlns:a16="http://schemas.microsoft.com/office/drawing/2014/main" id="{C8A73F6B-CFAA-4DF3-91FD-6E4B8E87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885" y="2400300"/>
            <a:ext cx="5316717" cy="2181436"/>
          </a:xfrm>
        </p:spPr>
        <p:txBody>
          <a:bodyPr/>
          <a:lstStyle/>
          <a:p>
            <a:r>
              <a:rPr lang="zh-CN" altLang="en-US" dirty="0"/>
              <a:t>目标组织结构</a:t>
            </a:r>
            <a:r>
              <a:rPr lang="en-US" altLang="zh-CN" dirty="0"/>
              <a:t>——</a:t>
            </a:r>
            <a:r>
              <a:rPr lang="zh-CN" altLang="en-US" dirty="0"/>
              <a:t>王李宇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部门职责分析</a:t>
            </a:r>
            <a:r>
              <a:rPr lang="en-US" altLang="zh-CN" dirty="0"/>
              <a:t>——</a:t>
            </a:r>
            <a:r>
              <a:rPr lang="zh-CN" altLang="en-US" dirty="0"/>
              <a:t>郝鹏宇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岗位职责分析</a:t>
            </a:r>
            <a:r>
              <a:rPr lang="en-US" altLang="zh-CN" dirty="0"/>
              <a:t>——</a:t>
            </a:r>
            <a:r>
              <a:rPr lang="zh-CN" altLang="en-US" dirty="0"/>
              <a:t>于松民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原始资料分析</a:t>
            </a:r>
            <a:r>
              <a:rPr lang="en-US" altLang="zh-CN" dirty="0"/>
              <a:t>——</a:t>
            </a:r>
            <a:r>
              <a:rPr lang="zh-CN" altLang="en-US" dirty="0"/>
              <a:t>闫小鲁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3671958-57D8-4804-BB4E-64B7DD3D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二层业务流程图</a:t>
            </a:r>
            <a:r>
              <a:rPr lang="en-US" altLang="zh-CN" dirty="0"/>
              <a:t>——</a:t>
            </a:r>
            <a:r>
              <a:rPr lang="zh-CN" altLang="en-US" dirty="0"/>
              <a:t>档案销毁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E9ADD7-975B-4143-955E-72A52E01F7B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774" y="836613"/>
            <a:ext cx="5906084" cy="5996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8478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3F4417-78FD-4570-884C-AE9CA996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二层业务流程图</a:t>
            </a:r>
            <a:r>
              <a:rPr lang="en-US" altLang="zh-CN" dirty="0"/>
              <a:t>——</a:t>
            </a:r>
            <a:r>
              <a:rPr lang="zh-CN" altLang="en-US" dirty="0"/>
              <a:t>档案销毁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BEFD7E-2D44-436B-8DE3-825B7C78B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64" y="983846"/>
            <a:ext cx="9027471" cy="5701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404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52C16E2-90A9-4B97-8966-DF371015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二层业务流程图</a:t>
            </a:r>
            <a:r>
              <a:rPr lang="en-US" altLang="zh-CN" dirty="0"/>
              <a:t>——</a:t>
            </a:r>
            <a:r>
              <a:rPr lang="zh-CN" altLang="en-US" dirty="0"/>
              <a:t>档案销毁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565D82-0FF3-48E1-A110-0E9ED554EA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59" y="1087993"/>
            <a:ext cx="9022681" cy="5386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306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97DFB25-82F7-4302-ACB8-31F9BA30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二层业务流程图</a:t>
            </a:r>
            <a:r>
              <a:rPr lang="en-US" altLang="zh-CN" dirty="0"/>
              <a:t>——</a:t>
            </a:r>
            <a:r>
              <a:rPr lang="zh-CN" altLang="en-US" dirty="0"/>
              <a:t>档案销毁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FA1FC6-4962-40A7-B013-DA370A7B9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222" y="1231505"/>
            <a:ext cx="9615555" cy="5263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5191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5502572" y="983226"/>
            <a:ext cx="6689427" cy="587477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8442091" y="193038"/>
            <a:ext cx="528440" cy="389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9017157" y="220326"/>
            <a:ext cx="458073" cy="362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8835830" y="0"/>
            <a:ext cx="269401" cy="2694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096000" y="1130285"/>
            <a:ext cx="3978839" cy="826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52400" dist="25400" dir="54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834485" y="1251051"/>
            <a:ext cx="3428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非业务调研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455198" y="2468743"/>
            <a:ext cx="285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6878173" y="3026219"/>
            <a:ext cx="3915313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661988" y="1466850"/>
            <a:ext cx="4259263" cy="4545012"/>
            <a:chOff x="661988" y="1466850"/>
            <a:chExt cx="4259263" cy="4545012"/>
          </a:xfrm>
        </p:grpSpPr>
        <p:sp>
          <p:nvSpPr>
            <p:cNvPr id="69" name="Freeform 5"/>
            <p:cNvSpPr/>
            <p:nvPr/>
          </p:nvSpPr>
          <p:spPr bwMode="auto">
            <a:xfrm>
              <a:off x="908050" y="4143375"/>
              <a:ext cx="585788" cy="584200"/>
            </a:xfrm>
            <a:custGeom>
              <a:avLst/>
              <a:gdLst>
                <a:gd name="T0" fmla="*/ 140 w 281"/>
                <a:gd name="T1" fmla="*/ 0 h 281"/>
                <a:gd name="T2" fmla="*/ 281 w 281"/>
                <a:gd name="T3" fmla="*/ 140 h 281"/>
                <a:gd name="T4" fmla="*/ 140 w 281"/>
                <a:gd name="T5" fmla="*/ 281 h 281"/>
                <a:gd name="T6" fmla="*/ 0 w 281"/>
                <a:gd name="T7" fmla="*/ 140 h 281"/>
                <a:gd name="T8" fmla="*/ 23 w 281"/>
                <a:gd name="T9" fmla="*/ 62 h 281"/>
                <a:gd name="T10" fmla="*/ 54 w 281"/>
                <a:gd name="T11" fmla="*/ 93 h 281"/>
                <a:gd name="T12" fmla="*/ 42 w 281"/>
                <a:gd name="T13" fmla="*/ 140 h 281"/>
                <a:gd name="T14" fmla="*/ 140 w 281"/>
                <a:gd name="T15" fmla="*/ 239 h 281"/>
                <a:gd name="T16" fmla="*/ 239 w 281"/>
                <a:gd name="T17" fmla="*/ 140 h 281"/>
                <a:gd name="T18" fmla="*/ 140 w 281"/>
                <a:gd name="T19" fmla="*/ 42 h 281"/>
                <a:gd name="T20" fmla="*/ 88 w 281"/>
                <a:gd name="T21" fmla="*/ 57 h 281"/>
                <a:gd name="T22" fmla="*/ 58 w 281"/>
                <a:gd name="T23" fmla="*/ 26 h 281"/>
                <a:gd name="T24" fmla="*/ 140 w 281"/>
                <a:gd name="T2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1" h="281">
                  <a:moveTo>
                    <a:pt x="140" y="0"/>
                  </a:moveTo>
                  <a:cubicBezTo>
                    <a:pt x="218" y="0"/>
                    <a:pt x="281" y="63"/>
                    <a:pt x="281" y="140"/>
                  </a:cubicBezTo>
                  <a:cubicBezTo>
                    <a:pt x="281" y="218"/>
                    <a:pt x="218" y="281"/>
                    <a:pt x="140" y="281"/>
                  </a:cubicBezTo>
                  <a:cubicBezTo>
                    <a:pt x="63" y="281"/>
                    <a:pt x="0" y="218"/>
                    <a:pt x="0" y="140"/>
                  </a:cubicBezTo>
                  <a:cubicBezTo>
                    <a:pt x="0" y="111"/>
                    <a:pt x="9" y="85"/>
                    <a:pt x="23" y="62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46" y="107"/>
                    <a:pt x="42" y="123"/>
                    <a:pt x="42" y="140"/>
                  </a:cubicBezTo>
                  <a:cubicBezTo>
                    <a:pt x="42" y="195"/>
                    <a:pt x="86" y="239"/>
                    <a:pt x="140" y="239"/>
                  </a:cubicBezTo>
                  <a:cubicBezTo>
                    <a:pt x="195" y="239"/>
                    <a:pt x="239" y="195"/>
                    <a:pt x="239" y="140"/>
                  </a:cubicBezTo>
                  <a:cubicBezTo>
                    <a:pt x="239" y="86"/>
                    <a:pt x="195" y="42"/>
                    <a:pt x="140" y="42"/>
                  </a:cubicBezTo>
                  <a:cubicBezTo>
                    <a:pt x="121" y="42"/>
                    <a:pt x="104" y="47"/>
                    <a:pt x="88" y="5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81" y="10"/>
                    <a:pt x="110" y="0"/>
                    <a:pt x="140" y="0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"/>
            <p:cNvSpPr/>
            <p:nvPr/>
          </p:nvSpPr>
          <p:spPr bwMode="auto">
            <a:xfrm>
              <a:off x="1082675" y="4318000"/>
              <a:ext cx="234950" cy="234950"/>
            </a:xfrm>
            <a:custGeom>
              <a:avLst/>
              <a:gdLst>
                <a:gd name="T0" fmla="*/ 31 w 113"/>
                <a:gd name="T1" fmla="*/ 70 h 113"/>
                <a:gd name="T2" fmla="*/ 2 w 113"/>
                <a:gd name="T3" fmla="*/ 41 h 113"/>
                <a:gd name="T4" fmla="*/ 0 w 113"/>
                <a:gd name="T5" fmla="*/ 56 h 113"/>
                <a:gd name="T6" fmla="*/ 56 w 113"/>
                <a:gd name="T7" fmla="*/ 113 h 113"/>
                <a:gd name="T8" fmla="*/ 113 w 113"/>
                <a:gd name="T9" fmla="*/ 56 h 113"/>
                <a:gd name="T10" fmla="*/ 56 w 113"/>
                <a:gd name="T11" fmla="*/ 0 h 113"/>
                <a:gd name="T12" fmla="*/ 36 w 113"/>
                <a:gd name="T13" fmla="*/ 4 h 113"/>
                <a:gd name="T14" fmla="*/ 59 w 113"/>
                <a:gd name="T15" fmla="*/ 28 h 113"/>
                <a:gd name="T16" fmla="*/ 85 w 113"/>
                <a:gd name="T17" fmla="*/ 56 h 113"/>
                <a:gd name="T18" fmla="*/ 56 w 113"/>
                <a:gd name="T19" fmla="*/ 85 h 113"/>
                <a:gd name="T20" fmla="*/ 31 w 113"/>
                <a:gd name="T21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13">
                  <a:moveTo>
                    <a:pt x="31" y="70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1" y="46"/>
                    <a:pt x="0" y="51"/>
                    <a:pt x="0" y="56"/>
                  </a:cubicBezTo>
                  <a:cubicBezTo>
                    <a:pt x="0" y="88"/>
                    <a:pt x="25" y="113"/>
                    <a:pt x="56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6" y="0"/>
                  </a:cubicBezTo>
                  <a:cubicBezTo>
                    <a:pt x="49" y="0"/>
                    <a:pt x="42" y="1"/>
                    <a:pt x="36" y="4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74" y="29"/>
                    <a:pt x="85" y="41"/>
                    <a:pt x="85" y="56"/>
                  </a:cubicBezTo>
                  <a:cubicBezTo>
                    <a:pt x="85" y="72"/>
                    <a:pt x="72" y="85"/>
                    <a:pt x="56" y="85"/>
                  </a:cubicBezTo>
                  <a:cubicBezTo>
                    <a:pt x="45" y="85"/>
                    <a:pt x="36" y="79"/>
                    <a:pt x="31" y="70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"/>
            <p:cNvSpPr/>
            <p:nvPr/>
          </p:nvSpPr>
          <p:spPr bwMode="auto">
            <a:xfrm>
              <a:off x="728663" y="3963988"/>
              <a:ext cx="942975" cy="942975"/>
            </a:xfrm>
            <a:custGeom>
              <a:avLst/>
              <a:gdLst>
                <a:gd name="T0" fmla="*/ 24 w 453"/>
                <a:gd name="T1" fmla="*/ 124 h 453"/>
                <a:gd name="T2" fmla="*/ 0 w 453"/>
                <a:gd name="T3" fmla="*/ 226 h 453"/>
                <a:gd name="T4" fmla="*/ 226 w 453"/>
                <a:gd name="T5" fmla="*/ 453 h 453"/>
                <a:gd name="T6" fmla="*/ 453 w 453"/>
                <a:gd name="T7" fmla="*/ 226 h 453"/>
                <a:gd name="T8" fmla="*/ 226 w 453"/>
                <a:gd name="T9" fmla="*/ 0 h 453"/>
                <a:gd name="T10" fmla="*/ 119 w 453"/>
                <a:gd name="T11" fmla="*/ 27 h 453"/>
                <a:gd name="T12" fmla="*/ 140 w 453"/>
                <a:gd name="T13" fmla="*/ 48 h 453"/>
                <a:gd name="T14" fmla="*/ 135 w 453"/>
                <a:gd name="T15" fmla="*/ 69 h 453"/>
                <a:gd name="T16" fmla="*/ 226 w 453"/>
                <a:gd name="T17" fmla="*/ 44 h 453"/>
                <a:gd name="T18" fmla="*/ 409 w 453"/>
                <a:gd name="T19" fmla="*/ 226 h 453"/>
                <a:gd name="T20" fmla="*/ 226 w 453"/>
                <a:gd name="T21" fmla="*/ 409 h 453"/>
                <a:gd name="T22" fmla="*/ 44 w 453"/>
                <a:gd name="T23" fmla="*/ 226 h 453"/>
                <a:gd name="T24" fmla="*/ 67 w 453"/>
                <a:gd name="T25" fmla="*/ 138 h 453"/>
                <a:gd name="T26" fmla="*/ 44 w 453"/>
                <a:gd name="T27" fmla="*/ 143 h 453"/>
                <a:gd name="T28" fmla="*/ 24 w 453"/>
                <a:gd name="T29" fmla="*/ 124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453">
                  <a:moveTo>
                    <a:pt x="24" y="124"/>
                  </a:moveTo>
                  <a:cubicBezTo>
                    <a:pt x="9" y="154"/>
                    <a:pt x="0" y="189"/>
                    <a:pt x="0" y="226"/>
                  </a:cubicBezTo>
                  <a:cubicBezTo>
                    <a:pt x="0" y="351"/>
                    <a:pt x="101" y="453"/>
                    <a:pt x="226" y="453"/>
                  </a:cubicBezTo>
                  <a:cubicBezTo>
                    <a:pt x="351" y="453"/>
                    <a:pt x="453" y="351"/>
                    <a:pt x="453" y="226"/>
                  </a:cubicBezTo>
                  <a:cubicBezTo>
                    <a:pt x="453" y="101"/>
                    <a:pt x="351" y="0"/>
                    <a:pt x="226" y="0"/>
                  </a:cubicBezTo>
                  <a:cubicBezTo>
                    <a:pt x="187" y="0"/>
                    <a:pt x="151" y="10"/>
                    <a:pt x="119" y="27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5" y="69"/>
                    <a:pt x="135" y="69"/>
                    <a:pt x="135" y="69"/>
                  </a:cubicBezTo>
                  <a:cubicBezTo>
                    <a:pt x="162" y="53"/>
                    <a:pt x="193" y="44"/>
                    <a:pt x="226" y="44"/>
                  </a:cubicBezTo>
                  <a:cubicBezTo>
                    <a:pt x="327" y="44"/>
                    <a:pt x="409" y="126"/>
                    <a:pt x="409" y="226"/>
                  </a:cubicBezTo>
                  <a:cubicBezTo>
                    <a:pt x="409" y="327"/>
                    <a:pt x="327" y="409"/>
                    <a:pt x="226" y="409"/>
                  </a:cubicBezTo>
                  <a:cubicBezTo>
                    <a:pt x="126" y="409"/>
                    <a:pt x="44" y="327"/>
                    <a:pt x="44" y="226"/>
                  </a:cubicBezTo>
                  <a:cubicBezTo>
                    <a:pt x="44" y="194"/>
                    <a:pt x="52" y="164"/>
                    <a:pt x="67" y="138"/>
                  </a:cubicBezTo>
                  <a:cubicBezTo>
                    <a:pt x="44" y="143"/>
                    <a:pt x="44" y="143"/>
                    <a:pt x="44" y="143"/>
                  </a:cubicBezTo>
                  <a:lnTo>
                    <a:pt x="24" y="124"/>
                  </a:ln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8"/>
            <p:cNvSpPr/>
            <p:nvPr/>
          </p:nvSpPr>
          <p:spPr bwMode="auto">
            <a:xfrm>
              <a:off x="661988" y="3906838"/>
              <a:ext cx="558800" cy="555625"/>
            </a:xfrm>
            <a:custGeom>
              <a:avLst/>
              <a:gdLst>
                <a:gd name="T0" fmla="*/ 80 w 268"/>
                <a:gd name="T1" fmla="*/ 157 h 267"/>
                <a:gd name="T2" fmla="*/ 129 w 268"/>
                <a:gd name="T3" fmla="*/ 146 h 267"/>
                <a:gd name="T4" fmla="*/ 246 w 268"/>
                <a:gd name="T5" fmla="*/ 263 h 267"/>
                <a:gd name="T6" fmla="*/ 255 w 268"/>
                <a:gd name="T7" fmla="*/ 267 h 267"/>
                <a:gd name="T8" fmla="*/ 263 w 268"/>
                <a:gd name="T9" fmla="*/ 263 h 267"/>
                <a:gd name="T10" fmla="*/ 263 w 268"/>
                <a:gd name="T11" fmla="*/ 246 h 267"/>
                <a:gd name="T12" fmla="*/ 147 w 268"/>
                <a:gd name="T13" fmla="*/ 129 h 267"/>
                <a:gd name="T14" fmla="*/ 158 w 268"/>
                <a:gd name="T15" fmla="*/ 80 h 267"/>
                <a:gd name="T16" fmla="*/ 77 w 268"/>
                <a:gd name="T17" fmla="*/ 0 h 267"/>
                <a:gd name="T18" fmla="*/ 66 w 268"/>
                <a:gd name="T19" fmla="*/ 50 h 267"/>
                <a:gd name="T20" fmla="*/ 54 w 268"/>
                <a:gd name="T21" fmla="*/ 54 h 267"/>
                <a:gd name="T22" fmla="*/ 51 w 268"/>
                <a:gd name="T23" fmla="*/ 65 h 267"/>
                <a:gd name="T24" fmla="*/ 0 w 268"/>
                <a:gd name="T25" fmla="*/ 77 h 267"/>
                <a:gd name="T26" fmla="*/ 80 w 268"/>
                <a:gd name="T27" fmla="*/ 15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8" h="267">
                  <a:moveTo>
                    <a:pt x="80" y="157"/>
                  </a:moveTo>
                  <a:cubicBezTo>
                    <a:pt x="129" y="146"/>
                    <a:pt x="129" y="146"/>
                    <a:pt x="129" y="146"/>
                  </a:cubicBezTo>
                  <a:cubicBezTo>
                    <a:pt x="246" y="263"/>
                    <a:pt x="246" y="263"/>
                    <a:pt x="246" y="263"/>
                  </a:cubicBezTo>
                  <a:cubicBezTo>
                    <a:pt x="248" y="265"/>
                    <a:pt x="252" y="267"/>
                    <a:pt x="255" y="267"/>
                  </a:cubicBezTo>
                  <a:cubicBezTo>
                    <a:pt x="258" y="267"/>
                    <a:pt x="261" y="265"/>
                    <a:pt x="263" y="263"/>
                  </a:cubicBezTo>
                  <a:cubicBezTo>
                    <a:pt x="268" y="258"/>
                    <a:pt x="268" y="250"/>
                    <a:pt x="263" y="246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58" y="80"/>
                    <a:pt x="158" y="80"/>
                    <a:pt x="158" y="8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2" y="50"/>
                    <a:pt x="57" y="51"/>
                    <a:pt x="54" y="54"/>
                  </a:cubicBezTo>
                  <a:cubicBezTo>
                    <a:pt x="51" y="57"/>
                    <a:pt x="50" y="61"/>
                    <a:pt x="51" y="65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80" y="157"/>
                  </a:ln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9"/>
            <p:cNvSpPr/>
            <p:nvPr/>
          </p:nvSpPr>
          <p:spPr bwMode="auto">
            <a:xfrm>
              <a:off x="1443038" y="3595688"/>
              <a:ext cx="2447925" cy="1912937"/>
            </a:xfrm>
            <a:custGeom>
              <a:avLst/>
              <a:gdLst>
                <a:gd name="T0" fmla="*/ 71 w 1176"/>
                <a:gd name="T1" fmla="*/ 777 h 919"/>
                <a:gd name="T2" fmla="*/ 110 w 1176"/>
                <a:gd name="T3" fmla="*/ 789 h 919"/>
                <a:gd name="T4" fmla="*/ 110 w 1176"/>
                <a:gd name="T5" fmla="*/ 0 h 919"/>
                <a:gd name="T6" fmla="*/ 142 w 1176"/>
                <a:gd name="T7" fmla="*/ 0 h 919"/>
                <a:gd name="T8" fmla="*/ 1176 w 1176"/>
                <a:gd name="T9" fmla="*/ 0 h 919"/>
                <a:gd name="T10" fmla="*/ 1176 w 1176"/>
                <a:gd name="T11" fmla="*/ 919 h 919"/>
                <a:gd name="T12" fmla="*/ 71 w 1176"/>
                <a:gd name="T13" fmla="*/ 919 h 919"/>
                <a:gd name="T14" fmla="*/ 0 w 1176"/>
                <a:gd name="T15" fmla="*/ 848 h 919"/>
                <a:gd name="T16" fmla="*/ 71 w 1176"/>
                <a:gd name="T17" fmla="*/ 77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6" h="919">
                  <a:moveTo>
                    <a:pt x="71" y="777"/>
                  </a:moveTo>
                  <a:cubicBezTo>
                    <a:pt x="85" y="777"/>
                    <a:pt x="99" y="782"/>
                    <a:pt x="110" y="789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176" y="0"/>
                    <a:pt x="1176" y="0"/>
                    <a:pt x="1176" y="0"/>
                  </a:cubicBezTo>
                  <a:cubicBezTo>
                    <a:pt x="1176" y="919"/>
                    <a:pt x="1176" y="919"/>
                    <a:pt x="1176" y="919"/>
                  </a:cubicBezTo>
                  <a:cubicBezTo>
                    <a:pt x="71" y="919"/>
                    <a:pt x="71" y="919"/>
                    <a:pt x="71" y="919"/>
                  </a:cubicBezTo>
                  <a:cubicBezTo>
                    <a:pt x="32" y="919"/>
                    <a:pt x="0" y="887"/>
                    <a:pt x="0" y="848"/>
                  </a:cubicBezTo>
                  <a:cubicBezTo>
                    <a:pt x="0" y="809"/>
                    <a:pt x="32" y="777"/>
                    <a:pt x="71" y="777"/>
                  </a:cubicBezTo>
                  <a:close/>
                </a:path>
              </a:pathLst>
            </a:custGeom>
            <a:solidFill>
              <a:srgbClr val="039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10"/>
            <p:cNvSpPr/>
            <p:nvPr/>
          </p:nvSpPr>
          <p:spPr bwMode="auto">
            <a:xfrm>
              <a:off x="2232025" y="3852863"/>
              <a:ext cx="735013" cy="920750"/>
            </a:xfrm>
            <a:custGeom>
              <a:avLst/>
              <a:gdLst>
                <a:gd name="T0" fmla="*/ 176 w 353"/>
                <a:gd name="T1" fmla="*/ 0 h 443"/>
                <a:gd name="T2" fmla="*/ 0 w 353"/>
                <a:gd name="T3" fmla="*/ 176 h 443"/>
                <a:gd name="T4" fmla="*/ 30 w 353"/>
                <a:gd name="T5" fmla="*/ 275 h 443"/>
                <a:gd name="T6" fmla="*/ 30 w 353"/>
                <a:gd name="T7" fmla="*/ 275 h 443"/>
                <a:gd name="T8" fmla="*/ 47 w 353"/>
                <a:gd name="T9" fmla="*/ 296 h 443"/>
                <a:gd name="T10" fmla="*/ 109 w 353"/>
                <a:gd name="T11" fmla="*/ 443 h 443"/>
                <a:gd name="T12" fmla="*/ 176 w 353"/>
                <a:gd name="T13" fmla="*/ 443 h 443"/>
                <a:gd name="T14" fmla="*/ 243 w 353"/>
                <a:gd name="T15" fmla="*/ 443 h 443"/>
                <a:gd name="T16" fmla="*/ 306 w 353"/>
                <a:gd name="T17" fmla="*/ 296 h 443"/>
                <a:gd name="T18" fmla="*/ 322 w 353"/>
                <a:gd name="T19" fmla="*/ 275 h 443"/>
                <a:gd name="T20" fmla="*/ 322 w 353"/>
                <a:gd name="T21" fmla="*/ 275 h 443"/>
                <a:gd name="T22" fmla="*/ 353 w 353"/>
                <a:gd name="T23" fmla="*/ 176 h 443"/>
                <a:gd name="T24" fmla="*/ 176 w 353"/>
                <a:gd name="T25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3" h="443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13"/>
                    <a:pt x="11" y="247"/>
                    <a:pt x="30" y="275"/>
                  </a:cubicBezTo>
                  <a:cubicBezTo>
                    <a:pt x="30" y="275"/>
                    <a:pt x="30" y="275"/>
                    <a:pt x="30" y="275"/>
                  </a:cubicBezTo>
                  <a:cubicBezTo>
                    <a:pt x="35" y="282"/>
                    <a:pt x="41" y="289"/>
                    <a:pt x="47" y="296"/>
                  </a:cubicBezTo>
                  <a:cubicBezTo>
                    <a:pt x="70" y="327"/>
                    <a:pt x="110" y="389"/>
                    <a:pt x="109" y="443"/>
                  </a:cubicBezTo>
                  <a:cubicBezTo>
                    <a:pt x="176" y="443"/>
                    <a:pt x="176" y="443"/>
                    <a:pt x="176" y="443"/>
                  </a:cubicBezTo>
                  <a:cubicBezTo>
                    <a:pt x="243" y="443"/>
                    <a:pt x="243" y="443"/>
                    <a:pt x="243" y="443"/>
                  </a:cubicBezTo>
                  <a:cubicBezTo>
                    <a:pt x="243" y="389"/>
                    <a:pt x="283" y="327"/>
                    <a:pt x="306" y="296"/>
                  </a:cubicBezTo>
                  <a:cubicBezTo>
                    <a:pt x="312" y="289"/>
                    <a:pt x="317" y="282"/>
                    <a:pt x="322" y="275"/>
                  </a:cubicBezTo>
                  <a:cubicBezTo>
                    <a:pt x="322" y="275"/>
                    <a:pt x="322" y="275"/>
                    <a:pt x="322" y="275"/>
                  </a:cubicBezTo>
                  <a:cubicBezTo>
                    <a:pt x="342" y="247"/>
                    <a:pt x="353" y="213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</a:path>
              </a:pathLst>
            </a:custGeom>
            <a:solidFill>
              <a:srgbClr val="039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11"/>
            <p:cNvSpPr/>
            <p:nvPr/>
          </p:nvSpPr>
          <p:spPr bwMode="auto">
            <a:xfrm>
              <a:off x="2424113" y="4833938"/>
              <a:ext cx="350838" cy="42862"/>
            </a:xfrm>
            <a:custGeom>
              <a:avLst/>
              <a:gdLst>
                <a:gd name="T0" fmla="*/ 0 w 169"/>
                <a:gd name="T1" fmla="*/ 10 h 20"/>
                <a:gd name="T2" fmla="*/ 7 w 169"/>
                <a:gd name="T3" fmla="*/ 20 h 20"/>
                <a:gd name="T4" fmla="*/ 162 w 169"/>
                <a:gd name="T5" fmla="*/ 20 h 20"/>
                <a:gd name="T6" fmla="*/ 169 w 169"/>
                <a:gd name="T7" fmla="*/ 10 h 20"/>
                <a:gd name="T8" fmla="*/ 169 w 169"/>
                <a:gd name="T9" fmla="*/ 10 h 20"/>
                <a:gd name="T10" fmla="*/ 162 w 169"/>
                <a:gd name="T11" fmla="*/ 0 h 20"/>
                <a:gd name="T12" fmla="*/ 7 w 169"/>
                <a:gd name="T13" fmla="*/ 0 h 20"/>
                <a:gd name="T14" fmla="*/ 0 w 169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20">
                  <a:moveTo>
                    <a:pt x="0" y="10"/>
                  </a:moveTo>
                  <a:cubicBezTo>
                    <a:pt x="0" y="15"/>
                    <a:pt x="3" y="20"/>
                    <a:pt x="7" y="20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166" y="20"/>
                    <a:pt x="169" y="15"/>
                    <a:pt x="169" y="10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69" y="4"/>
                    <a:pt x="166" y="0"/>
                    <a:pt x="16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12"/>
            <p:cNvSpPr/>
            <p:nvPr/>
          </p:nvSpPr>
          <p:spPr bwMode="auto">
            <a:xfrm>
              <a:off x="2424113" y="4897438"/>
              <a:ext cx="350838" cy="39687"/>
            </a:xfrm>
            <a:custGeom>
              <a:avLst/>
              <a:gdLst>
                <a:gd name="T0" fmla="*/ 0 w 169"/>
                <a:gd name="T1" fmla="*/ 9 h 19"/>
                <a:gd name="T2" fmla="*/ 7 w 169"/>
                <a:gd name="T3" fmla="*/ 19 h 19"/>
                <a:gd name="T4" fmla="*/ 162 w 169"/>
                <a:gd name="T5" fmla="*/ 19 h 19"/>
                <a:gd name="T6" fmla="*/ 169 w 169"/>
                <a:gd name="T7" fmla="*/ 9 h 19"/>
                <a:gd name="T8" fmla="*/ 169 w 169"/>
                <a:gd name="T9" fmla="*/ 9 h 19"/>
                <a:gd name="T10" fmla="*/ 162 w 169"/>
                <a:gd name="T11" fmla="*/ 0 h 19"/>
                <a:gd name="T12" fmla="*/ 7 w 169"/>
                <a:gd name="T13" fmla="*/ 0 h 19"/>
                <a:gd name="T14" fmla="*/ 0 w 169"/>
                <a:gd name="T1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9">
                  <a:moveTo>
                    <a:pt x="0" y="9"/>
                  </a:moveTo>
                  <a:cubicBezTo>
                    <a:pt x="0" y="15"/>
                    <a:pt x="3" y="19"/>
                    <a:pt x="7" y="19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6" y="19"/>
                    <a:pt x="169" y="15"/>
                    <a:pt x="169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4"/>
                    <a:pt x="166" y="0"/>
                    <a:pt x="16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13"/>
            <p:cNvSpPr/>
            <p:nvPr/>
          </p:nvSpPr>
          <p:spPr bwMode="auto">
            <a:xfrm>
              <a:off x="2424113" y="4957763"/>
              <a:ext cx="350838" cy="41275"/>
            </a:xfrm>
            <a:custGeom>
              <a:avLst/>
              <a:gdLst>
                <a:gd name="T0" fmla="*/ 0 w 169"/>
                <a:gd name="T1" fmla="*/ 10 h 20"/>
                <a:gd name="T2" fmla="*/ 7 w 169"/>
                <a:gd name="T3" fmla="*/ 20 h 20"/>
                <a:gd name="T4" fmla="*/ 162 w 169"/>
                <a:gd name="T5" fmla="*/ 20 h 20"/>
                <a:gd name="T6" fmla="*/ 169 w 169"/>
                <a:gd name="T7" fmla="*/ 10 h 20"/>
                <a:gd name="T8" fmla="*/ 169 w 169"/>
                <a:gd name="T9" fmla="*/ 10 h 20"/>
                <a:gd name="T10" fmla="*/ 162 w 169"/>
                <a:gd name="T11" fmla="*/ 0 h 20"/>
                <a:gd name="T12" fmla="*/ 7 w 169"/>
                <a:gd name="T13" fmla="*/ 0 h 20"/>
                <a:gd name="T14" fmla="*/ 0 w 169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20">
                  <a:moveTo>
                    <a:pt x="0" y="10"/>
                  </a:moveTo>
                  <a:cubicBezTo>
                    <a:pt x="0" y="15"/>
                    <a:pt x="3" y="20"/>
                    <a:pt x="7" y="20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166" y="20"/>
                    <a:pt x="169" y="15"/>
                    <a:pt x="169" y="10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69" y="4"/>
                    <a:pt x="166" y="0"/>
                    <a:pt x="16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14"/>
            <p:cNvSpPr>
              <a:spLocks noEditPoints="1"/>
            </p:cNvSpPr>
            <p:nvPr/>
          </p:nvSpPr>
          <p:spPr bwMode="auto">
            <a:xfrm>
              <a:off x="2359025" y="4189413"/>
              <a:ext cx="481013" cy="598487"/>
            </a:xfrm>
            <a:custGeom>
              <a:avLst/>
              <a:gdLst>
                <a:gd name="T0" fmla="*/ 78 w 231"/>
                <a:gd name="T1" fmla="*/ 88 h 288"/>
                <a:gd name="T2" fmla="*/ 44 w 231"/>
                <a:gd name="T3" fmla="*/ 88 h 288"/>
                <a:gd name="T4" fmla="*/ 0 w 231"/>
                <a:gd name="T5" fmla="*/ 44 h 288"/>
                <a:gd name="T6" fmla="*/ 44 w 231"/>
                <a:gd name="T7" fmla="*/ 0 h 288"/>
                <a:gd name="T8" fmla="*/ 88 w 231"/>
                <a:gd name="T9" fmla="*/ 44 h 288"/>
                <a:gd name="T10" fmla="*/ 88 w 231"/>
                <a:gd name="T11" fmla="*/ 78 h 288"/>
                <a:gd name="T12" fmla="*/ 143 w 231"/>
                <a:gd name="T13" fmla="*/ 78 h 288"/>
                <a:gd name="T14" fmla="*/ 143 w 231"/>
                <a:gd name="T15" fmla="*/ 44 h 288"/>
                <a:gd name="T16" fmla="*/ 187 w 231"/>
                <a:gd name="T17" fmla="*/ 0 h 288"/>
                <a:gd name="T18" fmla="*/ 231 w 231"/>
                <a:gd name="T19" fmla="*/ 44 h 288"/>
                <a:gd name="T20" fmla="*/ 187 w 231"/>
                <a:gd name="T21" fmla="*/ 88 h 288"/>
                <a:gd name="T22" fmla="*/ 153 w 231"/>
                <a:gd name="T23" fmla="*/ 88 h 288"/>
                <a:gd name="T24" fmla="*/ 153 w 231"/>
                <a:gd name="T25" fmla="*/ 288 h 288"/>
                <a:gd name="T26" fmla="*/ 143 w 231"/>
                <a:gd name="T27" fmla="*/ 288 h 288"/>
                <a:gd name="T28" fmla="*/ 143 w 231"/>
                <a:gd name="T29" fmla="*/ 88 h 288"/>
                <a:gd name="T30" fmla="*/ 88 w 231"/>
                <a:gd name="T31" fmla="*/ 88 h 288"/>
                <a:gd name="T32" fmla="*/ 88 w 231"/>
                <a:gd name="T33" fmla="*/ 288 h 288"/>
                <a:gd name="T34" fmla="*/ 78 w 231"/>
                <a:gd name="T35" fmla="*/ 288 h 288"/>
                <a:gd name="T36" fmla="*/ 78 w 231"/>
                <a:gd name="T37" fmla="*/ 88 h 288"/>
                <a:gd name="T38" fmla="*/ 78 w 231"/>
                <a:gd name="T39" fmla="*/ 44 h 288"/>
                <a:gd name="T40" fmla="*/ 44 w 231"/>
                <a:gd name="T41" fmla="*/ 10 h 288"/>
                <a:gd name="T42" fmla="*/ 10 w 231"/>
                <a:gd name="T43" fmla="*/ 44 h 288"/>
                <a:gd name="T44" fmla="*/ 44 w 231"/>
                <a:gd name="T45" fmla="*/ 78 h 288"/>
                <a:gd name="T46" fmla="*/ 78 w 231"/>
                <a:gd name="T47" fmla="*/ 78 h 288"/>
                <a:gd name="T48" fmla="*/ 78 w 231"/>
                <a:gd name="T49" fmla="*/ 44 h 288"/>
                <a:gd name="T50" fmla="*/ 153 w 231"/>
                <a:gd name="T51" fmla="*/ 44 h 288"/>
                <a:gd name="T52" fmla="*/ 153 w 231"/>
                <a:gd name="T53" fmla="*/ 78 h 288"/>
                <a:gd name="T54" fmla="*/ 187 w 231"/>
                <a:gd name="T55" fmla="*/ 78 h 288"/>
                <a:gd name="T56" fmla="*/ 221 w 231"/>
                <a:gd name="T57" fmla="*/ 44 h 288"/>
                <a:gd name="T58" fmla="*/ 187 w 231"/>
                <a:gd name="T59" fmla="*/ 10 h 288"/>
                <a:gd name="T60" fmla="*/ 153 w 231"/>
                <a:gd name="T61" fmla="*/ 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1" h="288">
                  <a:moveTo>
                    <a:pt x="78" y="88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20" y="88"/>
                    <a:pt x="0" y="68"/>
                    <a:pt x="0" y="44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68" y="0"/>
                    <a:pt x="88" y="19"/>
                    <a:pt x="88" y="44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19"/>
                    <a:pt x="163" y="0"/>
                    <a:pt x="187" y="0"/>
                  </a:cubicBezTo>
                  <a:cubicBezTo>
                    <a:pt x="211" y="0"/>
                    <a:pt x="231" y="19"/>
                    <a:pt x="231" y="44"/>
                  </a:cubicBezTo>
                  <a:cubicBezTo>
                    <a:pt x="231" y="68"/>
                    <a:pt x="211" y="88"/>
                    <a:pt x="187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3" y="288"/>
                    <a:pt x="153" y="288"/>
                    <a:pt x="153" y="288"/>
                  </a:cubicBezTo>
                  <a:cubicBezTo>
                    <a:pt x="143" y="288"/>
                    <a:pt x="143" y="288"/>
                    <a:pt x="143" y="288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78" y="288"/>
                    <a:pt x="78" y="288"/>
                    <a:pt x="78" y="288"/>
                  </a:cubicBezTo>
                  <a:lnTo>
                    <a:pt x="78" y="88"/>
                  </a:lnTo>
                  <a:close/>
                  <a:moveTo>
                    <a:pt x="78" y="44"/>
                  </a:moveTo>
                  <a:cubicBezTo>
                    <a:pt x="78" y="25"/>
                    <a:pt x="63" y="10"/>
                    <a:pt x="44" y="10"/>
                  </a:cubicBezTo>
                  <a:cubicBezTo>
                    <a:pt x="25" y="10"/>
                    <a:pt x="10" y="25"/>
                    <a:pt x="10" y="44"/>
                  </a:cubicBezTo>
                  <a:cubicBezTo>
                    <a:pt x="10" y="62"/>
                    <a:pt x="25" y="78"/>
                    <a:pt x="44" y="78"/>
                  </a:cubicBezTo>
                  <a:cubicBezTo>
                    <a:pt x="78" y="78"/>
                    <a:pt x="78" y="78"/>
                    <a:pt x="78" y="78"/>
                  </a:cubicBezTo>
                  <a:lnTo>
                    <a:pt x="78" y="44"/>
                  </a:lnTo>
                  <a:close/>
                  <a:moveTo>
                    <a:pt x="153" y="44"/>
                  </a:moveTo>
                  <a:cubicBezTo>
                    <a:pt x="153" y="78"/>
                    <a:pt x="153" y="78"/>
                    <a:pt x="153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206" y="78"/>
                    <a:pt x="221" y="62"/>
                    <a:pt x="221" y="44"/>
                  </a:cubicBezTo>
                  <a:cubicBezTo>
                    <a:pt x="221" y="25"/>
                    <a:pt x="206" y="10"/>
                    <a:pt x="187" y="10"/>
                  </a:cubicBezTo>
                  <a:cubicBezTo>
                    <a:pt x="168" y="10"/>
                    <a:pt x="153" y="25"/>
                    <a:pt x="153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15"/>
            <p:cNvSpPr>
              <a:spLocks noEditPoints="1"/>
            </p:cNvSpPr>
            <p:nvPr/>
          </p:nvSpPr>
          <p:spPr bwMode="auto">
            <a:xfrm>
              <a:off x="2198688" y="3819525"/>
              <a:ext cx="801688" cy="987425"/>
            </a:xfrm>
            <a:custGeom>
              <a:avLst/>
              <a:gdLst>
                <a:gd name="T0" fmla="*/ 0 w 385"/>
                <a:gd name="T1" fmla="*/ 192 h 475"/>
                <a:gd name="T2" fmla="*/ 33 w 385"/>
                <a:gd name="T3" fmla="*/ 300 h 475"/>
                <a:gd name="T4" fmla="*/ 50 w 385"/>
                <a:gd name="T5" fmla="*/ 322 h 475"/>
                <a:gd name="T6" fmla="*/ 109 w 385"/>
                <a:gd name="T7" fmla="*/ 459 h 475"/>
                <a:gd name="T8" fmla="*/ 114 w 385"/>
                <a:gd name="T9" fmla="*/ 470 h 475"/>
                <a:gd name="T10" fmla="*/ 125 w 385"/>
                <a:gd name="T11" fmla="*/ 475 h 475"/>
                <a:gd name="T12" fmla="*/ 192 w 385"/>
                <a:gd name="T13" fmla="*/ 475 h 475"/>
                <a:gd name="T14" fmla="*/ 259 w 385"/>
                <a:gd name="T15" fmla="*/ 475 h 475"/>
                <a:gd name="T16" fmla="*/ 271 w 385"/>
                <a:gd name="T17" fmla="*/ 470 h 475"/>
                <a:gd name="T18" fmla="*/ 275 w 385"/>
                <a:gd name="T19" fmla="*/ 459 h 475"/>
                <a:gd name="T20" fmla="*/ 334 w 385"/>
                <a:gd name="T21" fmla="*/ 322 h 475"/>
                <a:gd name="T22" fmla="*/ 352 w 385"/>
                <a:gd name="T23" fmla="*/ 300 h 475"/>
                <a:gd name="T24" fmla="*/ 385 w 385"/>
                <a:gd name="T25" fmla="*/ 192 h 475"/>
                <a:gd name="T26" fmla="*/ 192 w 385"/>
                <a:gd name="T27" fmla="*/ 0 h 475"/>
                <a:gd name="T28" fmla="*/ 0 w 385"/>
                <a:gd name="T29" fmla="*/ 192 h 475"/>
                <a:gd name="T30" fmla="*/ 16 w 385"/>
                <a:gd name="T31" fmla="*/ 192 h 475"/>
                <a:gd name="T32" fmla="*/ 192 w 385"/>
                <a:gd name="T33" fmla="*/ 16 h 475"/>
                <a:gd name="T34" fmla="*/ 369 w 385"/>
                <a:gd name="T35" fmla="*/ 192 h 475"/>
                <a:gd name="T36" fmla="*/ 338 w 385"/>
                <a:gd name="T37" fmla="*/ 291 h 475"/>
                <a:gd name="T38" fmla="*/ 338 w 385"/>
                <a:gd name="T39" fmla="*/ 291 h 475"/>
                <a:gd name="T40" fmla="*/ 322 w 385"/>
                <a:gd name="T41" fmla="*/ 312 h 475"/>
                <a:gd name="T42" fmla="*/ 259 w 385"/>
                <a:gd name="T43" fmla="*/ 459 h 475"/>
                <a:gd name="T44" fmla="*/ 192 w 385"/>
                <a:gd name="T45" fmla="*/ 459 h 475"/>
                <a:gd name="T46" fmla="*/ 125 w 385"/>
                <a:gd name="T47" fmla="*/ 459 h 475"/>
                <a:gd name="T48" fmla="*/ 63 w 385"/>
                <a:gd name="T49" fmla="*/ 312 h 475"/>
                <a:gd name="T50" fmla="*/ 46 w 385"/>
                <a:gd name="T51" fmla="*/ 291 h 475"/>
                <a:gd name="T52" fmla="*/ 46 w 385"/>
                <a:gd name="T53" fmla="*/ 291 h 475"/>
                <a:gd name="T54" fmla="*/ 16 w 385"/>
                <a:gd name="T55" fmla="*/ 192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5" h="475">
                  <a:moveTo>
                    <a:pt x="0" y="192"/>
                  </a:moveTo>
                  <a:cubicBezTo>
                    <a:pt x="0" y="231"/>
                    <a:pt x="12" y="268"/>
                    <a:pt x="33" y="300"/>
                  </a:cubicBezTo>
                  <a:cubicBezTo>
                    <a:pt x="38" y="308"/>
                    <a:pt x="44" y="315"/>
                    <a:pt x="50" y="322"/>
                  </a:cubicBezTo>
                  <a:cubicBezTo>
                    <a:pt x="69" y="347"/>
                    <a:pt x="110" y="408"/>
                    <a:pt x="109" y="459"/>
                  </a:cubicBezTo>
                  <a:cubicBezTo>
                    <a:pt x="109" y="463"/>
                    <a:pt x="111" y="467"/>
                    <a:pt x="114" y="470"/>
                  </a:cubicBezTo>
                  <a:cubicBezTo>
                    <a:pt x="117" y="473"/>
                    <a:pt x="121" y="475"/>
                    <a:pt x="125" y="475"/>
                  </a:cubicBezTo>
                  <a:cubicBezTo>
                    <a:pt x="192" y="475"/>
                    <a:pt x="192" y="475"/>
                    <a:pt x="192" y="475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64" y="475"/>
                    <a:pt x="268" y="473"/>
                    <a:pt x="271" y="470"/>
                  </a:cubicBezTo>
                  <a:cubicBezTo>
                    <a:pt x="274" y="467"/>
                    <a:pt x="275" y="463"/>
                    <a:pt x="275" y="459"/>
                  </a:cubicBezTo>
                  <a:cubicBezTo>
                    <a:pt x="274" y="408"/>
                    <a:pt x="316" y="347"/>
                    <a:pt x="334" y="322"/>
                  </a:cubicBezTo>
                  <a:cubicBezTo>
                    <a:pt x="340" y="315"/>
                    <a:pt x="346" y="308"/>
                    <a:pt x="352" y="300"/>
                  </a:cubicBezTo>
                  <a:cubicBezTo>
                    <a:pt x="373" y="268"/>
                    <a:pt x="385" y="231"/>
                    <a:pt x="385" y="192"/>
                  </a:cubicBezTo>
                  <a:cubicBezTo>
                    <a:pt x="385" y="86"/>
                    <a:pt x="298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lose/>
                  <a:moveTo>
                    <a:pt x="16" y="192"/>
                  </a:moveTo>
                  <a:cubicBezTo>
                    <a:pt x="16" y="95"/>
                    <a:pt x="95" y="16"/>
                    <a:pt x="192" y="16"/>
                  </a:cubicBezTo>
                  <a:cubicBezTo>
                    <a:pt x="290" y="16"/>
                    <a:pt x="369" y="95"/>
                    <a:pt x="369" y="192"/>
                  </a:cubicBezTo>
                  <a:cubicBezTo>
                    <a:pt x="369" y="229"/>
                    <a:pt x="358" y="263"/>
                    <a:pt x="338" y="291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3" y="298"/>
                    <a:pt x="328" y="305"/>
                    <a:pt x="322" y="312"/>
                  </a:cubicBezTo>
                  <a:cubicBezTo>
                    <a:pt x="299" y="343"/>
                    <a:pt x="259" y="405"/>
                    <a:pt x="259" y="459"/>
                  </a:cubicBezTo>
                  <a:cubicBezTo>
                    <a:pt x="192" y="459"/>
                    <a:pt x="192" y="459"/>
                    <a:pt x="192" y="459"/>
                  </a:cubicBezTo>
                  <a:cubicBezTo>
                    <a:pt x="125" y="459"/>
                    <a:pt x="125" y="459"/>
                    <a:pt x="125" y="459"/>
                  </a:cubicBezTo>
                  <a:cubicBezTo>
                    <a:pt x="126" y="405"/>
                    <a:pt x="86" y="343"/>
                    <a:pt x="63" y="312"/>
                  </a:cubicBezTo>
                  <a:cubicBezTo>
                    <a:pt x="57" y="305"/>
                    <a:pt x="51" y="298"/>
                    <a:pt x="46" y="291"/>
                  </a:cubicBezTo>
                  <a:cubicBezTo>
                    <a:pt x="46" y="291"/>
                    <a:pt x="46" y="291"/>
                    <a:pt x="46" y="291"/>
                  </a:cubicBezTo>
                  <a:cubicBezTo>
                    <a:pt x="27" y="263"/>
                    <a:pt x="16" y="229"/>
                    <a:pt x="16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6"/>
            <p:cNvSpPr/>
            <p:nvPr/>
          </p:nvSpPr>
          <p:spPr bwMode="auto">
            <a:xfrm>
              <a:off x="1443038" y="3454400"/>
              <a:ext cx="228600" cy="1906587"/>
            </a:xfrm>
            <a:custGeom>
              <a:avLst/>
              <a:gdLst>
                <a:gd name="T0" fmla="*/ 0 w 110"/>
                <a:gd name="T1" fmla="*/ 68 h 916"/>
                <a:gd name="T2" fmla="*/ 71 w 110"/>
                <a:gd name="T3" fmla="*/ 0 h 916"/>
                <a:gd name="T4" fmla="*/ 110 w 110"/>
                <a:gd name="T5" fmla="*/ 12 h 916"/>
                <a:gd name="T6" fmla="*/ 110 w 110"/>
                <a:gd name="T7" fmla="*/ 857 h 916"/>
                <a:gd name="T8" fmla="*/ 71 w 110"/>
                <a:gd name="T9" fmla="*/ 845 h 916"/>
                <a:gd name="T10" fmla="*/ 0 w 110"/>
                <a:gd name="T11" fmla="*/ 916 h 916"/>
                <a:gd name="T12" fmla="*/ 0 w 110"/>
                <a:gd name="T13" fmla="*/ 68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16">
                  <a:moveTo>
                    <a:pt x="0" y="68"/>
                  </a:moveTo>
                  <a:cubicBezTo>
                    <a:pt x="2" y="30"/>
                    <a:pt x="33" y="0"/>
                    <a:pt x="71" y="0"/>
                  </a:cubicBezTo>
                  <a:cubicBezTo>
                    <a:pt x="85" y="0"/>
                    <a:pt x="99" y="5"/>
                    <a:pt x="110" y="12"/>
                  </a:cubicBezTo>
                  <a:cubicBezTo>
                    <a:pt x="110" y="857"/>
                    <a:pt x="110" y="857"/>
                    <a:pt x="110" y="857"/>
                  </a:cubicBezTo>
                  <a:cubicBezTo>
                    <a:pt x="99" y="850"/>
                    <a:pt x="85" y="845"/>
                    <a:pt x="71" y="845"/>
                  </a:cubicBezTo>
                  <a:cubicBezTo>
                    <a:pt x="32" y="845"/>
                    <a:pt x="0" y="877"/>
                    <a:pt x="0" y="916"/>
                  </a:cubicBezTo>
                  <a:cubicBezTo>
                    <a:pt x="0" y="68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3830638" y="5213350"/>
              <a:ext cx="492125" cy="490537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Oval 18"/>
            <p:cNvSpPr>
              <a:spLocks noChangeArrowheads="1"/>
            </p:cNvSpPr>
            <p:nvPr/>
          </p:nvSpPr>
          <p:spPr bwMode="auto">
            <a:xfrm>
              <a:off x="3608388" y="5334000"/>
              <a:ext cx="328613" cy="328612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Oval 19"/>
            <p:cNvSpPr>
              <a:spLocks noChangeArrowheads="1"/>
            </p:cNvSpPr>
            <p:nvPr/>
          </p:nvSpPr>
          <p:spPr bwMode="auto">
            <a:xfrm>
              <a:off x="3287713" y="5327650"/>
              <a:ext cx="263525" cy="263525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Oval 20"/>
            <p:cNvSpPr>
              <a:spLocks noChangeArrowheads="1"/>
            </p:cNvSpPr>
            <p:nvPr/>
          </p:nvSpPr>
          <p:spPr bwMode="auto">
            <a:xfrm>
              <a:off x="3463925" y="5395913"/>
              <a:ext cx="327025" cy="328612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Oval 21"/>
            <p:cNvSpPr>
              <a:spLocks noChangeArrowheads="1"/>
            </p:cNvSpPr>
            <p:nvPr/>
          </p:nvSpPr>
          <p:spPr bwMode="auto">
            <a:xfrm>
              <a:off x="4279900" y="5348288"/>
              <a:ext cx="214313" cy="212725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Oval 22"/>
            <p:cNvSpPr>
              <a:spLocks noChangeArrowheads="1"/>
            </p:cNvSpPr>
            <p:nvPr/>
          </p:nvSpPr>
          <p:spPr bwMode="auto">
            <a:xfrm>
              <a:off x="4173538" y="5392738"/>
              <a:ext cx="215900" cy="214312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3"/>
            <p:cNvSpPr/>
            <p:nvPr/>
          </p:nvSpPr>
          <p:spPr bwMode="auto">
            <a:xfrm>
              <a:off x="3702050" y="4244975"/>
              <a:ext cx="395288" cy="1095375"/>
            </a:xfrm>
            <a:custGeom>
              <a:avLst/>
              <a:gdLst>
                <a:gd name="T0" fmla="*/ 190 w 190"/>
                <a:gd name="T1" fmla="*/ 526 h 526"/>
                <a:gd name="T2" fmla="*/ 0 w 190"/>
                <a:gd name="T3" fmla="*/ 526 h 526"/>
                <a:gd name="T4" fmla="*/ 46 w 190"/>
                <a:gd name="T5" fmla="*/ 0 h 526"/>
                <a:gd name="T6" fmla="*/ 144 w 190"/>
                <a:gd name="T7" fmla="*/ 0 h 526"/>
                <a:gd name="T8" fmla="*/ 190 w 190"/>
                <a:gd name="T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526">
                  <a:moveTo>
                    <a:pt x="190" y="526"/>
                  </a:moveTo>
                  <a:cubicBezTo>
                    <a:pt x="127" y="526"/>
                    <a:pt x="64" y="526"/>
                    <a:pt x="0" y="526"/>
                  </a:cubicBezTo>
                  <a:cubicBezTo>
                    <a:pt x="16" y="351"/>
                    <a:pt x="31" y="176"/>
                    <a:pt x="46" y="0"/>
                  </a:cubicBezTo>
                  <a:cubicBezTo>
                    <a:pt x="79" y="0"/>
                    <a:pt x="112" y="0"/>
                    <a:pt x="144" y="0"/>
                  </a:cubicBezTo>
                  <a:cubicBezTo>
                    <a:pt x="159" y="176"/>
                    <a:pt x="175" y="351"/>
                    <a:pt x="190" y="526"/>
                  </a:cubicBez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/>
            <p:nvPr/>
          </p:nvSpPr>
          <p:spPr bwMode="auto">
            <a:xfrm>
              <a:off x="3794125" y="4244975"/>
              <a:ext cx="211138" cy="1095375"/>
            </a:xfrm>
            <a:custGeom>
              <a:avLst/>
              <a:gdLst>
                <a:gd name="T0" fmla="*/ 102 w 102"/>
                <a:gd name="T1" fmla="*/ 526 h 526"/>
                <a:gd name="T2" fmla="*/ 0 w 102"/>
                <a:gd name="T3" fmla="*/ 526 h 526"/>
                <a:gd name="T4" fmla="*/ 25 w 102"/>
                <a:gd name="T5" fmla="*/ 0 h 526"/>
                <a:gd name="T6" fmla="*/ 78 w 102"/>
                <a:gd name="T7" fmla="*/ 0 h 526"/>
                <a:gd name="T8" fmla="*/ 102 w 102"/>
                <a:gd name="T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26">
                  <a:moveTo>
                    <a:pt x="102" y="526"/>
                  </a:moveTo>
                  <a:cubicBezTo>
                    <a:pt x="68" y="526"/>
                    <a:pt x="34" y="526"/>
                    <a:pt x="0" y="526"/>
                  </a:cubicBezTo>
                  <a:cubicBezTo>
                    <a:pt x="8" y="351"/>
                    <a:pt x="17" y="176"/>
                    <a:pt x="25" y="0"/>
                  </a:cubicBezTo>
                  <a:cubicBezTo>
                    <a:pt x="42" y="0"/>
                    <a:pt x="60" y="0"/>
                    <a:pt x="78" y="0"/>
                  </a:cubicBezTo>
                  <a:cubicBezTo>
                    <a:pt x="86" y="176"/>
                    <a:pt x="94" y="351"/>
                    <a:pt x="102" y="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5"/>
            <p:cNvSpPr/>
            <p:nvPr/>
          </p:nvSpPr>
          <p:spPr bwMode="auto">
            <a:xfrm>
              <a:off x="3868738" y="4244975"/>
              <a:ext cx="63500" cy="1095375"/>
            </a:xfrm>
            <a:custGeom>
              <a:avLst/>
              <a:gdLst>
                <a:gd name="T0" fmla="*/ 31 w 31"/>
                <a:gd name="T1" fmla="*/ 526 h 526"/>
                <a:gd name="T2" fmla="*/ 0 w 31"/>
                <a:gd name="T3" fmla="*/ 526 h 526"/>
                <a:gd name="T4" fmla="*/ 7 w 31"/>
                <a:gd name="T5" fmla="*/ 0 h 526"/>
                <a:gd name="T6" fmla="*/ 23 w 31"/>
                <a:gd name="T7" fmla="*/ 0 h 526"/>
                <a:gd name="T8" fmla="*/ 31 w 31"/>
                <a:gd name="T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6">
                  <a:moveTo>
                    <a:pt x="31" y="526"/>
                  </a:moveTo>
                  <a:cubicBezTo>
                    <a:pt x="20" y="526"/>
                    <a:pt x="10" y="526"/>
                    <a:pt x="0" y="526"/>
                  </a:cubicBezTo>
                  <a:cubicBezTo>
                    <a:pt x="2" y="351"/>
                    <a:pt x="5" y="176"/>
                    <a:pt x="7" y="0"/>
                  </a:cubicBezTo>
                  <a:cubicBezTo>
                    <a:pt x="13" y="0"/>
                    <a:pt x="18" y="0"/>
                    <a:pt x="23" y="0"/>
                  </a:cubicBezTo>
                  <a:cubicBezTo>
                    <a:pt x="26" y="176"/>
                    <a:pt x="28" y="351"/>
                    <a:pt x="31" y="526"/>
                  </a:cubicBez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6"/>
            <p:cNvSpPr/>
            <p:nvPr/>
          </p:nvSpPr>
          <p:spPr bwMode="auto">
            <a:xfrm>
              <a:off x="3197225" y="3767138"/>
              <a:ext cx="552450" cy="949325"/>
            </a:xfrm>
            <a:custGeom>
              <a:avLst/>
              <a:gdLst>
                <a:gd name="T0" fmla="*/ 265 w 265"/>
                <a:gd name="T1" fmla="*/ 188 h 456"/>
                <a:gd name="T2" fmla="*/ 134 w 265"/>
                <a:gd name="T3" fmla="*/ 332 h 456"/>
                <a:gd name="T4" fmla="*/ 204 w 265"/>
                <a:gd name="T5" fmla="*/ 0 h 456"/>
                <a:gd name="T6" fmla="*/ 265 w 265"/>
                <a:gd name="T7" fmla="*/ 18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456">
                  <a:moveTo>
                    <a:pt x="265" y="188"/>
                  </a:moveTo>
                  <a:cubicBezTo>
                    <a:pt x="231" y="194"/>
                    <a:pt x="141" y="221"/>
                    <a:pt x="134" y="332"/>
                  </a:cubicBezTo>
                  <a:cubicBezTo>
                    <a:pt x="126" y="456"/>
                    <a:pt x="0" y="116"/>
                    <a:pt x="204" y="0"/>
                  </a:cubicBezTo>
                  <a:cubicBezTo>
                    <a:pt x="214" y="76"/>
                    <a:pt x="236" y="141"/>
                    <a:pt x="265" y="188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7"/>
            <p:cNvSpPr/>
            <p:nvPr/>
          </p:nvSpPr>
          <p:spPr bwMode="auto">
            <a:xfrm>
              <a:off x="4049713" y="3768725"/>
              <a:ext cx="542925" cy="944562"/>
            </a:xfrm>
            <a:custGeom>
              <a:avLst/>
              <a:gdLst>
                <a:gd name="T0" fmla="*/ 61 w 261"/>
                <a:gd name="T1" fmla="*/ 0 h 454"/>
                <a:gd name="T2" fmla="*/ 0 w 261"/>
                <a:gd name="T3" fmla="*/ 187 h 454"/>
                <a:gd name="T4" fmla="*/ 129 w 261"/>
                <a:gd name="T5" fmla="*/ 330 h 454"/>
                <a:gd name="T6" fmla="*/ 61 w 261"/>
                <a:gd name="T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454">
                  <a:moveTo>
                    <a:pt x="61" y="0"/>
                  </a:moveTo>
                  <a:cubicBezTo>
                    <a:pt x="51" y="76"/>
                    <a:pt x="30" y="141"/>
                    <a:pt x="0" y="187"/>
                  </a:cubicBezTo>
                  <a:cubicBezTo>
                    <a:pt x="37" y="194"/>
                    <a:pt x="121" y="223"/>
                    <a:pt x="129" y="330"/>
                  </a:cubicBezTo>
                  <a:cubicBezTo>
                    <a:pt x="137" y="454"/>
                    <a:pt x="261" y="117"/>
                    <a:pt x="61" y="0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28"/>
            <p:cNvSpPr/>
            <p:nvPr/>
          </p:nvSpPr>
          <p:spPr bwMode="auto">
            <a:xfrm>
              <a:off x="3581400" y="3165475"/>
              <a:ext cx="638175" cy="1239837"/>
            </a:xfrm>
            <a:custGeom>
              <a:avLst/>
              <a:gdLst>
                <a:gd name="T0" fmla="*/ 35 w 307"/>
                <a:gd name="T1" fmla="*/ 1 h 596"/>
                <a:gd name="T2" fmla="*/ 0 w 307"/>
                <a:gd name="T3" fmla="*/ 224 h 596"/>
                <a:gd name="T4" fmla="*/ 154 w 307"/>
                <a:gd name="T5" fmla="*/ 596 h 596"/>
                <a:gd name="T6" fmla="*/ 307 w 307"/>
                <a:gd name="T7" fmla="*/ 223 h 596"/>
                <a:gd name="T8" fmla="*/ 270 w 307"/>
                <a:gd name="T9" fmla="*/ 0 h 596"/>
                <a:gd name="T10" fmla="*/ 153 w 307"/>
                <a:gd name="T11" fmla="*/ 16 h 596"/>
                <a:gd name="T12" fmla="*/ 35 w 307"/>
                <a:gd name="T13" fmla="*/ 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596">
                  <a:moveTo>
                    <a:pt x="35" y="1"/>
                  </a:moveTo>
                  <a:cubicBezTo>
                    <a:pt x="13" y="63"/>
                    <a:pt x="0" y="140"/>
                    <a:pt x="0" y="224"/>
                  </a:cubicBezTo>
                  <a:cubicBezTo>
                    <a:pt x="0" y="409"/>
                    <a:pt x="66" y="564"/>
                    <a:pt x="154" y="596"/>
                  </a:cubicBezTo>
                  <a:cubicBezTo>
                    <a:pt x="241" y="563"/>
                    <a:pt x="307" y="409"/>
                    <a:pt x="307" y="223"/>
                  </a:cubicBezTo>
                  <a:cubicBezTo>
                    <a:pt x="307" y="140"/>
                    <a:pt x="293" y="63"/>
                    <a:pt x="270" y="0"/>
                  </a:cubicBezTo>
                  <a:cubicBezTo>
                    <a:pt x="236" y="10"/>
                    <a:pt x="196" y="16"/>
                    <a:pt x="153" y="16"/>
                  </a:cubicBezTo>
                  <a:cubicBezTo>
                    <a:pt x="110" y="16"/>
                    <a:pt x="69" y="10"/>
                    <a:pt x="35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Oval 29"/>
            <p:cNvSpPr>
              <a:spLocks noChangeArrowheads="1"/>
            </p:cNvSpPr>
            <p:nvPr/>
          </p:nvSpPr>
          <p:spPr bwMode="auto">
            <a:xfrm>
              <a:off x="3749675" y="3357563"/>
              <a:ext cx="301625" cy="301625"/>
            </a:xfrm>
            <a:prstGeom prst="ellipse">
              <a:avLst/>
            </a:pr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30"/>
            <p:cNvSpPr/>
            <p:nvPr/>
          </p:nvSpPr>
          <p:spPr bwMode="auto">
            <a:xfrm>
              <a:off x="3798888" y="3406775"/>
              <a:ext cx="203200" cy="201612"/>
            </a:xfrm>
            <a:custGeom>
              <a:avLst/>
              <a:gdLst>
                <a:gd name="T0" fmla="*/ 97 w 97"/>
                <a:gd name="T1" fmla="*/ 48 h 97"/>
                <a:gd name="T2" fmla="*/ 48 w 97"/>
                <a:gd name="T3" fmla="*/ 97 h 97"/>
                <a:gd name="T4" fmla="*/ 0 w 97"/>
                <a:gd name="T5" fmla="*/ 48 h 97"/>
                <a:gd name="T6" fmla="*/ 48 w 97"/>
                <a:gd name="T7" fmla="*/ 0 h 97"/>
                <a:gd name="T8" fmla="*/ 97 w 97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31"/>
            <p:cNvSpPr/>
            <p:nvPr/>
          </p:nvSpPr>
          <p:spPr bwMode="auto">
            <a:xfrm>
              <a:off x="3654425" y="3063875"/>
              <a:ext cx="488950" cy="134937"/>
            </a:xfrm>
            <a:custGeom>
              <a:avLst/>
              <a:gdLst>
                <a:gd name="T0" fmla="*/ 118 w 235"/>
                <a:gd name="T1" fmla="*/ 15 h 65"/>
                <a:gd name="T2" fmla="*/ 21 w 235"/>
                <a:gd name="T3" fmla="*/ 1 h 65"/>
                <a:gd name="T4" fmla="*/ 0 w 235"/>
                <a:gd name="T5" fmla="*/ 50 h 65"/>
                <a:gd name="T6" fmla="*/ 118 w 235"/>
                <a:gd name="T7" fmla="*/ 65 h 65"/>
                <a:gd name="T8" fmla="*/ 235 w 235"/>
                <a:gd name="T9" fmla="*/ 49 h 65"/>
                <a:gd name="T10" fmla="*/ 214 w 235"/>
                <a:gd name="T11" fmla="*/ 0 h 65"/>
                <a:gd name="T12" fmla="*/ 118 w 235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65">
                  <a:moveTo>
                    <a:pt x="118" y="15"/>
                  </a:moveTo>
                  <a:cubicBezTo>
                    <a:pt x="83" y="15"/>
                    <a:pt x="50" y="10"/>
                    <a:pt x="21" y="1"/>
                  </a:cubicBezTo>
                  <a:cubicBezTo>
                    <a:pt x="14" y="16"/>
                    <a:pt x="7" y="32"/>
                    <a:pt x="0" y="50"/>
                  </a:cubicBezTo>
                  <a:cubicBezTo>
                    <a:pt x="34" y="59"/>
                    <a:pt x="75" y="65"/>
                    <a:pt x="118" y="65"/>
                  </a:cubicBezTo>
                  <a:cubicBezTo>
                    <a:pt x="161" y="65"/>
                    <a:pt x="201" y="59"/>
                    <a:pt x="235" y="49"/>
                  </a:cubicBezTo>
                  <a:cubicBezTo>
                    <a:pt x="229" y="32"/>
                    <a:pt x="222" y="15"/>
                    <a:pt x="214" y="0"/>
                  </a:cubicBezTo>
                  <a:cubicBezTo>
                    <a:pt x="185" y="10"/>
                    <a:pt x="153" y="15"/>
                    <a:pt x="11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32"/>
            <p:cNvSpPr/>
            <p:nvPr/>
          </p:nvSpPr>
          <p:spPr bwMode="auto">
            <a:xfrm>
              <a:off x="3697288" y="2855913"/>
              <a:ext cx="401638" cy="238125"/>
            </a:xfrm>
            <a:custGeom>
              <a:avLst/>
              <a:gdLst>
                <a:gd name="T0" fmla="*/ 97 w 193"/>
                <a:gd name="T1" fmla="*/ 0 h 115"/>
                <a:gd name="T2" fmla="*/ 0 w 193"/>
                <a:gd name="T3" fmla="*/ 101 h 115"/>
                <a:gd name="T4" fmla="*/ 97 w 193"/>
                <a:gd name="T5" fmla="*/ 115 h 115"/>
                <a:gd name="T6" fmla="*/ 193 w 193"/>
                <a:gd name="T7" fmla="*/ 100 h 115"/>
                <a:gd name="T8" fmla="*/ 97 w 193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5">
                  <a:moveTo>
                    <a:pt x="97" y="0"/>
                  </a:moveTo>
                  <a:cubicBezTo>
                    <a:pt x="60" y="14"/>
                    <a:pt x="26" y="50"/>
                    <a:pt x="0" y="101"/>
                  </a:cubicBezTo>
                  <a:cubicBezTo>
                    <a:pt x="29" y="110"/>
                    <a:pt x="62" y="115"/>
                    <a:pt x="97" y="115"/>
                  </a:cubicBezTo>
                  <a:cubicBezTo>
                    <a:pt x="132" y="115"/>
                    <a:pt x="164" y="110"/>
                    <a:pt x="193" y="100"/>
                  </a:cubicBezTo>
                  <a:cubicBezTo>
                    <a:pt x="167" y="49"/>
                    <a:pt x="134" y="13"/>
                    <a:pt x="97" y="0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33"/>
            <p:cNvSpPr/>
            <p:nvPr/>
          </p:nvSpPr>
          <p:spPr bwMode="auto">
            <a:xfrm>
              <a:off x="3878263" y="3786188"/>
              <a:ext cx="46038" cy="749300"/>
            </a:xfrm>
            <a:custGeom>
              <a:avLst/>
              <a:gdLst>
                <a:gd name="T0" fmla="*/ 21 w 22"/>
                <a:gd name="T1" fmla="*/ 8 h 360"/>
                <a:gd name="T2" fmla="*/ 11 w 22"/>
                <a:gd name="T3" fmla="*/ 0 h 360"/>
                <a:gd name="T4" fmla="*/ 11 w 22"/>
                <a:gd name="T5" fmla="*/ 0 h 360"/>
                <a:gd name="T6" fmla="*/ 0 w 22"/>
                <a:gd name="T7" fmla="*/ 9 h 360"/>
                <a:gd name="T8" fmla="*/ 1 w 22"/>
                <a:gd name="T9" fmla="*/ 351 h 360"/>
                <a:gd name="T10" fmla="*/ 11 w 22"/>
                <a:gd name="T11" fmla="*/ 360 h 360"/>
                <a:gd name="T12" fmla="*/ 11 w 22"/>
                <a:gd name="T13" fmla="*/ 360 h 360"/>
                <a:gd name="T14" fmla="*/ 22 w 22"/>
                <a:gd name="T15" fmla="*/ 351 h 360"/>
                <a:gd name="T16" fmla="*/ 21 w 22"/>
                <a:gd name="T17" fmla="*/ 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60">
                  <a:moveTo>
                    <a:pt x="21" y="8"/>
                  </a:moveTo>
                  <a:cubicBezTo>
                    <a:pt x="21" y="4"/>
                    <a:pt x="17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351"/>
                    <a:pt x="1" y="351"/>
                    <a:pt x="1" y="351"/>
                  </a:cubicBezTo>
                  <a:cubicBezTo>
                    <a:pt x="1" y="356"/>
                    <a:pt x="6" y="360"/>
                    <a:pt x="11" y="360"/>
                  </a:cubicBezTo>
                  <a:cubicBezTo>
                    <a:pt x="11" y="360"/>
                    <a:pt x="11" y="360"/>
                    <a:pt x="11" y="360"/>
                  </a:cubicBezTo>
                  <a:cubicBezTo>
                    <a:pt x="17" y="360"/>
                    <a:pt x="22" y="356"/>
                    <a:pt x="22" y="35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Oval 34"/>
            <p:cNvSpPr>
              <a:spLocks noChangeArrowheads="1"/>
            </p:cNvSpPr>
            <p:nvPr/>
          </p:nvSpPr>
          <p:spPr bwMode="auto">
            <a:xfrm>
              <a:off x="3582988" y="5021263"/>
              <a:ext cx="492125" cy="492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Oval 35"/>
            <p:cNvSpPr>
              <a:spLocks noChangeArrowheads="1"/>
            </p:cNvSpPr>
            <p:nvPr/>
          </p:nvSpPr>
          <p:spPr bwMode="auto">
            <a:xfrm>
              <a:off x="3952875" y="5106988"/>
              <a:ext cx="342900" cy="3413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Oval 36"/>
            <p:cNvSpPr>
              <a:spLocks noChangeArrowheads="1"/>
            </p:cNvSpPr>
            <p:nvPr/>
          </p:nvSpPr>
          <p:spPr bwMode="auto">
            <a:xfrm>
              <a:off x="3343275" y="5154613"/>
              <a:ext cx="328613" cy="3286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Oval 37"/>
            <p:cNvSpPr>
              <a:spLocks noChangeArrowheads="1"/>
            </p:cNvSpPr>
            <p:nvPr/>
          </p:nvSpPr>
          <p:spPr bwMode="auto">
            <a:xfrm>
              <a:off x="3479800" y="5208588"/>
              <a:ext cx="328613" cy="3286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Oval 38"/>
            <p:cNvSpPr>
              <a:spLocks noChangeArrowheads="1"/>
            </p:cNvSpPr>
            <p:nvPr/>
          </p:nvSpPr>
          <p:spPr bwMode="auto">
            <a:xfrm>
              <a:off x="4186238" y="5211763"/>
              <a:ext cx="271463" cy="2714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Oval 39"/>
            <p:cNvSpPr>
              <a:spLocks noChangeArrowheads="1"/>
            </p:cNvSpPr>
            <p:nvPr/>
          </p:nvSpPr>
          <p:spPr bwMode="auto">
            <a:xfrm>
              <a:off x="1804988" y="5159375"/>
              <a:ext cx="854075" cy="852487"/>
            </a:xfrm>
            <a:prstGeom prst="ellipse">
              <a:avLst/>
            </a:prstGeom>
            <a:solidFill>
              <a:srgbClr val="FF6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40"/>
            <p:cNvSpPr/>
            <p:nvPr/>
          </p:nvSpPr>
          <p:spPr bwMode="auto">
            <a:xfrm>
              <a:off x="2024063" y="5395913"/>
              <a:ext cx="415925" cy="239712"/>
            </a:xfrm>
            <a:custGeom>
              <a:avLst/>
              <a:gdLst>
                <a:gd name="T0" fmla="*/ 200 w 200"/>
                <a:gd name="T1" fmla="*/ 108 h 115"/>
                <a:gd name="T2" fmla="*/ 193 w 200"/>
                <a:gd name="T3" fmla="*/ 115 h 115"/>
                <a:gd name="T4" fmla="*/ 7 w 200"/>
                <a:gd name="T5" fmla="*/ 115 h 115"/>
                <a:gd name="T6" fmla="*/ 0 w 200"/>
                <a:gd name="T7" fmla="*/ 108 h 115"/>
                <a:gd name="T8" fmla="*/ 0 w 200"/>
                <a:gd name="T9" fmla="*/ 7 h 115"/>
                <a:gd name="T10" fmla="*/ 7 w 200"/>
                <a:gd name="T11" fmla="*/ 0 h 115"/>
                <a:gd name="T12" fmla="*/ 193 w 200"/>
                <a:gd name="T13" fmla="*/ 0 h 115"/>
                <a:gd name="T14" fmla="*/ 200 w 200"/>
                <a:gd name="T15" fmla="*/ 7 h 115"/>
                <a:gd name="T16" fmla="*/ 200 w 200"/>
                <a:gd name="T17" fmla="*/ 10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15">
                  <a:moveTo>
                    <a:pt x="200" y="108"/>
                  </a:moveTo>
                  <a:cubicBezTo>
                    <a:pt x="200" y="112"/>
                    <a:pt x="197" y="115"/>
                    <a:pt x="193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7" y="0"/>
                    <a:pt x="200" y="3"/>
                    <a:pt x="200" y="7"/>
                  </a:cubicBezTo>
                  <a:lnTo>
                    <a:pt x="200" y="108"/>
                  </a:lnTo>
                  <a:close/>
                </a:path>
              </a:pathLst>
            </a:custGeom>
            <a:solidFill>
              <a:srgbClr val="024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41"/>
            <p:cNvSpPr/>
            <p:nvPr/>
          </p:nvSpPr>
          <p:spPr bwMode="auto">
            <a:xfrm>
              <a:off x="2039938" y="5502275"/>
              <a:ext cx="384175" cy="266700"/>
            </a:xfrm>
            <a:custGeom>
              <a:avLst/>
              <a:gdLst>
                <a:gd name="T0" fmla="*/ 184 w 184"/>
                <a:gd name="T1" fmla="*/ 121 h 128"/>
                <a:gd name="T2" fmla="*/ 178 w 184"/>
                <a:gd name="T3" fmla="*/ 128 h 128"/>
                <a:gd name="T4" fmla="*/ 6 w 184"/>
                <a:gd name="T5" fmla="*/ 128 h 128"/>
                <a:gd name="T6" fmla="*/ 0 w 184"/>
                <a:gd name="T7" fmla="*/ 121 h 128"/>
                <a:gd name="T8" fmla="*/ 0 w 184"/>
                <a:gd name="T9" fmla="*/ 6 h 128"/>
                <a:gd name="T10" fmla="*/ 6 w 184"/>
                <a:gd name="T11" fmla="*/ 0 h 128"/>
                <a:gd name="T12" fmla="*/ 178 w 184"/>
                <a:gd name="T13" fmla="*/ 0 h 128"/>
                <a:gd name="T14" fmla="*/ 184 w 184"/>
                <a:gd name="T15" fmla="*/ 6 h 128"/>
                <a:gd name="T16" fmla="*/ 184 w 184"/>
                <a:gd name="T17" fmla="*/ 12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28">
                  <a:moveTo>
                    <a:pt x="184" y="121"/>
                  </a:moveTo>
                  <a:cubicBezTo>
                    <a:pt x="184" y="125"/>
                    <a:pt x="181" y="128"/>
                    <a:pt x="178" y="128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3" y="128"/>
                    <a:pt x="0" y="125"/>
                    <a:pt x="0" y="1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1" y="0"/>
                    <a:pt x="184" y="2"/>
                    <a:pt x="184" y="6"/>
                  </a:cubicBezTo>
                  <a:lnTo>
                    <a:pt x="184" y="121"/>
                  </a:lnTo>
                  <a:close/>
                </a:path>
              </a:pathLst>
            </a:custGeom>
            <a:solidFill>
              <a:srgbClr val="024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42"/>
            <p:cNvSpPr/>
            <p:nvPr/>
          </p:nvSpPr>
          <p:spPr bwMode="auto">
            <a:xfrm>
              <a:off x="2024063" y="5441950"/>
              <a:ext cx="415925" cy="239712"/>
            </a:xfrm>
            <a:custGeom>
              <a:avLst/>
              <a:gdLst>
                <a:gd name="T0" fmla="*/ 200 w 200"/>
                <a:gd name="T1" fmla="*/ 108 h 115"/>
                <a:gd name="T2" fmla="*/ 193 w 200"/>
                <a:gd name="T3" fmla="*/ 115 h 115"/>
                <a:gd name="T4" fmla="*/ 7 w 200"/>
                <a:gd name="T5" fmla="*/ 115 h 115"/>
                <a:gd name="T6" fmla="*/ 0 w 200"/>
                <a:gd name="T7" fmla="*/ 108 h 115"/>
                <a:gd name="T8" fmla="*/ 0 w 200"/>
                <a:gd name="T9" fmla="*/ 7 h 115"/>
                <a:gd name="T10" fmla="*/ 7 w 200"/>
                <a:gd name="T11" fmla="*/ 0 h 115"/>
                <a:gd name="T12" fmla="*/ 193 w 200"/>
                <a:gd name="T13" fmla="*/ 0 h 115"/>
                <a:gd name="T14" fmla="*/ 200 w 200"/>
                <a:gd name="T15" fmla="*/ 7 h 115"/>
                <a:gd name="T16" fmla="*/ 200 w 200"/>
                <a:gd name="T17" fmla="*/ 10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15">
                  <a:moveTo>
                    <a:pt x="200" y="108"/>
                  </a:moveTo>
                  <a:cubicBezTo>
                    <a:pt x="200" y="112"/>
                    <a:pt x="197" y="115"/>
                    <a:pt x="193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7" y="0"/>
                    <a:pt x="200" y="3"/>
                    <a:pt x="200" y="7"/>
                  </a:cubicBezTo>
                  <a:lnTo>
                    <a:pt x="200" y="108"/>
                  </a:lnTo>
                  <a:close/>
                </a:path>
              </a:pathLst>
            </a:custGeom>
            <a:solidFill>
              <a:srgbClr val="039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43"/>
            <p:cNvSpPr/>
            <p:nvPr/>
          </p:nvSpPr>
          <p:spPr bwMode="auto">
            <a:xfrm>
              <a:off x="2112963" y="5640388"/>
              <a:ext cx="42863" cy="66675"/>
            </a:xfrm>
            <a:custGeom>
              <a:avLst/>
              <a:gdLst>
                <a:gd name="T0" fmla="*/ 20 w 20"/>
                <a:gd name="T1" fmla="*/ 23 h 32"/>
                <a:gd name="T2" fmla="*/ 10 w 20"/>
                <a:gd name="T3" fmla="*/ 32 h 32"/>
                <a:gd name="T4" fmla="*/ 9 w 20"/>
                <a:gd name="T5" fmla="*/ 32 h 32"/>
                <a:gd name="T6" fmla="*/ 0 w 20"/>
                <a:gd name="T7" fmla="*/ 23 h 32"/>
                <a:gd name="T8" fmla="*/ 0 w 20"/>
                <a:gd name="T9" fmla="*/ 9 h 32"/>
                <a:gd name="T10" fmla="*/ 9 w 20"/>
                <a:gd name="T11" fmla="*/ 0 h 32"/>
                <a:gd name="T12" fmla="*/ 10 w 20"/>
                <a:gd name="T13" fmla="*/ 0 h 32"/>
                <a:gd name="T14" fmla="*/ 20 w 20"/>
                <a:gd name="T15" fmla="*/ 9 h 32"/>
                <a:gd name="T16" fmla="*/ 20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20" y="23"/>
                  </a:moveTo>
                  <a:cubicBezTo>
                    <a:pt x="20" y="28"/>
                    <a:pt x="16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4" y="32"/>
                    <a:pt x="0" y="28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4"/>
                    <a:pt x="20" y="9"/>
                  </a:cubicBezTo>
                  <a:lnTo>
                    <a:pt x="20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44"/>
            <p:cNvSpPr/>
            <p:nvPr/>
          </p:nvSpPr>
          <p:spPr bwMode="auto">
            <a:xfrm>
              <a:off x="2309813" y="5640388"/>
              <a:ext cx="41275" cy="66675"/>
            </a:xfrm>
            <a:custGeom>
              <a:avLst/>
              <a:gdLst>
                <a:gd name="T0" fmla="*/ 20 w 20"/>
                <a:gd name="T1" fmla="*/ 23 h 32"/>
                <a:gd name="T2" fmla="*/ 11 w 20"/>
                <a:gd name="T3" fmla="*/ 32 h 32"/>
                <a:gd name="T4" fmla="*/ 10 w 20"/>
                <a:gd name="T5" fmla="*/ 32 h 32"/>
                <a:gd name="T6" fmla="*/ 0 w 20"/>
                <a:gd name="T7" fmla="*/ 23 h 32"/>
                <a:gd name="T8" fmla="*/ 0 w 20"/>
                <a:gd name="T9" fmla="*/ 9 h 32"/>
                <a:gd name="T10" fmla="*/ 10 w 20"/>
                <a:gd name="T11" fmla="*/ 0 h 32"/>
                <a:gd name="T12" fmla="*/ 11 w 20"/>
                <a:gd name="T13" fmla="*/ 0 h 32"/>
                <a:gd name="T14" fmla="*/ 20 w 20"/>
                <a:gd name="T15" fmla="*/ 9 h 32"/>
                <a:gd name="T16" fmla="*/ 20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20" y="23"/>
                  </a:moveTo>
                  <a:cubicBezTo>
                    <a:pt x="20" y="28"/>
                    <a:pt x="16" y="32"/>
                    <a:pt x="11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4" y="32"/>
                    <a:pt x="0" y="28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20" y="4"/>
                    <a:pt x="20" y="9"/>
                  </a:cubicBezTo>
                  <a:lnTo>
                    <a:pt x="20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5"/>
            <p:cNvSpPr/>
            <p:nvPr/>
          </p:nvSpPr>
          <p:spPr bwMode="auto">
            <a:xfrm>
              <a:off x="2112963" y="5646738"/>
              <a:ext cx="42863" cy="68262"/>
            </a:xfrm>
            <a:custGeom>
              <a:avLst/>
              <a:gdLst>
                <a:gd name="T0" fmla="*/ 20 w 20"/>
                <a:gd name="T1" fmla="*/ 24 h 33"/>
                <a:gd name="T2" fmla="*/ 10 w 20"/>
                <a:gd name="T3" fmla="*/ 33 h 33"/>
                <a:gd name="T4" fmla="*/ 9 w 20"/>
                <a:gd name="T5" fmla="*/ 33 h 33"/>
                <a:gd name="T6" fmla="*/ 0 w 20"/>
                <a:gd name="T7" fmla="*/ 24 h 33"/>
                <a:gd name="T8" fmla="*/ 0 w 20"/>
                <a:gd name="T9" fmla="*/ 10 h 33"/>
                <a:gd name="T10" fmla="*/ 9 w 20"/>
                <a:gd name="T11" fmla="*/ 0 h 33"/>
                <a:gd name="T12" fmla="*/ 10 w 20"/>
                <a:gd name="T13" fmla="*/ 0 h 33"/>
                <a:gd name="T14" fmla="*/ 20 w 20"/>
                <a:gd name="T15" fmla="*/ 10 h 33"/>
                <a:gd name="T16" fmla="*/ 20 w 20"/>
                <a:gd name="T17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3">
                  <a:moveTo>
                    <a:pt x="20" y="24"/>
                  </a:moveTo>
                  <a:cubicBezTo>
                    <a:pt x="20" y="29"/>
                    <a:pt x="16" y="33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4" y="33"/>
                    <a:pt x="0" y="29"/>
                    <a:pt x="0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46"/>
            <p:cNvSpPr/>
            <p:nvPr/>
          </p:nvSpPr>
          <p:spPr bwMode="auto">
            <a:xfrm>
              <a:off x="2309813" y="5646738"/>
              <a:ext cx="41275" cy="68262"/>
            </a:xfrm>
            <a:custGeom>
              <a:avLst/>
              <a:gdLst>
                <a:gd name="T0" fmla="*/ 20 w 20"/>
                <a:gd name="T1" fmla="*/ 24 h 33"/>
                <a:gd name="T2" fmla="*/ 11 w 20"/>
                <a:gd name="T3" fmla="*/ 33 h 33"/>
                <a:gd name="T4" fmla="*/ 10 w 20"/>
                <a:gd name="T5" fmla="*/ 33 h 33"/>
                <a:gd name="T6" fmla="*/ 0 w 20"/>
                <a:gd name="T7" fmla="*/ 24 h 33"/>
                <a:gd name="T8" fmla="*/ 0 w 20"/>
                <a:gd name="T9" fmla="*/ 10 h 33"/>
                <a:gd name="T10" fmla="*/ 10 w 20"/>
                <a:gd name="T11" fmla="*/ 0 h 33"/>
                <a:gd name="T12" fmla="*/ 11 w 20"/>
                <a:gd name="T13" fmla="*/ 0 h 33"/>
                <a:gd name="T14" fmla="*/ 20 w 20"/>
                <a:gd name="T15" fmla="*/ 10 h 33"/>
                <a:gd name="T16" fmla="*/ 20 w 20"/>
                <a:gd name="T17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3">
                  <a:moveTo>
                    <a:pt x="20" y="24"/>
                  </a:moveTo>
                  <a:cubicBezTo>
                    <a:pt x="20" y="29"/>
                    <a:pt x="16" y="33"/>
                    <a:pt x="11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4" y="33"/>
                    <a:pt x="0" y="29"/>
                    <a:pt x="0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20" y="5"/>
                    <a:pt x="20" y="10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7"/>
            <p:cNvSpPr/>
            <p:nvPr/>
          </p:nvSpPr>
          <p:spPr bwMode="auto">
            <a:xfrm>
              <a:off x="2146300" y="5346700"/>
              <a:ext cx="171450" cy="80962"/>
            </a:xfrm>
            <a:custGeom>
              <a:avLst/>
              <a:gdLst>
                <a:gd name="T0" fmla="*/ 82 w 82"/>
                <a:gd name="T1" fmla="*/ 36 h 39"/>
                <a:gd name="T2" fmla="*/ 46 w 82"/>
                <a:gd name="T3" fmla="*/ 0 h 39"/>
                <a:gd name="T4" fmla="*/ 36 w 82"/>
                <a:gd name="T5" fmla="*/ 0 h 39"/>
                <a:gd name="T6" fmla="*/ 0 w 82"/>
                <a:gd name="T7" fmla="*/ 36 h 39"/>
                <a:gd name="T8" fmla="*/ 0 w 82"/>
                <a:gd name="T9" fmla="*/ 36 h 39"/>
                <a:gd name="T10" fmla="*/ 0 w 82"/>
                <a:gd name="T11" fmla="*/ 36 h 39"/>
                <a:gd name="T12" fmla="*/ 7 w 82"/>
                <a:gd name="T13" fmla="*/ 39 h 39"/>
                <a:gd name="T14" fmla="*/ 14 w 82"/>
                <a:gd name="T15" fmla="*/ 36 h 39"/>
                <a:gd name="T16" fmla="*/ 14 w 82"/>
                <a:gd name="T17" fmla="*/ 36 h 39"/>
                <a:gd name="T18" fmla="*/ 14 w 82"/>
                <a:gd name="T19" fmla="*/ 36 h 39"/>
                <a:gd name="T20" fmla="*/ 36 w 82"/>
                <a:gd name="T21" fmla="*/ 14 h 39"/>
                <a:gd name="T22" fmla="*/ 46 w 82"/>
                <a:gd name="T23" fmla="*/ 14 h 39"/>
                <a:gd name="T24" fmla="*/ 68 w 82"/>
                <a:gd name="T25" fmla="*/ 36 h 39"/>
                <a:gd name="T26" fmla="*/ 68 w 82"/>
                <a:gd name="T27" fmla="*/ 36 h 39"/>
                <a:gd name="T28" fmla="*/ 68 w 82"/>
                <a:gd name="T29" fmla="*/ 36 h 39"/>
                <a:gd name="T30" fmla="*/ 75 w 82"/>
                <a:gd name="T31" fmla="*/ 39 h 39"/>
                <a:gd name="T32" fmla="*/ 82 w 82"/>
                <a:gd name="T33" fmla="*/ 36 h 39"/>
                <a:gd name="T34" fmla="*/ 82 w 82"/>
                <a:gd name="T35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" h="39">
                  <a:moveTo>
                    <a:pt x="82" y="36"/>
                  </a:moveTo>
                  <a:cubicBezTo>
                    <a:pt x="82" y="16"/>
                    <a:pt x="66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3" y="39"/>
                    <a:pt x="7" y="39"/>
                  </a:cubicBezTo>
                  <a:cubicBezTo>
                    <a:pt x="11" y="39"/>
                    <a:pt x="14" y="38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23"/>
                    <a:pt x="24" y="14"/>
                    <a:pt x="3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58" y="14"/>
                    <a:pt x="68" y="23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8"/>
                    <a:pt x="71" y="39"/>
                    <a:pt x="75" y="39"/>
                  </a:cubicBezTo>
                  <a:cubicBezTo>
                    <a:pt x="79" y="39"/>
                    <a:pt x="82" y="38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8"/>
            <p:cNvSpPr/>
            <p:nvPr/>
          </p:nvSpPr>
          <p:spPr bwMode="auto">
            <a:xfrm>
              <a:off x="2146300" y="5346700"/>
              <a:ext cx="171450" cy="74612"/>
            </a:xfrm>
            <a:custGeom>
              <a:avLst/>
              <a:gdLst>
                <a:gd name="T0" fmla="*/ 82 w 82"/>
                <a:gd name="T1" fmla="*/ 36 h 36"/>
                <a:gd name="T2" fmla="*/ 46 w 82"/>
                <a:gd name="T3" fmla="*/ 0 h 36"/>
                <a:gd name="T4" fmla="*/ 36 w 82"/>
                <a:gd name="T5" fmla="*/ 0 h 36"/>
                <a:gd name="T6" fmla="*/ 0 w 82"/>
                <a:gd name="T7" fmla="*/ 36 h 36"/>
                <a:gd name="T8" fmla="*/ 0 w 82"/>
                <a:gd name="T9" fmla="*/ 36 h 36"/>
                <a:gd name="T10" fmla="*/ 0 w 82"/>
                <a:gd name="T11" fmla="*/ 36 h 36"/>
                <a:gd name="T12" fmla="*/ 0 w 82"/>
                <a:gd name="T13" fmla="*/ 36 h 36"/>
                <a:gd name="T14" fmla="*/ 36 w 82"/>
                <a:gd name="T15" fmla="*/ 2 h 36"/>
                <a:gd name="T16" fmla="*/ 46 w 82"/>
                <a:gd name="T17" fmla="*/ 2 h 36"/>
                <a:gd name="T18" fmla="*/ 82 w 82"/>
                <a:gd name="T19" fmla="*/ 36 h 36"/>
                <a:gd name="T20" fmla="*/ 82 w 82"/>
                <a:gd name="T21" fmla="*/ 36 h 36"/>
                <a:gd name="T22" fmla="*/ 82 w 82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36">
                  <a:moveTo>
                    <a:pt x="82" y="36"/>
                  </a:moveTo>
                  <a:cubicBezTo>
                    <a:pt x="82" y="16"/>
                    <a:pt x="66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17"/>
                    <a:pt x="17" y="2"/>
                    <a:pt x="3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65" y="2"/>
                    <a:pt x="81" y="17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49"/>
            <p:cNvSpPr/>
            <p:nvPr/>
          </p:nvSpPr>
          <p:spPr bwMode="auto">
            <a:xfrm>
              <a:off x="2057400" y="5408613"/>
              <a:ext cx="601663" cy="563562"/>
            </a:xfrm>
            <a:custGeom>
              <a:avLst/>
              <a:gdLst>
                <a:gd name="T0" fmla="*/ 289 w 289"/>
                <a:gd name="T1" fmla="*/ 85 h 271"/>
                <a:gd name="T2" fmla="*/ 288 w 289"/>
                <a:gd name="T3" fmla="*/ 60 h 271"/>
                <a:gd name="T4" fmla="*/ 184 w 289"/>
                <a:gd name="T5" fmla="*/ 0 h 271"/>
                <a:gd name="T6" fmla="*/ 184 w 289"/>
                <a:gd name="T7" fmla="*/ 1 h 271"/>
                <a:gd name="T8" fmla="*/ 184 w 289"/>
                <a:gd name="T9" fmla="*/ 23 h 271"/>
                <a:gd name="T10" fmla="*/ 184 w 289"/>
                <a:gd name="T11" fmla="*/ 102 h 271"/>
                <a:gd name="T12" fmla="*/ 184 w 289"/>
                <a:gd name="T13" fmla="*/ 124 h 271"/>
                <a:gd name="T14" fmla="*/ 177 w 289"/>
                <a:gd name="T15" fmla="*/ 131 h 271"/>
                <a:gd name="T16" fmla="*/ 176 w 289"/>
                <a:gd name="T17" fmla="*/ 131 h 271"/>
                <a:gd name="T18" fmla="*/ 176 w 289"/>
                <a:gd name="T19" fmla="*/ 166 h 271"/>
                <a:gd name="T20" fmla="*/ 170 w 289"/>
                <a:gd name="T21" fmla="*/ 173 h 271"/>
                <a:gd name="T22" fmla="*/ 0 w 289"/>
                <a:gd name="T23" fmla="*/ 173 h 271"/>
                <a:gd name="T24" fmla="*/ 170 w 289"/>
                <a:gd name="T25" fmla="*/ 271 h 271"/>
                <a:gd name="T26" fmla="*/ 289 w 289"/>
                <a:gd name="T27" fmla="*/ 8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71">
                  <a:moveTo>
                    <a:pt x="289" y="85"/>
                  </a:moveTo>
                  <a:cubicBezTo>
                    <a:pt x="289" y="77"/>
                    <a:pt x="289" y="68"/>
                    <a:pt x="288" y="60"/>
                  </a:cubicBezTo>
                  <a:cubicBezTo>
                    <a:pt x="253" y="40"/>
                    <a:pt x="218" y="20"/>
                    <a:pt x="184" y="0"/>
                  </a:cubicBezTo>
                  <a:cubicBezTo>
                    <a:pt x="184" y="0"/>
                    <a:pt x="184" y="1"/>
                    <a:pt x="184" y="1"/>
                  </a:cubicBezTo>
                  <a:cubicBezTo>
                    <a:pt x="184" y="23"/>
                    <a:pt x="184" y="23"/>
                    <a:pt x="184" y="23"/>
                  </a:cubicBezTo>
                  <a:cubicBezTo>
                    <a:pt x="184" y="102"/>
                    <a:pt x="184" y="102"/>
                    <a:pt x="184" y="102"/>
                  </a:cubicBezTo>
                  <a:cubicBezTo>
                    <a:pt x="184" y="124"/>
                    <a:pt x="184" y="124"/>
                    <a:pt x="184" y="124"/>
                  </a:cubicBezTo>
                  <a:cubicBezTo>
                    <a:pt x="184" y="128"/>
                    <a:pt x="181" y="131"/>
                    <a:pt x="177" y="131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6" y="166"/>
                    <a:pt x="176" y="166"/>
                    <a:pt x="176" y="166"/>
                  </a:cubicBezTo>
                  <a:cubicBezTo>
                    <a:pt x="176" y="170"/>
                    <a:pt x="173" y="173"/>
                    <a:pt x="17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6" y="206"/>
                    <a:pt x="113" y="239"/>
                    <a:pt x="170" y="271"/>
                  </a:cubicBezTo>
                  <a:cubicBezTo>
                    <a:pt x="240" y="239"/>
                    <a:pt x="289" y="168"/>
                    <a:pt x="289" y="85"/>
                  </a:cubicBezTo>
                  <a:close/>
                </a:path>
              </a:pathLst>
            </a:custGeom>
            <a:solidFill>
              <a:srgbClr val="CC4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50"/>
            <p:cNvSpPr/>
            <p:nvPr/>
          </p:nvSpPr>
          <p:spPr bwMode="auto">
            <a:xfrm>
              <a:off x="1276350" y="2717800"/>
              <a:ext cx="1597025" cy="320675"/>
            </a:xfrm>
            <a:custGeom>
              <a:avLst/>
              <a:gdLst>
                <a:gd name="T0" fmla="*/ 0 w 767"/>
                <a:gd name="T1" fmla="*/ 154 h 154"/>
                <a:gd name="T2" fmla="*/ 80 w 767"/>
                <a:gd name="T3" fmla="*/ 92 h 154"/>
                <a:gd name="T4" fmla="*/ 102 w 767"/>
                <a:gd name="T5" fmla="*/ 94 h 154"/>
                <a:gd name="T6" fmla="*/ 197 w 767"/>
                <a:gd name="T7" fmla="*/ 41 h 154"/>
                <a:gd name="T8" fmla="*/ 250 w 767"/>
                <a:gd name="T9" fmla="*/ 54 h 154"/>
                <a:gd name="T10" fmla="*/ 372 w 767"/>
                <a:gd name="T11" fmla="*/ 0 h 154"/>
                <a:gd name="T12" fmla="*/ 509 w 767"/>
                <a:gd name="T13" fmla="*/ 78 h 154"/>
                <a:gd name="T14" fmla="*/ 562 w 767"/>
                <a:gd name="T15" fmla="*/ 65 h 154"/>
                <a:gd name="T16" fmla="*/ 651 w 767"/>
                <a:gd name="T17" fmla="*/ 112 h 154"/>
                <a:gd name="T18" fmla="*/ 689 w 767"/>
                <a:gd name="T19" fmla="*/ 104 h 154"/>
                <a:gd name="T20" fmla="*/ 767 w 767"/>
                <a:gd name="T21" fmla="*/ 154 h 154"/>
                <a:gd name="T22" fmla="*/ 0 w 767"/>
                <a:gd name="T2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7" h="154">
                  <a:moveTo>
                    <a:pt x="0" y="154"/>
                  </a:moveTo>
                  <a:cubicBezTo>
                    <a:pt x="2" y="119"/>
                    <a:pt x="37" y="92"/>
                    <a:pt x="80" y="92"/>
                  </a:cubicBezTo>
                  <a:cubicBezTo>
                    <a:pt x="88" y="92"/>
                    <a:pt x="95" y="93"/>
                    <a:pt x="102" y="94"/>
                  </a:cubicBezTo>
                  <a:cubicBezTo>
                    <a:pt x="117" y="63"/>
                    <a:pt x="154" y="41"/>
                    <a:pt x="197" y="41"/>
                  </a:cubicBezTo>
                  <a:cubicBezTo>
                    <a:pt x="217" y="41"/>
                    <a:pt x="235" y="46"/>
                    <a:pt x="250" y="54"/>
                  </a:cubicBezTo>
                  <a:cubicBezTo>
                    <a:pt x="276" y="21"/>
                    <a:pt x="321" y="0"/>
                    <a:pt x="372" y="0"/>
                  </a:cubicBezTo>
                  <a:cubicBezTo>
                    <a:pt x="435" y="0"/>
                    <a:pt x="488" y="32"/>
                    <a:pt x="509" y="78"/>
                  </a:cubicBezTo>
                  <a:cubicBezTo>
                    <a:pt x="524" y="69"/>
                    <a:pt x="542" y="65"/>
                    <a:pt x="562" y="65"/>
                  </a:cubicBezTo>
                  <a:cubicBezTo>
                    <a:pt x="602" y="65"/>
                    <a:pt x="636" y="84"/>
                    <a:pt x="651" y="112"/>
                  </a:cubicBezTo>
                  <a:cubicBezTo>
                    <a:pt x="662" y="107"/>
                    <a:pt x="675" y="104"/>
                    <a:pt x="689" y="104"/>
                  </a:cubicBezTo>
                  <a:cubicBezTo>
                    <a:pt x="726" y="104"/>
                    <a:pt x="758" y="125"/>
                    <a:pt x="767" y="154"/>
                  </a:cubicBezTo>
                  <a:lnTo>
                    <a:pt x="0" y="154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51"/>
            <p:cNvSpPr/>
            <p:nvPr/>
          </p:nvSpPr>
          <p:spPr bwMode="auto">
            <a:xfrm>
              <a:off x="4065588" y="2374900"/>
              <a:ext cx="855663" cy="173037"/>
            </a:xfrm>
            <a:custGeom>
              <a:avLst/>
              <a:gdLst>
                <a:gd name="T0" fmla="*/ 411 w 411"/>
                <a:gd name="T1" fmla="*/ 83 h 83"/>
                <a:gd name="T2" fmla="*/ 368 w 411"/>
                <a:gd name="T3" fmla="*/ 49 h 83"/>
                <a:gd name="T4" fmla="*/ 356 w 411"/>
                <a:gd name="T5" fmla="*/ 51 h 83"/>
                <a:gd name="T6" fmla="*/ 306 w 411"/>
                <a:gd name="T7" fmla="*/ 22 h 83"/>
                <a:gd name="T8" fmla="*/ 277 w 411"/>
                <a:gd name="T9" fmla="*/ 29 h 83"/>
                <a:gd name="T10" fmla="*/ 212 w 411"/>
                <a:gd name="T11" fmla="*/ 0 h 83"/>
                <a:gd name="T12" fmla="*/ 138 w 411"/>
                <a:gd name="T13" fmla="*/ 42 h 83"/>
                <a:gd name="T14" fmla="*/ 110 w 411"/>
                <a:gd name="T15" fmla="*/ 35 h 83"/>
                <a:gd name="T16" fmla="*/ 62 w 411"/>
                <a:gd name="T17" fmla="*/ 60 h 83"/>
                <a:gd name="T18" fmla="*/ 42 w 411"/>
                <a:gd name="T19" fmla="*/ 56 h 83"/>
                <a:gd name="T20" fmla="*/ 0 w 411"/>
                <a:gd name="T21" fmla="*/ 83 h 83"/>
                <a:gd name="T22" fmla="*/ 411 w 411"/>
                <a:gd name="T2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1" h="83">
                  <a:moveTo>
                    <a:pt x="411" y="83"/>
                  </a:moveTo>
                  <a:cubicBezTo>
                    <a:pt x="410" y="64"/>
                    <a:pt x="391" y="49"/>
                    <a:pt x="368" y="49"/>
                  </a:cubicBezTo>
                  <a:cubicBezTo>
                    <a:pt x="364" y="49"/>
                    <a:pt x="360" y="50"/>
                    <a:pt x="356" y="51"/>
                  </a:cubicBezTo>
                  <a:cubicBezTo>
                    <a:pt x="349" y="34"/>
                    <a:pt x="329" y="22"/>
                    <a:pt x="306" y="22"/>
                  </a:cubicBezTo>
                  <a:cubicBezTo>
                    <a:pt x="295" y="22"/>
                    <a:pt x="285" y="25"/>
                    <a:pt x="277" y="29"/>
                  </a:cubicBezTo>
                  <a:cubicBezTo>
                    <a:pt x="263" y="12"/>
                    <a:pt x="239" y="0"/>
                    <a:pt x="212" y="0"/>
                  </a:cubicBezTo>
                  <a:cubicBezTo>
                    <a:pt x="178" y="0"/>
                    <a:pt x="149" y="18"/>
                    <a:pt x="138" y="42"/>
                  </a:cubicBezTo>
                  <a:cubicBezTo>
                    <a:pt x="130" y="37"/>
                    <a:pt x="120" y="35"/>
                    <a:pt x="110" y="35"/>
                  </a:cubicBezTo>
                  <a:cubicBezTo>
                    <a:pt x="89" y="35"/>
                    <a:pt x="70" y="45"/>
                    <a:pt x="62" y="60"/>
                  </a:cubicBezTo>
                  <a:cubicBezTo>
                    <a:pt x="56" y="57"/>
                    <a:pt x="49" y="56"/>
                    <a:pt x="42" y="56"/>
                  </a:cubicBezTo>
                  <a:cubicBezTo>
                    <a:pt x="22" y="56"/>
                    <a:pt x="5" y="67"/>
                    <a:pt x="0" y="83"/>
                  </a:cubicBezTo>
                  <a:lnTo>
                    <a:pt x="411" y="83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52"/>
            <p:cNvSpPr/>
            <p:nvPr/>
          </p:nvSpPr>
          <p:spPr bwMode="auto">
            <a:xfrm>
              <a:off x="2387600" y="1466850"/>
              <a:ext cx="687388" cy="138112"/>
            </a:xfrm>
            <a:custGeom>
              <a:avLst/>
              <a:gdLst>
                <a:gd name="T0" fmla="*/ 330 w 330"/>
                <a:gd name="T1" fmla="*/ 66 h 66"/>
                <a:gd name="T2" fmla="*/ 296 w 330"/>
                <a:gd name="T3" fmla="*/ 39 h 66"/>
                <a:gd name="T4" fmla="*/ 286 w 330"/>
                <a:gd name="T5" fmla="*/ 40 h 66"/>
                <a:gd name="T6" fmla="*/ 245 w 330"/>
                <a:gd name="T7" fmla="*/ 17 h 66"/>
                <a:gd name="T8" fmla="*/ 222 w 330"/>
                <a:gd name="T9" fmla="*/ 23 h 66"/>
                <a:gd name="T10" fmla="*/ 170 w 330"/>
                <a:gd name="T11" fmla="*/ 0 h 66"/>
                <a:gd name="T12" fmla="*/ 111 w 330"/>
                <a:gd name="T13" fmla="*/ 33 h 66"/>
                <a:gd name="T14" fmla="*/ 88 w 330"/>
                <a:gd name="T15" fmla="*/ 28 h 66"/>
                <a:gd name="T16" fmla="*/ 50 w 330"/>
                <a:gd name="T17" fmla="*/ 48 h 66"/>
                <a:gd name="T18" fmla="*/ 34 w 330"/>
                <a:gd name="T19" fmla="*/ 44 h 66"/>
                <a:gd name="T20" fmla="*/ 0 w 330"/>
                <a:gd name="T21" fmla="*/ 66 h 66"/>
                <a:gd name="T22" fmla="*/ 330 w 330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66">
                  <a:moveTo>
                    <a:pt x="330" y="66"/>
                  </a:moveTo>
                  <a:cubicBezTo>
                    <a:pt x="329" y="51"/>
                    <a:pt x="314" y="39"/>
                    <a:pt x="296" y="39"/>
                  </a:cubicBezTo>
                  <a:cubicBezTo>
                    <a:pt x="292" y="39"/>
                    <a:pt x="289" y="40"/>
                    <a:pt x="286" y="40"/>
                  </a:cubicBezTo>
                  <a:cubicBezTo>
                    <a:pt x="280" y="27"/>
                    <a:pt x="264" y="17"/>
                    <a:pt x="245" y="17"/>
                  </a:cubicBezTo>
                  <a:cubicBezTo>
                    <a:pt x="237" y="17"/>
                    <a:pt x="229" y="19"/>
                    <a:pt x="222" y="23"/>
                  </a:cubicBezTo>
                  <a:cubicBezTo>
                    <a:pt x="211" y="9"/>
                    <a:pt x="192" y="0"/>
                    <a:pt x="170" y="0"/>
                  </a:cubicBezTo>
                  <a:cubicBezTo>
                    <a:pt x="143" y="0"/>
                    <a:pt x="120" y="14"/>
                    <a:pt x="111" y="33"/>
                  </a:cubicBezTo>
                  <a:cubicBezTo>
                    <a:pt x="104" y="30"/>
                    <a:pt x="97" y="28"/>
                    <a:pt x="88" y="28"/>
                  </a:cubicBezTo>
                  <a:cubicBezTo>
                    <a:pt x="71" y="28"/>
                    <a:pt x="56" y="36"/>
                    <a:pt x="50" y="48"/>
                  </a:cubicBezTo>
                  <a:cubicBezTo>
                    <a:pt x="45" y="46"/>
                    <a:pt x="40" y="44"/>
                    <a:pt x="34" y="44"/>
                  </a:cubicBezTo>
                  <a:cubicBezTo>
                    <a:pt x="17" y="44"/>
                    <a:pt x="4" y="54"/>
                    <a:pt x="0" y="66"/>
                  </a:cubicBezTo>
                  <a:lnTo>
                    <a:pt x="330" y="66"/>
                  </a:lnTo>
                  <a:close/>
                </a:path>
              </a:pathLst>
            </a:custGeom>
            <a:solidFill>
              <a:srgbClr val="1953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53"/>
            <p:cNvSpPr/>
            <p:nvPr/>
          </p:nvSpPr>
          <p:spPr bwMode="auto">
            <a:xfrm>
              <a:off x="809625" y="2197100"/>
              <a:ext cx="1016000" cy="203200"/>
            </a:xfrm>
            <a:custGeom>
              <a:avLst/>
              <a:gdLst>
                <a:gd name="T0" fmla="*/ 488 w 488"/>
                <a:gd name="T1" fmla="*/ 97 h 97"/>
                <a:gd name="T2" fmla="*/ 437 w 488"/>
                <a:gd name="T3" fmla="*/ 58 h 97"/>
                <a:gd name="T4" fmla="*/ 423 w 488"/>
                <a:gd name="T5" fmla="*/ 60 h 97"/>
                <a:gd name="T6" fmla="*/ 362 w 488"/>
                <a:gd name="T7" fmla="*/ 26 h 97"/>
                <a:gd name="T8" fmla="*/ 328 w 488"/>
                <a:gd name="T9" fmla="*/ 34 h 97"/>
                <a:gd name="T10" fmla="*/ 251 w 488"/>
                <a:gd name="T11" fmla="*/ 0 h 97"/>
                <a:gd name="T12" fmla="*/ 164 w 488"/>
                <a:gd name="T13" fmla="*/ 49 h 97"/>
                <a:gd name="T14" fmla="*/ 130 w 488"/>
                <a:gd name="T15" fmla="*/ 41 h 97"/>
                <a:gd name="T16" fmla="*/ 74 w 488"/>
                <a:gd name="T17" fmla="*/ 71 h 97"/>
                <a:gd name="T18" fmla="*/ 50 w 488"/>
                <a:gd name="T19" fmla="*/ 66 h 97"/>
                <a:gd name="T20" fmla="*/ 0 w 488"/>
                <a:gd name="T21" fmla="*/ 97 h 97"/>
                <a:gd name="T22" fmla="*/ 488 w 488"/>
                <a:gd name="T2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" h="97">
                  <a:moveTo>
                    <a:pt x="488" y="97"/>
                  </a:moveTo>
                  <a:cubicBezTo>
                    <a:pt x="486" y="75"/>
                    <a:pt x="464" y="58"/>
                    <a:pt x="437" y="58"/>
                  </a:cubicBezTo>
                  <a:cubicBezTo>
                    <a:pt x="432" y="58"/>
                    <a:pt x="427" y="59"/>
                    <a:pt x="423" y="60"/>
                  </a:cubicBezTo>
                  <a:cubicBezTo>
                    <a:pt x="413" y="40"/>
                    <a:pt x="390" y="26"/>
                    <a:pt x="362" y="26"/>
                  </a:cubicBezTo>
                  <a:cubicBezTo>
                    <a:pt x="350" y="26"/>
                    <a:pt x="338" y="29"/>
                    <a:pt x="328" y="34"/>
                  </a:cubicBezTo>
                  <a:cubicBezTo>
                    <a:pt x="312" y="13"/>
                    <a:pt x="283" y="0"/>
                    <a:pt x="251" y="0"/>
                  </a:cubicBezTo>
                  <a:cubicBezTo>
                    <a:pt x="211" y="0"/>
                    <a:pt x="177" y="20"/>
                    <a:pt x="164" y="49"/>
                  </a:cubicBezTo>
                  <a:cubicBezTo>
                    <a:pt x="154" y="44"/>
                    <a:pt x="143" y="41"/>
                    <a:pt x="130" y="41"/>
                  </a:cubicBezTo>
                  <a:cubicBezTo>
                    <a:pt x="105" y="41"/>
                    <a:pt x="83" y="53"/>
                    <a:pt x="74" y="71"/>
                  </a:cubicBezTo>
                  <a:cubicBezTo>
                    <a:pt x="67" y="68"/>
                    <a:pt x="58" y="66"/>
                    <a:pt x="50" y="66"/>
                  </a:cubicBezTo>
                  <a:cubicBezTo>
                    <a:pt x="26" y="66"/>
                    <a:pt x="6" y="79"/>
                    <a:pt x="0" y="97"/>
                  </a:cubicBezTo>
                  <a:lnTo>
                    <a:pt x="488" y="97"/>
                  </a:lnTo>
                  <a:close/>
                </a:path>
              </a:pathLst>
            </a:custGeom>
            <a:solidFill>
              <a:srgbClr val="1953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54"/>
            <p:cNvSpPr/>
            <p:nvPr/>
          </p:nvSpPr>
          <p:spPr bwMode="auto">
            <a:xfrm>
              <a:off x="1638300" y="1727200"/>
              <a:ext cx="666750" cy="133350"/>
            </a:xfrm>
            <a:custGeom>
              <a:avLst/>
              <a:gdLst>
                <a:gd name="T0" fmla="*/ 320 w 320"/>
                <a:gd name="T1" fmla="*/ 64 h 64"/>
                <a:gd name="T2" fmla="*/ 287 w 320"/>
                <a:gd name="T3" fmla="*/ 38 h 64"/>
                <a:gd name="T4" fmla="*/ 277 w 320"/>
                <a:gd name="T5" fmla="*/ 39 h 64"/>
                <a:gd name="T6" fmla="*/ 238 w 320"/>
                <a:gd name="T7" fmla="*/ 17 h 64"/>
                <a:gd name="T8" fmla="*/ 215 w 320"/>
                <a:gd name="T9" fmla="*/ 22 h 64"/>
                <a:gd name="T10" fmla="*/ 165 w 320"/>
                <a:gd name="T11" fmla="*/ 0 h 64"/>
                <a:gd name="T12" fmla="*/ 108 w 320"/>
                <a:gd name="T13" fmla="*/ 32 h 64"/>
                <a:gd name="T14" fmla="*/ 85 w 320"/>
                <a:gd name="T15" fmla="*/ 27 h 64"/>
                <a:gd name="T16" fmla="*/ 48 w 320"/>
                <a:gd name="T17" fmla="*/ 47 h 64"/>
                <a:gd name="T18" fmla="*/ 32 w 320"/>
                <a:gd name="T19" fmla="*/ 43 h 64"/>
                <a:gd name="T20" fmla="*/ 0 w 320"/>
                <a:gd name="T21" fmla="*/ 64 h 64"/>
                <a:gd name="T22" fmla="*/ 320 w 320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64">
                  <a:moveTo>
                    <a:pt x="320" y="64"/>
                  </a:moveTo>
                  <a:cubicBezTo>
                    <a:pt x="319" y="50"/>
                    <a:pt x="305" y="38"/>
                    <a:pt x="287" y="38"/>
                  </a:cubicBezTo>
                  <a:cubicBezTo>
                    <a:pt x="283" y="38"/>
                    <a:pt x="280" y="39"/>
                    <a:pt x="277" y="39"/>
                  </a:cubicBezTo>
                  <a:cubicBezTo>
                    <a:pt x="271" y="26"/>
                    <a:pt x="256" y="17"/>
                    <a:pt x="238" y="17"/>
                  </a:cubicBezTo>
                  <a:cubicBezTo>
                    <a:pt x="230" y="17"/>
                    <a:pt x="222" y="19"/>
                    <a:pt x="215" y="22"/>
                  </a:cubicBezTo>
                  <a:cubicBezTo>
                    <a:pt x="205" y="9"/>
                    <a:pt x="186" y="0"/>
                    <a:pt x="165" y="0"/>
                  </a:cubicBezTo>
                  <a:cubicBezTo>
                    <a:pt x="138" y="0"/>
                    <a:pt x="116" y="13"/>
                    <a:pt x="108" y="32"/>
                  </a:cubicBezTo>
                  <a:cubicBezTo>
                    <a:pt x="101" y="29"/>
                    <a:pt x="94" y="27"/>
                    <a:pt x="85" y="27"/>
                  </a:cubicBezTo>
                  <a:cubicBezTo>
                    <a:pt x="69" y="27"/>
                    <a:pt x="54" y="35"/>
                    <a:pt x="48" y="47"/>
                  </a:cubicBezTo>
                  <a:cubicBezTo>
                    <a:pt x="43" y="44"/>
                    <a:pt x="38" y="43"/>
                    <a:pt x="32" y="43"/>
                  </a:cubicBezTo>
                  <a:cubicBezTo>
                    <a:pt x="16" y="43"/>
                    <a:pt x="3" y="52"/>
                    <a:pt x="0" y="64"/>
                  </a:cubicBezTo>
                  <a:lnTo>
                    <a:pt x="320" y="64"/>
                  </a:lnTo>
                  <a:close/>
                </a:path>
              </a:pathLst>
            </a:custGeom>
            <a:solidFill>
              <a:srgbClr val="1953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55"/>
            <p:cNvSpPr/>
            <p:nvPr/>
          </p:nvSpPr>
          <p:spPr bwMode="auto">
            <a:xfrm>
              <a:off x="2370138" y="1992313"/>
              <a:ext cx="1277938" cy="231775"/>
            </a:xfrm>
            <a:custGeom>
              <a:avLst/>
              <a:gdLst>
                <a:gd name="T0" fmla="*/ 614 w 614"/>
                <a:gd name="T1" fmla="*/ 112 h 112"/>
                <a:gd name="T2" fmla="*/ 565 w 614"/>
                <a:gd name="T3" fmla="*/ 84 h 112"/>
                <a:gd name="T4" fmla="*/ 548 w 614"/>
                <a:gd name="T5" fmla="*/ 86 h 112"/>
                <a:gd name="T6" fmla="*/ 497 w 614"/>
                <a:gd name="T7" fmla="*/ 62 h 112"/>
                <a:gd name="T8" fmla="*/ 481 w 614"/>
                <a:gd name="T9" fmla="*/ 64 h 112"/>
                <a:gd name="T10" fmla="*/ 405 w 614"/>
                <a:gd name="T11" fmla="*/ 20 h 112"/>
                <a:gd name="T12" fmla="*/ 356 w 614"/>
                <a:gd name="T13" fmla="*/ 33 h 112"/>
                <a:gd name="T14" fmla="*/ 266 w 614"/>
                <a:gd name="T15" fmla="*/ 0 h 112"/>
                <a:gd name="T16" fmla="*/ 159 w 614"/>
                <a:gd name="T17" fmla="*/ 52 h 112"/>
                <a:gd name="T18" fmla="*/ 108 w 614"/>
                <a:gd name="T19" fmla="*/ 75 h 112"/>
                <a:gd name="T20" fmla="*/ 65 w 614"/>
                <a:gd name="T21" fmla="*/ 62 h 112"/>
                <a:gd name="T22" fmla="*/ 0 w 614"/>
                <a:gd name="T23" fmla="*/ 112 h 112"/>
                <a:gd name="T24" fmla="*/ 614 w 614"/>
                <a:gd name="T2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4" h="112">
                  <a:moveTo>
                    <a:pt x="614" y="112"/>
                  </a:moveTo>
                  <a:cubicBezTo>
                    <a:pt x="607" y="96"/>
                    <a:pt x="588" y="84"/>
                    <a:pt x="565" y="84"/>
                  </a:cubicBezTo>
                  <a:cubicBezTo>
                    <a:pt x="559" y="84"/>
                    <a:pt x="553" y="85"/>
                    <a:pt x="548" y="86"/>
                  </a:cubicBezTo>
                  <a:cubicBezTo>
                    <a:pt x="538" y="72"/>
                    <a:pt x="519" y="62"/>
                    <a:pt x="497" y="62"/>
                  </a:cubicBezTo>
                  <a:cubicBezTo>
                    <a:pt x="491" y="62"/>
                    <a:pt x="486" y="63"/>
                    <a:pt x="481" y="64"/>
                  </a:cubicBezTo>
                  <a:cubicBezTo>
                    <a:pt x="471" y="39"/>
                    <a:pt x="440" y="20"/>
                    <a:pt x="405" y="20"/>
                  </a:cubicBezTo>
                  <a:cubicBezTo>
                    <a:pt x="386" y="20"/>
                    <a:pt x="370" y="25"/>
                    <a:pt x="356" y="33"/>
                  </a:cubicBezTo>
                  <a:cubicBezTo>
                    <a:pt x="334" y="13"/>
                    <a:pt x="302" y="0"/>
                    <a:pt x="266" y="0"/>
                  </a:cubicBezTo>
                  <a:cubicBezTo>
                    <a:pt x="219" y="0"/>
                    <a:pt x="179" y="22"/>
                    <a:pt x="159" y="52"/>
                  </a:cubicBezTo>
                  <a:cubicBezTo>
                    <a:pt x="138" y="54"/>
                    <a:pt x="120" y="63"/>
                    <a:pt x="108" y="75"/>
                  </a:cubicBezTo>
                  <a:cubicBezTo>
                    <a:pt x="96" y="67"/>
                    <a:pt x="81" y="62"/>
                    <a:pt x="65" y="62"/>
                  </a:cubicBezTo>
                  <a:cubicBezTo>
                    <a:pt x="30" y="62"/>
                    <a:pt x="1" y="85"/>
                    <a:pt x="0" y="112"/>
                  </a:cubicBezTo>
                  <a:lnTo>
                    <a:pt x="614" y="112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56"/>
            <p:cNvSpPr/>
            <p:nvPr/>
          </p:nvSpPr>
          <p:spPr bwMode="auto">
            <a:xfrm>
              <a:off x="3811588" y="1866900"/>
              <a:ext cx="179388" cy="179387"/>
            </a:xfrm>
            <a:custGeom>
              <a:avLst/>
              <a:gdLst>
                <a:gd name="T0" fmla="*/ 86 w 86"/>
                <a:gd name="T1" fmla="*/ 43 h 86"/>
                <a:gd name="T2" fmla="*/ 43 w 86"/>
                <a:gd name="T3" fmla="*/ 86 h 86"/>
                <a:gd name="T4" fmla="*/ 0 w 86"/>
                <a:gd name="T5" fmla="*/ 43 h 86"/>
                <a:gd name="T6" fmla="*/ 43 w 86"/>
                <a:gd name="T7" fmla="*/ 0 h 86"/>
                <a:gd name="T8" fmla="*/ 86 w 86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86" y="43"/>
                  </a:moveTo>
                  <a:cubicBezTo>
                    <a:pt x="56" y="50"/>
                    <a:pt x="50" y="56"/>
                    <a:pt x="43" y="86"/>
                  </a:cubicBezTo>
                  <a:cubicBezTo>
                    <a:pt x="36" y="56"/>
                    <a:pt x="30" y="50"/>
                    <a:pt x="0" y="43"/>
                  </a:cubicBezTo>
                  <a:cubicBezTo>
                    <a:pt x="30" y="36"/>
                    <a:pt x="36" y="30"/>
                    <a:pt x="43" y="0"/>
                  </a:cubicBezTo>
                  <a:cubicBezTo>
                    <a:pt x="50" y="30"/>
                    <a:pt x="56" y="36"/>
                    <a:pt x="86" y="4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57"/>
            <p:cNvSpPr/>
            <p:nvPr/>
          </p:nvSpPr>
          <p:spPr bwMode="auto">
            <a:xfrm>
              <a:off x="3309938" y="2684463"/>
              <a:ext cx="196850" cy="193675"/>
            </a:xfrm>
            <a:custGeom>
              <a:avLst/>
              <a:gdLst>
                <a:gd name="T0" fmla="*/ 94 w 94"/>
                <a:gd name="T1" fmla="*/ 30 h 93"/>
                <a:gd name="T2" fmla="*/ 63 w 94"/>
                <a:gd name="T3" fmla="*/ 93 h 93"/>
                <a:gd name="T4" fmla="*/ 0 w 94"/>
                <a:gd name="T5" fmla="*/ 62 h 93"/>
                <a:gd name="T6" fmla="*/ 31 w 94"/>
                <a:gd name="T7" fmla="*/ 0 h 93"/>
                <a:gd name="T8" fmla="*/ 94 w 94"/>
                <a:gd name="T9" fmla="*/ 3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94" y="30"/>
                  </a:moveTo>
                  <a:cubicBezTo>
                    <a:pt x="64" y="49"/>
                    <a:pt x="60" y="58"/>
                    <a:pt x="63" y="93"/>
                  </a:cubicBezTo>
                  <a:cubicBezTo>
                    <a:pt x="44" y="63"/>
                    <a:pt x="35" y="59"/>
                    <a:pt x="0" y="62"/>
                  </a:cubicBezTo>
                  <a:cubicBezTo>
                    <a:pt x="30" y="43"/>
                    <a:pt x="34" y="35"/>
                    <a:pt x="31" y="0"/>
                  </a:cubicBezTo>
                  <a:cubicBezTo>
                    <a:pt x="50" y="29"/>
                    <a:pt x="59" y="33"/>
                    <a:pt x="94" y="30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58"/>
            <p:cNvSpPr/>
            <p:nvPr/>
          </p:nvSpPr>
          <p:spPr bwMode="auto">
            <a:xfrm>
              <a:off x="4116388" y="2784475"/>
              <a:ext cx="141288" cy="141287"/>
            </a:xfrm>
            <a:custGeom>
              <a:avLst/>
              <a:gdLst>
                <a:gd name="T0" fmla="*/ 68 w 68"/>
                <a:gd name="T1" fmla="*/ 22 h 68"/>
                <a:gd name="T2" fmla="*/ 45 w 68"/>
                <a:gd name="T3" fmla="*/ 68 h 68"/>
                <a:gd name="T4" fmla="*/ 0 w 68"/>
                <a:gd name="T5" fmla="*/ 45 h 68"/>
                <a:gd name="T6" fmla="*/ 22 w 68"/>
                <a:gd name="T7" fmla="*/ 0 h 68"/>
                <a:gd name="T8" fmla="*/ 68 w 68"/>
                <a:gd name="T9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22"/>
                  </a:moveTo>
                  <a:cubicBezTo>
                    <a:pt x="46" y="36"/>
                    <a:pt x="43" y="42"/>
                    <a:pt x="45" y="68"/>
                  </a:cubicBezTo>
                  <a:cubicBezTo>
                    <a:pt x="31" y="46"/>
                    <a:pt x="25" y="43"/>
                    <a:pt x="0" y="45"/>
                  </a:cubicBezTo>
                  <a:cubicBezTo>
                    <a:pt x="21" y="31"/>
                    <a:pt x="24" y="25"/>
                    <a:pt x="22" y="0"/>
                  </a:cubicBezTo>
                  <a:cubicBezTo>
                    <a:pt x="36" y="21"/>
                    <a:pt x="42" y="24"/>
                    <a:pt x="68" y="22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59"/>
            <p:cNvSpPr/>
            <p:nvPr/>
          </p:nvSpPr>
          <p:spPr bwMode="auto">
            <a:xfrm>
              <a:off x="3449638" y="2347913"/>
              <a:ext cx="141288" cy="141287"/>
            </a:xfrm>
            <a:custGeom>
              <a:avLst/>
              <a:gdLst>
                <a:gd name="T0" fmla="*/ 68 w 68"/>
                <a:gd name="T1" fmla="*/ 23 h 68"/>
                <a:gd name="T2" fmla="*/ 45 w 68"/>
                <a:gd name="T3" fmla="*/ 68 h 68"/>
                <a:gd name="T4" fmla="*/ 0 w 68"/>
                <a:gd name="T5" fmla="*/ 46 h 68"/>
                <a:gd name="T6" fmla="*/ 22 w 68"/>
                <a:gd name="T7" fmla="*/ 0 h 68"/>
                <a:gd name="T8" fmla="*/ 68 w 68"/>
                <a:gd name="T9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23"/>
                  </a:moveTo>
                  <a:cubicBezTo>
                    <a:pt x="46" y="37"/>
                    <a:pt x="43" y="43"/>
                    <a:pt x="45" y="68"/>
                  </a:cubicBezTo>
                  <a:cubicBezTo>
                    <a:pt x="32" y="47"/>
                    <a:pt x="25" y="44"/>
                    <a:pt x="0" y="46"/>
                  </a:cubicBezTo>
                  <a:cubicBezTo>
                    <a:pt x="21" y="32"/>
                    <a:pt x="25" y="26"/>
                    <a:pt x="22" y="0"/>
                  </a:cubicBezTo>
                  <a:cubicBezTo>
                    <a:pt x="36" y="22"/>
                    <a:pt x="42" y="25"/>
                    <a:pt x="68" y="2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60"/>
            <p:cNvSpPr/>
            <p:nvPr/>
          </p:nvSpPr>
          <p:spPr bwMode="auto">
            <a:xfrm>
              <a:off x="3436938" y="3051175"/>
              <a:ext cx="84138" cy="80962"/>
            </a:xfrm>
            <a:custGeom>
              <a:avLst/>
              <a:gdLst>
                <a:gd name="T0" fmla="*/ 40 w 40"/>
                <a:gd name="T1" fmla="*/ 13 h 39"/>
                <a:gd name="T2" fmla="*/ 27 w 40"/>
                <a:gd name="T3" fmla="*/ 39 h 39"/>
                <a:gd name="T4" fmla="*/ 0 w 40"/>
                <a:gd name="T5" fmla="*/ 26 h 39"/>
                <a:gd name="T6" fmla="*/ 13 w 40"/>
                <a:gd name="T7" fmla="*/ 0 h 39"/>
                <a:gd name="T8" fmla="*/ 40 w 40"/>
                <a:gd name="T9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40" y="13"/>
                  </a:moveTo>
                  <a:cubicBezTo>
                    <a:pt x="27" y="21"/>
                    <a:pt x="25" y="24"/>
                    <a:pt x="27" y="39"/>
                  </a:cubicBezTo>
                  <a:cubicBezTo>
                    <a:pt x="19" y="27"/>
                    <a:pt x="15" y="25"/>
                    <a:pt x="0" y="26"/>
                  </a:cubicBezTo>
                  <a:cubicBezTo>
                    <a:pt x="13" y="18"/>
                    <a:pt x="14" y="15"/>
                    <a:pt x="13" y="0"/>
                  </a:cubicBezTo>
                  <a:cubicBezTo>
                    <a:pt x="21" y="12"/>
                    <a:pt x="25" y="14"/>
                    <a:pt x="40" y="1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1"/>
            <p:cNvSpPr/>
            <p:nvPr/>
          </p:nvSpPr>
          <p:spPr bwMode="auto">
            <a:xfrm>
              <a:off x="3859213" y="2376488"/>
              <a:ext cx="84138" cy="84137"/>
            </a:xfrm>
            <a:custGeom>
              <a:avLst/>
              <a:gdLst>
                <a:gd name="T0" fmla="*/ 40 w 40"/>
                <a:gd name="T1" fmla="*/ 14 h 40"/>
                <a:gd name="T2" fmla="*/ 27 w 40"/>
                <a:gd name="T3" fmla="*/ 40 h 40"/>
                <a:gd name="T4" fmla="*/ 0 w 40"/>
                <a:gd name="T5" fmla="*/ 27 h 40"/>
                <a:gd name="T6" fmla="*/ 13 w 40"/>
                <a:gd name="T7" fmla="*/ 0 h 40"/>
                <a:gd name="T8" fmla="*/ 40 w 40"/>
                <a:gd name="T9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14"/>
                  </a:moveTo>
                  <a:cubicBezTo>
                    <a:pt x="27" y="22"/>
                    <a:pt x="26" y="25"/>
                    <a:pt x="27" y="40"/>
                  </a:cubicBezTo>
                  <a:cubicBezTo>
                    <a:pt x="19" y="28"/>
                    <a:pt x="15" y="26"/>
                    <a:pt x="0" y="27"/>
                  </a:cubicBezTo>
                  <a:cubicBezTo>
                    <a:pt x="13" y="19"/>
                    <a:pt x="15" y="15"/>
                    <a:pt x="13" y="0"/>
                  </a:cubicBezTo>
                  <a:cubicBezTo>
                    <a:pt x="21" y="13"/>
                    <a:pt x="25" y="15"/>
                    <a:pt x="40" y="14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62"/>
            <p:cNvSpPr/>
            <p:nvPr/>
          </p:nvSpPr>
          <p:spPr bwMode="auto">
            <a:xfrm>
              <a:off x="3509963" y="1866900"/>
              <a:ext cx="84138" cy="82550"/>
            </a:xfrm>
            <a:custGeom>
              <a:avLst/>
              <a:gdLst>
                <a:gd name="T0" fmla="*/ 40 w 40"/>
                <a:gd name="T1" fmla="*/ 13 h 40"/>
                <a:gd name="T2" fmla="*/ 27 w 40"/>
                <a:gd name="T3" fmla="*/ 40 h 40"/>
                <a:gd name="T4" fmla="*/ 0 w 40"/>
                <a:gd name="T5" fmla="*/ 27 h 40"/>
                <a:gd name="T6" fmla="*/ 13 w 40"/>
                <a:gd name="T7" fmla="*/ 0 h 40"/>
                <a:gd name="T8" fmla="*/ 40 w 40"/>
                <a:gd name="T9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13"/>
                  </a:moveTo>
                  <a:cubicBezTo>
                    <a:pt x="27" y="21"/>
                    <a:pt x="26" y="25"/>
                    <a:pt x="27" y="40"/>
                  </a:cubicBezTo>
                  <a:cubicBezTo>
                    <a:pt x="19" y="27"/>
                    <a:pt x="15" y="25"/>
                    <a:pt x="0" y="27"/>
                  </a:cubicBezTo>
                  <a:cubicBezTo>
                    <a:pt x="13" y="18"/>
                    <a:pt x="15" y="15"/>
                    <a:pt x="13" y="0"/>
                  </a:cubicBezTo>
                  <a:cubicBezTo>
                    <a:pt x="21" y="12"/>
                    <a:pt x="25" y="14"/>
                    <a:pt x="40" y="1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63"/>
            <p:cNvSpPr/>
            <p:nvPr/>
          </p:nvSpPr>
          <p:spPr bwMode="auto">
            <a:xfrm>
              <a:off x="4413250" y="26860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10 w 38"/>
                <a:gd name="T3" fmla="*/ 38 h 38"/>
                <a:gd name="T4" fmla="*/ 0 w 38"/>
                <a:gd name="T5" fmla="*/ 9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20" y="26"/>
                    <a:pt x="10" y="38"/>
                  </a:cubicBezTo>
                  <a:cubicBezTo>
                    <a:pt x="13" y="23"/>
                    <a:pt x="12" y="19"/>
                    <a:pt x="0" y="9"/>
                  </a:cubicBezTo>
                  <a:cubicBezTo>
                    <a:pt x="15" y="12"/>
                    <a:pt x="19" y="11"/>
                    <a:pt x="28" y="0"/>
                  </a:cubicBezTo>
                  <a:cubicBezTo>
                    <a:pt x="25" y="14"/>
                    <a:pt x="27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64"/>
            <p:cNvSpPr/>
            <p:nvPr/>
          </p:nvSpPr>
          <p:spPr bwMode="auto">
            <a:xfrm>
              <a:off x="3087688" y="2884488"/>
              <a:ext cx="79375" cy="80962"/>
            </a:xfrm>
            <a:custGeom>
              <a:avLst/>
              <a:gdLst>
                <a:gd name="T0" fmla="*/ 38 w 38"/>
                <a:gd name="T1" fmla="*/ 29 h 39"/>
                <a:gd name="T2" fmla="*/ 9 w 38"/>
                <a:gd name="T3" fmla="*/ 39 h 39"/>
                <a:gd name="T4" fmla="*/ 0 w 38"/>
                <a:gd name="T5" fmla="*/ 10 h 39"/>
                <a:gd name="T6" fmla="*/ 28 w 38"/>
                <a:gd name="T7" fmla="*/ 0 h 39"/>
                <a:gd name="T8" fmla="*/ 38 w 38"/>
                <a:gd name="T9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8" y="29"/>
                  </a:moveTo>
                  <a:cubicBezTo>
                    <a:pt x="23" y="26"/>
                    <a:pt x="19" y="27"/>
                    <a:pt x="9" y="39"/>
                  </a:cubicBezTo>
                  <a:cubicBezTo>
                    <a:pt x="13" y="24"/>
                    <a:pt x="11" y="20"/>
                    <a:pt x="0" y="10"/>
                  </a:cubicBezTo>
                  <a:cubicBezTo>
                    <a:pt x="14" y="13"/>
                    <a:pt x="18" y="12"/>
                    <a:pt x="28" y="0"/>
                  </a:cubicBezTo>
                  <a:cubicBezTo>
                    <a:pt x="25" y="15"/>
                    <a:pt x="26" y="19"/>
                    <a:pt x="38" y="29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5"/>
            <p:cNvSpPr/>
            <p:nvPr/>
          </p:nvSpPr>
          <p:spPr bwMode="auto">
            <a:xfrm>
              <a:off x="4143375" y="2136775"/>
              <a:ext cx="80963" cy="79375"/>
            </a:xfrm>
            <a:custGeom>
              <a:avLst/>
              <a:gdLst>
                <a:gd name="T0" fmla="*/ 39 w 39"/>
                <a:gd name="T1" fmla="*/ 28 h 38"/>
                <a:gd name="T2" fmla="*/ 10 w 39"/>
                <a:gd name="T3" fmla="*/ 38 h 38"/>
                <a:gd name="T4" fmla="*/ 0 w 39"/>
                <a:gd name="T5" fmla="*/ 9 h 38"/>
                <a:gd name="T6" fmla="*/ 29 w 39"/>
                <a:gd name="T7" fmla="*/ 0 h 38"/>
                <a:gd name="T8" fmla="*/ 39 w 39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9" y="28"/>
                  </a:moveTo>
                  <a:cubicBezTo>
                    <a:pt x="24" y="25"/>
                    <a:pt x="20" y="26"/>
                    <a:pt x="10" y="38"/>
                  </a:cubicBezTo>
                  <a:cubicBezTo>
                    <a:pt x="13" y="23"/>
                    <a:pt x="12" y="19"/>
                    <a:pt x="0" y="9"/>
                  </a:cubicBezTo>
                  <a:cubicBezTo>
                    <a:pt x="15" y="13"/>
                    <a:pt x="19" y="11"/>
                    <a:pt x="29" y="0"/>
                  </a:cubicBezTo>
                  <a:cubicBezTo>
                    <a:pt x="26" y="14"/>
                    <a:pt x="27" y="18"/>
                    <a:pt x="39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66"/>
            <p:cNvSpPr/>
            <p:nvPr/>
          </p:nvSpPr>
          <p:spPr bwMode="auto">
            <a:xfrm>
              <a:off x="4373563" y="30924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10 w 38"/>
                <a:gd name="T3" fmla="*/ 38 h 38"/>
                <a:gd name="T4" fmla="*/ 0 w 38"/>
                <a:gd name="T5" fmla="*/ 9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20" y="26"/>
                    <a:pt x="10" y="38"/>
                  </a:cubicBezTo>
                  <a:cubicBezTo>
                    <a:pt x="13" y="23"/>
                    <a:pt x="12" y="19"/>
                    <a:pt x="0" y="9"/>
                  </a:cubicBezTo>
                  <a:cubicBezTo>
                    <a:pt x="15" y="12"/>
                    <a:pt x="19" y="11"/>
                    <a:pt x="28" y="0"/>
                  </a:cubicBezTo>
                  <a:cubicBezTo>
                    <a:pt x="25" y="14"/>
                    <a:pt x="27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67"/>
            <p:cNvSpPr/>
            <p:nvPr/>
          </p:nvSpPr>
          <p:spPr bwMode="auto">
            <a:xfrm>
              <a:off x="3778250" y="26860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9 w 38"/>
                <a:gd name="T3" fmla="*/ 38 h 38"/>
                <a:gd name="T4" fmla="*/ 0 w 38"/>
                <a:gd name="T5" fmla="*/ 9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19" y="26"/>
                    <a:pt x="9" y="38"/>
                  </a:cubicBezTo>
                  <a:cubicBezTo>
                    <a:pt x="12" y="23"/>
                    <a:pt x="11" y="19"/>
                    <a:pt x="0" y="9"/>
                  </a:cubicBezTo>
                  <a:cubicBezTo>
                    <a:pt x="14" y="12"/>
                    <a:pt x="18" y="11"/>
                    <a:pt x="28" y="0"/>
                  </a:cubicBezTo>
                  <a:cubicBezTo>
                    <a:pt x="25" y="14"/>
                    <a:pt x="26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68"/>
            <p:cNvSpPr/>
            <p:nvPr/>
          </p:nvSpPr>
          <p:spPr bwMode="auto">
            <a:xfrm>
              <a:off x="3167063" y="25082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9 w 38"/>
                <a:gd name="T3" fmla="*/ 38 h 38"/>
                <a:gd name="T4" fmla="*/ 0 w 38"/>
                <a:gd name="T5" fmla="*/ 10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19" y="26"/>
                    <a:pt x="9" y="38"/>
                  </a:cubicBezTo>
                  <a:cubicBezTo>
                    <a:pt x="13" y="23"/>
                    <a:pt x="11" y="19"/>
                    <a:pt x="0" y="10"/>
                  </a:cubicBezTo>
                  <a:cubicBezTo>
                    <a:pt x="14" y="13"/>
                    <a:pt x="18" y="11"/>
                    <a:pt x="28" y="0"/>
                  </a:cubicBezTo>
                  <a:cubicBezTo>
                    <a:pt x="25" y="14"/>
                    <a:pt x="26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3" name="内容占位符 1">
            <a:extLst>
              <a:ext uri="{FF2B5EF4-FFF2-40B4-BE49-F238E27FC236}">
                <a16:creationId xmlns:a16="http://schemas.microsoft.com/office/drawing/2014/main" id="{C8A73F6B-CFAA-4DF3-91FD-6E4B8E87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898" y="3064170"/>
            <a:ext cx="5316717" cy="2181436"/>
          </a:xfrm>
        </p:spPr>
        <p:txBody>
          <a:bodyPr/>
          <a:lstStyle/>
          <a:p>
            <a:r>
              <a:rPr lang="zh-CN" altLang="en-US" dirty="0"/>
              <a:t>非业务调研</a:t>
            </a:r>
            <a:r>
              <a:rPr lang="en-US" altLang="zh-CN" dirty="0"/>
              <a:t>——</a:t>
            </a:r>
            <a:r>
              <a:rPr lang="zh-CN" altLang="en-US" dirty="0"/>
              <a:t>姜皓天翔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703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椭圆 116"/>
          <p:cNvSpPr>
            <a:spLocks noChangeAspect="1"/>
          </p:cNvSpPr>
          <p:nvPr/>
        </p:nvSpPr>
        <p:spPr>
          <a:xfrm>
            <a:off x="1095770" y="3330747"/>
            <a:ext cx="2410103" cy="2410103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2881898" y="1328013"/>
            <a:ext cx="2410103" cy="2410103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椭圆 118"/>
          <p:cNvSpPr>
            <a:spLocks noChangeAspect="1"/>
          </p:cNvSpPr>
          <p:nvPr/>
        </p:nvSpPr>
        <p:spPr>
          <a:xfrm>
            <a:off x="4675857" y="3330748"/>
            <a:ext cx="2410103" cy="2410103"/>
          </a:xfrm>
          <a:prstGeom prst="ellipse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>
            <a:spLocks noChangeAspect="1"/>
          </p:cNvSpPr>
          <p:nvPr/>
        </p:nvSpPr>
        <p:spPr>
          <a:xfrm>
            <a:off x="6568735" y="1331426"/>
            <a:ext cx="2410103" cy="2410103"/>
          </a:xfrm>
          <a:prstGeom prst="ellipse">
            <a:avLst/>
          </a:prstGeom>
          <a:solidFill>
            <a:schemeClr val="accent1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椭圆 120"/>
          <p:cNvSpPr>
            <a:spLocks noChangeAspect="1"/>
          </p:cNvSpPr>
          <p:nvPr/>
        </p:nvSpPr>
        <p:spPr>
          <a:xfrm>
            <a:off x="8461612" y="3270807"/>
            <a:ext cx="2410103" cy="2410103"/>
          </a:xfrm>
          <a:prstGeom prst="ellipse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右箭头 121"/>
          <p:cNvSpPr>
            <a:spLocks noChangeAspect="1"/>
          </p:cNvSpPr>
          <p:nvPr/>
        </p:nvSpPr>
        <p:spPr>
          <a:xfrm rot="18594703">
            <a:off x="3010803" y="3171173"/>
            <a:ext cx="368324" cy="515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" name="右箭头 122"/>
          <p:cNvSpPr>
            <a:spLocks noChangeAspect="1"/>
          </p:cNvSpPr>
          <p:nvPr/>
        </p:nvSpPr>
        <p:spPr>
          <a:xfrm rot="2559132">
            <a:off x="4826651" y="3223311"/>
            <a:ext cx="368324" cy="515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4" name="右箭头 123"/>
          <p:cNvSpPr>
            <a:spLocks noChangeAspect="1"/>
          </p:cNvSpPr>
          <p:nvPr/>
        </p:nvSpPr>
        <p:spPr>
          <a:xfrm rot="18866985">
            <a:off x="6583012" y="3171172"/>
            <a:ext cx="368325" cy="51565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5" name="右箭头 124"/>
          <p:cNvSpPr>
            <a:spLocks noChangeAspect="1"/>
          </p:cNvSpPr>
          <p:nvPr/>
        </p:nvSpPr>
        <p:spPr>
          <a:xfrm rot="2616165">
            <a:off x="8581497" y="3166577"/>
            <a:ext cx="368324" cy="5156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>
            <a:spLocks noChangeAspect="1"/>
          </p:cNvSpPr>
          <p:nvPr/>
        </p:nvSpPr>
        <p:spPr>
          <a:xfrm>
            <a:off x="1299397" y="3643471"/>
            <a:ext cx="203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地域性调研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>
            <a:spLocks noChangeAspect="1"/>
          </p:cNvSpPr>
          <p:nvPr/>
        </p:nvSpPr>
        <p:spPr>
          <a:xfrm>
            <a:off x="3173885" y="1647228"/>
            <a:ext cx="27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部门变动性调研</a:t>
            </a:r>
            <a:endParaRPr lang="zh-CN" altLang="en-US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文本框 103"/>
          <p:cNvSpPr txBox="1">
            <a:spLocks noChangeAspect="1"/>
          </p:cNvSpPr>
          <p:nvPr/>
        </p:nvSpPr>
        <p:spPr>
          <a:xfrm>
            <a:off x="6687004" y="1642688"/>
            <a:ext cx="45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岗位职责变化性分析</a:t>
            </a:r>
            <a:endParaRPr lang="zh-CN" altLang="en-US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文本框 104"/>
          <p:cNvSpPr txBox="1">
            <a:spLocks noChangeAspect="1"/>
          </p:cNvSpPr>
          <p:nvPr/>
        </p:nvSpPr>
        <p:spPr>
          <a:xfrm>
            <a:off x="4738249" y="3627538"/>
            <a:ext cx="45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业务流程变化性调研</a:t>
            </a:r>
            <a:endParaRPr lang="zh-CN" altLang="en-US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754699" y="3614713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文档变化性分析</a:t>
            </a:r>
            <a:endParaRPr lang="zh-CN" altLang="en-US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7" name="直接连接符 106"/>
          <p:cNvCxnSpPr>
            <a:cxnSpLocks noChangeAspect="1"/>
          </p:cNvCxnSpPr>
          <p:nvPr/>
        </p:nvCxnSpPr>
        <p:spPr>
          <a:xfrm flipV="1">
            <a:off x="1469847" y="4037780"/>
            <a:ext cx="16902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cxnSpLocks noChangeAspect="1"/>
          </p:cNvCxnSpPr>
          <p:nvPr/>
        </p:nvCxnSpPr>
        <p:spPr>
          <a:xfrm flipV="1">
            <a:off x="3296434" y="2063223"/>
            <a:ext cx="16902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cxnSpLocks noChangeAspect="1"/>
          </p:cNvCxnSpPr>
          <p:nvPr/>
        </p:nvCxnSpPr>
        <p:spPr>
          <a:xfrm flipV="1">
            <a:off x="5099613" y="4039650"/>
            <a:ext cx="16902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cxnSpLocks noChangeAspect="1"/>
          </p:cNvCxnSpPr>
          <p:nvPr/>
        </p:nvCxnSpPr>
        <p:spPr>
          <a:xfrm flipV="1">
            <a:off x="6963859" y="2068888"/>
            <a:ext cx="16902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cxnSpLocks noChangeAspect="1"/>
          </p:cNvCxnSpPr>
          <p:nvPr/>
        </p:nvCxnSpPr>
        <p:spPr>
          <a:xfrm flipV="1">
            <a:off x="8876161" y="4034905"/>
            <a:ext cx="16902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>
            <a:spLocks noChangeAspect="1"/>
          </p:cNvSpPr>
          <p:nvPr/>
        </p:nvSpPr>
        <p:spPr>
          <a:xfrm>
            <a:off x="1252877" y="4022572"/>
            <a:ext cx="21241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>
            <a:spLocks noChangeAspect="1"/>
          </p:cNvSpPr>
          <p:nvPr/>
        </p:nvSpPr>
        <p:spPr>
          <a:xfrm>
            <a:off x="2996244" y="2091995"/>
            <a:ext cx="224273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374151"/>
                </a:solidFill>
                <a:effectLst/>
                <a:latin typeface="Söhne"/>
              </a:rPr>
              <a:t>相对稳定。因此可以考虑选择较大的粒度，提高软件的可维护性和用户的灵活性，同时减少开发和测试的时间和成本。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>
            <a:spLocks noChangeAspect="1"/>
          </p:cNvSpPr>
          <p:nvPr/>
        </p:nvSpPr>
        <p:spPr>
          <a:xfrm>
            <a:off x="4858508" y="4195313"/>
            <a:ext cx="212419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74151"/>
                </a:solidFill>
                <a:latin typeface="Söhne"/>
              </a:rPr>
              <a:t>业务流程的顺序变化基本按照本调研报告描述执行。</a:t>
            </a:r>
          </a:p>
          <a:p>
            <a:br>
              <a:rPr lang="zh-CN" altLang="en-US" sz="1400" dirty="0"/>
            </a:b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>
            <a:spLocks noChangeAspect="1"/>
          </p:cNvSpPr>
          <p:nvPr/>
        </p:nvSpPr>
        <p:spPr>
          <a:xfrm>
            <a:off x="6874502" y="2109549"/>
            <a:ext cx="21241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74151"/>
                </a:solidFill>
                <a:latin typeface="Söhne"/>
              </a:rPr>
              <a:t>每个工作岗位人员岗位职责变化不大。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>
            <a:spLocks noChangeAspect="1"/>
          </p:cNvSpPr>
          <p:nvPr/>
        </p:nvSpPr>
        <p:spPr>
          <a:xfrm>
            <a:off x="8723653" y="4181520"/>
            <a:ext cx="212419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374151"/>
                </a:solidFill>
                <a:effectLst/>
                <a:latin typeface="Söhne"/>
              </a:rPr>
              <a:t>由于实验中心的研究方向和科研项目经常变化，因此文档的变化频率也较高。</a:t>
            </a:r>
            <a:r>
              <a:rPr lang="zh-CN" altLang="en-US" sz="1400" dirty="0">
                <a:solidFill>
                  <a:srgbClr val="374151"/>
                </a:solidFill>
                <a:latin typeface="Söhne"/>
              </a:rPr>
              <a:t>要求数据结构的灵活性要高一些。</a:t>
            </a:r>
            <a:endParaRPr lang="en-US" altLang="zh-CN" sz="1400" dirty="0">
              <a:solidFill>
                <a:srgbClr val="374151"/>
              </a:solidFill>
              <a:latin typeface="Söhne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标题 2">
            <a:extLst>
              <a:ext uri="{FF2B5EF4-FFF2-40B4-BE49-F238E27FC236}">
                <a16:creationId xmlns:a16="http://schemas.microsoft.com/office/drawing/2014/main" id="{EBBC35A3-916F-4F88-A1A5-29DD7674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975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非业务调研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63031FA-2381-4EB1-8C3C-13E5EB0DDCD7}"/>
              </a:ext>
            </a:extLst>
          </p:cNvPr>
          <p:cNvSpPr>
            <a:spLocks noChangeAspect="1"/>
          </p:cNvSpPr>
          <p:nvPr/>
        </p:nvSpPr>
        <p:spPr>
          <a:xfrm>
            <a:off x="1344154" y="4057319"/>
            <a:ext cx="21241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400" b="0" i="0" dirty="0">
                <a:solidFill>
                  <a:srgbClr val="374151"/>
                </a:solidFill>
                <a:effectLst/>
                <a:latin typeface="Söhne"/>
              </a:rPr>
              <a:t>档案管理系统的使用者地域分布状况应该是在综合办公室的档案室、录入室、销毁室等部门内部运行。同时有面向其他部门的外部接口。</a:t>
            </a:r>
          </a:p>
          <a:p>
            <a:br>
              <a:rPr lang="zh-CN" altLang="en-US" sz="1400" dirty="0"/>
            </a:b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5502572" y="983226"/>
            <a:ext cx="6689427" cy="587477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8442091" y="193038"/>
            <a:ext cx="528440" cy="3898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9017157" y="220326"/>
            <a:ext cx="458073" cy="362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8835830" y="0"/>
            <a:ext cx="269401" cy="2694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096000" y="1130285"/>
            <a:ext cx="3978839" cy="826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52400" dist="25400" dir="54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991881" y="1275775"/>
            <a:ext cx="3428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特别期许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455198" y="2468743"/>
            <a:ext cx="285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6878173" y="3026219"/>
            <a:ext cx="3915313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661988" y="1466850"/>
            <a:ext cx="4259263" cy="4545012"/>
            <a:chOff x="661988" y="1466850"/>
            <a:chExt cx="4259263" cy="4545012"/>
          </a:xfrm>
        </p:grpSpPr>
        <p:sp>
          <p:nvSpPr>
            <p:cNvPr id="69" name="Freeform 5"/>
            <p:cNvSpPr/>
            <p:nvPr/>
          </p:nvSpPr>
          <p:spPr bwMode="auto">
            <a:xfrm>
              <a:off x="908050" y="4143375"/>
              <a:ext cx="585788" cy="584200"/>
            </a:xfrm>
            <a:custGeom>
              <a:avLst/>
              <a:gdLst>
                <a:gd name="T0" fmla="*/ 140 w 281"/>
                <a:gd name="T1" fmla="*/ 0 h 281"/>
                <a:gd name="T2" fmla="*/ 281 w 281"/>
                <a:gd name="T3" fmla="*/ 140 h 281"/>
                <a:gd name="T4" fmla="*/ 140 w 281"/>
                <a:gd name="T5" fmla="*/ 281 h 281"/>
                <a:gd name="T6" fmla="*/ 0 w 281"/>
                <a:gd name="T7" fmla="*/ 140 h 281"/>
                <a:gd name="T8" fmla="*/ 23 w 281"/>
                <a:gd name="T9" fmla="*/ 62 h 281"/>
                <a:gd name="T10" fmla="*/ 54 w 281"/>
                <a:gd name="T11" fmla="*/ 93 h 281"/>
                <a:gd name="T12" fmla="*/ 42 w 281"/>
                <a:gd name="T13" fmla="*/ 140 h 281"/>
                <a:gd name="T14" fmla="*/ 140 w 281"/>
                <a:gd name="T15" fmla="*/ 239 h 281"/>
                <a:gd name="T16" fmla="*/ 239 w 281"/>
                <a:gd name="T17" fmla="*/ 140 h 281"/>
                <a:gd name="T18" fmla="*/ 140 w 281"/>
                <a:gd name="T19" fmla="*/ 42 h 281"/>
                <a:gd name="T20" fmla="*/ 88 w 281"/>
                <a:gd name="T21" fmla="*/ 57 h 281"/>
                <a:gd name="T22" fmla="*/ 58 w 281"/>
                <a:gd name="T23" fmla="*/ 26 h 281"/>
                <a:gd name="T24" fmla="*/ 140 w 281"/>
                <a:gd name="T2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1" h="281">
                  <a:moveTo>
                    <a:pt x="140" y="0"/>
                  </a:moveTo>
                  <a:cubicBezTo>
                    <a:pt x="218" y="0"/>
                    <a:pt x="281" y="63"/>
                    <a:pt x="281" y="140"/>
                  </a:cubicBezTo>
                  <a:cubicBezTo>
                    <a:pt x="281" y="218"/>
                    <a:pt x="218" y="281"/>
                    <a:pt x="140" y="281"/>
                  </a:cubicBezTo>
                  <a:cubicBezTo>
                    <a:pt x="63" y="281"/>
                    <a:pt x="0" y="218"/>
                    <a:pt x="0" y="140"/>
                  </a:cubicBezTo>
                  <a:cubicBezTo>
                    <a:pt x="0" y="111"/>
                    <a:pt x="9" y="85"/>
                    <a:pt x="23" y="62"/>
                  </a:cubicBezTo>
                  <a:cubicBezTo>
                    <a:pt x="54" y="93"/>
                    <a:pt x="54" y="93"/>
                    <a:pt x="54" y="93"/>
                  </a:cubicBezTo>
                  <a:cubicBezTo>
                    <a:pt x="46" y="107"/>
                    <a:pt x="42" y="123"/>
                    <a:pt x="42" y="140"/>
                  </a:cubicBezTo>
                  <a:cubicBezTo>
                    <a:pt x="42" y="195"/>
                    <a:pt x="86" y="239"/>
                    <a:pt x="140" y="239"/>
                  </a:cubicBezTo>
                  <a:cubicBezTo>
                    <a:pt x="195" y="239"/>
                    <a:pt x="239" y="195"/>
                    <a:pt x="239" y="140"/>
                  </a:cubicBezTo>
                  <a:cubicBezTo>
                    <a:pt x="239" y="86"/>
                    <a:pt x="195" y="42"/>
                    <a:pt x="140" y="42"/>
                  </a:cubicBezTo>
                  <a:cubicBezTo>
                    <a:pt x="121" y="42"/>
                    <a:pt x="104" y="47"/>
                    <a:pt x="88" y="5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81" y="10"/>
                    <a:pt x="110" y="0"/>
                    <a:pt x="140" y="0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"/>
            <p:cNvSpPr/>
            <p:nvPr/>
          </p:nvSpPr>
          <p:spPr bwMode="auto">
            <a:xfrm>
              <a:off x="1082675" y="4318000"/>
              <a:ext cx="234950" cy="234950"/>
            </a:xfrm>
            <a:custGeom>
              <a:avLst/>
              <a:gdLst>
                <a:gd name="T0" fmla="*/ 31 w 113"/>
                <a:gd name="T1" fmla="*/ 70 h 113"/>
                <a:gd name="T2" fmla="*/ 2 w 113"/>
                <a:gd name="T3" fmla="*/ 41 h 113"/>
                <a:gd name="T4" fmla="*/ 0 w 113"/>
                <a:gd name="T5" fmla="*/ 56 h 113"/>
                <a:gd name="T6" fmla="*/ 56 w 113"/>
                <a:gd name="T7" fmla="*/ 113 h 113"/>
                <a:gd name="T8" fmla="*/ 113 w 113"/>
                <a:gd name="T9" fmla="*/ 56 h 113"/>
                <a:gd name="T10" fmla="*/ 56 w 113"/>
                <a:gd name="T11" fmla="*/ 0 h 113"/>
                <a:gd name="T12" fmla="*/ 36 w 113"/>
                <a:gd name="T13" fmla="*/ 4 h 113"/>
                <a:gd name="T14" fmla="*/ 59 w 113"/>
                <a:gd name="T15" fmla="*/ 28 h 113"/>
                <a:gd name="T16" fmla="*/ 85 w 113"/>
                <a:gd name="T17" fmla="*/ 56 h 113"/>
                <a:gd name="T18" fmla="*/ 56 w 113"/>
                <a:gd name="T19" fmla="*/ 85 h 113"/>
                <a:gd name="T20" fmla="*/ 31 w 113"/>
                <a:gd name="T21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13">
                  <a:moveTo>
                    <a:pt x="31" y="70"/>
                  </a:moveTo>
                  <a:cubicBezTo>
                    <a:pt x="2" y="41"/>
                    <a:pt x="2" y="41"/>
                    <a:pt x="2" y="41"/>
                  </a:cubicBezTo>
                  <a:cubicBezTo>
                    <a:pt x="1" y="46"/>
                    <a:pt x="0" y="51"/>
                    <a:pt x="0" y="56"/>
                  </a:cubicBezTo>
                  <a:cubicBezTo>
                    <a:pt x="0" y="88"/>
                    <a:pt x="25" y="113"/>
                    <a:pt x="56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6" y="0"/>
                  </a:cubicBezTo>
                  <a:cubicBezTo>
                    <a:pt x="49" y="0"/>
                    <a:pt x="42" y="1"/>
                    <a:pt x="36" y="4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74" y="29"/>
                    <a:pt x="85" y="41"/>
                    <a:pt x="85" y="56"/>
                  </a:cubicBezTo>
                  <a:cubicBezTo>
                    <a:pt x="85" y="72"/>
                    <a:pt x="72" y="85"/>
                    <a:pt x="56" y="85"/>
                  </a:cubicBezTo>
                  <a:cubicBezTo>
                    <a:pt x="45" y="85"/>
                    <a:pt x="36" y="79"/>
                    <a:pt x="31" y="70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"/>
            <p:cNvSpPr/>
            <p:nvPr/>
          </p:nvSpPr>
          <p:spPr bwMode="auto">
            <a:xfrm>
              <a:off x="728663" y="3963988"/>
              <a:ext cx="942975" cy="942975"/>
            </a:xfrm>
            <a:custGeom>
              <a:avLst/>
              <a:gdLst>
                <a:gd name="T0" fmla="*/ 24 w 453"/>
                <a:gd name="T1" fmla="*/ 124 h 453"/>
                <a:gd name="T2" fmla="*/ 0 w 453"/>
                <a:gd name="T3" fmla="*/ 226 h 453"/>
                <a:gd name="T4" fmla="*/ 226 w 453"/>
                <a:gd name="T5" fmla="*/ 453 h 453"/>
                <a:gd name="T6" fmla="*/ 453 w 453"/>
                <a:gd name="T7" fmla="*/ 226 h 453"/>
                <a:gd name="T8" fmla="*/ 226 w 453"/>
                <a:gd name="T9" fmla="*/ 0 h 453"/>
                <a:gd name="T10" fmla="*/ 119 w 453"/>
                <a:gd name="T11" fmla="*/ 27 h 453"/>
                <a:gd name="T12" fmla="*/ 140 w 453"/>
                <a:gd name="T13" fmla="*/ 48 h 453"/>
                <a:gd name="T14" fmla="*/ 135 w 453"/>
                <a:gd name="T15" fmla="*/ 69 h 453"/>
                <a:gd name="T16" fmla="*/ 226 w 453"/>
                <a:gd name="T17" fmla="*/ 44 h 453"/>
                <a:gd name="T18" fmla="*/ 409 w 453"/>
                <a:gd name="T19" fmla="*/ 226 h 453"/>
                <a:gd name="T20" fmla="*/ 226 w 453"/>
                <a:gd name="T21" fmla="*/ 409 h 453"/>
                <a:gd name="T22" fmla="*/ 44 w 453"/>
                <a:gd name="T23" fmla="*/ 226 h 453"/>
                <a:gd name="T24" fmla="*/ 67 w 453"/>
                <a:gd name="T25" fmla="*/ 138 h 453"/>
                <a:gd name="T26" fmla="*/ 44 w 453"/>
                <a:gd name="T27" fmla="*/ 143 h 453"/>
                <a:gd name="T28" fmla="*/ 24 w 453"/>
                <a:gd name="T29" fmla="*/ 124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453">
                  <a:moveTo>
                    <a:pt x="24" y="124"/>
                  </a:moveTo>
                  <a:cubicBezTo>
                    <a:pt x="9" y="154"/>
                    <a:pt x="0" y="189"/>
                    <a:pt x="0" y="226"/>
                  </a:cubicBezTo>
                  <a:cubicBezTo>
                    <a:pt x="0" y="351"/>
                    <a:pt x="101" y="453"/>
                    <a:pt x="226" y="453"/>
                  </a:cubicBezTo>
                  <a:cubicBezTo>
                    <a:pt x="351" y="453"/>
                    <a:pt x="453" y="351"/>
                    <a:pt x="453" y="226"/>
                  </a:cubicBezTo>
                  <a:cubicBezTo>
                    <a:pt x="453" y="101"/>
                    <a:pt x="351" y="0"/>
                    <a:pt x="226" y="0"/>
                  </a:cubicBezTo>
                  <a:cubicBezTo>
                    <a:pt x="187" y="0"/>
                    <a:pt x="151" y="10"/>
                    <a:pt x="119" y="27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5" y="69"/>
                    <a:pt x="135" y="69"/>
                    <a:pt x="135" y="69"/>
                  </a:cubicBezTo>
                  <a:cubicBezTo>
                    <a:pt x="162" y="53"/>
                    <a:pt x="193" y="44"/>
                    <a:pt x="226" y="44"/>
                  </a:cubicBezTo>
                  <a:cubicBezTo>
                    <a:pt x="327" y="44"/>
                    <a:pt x="409" y="126"/>
                    <a:pt x="409" y="226"/>
                  </a:cubicBezTo>
                  <a:cubicBezTo>
                    <a:pt x="409" y="327"/>
                    <a:pt x="327" y="409"/>
                    <a:pt x="226" y="409"/>
                  </a:cubicBezTo>
                  <a:cubicBezTo>
                    <a:pt x="126" y="409"/>
                    <a:pt x="44" y="327"/>
                    <a:pt x="44" y="226"/>
                  </a:cubicBezTo>
                  <a:cubicBezTo>
                    <a:pt x="44" y="194"/>
                    <a:pt x="52" y="164"/>
                    <a:pt x="67" y="138"/>
                  </a:cubicBezTo>
                  <a:cubicBezTo>
                    <a:pt x="44" y="143"/>
                    <a:pt x="44" y="143"/>
                    <a:pt x="44" y="143"/>
                  </a:cubicBezTo>
                  <a:lnTo>
                    <a:pt x="24" y="124"/>
                  </a:ln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8"/>
            <p:cNvSpPr/>
            <p:nvPr/>
          </p:nvSpPr>
          <p:spPr bwMode="auto">
            <a:xfrm>
              <a:off x="661988" y="3906838"/>
              <a:ext cx="558800" cy="555625"/>
            </a:xfrm>
            <a:custGeom>
              <a:avLst/>
              <a:gdLst>
                <a:gd name="T0" fmla="*/ 80 w 268"/>
                <a:gd name="T1" fmla="*/ 157 h 267"/>
                <a:gd name="T2" fmla="*/ 129 w 268"/>
                <a:gd name="T3" fmla="*/ 146 h 267"/>
                <a:gd name="T4" fmla="*/ 246 w 268"/>
                <a:gd name="T5" fmla="*/ 263 h 267"/>
                <a:gd name="T6" fmla="*/ 255 w 268"/>
                <a:gd name="T7" fmla="*/ 267 h 267"/>
                <a:gd name="T8" fmla="*/ 263 w 268"/>
                <a:gd name="T9" fmla="*/ 263 h 267"/>
                <a:gd name="T10" fmla="*/ 263 w 268"/>
                <a:gd name="T11" fmla="*/ 246 h 267"/>
                <a:gd name="T12" fmla="*/ 147 w 268"/>
                <a:gd name="T13" fmla="*/ 129 h 267"/>
                <a:gd name="T14" fmla="*/ 158 w 268"/>
                <a:gd name="T15" fmla="*/ 80 h 267"/>
                <a:gd name="T16" fmla="*/ 77 w 268"/>
                <a:gd name="T17" fmla="*/ 0 h 267"/>
                <a:gd name="T18" fmla="*/ 66 w 268"/>
                <a:gd name="T19" fmla="*/ 50 h 267"/>
                <a:gd name="T20" fmla="*/ 54 w 268"/>
                <a:gd name="T21" fmla="*/ 54 h 267"/>
                <a:gd name="T22" fmla="*/ 51 w 268"/>
                <a:gd name="T23" fmla="*/ 65 h 267"/>
                <a:gd name="T24" fmla="*/ 0 w 268"/>
                <a:gd name="T25" fmla="*/ 77 h 267"/>
                <a:gd name="T26" fmla="*/ 80 w 268"/>
                <a:gd name="T27" fmla="*/ 15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8" h="267">
                  <a:moveTo>
                    <a:pt x="80" y="157"/>
                  </a:moveTo>
                  <a:cubicBezTo>
                    <a:pt x="129" y="146"/>
                    <a:pt x="129" y="146"/>
                    <a:pt x="129" y="146"/>
                  </a:cubicBezTo>
                  <a:cubicBezTo>
                    <a:pt x="246" y="263"/>
                    <a:pt x="246" y="263"/>
                    <a:pt x="246" y="263"/>
                  </a:cubicBezTo>
                  <a:cubicBezTo>
                    <a:pt x="248" y="265"/>
                    <a:pt x="252" y="267"/>
                    <a:pt x="255" y="267"/>
                  </a:cubicBezTo>
                  <a:cubicBezTo>
                    <a:pt x="258" y="267"/>
                    <a:pt x="261" y="265"/>
                    <a:pt x="263" y="263"/>
                  </a:cubicBezTo>
                  <a:cubicBezTo>
                    <a:pt x="268" y="258"/>
                    <a:pt x="268" y="250"/>
                    <a:pt x="263" y="246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58" y="80"/>
                    <a:pt x="158" y="80"/>
                    <a:pt x="158" y="8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2" y="50"/>
                    <a:pt x="57" y="51"/>
                    <a:pt x="54" y="54"/>
                  </a:cubicBezTo>
                  <a:cubicBezTo>
                    <a:pt x="51" y="57"/>
                    <a:pt x="50" y="61"/>
                    <a:pt x="51" y="65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80" y="157"/>
                  </a:ln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9"/>
            <p:cNvSpPr/>
            <p:nvPr/>
          </p:nvSpPr>
          <p:spPr bwMode="auto">
            <a:xfrm>
              <a:off x="1443038" y="3595688"/>
              <a:ext cx="2447925" cy="1912937"/>
            </a:xfrm>
            <a:custGeom>
              <a:avLst/>
              <a:gdLst>
                <a:gd name="T0" fmla="*/ 71 w 1176"/>
                <a:gd name="T1" fmla="*/ 777 h 919"/>
                <a:gd name="T2" fmla="*/ 110 w 1176"/>
                <a:gd name="T3" fmla="*/ 789 h 919"/>
                <a:gd name="T4" fmla="*/ 110 w 1176"/>
                <a:gd name="T5" fmla="*/ 0 h 919"/>
                <a:gd name="T6" fmla="*/ 142 w 1176"/>
                <a:gd name="T7" fmla="*/ 0 h 919"/>
                <a:gd name="T8" fmla="*/ 1176 w 1176"/>
                <a:gd name="T9" fmla="*/ 0 h 919"/>
                <a:gd name="T10" fmla="*/ 1176 w 1176"/>
                <a:gd name="T11" fmla="*/ 919 h 919"/>
                <a:gd name="T12" fmla="*/ 71 w 1176"/>
                <a:gd name="T13" fmla="*/ 919 h 919"/>
                <a:gd name="T14" fmla="*/ 0 w 1176"/>
                <a:gd name="T15" fmla="*/ 848 h 919"/>
                <a:gd name="T16" fmla="*/ 71 w 1176"/>
                <a:gd name="T17" fmla="*/ 777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6" h="919">
                  <a:moveTo>
                    <a:pt x="71" y="777"/>
                  </a:moveTo>
                  <a:cubicBezTo>
                    <a:pt x="85" y="777"/>
                    <a:pt x="99" y="782"/>
                    <a:pt x="110" y="789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176" y="0"/>
                    <a:pt x="1176" y="0"/>
                    <a:pt x="1176" y="0"/>
                  </a:cubicBezTo>
                  <a:cubicBezTo>
                    <a:pt x="1176" y="919"/>
                    <a:pt x="1176" y="919"/>
                    <a:pt x="1176" y="919"/>
                  </a:cubicBezTo>
                  <a:cubicBezTo>
                    <a:pt x="71" y="919"/>
                    <a:pt x="71" y="919"/>
                    <a:pt x="71" y="919"/>
                  </a:cubicBezTo>
                  <a:cubicBezTo>
                    <a:pt x="32" y="919"/>
                    <a:pt x="0" y="887"/>
                    <a:pt x="0" y="848"/>
                  </a:cubicBezTo>
                  <a:cubicBezTo>
                    <a:pt x="0" y="809"/>
                    <a:pt x="32" y="777"/>
                    <a:pt x="71" y="777"/>
                  </a:cubicBezTo>
                  <a:close/>
                </a:path>
              </a:pathLst>
            </a:custGeom>
            <a:solidFill>
              <a:srgbClr val="039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10"/>
            <p:cNvSpPr/>
            <p:nvPr/>
          </p:nvSpPr>
          <p:spPr bwMode="auto">
            <a:xfrm>
              <a:off x="2232025" y="3852863"/>
              <a:ext cx="735013" cy="920750"/>
            </a:xfrm>
            <a:custGeom>
              <a:avLst/>
              <a:gdLst>
                <a:gd name="T0" fmla="*/ 176 w 353"/>
                <a:gd name="T1" fmla="*/ 0 h 443"/>
                <a:gd name="T2" fmla="*/ 0 w 353"/>
                <a:gd name="T3" fmla="*/ 176 h 443"/>
                <a:gd name="T4" fmla="*/ 30 w 353"/>
                <a:gd name="T5" fmla="*/ 275 h 443"/>
                <a:gd name="T6" fmla="*/ 30 w 353"/>
                <a:gd name="T7" fmla="*/ 275 h 443"/>
                <a:gd name="T8" fmla="*/ 47 w 353"/>
                <a:gd name="T9" fmla="*/ 296 h 443"/>
                <a:gd name="T10" fmla="*/ 109 w 353"/>
                <a:gd name="T11" fmla="*/ 443 h 443"/>
                <a:gd name="T12" fmla="*/ 176 w 353"/>
                <a:gd name="T13" fmla="*/ 443 h 443"/>
                <a:gd name="T14" fmla="*/ 243 w 353"/>
                <a:gd name="T15" fmla="*/ 443 h 443"/>
                <a:gd name="T16" fmla="*/ 306 w 353"/>
                <a:gd name="T17" fmla="*/ 296 h 443"/>
                <a:gd name="T18" fmla="*/ 322 w 353"/>
                <a:gd name="T19" fmla="*/ 275 h 443"/>
                <a:gd name="T20" fmla="*/ 322 w 353"/>
                <a:gd name="T21" fmla="*/ 275 h 443"/>
                <a:gd name="T22" fmla="*/ 353 w 353"/>
                <a:gd name="T23" fmla="*/ 176 h 443"/>
                <a:gd name="T24" fmla="*/ 176 w 353"/>
                <a:gd name="T25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3" h="443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213"/>
                    <a:pt x="11" y="247"/>
                    <a:pt x="30" y="275"/>
                  </a:cubicBezTo>
                  <a:cubicBezTo>
                    <a:pt x="30" y="275"/>
                    <a:pt x="30" y="275"/>
                    <a:pt x="30" y="275"/>
                  </a:cubicBezTo>
                  <a:cubicBezTo>
                    <a:pt x="35" y="282"/>
                    <a:pt x="41" y="289"/>
                    <a:pt x="47" y="296"/>
                  </a:cubicBezTo>
                  <a:cubicBezTo>
                    <a:pt x="70" y="327"/>
                    <a:pt x="110" y="389"/>
                    <a:pt x="109" y="443"/>
                  </a:cubicBezTo>
                  <a:cubicBezTo>
                    <a:pt x="176" y="443"/>
                    <a:pt x="176" y="443"/>
                    <a:pt x="176" y="443"/>
                  </a:cubicBezTo>
                  <a:cubicBezTo>
                    <a:pt x="243" y="443"/>
                    <a:pt x="243" y="443"/>
                    <a:pt x="243" y="443"/>
                  </a:cubicBezTo>
                  <a:cubicBezTo>
                    <a:pt x="243" y="389"/>
                    <a:pt x="283" y="327"/>
                    <a:pt x="306" y="296"/>
                  </a:cubicBezTo>
                  <a:cubicBezTo>
                    <a:pt x="312" y="289"/>
                    <a:pt x="317" y="282"/>
                    <a:pt x="322" y="275"/>
                  </a:cubicBezTo>
                  <a:cubicBezTo>
                    <a:pt x="322" y="275"/>
                    <a:pt x="322" y="275"/>
                    <a:pt x="322" y="275"/>
                  </a:cubicBezTo>
                  <a:cubicBezTo>
                    <a:pt x="342" y="247"/>
                    <a:pt x="353" y="213"/>
                    <a:pt x="353" y="176"/>
                  </a:cubicBezTo>
                  <a:cubicBezTo>
                    <a:pt x="353" y="79"/>
                    <a:pt x="274" y="0"/>
                    <a:pt x="176" y="0"/>
                  </a:cubicBezTo>
                  <a:close/>
                </a:path>
              </a:pathLst>
            </a:custGeom>
            <a:solidFill>
              <a:srgbClr val="039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11"/>
            <p:cNvSpPr/>
            <p:nvPr/>
          </p:nvSpPr>
          <p:spPr bwMode="auto">
            <a:xfrm>
              <a:off x="2424113" y="4833938"/>
              <a:ext cx="350838" cy="42862"/>
            </a:xfrm>
            <a:custGeom>
              <a:avLst/>
              <a:gdLst>
                <a:gd name="T0" fmla="*/ 0 w 169"/>
                <a:gd name="T1" fmla="*/ 10 h 20"/>
                <a:gd name="T2" fmla="*/ 7 w 169"/>
                <a:gd name="T3" fmla="*/ 20 h 20"/>
                <a:gd name="T4" fmla="*/ 162 w 169"/>
                <a:gd name="T5" fmla="*/ 20 h 20"/>
                <a:gd name="T6" fmla="*/ 169 w 169"/>
                <a:gd name="T7" fmla="*/ 10 h 20"/>
                <a:gd name="T8" fmla="*/ 169 w 169"/>
                <a:gd name="T9" fmla="*/ 10 h 20"/>
                <a:gd name="T10" fmla="*/ 162 w 169"/>
                <a:gd name="T11" fmla="*/ 0 h 20"/>
                <a:gd name="T12" fmla="*/ 7 w 169"/>
                <a:gd name="T13" fmla="*/ 0 h 20"/>
                <a:gd name="T14" fmla="*/ 0 w 169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20">
                  <a:moveTo>
                    <a:pt x="0" y="10"/>
                  </a:moveTo>
                  <a:cubicBezTo>
                    <a:pt x="0" y="15"/>
                    <a:pt x="3" y="20"/>
                    <a:pt x="7" y="20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166" y="20"/>
                    <a:pt x="169" y="15"/>
                    <a:pt x="169" y="10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69" y="4"/>
                    <a:pt x="166" y="0"/>
                    <a:pt x="16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12"/>
            <p:cNvSpPr/>
            <p:nvPr/>
          </p:nvSpPr>
          <p:spPr bwMode="auto">
            <a:xfrm>
              <a:off x="2424113" y="4897438"/>
              <a:ext cx="350838" cy="39687"/>
            </a:xfrm>
            <a:custGeom>
              <a:avLst/>
              <a:gdLst>
                <a:gd name="T0" fmla="*/ 0 w 169"/>
                <a:gd name="T1" fmla="*/ 9 h 19"/>
                <a:gd name="T2" fmla="*/ 7 w 169"/>
                <a:gd name="T3" fmla="*/ 19 h 19"/>
                <a:gd name="T4" fmla="*/ 162 w 169"/>
                <a:gd name="T5" fmla="*/ 19 h 19"/>
                <a:gd name="T6" fmla="*/ 169 w 169"/>
                <a:gd name="T7" fmla="*/ 9 h 19"/>
                <a:gd name="T8" fmla="*/ 169 w 169"/>
                <a:gd name="T9" fmla="*/ 9 h 19"/>
                <a:gd name="T10" fmla="*/ 162 w 169"/>
                <a:gd name="T11" fmla="*/ 0 h 19"/>
                <a:gd name="T12" fmla="*/ 7 w 169"/>
                <a:gd name="T13" fmla="*/ 0 h 19"/>
                <a:gd name="T14" fmla="*/ 0 w 169"/>
                <a:gd name="T1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9">
                  <a:moveTo>
                    <a:pt x="0" y="9"/>
                  </a:moveTo>
                  <a:cubicBezTo>
                    <a:pt x="0" y="15"/>
                    <a:pt x="3" y="19"/>
                    <a:pt x="7" y="19"/>
                  </a:cubicBezTo>
                  <a:cubicBezTo>
                    <a:pt x="162" y="19"/>
                    <a:pt x="162" y="19"/>
                    <a:pt x="162" y="19"/>
                  </a:cubicBezTo>
                  <a:cubicBezTo>
                    <a:pt x="166" y="19"/>
                    <a:pt x="169" y="15"/>
                    <a:pt x="169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4"/>
                    <a:pt x="166" y="0"/>
                    <a:pt x="16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13"/>
            <p:cNvSpPr/>
            <p:nvPr/>
          </p:nvSpPr>
          <p:spPr bwMode="auto">
            <a:xfrm>
              <a:off x="2424113" y="4957763"/>
              <a:ext cx="350838" cy="41275"/>
            </a:xfrm>
            <a:custGeom>
              <a:avLst/>
              <a:gdLst>
                <a:gd name="T0" fmla="*/ 0 w 169"/>
                <a:gd name="T1" fmla="*/ 10 h 20"/>
                <a:gd name="T2" fmla="*/ 7 w 169"/>
                <a:gd name="T3" fmla="*/ 20 h 20"/>
                <a:gd name="T4" fmla="*/ 162 w 169"/>
                <a:gd name="T5" fmla="*/ 20 h 20"/>
                <a:gd name="T6" fmla="*/ 169 w 169"/>
                <a:gd name="T7" fmla="*/ 10 h 20"/>
                <a:gd name="T8" fmla="*/ 169 w 169"/>
                <a:gd name="T9" fmla="*/ 10 h 20"/>
                <a:gd name="T10" fmla="*/ 162 w 169"/>
                <a:gd name="T11" fmla="*/ 0 h 20"/>
                <a:gd name="T12" fmla="*/ 7 w 169"/>
                <a:gd name="T13" fmla="*/ 0 h 20"/>
                <a:gd name="T14" fmla="*/ 0 w 169"/>
                <a:gd name="T1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20">
                  <a:moveTo>
                    <a:pt x="0" y="10"/>
                  </a:moveTo>
                  <a:cubicBezTo>
                    <a:pt x="0" y="15"/>
                    <a:pt x="3" y="20"/>
                    <a:pt x="7" y="20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166" y="20"/>
                    <a:pt x="169" y="15"/>
                    <a:pt x="169" y="10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69" y="4"/>
                    <a:pt x="166" y="0"/>
                    <a:pt x="16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14"/>
            <p:cNvSpPr>
              <a:spLocks noEditPoints="1"/>
            </p:cNvSpPr>
            <p:nvPr/>
          </p:nvSpPr>
          <p:spPr bwMode="auto">
            <a:xfrm>
              <a:off x="2359025" y="4189413"/>
              <a:ext cx="481013" cy="598487"/>
            </a:xfrm>
            <a:custGeom>
              <a:avLst/>
              <a:gdLst>
                <a:gd name="T0" fmla="*/ 78 w 231"/>
                <a:gd name="T1" fmla="*/ 88 h 288"/>
                <a:gd name="T2" fmla="*/ 44 w 231"/>
                <a:gd name="T3" fmla="*/ 88 h 288"/>
                <a:gd name="T4" fmla="*/ 0 w 231"/>
                <a:gd name="T5" fmla="*/ 44 h 288"/>
                <a:gd name="T6" fmla="*/ 44 w 231"/>
                <a:gd name="T7" fmla="*/ 0 h 288"/>
                <a:gd name="T8" fmla="*/ 88 w 231"/>
                <a:gd name="T9" fmla="*/ 44 h 288"/>
                <a:gd name="T10" fmla="*/ 88 w 231"/>
                <a:gd name="T11" fmla="*/ 78 h 288"/>
                <a:gd name="T12" fmla="*/ 143 w 231"/>
                <a:gd name="T13" fmla="*/ 78 h 288"/>
                <a:gd name="T14" fmla="*/ 143 w 231"/>
                <a:gd name="T15" fmla="*/ 44 h 288"/>
                <a:gd name="T16" fmla="*/ 187 w 231"/>
                <a:gd name="T17" fmla="*/ 0 h 288"/>
                <a:gd name="T18" fmla="*/ 231 w 231"/>
                <a:gd name="T19" fmla="*/ 44 h 288"/>
                <a:gd name="T20" fmla="*/ 187 w 231"/>
                <a:gd name="T21" fmla="*/ 88 h 288"/>
                <a:gd name="T22" fmla="*/ 153 w 231"/>
                <a:gd name="T23" fmla="*/ 88 h 288"/>
                <a:gd name="T24" fmla="*/ 153 w 231"/>
                <a:gd name="T25" fmla="*/ 288 h 288"/>
                <a:gd name="T26" fmla="*/ 143 w 231"/>
                <a:gd name="T27" fmla="*/ 288 h 288"/>
                <a:gd name="T28" fmla="*/ 143 w 231"/>
                <a:gd name="T29" fmla="*/ 88 h 288"/>
                <a:gd name="T30" fmla="*/ 88 w 231"/>
                <a:gd name="T31" fmla="*/ 88 h 288"/>
                <a:gd name="T32" fmla="*/ 88 w 231"/>
                <a:gd name="T33" fmla="*/ 288 h 288"/>
                <a:gd name="T34" fmla="*/ 78 w 231"/>
                <a:gd name="T35" fmla="*/ 288 h 288"/>
                <a:gd name="T36" fmla="*/ 78 w 231"/>
                <a:gd name="T37" fmla="*/ 88 h 288"/>
                <a:gd name="T38" fmla="*/ 78 w 231"/>
                <a:gd name="T39" fmla="*/ 44 h 288"/>
                <a:gd name="T40" fmla="*/ 44 w 231"/>
                <a:gd name="T41" fmla="*/ 10 h 288"/>
                <a:gd name="T42" fmla="*/ 10 w 231"/>
                <a:gd name="T43" fmla="*/ 44 h 288"/>
                <a:gd name="T44" fmla="*/ 44 w 231"/>
                <a:gd name="T45" fmla="*/ 78 h 288"/>
                <a:gd name="T46" fmla="*/ 78 w 231"/>
                <a:gd name="T47" fmla="*/ 78 h 288"/>
                <a:gd name="T48" fmla="*/ 78 w 231"/>
                <a:gd name="T49" fmla="*/ 44 h 288"/>
                <a:gd name="T50" fmla="*/ 153 w 231"/>
                <a:gd name="T51" fmla="*/ 44 h 288"/>
                <a:gd name="T52" fmla="*/ 153 w 231"/>
                <a:gd name="T53" fmla="*/ 78 h 288"/>
                <a:gd name="T54" fmla="*/ 187 w 231"/>
                <a:gd name="T55" fmla="*/ 78 h 288"/>
                <a:gd name="T56" fmla="*/ 221 w 231"/>
                <a:gd name="T57" fmla="*/ 44 h 288"/>
                <a:gd name="T58" fmla="*/ 187 w 231"/>
                <a:gd name="T59" fmla="*/ 10 h 288"/>
                <a:gd name="T60" fmla="*/ 153 w 231"/>
                <a:gd name="T61" fmla="*/ 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1" h="288">
                  <a:moveTo>
                    <a:pt x="78" y="88"/>
                  </a:moveTo>
                  <a:cubicBezTo>
                    <a:pt x="44" y="88"/>
                    <a:pt x="44" y="88"/>
                    <a:pt x="44" y="88"/>
                  </a:cubicBezTo>
                  <a:cubicBezTo>
                    <a:pt x="20" y="88"/>
                    <a:pt x="0" y="68"/>
                    <a:pt x="0" y="44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68" y="0"/>
                    <a:pt x="88" y="19"/>
                    <a:pt x="88" y="44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19"/>
                    <a:pt x="163" y="0"/>
                    <a:pt x="187" y="0"/>
                  </a:cubicBezTo>
                  <a:cubicBezTo>
                    <a:pt x="211" y="0"/>
                    <a:pt x="231" y="19"/>
                    <a:pt x="231" y="44"/>
                  </a:cubicBezTo>
                  <a:cubicBezTo>
                    <a:pt x="231" y="68"/>
                    <a:pt x="211" y="88"/>
                    <a:pt x="187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3" y="288"/>
                    <a:pt x="153" y="288"/>
                    <a:pt x="153" y="288"/>
                  </a:cubicBezTo>
                  <a:cubicBezTo>
                    <a:pt x="143" y="288"/>
                    <a:pt x="143" y="288"/>
                    <a:pt x="143" y="288"/>
                  </a:cubicBezTo>
                  <a:cubicBezTo>
                    <a:pt x="143" y="88"/>
                    <a:pt x="143" y="88"/>
                    <a:pt x="143" y="88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78" y="288"/>
                    <a:pt x="78" y="288"/>
                    <a:pt x="78" y="288"/>
                  </a:cubicBezTo>
                  <a:lnTo>
                    <a:pt x="78" y="88"/>
                  </a:lnTo>
                  <a:close/>
                  <a:moveTo>
                    <a:pt x="78" y="44"/>
                  </a:moveTo>
                  <a:cubicBezTo>
                    <a:pt x="78" y="25"/>
                    <a:pt x="63" y="10"/>
                    <a:pt x="44" y="10"/>
                  </a:cubicBezTo>
                  <a:cubicBezTo>
                    <a:pt x="25" y="10"/>
                    <a:pt x="10" y="25"/>
                    <a:pt x="10" y="44"/>
                  </a:cubicBezTo>
                  <a:cubicBezTo>
                    <a:pt x="10" y="62"/>
                    <a:pt x="25" y="78"/>
                    <a:pt x="44" y="78"/>
                  </a:cubicBezTo>
                  <a:cubicBezTo>
                    <a:pt x="78" y="78"/>
                    <a:pt x="78" y="78"/>
                    <a:pt x="78" y="78"/>
                  </a:cubicBezTo>
                  <a:lnTo>
                    <a:pt x="78" y="44"/>
                  </a:lnTo>
                  <a:close/>
                  <a:moveTo>
                    <a:pt x="153" y="44"/>
                  </a:moveTo>
                  <a:cubicBezTo>
                    <a:pt x="153" y="78"/>
                    <a:pt x="153" y="78"/>
                    <a:pt x="153" y="78"/>
                  </a:cubicBezTo>
                  <a:cubicBezTo>
                    <a:pt x="187" y="78"/>
                    <a:pt x="187" y="78"/>
                    <a:pt x="187" y="78"/>
                  </a:cubicBezTo>
                  <a:cubicBezTo>
                    <a:pt x="206" y="78"/>
                    <a:pt x="221" y="62"/>
                    <a:pt x="221" y="44"/>
                  </a:cubicBezTo>
                  <a:cubicBezTo>
                    <a:pt x="221" y="25"/>
                    <a:pt x="206" y="10"/>
                    <a:pt x="187" y="10"/>
                  </a:cubicBezTo>
                  <a:cubicBezTo>
                    <a:pt x="168" y="10"/>
                    <a:pt x="153" y="25"/>
                    <a:pt x="153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15"/>
            <p:cNvSpPr>
              <a:spLocks noEditPoints="1"/>
            </p:cNvSpPr>
            <p:nvPr/>
          </p:nvSpPr>
          <p:spPr bwMode="auto">
            <a:xfrm>
              <a:off x="2198688" y="3819525"/>
              <a:ext cx="801688" cy="987425"/>
            </a:xfrm>
            <a:custGeom>
              <a:avLst/>
              <a:gdLst>
                <a:gd name="T0" fmla="*/ 0 w 385"/>
                <a:gd name="T1" fmla="*/ 192 h 475"/>
                <a:gd name="T2" fmla="*/ 33 w 385"/>
                <a:gd name="T3" fmla="*/ 300 h 475"/>
                <a:gd name="T4" fmla="*/ 50 w 385"/>
                <a:gd name="T5" fmla="*/ 322 h 475"/>
                <a:gd name="T6" fmla="*/ 109 w 385"/>
                <a:gd name="T7" fmla="*/ 459 h 475"/>
                <a:gd name="T8" fmla="*/ 114 w 385"/>
                <a:gd name="T9" fmla="*/ 470 h 475"/>
                <a:gd name="T10" fmla="*/ 125 w 385"/>
                <a:gd name="T11" fmla="*/ 475 h 475"/>
                <a:gd name="T12" fmla="*/ 192 w 385"/>
                <a:gd name="T13" fmla="*/ 475 h 475"/>
                <a:gd name="T14" fmla="*/ 259 w 385"/>
                <a:gd name="T15" fmla="*/ 475 h 475"/>
                <a:gd name="T16" fmla="*/ 271 w 385"/>
                <a:gd name="T17" fmla="*/ 470 h 475"/>
                <a:gd name="T18" fmla="*/ 275 w 385"/>
                <a:gd name="T19" fmla="*/ 459 h 475"/>
                <a:gd name="T20" fmla="*/ 334 w 385"/>
                <a:gd name="T21" fmla="*/ 322 h 475"/>
                <a:gd name="T22" fmla="*/ 352 w 385"/>
                <a:gd name="T23" fmla="*/ 300 h 475"/>
                <a:gd name="T24" fmla="*/ 385 w 385"/>
                <a:gd name="T25" fmla="*/ 192 h 475"/>
                <a:gd name="T26" fmla="*/ 192 w 385"/>
                <a:gd name="T27" fmla="*/ 0 h 475"/>
                <a:gd name="T28" fmla="*/ 0 w 385"/>
                <a:gd name="T29" fmla="*/ 192 h 475"/>
                <a:gd name="T30" fmla="*/ 16 w 385"/>
                <a:gd name="T31" fmla="*/ 192 h 475"/>
                <a:gd name="T32" fmla="*/ 192 w 385"/>
                <a:gd name="T33" fmla="*/ 16 h 475"/>
                <a:gd name="T34" fmla="*/ 369 w 385"/>
                <a:gd name="T35" fmla="*/ 192 h 475"/>
                <a:gd name="T36" fmla="*/ 338 w 385"/>
                <a:gd name="T37" fmla="*/ 291 h 475"/>
                <a:gd name="T38" fmla="*/ 338 w 385"/>
                <a:gd name="T39" fmla="*/ 291 h 475"/>
                <a:gd name="T40" fmla="*/ 322 w 385"/>
                <a:gd name="T41" fmla="*/ 312 h 475"/>
                <a:gd name="T42" fmla="*/ 259 w 385"/>
                <a:gd name="T43" fmla="*/ 459 h 475"/>
                <a:gd name="T44" fmla="*/ 192 w 385"/>
                <a:gd name="T45" fmla="*/ 459 h 475"/>
                <a:gd name="T46" fmla="*/ 125 w 385"/>
                <a:gd name="T47" fmla="*/ 459 h 475"/>
                <a:gd name="T48" fmla="*/ 63 w 385"/>
                <a:gd name="T49" fmla="*/ 312 h 475"/>
                <a:gd name="T50" fmla="*/ 46 w 385"/>
                <a:gd name="T51" fmla="*/ 291 h 475"/>
                <a:gd name="T52" fmla="*/ 46 w 385"/>
                <a:gd name="T53" fmla="*/ 291 h 475"/>
                <a:gd name="T54" fmla="*/ 16 w 385"/>
                <a:gd name="T55" fmla="*/ 192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5" h="475">
                  <a:moveTo>
                    <a:pt x="0" y="192"/>
                  </a:moveTo>
                  <a:cubicBezTo>
                    <a:pt x="0" y="231"/>
                    <a:pt x="12" y="268"/>
                    <a:pt x="33" y="300"/>
                  </a:cubicBezTo>
                  <a:cubicBezTo>
                    <a:pt x="38" y="308"/>
                    <a:pt x="44" y="315"/>
                    <a:pt x="50" y="322"/>
                  </a:cubicBezTo>
                  <a:cubicBezTo>
                    <a:pt x="69" y="347"/>
                    <a:pt x="110" y="408"/>
                    <a:pt x="109" y="459"/>
                  </a:cubicBezTo>
                  <a:cubicBezTo>
                    <a:pt x="109" y="463"/>
                    <a:pt x="111" y="467"/>
                    <a:pt x="114" y="470"/>
                  </a:cubicBezTo>
                  <a:cubicBezTo>
                    <a:pt x="117" y="473"/>
                    <a:pt x="121" y="475"/>
                    <a:pt x="125" y="475"/>
                  </a:cubicBezTo>
                  <a:cubicBezTo>
                    <a:pt x="192" y="475"/>
                    <a:pt x="192" y="475"/>
                    <a:pt x="192" y="475"/>
                  </a:cubicBezTo>
                  <a:cubicBezTo>
                    <a:pt x="259" y="475"/>
                    <a:pt x="259" y="475"/>
                    <a:pt x="259" y="475"/>
                  </a:cubicBezTo>
                  <a:cubicBezTo>
                    <a:pt x="264" y="475"/>
                    <a:pt x="268" y="473"/>
                    <a:pt x="271" y="470"/>
                  </a:cubicBezTo>
                  <a:cubicBezTo>
                    <a:pt x="274" y="467"/>
                    <a:pt x="275" y="463"/>
                    <a:pt x="275" y="459"/>
                  </a:cubicBezTo>
                  <a:cubicBezTo>
                    <a:pt x="274" y="408"/>
                    <a:pt x="316" y="347"/>
                    <a:pt x="334" y="322"/>
                  </a:cubicBezTo>
                  <a:cubicBezTo>
                    <a:pt x="340" y="315"/>
                    <a:pt x="346" y="308"/>
                    <a:pt x="352" y="300"/>
                  </a:cubicBezTo>
                  <a:cubicBezTo>
                    <a:pt x="373" y="268"/>
                    <a:pt x="385" y="231"/>
                    <a:pt x="385" y="192"/>
                  </a:cubicBezTo>
                  <a:cubicBezTo>
                    <a:pt x="385" y="86"/>
                    <a:pt x="298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lose/>
                  <a:moveTo>
                    <a:pt x="16" y="192"/>
                  </a:moveTo>
                  <a:cubicBezTo>
                    <a:pt x="16" y="95"/>
                    <a:pt x="95" y="16"/>
                    <a:pt x="192" y="16"/>
                  </a:cubicBezTo>
                  <a:cubicBezTo>
                    <a:pt x="290" y="16"/>
                    <a:pt x="369" y="95"/>
                    <a:pt x="369" y="192"/>
                  </a:cubicBezTo>
                  <a:cubicBezTo>
                    <a:pt x="369" y="229"/>
                    <a:pt x="358" y="263"/>
                    <a:pt x="338" y="291"/>
                  </a:cubicBezTo>
                  <a:cubicBezTo>
                    <a:pt x="338" y="291"/>
                    <a:pt x="338" y="291"/>
                    <a:pt x="338" y="291"/>
                  </a:cubicBezTo>
                  <a:cubicBezTo>
                    <a:pt x="333" y="298"/>
                    <a:pt x="328" y="305"/>
                    <a:pt x="322" y="312"/>
                  </a:cubicBezTo>
                  <a:cubicBezTo>
                    <a:pt x="299" y="343"/>
                    <a:pt x="259" y="405"/>
                    <a:pt x="259" y="459"/>
                  </a:cubicBezTo>
                  <a:cubicBezTo>
                    <a:pt x="192" y="459"/>
                    <a:pt x="192" y="459"/>
                    <a:pt x="192" y="459"/>
                  </a:cubicBezTo>
                  <a:cubicBezTo>
                    <a:pt x="125" y="459"/>
                    <a:pt x="125" y="459"/>
                    <a:pt x="125" y="459"/>
                  </a:cubicBezTo>
                  <a:cubicBezTo>
                    <a:pt x="126" y="405"/>
                    <a:pt x="86" y="343"/>
                    <a:pt x="63" y="312"/>
                  </a:cubicBezTo>
                  <a:cubicBezTo>
                    <a:pt x="57" y="305"/>
                    <a:pt x="51" y="298"/>
                    <a:pt x="46" y="291"/>
                  </a:cubicBezTo>
                  <a:cubicBezTo>
                    <a:pt x="46" y="291"/>
                    <a:pt x="46" y="291"/>
                    <a:pt x="46" y="291"/>
                  </a:cubicBezTo>
                  <a:cubicBezTo>
                    <a:pt x="27" y="263"/>
                    <a:pt x="16" y="229"/>
                    <a:pt x="16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16"/>
            <p:cNvSpPr/>
            <p:nvPr/>
          </p:nvSpPr>
          <p:spPr bwMode="auto">
            <a:xfrm>
              <a:off x="1443038" y="3454400"/>
              <a:ext cx="228600" cy="1906587"/>
            </a:xfrm>
            <a:custGeom>
              <a:avLst/>
              <a:gdLst>
                <a:gd name="T0" fmla="*/ 0 w 110"/>
                <a:gd name="T1" fmla="*/ 68 h 916"/>
                <a:gd name="T2" fmla="*/ 71 w 110"/>
                <a:gd name="T3" fmla="*/ 0 h 916"/>
                <a:gd name="T4" fmla="*/ 110 w 110"/>
                <a:gd name="T5" fmla="*/ 12 h 916"/>
                <a:gd name="T6" fmla="*/ 110 w 110"/>
                <a:gd name="T7" fmla="*/ 857 h 916"/>
                <a:gd name="T8" fmla="*/ 71 w 110"/>
                <a:gd name="T9" fmla="*/ 845 h 916"/>
                <a:gd name="T10" fmla="*/ 0 w 110"/>
                <a:gd name="T11" fmla="*/ 916 h 916"/>
                <a:gd name="T12" fmla="*/ 0 w 110"/>
                <a:gd name="T13" fmla="*/ 68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16">
                  <a:moveTo>
                    <a:pt x="0" y="68"/>
                  </a:moveTo>
                  <a:cubicBezTo>
                    <a:pt x="2" y="30"/>
                    <a:pt x="33" y="0"/>
                    <a:pt x="71" y="0"/>
                  </a:cubicBezTo>
                  <a:cubicBezTo>
                    <a:pt x="85" y="0"/>
                    <a:pt x="99" y="5"/>
                    <a:pt x="110" y="12"/>
                  </a:cubicBezTo>
                  <a:cubicBezTo>
                    <a:pt x="110" y="857"/>
                    <a:pt x="110" y="857"/>
                    <a:pt x="110" y="857"/>
                  </a:cubicBezTo>
                  <a:cubicBezTo>
                    <a:pt x="99" y="850"/>
                    <a:pt x="85" y="845"/>
                    <a:pt x="71" y="845"/>
                  </a:cubicBezTo>
                  <a:cubicBezTo>
                    <a:pt x="32" y="845"/>
                    <a:pt x="0" y="877"/>
                    <a:pt x="0" y="916"/>
                  </a:cubicBezTo>
                  <a:cubicBezTo>
                    <a:pt x="0" y="68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Oval 17"/>
            <p:cNvSpPr>
              <a:spLocks noChangeArrowheads="1"/>
            </p:cNvSpPr>
            <p:nvPr/>
          </p:nvSpPr>
          <p:spPr bwMode="auto">
            <a:xfrm>
              <a:off x="3830638" y="5213350"/>
              <a:ext cx="492125" cy="490537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Oval 18"/>
            <p:cNvSpPr>
              <a:spLocks noChangeArrowheads="1"/>
            </p:cNvSpPr>
            <p:nvPr/>
          </p:nvSpPr>
          <p:spPr bwMode="auto">
            <a:xfrm>
              <a:off x="3608388" y="5334000"/>
              <a:ext cx="328613" cy="328612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Oval 19"/>
            <p:cNvSpPr>
              <a:spLocks noChangeArrowheads="1"/>
            </p:cNvSpPr>
            <p:nvPr/>
          </p:nvSpPr>
          <p:spPr bwMode="auto">
            <a:xfrm>
              <a:off x="3287713" y="5327650"/>
              <a:ext cx="263525" cy="263525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Oval 20"/>
            <p:cNvSpPr>
              <a:spLocks noChangeArrowheads="1"/>
            </p:cNvSpPr>
            <p:nvPr/>
          </p:nvSpPr>
          <p:spPr bwMode="auto">
            <a:xfrm>
              <a:off x="3463925" y="5395913"/>
              <a:ext cx="327025" cy="328612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Oval 21"/>
            <p:cNvSpPr>
              <a:spLocks noChangeArrowheads="1"/>
            </p:cNvSpPr>
            <p:nvPr/>
          </p:nvSpPr>
          <p:spPr bwMode="auto">
            <a:xfrm>
              <a:off x="4279900" y="5348288"/>
              <a:ext cx="214313" cy="212725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Oval 22"/>
            <p:cNvSpPr>
              <a:spLocks noChangeArrowheads="1"/>
            </p:cNvSpPr>
            <p:nvPr/>
          </p:nvSpPr>
          <p:spPr bwMode="auto">
            <a:xfrm>
              <a:off x="4173538" y="5392738"/>
              <a:ext cx="215900" cy="214312"/>
            </a:xfrm>
            <a:prstGeom prst="ellipse">
              <a:avLst/>
            </a:pr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23"/>
            <p:cNvSpPr/>
            <p:nvPr/>
          </p:nvSpPr>
          <p:spPr bwMode="auto">
            <a:xfrm>
              <a:off x="3702050" y="4244975"/>
              <a:ext cx="395288" cy="1095375"/>
            </a:xfrm>
            <a:custGeom>
              <a:avLst/>
              <a:gdLst>
                <a:gd name="T0" fmla="*/ 190 w 190"/>
                <a:gd name="T1" fmla="*/ 526 h 526"/>
                <a:gd name="T2" fmla="*/ 0 w 190"/>
                <a:gd name="T3" fmla="*/ 526 h 526"/>
                <a:gd name="T4" fmla="*/ 46 w 190"/>
                <a:gd name="T5" fmla="*/ 0 h 526"/>
                <a:gd name="T6" fmla="*/ 144 w 190"/>
                <a:gd name="T7" fmla="*/ 0 h 526"/>
                <a:gd name="T8" fmla="*/ 190 w 190"/>
                <a:gd name="T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526">
                  <a:moveTo>
                    <a:pt x="190" y="526"/>
                  </a:moveTo>
                  <a:cubicBezTo>
                    <a:pt x="127" y="526"/>
                    <a:pt x="64" y="526"/>
                    <a:pt x="0" y="526"/>
                  </a:cubicBezTo>
                  <a:cubicBezTo>
                    <a:pt x="16" y="351"/>
                    <a:pt x="31" y="176"/>
                    <a:pt x="46" y="0"/>
                  </a:cubicBezTo>
                  <a:cubicBezTo>
                    <a:pt x="79" y="0"/>
                    <a:pt x="112" y="0"/>
                    <a:pt x="144" y="0"/>
                  </a:cubicBezTo>
                  <a:cubicBezTo>
                    <a:pt x="159" y="176"/>
                    <a:pt x="175" y="351"/>
                    <a:pt x="190" y="526"/>
                  </a:cubicBez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4"/>
            <p:cNvSpPr/>
            <p:nvPr/>
          </p:nvSpPr>
          <p:spPr bwMode="auto">
            <a:xfrm>
              <a:off x="3794125" y="4244975"/>
              <a:ext cx="211138" cy="1095375"/>
            </a:xfrm>
            <a:custGeom>
              <a:avLst/>
              <a:gdLst>
                <a:gd name="T0" fmla="*/ 102 w 102"/>
                <a:gd name="T1" fmla="*/ 526 h 526"/>
                <a:gd name="T2" fmla="*/ 0 w 102"/>
                <a:gd name="T3" fmla="*/ 526 h 526"/>
                <a:gd name="T4" fmla="*/ 25 w 102"/>
                <a:gd name="T5" fmla="*/ 0 h 526"/>
                <a:gd name="T6" fmla="*/ 78 w 102"/>
                <a:gd name="T7" fmla="*/ 0 h 526"/>
                <a:gd name="T8" fmla="*/ 102 w 102"/>
                <a:gd name="T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26">
                  <a:moveTo>
                    <a:pt x="102" y="526"/>
                  </a:moveTo>
                  <a:cubicBezTo>
                    <a:pt x="68" y="526"/>
                    <a:pt x="34" y="526"/>
                    <a:pt x="0" y="526"/>
                  </a:cubicBezTo>
                  <a:cubicBezTo>
                    <a:pt x="8" y="351"/>
                    <a:pt x="17" y="176"/>
                    <a:pt x="25" y="0"/>
                  </a:cubicBezTo>
                  <a:cubicBezTo>
                    <a:pt x="42" y="0"/>
                    <a:pt x="60" y="0"/>
                    <a:pt x="78" y="0"/>
                  </a:cubicBezTo>
                  <a:cubicBezTo>
                    <a:pt x="86" y="176"/>
                    <a:pt x="94" y="351"/>
                    <a:pt x="102" y="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5"/>
            <p:cNvSpPr/>
            <p:nvPr/>
          </p:nvSpPr>
          <p:spPr bwMode="auto">
            <a:xfrm>
              <a:off x="3868738" y="4244975"/>
              <a:ext cx="63500" cy="1095375"/>
            </a:xfrm>
            <a:custGeom>
              <a:avLst/>
              <a:gdLst>
                <a:gd name="T0" fmla="*/ 31 w 31"/>
                <a:gd name="T1" fmla="*/ 526 h 526"/>
                <a:gd name="T2" fmla="*/ 0 w 31"/>
                <a:gd name="T3" fmla="*/ 526 h 526"/>
                <a:gd name="T4" fmla="*/ 7 w 31"/>
                <a:gd name="T5" fmla="*/ 0 h 526"/>
                <a:gd name="T6" fmla="*/ 23 w 31"/>
                <a:gd name="T7" fmla="*/ 0 h 526"/>
                <a:gd name="T8" fmla="*/ 31 w 31"/>
                <a:gd name="T9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6">
                  <a:moveTo>
                    <a:pt x="31" y="526"/>
                  </a:moveTo>
                  <a:cubicBezTo>
                    <a:pt x="20" y="526"/>
                    <a:pt x="10" y="526"/>
                    <a:pt x="0" y="526"/>
                  </a:cubicBezTo>
                  <a:cubicBezTo>
                    <a:pt x="2" y="351"/>
                    <a:pt x="5" y="176"/>
                    <a:pt x="7" y="0"/>
                  </a:cubicBezTo>
                  <a:cubicBezTo>
                    <a:pt x="13" y="0"/>
                    <a:pt x="18" y="0"/>
                    <a:pt x="23" y="0"/>
                  </a:cubicBezTo>
                  <a:cubicBezTo>
                    <a:pt x="26" y="176"/>
                    <a:pt x="28" y="351"/>
                    <a:pt x="31" y="526"/>
                  </a:cubicBez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6"/>
            <p:cNvSpPr/>
            <p:nvPr/>
          </p:nvSpPr>
          <p:spPr bwMode="auto">
            <a:xfrm>
              <a:off x="3197225" y="3767138"/>
              <a:ext cx="552450" cy="949325"/>
            </a:xfrm>
            <a:custGeom>
              <a:avLst/>
              <a:gdLst>
                <a:gd name="T0" fmla="*/ 265 w 265"/>
                <a:gd name="T1" fmla="*/ 188 h 456"/>
                <a:gd name="T2" fmla="*/ 134 w 265"/>
                <a:gd name="T3" fmla="*/ 332 h 456"/>
                <a:gd name="T4" fmla="*/ 204 w 265"/>
                <a:gd name="T5" fmla="*/ 0 h 456"/>
                <a:gd name="T6" fmla="*/ 265 w 265"/>
                <a:gd name="T7" fmla="*/ 18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456">
                  <a:moveTo>
                    <a:pt x="265" y="188"/>
                  </a:moveTo>
                  <a:cubicBezTo>
                    <a:pt x="231" y="194"/>
                    <a:pt x="141" y="221"/>
                    <a:pt x="134" y="332"/>
                  </a:cubicBezTo>
                  <a:cubicBezTo>
                    <a:pt x="126" y="456"/>
                    <a:pt x="0" y="116"/>
                    <a:pt x="204" y="0"/>
                  </a:cubicBezTo>
                  <a:cubicBezTo>
                    <a:pt x="214" y="76"/>
                    <a:pt x="236" y="141"/>
                    <a:pt x="265" y="188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7"/>
            <p:cNvSpPr/>
            <p:nvPr/>
          </p:nvSpPr>
          <p:spPr bwMode="auto">
            <a:xfrm>
              <a:off x="4049713" y="3768725"/>
              <a:ext cx="542925" cy="944562"/>
            </a:xfrm>
            <a:custGeom>
              <a:avLst/>
              <a:gdLst>
                <a:gd name="T0" fmla="*/ 61 w 261"/>
                <a:gd name="T1" fmla="*/ 0 h 454"/>
                <a:gd name="T2" fmla="*/ 0 w 261"/>
                <a:gd name="T3" fmla="*/ 187 h 454"/>
                <a:gd name="T4" fmla="*/ 129 w 261"/>
                <a:gd name="T5" fmla="*/ 330 h 454"/>
                <a:gd name="T6" fmla="*/ 61 w 261"/>
                <a:gd name="T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454">
                  <a:moveTo>
                    <a:pt x="61" y="0"/>
                  </a:moveTo>
                  <a:cubicBezTo>
                    <a:pt x="51" y="76"/>
                    <a:pt x="30" y="141"/>
                    <a:pt x="0" y="187"/>
                  </a:cubicBezTo>
                  <a:cubicBezTo>
                    <a:pt x="37" y="194"/>
                    <a:pt x="121" y="223"/>
                    <a:pt x="129" y="330"/>
                  </a:cubicBezTo>
                  <a:cubicBezTo>
                    <a:pt x="137" y="454"/>
                    <a:pt x="261" y="117"/>
                    <a:pt x="61" y="0"/>
                  </a:cubicBez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28"/>
            <p:cNvSpPr/>
            <p:nvPr/>
          </p:nvSpPr>
          <p:spPr bwMode="auto">
            <a:xfrm>
              <a:off x="3581400" y="3165475"/>
              <a:ext cx="638175" cy="1239837"/>
            </a:xfrm>
            <a:custGeom>
              <a:avLst/>
              <a:gdLst>
                <a:gd name="T0" fmla="*/ 35 w 307"/>
                <a:gd name="T1" fmla="*/ 1 h 596"/>
                <a:gd name="T2" fmla="*/ 0 w 307"/>
                <a:gd name="T3" fmla="*/ 224 h 596"/>
                <a:gd name="T4" fmla="*/ 154 w 307"/>
                <a:gd name="T5" fmla="*/ 596 h 596"/>
                <a:gd name="T6" fmla="*/ 307 w 307"/>
                <a:gd name="T7" fmla="*/ 223 h 596"/>
                <a:gd name="T8" fmla="*/ 270 w 307"/>
                <a:gd name="T9" fmla="*/ 0 h 596"/>
                <a:gd name="T10" fmla="*/ 153 w 307"/>
                <a:gd name="T11" fmla="*/ 16 h 596"/>
                <a:gd name="T12" fmla="*/ 35 w 307"/>
                <a:gd name="T13" fmla="*/ 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596">
                  <a:moveTo>
                    <a:pt x="35" y="1"/>
                  </a:moveTo>
                  <a:cubicBezTo>
                    <a:pt x="13" y="63"/>
                    <a:pt x="0" y="140"/>
                    <a:pt x="0" y="224"/>
                  </a:cubicBezTo>
                  <a:cubicBezTo>
                    <a:pt x="0" y="409"/>
                    <a:pt x="66" y="564"/>
                    <a:pt x="154" y="596"/>
                  </a:cubicBezTo>
                  <a:cubicBezTo>
                    <a:pt x="241" y="563"/>
                    <a:pt x="307" y="409"/>
                    <a:pt x="307" y="223"/>
                  </a:cubicBezTo>
                  <a:cubicBezTo>
                    <a:pt x="307" y="140"/>
                    <a:pt x="293" y="63"/>
                    <a:pt x="270" y="0"/>
                  </a:cubicBezTo>
                  <a:cubicBezTo>
                    <a:pt x="236" y="10"/>
                    <a:pt x="196" y="16"/>
                    <a:pt x="153" y="16"/>
                  </a:cubicBezTo>
                  <a:cubicBezTo>
                    <a:pt x="110" y="16"/>
                    <a:pt x="69" y="10"/>
                    <a:pt x="35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Oval 29"/>
            <p:cNvSpPr>
              <a:spLocks noChangeArrowheads="1"/>
            </p:cNvSpPr>
            <p:nvPr/>
          </p:nvSpPr>
          <p:spPr bwMode="auto">
            <a:xfrm>
              <a:off x="3749675" y="3357563"/>
              <a:ext cx="301625" cy="301625"/>
            </a:xfrm>
            <a:prstGeom prst="ellipse">
              <a:avLst/>
            </a:pr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30"/>
            <p:cNvSpPr/>
            <p:nvPr/>
          </p:nvSpPr>
          <p:spPr bwMode="auto">
            <a:xfrm>
              <a:off x="3798888" y="3406775"/>
              <a:ext cx="203200" cy="201612"/>
            </a:xfrm>
            <a:custGeom>
              <a:avLst/>
              <a:gdLst>
                <a:gd name="T0" fmla="*/ 97 w 97"/>
                <a:gd name="T1" fmla="*/ 48 h 97"/>
                <a:gd name="T2" fmla="*/ 48 w 97"/>
                <a:gd name="T3" fmla="*/ 97 h 97"/>
                <a:gd name="T4" fmla="*/ 0 w 97"/>
                <a:gd name="T5" fmla="*/ 48 h 97"/>
                <a:gd name="T6" fmla="*/ 48 w 97"/>
                <a:gd name="T7" fmla="*/ 0 h 97"/>
                <a:gd name="T8" fmla="*/ 97 w 97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97">
                  <a:moveTo>
                    <a:pt x="97" y="48"/>
                  </a:moveTo>
                  <a:cubicBezTo>
                    <a:pt x="97" y="75"/>
                    <a:pt x="75" y="97"/>
                    <a:pt x="48" y="97"/>
                  </a:cubicBezTo>
                  <a:cubicBezTo>
                    <a:pt x="21" y="97"/>
                    <a:pt x="0" y="75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75" y="0"/>
                    <a:pt x="97" y="21"/>
                    <a:pt x="97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31"/>
            <p:cNvSpPr/>
            <p:nvPr/>
          </p:nvSpPr>
          <p:spPr bwMode="auto">
            <a:xfrm>
              <a:off x="3654425" y="3063875"/>
              <a:ext cx="488950" cy="134937"/>
            </a:xfrm>
            <a:custGeom>
              <a:avLst/>
              <a:gdLst>
                <a:gd name="T0" fmla="*/ 118 w 235"/>
                <a:gd name="T1" fmla="*/ 15 h 65"/>
                <a:gd name="T2" fmla="*/ 21 w 235"/>
                <a:gd name="T3" fmla="*/ 1 h 65"/>
                <a:gd name="T4" fmla="*/ 0 w 235"/>
                <a:gd name="T5" fmla="*/ 50 h 65"/>
                <a:gd name="T6" fmla="*/ 118 w 235"/>
                <a:gd name="T7" fmla="*/ 65 h 65"/>
                <a:gd name="T8" fmla="*/ 235 w 235"/>
                <a:gd name="T9" fmla="*/ 49 h 65"/>
                <a:gd name="T10" fmla="*/ 214 w 235"/>
                <a:gd name="T11" fmla="*/ 0 h 65"/>
                <a:gd name="T12" fmla="*/ 118 w 235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65">
                  <a:moveTo>
                    <a:pt x="118" y="15"/>
                  </a:moveTo>
                  <a:cubicBezTo>
                    <a:pt x="83" y="15"/>
                    <a:pt x="50" y="10"/>
                    <a:pt x="21" y="1"/>
                  </a:cubicBezTo>
                  <a:cubicBezTo>
                    <a:pt x="14" y="16"/>
                    <a:pt x="7" y="32"/>
                    <a:pt x="0" y="50"/>
                  </a:cubicBezTo>
                  <a:cubicBezTo>
                    <a:pt x="34" y="59"/>
                    <a:pt x="75" y="65"/>
                    <a:pt x="118" y="65"/>
                  </a:cubicBezTo>
                  <a:cubicBezTo>
                    <a:pt x="161" y="65"/>
                    <a:pt x="201" y="59"/>
                    <a:pt x="235" y="49"/>
                  </a:cubicBezTo>
                  <a:cubicBezTo>
                    <a:pt x="229" y="32"/>
                    <a:pt x="222" y="15"/>
                    <a:pt x="214" y="0"/>
                  </a:cubicBezTo>
                  <a:cubicBezTo>
                    <a:pt x="185" y="10"/>
                    <a:pt x="153" y="15"/>
                    <a:pt x="11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32"/>
            <p:cNvSpPr/>
            <p:nvPr/>
          </p:nvSpPr>
          <p:spPr bwMode="auto">
            <a:xfrm>
              <a:off x="3697288" y="2855913"/>
              <a:ext cx="401638" cy="238125"/>
            </a:xfrm>
            <a:custGeom>
              <a:avLst/>
              <a:gdLst>
                <a:gd name="T0" fmla="*/ 97 w 193"/>
                <a:gd name="T1" fmla="*/ 0 h 115"/>
                <a:gd name="T2" fmla="*/ 0 w 193"/>
                <a:gd name="T3" fmla="*/ 101 h 115"/>
                <a:gd name="T4" fmla="*/ 97 w 193"/>
                <a:gd name="T5" fmla="*/ 115 h 115"/>
                <a:gd name="T6" fmla="*/ 193 w 193"/>
                <a:gd name="T7" fmla="*/ 100 h 115"/>
                <a:gd name="T8" fmla="*/ 97 w 193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15">
                  <a:moveTo>
                    <a:pt x="97" y="0"/>
                  </a:moveTo>
                  <a:cubicBezTo>
                    <a:pt x="60" y="14"/>
                    <a:pt x="26" y="50"/>
                    <a:pt x="0" y="101"/>
                  </a:cubicBezTo>
                  <a:cubicBezTo>
                    <a:pt x="29" y="110"/>
                    <a:pt x="62" y="115"/>
                    <a:pt x="97" y="115"/>
                  </a:cubicBezTo>
                  <a:cubicBezTo>
                    <a:pt x="132" y="115"/>
                    <a:pt x="164" y="110"/>
                    <a:pt x="193" y="100"/>
                  </a:cubicBezTo>
                  <a:cubicBezTo>
                    <a:pt x="167" y="49"/>
                    <a:pt x="134" y="13"/>
                    <a:pt x="97" y="0"/>
                  </a:cubicBezTo>
                  <a:close/>
                </a:path>
              </a:pathLst>
            </a:custGeom>
            <a:solidFill>
              <a:srgbClr val="F264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33"/>
            <p:cNvSpPr/>
            <p:nvPr/>
          </p:nvSpPr>
          <p:spPr bwMode="auto">
            <a:xfrm>
              <a:off x="3878263" y="3786188"/>
              <a:ext cx="46038" cy="749300"/>
            </a:xfrm>
            <a:custGeom>
              <a:avLst/>
              <a:gdLst>
                <a:gd name="T0" fmla="*/ 21 w 22"/>
                <a:gd name="T1" fmla="*/ 8 h 360"/>
                <a:gd name="T2" fmla="*/ 11 w 22"/>
                <a:gd name="T3" fmla="*/ 0 h 360"/>
                <a:gd name="T4" fmla="*/ 11 w 22"/>
                <a:gd name="T5" fmla="*/ 0 h 360"/>
                <a:gd name="T6" fmla="*/ 0 w 22"/>
                <a:gd name="T7" fmla="*/ 9 h 360"/>
                <a:gd name="T8" fmla="*/ 1 w 22"/>
                <a:gd name="T9" fmla="*/ 351 h 360"/>
                <a:gd name="T10" fmla="*/ 11 w 22"/>
                <a:gd name="T11" fmla="*/ 360 h 360"/>
                <a:gd name="T12" fmla="*/ 11 w 22"/>
                <a:gd name="T13" fmla="*/ 360 h 360"/>
                <a:gd name="T14" fmla="*/ 22 w 22"/>
                <a:gd name="T15" fmla="*/ 351 h 360"/>
                <a:gd name="T16" fmla="*/ 21 w 22"/>
                <a:gd name="T17" fmla="*/ 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360">
                  <a:moveTo>
                    <a:pt x="21" y="8"/>
                  </a:moveTo>
                  <a:cubicBezTo>
                    <a:pt x="21" y="4"/>
                    <a:pt x="17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351"/>
                    <a:pt x="1" y="351"/>
                    <a:pt x="1" y="351"/>
                  </a:cubicBezTo>
                  <a:cubicBezTo>
                    <a:pt x="1" y="356"/>
                    <a:pt x="6" y="360"/>
                    <a:pt x="11" y="360"/>
                  </a:cubicBezTo>
                  <a:cubicBezTo>
                    <a:pt x="11" y="360"/>
                    <a:pt x="11" y="360"/>
                    <a:pt x="11" y="360"/>
                  </a:cubicBezTo>
                  <a:cubicBezTo>
                    <a:pt x="17" y="360"/>
                    <a:pt x="22" y="356"/>
                    <a:pt x="22" y="35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012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Oval 34"/>
            <p:cNvSpPr>
              <a:spLocks noChangeArrowheads="1"/>
            </p:cNvSpPr>
            <p:nvPr/>
          </p:nvSpPr>
          <p:spPr bwMode="auto">
            <a:xfrm>
              <a:off x="3582988" y="5021263"/>
              <a:ext cx="492125" cy="4921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Oval 35"/>
            <p:cNvSpPr>
              <a:spLocks noChangeArrowheads="1"/>
            </p:cNvSpPr>
            <p:nvPr/>
          </p:nvSpPr>
          <p:spPr bwMode="auto">
            <a:xfrm>
              <a:off x="3952875" y="5106988"/>
              <a:ext cx="342900" cy="3413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Oval 36"/>
            <p:cNvSpPr>
              <a:spLocks noChangeArrowheads="1"/>
            </p:cNvSpPr>
            <p:nvPr/>
          </p:nvSpPr>
          <p:spPr bwMode="auto">
            <a:xfrm>
              <a:off x="3343275" y="5154613"/>
              <a:ext cx="328613" cy="3286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Oval 37"/>
            <p:cNvSpPr>
              <a:spLocks noChangeArrowheads="1"/>
            </p:cNvSpPr>
            <p:nvPr/>
          </p:nvSpPr>
          <p:spPr bwMode="auto">
            <a:xfrm>
              <a:off x="3479800" y="5208588"/>
              <a:ext cx="328613" cy="32861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Oval 38"/>
            <p:cNvSpPr>
              <a:spLocks noChangeArrowheads="1"/>
            </p:cNvSpPr>
            <p:nvPr/>
          </p:nvSpPr>
          <p:spPr bwMode="auto">
            <a:xfrm>
              <a:off x="4186238" y="5211763"/>
              <a:ext cx="271463" cy="2714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Oval 39"/>
            <p:cNvSpPr>
              <a:spLocks noChangeArrowheads="1"/>
            </p:cNvSpPr>
            <p:nvPr/>
          </p:nvSpPr>
          <p:spPr bwMode="auto">
            <a:xfrm>
              <a:off x="1804988" y="5159375"/>
              <a:ext cx="854075" cy="852487"/>
            </a:xfrm>
            <a:prstGeom prst="ellipse">
              <a:avLst/>
            </a:prstGeom>
            <a:solidFill>
              <a:srgbClr val="FF61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40"/>
            <p:cNvSpPr/>
            <p:nvPr/>
          </p:nvSpPr>
          <p:spPr bwMode="auto">
            <a:xfrm>
              <a:off x="2024063" y="5395913"/>
              <a:ext cx="415925" cy="239712"/>
            </a:xfrm>
            <a:custGeom>
              <a:avLst/>
              <a:gdLst>
                <a:gd name="T0" fmla="*/ 200 w 200"/>
                <a:gd name="T1" fmla="*/ 108 h 115"/>
                <a:gd name="T2" fmla="*/ 193 w 200"/>
                <a:gd name="T3" fmla="*/ 115 h 115"/>
                <a:gd name="T4" fmla="*/ 7 w 200"/>
                <a:gd name="T5" fmla="*/ 115 h 115"/>
                <a:gd name="T6" fmla="*/ 0 w 200"/>
                <a:gd name="T7" fmla="*/ 108 h 115"/>
                <a:gd name="T8" fmla="*/ 0 w 200"/>
                <a:gd name="T9" fmla="*/ 7 h 115"/>
                <a:gd name="T10" fmla="*/ 7 w 200"/>
                <a:gd name="T11" fmla="*/ 0 h 115"/>
                <a:gd name="T12" fmla="*/ 193 w 200"/>
                <a:gd name="T13" fmla="*/ 0 h 115"/>
                <a:gd name="T14" fmla="*/ 200 w 200"/>
                <a:gd name="T15" fmla="*/ 7 h 115"/>
                <a:gd name="T16" fmla="*/ 200 w 200"/>
                <a:gd name="T17" fmla="*/ 10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15">
                  <a:moveTo>
                    <a:pt x="200" y="108"/>
                  </a:moveTo>
                  <a:cubicBezTo>
                    <a:pt x="200" y="112"/>
                    <a:pt x="197" y="115"/>
                    <a:pt x="193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7" y="0"/>
                    <a:pt x="200" y="3"/>
                    <a:pt x="200" y="7"/>
                  </a:cubicBezTo>
                  <a:lnTo>
                    <a:pt x="200" y="108"/>
                  </a:lnTo>
                  <a:close/>
                </a:path>
              </a:pathLst>
            </a:custGeom>
            <a:solidFill>
              <a:srgbClr val="024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41"/>
            <p:cNvSpPr/>
            <p:nvPr/>
          </p:nvSpPr>
          <p:spPr bwMode="auto">
            <a:xfrm>
              <a:off x="2039938" y="5502275"/>
              <a:ext cx="384175" cy="266700"/>
            </a:xfrm>
            <a:custGeom>
              <a:avLst/>
              <a:gdLst>
                <a:gd name="T0" fmla="*/ 184 w 184"/>
                <a:gd name="T1" fmla="*/ 121 h 128"/>
                <a:gd name="T2" fmla="*/ 178 w 184"/>
                <a:gd name="T3" fmla="*/ 128 h 128"/>
                <a:gd name="T4" fmla="*/ 6 w 184"/>
                <a:gd name="T5" fmla="*/ 128 h 128"/>
                <a:gd name="T6" fmla="*/ 0 w 184"/>
                <a:gd name="T7" fmla="*/ 121 h 128"/>
                <a:gd name="T8" fmla="*/ 0 w 184"/>
                <a:gd name="T9" fmla="*/ 6 h 128"/>
                <a:gd name="T10" fmla="*/ 6 w 184"/>
                <a:gd name="T11" fmla="*/ 0 h 128"/>
                <a:gd name="T12" fmla="*/ 178 w 184"/>
                <a:gd name="T13" fmla="*/ 0 h 128"/>
                <a:gd name="T14" fmla="*/ 184 w 184"/>
                <a:gd name="T15" fmla="*/ 6 h 128"/>
                <a:gd name="T16" fmla="*/ 184 w 184"/>
                <a:gd name="T17" fmla="*/ 12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28">
                  <a:moveTo>
                    <a:pt x="184" y="121"/>
                  </a:moveTo>
                  <a:cubicBezTo>
                    <a:pt x="184" y="125"/>
                    <a:pt x="181" y="128"/>
                    <a:pt x="178" y="128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3" y="128"/>
                    <a:pt x="0" y="125"/>
                    <a:pt x="0" y="1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1" y="0"/>
                    <a:pt x="184" y="2"/>
                    <a:pt x="184" y="6"/>
                  </a:cubicBezTo>
                  <a:lnTo>
                    <a:pt x="184" y="121"/>
                  </a:lnTo>
                  <a:close/>
                </a:path>
              </a:pathLst>
            </a:custGeom>
            <a:solidFill>
              <a:srgbClr val="024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42"/>
            <p:cNvSpPr/>
            <p:nvPr/>
          </p:nvSpPr>
          <p:spPr bwMode="auto">
            <a:xfrm>
              <a:off x="2024063" y="5441950"/>
              <a:ext cx="415925" cy="239712"/>
            </a:xfrm>
            <a:custGeom>
              <a:avLst/>
              <a:gdLst>
                <a:gd name="T0" fmla="*/ 200 w 200"/>
                <a:gd name="T1" fmla="*/ 108 h 115"/>
                <a:gd name="T2" fmla="*/ 193 w 200"/>
                <a:gd name="T3" fmla="*/ 115 h 115"/>
                <a:gd name="T4" fmla="*/ 7 w 200"/>
                <a:gd name="T5" fmla="*/ 115 h 115"/>
                <a:gd name="T6" fmla="*/ 0 w 200"/>
                <a:gd name="T7" fmla="*/ 108 h 115"/>
                <a:gd name="T8" fmla="*/ 0 w 200"/>
                <a:gd name="T9" fmla="*/ 7 h 115"/>
                <a:gd name="T10" fmla="*/ 7 w 200"/>
                <a:gd name="T11" fmla="*/ 0 h 115"/>
                <a:gd name="T12" fmla="*/ 193 w 200"/>
                <a:gd name="T13" fmla="*/ 0 h 115"/>
                <a:gd name="T14" fmla="*/ 200 w 200"/>
                <a:gd name="T15" fmla="*/ 7 h 115"/>
                <a:gd name="T16" fmla="*/ 200 w 200"/>
                <a:gd name="T17" fmla="*/ 10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115">
                  <a:moveTo>
                    <a:pt x="200" y="108"/>
                  </a:moveTo>
                  <a:cubicBezTo>
                    <a:pt x="200" y="112"/>
                    <a:pt x="197" y="115"/>
                    <a:pt x="193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3" y="115"/>
                    <a:pt x="0" y="112"/>
                    <a:pt x="0" y="10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7" y="0"/>
                    <a:pt x="200" y="3"/>
                    <a:pt x="200" y="7"/>
                  </a:cubicBezTo>
                  <a:lnTo>
                    <a:pt x="200" y="108"/>
                  </a:lnTo>
                  <a:close/>
                </a:path>
              </a:pathLst>
            </a:custGeom>
            <a:solidFill>
              <a:srgbClr val="0393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43"/>
            <p:cNvSpPr/>
            <p:nvPr/>
          </p:nvSpPr>
          <p:spPr bwMode="auto">
            <a:xfrm>
              <a:off x="2112963" y="5640388"/>
              <a:ext cx="42863" cy="66675"/>
            </a:xfrm>
            <a:custGeom>
              <a:avLst/>
              <a:gdLst>
                <a:gd name="T0" fmla="*/ 20 w 20"/>
                <a:gd name="T1" fmla="*/ 23 h 32"/>
                <a:gd name="T2" fmla="*/ 10 w 20"/>
                <a:gd name="T3" fmla="*/ 32 h 32"/>
                <a:gd name="T4" fmla="*/ 9 w 20"/>
                <a:gd name="T5" fmla="*/ 32 h 32"/>
                <a:gd name="T6" fmla="*/ 0 w 20"/>
                <a:gd name="T7" fmla="*/ 23 h 32"/>
                <a:gd name="T8" fmla="*/ 0 w 20"/>
                <a:gd name="T9" fmla="*/ 9 h 32"/>
                <a:gd name="T10" fmla="*/ 9 w 20"/>
                <a:gd name="T11" fmla="*/ 0 h 32"/>
                <a:gd name="T12" fmla="*/ 10 w 20"/>
                <a:gd name="T13" fmla="*/ 0 h 32"/>
                <a:gd name="T14" fmla="*/ 20 w 20"/>
                <a:gd name="T15" fmla="*/ 9 h 32"/>
                <a:gd name="T16" fmla="*/ 20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20" y="23"/>
                  </a:moveTo>
                  <a:cubicBezTo>
                    <a:pt x="20" y="28"/>
                    <a:pt x="16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4" y="32"/>
                    <a:pt x="0" y="28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4"/>
                    <a:pt x="20" y="9"/>
                  </a:cubicBezTo>
                  <a:lnTo>
                    <a:pt x="20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44"/>
            <p:cNvSpPr/>
            <p:nvPr/>
          </p:nvSpPr>
          <p:spPr bwMode="auto">
            <a:xfrm>
              <a:off x="2309813" y="5640388"/>
              <a:ext cx="41275" cy="66675"/>
            </a:xfrm>
            <a:custGeom>
              <a:avLst/>
              <a:gdLst>
                <a:gd name="T0" fmla="*/ 20 w 20"/>
                <a:gd name="T1" fmla="*/ 23 h 32"/>
                <a:gd name="T2" fmla="*/ 11 w 20"/>
                <a:gd name="T3" fmla="*/ 32 h 32"/>
                <a:gd name="T4" fmla="*/ 10 w 20"/>
                <a:gd name="T5" fmla="*/ 32 h 32"/>
                <a:gd name="T6" fmla="*/ 0 w 20"/>
                <a:gd name="T7" fmla="*/ 23 h 32"/>
                <a:gd name="T8" fmla="*/ 0 w 20"/>
                <a:gd name="T9" fmla="*/ 9 h 32"/>
                <a:gd name="T10" fmla="*/ 10 w 20"/>
                <a:gd name="T11" fmla="*/ 0 h 32"/>
                <a:gd name="T12" fmla="*/ 11 w 20"/>
                <a:gd name="T13" fmla="*/ 0 h 32"/>
                <a:gd name="T14" fmla="*/ 20 w 20"/>
                <a:gd name="T15" fmla="*/ 9 h 32"/>
                <a:gd name="T16" fmla="*/ 20 w 20"/>
                <a:gd name="T17" fmla="*/ 2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2">
                  <a:moveTo>
                    <a:pt x="20" y="23"/>
                  </a:moveTo>
                  <a:cubicBezTo>
                    <a:pt x="20" y="28"/>
                    <a:pt x="16" y="32"/>
                    <a:pt x="11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4" y="32"/>
                    <a:pt x="0" y="28"/>
                    <a:pt x="0" y="2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20" y="4"/>
                    <a:pt x="20" y="9"/>
                  </a:cubicBezTo>
                  <a:lnTo>
                    <a:pt x="20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5"/>
            <p:cNvSpPr/>
            <p:nvPr/>
          </p:nvSpPr>
          <p:spPr bwMode="auto">
            <a:xfrm>
              <a:off x="2112963" y="5646738"/>
              <a:ext cx="42863" cy="68262"/>
            </a:xfrm>
            <a:custGeom>
              <a:avLst/>
              <a:gdLst>
                <a:gd name="T0" fmla="*/ 20 w 20"/>
                <a:gd name="T1" fmla="*/ 24 h 33"/>
                <a:gd name="T2" fmla="*/ 10 w 20"/>
                <a:gd name="T3" fmla="*/ 33 h 33"/>
                <a:gd name="T4" fmla="*/ 9 w 20"/>
                <a:gd name="T5" fmla="*/ 33 h 33"/>
                <a:gd name="T6" fmla="*/ 0 w 20"/>
                <a:gd name="T7" fmla="*/ 24 h 33"/>
                <a:gd name="T8" fmla="*/ 0 w 20"/>
                <a:gd name="T9" fmla="*/ 10 h 33"/>
                <a:gd name="T10" fmla="*/ 9 w 20"/>
                <a:gd name="T11" fmla="*/ 0 h 33"/>
                <a:gd name="T12" fmla="*/ 10 w 20"/>
                <a:gd name="T13" fmla="*/ 0 h 33"/>
                <a:gd name="T14" fmla="*/ 20 w 20"/>
                <a:gd name="T15" fmla="*/ 10 h 33"/>
                <a:gd name="T16" fmla="*/ 20 w 20"/>
                <a:gd name="T17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3">
                  <a:moveTo>
                    <a:pt x="20" y="24"/>
                  </a:moveTo>
                  <a:cubicBezTo>
                    <a:pt x="20" y="29"/>
                    <a:pt x="16" y="33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4" y="33"/>
                    <a:pt x="0" y="29"/>
                    <a:pt x="0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46"/>
            <p:cNvSpPr/>
            <p:nvPr/>
          </p:nvSpPr>
          <p:spPr bwMode="auto">
            <a:xfrm>
              <a:off x="2309813" y="5646738"/>
              <a:ext cx="41275" cy="68262"/>
            </a:xfrm>
            <a:custGeom>
              <a:avLst/>
              <a:gdLst>
                <a:gd name="T0" fmla="*/ 20 w 20"/>
                <a:gd name="T1" fmla="*/ 24 h 33"/>
                <a:gd name="T2" fmla="*/ 11 w 20"/>
                <a:gd name="T3" fmla="*/ 33 h 33"/>
                <a:gd name="T4" fmla="*/ 10 w 20"/>
                <a:gd name="T5" fmla="*/ 33 h 33"/>
                <a:gd name="T6" fmla="*/ 0 w 20"/>
                <a:gd name="T7" fmla="*/ 24 h 33"/>
                <a:gd name="T8" fmla="*/ 0 w 20"/>
                <a:gd name="T9" fmla="*/ 10 h 33"/>
                <a:gd name="T10" fmla="*/ 10 w 20"/>
                <a:gd name="T11" fmla="*/ 0 h 33"/>
                <a:gd name="T12" fmla="*/ 11 w 20"/>
                <a:gd name="T13" fmla="*/ 0 h 33"/>
                <a:gd name="T14" fmla="*/ 20 w 20"/>
                <a:gd name="T15" fmla="*/ 10 h 33"/>
                <a:gd name="T16" fmla="*/ 20 w 20"/>
                <a:gd name="T17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3">
                  <a:moveTo>
                    <a:pt x="20" y="24"/>
                  </a:moveTo>
                  <a:cubicBezTo>
                    <a:pt x="20" y="29"/>
                    <a:pt x="16" y="33"/>
                    <a:pt x="11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4" y="33"/>
                    <a:pt x="0" y="29"/>
                    <a:pt x="0" y="2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0"/>
                    <a:pt x="20" y="5"/>
                    <a:pt x="20" y="10"/>
                  </a:cubicBezTo>
                  <a:lnTo>
                    <a:pt x="2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7"/>
            <p:cNvSpPr/>
            <p:nvPr/>
          </p:nvSpPr>
          <p:spPr bwMode="auto">
            <a:xfrm>
              <a:off x="2146300" y="5346700"/>
              <a:ext cx="171450" cy="80962"/>
            </a:xfrm>
            <a:custGeom>
              <a:avLst/>
              <a:gdLst>
                <a:gd name="T0" fmla="*/ 82 w 82"/>
                <a:gd name="T1" fmla="*/ 36 h 39"/>
                <a:gd name="T2" fmla="*/ 46 w 82"/>
                <a:gd name="T3" fmla="*/ 0 h 39"/>
                <a:gd name="T4" fmla="*/ 36 w 82"/>
                <a:gd name="T5" fmla="*/ 0 h 39"/>
                <a:gd name="T6" fmla="*/ 0 w 82"/>
                <a:gd name="T7" fmla="*/ 36 h 39"/>
                <a:gd name="T8" fmla="*/ 0 w 82"/>
                <a:gd name="T9" fmla="*/ 36 h 39"/>
                <a:gd name="T10" fmla="*/ 0 w 82"/>
                <a:gd name="T11" fmla="*/ 36 h 39"/>
                <a:gd name="T12" fmla="*/ 7 w 82"/>
                <a:gd name="T13" fmla="*/ 39 h 39"/>
                <a:gd name="T14" fmla="*/ 14 w 82"/>
                <a:gd name="T15" fmla="*/ 36 h 39"/>
                <a:gd name="T16" fmla="*/ 14 w 82"/>
                <a:gd name="T17" fmla="*/ 36 h 39"/>
                <a:gd name="T18" fmla="*/ 14 w 82"/>
                <a:gd name="T19" fmla="*/ 36 h 39"/>
                <a:gd name="T20" fmla="*/ 36 w 82"/>
                <a:gd name="T21" fmla="*/ 14 h 39"/>
                <a:gd name="T22" fmla="*/ 46 w 82"/>
                <a:gd name="T23" fmla="*/ 14 h 39"/>
                <a:gd name="T24" fmla="*/ 68 w 82"/>
                <a:gd name="T25" fmla="*/ 36 h 39"/>
                <a:gd name="T26" fmla="*/ 68 w 82"/>
                <a:gd name="T27" fmla="*/ 36 h 39"/>
                <a:gd name="T28" fmla="*/ 68 w 82"/>
                <a:gd name="T29" fmla="*/ 36 h 39"/>
                <a:gd name="T30" fmla="*/ 75 w 82"/>
                <a:gd name="T31" fmla="*/ 39 h 39"/>
                <a:gd name="T32" fmla="*/ 82 w 82"/>
                <a:gd name="T33" fmla="*/ 36 h 39"/>
                <a:gd name="T34" fmla="*/ 82 w 82"/>
                <a:gd name="T35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" h="39">
                  <a:moveTo>
                    <a:pt x="82" y="36"/>
                  </a:moveTo>
                  <a:cubicBezTo>
                    <a:pt x="82" y="16"/>
                    <a:pt x="66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3" y="39"/>
                    <a:pt x="7" y="39"/>
                  </a:cubicBezTo>
                  <a:cubicBezTo>
                    <a:pt x="11" y="39"/>
                    <a:pt x="14" y="38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23"/>
                    <a:pt x="24" y="14"/>
                    <a:pt x="3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58" y="14"/>
                    <a:pt x="68" y="23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8"/>
                    <a:pt x="71" y="39"/>
                    <a:pt x="75" y="39"/>
                  </a:cubicBezTo>
                  <a:cubicBezTo>
                    <a:pt x="79" y="39"/>
                    <a:pt x="82" y="38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8"/>
            <p:cNvSpPr/>
            <p:nvPr/>
          </p:nvSpPr>
          <p:spPr bwMode="auto">
            <a:xfrm>
              <a:off x="2146300" y="5346700"/>
              <a:ext cx="171450" cy="74612"/>
            </a:xfrm>
            <a:custGeom>
              <a:avLst/>
              <a:gdLst>
                <a:gd name="T0" fmla="*/ 82 w 82"/>
                <a:gd name="T1" fmla="*/ 36 h 36"/>
                <a:gd name="T2" fmla="*/ 46 w 82"/>
                <a:gd name="T3" fmla="*/ 0 h 36"/>
                <a:gd name="T4" fmla="*/ 36 w 82"/>
                <a:gd name="T5" fmla="*/ 0 h 36"/>
                <a:gd name="T6" fmla="*/ 0 w 82"/>
                <a:gd name="T7" fmla="*/ 36 h 36"/>
                <a:gd name="T8" fmla="*/ 0 w 82"/>
                <a:gd name="T9" fmla="*/ 36 h 36"/>
                <a:gd name="T10" fmla="*/ 0 w 82"/>
                <a:gd name="T11" fmla="*/ 36 h 36"/>
                <a:gd name="T12" fmla="*/ 0 w 82"/>
                <a:gd name="T13" fmla="*/ 36 h 36"/>
                <a:gd name="T14" fmla="*/ 36 w 82"/>
                <a:gd name="T15" fmla="*/ 2 h 36"/>
                <a:gd name="T16" fmla="*/ 46 w 82"/>
                <a:gd name="T17" fmla="*/ 2 h 36"/>
                <a:gd name="T18" fmla="*/ 82 w 82"/>
                <a:gd name="T19" fmla="*/ 36 h 36"/>
                <a:gd name="T20" fmla="*/ 82 w 82"/>
                <a:gd name="T21" fmla="*/ 36 h 36"/>
                <a:gd name="T22" fmla="*/ 82 w 82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36">
                  <a:moveTo>
                    <a:pt x="82" y="36"/>
                  </a:moveTo>
                  <a:cubicBezTo>
                    <a:pt x="82" y="16"/>
                    <a:pt x="66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17"/>
                    <a:pt x="17" y="2"/>
                    <a:pt x="3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65" y="2"/>
                    <a:pt x="81" y="17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49"/>
            <p:cNvSpPr/>
            <p:nvPr/>
          </p:nvSpPr>
          <p:spPr bwMode="auto">
            <a:xfrm>
              <a:off x="2057400" y="5408613"/>
              <a:ext cx="601663" cy="563562"/>
            </a:xfrm>
            <a:custGeom>
              <a:avLst/>
              <a:gdLst>
                <a:gd name="T0" fmla="*/ 289 w 289"/>
                <a:gd name="T1" fmla="*/ 85 h 271"/>
                <a:gd name="T2" fmla="*/ 288 w 289"/>
                <a:gd name="T3" fmla="*/ 60 h 271"/>
                <a:gd name="T4" fmla="*/ 184 w 289"/>
                <a:gd name="T5" fmla="*/ 0 h 271"/>
                <a:gd name="T6" fmla="*/ 184 w 289"/>
                <a:gd name="T7" fmla="*/ 1 h 271"/>
                <a:gd name="T8" fmla="*/ 184 w 289"/>
                <a:gd name="T9" fmla="*/ 23 h 271"/>
                <a:gd name="T10" fmla="*/ 184 w 289"/>
                <a:gd name="T11" fmla="*/ 102 h 271"/>
                <a:gd name="T12" fmla="*/ 184 w 289"/>
                <a:gd name="T13" fmla="*/ 124 h 271"/>
                <a:gd name="T14" fmla="*/ 177 w 289"/>
                <a:gd name="T15" fmla="*/ 131 h 271"/>
                <a:gd name="T16" fmla="*/ 176 w 289"/>
                <a:gd name="T17" fmla="*/ 131 h 271"/>
                <a:gd name="T18" fmla="*/ 176 w 289"/>
                <a:gd name="T19" fmla="*/ 166 h 271"/>
                <a:gd name="T20" fmla="*/ 170 w 289"/>
                <a:gd name="T21" fmla="*/ 173 h 271"/>
                <a:gd name="T22" fmla="*/ 0 w 289"/>
                <a:gd name="T23" fmla="*/ 173 h 271"/>
                <a:gd name="T24" fmla="*/ 170 w 289"/>
                <a:gd name="T25" fmla="*/ 271 h 271"/>
                <a:gd name="T26" fmla="*/ 289 w 289"/>
                <a:gd name="T27" fmla="*/ 8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" h="271">
                  <a:moveTo>
                    <a:pt x="289" y="85"/>
                  </a:moveTo>
                  <a:cubicBezTo>
                    <a:pt x="289" y="77"/>
                    <a:pt x="289" y="68"/>
                    <a:pt x="288" y="60"/>
                  </a:cubicBezTo>
                  <a:cubicBezTo>
                    <a:pt x="253" y="40"/>
                    <a:pt x="218" y="20"/>
                    <a:pt x="184" y="0"/>
                  </a:cubicBezTo>
                  <a:cubicBezTo>
                    <a:pt x="184" y="0"/>
                    <a:pt x="184" y="1"/>
                    <a:pt x="184" y="1"/>
                  </a:cubicBezTo>
                  <a:cubicBezTo>
                    <a:pt x="184" y="23"/>
                    <a:pt x="184" y="23"/>
                    <a:pt x="184" y="23"/>
                  </a:cubicBezTo>
                  <a:cubicBezTo>
                    <a:pt x="184" y="102"/>
                    <a:pt x="184" y="102"/>
                    <a:pt x="184" y="102"/>
                  </a:cubicBezTo>
                  <a:cubicBezTo>
                    <a:pt x="184" y="124"/>
                    <a:pt x="184" y="124"/>
                    <a:pt x="184" y="124"/>
                  </a:cubicBezTo>
                  <a:cubicBezTo>
                    <a:pt x="184" y="128"/>
                    <a:pt x="181" y="131"/>
                    <a:pt x="177" y="131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6" y="166"/>
                    <a:pt x="176" y="166"/>
                    <a:pt x="176" y="166"/>
                  </a:cubicBezTo>
                  <a:cubicBezTo>
                    <a:pt x="176" y="170"/>
                    <a:pt x="173" y="173"/>
                    <a:pt x="17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6" y="206"/>
                    <a:pt x="113" y="239"/>
                    <a:pt x="170" y="271"/>
                  </a:cubicBezTo>
                  <a:cubicBezTo>
                    <a:pt x="240" y="239"/>
                    <a:pt x="289" y="168"/>
                    <a:pt x="289" y="85"/>
                  </a:cubicBezTo>
                  <a:close/>
                </a:path>
              </a:pathLst>
            </a:custGeom>
            <a:solidFill>
              <a:srgbClr val="CC4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50"/>
            <p:cNvSpPr/>
            <p:nvPr/>
          </p:nvSpPr>
          <p:spPr bwMode="auto">
            <a:xfrm>
              <a:off x="1276350" y="2717800"/>
              <a:ext cx="1597025" cy="320675"/>
            </a:xfrm>
            <a:custGeom>
              <a:avLst/>
              <a:gdLst>
                <a:gd name="T0" fmla="*/ 0 w 767"/>
                <a:gd name="T1" fmla="*/ 154 h 154"/>
                <a:gd name="T2" fmla="*/ 80 w 767"/>
                <a:gd name="T3" fmla="*/ 92 h 154"/>
                <a:gd name="T4" fmla="*/ 102 w 767"/>
                <a:gd name="T5" fmla="*/ 94 h 154"/>
                <a:gd name="T6" fmla="*/ 197 w 767"/>
                <a:gd name="T7" fmla="*/ 41 h 154"/>
                <a:gd name="T8" fmla="*/ 250 w 767"/>
                <a:gd name="T9" fmla="*/ 54 h 154"/>
                <a:gd name="T10" fmla="*/ 372 w 767"/>
                <a:gd name="T11" fmla="*/ 0 h 154"/>
                <a:gd name="T12" fmla="*/ 509 w 767"/>
                <a:gd name="T13" fmla="*/ 78 h 154"/>
                <a:gd name="T14" fmla="*/ 562 w 767"/>
                <a:gd name="T15" fmla="*/ 65 h 154"/>
                <a:gd name="T16" fmla="*/ 651 w 767"/>
                <a:gd name="T17" fmla="*/ 112 h 154"/>
                <a:gd name="T18" fmla="*/ 689 w 767"/>
                <a:gd name="T19" fmla="*/ 104 h 154"/>
                <a:gd name="T20" fmla="*/ 767 w 767"/>
                <a:gd name="T21" fmla="*/ 154 h 154"/>
                <a:gd name="T22" fmla="*/ 0 w 767"/>
                <a:gd name="T23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7" h="154">
                  <a:moveTo>
                    <a:pt x="0" y="154"/>
                  </a:moveTo>
                  <a:cubicBezTo>
                    <a:pt x="2" y="119"/>
                    <a:pt x="37" y="92"/>
                    <a:pt x="80" y="92"/>
                  </a:cubicBezTo>
                  <a:cubicBezTo>
                    <a:pt x="88" y="92"/>
                    <a:pt x="95" y="93"/>
                    <a:pt x="102" y="94"/>
                  </a:cubicBezTo>
                  <a:cubicBezTo>
                    <a:pt x="117" y="63"/>
                    <a:pt x="154" y="41"/>
                    <a:pt x="197" y="41"/>
                  </a:cubicBezTo>
                  <a:cubicBezTo>
                    <a:pt x="217" y="41"/>
                    <a:pt x="235" y="46"/>
                    <a:pt x="250" y="54"/>
                  </a:cubicBezTo>
                  <a:cubicBezTo>
                    <a:pt x="276" y="21"/>
                    <a:pt x="321" y="0"/>
                    <a:pt x="372" y="0"/>
                  </a:cubicBezTo>
                  <a:cubicBezTo>
                    <a:pt x="435" y="0"/>
                    <a:pt x="488" y="32"/>
                    <a:pt x="509" y="78"/>
                  </a:cubicBezTo>
                  <a:cubicBezTo>
                    <a:pt x="524" y="69"/>
                    <a:pt x="542" y="65"/>
                    <a:pt x="562" y="65"/>
                  </a:cubicBezTo>
                  <a:cubicBezTo>
                    <a:pt x="602" y="65"/>
                    <a:pt x="636" y="84"/>
                    <a:pt x="651" y="112"/>
                  </a:cubicBezTo>
                  <a:cubicBezTo>
                    <a:pt x="662" y="107"/>
                    <a:pt x="675" y="104"/>
                    <a:pt x="689" y="104"/>
                  </a:cubicBezTo>
                  <a:cubicBezTo>
                    <a:pt x="726" y="104"/>
                    <a:pt x="758" y="125"/>
                    <a:pt x="767" y="154"/>
                  </a:cubicBezTo>
                  <a:lnTo>
                    <a:pt x="0" y="154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51"/>
            <p:cNvSpPr/>
            <p:nvPr/>
          </p:nvSpPr>
          <p:spPr bwMode="auto">
            <a:xfrm>
              <a:off x="4065588" y="2374900"/>
              <a:ext cx="855663" cy="173037"/>
            </a:xfrm>
            <a:custGeom>
              <a:avLst/>
              <a:gdLst>
                <a:gd name="T0" fmla="*/ 411 w 411"/>
                <a:gd name="T1" fmla="*/ 83 h 83"/>
                <a:gd name="T2" fmla="*/ 368 w 411"/>
                <a:gd name="T3" fmla="*/ 49 h 83"/>
                <a:gd name="T4" fmla="*/ 356 w 411"/>
                <a:gd name="T5" fmla="*/ 51 h 83"/>
                <a:gd name="T6" fmla="*/ 306 w 411"/>
                <a:gd name="T7" fmla="*/ 22 h 83"/>
                <a:gd name="T8" fmla="*/ 277 w 411"/>
                <a:gd name="T9" fmla="*/ 29 h 83"/>
                <a:gd name="T10" fmla="*/ 212 w 411"/>
                <a:gd name="T11" fmla="*/ 0 h 83"/>
                <a:gd name="T12" fmla="*/ 138 w 411"/>
                <a:gd name="T13" fmla="*/ 42 h 83"/>
                <a:gd name="T14" fmla="*/ 110 w 411"/>
                <a:gd name="T15" fmla="*/ 35 h 83"/>
                <a:gd name="T16" fmla="*/ 62 w 411"/>
                <a:gd name="T17" fmla="*/ 60 h 83"/>
                <a:gd name="T18" fmla="*/ 42 w 411"/>
                <a:gd name="T19" fmla="*/ 56 h 83"/>
                <a:gd name="T20" fmla="*/ 0 w 411"/>
                <a:gd name="T21" fmla="*/ 83 h 83"/>
                <a:gd name="T22" fmla="*/ 411 w 411"/>
                <a:gd name="T2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1" h="83">
                  <a:moveTo>
                    <a:pt x="411" y="83"/>
                  </a:moveTo>
                  <a:cubicBezTo>
                    <a:pt x="410" y="64"/>
                    <a:pt x="391" y="49"/>
                    <a:pt x="368" y="49"/>
                  </a:cubicBezTo>
                  <a:cubicBezTo>
                    <a:pt x="364" y="49"/>
                    <a:pt x="360" y="50"/>
                    <a:pt x="356" y="51"/>
                  </a:cubicBezTo>
                  <a:cubicBezTo>
                    <a:pt x="349" y="34"/>
                    <a:pt x="329" y="22"/>
                    <a:pt x="306" y="22"/>
                  </a:cubicBezTo>
                  <a:cubicBezTo>
                    <a:pt x="295" y="22"/>
                    <a:pt x="285" y="25"/>
                    <a:pt x="277" y="29"/>
                  </a:cubicBezTo>
                  <a:cubicBezTo>
                    <a:pt x="263" y="12"/>
                    <a:pt x="239" y="0"/>
                    <a:pt x="212" y="0"/>
                  </a:cubicBezTo>
                  <a:cubicBezTo>
                    <a:pt x="178" y="0"/>
                    <a:pt x="149" y="18"/>
                    <a:pt x="138" y="42"/>
                  </a:cubicBezTo>
                  <a:cubicBezTo>
                    <a:pt x="130" y="37"/>
                    <a:pt x="120" y="35"/>
                    <a:pt x="110" y="35"/>
                  </a:cubicBezTo>
                  <a:cubicBezTo>
                    <a:pt x="89" y="35"/>
                    <a:pt x="70" y="45"/>
                    <a:pt x="62" y="60"/>
                  </a:cubicBezTo>
                  <a:cubicBezTo>
                    <a:pt x="56" y="57"/>
                    <a:pt x="49" y="56"/>
                    <a:pt x="42" y="56"/>
                  </a:cubicBezTo>
                  <a:cubicBezTo>
                    <a:pt x="22" y="56"/>
                    <a:pt x="5" y="67"/>
                    <a:pt x="0" y="83"/>
                  </a:cubicBezTo>
                  <a:lnTo>
                    <a:pt x="411" y="83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52"/>
            <p:cNvSpPr/>
            <p:nvPr/>
          </p:nvSpPr>
          <p:spPr bwMode="auto">
            <a:xfrm>
              <a:off x="2387600" y="1466850"/>
              <a:ext cx="687388" cy="138112"/>
            </a:xfrm>
            <a:custGeom>
              <a:avLst/>
              <a:gdLst>
                <a:gd name="T0" fmla="*/ 330 w 330"/>
                <a:gd name="T1" fmla="*/ 66 h 66"/>
                <a:gd name="T2" fmla="*/ 296 w 330"/>
                <a:gd name="T3" fmla="*/ 39 h 66"/>
                <a:gd name="T4" fmla="*/ 286 w 330"/>
                <a:gd name="T5" fmla="*/ 40 h 66"/>
                <a:gd name="T6" fmla="*/ 245 w 330"/>
                <a:gd name="T7" fmla="*/ 17 h 66"/>
                <a:gd name="T8" fmla="*/ 222 w 330"/>
                <a:gd name="T9" fmla="*/ 23 h 66"/>
                <a:gd name="T10" fmla="*/ 170 w 330"/>
                <a:gd name="T11" fmla="*/ 0 h 66"/>
                <a:gd name="T12" fmla="*/ 111 w 330"/>
                <a:gd name="T13" fmla="*/ 33 h 66"/>
                <a:gd name="T14" fmla="*/ 88 w 330"/>
                <a:gd name="T15" fmla="*/ 28 h 66"/>
                <a:gd name="T16" fmla="*/ 50 w 330"/>
                <a:gd name="T17" fmla="*/ 48 h 66"/>
                <a:gd name="T18" fmla="*/ 34 w 330"/>
                <a:gd name="T19" fmla="*/ 44 h 66"/>
                <a:gd name="T20" fmla="*/ 0 w 330"/>
                <a:gd name="T21" fmla="*/ 66 h 66"/>
                <a:gd name="T22" fmla="*/ 330 w 330"/>
                <a:gd name="T2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0" h="66">
                  <a:moveTo>
                    <a:pt x="330" y="66"/>
                  </a:moveTo>
                  <a:cubicBezTo>
                    <a:pt x="329" y="51"/>
                    <a:pt x="314" y="39"/>
                    <a:pt x="296" y="39"/>
                  </a:cubicBezTo>
                  <a:cubicBezTo>
                    <a:pt x="292" y="39"/>
                    <a:pt x="289" y="40"/>
                    <a:pt x="286" y="40"/>
                  </a:cubicBezTo>
                  <a:cubicBezTo>
                    <a:pt x="280" y="27"/>
                    <a:pt x="264" y="17"/>
                    <a:pt x="245" y="17"/>
                  </a:cubicBezTo>
                  <a:cubicBezTo>
                    <a:pt x="237" y="17"/>
                    <a:pt x="229" y="19"/>
                    <a:pt x="222" y="23"/>
                  </a:cubicBezTo>
                  <a:cubicBezTo>
                    <a:pt x="211" y="9"/>
                    <a:pt x="192" y="0"/>
                    <a:pt x="170" y="0"/>
                  </a:cubicBezTo>
                  <a:cubicBezTo>
                    <a:pt x="143" y="0"/>
                    <a:pt x="120" y="14"/>
                    <a:pt x="111" y="33"/>
                  </a:cubicBezTo>
                  <a:cubicBezTo>
                    <a:pt x="104" y="30"/>
                    <a:pt x="97" y="28"/>
                    <a:pt x="88" y="28"/>
                  </a:cubicBezTo>
                  <a:cubicBezTo>
                    <a:pt x="71" y="28"/>
                    <a:pt x="56" y="36"/>
                    <a:pt x="50" y="48"/>
                  </a:cubicBezTo>
                  <a:cubicBezTo>
                    <a:pt x="45" y="46"/>
                    <a:pt x="40" y="44"/>
                    <a:pt x="34" y="44"/>
                  </a:cubicBezTo>
                  <a:cubicBezTo>
                    <a:pt x="17" y="44"/>
                    <a:pt x="4" y="54"/>
                    <a:pt x="0" y="66"/>
                  </a:cubicBezTo>
                  <a:lnTo>
                    <a:pt x="330" y="66"/>
                  </a:lnTo>
                  <a:close/>
                </a:path>
              </a:pathLst>
            </a:custGeom>
            <a:solidFill>
              <a:srgbClr val="1953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53"/>
            <p:cNvSpPr/>
            <p:nvPr/>
          </p:nvSpPr>
          <p:spPr bwMode="auto">
            <a:xfrm>
              <a:off x="809625" y="2197100"/>
              <a:ext cx="1016000" cy="203200"/>
            </a:xfrm>
            <a:custGeom>
              <a:avLst/>
              <a:gdLst>
                <a:gd name="T0" fmla="*/ 488 w 488"/>
                <a:gd name="T1" fmla="*/ 97 h 97"/>
                <a:gd name="T2" fmla="*/ 437 w 488"/>
                <a:gd name="T3" fmla="*/ 58 h 97"/>
                <a:gd name="T4" fmla="*/ 423 w 488"/>
                <a:gd name="T5" fmla="*/ 60 h 97"/>
                <a:gd name="T6" fmla="*/ 362 w 488"/>
                <a:gd name="T7" fmla="*/ 26 h 97"/>
                <a:gd name="T8" fmla="*/ 328 w 488"/>
                <a:gd name="T9" fmla="*/ 34 h 97"/>
                <a:gd name="T10" fmla="*/ 251 w 488"/>
                <a:gd name="T11" fmla="*/ 0 h 97"/>
                <a:gd name="T12" fmla="*/ 164 w 488"/>
                <a:gd name="T13" fmla="*/ 49 h 97"/>
                <a:gd name="T14" fmla="*/ 130 w 488"/>
                <a:gd name="T15" fmla="*/ 41 h 97"/>
                <a:gd name="T16" fmla="*/ 74 w 488"/>
                <a:gd name="T17" fmla="*/ 71 h 97"/>
                <a:gd name="T18" fmla="*/ 50 w 488"/>
                <a:gd name="T19" fmla="*/ 66 h 97"/>
                <a:gd name="T20" fmla="*/ 0 w 488"/>
                <a:gd name="T21" fmla="*/ 97 h 97"/>
                <a:gd name="T22" fmla="*/ 488 w 488"/>
                <a:gd name="T2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" h="97">
                  <a:moveTo>
                    <a:pt x="488" y="97"/>
                  </a:moveTo>
                  <a:cubicBezTo>
                    <a:pt x="486" y="75"/>
                    <a:pt x="464" y="58"/>
                    <a:pt x="437" y="58"/>
                  </a:cubicBezTo>
                  <a:cubicBezTo>
                    <a:pt x="432" y="58"/>
                    <a:pt x="427" y="59"/>
                    <a:pt x="423" y="60"/>
                  </a:cubicBezTo>
                  <a:cubicBezTo>
                    <a:pt x="413" y="40"/>
                    <a:pt x="390" y="26"/>
                    <a:pt x="362" y="26"/>
                  </a:cubicBezTo>
                  <a:cubicBezTo>
                    <a:pt x="350" y="26"/>
                    <a:pt x="338" y="29"/>
                    <a:pt x="328" y="34"/>
                  </a:cubicBezTo>
                  <a:cubicBezTo>
                    <a:pt x="312" y="13"/>
                    <a:pt x="283" y="0"/>
                    <a:pt x="251" y="0"/>
                  </a:cubicBezTo>
                  <a:cubicBezTo>
                    <a:pt x="211" y="0"/>
                    <a:pt x="177" y="20"/>
                    <a:pt x="164" y="49"/>
                  </a:cubicBezTo>
                  <a:cubicBezTo>
                    <a:pt x="154" y="44"/>
                    <a:pt x="143" y="41"/>
                    <a:pt x="130" y="41"/>
                  </a:cubicBezTo>
                  <a:cubicBezTo>
                    <a:pt x="105" y="41"/>
                    <a:pt x="83" y="53"/>
                    <a:pt x="74" y="71"/>
                  </a:cubicBezTo>
                  <a:cubicBezTo>
                    <a:pt x="67" y="68"/>
                    <a:pt x="58" y="66"/>
                    <a:pt x="50" y="66"/>
                  </a:cubicBezTo>
                  <a:cubicBezTo>
                    <a:pt x="26" y="66"/>
                    <a:pt x="6" y="79"/>
                    <a:pt x="0" y="97"/>
                  </a:cubicBezTo>
                  <a:lnTo>
                    <a:pt x="488" y="97"/>
                  </a:lnTo>
                  <a:close/>
                </a:path>
              </a:pathLst>
            </a:custGeom>
            <a:solidFill>
              <a:srgbClr val="1953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54"/>
            <p:cNvSpPr/>
            <p:nvPr/>
          </p:nvSpPr>
          <p:spPr bwMode="auto">
            <a:xfrm>
              <a:off x="1638300" y="1727200"/>
              <a:ext cx="666750" cy="133350"/>
            </a:xfrm>
            <a:custGeom>
              <a:avLst/>
              <a:gdLst>
                <a:gd name="T0" fmla="*/ 320 w 320"/>
                <a:gd name="T1" fmla="*/ 64 h 64"/>
                <a:gd name="T2" fmla="*/ 287 w 320"/>
                <a:gd name="T3" fmla="*/ 38 h 64"/>
                <a:gd name="T4" fmla="*/ 277 w 320"/>
                <a:gd name="T5" fmla="*/ 39 h 64"/>
                <a:gd name="T6" fmla="*/ 238 w 320"/>
                <a:gd name="T7" fmla="*/ 17 h 64"/>
                <a:gd name="T8" fmla="*/ 215 w 320"/>
                <a:gd name="T9" fmla="*/ 22 h 64"/>
                <a:gd name="T10" fmla="*/ 165 w 320"/>
                <a:gd name="T11" fmla="*/ 0 h 64"/>
                <a:gd name="T12" fmla="*/ 108 w 320"/>
                <a:gd name="T13" fmla="*/ 32 h 64"/>
                <a:gd name="T14" fmla="*/ 85 w 320"/>
                <a:gd name="T15" fmla="*/ 27 h 64"/>
                <a:gd name="T16" fmla="*/ 48 w 320"/>
                <a:gd name="T17" fmla="*/ 47 h 64"/>
                <a:gd name="T18" fmla="*/ 32 w 320"/>
                <a:gd name="T19" fmla="*/ 43 h 64"/>
                <a:gd name="T20" fmla="*/ 0 w 320"/>
                <a:gd name="T21" fmla="*/ 64 h 64"/>
                <a:gd name="T22" fmla="*/ 320 w 320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64">
                  <a:moveTo>
                    <a:pt x="320" y="64"/>
                  </a:moveTo>
                  <a:cubicBezTo>
                    <a:pt x="319" y="50"/>
                    <a:pt x="305" y="38"/>
                    <a:pt x="287" y="38"/>
                  </a:cubicBezTo>
                  <a:cubicBezTo>
                    <a:pt x="283" y="38"/>
                    <a:pt x="280" y="39"/>
                    <a:pt x="277" y="39"/>
                  </a:cubicBezTo>
                  <a:cubicBezTo>
                    <a:pt x="271" y="26"/>
                    <a:pt x="256" y="17"/>
                    <a:pt x="238" y="17"/>
                  </a:cubicBezTo>
                  <a:cubicBezTo>
                    <a:pt x="230" y="17"/>
                    <a:pt x="222" y="19"/>
                    <a:pt x="215" y="22"/>
                  </a:cubicBezTo>
                  <a:cubicBezTo>
                    <a:pt x="205" y="9"/>
                    <a:pt x="186" y="0"/>
                    <a:pt x="165" y="0"/>
                  </a:cubicBezTo>
                  <a:cubicBezTo>
                    <a:pt x="138" y="0"/>
                    <a:pt x="116" y="13"/>
                    <a:pt x="108" y="32"/>
                  </a:cubicBezTo>
                  <a:cubicBezTo>
                    <a:pt x="101" y="29"/>
                    <a:pt x="94" y="27"/>
                    <a:pt x="85" y="27"/>
                  </a:cubicBezTo>
                  <a:cubicBezTo>
                    <a:pt x="69" y="27"/>
                    <a:pt x="54" y="35"/>
                    <a:pt x="48" y="47"/>
                  </a:cubicBezTo>
                  <a:cubicBezTo>
                    <a:pt x="43" y="44"/>
                    <a:pt x="38" y="43"/>
                    <a:pt x="32" y="43"/>
                  </a:cubicBezTo>
                  <a:cubicBezTo>
                    <a:pt x="16" y="43"/>
                    <a:pt x="3" y="52"/>
                    <a:pt x="0" y="64"/>
                  </a:cubicBezTo>
                  <a:lnTo>
                    <a:pt x="320" y="64"/>
                  </a:lnTo>
                  <a:close/>
                </a:path>
              </a:pathLst>
            </a:custGeom>
            <a:solidFill>
              <a:srgbClr val="1953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55"/>
            <p:cNvSpPr/>
            <p:nvPr/>
          </p:nvSpPr>
          <p:spPr bwMode="auto">
            <a:xfrm>
              <a:off x="2370138" y="1992313"/>
              <a:ext cx="1277938" cy="231775"/>
            </a:xfrm>
            <a:custGeom>
              <a:avLst/>
              <a:gdLst>
                <a:gd name="T0" fmla="*/ 614 w 614"/>
                <a:gd name="T1" fmla="*/ 112 h 112"/>
                <a:gd name="T2" fmla="*/ 565 w 614"/>
                <a:gd name="T3" fmla="*/ 84 h 112"/>
                <a:gd name="T4" fmla="*/ 548 w 614"/>
                <a:gd name="T5" fmla="*/ 86 h 112"/>
                <a:gd name="T6" fmla="*/ 497 w 614"/>
                <a:gd name="T7" fmla="*/ 62 h 112"/>
                <a:gd name="T8" fmla="*/ 481 w 614"/>
                <a:gd name="T9" fmla="*/ 64 h 112"/>
                <a:gd name="T10" fmla="*/ 405 w 614"/>
                <a:gd name="T11" fmla="*/ 20 h 112"/>
                <a:gd name="T12" fmla="*/ 356 w 614"/>
                <a:gd name="T13" fmla="*/ 33 h 112"/>
                <a:gd name="T14" fmla="*/ 266 w 614"/>
                <a:gd name="T15" fmla="*/ 0 h 112"/>
                <a:gd name="T16" fmla="*/ 159 w 614"/>
                <a:gd name="T17" fmla="*/ 52 h 112"/>
                <a:gd name="T18" fmla="*/ 108 w 614"/>
                <a:gd name="T19" fmla="*/ 75 h 112"/>
                <a:gd name="T20" fmla="*/ 65 w 614"/>
                <a:gd name="T21" fmla="*/ 62 h 112"/>
                <a:gd name="T22" fmla="*/ 0 w 614"/>
                <a:gd name="T23" fmla="*/ 112 h 112"/>
                <a:gd name="T24" fmla="*/ 614 w 614"/>
                <a:gd name="T2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4" h="112">
                  <a:moveTo>
                    <a:pt x="614" y="112"/>
                  </a:moveTo>
                  <a:cubicBezTo>
                    <a:pt x="607" y="96"/>
                    <a:pt x="588" y="84"/>
                    <a:pt x="565" y="84"/>
                  </a:cubicBezTo>
                  <a:cubicBezTo>
                    <a:pt x="559" y="84"/>
                    <a:pt x="553" y="85"/>
                    <a:pt x="548" y="86"/>
                  </a:cubicBezTo>
                  <a:cubicBezTo>
                    <a:pt x="538" y="72"/>
                    <a:pt x="519" y="62"/>
                    <a:pt x="497" y="62"/>
                  </a:cubicBezTo>
                  <a:cubicBezTo>
                    <a:pt x="491" y="62"/>
                    <a:pt x="486" y="63"/>
                    <a:pt x="481" y="64"/>
                  </a:cubicBezTo>
                  <a:cubicBezTo>
                    <a:pt x="471" y="39"/>
                    <a:pt x="440" y="20"/>
                    <a:pt x="405" y="20"/>
                  </a:cubicBezTo>
                  <a:cubicBezTo>
                    <a:pt x="386" y="20"/>
                    <a:pt x="370" y="25"/>
                    <a:pt x="356" y="33"/>
                  </a:cubicBezTo>
                  <a:cubicBezTo>
                    <a:pt x="334" y="13"/>
                    <a:pt x="302" y="0"/>
                    <a:pt x="266" y="0"/>
                  </a:cubicBezTo>
                  <a:cubicBezTo>
                    <a:pt x="219" y="0"/>
                    <a:pt x="179" y="22"/>
                    <a:pt x="159" y="52"/>
                  </a:cubicBezTo>
                  <a:cubicBezTo>
                    <a:pt x="138" y="54"/>
                    <a:pt x="120" y="63"/>
                    <a:pt x="108" y="75"/>
                  </a:cubicBezTo>
                  <a:cubicBezTo>
                    <a:pt x="96" y="67"/>
                    <a:pt x="81" y="62"/>
                    <a:pt x="65" y="62"/>
                  </a:cubicBezTo>
                  <a:cubicBezTo>
                    <a:pt x="30" y="62"/>
                    <a:pt x="1" y="85"/>
                    <a:pt x="0" y="112"/>
                  </a:cubicBezTo>
                  <a:lnTo>
                    <a:pt x="614" y="112"/>
                  </a:lnTo>
                  <a:close/>
                </a:path>
              </a:pathLst>
            </a:custGeom>
            <a:solidFill>
              <a:srgbClr val="B2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56"/>
            <p:cNvSpPr/>
            <p:nvPr/>
          </p:nvSpPr>
          <p:spPr bwMode="auto">
            <a:xfrm>
              <a:off x="3811588" y="1866900"/>
              <a:ext cx="179388" cy="179387"/>
            </a:xfrm>
            <a:custGeom>
              <a:avLst/>
              <a:gdLst>
                <a:gd name="T0" fmla="*/ 86 w 86"/>
                <a:gd name="T1" fmla="*/ 43 h 86"/>
                <a:gd name="T2" fmla="*/ 43 w 86"/>
                <a:gd name="T3" fmla="*/ 86 h 86"/>
                <a:gd name="T4" fmla="*/ 0 w 86"/>
                <a:gd name="T5" fmla="*/ 43 h 86"/>
                <a:gd name="T6" fmla="*/ 43 w 86"/>
                <a:gd name="T7" fmla="*/ 0 h 86"/>
                <a:gd name="T8" fmla="*/ 86 w 86"/>
                <a:gd name="T9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6">
                  <a:moveTo>
                    <a:pt x="86" y="43"/>
                  </a:moveTo>
                  <a:cubicBezTo>
                    <a:pt x="56" y="50"/>
                    <a:pt x="50" y="56"/>
                    <a:pt x="43" y="86"/>
                  </a:cubicBezTo>
                  <a:cubicBezTo>
                    <a:pt x="36" y="56"/>
                    <a:pt x="30" y="50"/>
                    <a:pt x="0" y="43"/>
                  </a:cubicBezTo>
                  <a:cubicBezTo>
                    <a:pt x="30" y="36"/>
                    <a:pt x="36" y="30"/>
                    <a:pt x="43" y="0"/>
                  </a:cubicBezTo>
                  <a:cubicBezTo>
                    <a:pt x="50" y="30"/>
                    <a:pt x="56" y="36"/>
                    <a:pt x="86" y="4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57"/>
            <p:cNvSpPr/>
            <p:nvPr/>
          </p:nvSpPr>
          <p:spPr bwMode="auto">
            <a:xfrm>
              <a:off x="3309938" y="2684463"/>
              <a:ext cx="196850" cy="193675"/>
            </a:xfrm>
            <a:custGeom>
              <a:avLst/>
              <a:gdLst>
                <a:gd name="T0" fmla="*/ 94 w 94"/>
                <a:gd name="T1" fmla="*/ 30 h 93"/>
                <a:gd name="T2" fmla="*/ 63 w 94"/>
                <a:gd name="T3" fmla="*/ 93 h 93"/>
                <a:gd name="T4" fmla="*/ 0 w 94"/>
                <a:gd name="T5" fmla="*/ 62 h 93"/>
                <a:gd name="T6" fmla="*/ 31 w 94"/>
                <a:gd name="T7" fmla="*/ 0 h 93"/>
                <a:gd name="T8" fmla="*/ 94 w 94"/>
                <a:gd name="T9" fmla="*/ 3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93">
                  <a:moveTo>
                    <a:pt x="94" y="30"/>
                  </a:moveTo>
                  <a:cubicBezTo>
                    <a:pt x="64" y="49"/>
                    <a:pt x="60" y="58"/>
                    <a:pt x="63" y="93"/>
                  </a:cubicBezTo>
                  <a:cubicBezTo>
                    <a:pt x="44" y="63"/>
                    <a:pt x="35" y="59"/>
                    <a:pt x="0" y="62"/>
                  </a:cubicBezTo>
                  <a:cubicBezTo>
                    <a:pt x="30" y="43"/>
                    <a:pt x="34" y="35"/>
                    <a:pt x="31" y="0"/>
                  </a:cubicBezTo>
                  <a:cubicBezTo>
                    <a:pt x="50" y="29"/>
                    <a:pt x="59" y="33"/>
                    <a:pt x="94" y="30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58"/>
            <p:cNvSpPr/>
            <p:nvPr/>
          </p:nvSpPr>
          <p:spPr bwMode="auto">
            <a:xfrm>
              <a:off x="4116388" y="2784475"/>
              <a:ext cx="141288" cy="141287"/>
            </a:xfrm>
            <a:custGeom>
              <a:avLst/>
              <a:gdLst>
                <a:gd name="T0" fmla="*/ 68 w 68"/>
                <a:gd name="T1" fmla="*/ 22 h 68"/>
                <a:gd name="T2" fmla="*/ 45 w 68"/>
                <a:gd name="T3" fmla="*/ 68 h 68"/>
                <a:gd name="T4" fmla="*/ 0 w 68"/>
                <a:gd name="T5" fmla="*/ 45 h 68"/>
                <a:gd name="T6" fmla="*/ 22 w 68"/>
                <a:gd name="T7" fmla="*/ 0 h 68"/>
                <a:gd name="T8" fmla="*/ 68 w 68"/>
                <a:gd name="T9" fmla="*/ 2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22"/>
                  </a:moveTo>
                  <a:cubicBezTo>
                    <a:pt x="46" y="36"/>
                    <a:pt x="43" y="42"/>
                    <a:pt x="45" y="68"/>
                  </a:cubicBezTo>
                  <a:cubicBezTo>
                    <a:pt x="31" y="46"/>
                    <a:pt x="25" y="43"/>
                    <a:pt x="0" y="45"/>
                  </a:cubicBezTo>
                  <a:cubicBezTo>
                    <a:pt x="21" y="31"/>
                    <a:pt x="24" y="25"/>
                    <a:pt x="22" y="0"/>
                  </a:cubicBezTo>
                  <a:cubicBezTo>
                    <a:pt x="36" y="21"/>
                    <a:pt x="42" y="24"/>
                    <a:pt x="68" y="22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59"/>
            <p:cNvSpPr/>
            <p:nvPr/>
          </p:nvSpPr>
          <p:spPr bwMode="auto">
            <a:xfrm>
              <a:off x="3449638" y="2347913"/>
              <a:ext cx="141288" cy="141287"/>
            </a:xfrm>
            <a:custGeom>
              <a:avLst/>
              <a:gdLst>
                <a:gd name="T0" fmla="*/ 68 w 68"/>
                <a:gd name="T1" fmla="*/ 23 h 68"/>
                <a:gd name="T2" fmla="*/ 45 w 68"/>
                <a:gd name="T3" fmla="*/ 68 h 68"/>
                <a:gd name="T4" fmla="*/ 0 w 68"/>
                <a:gd name="T5" fmla="*/ 46 h 68"/>
                <a:gd name="T6" fmla="*/ 22 w 68"/>
                <a:gd name="T7" fmla="*/ 0 h 68"/>
                <a:gd name="T8" fmla="*/ 68 w 68"/>
                <a:gd name="T9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68" y="23"/>
                  </a:moveTo>
                  <a:cubicBezTo>
                    <a:pt x="46" y="37"/>
                    <a:pt x="43" y="43"/>
                    <a:pt x="45" y="68"/>
                  </a:cubicBezTo>
                  <a:cubicBezTo>
                    <a:pt x="32" y="47"/>
                    <a:pt x="25" y="44"/>
                    <a:pt x="0" y="46"/>
                  </a:cubicBezTo>
                  <a:cubicBezTo>
                    <a:pt x="21" y="32"/>
                    <a:pt x="25" y="26"/>
                    <a:pt x="22" y="0"/>
                  </a:cubicBezTo>
                  <a:cubicBezTo>
                    <a:pt x="36" y="22"/>
                    <a:pt x="42" y="25"/>
                    <a:pt x="68" y="2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60"/>
            <p:cNvSpPr/>
            <p:nvPr/>
          </p:nvSpPr>
          <p:spPr bwMode="auto">
            <a:xfrm>
              <a:off x="3436938" y="3051175"/>
              <a:ext cx="84138" cy="80962"/>
            </a:xfrm>
            <a:custGeom>
              <a:avLst/>
              <a:gdLst>
                <a:gd name="T0" fmla="*/ 40 w 40"/>
                <a:gd name="T1" fmla="*/ 13 h 39"/>
                <a:gd name="T2" fmla="*/ 27 w 40"/>
                <a:gd name="T3" fmla="*/ 39 h 39"/>
                <a:gd name="T4" fmla="*/ 0 w 40"/>
                <a:gd name="T5" fmla="*/ 26 h 39"/>
                <a:gd name="T6" fmla="*/ 13 w 40"/>
                <a:gd name="T7" fmla="*/ 0 h 39"/>
                <a:gd name="T8" fmla="*/ 40 w 40"/>
                <a:gd name="T9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40" y="13"/>
                  </a:moveTo>
                  <a:cubicBezTo>
                    <a:pt x="27" y="21"/>
                    <a:pt x="25" y="24"/>
                    <a:pt x="27" y="39"/>
                  </a:cubicBezTo>
                  <a:cubicBezTo>
                    <a:pt x="19" y="27"/>
                    <a:pt x="15" y="25"/>
                    <a:pt x="0" y="26"/>
                  </a:cubicBezTo>
                  <a:cubicBezTo>
                    <a:pt x="13" y="18"/>
                    <a:pt x="14" y="15"/>
                    <a:pt x="13" y="0"/>
                  </a:cubicBezTo>
                  <a:cubicBezTo>
                    <a:pt x="21" y="12"/>
                    <a:pt x="25" y="14"/>
                    <a:pt x="40" y="1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1"/>
            <p:cNvSpPr/>
            <p:nvPr/>
          </p:nvSpPr>
          <p:spPr bwMode="auto">
            <a:xfrm>
              <a:off x="3859213" y="2376488"/>
              <a:ext cx="84138" cy="84137"/>
            </a:xfrm>
            <a:custGeom>
              <a:avLst/>
              <a:gdLst>
                <a:gd name="T0" fmla="*/ 40 w 40"/>
                <a:gd name="T1" fmla="*/ 14 h 40"/>
                <a:gd name="T2" fmla="*/ 27 w 40"/>
                <a:gd name="T3" fmla="*/ 40 h 40"/>
                <a:gd name="T4" fmla="*/ 0 w 40"/>
                <a:gd name="T5" fmla="*/ 27 h 40"/>
                <a:gd name="T6" fmla="*/ 13 w 40"/>
                <a:gd name="T7" fmla="*/ 0 h 40"/>
                <a:gd name="T8" fmla="*/ 40 w 40"/>
                <a:gd name="T9" fmla="*/ 1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14"/>
                  </a:moveTo>
                  <a:cubicBezTo>
                    <a:pt x="27" y="22"/>
                    <a:pt x="26" y="25"/>
                    <a:pt x="27" y="40"/>
                  </a:cubicBezTo>
                  <a:cubicBezTo>
                    <a:pt x="19" y="28"/>
                    <a:pt x="15" y="26"/>
                    <a:pt x="0" y="27"/>
                  </a:cubicBezTo>
                  <a:cubicBezTo>
                    <a:pt x="13" y="19"/>
                    <a:pt x="15" y="15"/>
                    <a:pt x="13" y="0"/>
                  </a:cubicBezTo>
                  <a:cubicBezTo>
                    <a:pt x="21" y="13"/>
                    <a:pt x="25" y="15"/>
                    <a:pt x="40" y="14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62"/>
            <p:cNvSpPr/>
            <p:nvPr/>
          </p:nvSpPr>
          <p:spPr bwMode="auto">
            <a:xfrm>
              <a:off x="3509963" y="1866900"/>
              <a:ext cx="84138" cy="82550"/>
            </a:xfrm>
            <a:custGeom>
              <a:avLst/>
              <a:gdLst>
                <a:gd name="T0" fmla="*/ 40 w 40"/>
                <a:gd name="T1" fmla="*/ 13 h 40"/>
                <a:gd name="T2" fmla="*/ 27 w 40"/>
                <a:gd name="T3" fmla="*/ 40 h 40"/>
                <a:gd name="T4" fmla="*/ 0 w 40"/>
                <a:gd name="T5" fmla="*/ 27 h 40"/>
                <a:gd name="T6" fmla="*/ 13 w 40"/>
                <a:gd name="T7" fmla="*/ 0 h 40"/>
                <a:gd name="T8" fmla="*/ 40 w 40"/>
                <a:gd name="T9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40" y="13"/>
                  </a:moveTo>
                  <a:cubicBezTo>
                    <a:pt x="27" y="21"/>
                    <a:pt x="26" y="25"/>
                    <a:pt x="27" y="40"/>
                  </a:cubicBezTo>
                  <a:cubicBezTo>
                    <a:pt x="19" y="27"/>
                    <a:pt x="15" y="25"/>
                    <a:pt x="0" y="27"/>
                  </a:cubicBezTo>
                  <a:cubicBezTo>
                    <a:pt x="13" y="18"/>
                    <a:pt x="15" y="15"/>
                    <a:pt x="13" y="0"/>
                  </a:cubicBezTo>
                  <a:cubicBezTo>
                    <a:pt x="21" y="12"/>
                    <a:pt x="25" y="14"/>
                    <a:pt x="40" y="13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63"/>
            <p:cNvSpPr/>
            <p:nvPr/>
          </p:nvSpPr>
          <p:spPr bwMode="auto">
            <a:xfrm>
              <a:off x="4413250" y="26860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10 w 38"/>
                <a:gd name="T3" fmla="*/ 38 h 38"/>
                <a:gd name="T4" fmla="*/ 0 w 38"/>
                <a:gd name="T5" fmla="*/ 9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20" y="26"/>
                    <a:pt x="10" y="38"/>
                  </a:cubicBezTo>
                  <a:cubicBezTo>
                    <a:pt x="13" y="23"/>
                    <a:pt x="12" y="19"/>
                    <a:pt x="0" y="9"/>
                  </a:cubicBezTo>
                  <a:cubicBezTo>
                    <a:pt x="15" y="12"/>
                    <a:pt x="19" y="11"/>
                    <a:pt x="28" y="0"/>
                  </a:cubicBezTo>
                  <a:cubicBezTo>
                    <a:pt x="25" y="14"/>
                    <a:pt x="27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64"/>
            <p:cNvSpPr/>
            <p:nvPr/>
          </p:nvSpPr>
          <p:spPr bwMode="auto">
            <a:xfrm>
              <a:off x="3087688" y="2884488"/>
              <a:ext cx="79375" cy="80962"/>
            </a:xfrm>
            <a:custGeom>
              <a:avLst/>
              <a:gdLst>
                <a:gd name="T0" fmla="*/ 38 w 38"/>
                <a:gd name="T1" fmla="*/ 29 h 39"/>
                <a:gd name="T2" fmla="*/ 9 w 38"/>
                <a:gd name="T3" fmla="*/ 39 h 39"/>
                <a:gd name="T4" fmla="*/ 0 w 38"/>
                <a:gd name="T5" fmla="*/ 10 h 39"/>
                <a:gd name="T6" fmla="*/ 28 w 38"/>
                <a:gd name="T7" fmla="*/ 0 h 39"/>
                <a:gd name="T8" fmla="*/ 38 w 38"/>
                <a:gd name="T9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9">
                  <a:moveTo>
                    <a:pt x="38" y="29"/>
                  </a:moveTo>
                  <a:cubicBezTo>
                    <a:pt x="23" y="26"/>
                    <a:pt x="19" y="27"/>
                    <a:pt x="9" y="39"/>
                  </a:cubicBezTo>
                  <a:cubicBezTo>
                    <a:pt x="13" y="24"/>
                    <a:pt x="11" y="20"/>
                    <a:pt x="0" y="10"/>
                  </a:cubicBezTo>
                  <a:cubicBezTo>
                    <a:pt x="14" y="13"/>
                    <a:pt x="18" y="12"/>
                    <a:pt x="28" y="0"/>
                  </a:cubicBezTo>
                  <a:cubicBezTo>
                    <a:pt x="25" y="15"/>
                    <a:pt x="26" y="19"/>
                    <a:pt x="38" y="29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5"/>
            <p:cNvSpPr/>
            <p:nvPr/>
          </p:nvSpPr>
          <p:spPr bwMode="auto">
            <a:xfrm>
              <a:off x="4143375" y="2136775"/>
              <a:ext cx="80963" cy="79375"/>
            </a:xfrm>
            <a:custGeom>
              <a:avLst/>
              <a:gdLst>
                <a:gd name="T0" fmla="*/ 39 w 39"/>
                <a:gd name="T1" fmla="*/ 28 h 38"/>
                <a:gd name="T2" fmla="*/ 10 w 39"/>
                <a:gd name="T3" fmla="*/ 38 h 38"/>
                <a:gd name="T4" fmla="*/ 0 w 39"/>
                <a:gd name="T5" fmla="*/ 9 h 38"/>
                <a:gd name="T6" fmla="*/ 29 w 39"/>
                <a:gd name="T7" fmla="*/ 0 h 38"/>
                <a:gd name="T8" fmla="*/ 39 w 39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9" y="28"/>
                  </a:moveTo>
                  <a:cubicBezTo>
                    <a:pt x="24" y="25"/>
                    <a:pt x="20" y="26"/>
                    <a:pt x="10" y="38"/>
                  </a:cubicBezTo>
                  <a:cubicBezTo>
                    <a:pt x="13" y="23"/>
                    <a:pt x="12" y="19"/>
                    <a:pt x="0" y="9"/>
                  </a:cubicBezTo>
                  <a:cubicBezTo>
                    <a:pt x="15" y="13"/>
                    <a:pt x="19" y="11"/>
                    <a:pt x="29" y="0"/>
                  </a:cubicBezTo>
                  <a:cubicBezTo>
                    <a:pt x="26" y="14"/>
                    <a:pt x="27" y="18"/>
                    <a:pt x="39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66"/>
            <p:cNvSpPr/>
            <p:nvPr/>
          </p:nvSpPr>
          <p:spPr bwMode="auto">
            <a:xfrm>
              <a:off x="4373563" y="30924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10 w 38"/>
                <a:gd name="T3" fmla="*/ 38 h 38"/>
                <a:gd name="T4" fmla="*/ 0 w 38"/>
                <a:gd name="T5" fmla="*/ 9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20" y="26"/>
                    <a:pt x="10" y="38"/>
                  </a:cubicBezTo>
                  <a:cubicBezTo>
                    <a:pt x="13" y="23"/>
                    <a:pt x="12" y="19"/>
                    <a:pt x="0" y="9"/>
                  </a:cubicBezTo>
                  <a:cubicBezTo>
                    <a:pt x="15" y="12"/>
                    <a:pt x="19" y="11"/>
                    <a:pt x="28" y="0"/>
                  </a:cubicBezTo>
                  <a:cubicBezTo>
                    <a:pt x="25" y="14"/>
                    <a:pt x="27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67"/>
            <p:cNvSpPr/>
            <p:nvPr/>
          </p:nvSpPr>
          <p:spPr bwMode="auto">
            <a:xfrm>
              <a:off x="3778250" y="26860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9 w 38"/>
                <a:gd name="T3" fmla="*/ 38 h 38"/>
                <a:gd name="T4" fmla="*/ 0 w 38"/>
                <a:gd name="T5" fmla="*/ 9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19" y="26"/>
                    <a:pt x="9" y="38"/>
                  </a:cubicBezTo>
                  <a:cubicBezTo>
                    <a:pt x="12" y="23"/>
                    <a:pt x="11" y="19"/>
                    <a:pt x="0" y="9"/>
                  </a:cubicBezTo>
                  <a:cubicBezTo>
                    <a:pt x="14" y="12"/>
                    <a:pt x="18" y="11"/>
                    <a:pt x="28" y="0"/>
                  </a:cubicBezTo>
                  <a:cubicBezTo>
                    <a:pt x="25" y="14"/>
                    <a:pt x="26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68"/>
            <p:cNvSpPr/>
            <p:nvPr/>
          </p:nvSpPr>
          <p:spPr bwMode="auto">
            <a:xfrm>
              <a:off x="3167063" y="2508250"/>
              <a:ext cx="79375" cy="79375"/>
            </a:xfrm>
            <a:custGeom>
              <a:avLst/>
              <a:gdLst>
                <a:gd name="T0" fmla="*/ 38 w 38"/>
                <a:gd name="T1" fmla="*/ 28 h 38"/>
                <a:gd name="T2" fmla="*/ 9 w 38"/>
                <a:gd name="T3" fmla="*/ 38 h 38"/>
                <a:gd name="T4" fmla="*/ 0 w 38"/>
                <a:gd name="T5" fmla="*/ 10 h 38"/>
                <a:gd name="T6" fmla="*/ 28 w 38"/>
                <a:gd name="T7" fmla="*/ 0 h 38"/>
                <a:gd name="T8" fmla="*/ 38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8" y="28"/>
                  </a:moveTo>
                  <a:cubicBezTo>
                    <a:pt x="23" y="25"/>
                    <a:pt x="19" y="26"/>
                    <a:pt x="9" y="38"/>
                  </a:cubicBezTo>
                  <a:cubicBezTo>
                    <a:pt x="13" y="23"/>
                    <a:pt x="11" y="19"/>
                    <a:pt x="0" y="10"/>
                  </a:cubicBezTo>
                  <a:cubicBezTo>
                    <a:pt x="14" y="13"/>
                    <a:pt x="18" y="11"/>
                    <a:pt x="28" y="0"/>
                  </a:cubicBezTo>
                  <a:cubicBezTo>
                    <a:pt x="25" y="14"/>
                    <a:pt x="26" y="18"/>
                    <a:pt x="38" y="28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3" name="内容占位符 1">
            <a:extLst>
              <a:ext uri="{FF2B5EF4-FFF2-40B4-BE49-F238E27FC236}">
                <a16:creationId xmlns:a16="http://schemas.microsoft.com/office/drawing/2014/main" id="{C8A73F6B-CFAA-4DF3-91FD-6E4B8E87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898" y="3064170"/>
            <a:ext cx="5316717" cy="2181436"/>
          </a:xfrm>
        </p:spPr>
        <p:txBody>
          <a:bodyPr/>
          <a:lstStyle/>
          <a:p>
            <a:r>
              <a:rPr lang="zh-CN" altLang="en-US" dirty="0"/>
              <a:t>特别期许</a:t>
            </a:r>
            <a:r>
              <a:rPr lang="en-US" altLang="zh-CN" dirty="0"/>
              <a:t>——</a:t>
            </a:r>
            <a:r>
              <a:rPr lang="zh-CN" altLang="en-US" dirty="0"/>
              <a:t>于松民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7161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75"/>
          <p:cNvGrpSpPr/>
          <p:nvPr/>
        </p:nvGrpSpPr>
        <p:grpSpPr>
          <a:xfrm>
            <a:off x="878297" y="3736389"/>
            <a:ext cx="2596968" cy="2116311"/>
            <a:chOff x="5701109" y="1611394"/>
            <a:chExt cx="1947726" cy="1587234"/>
          </a:xfrm>
        </p:grpSpPr>
        <p:sp>
          <p:nvSpPr>
            <p:cNvPr id="64" name="Text Placeholder 3"/>
            <p:cNvSpPr txBox="1"/>
            <p:nvPr/>
          </p:nvSpPr>
          <p:spPr>
            <a:xfrm>
              <a:off x="7010366" y="1611394"/>
              <a:ext cx="541013" cy="21525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8565">
                <a:spcBef>
                  <a:spcPct val="20000"/>
                </a:spcBef>
                <a:defRPr/>
              </a:pPr>
              <a:r>
                <a:rPr lang="zh-CN" altLang="en-US" sz="1865" b="1" dirty="0">
                  <a:solidFill>
                    <a:schemeClr val="tx1"/>
                  </a:solidFill>
                  <a:cs typeface="+mn-ea"/>
                  <a:sym typeface="+mn-lt"/>
                </a:rPr>
                <a:t>保密性</a:t>
              </a:r>
              <a:endParaRPr lang="en-US" sz="1865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5" name="Text Placeholder 3"/>
            <p:cNvSpPr txBox="1"/>
            <p:nvPr/>
          </p:nvSpPr>
          <p:spPr>
            <a:xfrm>
              <a:off x="5701109" y="1890240"/>
              <a:ext cx="1947726" cy="1308388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indent="0" algn="r" defTabSz="1218565">
                <a:lnSpc>
                  <a:spcPct val="120000"/>
                </a:lnSpc>
                <a:spcBef>
                  <a:spcPct val="20000"/>
                </a:spcBef>
                <a:buNone/>
                <a:defRPr sz="1600" baseline="0">
                  <a:solidFill>
                    <a:schemeClr val="tx2"/>
                  </a:solidFill>
                  <a:cs typeface="+mn-ea"/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b="0" i="0" dirty="0">
                  <a:solidFill>
                    <a:srgbClr val="374151"/>
                  </a:solidFill>
                  <a:effectLst/>
                  <a:latin typeface="Söhne"/>
                </a:rPr>
                <a:t>有一些敏感信息需要保护，比如实验数据、动物信息等，需要确保档案管理系统具有一定的安全性，保证这些信息不会被未经授权的人员获取。</a:t>
              </a:r>
              <a:endParaRPr lang="en-US" dirty="0">
                <a:solidFill>
                  <a:schemeClr val="tx1"/>
                </a:solidFill>
                <a:sym typeface="+mn-lt"/>
              </a:endParaRPr>
            </a:p>
          </p:txBody>
        </p:sp>
      </p:grpSp>
      <p:grpSp>
        <p:nvGrpSpPr>
          <p:cNvPr id="66" name="Group 72"/>
          <p:cNvGrpSpPr/>
          <p:nvPr/>
        </p:nvGrpSpPr>
        <p:grpSpPr>
          <a:xfrm>
            <a:off x="719347" y="1823200"/>
            <a:ext cx="2596968" cy="1531057"/>
            <a:chOff x="5603653" y="1631714"/>
            <a:chExt cx="1947726" cy="1148293"/>
          </a:xfrm>
        </p:grpSpPr>
        <p:sp>
          <p:nvSpPr>
            <p:cNvPr id="67" name="Text Placeholder 3"/>
            <p:cNvSpPr txBox="1"/>
            <p:nvPr/>
          </p:nvSpPr>
          <p:spPr>
            <a:xfrm>
              <a:off x="7010366" y="1631714"/>
              <a:ext cx="541013" cy="21525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8565">
                <a:spcBef>
                  <a:spcPct val="20000"/>
                </a:spcBef>
                <a:defRPr/>
              </a:pPr>
              <a:r>
                <a:rPr lang="zh-CN" altLang="en-US" sz="1865" b="1" dirty="0">
                  <a:solidFill>
                    <a:schemeClr val="tx1"/>
                  </a:solidFill>
                  <a:cs typeface="+mn-ea"/>
                </a:rPr>
                <a:t>规范性</a:t>
              </a:r>
              <a:endParaRPr lang="en-US" sz="1865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8" name="Text Placeholder 3"/>
            <p:cNvSpPr txBox="1"/>
            <p:nvPr/>
          </p:nvSpPr>
          <p:spPr>
            <a:xfrm>
              <a:off x="5603653" y="1911403"/>
              <a:ext cx="1947726" cy="86860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8565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zh-CN" dirty="0">
                  <a:solidFill>
                    <a:srgbClr val="374151"/>
                  </a:solidFill>
                  <a:latin typeface="Söhne"/>
                  <a:cs typeface="+mn-ea"/>
                </a:rPr>
                <a:t>设定统一的分类规范和命名规则，以增强档案管理的规范化程度，同时减少工作难度、提高工作效率</a:t>
              </a:r>
              <a:endParaRPr lang="en-US" dirty="0">
                <a:solidFill>
                  <a:srgbClr val="374151"/>
                </a:solidFill>
                <a:latin typeface="Söhne"/>
                <a:cs typeface="+mn-ea"/>
                <a:sym typeface="+mn-lt"/>
              </a:endParaRPr>
            </a:p>
          </p:txBody>
        </p:sp>
      </p:grpSp>
      <p:grpSp>
        <p:nvGrpSpPr>
          <p:cNvPr id="80" name="Group 66"/>
          <p:cNvGrpSpPr/>
          <p:nvPr/>
        </p:nvGrpSpPr>
        <p:grpSpPr>
          <a:xfrm>
            <a:off x="8875685" y="1858131"/>
            <a:ext cx="2596968" cy="1535661"/>
            <a:chOff x="5603651" y="1633795"/>
            <a:chExt cx="1947726" cy="1151746"/>
          </a:xfrm>
        </p:grpSpPr>
        <p:sp>
          <p:nvSpPr>
            <p:cNvPr id="81" name="Text Placeholder 3"/>
            <p:cNvSpPr txBox="1"/>
            <p:nvPr/>
          </p:nvSpPr>
          <p:spPr>
            <a:xfrm>
              <a:off x="5603651" y="1633795"/>
              <a:ext cx="721352" cy="21525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1218565">
                <a:spcBef>
                  <a:spcPct val="20000"/>
                </a:spcBef>
                <a:defRPr/>
              </a:pPr>
              <a:r>
                <a:rPr lang="zh-CN" altLang="en-US" sz="1865" b="1" dirty="0">
                  <a:solidFill>
                    <a:schemeClr val="tx1"/>
                  </a:solidFill>
                  <a:cs typeface="+mn-ea"/>
                </a:rPr>
                <a:t>可追溯性</a:t>
              </a:r>
              <a:endParaRPr lang="en-US" sz="1865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2" name="Text Placeholder 3"/>
            <p:cNvSpPr txBox="1"/>
            <p:nvPr/>
          </p:nvSpPr>
          <p:spPr>
            <a:xfrm>
              <a:off x="5603651" y="1920351"/>
              <a:ext cx="1947726" cy="865190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indent="0" algn="r" defTabSz="1218565">
                <a:lnSpc>
                  <a:spcPct val="120000"/>
                </a:lnSpc>
                <a:spcBef>
                  <a:spcPct val="20000"/>
                </a:spcBef>
                <a:buNone/>
                <a:defRPr sz="1600" baseline="0">
                  <a:solidFill>
                    <a:schemeClr val="tx2"/>
                  </a:solidFill>
                  <a:cs typeface="+mn-ea"/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zh-CN" altLang="en-US" b="0" i="0" dirty="0">
                  <a:solidFill>
                    <a:srgbClr val="374151"/>
                  </a:solidFill>
                  <a:effectLst/>
                  <a:latin typeface="Söhne"/>
                </a:rPr>
                <a:t>需要对</a:t>
              </a:r>
              <a:r>
                <a:rPr lang="zh-CN" altLang="en-US" dirty="0">
                  <a:solidFill>
                    <a:srgbClr val="374151"/>
                  </a:solidFill>
                  <a:latin typeface="Söhne"/>
                </a:rPr>
                <a:t>实验报告</a:t>
              </a:r>
              <a:r>
                <a:rPr lang="zh-CN" altLang="en-US" b="0" i="0" dirty="0">
                  <a:solidFill>
                    <a:srgbClr val="374151"/>
                  </a:solidFill>
                  <a:effectLst/>
                  <a:latin typeface="Söhne"/>
                </a:rPr>
                <a:t>、财务报告等档案进行记录，并保证这些记录能够被准确追溯，以便进行审计和监管。</a:t>
              </a:r>
              <a:endParaRPr lang="en-US" dirty="0">
                <a:solidFill>
                  <a:schemeClr val="tx1"/>
                </a:solidFill>
                <a:sym typeface="+mn-lt"/>
              </a:endParaRPr>
            </a:p>
          </p:txBody>
        </p:sp>
      </p:grpSp>
      <p:grpSp>
        <p:nvGrpSpPr>
          <p:cNvPr id="87" name="Group 69"/>
          <p:cNvGrpSpPr/>
          <p:nvPr/>
        </p:nvGrpSpPr>
        <p:grpSpPr>
          <a:xfrm>
            <a:off x="8875685" y="3708428"/>
            <a:ext cx="2596968" cy="2394582"/>
            <a:chOff x="5603652" y="1633675"/>
            <a:chExt cx="1947726" cy="1795936"/>
          </a:xfrm>
        </p:grpSpPr>
        <p:sp>
          <p:nvSpPr>
            <p:cNvPr id="88" name="Text Placeholder 3"/>
            <p:cNvSpPr txBox="1"/>
            <p:nvPr/>
          </p:nvSpPr>
          <p:spPr>
            <a:xfrm>
              <a:off x="5603652" y="1633675"/>
              <a:ext cx="541013" cy="21525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8565">
                <a:spcBef>
                  <a:spcPct val="20000"/>
                </a:spcBef>
                <a:defRPr/>
              </a:pPr>
              <a:r>
                <a:rPr lang="zh-CN" altLang="zh-CN" sz="1865" b="1" dirty="0">
                  <a:solidFill>
                    <a:schemeClr val="tx1"/>
                  </a:solidFill>
                  <a:cs typeface="+mn-ea"/>
                </a:rPr>
                <a:t>便捷性</a:t>
              </a:r>
              <a:endParaRPr lang="en-US" sz="1865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9" name="Text Placeholder 3"/>
            <p:cNvSpPr txBox="1"/>
            <p:nvPr/>
          </p:nvSpPr>
          <p:spPr>
            <a:xfrm>
              <a:off x="5603652" y="1860817"/>
              <a:ext cx="1947726" cy="1568794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indent="0" algn="r" defTabSz="1218565">
                <a:lnSpc>
                  <a:spcPct val="120000"/>
                </a:lnSpc>
                <a:spcBef>
                  <a:spcPct val="20000"/>
                </a:spcBef>
                <a:buNone/>
                <a:defRPr sz="1600" baseline="0">
                  <a:solidFill>
                    <a:schemeClr val="tx2"/>
                  </a:solidFill>
                  <a:cs typeface="+mn-ea"/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 algn="l"/>
              <a:r>
                <a:rPr lang="zh-CN" altLang="zh-CN" dirty="0">
                  <a:solidFill>
                    <a:srgbClr val="374151"/>
                  </a:solidFill>
                  <a:latin typeface="Söhne"/>
                </a:rPr>
                <a:t>档案管理工作便捷，能够方便地进行查阅、借阅和归还，同时避免繁琐的手续和流程。能够及时响应研究人员或其他相关方的需求，保证研究工作的顺利进行。</a:t>
              </a:r>
            </a:p>
            <a:p>
              <a:pPr algn="l"/>
              <a:endParaRPr lang="en-US" dirty="0">
                <a:solidFill>
                  <a:schemeClr val="tx1"/>
                </a:solidFill>
                <a:sym typeface="+mn-lt"/>
              </a:endParaRPr>
            </a:p>
          </p:txBody>
        </p:sp>
      </p:grpSp>
      <p:sp>
        <p:nvSpPr>
          <p:cNvPr id="43" name="Hexagon 42"/>
          <p:cNvSpPr/>
          <p:nvPr/>
        </p:nvSpPr>
        <p:spPr>
          <a:xfrm>
            <a:off x="4900848" y="2682097"/>
            <a:ext cx="2381089" cy="2052663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2" name="Hexagon 51"/>
          <p:cNvSpPr/>
          <p:nvPr/>
        </p:nvSpPr>
        <p:spPr>
          <a:xfrm>
            <a:off x="3475265" y="2001407"/>
            <a:ext cx="1579200" cy="1361379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3" name="Hexagon 52"/>
          <p:cNvSpPr/>
          <p:nvPr/>
        </p:nvSpPr>
        <p:spPr>
          <a:xfrm>
            <a:off x="3475265" y="4054069"/>
            <a:ext cx="1579200" cy="1361379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5" name="Hexagon 54"/>
          <p:cNvSpPr/>
          <p:nvPr/>
        </p:nvSpPr>
        <p:spPr>
          <a:xfrm>
            <a:off x="7128317" y="2001407"/>
            <a:ext cx="1579200" cy="1361379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7" name="Hexagon 56"/>
          <p:cNvSpPr/>
          <p:nvPr/>
        </p:nvSpPr>
        <p:spPr>
          <a:xfrm>
            <a:off x="7128317" y="4054069"/>
            <a:ext cx="1579200" cy="1361379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Freeform 66"/>
          <p:cNvSpPr>
            <a:spLocks noEditPoints="1"/>
          </p:cNvSpPr>
          <p:nvPr/>
        </p:nvSpPr>
        <p:spPr bwMode="auto">
          <a:xfrm>
            <a:off x="4066327" y="2390054"/>
            <a:ext cx="397076" cy="584085"/>
          </a:xfrm>
          <a:custGeom>
            <a:avLst/>
            <a:gdLst>
              <a:gd name="T0" fmla="*/ 94 w 117"/>
              <a:gd name="T1" fmla="*/ 142 h 173"/>
              <a:gd name="T2" fmla="*/ 93 w 117"/>
              <a:gd name="T3" fmla="*/ 141 h 173"/>
              <a:gd name="T4" fmla="*/ 71 w 117"/>
              <a:gd name="T5" fmla="*/ 90 h 173"/>
              <a:gd name="T6" fmla="*/ 59 w 117"/>
              <a:gd name="T7" fmla="*/ 87 h 173"/>
              <a:gd name="T8" fmla="*/ 46 w 117"/>
              <a:gd name="T9" fmla="*/ 90 h 173"/>
              <a:gd name="T10" fmla="*/ 24 w 117"/>
              <a:gd name="T11" fmla="*/ 141 h 173"/>
              <a:gd name="T12" fmla="*/ 24 w 117"/>
              <a:gd name="T13" fmla="*/ 142 h 173"/>
              <a:gd name="T14" fmla="*/ 23 w 117"/>
              <a:gd name="T15" fmla="*/ 144 h 173"/>
              <a:gd name="T16" fmla="*/ 23 w 117"/>
              <a:gd name="T17" fmla="*/ 144 h 173"/>
              <a:gd name="T18" fmla="*/ 23 w 117"/>
              <a:gd name="T19" fmla="*/ 144 h 173"/>
              <a:gd name="T20" fmla="*/ 59 w 117"/>
              <a:gd name="T21" fmla="*/ 157 h 173"/>
              <a:gd name="T22" fmla="*/ 95 w 117"/>
              <a:gd name="T23" fmla="*/ 144 h 173"/>
              <a:gd name="T24" fmla="*/ 95 w 117"/>
              <a:gd name="T25" fmla="*/ 144 h 173"/>
              <a:gd name="T26" fmla="*/ 95 w 117"/>
              <a:gd name="T27" fmla="*/ 144 h 173"/>
              <a:gd name="T28" fmla="*/ 94 w 117"/>
              <a:gd name="T29" fmla="*/ 142 h 173"/>
              <a:gd name="T30" fmla="*/ 116 w 117"/>
              <a:gd name="T31" fmla="*/ 152 h 173"/>
              <a:gd name="T32" fmla="*/ 115 w 117"/>
              <a:gd name="T33" fmla="*/ 149 h 173"/>
              <a:gd name="T34" fmla="*/ 114 w 117"/>
              <a:gd name="T35" fmla="*/ 147 h 173"/>
              <a:gd name="T36" fmla="*/ 78 w 117"/>
              <a:gd name="T37" fmla="*/ 66 h 173"/>
              <a:gd name="T38" fmla="*/ 79 w 117"/>
              <a:gd name="T39" fmla="*/ 66 h 173"/>
              <a:gd name="T40" fmla="*/ 79 w 117"/>
              <a:gd name="T41" fmla="*/ 30 h 173"/>
              <a:gd name="T42" fmla="*/ 87 w 117"/>
              <a:gd name="T43" fmla="*/ 22 h 173"/>
              <a:gd name="T44" fmla="*/ 87 w 117"/>
              <a:gd name="T45" fmla="*/ 11 h 173"/>
              <a:gd name="T46" fmla="*/ 59 w 117"/>
              <a:gd name="T47" fmla="*/ 0 h 173"/>
              <a:gd name="T48" fmla="*/ 30 w 117"/>
              <a:gd name="T49" fmla="*/ 11 h 173"/>
              <a:gd name="T50" fmla="*/ 30 w 117"/>
              <a:gd name="T51" fmla="*/ 22 h 173"/>
              <a:gd name="T52" fmla="*/ 38 w 117"/>
              <a:gd name="T53" fmla="*/ 30 h 173"/>
              <a:gd name="T54" fmla="*/ 38 w 117"/>
              <a:gd name="T55" fmla="*/ 66 h 173"/>
              <a:gd name="T56" fmla="*/ 39 w 117"/>
              <a:gd name="T57" fmla="*/ 66 h 173"/>
              <a:gd name="T58" fmla="*/ 4 w 117"/>
              <a:gd name="T59" fmla="*/ 147 h 173"/>
              <a:gd name="T60" fmla="*/ 2 w 117"/>
              <a:gd name="T61" fmla="*/ 149 h 173"/>
              <a:gd name="T62" fmla="*/ 1 w 117"/>
              <a:gd name="T63" fmla="*/ 152 h 173"/>
              <a:gd name="T64" fmla="*/ 1 w 117"/>
              <a:gd name="T65" fmla="*/ 153 h 173"/>
              <a:gd name="T66" fmla="*/ 1 w 117"/>
              <a:gd name="T67" fmla="*/ 153 h 173"/>
              <a:gd name="T68" fmla="*/ 59 w 117"/>
              <a:gd name="T69" fmla="*/ 173 h 173"/>
              <a:gd name="T70" fmla="*/ 116 w 117"/>
              <a:gd name="T71" fmla="*/ 153 h 173"/>
              <a:gd name="T72" fmla="*/ 116 w 117"/>
              <a:gd name="T73" fmla="*/ 153 h 173"/>
              <a:gd name="T74" fmla="*/ 116 w 117"/>
              <a:gd name="T75" fmla="*/ 152 h 173"/>
              <a:gd name="T76" fmla="*/ 34 w 117"/>
              <a:gd name="T77" fmla="*/ 15 h 173"/>
              <a:gd name="T78" fmla="*/ 59 w 117"/>
              <a:gd name="T79" fmla="*/ 8 h 173"/>
              <a:gd name="T80" fmla="*/ 83 w 117"/>
              <a:gd name="T81" fmla="*/ 15 h 173"/>
              <a:gd name="T82" fmla="*/ 59 w 117"/>
              <a:gd name="T83" fmla="*/ 21 h 173"/>
              <a:gd name="T84" fmla="*/ 34 w 117"/>
              <a:gd name="T85" fmla="*/ 15 h 173"/>
              <a:gd name="T86" fmla="*/ 104 w 117"/>
              <a:gd name="T87" fmla="*/ 149 h 173"/>
              <a:gd name="T88" fmla="*/ 59 w 117"/>
              <a:gd name="T89" fmla="*/ 165 h 173"/>
              <a:gd name="T90" fmla="*/ 13 w 117"/>
              <a:gd name="T91" fmla="*/ 149 h 173"/>
              <a:gd name="T92" fmla="*/ 13 w 117"/>
              <a:gd name="T93" fmla="*/ 149 h 173"/>
              <a:gd name="T94" fmla="*/ 13 w 117"/>
              <a:gd name="T95" fmla="*/ 149 h 173"/>
              <a:gd name="T96" fmla="*/ 14 w 117"/>
              <a:gd name="T97" fmla="*/ 146 h 173"/>
              <a:gd name="T98" fmla="*/ 15 w 117"/>
              <a:gd name="T99" fmla="*/ 144 h 173"/>
              <a:gd name="T100" fmla="*/ 46 w 117"/>
              <a:gd name="T101" fmla="*/ 71 h 173"/>
              <a:gd name="T102" fmla="*/ 46 w 117"/>
              <a:gd name="T103" fmla="*/ 32 h 173"/>
              <a:gd name="T104" fmla="*/ 59 w 117"/>
              <a:gd name="T105" fmla="*/ 33 h 173"/>
              <a:gd name="T106" fmla="*/ 71 w 117"/>
              <a:gd name="T107" fmla="*/ 32 h 173"/>
              <a:gd name="T108" fmla="*/ 71 w 117"/>
              <a:gd name="T109" fmla="*/ 71 h 173"/>
              <a:gd name="T110" fmla="*/ 102 w 117"/>
              <a:gd name="T111" fmla="*/ 144 h 173"/>
              <a:gd name="T112" fmla="*/ 103 w 117"/>
              <a:gd name="T113" fmla="*/ 146 h 173"/>
              <a:gd name="T114" fmla="*/ 104 w 117"/>
              <a:gd name="T115" fmla="*/ 149 h 173"/>
              <a:gd name="T116" fmla="*/ 104 w 117"/>
              <a:gd name="T117" fmla="*/ 14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7" h="173">
                <a:moveTo>
                  <a:pt x="94" y="142"/>
                </a:moveTo>
                <a:cubicBezTo>
                  <a:pt x="94" y="141"/>
                  <a:pt x="93" y="141"/>
                  <a:pt x="93" y="141"/>
                </a:cubicBezTo>
                <a:cubicBezTo>
                  <a:pt x="71" y="90"/>
                  <a:pt x="71" y="90"/>
                  <a:pt x="71" y="90"/>
                </a:cubicBezTo>
                <a:cubicBezTo>
                  <a:pt x="71" y="90"/>
                  <a:pt x="65" y="87"/>
                  <a:pt x="59" y="87"/>
                </a:cubicBezTo>
                <a:cubicBezTo>
                  <a:pt x="53" y="87"/>
                  <a:pt x="46" y="90"/>
                  <a:pt x="46" y="90"/>
                </a:cubicBezTo>
                <a:cubicBezTo>
                  <a:pt x="24" y="141"/>
                  <a:pt x="24" y="141"/>
                  <a:pt x="24" y="141"/>
                </a:cubicBezTo>
                <a:cubicBezTo>
                  <a:pt x="24" y="141"/>
                  <a:pt x="24" y="141"/>
                  <a:pt x="24" y="142"/>
                </a:cubicBezTo>
                <a:cubicBezTo>
                  <a:pt x="23" y="142"/>
                  <a:pt x="23" y="143"/>
                  <a:pt x="23" y="144"/>
                </a:cubicBezTo>
                <a:cubicBezTo>
                  <a:pt x="23" y="144"/>
                  <a:pt x="23" y="144"/>
                  <a:pt x="23" y="144"/>
                </a:cubicBezTo>
                <a:cubicBezTo>
                  <a:pt x="23" y="144"/>
                  <a:pt x="23" y="144"/>
                  <a:pt x="23" y="144"/>
                </a:cubicBezTo>
                <a:cubicBezTo>
                  <a:pt x="22" y="151"/>
                  <a:pt x="37" y="157"/>
                  <a:pt x="59" y="157"/>
                </a:cubicBezTo>
                <a:cubicBezTo>
                  <a:pt x="80" y="157"/>
                  <a:pt x="95" y="151"/>
                  <a:pt x="95" y="144"/>
                </a:cubicBezTo>
                <a:cubicBezTo>
                  <a:pt x="95" y="144"/>
                  <a:pt x="95" y="144"/>
                  <a:pt x="95" y="144"/>
                </a:cubicBezTo>
                <a:cubicBezTo>
                  <a:pt x="95" y="144"/>
                  <a:pt x="95" y="144"/>
                  <a:pt x="95" y="144"/>
                </a:cubicBezTo>
                <a:cubicBezTo>
                  <a:pt x="94" y="143"/>
                  <a:pt x="94" y="142"/>
                  <a:pt x="94" y="142"/>
                </a:cubicBezTo>
                <a:close/>
                <a:moveTo>
                  <a:pt x="116" y="152"/>
                </a:moveTo>
                <a:cubicBezTo>
                  <a:pt x="116" y="151"/>
                  <a:pt x="116" y="150"/>
                  <a:pt x="115" y="149"/>
                </a:cubicBezTo>
                <a:cubicBezTo>
                  <a:pt x="115" y="148"/>
                  <a:pt x="114" y="148"/>
                  <a:pt x="114" y="147"/>
                </a:cubicBezTo>
                <a:cubicBezTo>
                  <a:pt x="78" y="66"/>
                  <a:pt x="78" y="66"/>
                  <a:pt x="78" y="66"/>
                </a:cubicBezTo>
                <a:cubicBezTo>
                  <a:pt x="79" y="66"/>
                  <a:pt x="79" y="66"/>
                  <a:pt x="79" y="66"/>
                </a:cubicBezTo>
                <a:cubicBezTo>
                  <a:pt x="79" y="30"/>
                  <a:pt x="79" y="30"/>
                  <a:pt x="79" y="30"/>
                </a:cubicBezTo>
                <a:cubicBezTo>
                  <a:pt x="84" y="28"/>
                  <a:pt x="87" y="25"/>
                  <a:pt x="87" y="22"/>
                </a:cubicBezTo>
                <a:cubicBezTo>
                  <a:pt x="87" y="11"/>
                  <a:pt x="87" y="11"/>
                  <a:pt x="87" y="11"/>
                </a:cubicBezTo>
                <a:cubicBezTo>
                  <a:pt x="87" y="5"/>
                  <a:pt x="75" y="0"/>
                  <a:pt x="59" y="0"/>
                </a:cubicBezTo>
                <a:cubicBezTo>
                  <a:pt x="43" y="0"/>
                  <a:pt x="30" y="5"/>
                  <a:pt x="30" y="11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5"/>
                  <a:pt x="33" y="28"/>
                  <a:pt x="38" y="30"/>
                </a:cubicBezTo>
                <a:cubicBezTo>
                  <a:pt x="38" y="66"/>
                  <a:pt x="38" y="66"/>
                  <a:pt x="38" y="66"/>
                </a:cubicBezTo>
                <a:cubicBezTo>
                  <a:pt x="39" y="66"/>
                  <a:pt x="39" y="66"/>
                  <a:pt x="39" y="66"/>
                </a:cubicBezTo>
                <a:cubicBezTo>
                  <a:pt x="4" y="147"/>
                  <a:pt x="4" y="147"/>
                  <a:pt x="4" y="147"/>
                </a:cubicBezTo>
                <a:cubicBezTo>
                  <a:pt x="3" y="148"/>
                  <a:pt x="3" y="148"/>
                  <a:pt x="2" y="149"/>
                </a:cubicBezTo>
                <a:cubicBezTo>
                  <a:pt x="2" y="150"/>
                  <a:pt x="1" y="151"/>
                  <a:pt x="1" y="152"/>
                </a:cubicBezTo>
                <a:cubicBezTo>
                  <a:pt x="1" y="153"/>
                  <a:pt x="1" y="153"/>
                  <a:pt x="1" y="153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64"/>
                  <a:pt x="24" y="173"/>
                  <a:pt x="59" y="173"/>
                </a:cubicBezTo>
                <a:cubicBezTo>
                  <a:pt x="94" y="173"/>
                  <a:pt x="117" y="164"/>
                  <a:pt x="116" y="153"/>
                </a:cubicBezTo>
                <a:cubicBezTo>
                  <a:pt x="116" y="153"/>
                  <a:pt x="116" y="153"/>
                  <a:pt x="116" y="153"/>
                </a:cubicBezTo>
                <a:lnTo>
                  <a:pt x="116" y="152"/>
                </a:lnTo>
                <a:close/>
                <a:moveTo>
                  <a:pt x="34" y="15"/>
                </a:moveTo>
                <a:cubicBezTo>
                  <a:pt x="34" y="11"/>
                  <a:pt x="45" y="8"/>
                  <a:pt x="59" y="8"/>
                </a:cubicBezTo>
                <a:cubicBezTo>
                  <a:pt x="72" y="8"/>
                  <a:pt x="83" y="11"/>
                  <a:pt x="83" y="15"/>
                </a:cubicBezTo>
                <a:cubicBezTo>
                  <a:pt x="83" y="18"/>
                  <a:pt x="72" y="21"/>
                  <a:pt x="59" y="21"/>
                </a:cubicBezTo>
                <a:cubicBezTo>
                  <a:pt x="45" y="21"/>
                  <a:pt x="34" y="18"/>
                  <a:pt x="34" y="15"/>
                </a:cubicBezTo>
                <a:close/>
                <a:moveTo>
                  <a:pt x="104" y="149"/>
                </a:moveTo>
                <a:cubicBezTo>
                  <a:pt x="105" y="158"/>
                  <a:pt x="86" y="165"/>
                  <a:pt x="59" y="165"/>
                </a:cubicBezTo>
                <a:cubicBezTo>
                  <a:pt x="31" y="165"/>
                  <a:pt x="13" y="158"/>
                  <a:pt x="13" y="149"/>
                </a:cubicBezTo>
                <a:cubicBezTo>
                  <a:pt x="13" y="149"/>
                  <a:pt x="13" y="149"/>
                  <a:pt x="13" y="149"/>
                </a:cubicBezTo>
                <a:cubicBezTo>
                  <a:pt x="13" y="149"/>
                  <a:pt x="13" y="149"/>
                  <a:pt x="13" y="149"/>
                </a:cubicBezTo>
                <a:cubicBezTo>
                  <a:pt x="13" y="148"/>
                  <a:pt x="14" y="147"/>
                  <a:pt x="14" y="146"/>
                </a:cubicBezTo>
                <a:cubicBezTo>
                  <a:pt x="14" y="145"/>
                  <a:pt x="15" y="145"/>
                  <a:pt x="15" y="144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32"/>
                  <a:pt x="46" y="32"/>
                  <a:pt x="46" y="32"/>
                </a:cubicBezTo>
                <a:cubicBezTo>
                  <a:pt x="50" y="33"/>
                  <a:pt x="54" y="33"/>
                  <a:pt x="59" y="33"/>
                </a:cubicBezTo>
                <a:cubicBezTo>
                  <a:pt x="63" y="33"/>
                  <a:pt x="67" y="33"/>
                  <a:pt x="71" y="32"/>
                </a:cubicBezTo>
                <a:cubicBezTo>
                  <a:pt x="71" y="71"/>
                  <a:pt x="71" y="71"/>
                  <a:pt x="71" y="71"/>
                </a:cubicBezTo>
                <a:cubicBezTo>
                  <a:pt x="102" y="144"/>
                  <a:pt x="102" y="144"/>
                  <a:pt x="102" y="144"/>
                </a:cubicBezTo>
                <a:cubicBezTo>
                  <a:pt x="103" y="145"/>
                  <a:pt x="103" y="145"/>
                  <a:pt x="103" y="146"/>
                </a:cubicBezTo>
                <a:cubicBezTo>
                  <a:pt x="104" y="147"/>
                  <a:pt x="104" y="148"/>
                  <a:pt x="104" y="149"/>
                </a:cubicBezTo>
                <a:cubicBezTo>
                  <a:pt x="104" y="149"/>
                  <a:pt x="104" y="149"/>
                  <a:pt x="104" y="14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Freeform 78"/>
          <p:cNvSpPr>
            <a:spLocks noEditPoints="1"/>
          </p:cNvSpPr>
          <p:nvPr/>
        </p:nvSpPr>
        <p:spPr bwMode="auto">
          <a:xfrm>
            <a:off x="5742849" y="3303731"/>
            <a:ext cx="697086" cy="809394"/>
          </a:xfrm>
          <a:custGeom>
            <a:avLst/>
            <a:gdLst>
              <a:gd name="T0" fmla="*/ 37 w 136"/>
              <a:gd name="T1" fmla="*/ 51 h 158"/>
              <a:gd name="T2" fmla="*/ 49 w 136"/>
              <a:gd name="T3" fmla="*/ 63 h 158"/>
              <a:gd name="T4" fmla="*/ 62 w 136"/>
              <a:gd name="T5" fmla="*/ 51 h 158"/>
              <a:gd name="T6" fmla="*/ 49 w 136"/>
              <a:gd name="T7" fmla="*/ 39 h 158"/>
              <a:gd name="T8" fmla="*/ 37 w 136"/>
              <a:gd name="T9" fmla="*/ 51 h 158"/>
              <a:gd name="T10" fmla="*/ 28 w 136"/>
              <a:gd name="T11" fmla="*/ 158 h 158"/>
              <a:gd name="T12" fmla="*/ 136 w 136"/>
              <a:gd name="T13" fmla="*/ 158 h 158"/>
              <a:gd name="T14" fmla="*/ 127 w 136"/>
              <a:gd name="T15" fmla="*/ 146 h 158"/>
              <a:gd name="T16" fmla="*/ 107 w 136"/>
              <a:gd name="T17" fmla="*/ 146 h 158"/>
              <a:gd name="T18" fmla="*/ 107 w 136"/>
              <a:gd name="T19" fmla="*/ 103 h 158"/>
              <a:gd name="T20" fmla="*/ 121 w 136"/>
              <a:gd name="T21" fmla="*/ 95 h 158"/>
              <a:gd name="T22" fmla="*/ 117 w 136"/>
              <a:gd name="T23" fmla="*/ 89 h 158"/>
              <a:gd name="T24" fmla="*/ 77 w 136"/>
              <a:gd name="T25" fmla="*/ 112 h 158"/>
              <a:gd name="T26" fmla="*/ 81 w 136"/>
              <a:gd name="T27" fmla="*/ 118 h 158"/>
              <a:gd name="T28" fmla="*/ 86 w 136"/>
              <a:gd name="T29" fmla="*/ 115 h 158"/>
              <a:gd name="T30" fmla="*/ 86 w 136"/>
              <a:gd name="T31" fmla="*/ 129 h 158"/>
              <a:gd name="T32" fmla="*/ 36 w 136"/>
              <a:gd name="T33" fmla="*/ 64 h 158"/>
              <a:gd name="T34" fmla="*/ 30 w 136"/>
              <a:gd name="T35" fmla="*/ 51 h 158"/>
              <a:gd name="T36" fmla="*/ 30 w 136"/>
              <a:gd name="T37" fmla="*/ 51 h 158"/>
              <a:gd name="T38" fmla="*/ 68 w 136"/>
              <a:gd name="T39" fmla="*/ 146 h 158"/>
              <a:gd name="T40" fmla="*/ 37 w 136"/>
              <a:gd name="T41" fmla="*/ 146 h 158"/>
              <a:gd name="T42" fmla="*/ 28 w 136"/>
              <a:gd name="T43" fmla="*/ 158 h 158"/>
              <a:gd name="T44" fmla="*/ 36 w 136"/>
              <a:gd name="T45" fmla="*/ 16 h 158"/>
              <a:gd name="T46" fmla="*/ 45 w 136"/>
              <a:gd name="T47" fmla="*/ 33 h 158"/>
              <a:gd name="T48" fmla="*/ 49 w 136"/>
              <a:gd name="T49" fmla="*/ 32 h 158"/>
              <a:gd name="T50" fmla="*/ 68 w 136"/>
              <a:gd name="T51" fmla="*/ 51 h 158"/>
              <a:gd name="T52" fmla="*/ 63 w 136"/>
              <a:gd name="T53" fmla="*/ 64 h 158"/>
              <a:gd name="T54" fmla="*/ 75 w 136"/>
              <a:gd name="T55" fmla="*/ 84 h 158"/>
              <a:gd name="T56" fmla="*/ 75 w 136"/>
              <a:gd name="T57" fmla="*/ 84 h 158"/>
              <a:gd name="T58" fmla="*/ 74 w 136"/>
              <a:gd name="T59" fmla="*/ 89 h 158"/>
              <a:gd name="T60" fmla="*/ 78 w 136"/>
              <a:gd name="T61" fmla="*/ 90 h 158"/>
              <a:gd name="T62" fmla="*/ 95 w 136"/>
              <a:gd name="T63" fmla="*/ 80 h 158"/>
              <a:gd name="T64" fmla="*/ 96 w 136"/>
              <a:gd name="T65" fmla="*/ 76 h 158"/>
              <a:gd name="T66" fmla="*/ 92 w 136"/>
              <a:gd name="T67" fmla="*/ 74 h 158"/>
              <a:gd name="T68" fmla="*/ 77 w 136"/>
              <a:gd name="T69" fmla="*/ 49 h 158"/>
              <a:gd name="T70" fmla="*/ 77 w 136"/>
              <a:gd name="T71" fmla="*/ 42 h 158"/>
              <a:gd name="T72" fmla="*/ 71 w 136"/>
              <a:gd name="T73" fmla="*/ 30 h 158"/>
              <a:gd name="T74" fmla="*/ 65 w 136"/>
              <a:gd name="T75" fmla="*/ 27 h 158"/>
              <a:gd name="T76" fmla="*/ 53 w 136"/>
              <a:gd name="T77" fmla="*/ 6 h 158"/>
              <a:gd name="T78" fmla="*/ 53 w 136"/>
              <a:gd name="T79" fmla="*/ 6 h 158"/>
              <a:gd name="T80" fmla="*/ 54 w 136"/>
              <a:gd name="T81" fmla="*/ 2 h 158"/>
              <a:gd name="T82" fmla="*/ 50 w 136"/>
              <a:gd name="T83" fmla="*/ 1 h 158"/>
              <a:gd name="T84" fmla="*/ 33 w 136"/>
              <a:gd name="T85" fmla="*/ 11 h 158"/>
              <a:gd name="T86" fmla="*/ 32 w 136"/>
              <a:gd name="T87" fmla="*/ 15 h 158"/>
              <a:gd name="T88" fmla="*/ 36 w 136"/>
              <a:gd name="T89" fmla="*/ 1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6" h="158">
                <a:moveTo>
                  <a:pt x="37" y="51"/>
                </a:moveTo>
                <a:cubicBezTo>
                  <a:pt x="37" y="58"/>
                  <a:pt x="42" y="63"/>
                  <a:pt x="49" y="63"/>
                </a:cubicBezTo>
                <a:cubicBezTo>
                  <a:pt x="56" y="63"/>
                  <a:pt x="62" y="58"/>
                  <a:pt x="62" y="51"/>
                </a:cubicBezTo>
                <a:cubicBezTo>
                  <a:pt x="62" y="44"/>
                  <a:pt x="56" y="39"/>
                  <a:pt x="49" y="39"/>
                </a:cubicBezTo>
                <a:cubicBezTo>
                  <a:pt x="42" y="39"/>
                  <a:pt x="37" y="44"/>
                  <a:pt x="37" y="51"/>
                </a:cubicBezTo>
                <a:close/>
                <a:moveTo>
                  <a:pt x="28" y="158"/>
                </a:moveTo>
                <a:cubicBezTo>
                  <a:pt x="136" y="158"/>
                  <a:pt x="136" y="158"/>
                  <a:pt x="136" y="158"/>
                </a:cubicBezTo>
                <a:cubicBezTo>
                  <a:pt x="127" y="146"/>
                  <a:pt x="127" y="146"/>
                  <a:pt x="127" y="146"/>
                </a:cubicBezTo>
                <a:cubicBezTo>
                  <a:pt x="107" y="146"/>
                  <a:pt x="107" y="146"/>
                  <a:pt x="107" y="146"/>
                </a:cubicBezTo>
                <a:cubicBezTo>
                  <a:pt x="107" y="103"/>
                  <a:pt x="107" y="103"/>
                  <a:pt x="107" y="103"/>
                </a:cubicBezTo>
                <a:cubicBezTo>
                  <a:pt x="121" y="95"/>
                  <a:pt x="121" y="95"/>
                  <a:pt x="121" y="95"/>
                </a:cubicBezTo>
                <a:cubicBezTo>
                  <a:pt x="117" y="89"/>
                  <a:pt x="117" y="89"/>
                  <a:pt x="117" y="89"/>
                </a:cubicBezTo>
                <a:cubicBezTo>
                  <a:pt x="77" y="112"/>
                  <a:pt x="77" y="112"/>
                  <a:pt x="77" y="112"/>
                </a:cubicBezTo>
                <a:cubicBezTo>
                  <a:pt x="81" y="118"/>
                  <a:pt x="81" y="118"/>
                  <a:pt x="81" y="118"/>
                </a:cubicBezTo>
                <a:cubicBezTo>
                  <a:pt x="86" y="115"/>
                  <a:pt x="86" y="115"/>
                  <a:pt x="86" y="115"/>
                </a:cubicBezTo>
                <a:cubicBezTo>
                  <a:pt x="86" y="129"/>
                  <a:pt x="86" y="129"/>
                  <a:pt x="86" y="129"/>
                </a:cubicBezTo>
                <a:cubicBezTo>
                  <a:pt x="38" y="128"/>
                  <a:pt x="18" y="86"/>
                  <a:pt x="36" y="64"/>
                </a:cubicBezTo>
                <a:cubicBezTo>
                  <a:pt x="32" y="61"/>
                  <a:pt x="30" y="56"/>
                  <a:pt x="30" y="51"/>
                </a:cubicBezTo>
                <a:cubicBezTo>
                  <a:pt x="30" y="51"/>
                  <a:pt x="30" y="51"/>
                  <a:pt x="30" y="51"/>
                </a:cubicBezTo>
                <a:cubicBezTo>
                  <a:pt x="0" y="74"/>
                  <a:pt x="14" y="129"/>
                  <a:pt x="68" y="146"/>
                </a:cubicBezTo>
                <a:cubicBezTo>
                  <a:pt x="37" y="146"/>
                  <a:pt x="37" y="146"/>
                  <a:pt x="37" y="146"/>
                </a:cubicBezTo>
                <a:lnTo>
                  <a:pt x="28" y="158"/>
                </a:lnTo>
                <a:close/>
                <a:moveTo>
                  <a:pt x="36" y="16"/>
                </a:moveTo>
                <a:cubicBezTo>
                  <a:pt x="45" y="33"/>
                  <a:pt x="45" y="33"/>
                  <a:pt x="45" y="33"/>
                </a:cubicBezTo>
                <a:cubicBezTo>
                  <a:pt x="47" y="33"/>
                  <a:pt x="48" y="32"/>
                  <a:pt x="49" y="32"/>
                </a:cubicBezTo>
                <a:cubicBezTo>
                  <a:pt x="60" y="32"/>
                  <a:pt x="68" y="41"/>
                  <a:pt x="68" y="51"/>
                </a:cubicBezTo>
                <a:cubicBezTo>
                  <a:pt x="68" y="56"/>
                  <a:pt x="66" y="60"/>
                  <a:pt x="63" y="64"/>
                </a:cubicBezTo>
                <a:cubicBezTo>
                  <a:pt x="75" y="84"/>
                  <a:pt x="75" y="84"/>
                  <a:pt x="75" y="84"/>
                </a:cubicBezTo>
                <a:cubicBezTo>
                  <a:pt x="75" y="84"/>
                  <a:pt x="75" y="84"/>
                  <a:pt x="75" y="84"/>
                </a:cubicBezTo>
                <a:cubicBezTo>
                  <a:pt x="73" y="85"/>
                  <a:pt x="73" y="87"/>
                  <a:pt x="74" y="89"/>
                </a:cubicBezTo>
                <a:cubicBezTo>
                  <a:pt x="74" y="90"/>
                  <a:pt x="76" y="91"/>
                  <a:pt x="78" y="90"/>
                </a:cubicBezTo>
                <a:cubicBezTo>
                  <a:pt x="95" y="80"/>
                  <a:pt x="95" y="80"/>
                  <a:pt x="95" y="80"/>
                </a:cubicBezTo>
                <a:cubicBezTo>
                  <a:pt x="97" y="79"/>
                  <a:pt x="97" y="77"/>
                  <a:pt x="96" y="76"/>
                </a:cubicBezTo>
                <a:cubicBezTo>
                  <a:pt x="95" y="74"/>
                  <a:pt x="93" y="74"/>
                  <a:pt x="92" y="74"/>
                </a:cubicBezTo>
                <a:cubicBezTo>
                  <a:pt x="77" y="49"/>
                  <a:pt x="77" y="49"/>
                  <a:pt x="77" y="49"/>
                </a:cubicBezTo>
                <a:cubicBezTo>
                  <a:pt x="78" y="47"/>
                  <a:pt x="79" y="44"/>
                  <a:pt x="77" y="42"/>
                </a:cubicBezTo>
                <a:cubicBezTo>
                  <a:pt x="71" y="30"/>
                  <a:pt x="71" y="30"/>
                  <a:pt x="71" y="30"/>
                </a:cubicBezTo>
                <a:cubicBezTo>
                  <a:pt x="70" y="28"/>
                  <a:pt x="67" y="27"/>
                  <a:pt x="65" y="27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53" y="6"/>
                  <a:pt x="53" y="6"/>
                </a:cubicBezTo>
                <a:cubicBezTo>
                  <a:pt x="55" y="5"/>
                  <a:pt x="55" y="3"/>
                  <a:pt x="54" y="2"/>
                </a:cubicBezTo>
                <a:cubicBezTo>
                  <a:pt x="53" y="0"/>
                  <a:pt x="51" y="0"/>
                  <a:pt x="50" y="1"/>
                </a:cubicBezTo>
                <a:cubicBezTo>
                  <a:pt x="33" y="11"/>
                  <a:pt x="33" y="11"/>
                  <a:pt x="33" y="11"/>
                </a:cubicBezTo>
                <a:cubicBezTo>
                  <a:pt x="31" y="11"/>
                  <a:pt x="31" y="14"/>
                  <a:pt x="32" y="15"/>
                </a:cubicBezTo>
                <a:cubicBezTo>
                  <a:pt x="32" y="17"/>
                  <a:pt x="34" y="17"/>
                  <a:pt x="36" y="1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" name="标题 2">
            <a:extLst>
              <a:ext uri="{FF2B5EF4-FFF2-40B4-BE49-F238E27FC236}">
                <a16:creationId xmlns:a16="http://schemas.microsoft.com/office/drawing/2014/main" id="{F750ADDB-F984-4B99-AF1F-909EF87FD7A3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56197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charset="-122"/>
              </a:defRPr>
            </a:lvl9pPr>
          </a:lstStyle>
          <a:p>
            <a:r>
              <a:rPr lang="zh-CN" altLang="en-US" sz="4400" dirty="0"/>
              <a:t>特别期许</a:t>
            </a:r>
            <a:endParaRPr lang="zh-CN" altLang="en-US" dirty="0"/>
          </a:p>
        </p:txBody>
      </p:sp>
      <p:sp>
        <p:nvSpPr>
          <p:cNvPr id="39" name="Freeform 44">
            <a:extLst>
              <a:ext uri="{FF2B5EF4-FFF2-40B4-BE49-F238E27FC236}">
                <a16:creationId xmlns:a16="http://schemas.microsoft.com/office/drawing/2014/main" id="{211CAD0E-A4D9-44EA-8CFA-128E5BB06BF7}"/>
              </a:ext>
            </a:extLst>
          </p:cNvPr>
          <p:cNvSpPr/>
          <p:nvPr/>
        </p:nvSpPr>
        <p:spPr bwMode="auto">
          <a:xfrm>
            <a:off x="4152253" y="4494418"/>
            <a:ext cx="255588" cy="184150"/>
          </a:xfrm>
          <a:custGeom>
            <a:avLst/>
            <a:gdLst>
              <a:gd name="T0" fmla="*/ 14 w 68"/>
              <a:gd name="T1" fmla="*/ 49 h 49"/>
              <a:gd name="T2" fmla="*/ 14 w 68"/>
              <a:gd name="T3" fmla="*/ 34 h 49"/>
              <a:gd name="T4" fmla="*/ 20 w 68"/>
              <a:gd name="T5" fmla="*/ 20 h 49"/>
              <a:gd name="T6" fmla="*/ 34 w 68"/>
              <a:gd name="T7" fmla="*/ 15 h 49"/>
              <a:gd name="T8" fmla="*/ 48 w 68"/>
              <a:gd name="T9" fmla="*/ 20 h 49"/>
              <a:gd name="T10" fmla="*/ 54 w 68"/>
              <a:gd name="T11" fmla="*/ 34 h 49"/>
              <a:gd name="T12" fmla="*/ 54 w 68"/>
              <a:gd name="T13" fmla="*/ 49 h 49"/>
              <a:gd name="T14" fmla="*/ 68 w 68"/>
              <a:gd name="T15" fmla="*/ 49 h 49"/>
              <a:gd name="T16" fmla="*/ 68 w 68"/>
              <a:gd name="T17" fmla="*/ 34 h 49"/>
              <a:gd name="T18" fmla="*/ 34 w 68"/>
              <a:gd name="T19" fmla="*/ 0 h 49"/>
              <a:gd name="T20" fmla="*/ 0 w 68"/>
              <a:gd name="T21" fmla="*/ 34 h 49"/>
              <a:gd name="T22" fmla="*/ 0 w 68"/>
              <a:gd name="T23" fmla="*/ 49 h 49"/>
              <a:gd name="T24" fmla="*/ 14 w 68"/>
              <a:gd name="T25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" h="49">
                <a:moveTo>
                  <a:pt x="14" y="49"/>
                </a:moveTo>
                <a:cubicBezTo>
                  <a:pt x="14" y="34"/>
                  <a:pt x="14" y="34"/>
                  <a:pt x="14" y="34"/>
                </a:cubicBezTo>
                <a:cubicBezTo>
                  <a:pt x="14" y="29"/>
                  <a:pt x="16" y="24"/>
                  <a:pt x="20" y="20"/>
                </a:cubicBezTo>
                <a:cubicBezTo>
                  <a:pt x="24" y="17"/>
                  <a:pt x="29" y="15"/>
                  <a:pt x="34" y="15"/>
                </a:cubicBezTo>
                <a:cubicBezTo>
                  <a:pt x="39" y="15"/>
                  <a:pt x="44" y="17"/>
                  <a:pt x="48" y="20"/>
                </a:cubicBezTo>
                <a:cubicBezTo>
                  <a:pt x="52" y="24"/>
                  <a:pt x="54" y="29"/>
                  <a:pt x="54" y="34"/>
                </a:cubicBezTo>
                <a:cubicBezTo>
                  <a:pt x="54" y="49"/>
                  <a:pt x="54" y="49"/>
                  <a:pt x="54" y="49"/>
                </a:cubicBezTo>
                <a:cubicBezTo>
                  <a:pt x="68" y="49"/>
                  <a:pt x="68" y="49"/>
                  <a:pt x="68" y="49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15"/>
                  <a:pt x="53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49"/>
                  <a:pt x="0" y="49"/>
                  <a:pt x="0" y="49"/>
                </a:cubicBezTo>
                <a:lnTo>
                  <a:pt x="14" y="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45">
            <a:extLst>
              <a:ext uri="{FF2B5EF4-FFF2-40B4-BE49-F238E27FC236}">
                <a16:creationId xmlns:a16="http://schemas.microsoft.com/office/drawing/2014/main" id="{F90BDB6B-1C66-4657-B716-E1755AEF5B63}"/>
              </a:ext>
            </a:extLst>
          </p:cNvPr>
          <p:cNvSpPr>
            <a:spLocks noEditPoints="1"/>
          </p:cNvSpPr>
          <p:nvPr/>
        </p:nvSpPr>
        <p:spPr bwMode="auto">
          <a:xfrm>
            <a:off x="4095103" y="4715081"/>
            <a:ext cx="368300" cy="258763"/>
          </a:xfrm>
          <a:custGeom>
            <a:avLst/>
            <a:gdLst>
              <a:gd name="T0" fmla="*/ 0 w 98"/>
              <a:gd name="T1" fmla="*/ 0 h 69"/>
              <a:gd name="T2" fmla="*/ 0 w 98"/>
              <a:gd name="T3" fmla="*/ 69 h 69"/>
              <a:gd name="T4" fmla="*/ 98 w 98"/>
              <a:gd name="T5" fmla="*/ 69 h 69"/>
              <a:gd name="T6" fmla="*/ 98 w 98"/>
              <a:gd name="T7" fmla="*/ 0 h 69"/>
              <a:gd name="T8" fmla="*/ 0 w 98"/>
              <a:gd name="T9" fmla="*/ 0 h 69"/>
              <a:gd name="T10" fmla="*/ 54 w 98"/>
              <a:gd name="T11" fmla="*/ 39 h 69"/>
              <a:gd name="T12" fmla="*/ 54 w 98"/>
              <a:gd name="T13" fmla="*/ 52 h 69"/>
              <a:gd name="T14" fmla="*/ 44 w 98"/>
              <a:gd name="T15" fmla="*/ 52 h 69"/>
              <a:gd name="T16" fmla="*/ 44 w 98"/>
              <a:gd name="T17" fmla="*/ 39 h 69"/>
              <a:gd name="T18" fmla="*/ 38 w 98"/>
              <a:gd name="T19" fmla="*/ 29 h 69"/>
              <a:gd name="T20" fmla="*/ 49 w 98"/>
              <a:gd name="T21" fmla="*/ 19 h 69"/>
              <a:gd name="T22" fmla="*/ 59 w 98"/>
              <a:gd name="T23" fmla="*/ 29 h 69"/>
              <a:gd name="T24" fmla="*/ 54 w 98"/>
              <a:gd name="T25" fmla="*/ 3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" h="69">
                <a:moveTo>
                  <a:pt x="0" y="0"/>
                </a:moveTo>
                <a:cubicBezTo>
                  <a:pt x="0" y="69"/>
                  <a:pt x="0" y="69"/>
                  <a:pt x="0" y="69"/>
                </a:cubicBezTo>
                <a:cubicBezTo>
                  <a:pt x="98" y="69"/>
                  <a:pt x="98" y="69"/>
                  <a:pt x="98" y="69"/>
                </a:cubicBezTo>
                <a:cubicBezTo>
                  <a:pt x="98" y="0"/>
                  <a:pt x="98" y="0"/>
                  <a:pt x="98" y="0"/>
                </a:cubicBezTo>
                <a:lnTo>
                  <a:pt x="0" y="0"/>
                </a:lnTo>
                <a:close/>
                <a:moveTo>
                  <a:pt x="54" y="39"/>
                </a:moveTo>
                <a:cubicBezTo>
                  <a:pt x="54" y="52"/>
                  <a:pt x="54" y="52"/>
                  <a:pt x="54" y="52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39"/>
                  <a:pt x="44" y="39"/>
                  <a:pt x="44" y="39"/>
                </a:cubicBezTo>
                <a:cubicBezTo>
                  <a:pt x="41" y="37"/>
                  <a:pt x="38" y="33"/>
                  <a:pt x="38" y="29"/>
                </a:cubicBezTo>
                <a:cubicBezTo>
                  <a:pt x="38" y="24"/>
                  <a:pt x="43" y="19"/>
                  <a:pt x="49" y="19"/>
                </a:cubicBezTo>
                <a:cubicBezTo>
                  <a:pt x="55" y="19"/>
                  <a:pt x="59" y="24"/>
                  <a:pt x="59" y="29"/>
                </a:cubicBezTo>
                <a:cubicBezTo>
                  <a:pt x="59" y="33"/>
                  <a:pt x="57" y="37"/>
                  <a:pt x="54" y="3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Oval 25">
            <a:extLst>
              <a:ext uri="{FF2B5EF4-FFF2-40B4-BE49-F238E27FC236}">
                <a16:creationId xmlns:a16="http://schemas.microsoft.com/office/drawing/2014/main" id="{4E058F29-4C06-4C3A-828B-BE33B64F8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613" y="2497375"/>
            <a:ext cx="481013" cy="1508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26">
            <a:extLst>
              <a:ext uri="{FF2B5EF4-FFF2-40B4-BE49-F238E27FC236}">
                <a16:creationId xmlns:a16="http://schemas.microsoft.com/office/drawing/2014/main" id="{F849915C-8DA7-4BB1-92E6-527E33A22CA3}"/>
              </a:ext>
            </a:extLst>
          </p:cNvPr>
          <p:cNvSpPr/>
          <p:nvPr/>
        </p:nvSpPr>
        <p:spPr bwMode="auto">
          <a:xfrm>
            <a:off x="7672613" y="2625962"/>
            <a:ext cx="481013" cy="149225"/>
          </a:xfrm>
          <a:custGeom>
            <a:avLst/>
            <a:gdLst>
              <a:gd name="T0" fmla="*/ 64 w 128"/>
              <a:gd name="T1" fmla="*/ 20 h 40"/>
              <a:gd name="T2" fmla="*/ 0 w 128"/>
              <a:gd name="T3" fmla="*/ 0 h 40"/>
              <a:gd name="T4" fmla="*/ 0 w 128"/>
              <a:gd name="T5" fmla="*/ 20 h 40"/>
              <a:gd name="T6" fmla="*/ 64 w 128"/>
              <a:gd name="T7" fmla="*/ 40 h 40"/>
              <a:gd name="T8" fmla="*/ 128 w 128"/>
              <a:gd name="T9" fmla="*/ 20 h 40"/>
              <a:gd name="T10" fmla="*/ 128 w 128"/>
              <a:gd name="T11" fmla="*/ 0 h 40"/>
              <a:gd name="T12" fmla="*/ 64 w 128"/>
              <a:gd name="T13" fmla="*/ 2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40">
                <a:moveTo>
                  <a:pt x="64" y="20"/>
                </a:moveTo>
                <a:cubicBezTo>
                  <a:pt x="29" y="20"/>
                  <a:pt x="0" y="11"/>
                  <a:pt x="0" y="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31"/>
                  <a:pt x="29" y="40"/>
                  <a:pt x="64" y="40"/>
                </a:cubicBezTo>
                <a:cubicBezTo>
                  <a:pt x="99" y="40"/>
                  <a:pt x="128" y="31"/>
                  <a:pt x="128" y="20"/>
                </a:cubicBezTo>
                <a:cubicBezTo>
                  <a:pt x="128" y="0"/>
                  <a:pt x="128" y="0"/>
                  <a:pt x="128" y="0"/>
                </a:cubicBezTo>
                <a:cubicBezTo>
                  <a:pt x="128" y="11"/>
                  <a:pt x="99" y="20"/>
                  <a:pt x="64" y="2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27">
            <a:extLst>
              <a:ext uri="{FF2B5EF4-FFF2-40B4-BE49-F238E27FC236}">
                <a16:creationId xmlns:a16="http://schemas.microsoft.com/office/drawing/2014/main" id="{AD95491F-B11C-4879-8D20-41F0EC6500F3}"/>
              </a:ext>
            </a:extLst>
          </p:cNvPr>
          <p:cNvSpPr/>
          <p:nvPr/>
        </p:nvSpPr>
        <p:spPr bwMode="auto">
          <a:xfrm>
            <a:off x="7672613" y="2757725"/>
            <a:ext cx="481013" cy="146050"/>
          </a:xfrm>
          <a:custGeom>
            <a:avLst/>
            <a:gdLst>
              <a:gd name="T0" fmla="*/ 64 w 128"/>
              <a:gd name="T1" fmla="*/ 19 h 39"/>
              <a:gd name="T2" fmla="*/ 0 w 128"/>
              <a:gd name="T3" fmla="*/ 0 h 39"/>
              <a:gd name="T4" fmla="*/ 0 w 128"/>
              <a:gd name="T5" fmla="*/ 19 h 39"/>
              <a:gd name="T6" fmla="*/ 64 w 128"/>
              <a:gd name="T7" fmla="*/ 39 h 39"/>
              <a:gd name="T8" fmla="*/ 128 w 128"/>
              <a:gd name="T9" fmla="*/ 19 h 39"/>
              <a:gd name="T10" fmla="*/ 128 w 128"/>
              <a:gd name="T11" fmla="*/ 0 h 39"/>
              <a:gd name="T12" fmla="*/ 64 w 128"/>
              <a:gd name="T13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39">
                <a:moveTo>
                  <a:pt x="64" y="19"/>
                </a:moveTo>
                <a:cubicBezTo>
                  <a:pt x="29" y="19"/>
                  <a:pt x="0" y="10"/>
                  <a:pt x="0" y="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30"/>
                  <a:pt x="29" y="39"/>
                  <a:pt x="64" y="39"/>
                </a:cubicBezTo>
                <a:cubicBezTo>
                  <a:pt x="99" y="39"/>
                  <a:pt x="128" y="30"/>
                  <a:pt x="128" y="1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8" y="10"/>
                  <a:pt x="99" y="19"/>
                  <a:pt x="64" y="1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07">
            <a:extLst>
              <a:ext uri="{FF2B5EF4-FFF2-40B4-BE49-F238E27FC236}">
                <a16:creationId xmlns:a16="http://schemas.microsoft.com/office/drawing/2014/main" id="{9D19BAA3-8BBC-4771-B1E8-A771E9581412}"/>
              </a:ext>
            </a:extLst>
          </p:cNvPr>
          <p:cNvSpPr>
            <a:spLocks noEditPoints="1"/>
          </p:cNvSpPr>
          <p:nvPr/>
        </p:nvSpPr>
        <p:spPr bwMode="auto">
          <a:xfrm>
            <a:off x="7672613" y="4494418"/>
            <a:ext cx="481013" cy="481013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64 w 128"/>
              <a:gd name="T11" fmla="*/ 114 h 128"/>
              <a:gd name="T12" fmla="*/ 15 w 128"/>
              <a:gd name="T13" fmla="*/ 64 h 128"/>
              <a:gd name="T14" fmla="*/ 19 w 128"/>
              <a:gd name="T15" fmla="*/ 43 h 128"/>
              <a:gd name="T16" fmla="*/ 32 w 128"/>
              <a:gd name="T17" fmla="*/ 50 h 128"/>
              <a:gd name="T18" fmla="*/ 37 w 128"/>
              <a:gd name="T19" fmla="*/ 42 h 128"/>
              <a:gd name="T20" fmla="*/ 24 w 128"/>
              <a:gd name="T21" fmla="*/ 35 h 128"/>
              <a:gd name="T22" fmla="*/ 35 w 128"/>
              <a:gd name="T23" fmla="*/ 24 h 128"/>
              <a:gd name="T24" fmla="*/ 43 w 128"/>
              <a:gd name="T25" fmla="*/ 36 h 128"/>
              <a:gd name="T26" fmla="*/ 51 w 128"/>
              <a:gd name="T27" fmla="*/ 31 h 128"/>
              <a:gd name="T28" fmla="*/ 44 w 128"/>
              <a:gd name="T29" fmla="*/ 19 h 128"/>
              <a:gd name="T30" fmla="*/ 59 w 128"/>
              <a:gd name="T31" fmla="*/ 15 h 128"/>
              <a:gd name="T32" fmla="*/ 59 w 128"/>
              <a:gd name="T33" fmla="*/ 29 h 128"/>
              <a:gd name="T34" fmla="*/ 64 w 128"/>
              <a:gd name="T35" fmla="*/ 29 h 128"/>
              <a:gd name="T36" fmla="*/ 69 w 128"/>
              <a:gd name="T37" fmla="*/ 29 h 128"/>
              <a:gd name="T38" fmla="*/ 69 w 128"/>
              <a:gd name="T39" fmla="*/ 15 h 128"/>
              <a:gd name="T40" fmla="*/ 84 w 128"/>
              <a:gd name="T41" fmla="*/ 19 h 128"/>
              <a:gd name="T42" fmla="*/ 77 w 128"/>
              <a:gd name="T43" fmla="*/ 31 h 128"/>
              <a:gd name="T44" fmla="*/ 85 w 128"/>
              <a:gd name="T45" fmla="*/ 36 h 128"/>
              <a:gd name="T46" fmla="*/ 93 w 128"/>
              <a:gd name="T47" fmla="*/ 24 h 128"/>
              <a:gd name="T48" fmla="*/ 104 w 128"/>
              <a:gd name="T49" fmla="*/ 35 h 128"/>
              <a:gd name="T50" fmla="*/ 91 w 128"/>
              <a:gd name="T51" fmla="*/ 42 h 128"/>
              <a:gd name="T52" fmla="*/ 96 w 128"/>
              <a:gd name="T53" fmla="*/ 51 h 128"/>
              <a:gd name="T54" fmla="*/ 109 w 128"/>
              <a:gd name="T55" fmla="*/ 43 h 128"/>
              <a:gd name="T56" fmla="*/ 113 w 128"/>
              <a:gd name="T57" fmla="*/ 64 h 128"/>
              <a:gd name="T58" fmla="*/ 64 w 128"/>
              <a:gd name="T59" fmla="*/ 11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99"/>
                  <a:pt x="29" y="128"/>
                  <a:pt x="64" y="128"/>
                </a:cubicBezTo>
                <a:cubicBezTo>
                  <a:pt x="99" y="128"/>
                  <a:pt x="128" y="99"/>
                  <a:pt x="128" y="64"/>
                </a:cubicBezTo>
                <a:cubicBezTo>
                  <a:pt x="128" y="29"/>
                  <a:pt x="99" y="0"/>
                  <a:pt x="64" y="0"/>
                </a:cubicBezTo>
                <a:close/>
                <a:moveTo>
                  <a:pt x="64" y="114"/>
                </a:moveTo>
                <a:cubicBezTo>
                  <a:pt x="37" y="114"/>
                  <a:pt x="15" y="91"/>
                  <a:pt x="15" y="64"/>
                </a:cubicBezTo>
                <a:cubicBezTo>
                  <a:pt x="15" y="57"/>
                  <a:pt x="16" y="50"/>
                  <a:pt x="19" y="43"/>
                </a:cubicBezTo>
                <a:cubicBezTo>
                  <a:pt x="32" y="50"/>
                  <a:pt x="32" y="50"/>
                  <a:pt x="32" y="50"/>
                </a:cubicBezTo>
                <a:cubicBezTo>
                  <a:pt x="33" y="47"/>
                  <a:pt x="35" y="45"/>
                  <a:pt x="37" y="42"/>
                </a:cubicBezTo>
                <a:cubicBezTo>
                  <a:pt x="24" y="35"/>
                  <a:pt x="24" y="35"/>
                  <a:pt x="24" y="35"/>
                </a:cubicBezTo>
                <a:cubicBezTo>
                  <a:pt x="27" y="30"/>
                  <a:pt x="31" y="27"/>
                  <a:pt x="35" y="24"/>
                </a:cubicBezTo>
                <a:cubicBezTo>
                  <a:pt x="43" y="36"/>
                  <a:pt x="43" y="36"/>
                  <a:pt x="43" y="36"/>
                </a:cubicBezTo>
                <a:cubicBezTo>
                  <a:pt x="45" y="34"/>
                  <a:pt x="48" y="33"/>
                  <a:pt x="51" y="31"/>
                </a:cubicBezTo>
                <a:cubicBezTo>
                  <a:pt x="44" y="19"/>
                  <a:pt x="44" y="19"/>
                  <a:pt x="44" y="19"/>
                </a:cubicBezTo>
                <a:cubicBezTo>
                  <a:pt x="49" y="17"/>
                  <a:pt x="54" y="15"/>
                  <a:pt x="59" y="15"/>
                </a:cubicBezTo>
                <a:cubicBezTo>
                  <a:pt x="59" y="29"/>
                  <a:pt x="59" y="29"/>
                  <a:pt x="59" y="29"/>
                </a:cubicBezTo>
                <a:cubicBezTo>
                  <a:pt x="61" y="29"/>
                  <a:pt x="62" y="29"/>
                  <a:pt x="64" y="29"/>
                </a:cubicBezTo>
                <a:cubicBezTo>
                  <a:pt x="66" y="29"/>
                  <a:pt x="67" y="29"/>
                  <a:pt x="69" y="29"/>
                </a:cubicBezTo>
                <a:cubicBezTo>
                  <a:pt x="69" y="15"/>
                  <a:pt x="69" y="15"/>
                  <a:pt x="69" y="15"/>
                </a:cubicBezTo>
                <a:cubicBezTo>
                  <a:pt x="74" y="15"/>
                  <a:pt x="79" y="17"/>
                  <a:pt x="84" y="19"/>
                </a:cubicBezTo>
                <a:cubicBezTo>
                  <a:pt x="77" y="31"/>
                  <a:pt x="77" y="31"/>
                  <a:pt x="77" y="31"/>
                </a:cubicBezTo>
                <a:cubicBezTo>
                  <a:pt x="80" y="33"/>
                  <a:pt x="83" y="34"/>
                  <a:pt x="85" y="36"/>
                </a:cubicBezTo>
                <a:cubicBezTo>
                  <a:pt x="93" y="24"/>
                  <a:pt x="93" y="24"/>
                  <a:pt x="93" y="24"/>
                </a:cubicBezTo>
                <a:cubicBezTo>
                  <a:pt x="97" y="27"/>
                  <a:pt x="101" y="30"/>
                  <a:pt x="104" y="35"/>
                </a:cubicBezTo>
                <a:cubicBezTo>
                  <a:pt x="91" y="42"/>
                  <a:pt x="91" y="42"/>
                  <a:pt x="91" y="42"/>
                </a:cubicBezTo>
                <a:cubicBezTo>
                  <a:pt x="93" y="45"/>
                  <a:pt x="95" y="47"/>
                  <a:pt x="96" y="51"/>
                </a:cubicBezTo>
                <a:cubicBezTo>
                  <a:pt x="109" y="43"/>
                  <a:pt x="109" y="43"/>
                  <a:pt x="109" y="43"/>
                </a:cubicBezTo>
                <a:cubicBezTo>
                  <a:pt x="112" y="50"/>
                  <a:pt x="113" y="57"/>
                  <a:pt x="113" y="64"/>
                </a:cubicBezTo>
                <a:cubicBezTo>
                  <a:pt x="113" y="91"/>
                  <a:pt x="91" y="114"/>
                  <a:pt x="64" y="11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08">
            <a:extLst>
              <a:ext uri="{FF2B5EF4-FFF2-40B4-BE49-F238E27FC236}">
                <a16:creationId xmlns:a16="http://schemas.microsoft.com/office/drawing/2014/main" id="{F8465385-CE1B-4197-AE78-207955B1651F}"/>
              </a:ext>
            </a:extLst>
          </p:cNvPr>
          <p:cNvSpPr/>
          <p:nvPr/>
        </p:nvSpPr>
        <p:spPr bwMode="auto">
          <a:xfrm>
            <a:off x="7875813" y="4651581"/>
            <a:ext cx="74613" cy="177800"/>
          </a:xfrm>
          <a:custGeom>
            <a:avLst/>
            <a:gdLst>
              <a:gd name="T0" fmla="*/ 19 w 20"/>
              <a:gd name="T1" fmla="*/ 33 h 47"/>
              <a:gd name="T2" fmla="*/ 10 w 20"/>
              <a:gd name="T3" fmla="*/ 0 h 47"/>
              <a:gd name="T4" fmla="*/ 1 w 20"/>
              <a:gd name="T5" fmla="*/ 33 h 47"/>
              <a:gd name="T6" fmla="*/ 0 w 20"/>
              <a:gd name="T7" fmla="*/ 37 h 47"/>
              <a:gd name="T8" fmla="*/ 10 w 20"/>
              <a:gd name="T9" fmla="*/ 47 h 47"/>
              <a:gd name="T10" fmla="*/ 20 w 20"/>
              <a:gd name="T11" fmla="*/ 37 h 47"/>
              <a:gd name="T12" fmla="*/ 19 w 20"/>
              <a:gd name="T13" fmla="*/ 33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" h="47">
                <a:moveTo>
                  <a:pt x="19" y="33"/>
                </a:moveTo>
                <a:cubicBezTo>
                  <a:pt x="10" y="0"/>
                  <a:pt x="10" y="0"/>
                  <a:pt x="10" y="0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4"/>
                  <a:pt x="0" y="35"/>
                  <a:pt x="0" y="37"/>
                </a:cubicBezTo>
                <a:cubicBezTo>
                  <a:pt x="0" y="42"/>
                  <a:pt x="5" y="47"/>
                  <a:pt x="10" y="47"/>
                </a:cubicBezTo>
                <a:cubicBezTo>
                  <a:pt x="16" y="47"/>
                  <a:pt x="20" y="42"/>
                  <a:pt x="20" y="37"/>
                </a:cubicBezTo>
                <a:cubicBezTo>
                  <a:pt x="20" y="35"/>
                  <a:pt x="20" y="34"/>
                  <a:pt x="19" y="3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C6010-9719-4040-9C56-530048BE1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谢谢！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7000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F07B2CC2-8D04-4609-A9DD-7BB5EF21B0A1}"/>
              </a:ext>
            </a:extLst>
          </p:cNvPr>
          <p:cNvSpPr/>
          <p:nvPr/>
        </p:nvSpPr>
        <p:spPr>
          <a:xfrm>
            <a:off x="4005146" y="2967967"/>
            <a:ext cx="987564" cy="987564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0000">
                <a:srgbClr val="B9DA66"/>
              </a:gs>
              <a:gs pos="100000">
                <a:schemeClr val="accent1">
                  <a:lumMod val="100000"/>
                </a:schemeClr>
              </a:gs>
            </a:gsLst>
            <a:lin ang="15600000" scaled="0"/>
          </a:gradFill>
          <a:ln w="3175"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63154" y="3119503"/>
            <a:ext cx="4433146" cy="707886"/>
            <a:chOff x="4063154" y="3197321"/>
            <a:chExt cx="4433146" cy="707886"/>
          </a:xfrm>
        </p:grpSpPr>
        <p:sp>
          <p:nvSpPr>
            <p:cNvPr id="3" name="文本框 2"/>
            <p:cNvSpPr txBox="1"/>
            <p:nvPr/>
          </p:nvSpPr>
          <p:spPr>
            <a:xfrm>
              <a:off x="5108725" y="3216402"/>
              <a:ext cx="3387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目标组织结构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063154" y="3197321"/>
              <a:ext cx="9875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1.1</a:t>
              </a:r>
              <a:endParaRPr lang="zh-CN" altLang="en-US" sz="40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3E20F4-EC22-4647-AB13-BF9F489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目标组织结构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8ADFC-BFB6-4629-B939-81F1BF7212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865" y="836612"/>
            <a:ext cx="8969777" cy="57467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68ED0E-337E-41B9-BA48-C1E8EDA8EA21}"/>
              </a:ext>
            </a:extLst>
          </p:cNvPr>
          <p:cNvSpPr/>
          <p:nvPr/>
        </p:nvSpPr>
        <p:spPr>
          <a:xfrm>
            <a:off x="4298221" y="925967"/>
            <a:ext cx="3054285" cy="8955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kern="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中科院遗传与发育研究所实验动物中心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D2D01B-DB56-4767-93E6-CFBEEB9CA30E}"/>
              </a:ext>
            </a:extLst>
          </p:cNvPr>
          <p:cNvSpPr/>
          <p:nvPr/>
        </p:nvSpPr>
        <p:spPr>
          <a:xfrm>
            <a:off x="2601798" y="3429000"/>
            <a:ext cx="499621" cy="3218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4EEB5F-616C-4687-909E-46ECF7C00F85}"/>
              </a:ext>
            </a:extLst>
          </p:cNvPr>
          <p:cNvSpPr/>
          <p:nvPr/>
        </p:nvSpPr>
        <p:spPr>
          <a:xfrm>
            <a:off x="9776052" y="3365171"/>
            <a:ext cx="499621" cy="3218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8E9397-C3C0-46DA-8687-75F532C1D198}"/>
              </a:ext>
            </a:extLst>
          </p:cNvPr>
          <p:cNvSpPr/>
          <p:nvPr/>
        </p:nvSpPr>
        <p:spPr>
          <a:xfrm>
            <a:off x="10344347" y="3365172"/>
            <a:ext cx="499621" cy="3218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B376AE-D126-433F-BC01-9DDECE193834}"/>
              </a:ext>
            </a:extLst>
          </p:cNvPr>
          <p:cNvSpPr/>
          <p:nvPr/>
        </p:nvSpPr>
        <p:spPr>
          <a:xfrm>
            <a:off x="4242289" y="3429000"/>
            <a:ext cx="499621" cy="3218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E44F34-615F-4DC5-8AEE-DC567620621E}"/>
              </a:ext>
            </a:extLst>
          </p:cNvPr>
          <p:cNvSpPr/>
          <p:nvPr/>
        </p:nvSpPr>
        <p:spPr>
          <a:xfrm>
            <a:off x="5825364" y="3397086"/>
            <a:ext cx="499621" cy="3218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D74D3C8-AB0D-46E6-8DCA-339E01779498}"/>
              </a:ext>
            </a:extLst>
          </p:cNvPr>
          <p:cNvSpPr/>
          <p:nvPr/>
        </p:nvSpPr>
        <p:spPr>
          <a:xfrm>
            <a:off x="6484297" y="3393999"/>
            <a:ext cx="499621" cy="3218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351E5F6-22BB-4AF0-9200-93F8BC5A79DF}"/>
              </a:ext>
            </a:extLst>
          </p:cNvPr>
          <p:cNvSpPr/>
          <p:nvPr/>
        </p:nvSpPr>
        <p:spPr>
          <a:xfrm>
            <a:off x="7795967" y="3365171"/>
            <a:ext cx="1881747" cy="3218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对话气泡: 椭圆形 22">
            <a:extLst>
              <a:ext uri="{FF2B5EF4-FFF2-40B4-BE49-F238E27FC236}">
                <a16:creationId xmlns:a16="http://schemas.microsoft.com/office/drawing/2014/main" id="{936F15E0-2E0D-4F19-A92A-AD505A43B6BE}"/>
              </a:ext>
            </a:extLst>
          </p:cNvPr>
          <p:cNvSpPr/>
          <p:nvPr/>
        </p:nvSpPr>
        <p:spPr>
          <a:xfrm>
            <a:off x="9449256" y="1323227"/>
            <a:ext cx="2742744" cy="1555329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与部门内部的相关性更强，不涉及大规模的档案处理业务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对话气泡: 椭圆形 23">
            <a:extLst>
              <a:ext uri="{FF2B5EF4-FFF2-40B4-BE49-F238E27FC236}">
                <a16:creationId xmlns:a16="http://schemas.microsoft.com/office/drawing/2014/main" id="{C8BFDFBB-2DC9-4A78-90DE-C913DB3AB642}"/>
              </a:ext>
            </a:extLst>
          </p:cNvPr>
          <p:cNvSpPr/>
          <p:nvPr/>
        </p:nvSpPr>
        <p:spPr>
          <a:xfrm>
            <a:off x="9449256" y="1373741"/>
            <a:ext cx="2720529" cy="1488103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重点</a:t>
            </a:r>
          </a:p>
        </p:txBody>
      </p:sp>
    </p:spTree>
    <p:extLst>
      <p:ext uri="{BB962C8B-B14F-4D97-AF65-F5344CB8AC3E}">
        <p14:creationId xmlns:p14="http://schemas.microsoft.com/office/powerpoint/2010/main" val="32860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F07B2CC2-8D04-4609-A9DD-7BB5EF21B0A1}"/>
              </a:ext>
            </a:extLst>
          </p:cNvPr>
          <p:cNvSpPr/>
          <p:nvPr/>
        </p:nvSpPr>
        <p:spPr>
          <a:xfrm>
            <a:off x="4005146" y="2967967"/>
            <a:ext cx="987564" cy="987564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0000">
                <a:srgbClr val="B9DA66"/>
              </a:gs>
              <a:gs pos="100000">
                <a:schemeClr val="accent1">
                  <a:lumMod val="100000"/>
                </a:schemeClr>
              </a:gs>
            </a:gsLst>
            <a:lin ang="15600000" scaled="0"/>
          </a:gradFill>
          <a:ln w="3175">
            <a:solidFill>
              <a:schemeClr val="bg1"/>
            </a:solidFill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063154" y="3119503"/>
            <a:ext cx="4433146" cy="707886"/>
            <a:chOff x="4063154" y="3197321"/>
            <a:chExt cx="4433146" cy="707886"/>
          </a:xfrm>
        </p:grpSpPr>
        <p:sp>
          <p:nvSpPr>
            <p:cNvPr id="3" name="文本框 2"/>
            <p:cNvSpPr txBox="1"/>
            <p:nvPr/>
          </p:nvSpPr>
          <p:spPr>
            <a:xfrm>
              <a:off x="5108725" y="3216402"/>
              <a:ext cx="3387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部门职责分析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063154" y="3197321"/>
              <a:ext cx="9875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/>
                <a:t>1.2</a:t>
              </a:r>
              <a:endParaRPr lang="zh-CN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836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5A75B1-DA61-4937-A542-4E21BF92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部门职责分析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028C1F-374B-44F4-94EC-9DA323D32F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54" y="1448099"/>
            <a:ext cx="9547291" cy="4573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151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复合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复合">
    <a:dk1>
      <a:sysClr val="windowText" lastClr="000000"/>
    </a:dk1>
    <a:lt1>
      <a:sysClr val="window" lastClr="FFFFFF"/>
    </a:lt1>
    <a:dk2>
      <a:srgbClr val="5B6973"/>
    </a:dk2>
    <a:lt2>
      <a:srgbClr val="E7ECED"/>
    </a:lt2>
    <a:accent1>
      <a:srgbClr val="98C723"/>
    </a:accent1>
    <a:accent2>
      <a:srgbClr val="59B0B9"/>
    </a:accent2>
    <a:accent3>
      <a:srgbClr val="DEAE00"/>
    </a:accent3>
    <a:accent4>
      <a:srgbClr val="B77BB4"/>
    </a:accent4>
    <a:accent5>
      <a:srgbClr val="E0773C"/>
    </a:accent5>
    <a:accent6>
      <a:srgbClr val="A98D63"/>
    </a:accent6>
    <a:hlink>
      <a:srgbClr val="26CBEC"/>
    </a:hlink>
    <a:folHlink>
      <a:srgbClr val="598C8C"/>
    </a:folHlink>
  </a:clrScheme>
</a:themeOverride>
</file>

<file path=ppt/theme/themeOverride2.xml><?xml version="1.0" encoding="utf-8"?>
<a:themeOverride xmlns:a="http://schemas.openxmlformats.org/drawingml/2006/main">
  <a:clrScheme name="复合">
    <a:dk1>
      <a:sysClr val="windowText" lastClr="000000"/>
    </a:dk1>
    <a:lt1>
      <a:sysClr val="window" lastClr="FFFFFF"/>
    </a:lt1>
    <a:dk2>
      <a:srgbClr val="5B6973"/>
    </a:dk2>
    <a:lt2>
      <a:srgbClr val="E7ECED"/>
    </a:lt2>
    <a:accent1>
      <a:srgbClr val="98C723"/>
    </a:accent1>
    <a:accent2>
      <a:srgbClr val="59B0B9"/>
    </a:accent2>
    <a:accent3>
      <a:srgbClr val="DEAE00"/>
    </a:accent3>
    <a:accent4>
      <a:srgbClr val="B77BB4"/>
    </a:accent4>
    <a:accent5>
      <a:srgbClr val="E0773C"/>
    </a:accent5>
    <a:accent6>
      <a:srgbClr val="A98D63"/>
    </a:accent6>
    <a:hlink>
      <a:srgbClr val="26CBEC"/>
    </a:hlink>
    <a:folHlink>
      <a:srgbClr val="598C8C"/>
    </a:folHlink>
  </a:clrScheme>
</a:themeOverride>
</file>

<file path=ppt/theme/themeOverride3.xml><?xml version="1.0" encoding="utf-8"?>
<a:themeOverride xmlns:a="http://schemas.openxmlformats.org/drawingml/2006/main">
  <a:clrScheme name="复合">
    <a:dk1>
      <a:sysClr val="windowText" lastClr="000000"/>
    </a:dk1>
    <a:lt1>
      <a:sysClr val="window" lastClr="FFFFFF"/>
    </a:lt1>
    <a:dk2>
      <a:srgbClr val="5B6973"/>
    </a:dk2>
    <a:lt2>
      <a:srgbClr val="E7ECED"/>
    </a:lt2>
    <a:accent1>
      <a:srgbClr val="98C723"/>
    </a:accent1>
    <a:accent2>
      <a:srgbClr val="59B0B9"/>
    </a:accent2>
    <a:accent3>
      <a:srgbClr val="DEAE00"/>
    </a:accent3>
    <a:accent4>
      <a:srgbClr val="B77BB4"/>
    </a:accent4>
    <a:accent5>
      <a:srgbClr val="E0773C"/>
    </a:accent5>
    <a:accent6>
      <a:srgbClr val="A98D63"/>
    </a:accent6>
    <a:hlink>
      <a:srgbClr val="26CBEC"/>
    </a:hlink>
    <a:folHlink>
      <a:srgbClr val="598C8C"/>
    </a:folHlink>
  </a:clrScheme>
</a:themeOverride>
</file>

<file path=ppt/theme/themeOverride4.xml><?xml version="1.0" encoding="utf-8"?>
<a:themeOverride xmlns:a="http://schemas.openxmlformats.org/drawingml/2006/main">
  <a:clrScheme name="复合">
    <a:dk1>
      <a:sysClr val="windowText" lastClr="000000"/>
    </a:dk1>
    <a:lt1>
      <a:sysClr val="window" lastClr="FFFFFF"/>
    </a:lt1>
    <a:dk2>
      <a:srgbClr val="5B6973"/>
    </a:dk2>
    <a:lt2>
      <a:srgbClr val="E7ECED"/>
    </a:lt2>
    <a:accent1>
      <a:srgbClr val="98C723"/>
    </a:accent1>
    <a:accent2>
      <a:srgbClr val="59B0B9"/>
    </a:accent2>
    <a:accent3>
      <a:srgbClr val="DEAE00"/>
    </a:accent3>
    <a:accent4>
      <a:srgbClr val="B77BB4"/>
    </a:accent4>
    <a:accent5>
      <a:srgbClr val="E0773C"/>
    </a:accent5>
    <a:accent6>
      <a:srgbClr val="A98D63"/>
    </a:accent6>
    <a:hlink>
      <a:srgbClr val="26CBEC"/>
    </a:hlink>
    <a:folHlink>
      <a:srgbClr val="59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中国农业大学ppt模板</Template>
  <TotalTime>372</TotalTime>
  <Words>908</Words>
  <Application>Microsoft Office PowerPoint</Application>
  <PresentationFormat>宽屏</PresentationFormat>
  <Paragraphs>144</Paragraphs>
  <Slides>58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Söhne</vt:lpstr>
      <vt:lpstr>等线</vt:lpstr>
      <vt:lpstr>宋体</vt:lpstr>
      <vt:lpstr>微软雅黑</vt:lpstr>
      <vt:lpstr>Arial</vt:lpstr>
      <vt:lpstr>Times New Roman</vt:lpstr>
      <vt:lpstr>Verdana</vt:lpstr>
      <vt:lpstr>Wingdings 2</vt:lpstr>
      <vt:lpstr>Wingdings 3</vt:lpstr>
      <vt:lpstr>聚合</vt:lpstr>
      <vt:lpstr>档案管理业务调研报告</vt:lpstr>
      <vt:lpstr>背景</vt:lpstr>
      <vt:lpstr>背景</vt:lpstr>
      <vt:lpstr>目录</vt:lpstr>
      <vt:lpstr>PowerPoint 演示文稿</vt:lpstr>
      <vt:lpstr>PowerPoint 演示文稿</vt:lpstr>
      <vt:lpstr>目标组织结构</vt:lpstr>
      <vt:lpstr>PowerPoint 演示文稿</vt:lpstr>
      <vt:lpstr>部门职责分析</vt:lpstr>
      <vt:lpstr>部门职责分析</vt:lpstr>
      <vt:lpstr>部门职责分析</vt:lpstr>
      <vt:lpstr>部门职责分析</vt:lpstr>
      <vt:lpstr>部门职责分析</vt:lpstr>
      <vt:lpstr>PowerPoint 演示文稿</vt:lpstr>
      <vt:lpstr>岗位职责分析</vt:lpstr>
      <vt:lpstr>岗位职责分析</vt:lpstr>
      <vt:lpstr>岗位职责分析</vt:lpstr>
      <vt:lpstr>岗位职责分析</vt:lpstr>
      <vt:lpstr>岗位职责分析</vt:lpstr>
      <vt:lpstr>岗位职责分析</vt:lpstr>
      <vt:lpstr>岗位职责分析</vt:lpstr>
      <vt:lpstr>岗位职责分析</vt:lpstr>
      <vt:lpstr>岗位职责分析</vt:lpstr>
      <vt:lpstr>PowerPoint 演示文稿</vt:lpstr>
      <vt:lpstr>PowerPoint 演示文稿</vt:lpstr>
      <vt:lpstr>原始资料整理</vt:lpstr>
      <vt:lpstr>原始资料整理</vt:lpstr>
      <vt:lpstr>原始资料整理</vt:lpstr>
      <vt:lpstr>原始资料整理</vt:lpstr>
      <vt:lpstr>原始资料整理</vt:lpstr>
      <vt:lpstr>PowerPoint 演示文稿</vt:lpstr>
      <vt:lpstr>PowerPoint 演示文稿</vt:lpstr>
      <vt:lpstr>一层业务流程图</vt:lpstr>
      <vt:lpstr>一层业务运动节点</vt:lpstr>
      <vt:lpstr>一层业务运动节点</vt:lpstr>
      <vt:lpstr>一层业务运动节点</vt:lpstr>
      <vt:lpstr>一层业务运动节点</vt:lpstr>
      <vt:lpstr>PowerPoint 演示文稿</vt:lpstr>
      <vt:lpstr>二层业务流程图——整理与初审</vt:lpstr>
      <vt:lpstr>二层业务流程图——整理与初审</vt:lpstr>
      <vt:lpstr>二层业务流程图——整理与初审</vt:lpstr>
      <vt:lpstr>二层业务流程图——整理与初审</vt:lpstr>
      <vt:lpstr>二层业务流程图——数字化处理</vt:lpstr>
      <vt:lpstr>二层业务流程图——数字化处理</vt:lpstr>
      <vt:lpstr>二层业务流程图——数字化处理</vt:lpstr>
      <vt:lpstr>二层业务流程图——档案归档</vt:lpstr>
      <vt:lpstr>二层业务流程图——档案归档</vt:lpstr>
      <vt:lpstr>二层业务流程图——档案归档</vt:lpstr>
      <vt:lpstr>二层业务流程图——档案归档</vt:lpstr>
      <vt:lpstr>二层业务流程图——档案销毁</vt:lpstr>
      <vt:lpstr>二层业务流程图——档案销毁</vt:lpstr>
      <vt:lpstr>二层业务流程图——档案销毁</vt:lpstr>
      <vt:lpstr>二层业务流程图——档案销毁</vt:lpstr>
      <vt:lpstr>PowerPoint 演示文稿</vt:lpstr>
      <vt:lpstr>非业务调研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档案管理业务调研报告</dc:title>
  <dc:creator>z wx</dc:creator>
  <cp:lastModifiedBy>z wx</cp:lastModifiedBy>
  <cp:revision>42</cp:revision>
  <dcterms:created xsi:type="dcterms:W3CDTF">2023-04-23T15:17:53Z</dcterms:created>
  <dcterms:modified xsi:type="dcterms:W3CDTF">2023-04-24T09:33:52Z</dcterms:modified>
</cp:coreProperties>
</file>