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FE15-929C-4F0C-B428-5579EDD20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F1CD-D871-47A0-80D9-A8527D02C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4BE0-BA1C-4016-89BC-F06A7A07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5D90-6678-43D5-B517-C9BC1641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F3A0-3E7B-477A-A7CD-9BC5416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15A6-A86A-4CDD-8F2B-3D473CDC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7535-744F-4728-ADEB-5C519F54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46C6-AF45-4BBE-9CCA-B251AC32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AC8D-DF1C-4B28-9119-21F45C61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5832-7FA6-46E0-A835-2E33523A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E93FB-D144-4850-AB15-49F3C27E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36098-22F3-4FAF-9AA1-5C82BDB29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E085-6EBF-4DBA-A272-174B4F22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F7CD0-2D39-4296-9F0F-A4393A74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806-E593-48D4-A9A2-C68047F8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FB3A-51FB-4984-B135-22DE74BC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22BE-9B2B-49CD-9993-75F2F9D6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D28F-F4CC-41A8-9BA2-0124B63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DF34-3211-40C5-9F12-575624DE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31A2-F5F2-4B37-8D7E-8DDF3BE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C4A3-D467-4BB9-80E5-4CB89BCE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2175-E654-4180-B653-BFB6C6FC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14A4-D7A6-429D-8A7A-3B0D1065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A5B6-8B3F-446A-8031-5726E7A1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D25A-DA9C-4475-8C76-90551A36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EED2-0D77-414F-A315-63F8963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ABDF-0628-40CB-BB10-CB787D539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8E0CE-DDF4-4948-BF00-9ED3A761D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D4ED9-CF8E-4FDA-A53A-A4DE05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28B94-0C52-4F4A-AD84-34A1CA2A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94B8-E754-40DE-8721-D89CF206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E862-F4A8-4A3D-843C-E6D18C5E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CE59-8EA2-452B-9B05-B494787B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D1046-7775-47D2-B5FB-A7C95C9C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2C729-60AE-49DF-A6E9-E2BE12F64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777C1-82F1-4258-B8E2-22A18878B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AAA78-3FFB-43B6-BD3F-E9536BEA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8F191-764B-45DA-BD1D-1D151E8F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9A45-FE6A-4EF4-A1D4-FFCE532D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9AA4-2061-452A-B349-9FE228E1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5411C-72F6-4342-A363-85208FA7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EF5A7-B932-430C-9FAC-2924D89E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C5A1-3313-4856-8091-CFE6459A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5712A-7CE0-433C-BE7A-67CBB70F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AB745-4853-418A-A858-E60FFD2A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AEA0-1451-444C-A7F9-F44265D8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FC14-68E5-4482-97B5-1BEDCE2B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9A66-D767-4A76-86D9-97E7570C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946B-9ED3-4012-A898-E2081A8BC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8B9E5-5604-420F-AEA9-7E9992D2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072F-AAAF-47F8-959B-D9FE9038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3B84-0330-49AF-95B5-712D5F45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69F8-4104-49EB-8302-AF9BD155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D973-50EC-409E-B9B2-BAB7A16B7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A6C98-677B-42AA-BD61-BB921912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A393-135D-43AA-902D-FED05437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807E-BFC6-4FBA-BDB7-1109E4EB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D634-5D37-4110-B4D9-4FE91B1F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B7770-23DE-4AE3-A08E-DE25EB84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1240-8E22-4525-A4A3-00DA5157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81F0-26C5-4BC6-B1A9-4DA0868B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93B2-DBFB-418D-8078-9E0B40C57A0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D5A5-0B29-4C64-88D8-38A6F1882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0D19-FDFE-4FE4-9BEE-979744CE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audio generation</a:t>
            </a:r>
          </a:p>
          <a:p>
            <a:r>
              <a:rPr lang="en-US" dirty="0"/>
              <a:t>Generative adversarial networks (GANs)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EE69-7C0A-4BE6-869B-0DC69A58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1031" y="4035916"/>
            <a:ext cx="1618445" cy="404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802FE-8AAD-4716-B1DE-2DF9D3AE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02" y="3428999"/>
            <a:ext cx="2693991" cy="1618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4A2A5-CBCD-4921-8E9D-8F907C73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581" y="3669631"/>
            <a:ext cx="2640062" cy="11371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419469-ECF4-4F27-8138-A4729F2634B7}"/>
              </a:ext>
            </a:extLst>
          </p:cNvPr>
          <p:cNvCxnSpPr/>
          <p:nvPr/>
        </p:nvCxnSpPr>
        <p:spPr>
          <a:xfrm>
            <a:off x="1988191" y="4238220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1F6113-3DDC-498B-B787-D4EFC717BD28}"/>
              </a:ext>
            </a:extLst>
          </p:cNvPr>
          <p:cNvCxnSpPr/>
          <p:nvPr/>
        </p:nvCxnSpPr>
        <p:spPr>
          <a:xfrm>
            <a:off x="6259584" y="4238220"/>
            <a:ext cx="123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production</a:t>
            </a:r>
          </a:p>
          <a:p>
            <a:r>
              <a:rPr lang="en-US" dirty="0"/>
              <a:t>Text-to-speech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Sound design</a:t>
            </a:r>
          </a:p>
        </p:txBody>
      </p:sp>
    </p:spTree>
    <p:extLst>
      <p:ext uri="{BB962C8B-B14F-4D97-AF65-F5344CB8AC3E}">
        <p14:creationId xmlns:p14="http://schemas.microsoft.com/office/powerpoint/2010/main" val="184562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Problem Statement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11</cp:revision>
  <dcterms:created xsi:type="dcterms:W3CDTF">2018-12-02T23:26:11Z</dcterms:created>
  <dcterms:modified xsi:type="dcterms:W3CDTF">2018-12-02T23:55:58Z</dcterms:modified>
</cp:coreProperties>
</file>