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A563-7014-4B2F-8727-DE6E9A1EC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FB1AF-3A44-476F-B8D6-F29D03F1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DA6E-CFEE-4E5B-87C0-282E46BA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F0F5-66E0-4D5A-9C69-D8A3F273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936E-8E0E-427E-BA3A-C7C3F725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5BBA-382B-4316-A861-1EE0575F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DEDEE-8560-464F-80C2-FACF7D13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82D2-638F-4C0C-B2A5-D45CAFC2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8BC6-2E66-4F19-9A6B-856A143B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E779-9B0E-4907-B094-42E2EFE1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2642-FA8B-4E2D-AC8D-B630DB9D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1549-A1F2-472F-A7A7-C8B358840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EEF1-F3F0-4FD4-A3DB-7348425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CDAF-3120-4F72-8DC6-7B4170EE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0448-CEA3-40AE-B149-DBAB6282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605D-4702-48B7-8FEA-BDBB32E1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35A2-652F-4EED-8D65-9C58E0CC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85FD-6754-43D8-BDCF-DB7F905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8D9A-452F-4503-A159-1192DF71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2576-88B6-4AE4-822D-44ED9BD9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8DB5-92B6-4843-8638-7795AF6E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2E28-5BE3-433C-92C4-01C8F7B1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8A9F-BFC9-48DE-B932-4397CE6D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0661-20C7-49D7-B228-A984F8EE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CAA3-EFC3-4CC0-87CC-FF95D5B8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6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FA2-8084-417E-92B5-BE3E268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9BF7-29D8-4EC8-9DF7-4684E85B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8ACBE-27FC-4B79-9798-DEB4D72A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8DAD5-5279-498F-9146-12CD89C2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8635D-D449-49DC-88C1-DD946188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005FE-F1A7-4391-8C57-B299F571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C65E-9DFE-4DF5-9974-7C46D98A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F72A-4D50-4209-979D-8B2E8015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1E3F-05E8-4712-B1A0-A5FB4D06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882B3-AB03-44FB-979C-1E345FF64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B74B9-8B1C-45BB-9C6E-FCA85F9AB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CAC21-FCD4-4BF4-9936-781C9A87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0B3E2-0EF2-4FE8-AFE9-FA09AF64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0258E-E640-4657-9F09-CE1249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4E52-18D9-4B7F-8673-53B34246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25B7E-5AEA-4A98-B584-C8B129EE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E347B-AE44-4F43-A2CE-45902973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2A7C2-2C7A-4F5F-805D-06A0E93F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604F-8982-4800-BE55-B9D4719C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EB2CE-69E6-42A5-A021-66CFCDF0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D3454-2CE8-4F17-96B5-194DE7F5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47CA-A191-4E63-BC59-C8B3A52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DD09-F94D-4BB4-8D60-55FEA04A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9D70F-9BD7-4302-A400-1ED242290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7ED2-F40C-4CE8-A6F9-748F5EC2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1011-104F-461D-B82D-0985592B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D1B9-D4DB-4F0C-9A55-21D4FA73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27ED-C386-4037-A785-81F7CA10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3C168-F69C-4CA6-A0CF-000927C90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DB133-AA3C-4684-983F-5BC7D0ED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FEAF-FA20-4809-B642-21261C8D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9BF96-63E4-4802-859F-3E17F3C9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81AB3-5D7F-4C24-B8D4-31D07878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5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08D05-105D-4448-A8A9-6ED46CEC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61A57-21E6-43EA-889E-1BDA35D8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00B2-361A-47CA-870C-2CA6911E0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16D1-3280-4EF2-B400-0261FEE0E6C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AE6D-A7A5-4836-90D7-2D850D536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A9605-0E82-41CB-B3E5-9F92D2A3B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7594-EE12-49E2-A0F3-8285858E8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4D4E-9014-4A3C-A261-4F6F6BF21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8A7FE-8689-45D3-B988-E8ADA4808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yang</dc:creator>
  <cp:lastModifiedBy>feng yang</cp:lastModifiedBy>
  <cp:revision>1</cp:revision>
  <dcterms:created xsi:type="dcterms:W3CDTF">2019-07-24T12:06:06Z</dcterms:created>
  <dcterms:modified xsi:type="dcterms:W3CDTF">2019-07-24T12:06:31Z</dcterms:modified>
</cp:coreProperties>
</file>