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  <p:sldMasterId id="2147483685" r:id="rId3"/>
  </p:sldMasterIdLst>
  <p:notesMasterIdLst>
    <p:notesMasterId r:id="rId4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5FBA4-099D-1148-B2AA-58E76FC2D071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05641-28C0-E14C-9620-7F8CB3F7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F9E41-05A5-304D-B609-BE5C2B682DA8}" type="datetime1">
              <a:rPr lang="en-US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2/5/2019</a:t>
            </a:fld>
            <a:endParaRPr lang="en-US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4F6529FC-D27C-EC4C-9055-DCA4374E6424}" type="datetime1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02392B66-F5B7-0D42-9826-2DF65F2AE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A2D03C30-6961-2D43-80C2-AF881D61ECD3}" type="datetime1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62670111-32B9-0C40-8F88-FD0A3511E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4AB8CB92-D0EC-004A-97A0-E66BC36CA048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8E39-E8E2-9E4B-9E2B-0546512ED51A}" type="datetime1">
              <a:rPr lang="en-US">
                <a:latin typeface="Arial"/>
                <a:ea typeface="ＭＳ Ｐゴシック"/>
                <a:cs typeface="ＭＳ Ｐゴシック"/>
              </a:rPr>
              <a:pPr>
                <a:defRPr/>
              </a:pPr>
              <a:t>2/5/2019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882DA-267C-8344-852B-63680B815BA4}" type="slidenum">
              <a:rPr lang="en-US"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694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0D740-7096-284D-9CCB-3B6ACB4E2F23}" type="datetime1">
              <a:rPr lang="en-US">
                <a:latin typeface="Arial"/>
                <a:ea typeface="ＭＳ Ｐゴシック"/>
                <a:cs typeface="ＭＳ Ｐゴシック"/>
              </a:rPr>
              <a:pPr>
                <a:defRPr/>
              </a:pPr>
              <a:t>2/5/2019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C193F-1706-DF41-9118-60FC2B8F91DB}" type="slidenum">
              <a:rPr lang="en-US"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1008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011807_regnlogo_blu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6448425"/>
            <a:ext cx="1901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3776663"/>
            <a:ext cx="9144000" cy="42862"/>
          </a:xfrm>
          <a:prstGeom prst="rect">
            <a:avLst/>
          </a:prstGeom>
          <a:solidFill>
            <a:srgbClr val="224998"/>
          </a:solidFill>
          <a:ln w="3175">
            <a:noFill/>
            <a:miter lim="800000"/>
            <a:headEnd/>
            <a:tailEnd/>
          </a:ln>
          <a:effectLst>
            <a:outerShdw blurRad="50800" dist="381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nstanti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74DDCEA-C72C-8944-8E71-FF968B48271B}" type="datetime1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2/5/2019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7050" y="592455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Font typeface="Wingdings" charset="0"/>
        <a:buChar char="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5EB217A-7F6C-5547-B5F1-44272A700EF4}" type="datetime1">
              <a:rPr lang="en-US"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2/5/2019</a:t>
            </a:fld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293" name="Picture 7" descr="011807_regnlogo_blu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6448425"/>
            <a:ext cx="1901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1168400"/>
            <a:ext cx="9144000" cy="42863"/>
          </a:xfrm>
          <a:prstGeom prst="rect">
            <a:avLst/>
          </a:prstGeom>
          <a:solidFill>
            <a:srgbClr val="224998"/>
          </a:solidFill>
          <a:ln w="3175">
            <a:noFill/>
            <a:miter lim="800000"/>
            <a:headEnd/>
            <a:tailEnd/>
          </a:ln>
          <a:effectLst>
            <a:outerShdw blurRad="50800" dist="381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nstanti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295" name="Rectangle 5"/>
          <p:cNvSpPr>
            <a:spLocks noChangeArrowheads="1"/>
          </p:cNvSpPr>
          <p:nvPr userDrawn="1"/>
        </p:nvSpPr>
        <p:spPr bwMode="auto">
          <a:xfrm>
            <a:off x="3124200" y="653415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Confidential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34150"/>
            <a:ext cx="49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64C22-1D5E-3D4D-AF7E-C1ACCF4D6CF6}" type="slidenum">
              <a:rPr lang="en-US"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Font typeface="Wingdings" charset="0"/>
        <a:buChar char="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03CD869-430A-A442-A433-4765F41380E9}" type="datetime1">
              <a:rPr lang="en-US"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2/5/2019</a:t>
            </a:fld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197" name="Picture 7" descr="011807_regnlogo_blu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6448425"/>
            <a:ext cx="1901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1168400"/>
            <a:ext cx="9144000" cy="42863"/>
          </a:xfrm>
          <a:prstGeom prst="rect">
            <a:avLst/>
          </a:prstGeom>
          <a:solidFill>
            <a:srgbClr val="224998"/>
          </a:solidFill>
          <a:ln w="3175">
            <a:noFill/>
            <a:miter lim="800000"/>
            <a:headEnd/>
            <a:tailEnd/>
          </a:ln>
          <a:effectLst>
            <a:outerShdw blurRad="50800" dist="381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nstanti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199" name="Rectangle 5"/>
          <p:cNvSpPr>
            <a:spLocks noChangeArrowheads="1"/>
          </p:cNvSpPr>
          <p:nvPr userDrawn="1"/>
        </p:nvSpPr>
        <p:spPr bwMode="auto">
          <a:xfrm>
            <a:off x="3124200" y="653415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Confidential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34150"/>
            <a:ext cx="49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184CFBF-03FD-444C-98A6-08732BFAA989}" type="slidenum">
              <a:rPr lang="en-US"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Font typeface="Wingdings" charset="0"/>
        <a:buChar char="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943B4"/>
        </a:buClr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ＭＳ Ｐゴシック</vt:lpstr>
      <vt:lpstr>Arial</vt:lpstr>
      <vt:lpstr>Calibri</vt:lpstr>
      <vt:lpstr>Constantia</vt:lpstr>
      <vt:lpstr>Wingdings</vt:lpstr>
      <vt:lpstr>2_Default Design</vt:lpstr>
      <vt:lpstr>4_Default Design</vt:lpstr>
      <vt:lpstr>6_Default Design</vt:lpstr>
    </vt:vector>
  </TitlesOfParts>
  <Company>Regeneron Pharmaceuticals,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ANGPTL8 Program Update</dc:title>
  <dc:creator>Viktoria Gusarova</dc:creator>
  <cp:lastModifiedBy>Feng Yang</cp:lastModifiedBy>
  <cp:revision>10</cp:revision>
  <dcterms:created xsi:type="dcterms:W3CDTF">2015-10-25T17:40:58Z</dcterms:created>
  <dcterms:modified xsi:type="dcterms:W3CDTF">2019-02-05T15:41:21Z</dcterms:modified>
</cp:coreProperties>
</file>