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44" d="100"/>
          <a:sy n="44" d="100"/>
        </p:scale>
        <p:origin x="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BirBaro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Maktabad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Dismaha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Jirka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Ku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Saabsan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0F53-3D92-4173-B4B0-8FDFE132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Overview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AEE6F-D989-41E8-A815-C33B601B5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Generate Weekly Workout programme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Somali and English and Danish and Arabic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Stick Figure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Scaled from Weak To Strong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terms of everything except pause length and weight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BA28EF-F890-4ABC-A68A-B4ECCDE2B863}"/>
              </a:ext>
            </a:extLst>
          </p:cNvPr>
          <p:cNvSpPr/>
          <p:nvPr/>
        </p:nvSpPr>
        <p:spPr>
          <a:xfrm>
            <a:off x="4997884" y="175364"/>
            <a:ext cx="1098115" cy="6110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Access Website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262E-9FA0-4A7F-A9AE-CD4D6363F2D4}"/>
              </a:ext>
            </a:extLst>
          </p:cNvPr>
          <p:cNvSpPr/>
          <p:nvPr/>
        </p:nvSpPr>
        <p:spPr>
          <a:xfrm>
            <a:off x="6728410" y="175361"/>
            <a:ext cx="1098115" cy="6110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Landing Page</a:t>
            </a:r>
            <a:endParaRPr lang="en-GB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C477E9E-4994-4B2F-86EF-AA327FF0FE57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6095999" y="480871"/>
            <a:ext cx="632411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C93E2C7-7772-4E07-B732-59D8DB9F764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26525" y="480871"/>
            <a:ext cx="63241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F502E26-B587-47BB-BA39-4F03D07D521A}"/>
              </a:ext>
            </a:extLst>
          </p:cNvPr>
          <p:cNvSpPr/>
          <p:nvPr/>
        </p:nvSpPr>
        <p:spPr>
          <a:xfrm>
            <a:off x="10189462" y="191065"/>
            <a:ext cx="1098115" cy="6110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Timings</a:t>
            </a:r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7463B5-8B27-4039-8B06-6BB12F09F148}"/>
              </a:ext>
            </a:extLst>
          </p:cNvPr>
          <p:cNvSpPr/>
          <p:nvPr/>
        </p:nvSpPr>
        <p:spPr>
          <a:xfrm>
            <a:off x="4988560" y="1833370"/>
            <a:ext cx="1098115" cy="6110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Type</a:t>
            </a:r>
            <a:endParaRPr lang="en-GB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2AFB9CB-0EA0-4167-95ED-B942C45359A1}"/>
              </a:ext>
            </a:extLst>
          </p:cNvPr>
          <p:cNvSpPr/>
          <p:nvPr/>
        </p:nvSpPr>
        <p:spPr>
          <a:xfrm>
            <a:off x="6728410" y="1833370"/>
            <a:ext cx="1098115" cy="6110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Level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F1A06E-81EA-41C0-8C53-942ED27B6441}"/>
              </a:ext>
            </a:extLst>
          </p:cNvPr>
          <p:cNvSpPr/>
          <p:nvPr/>
        </p:nvSpPr>
        <p:spPr>
          <a:xfrm>
            <a:off x="8458935" y="1833369"/>
            <a:ext cx="1098115" cy="6110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Program</a:t>
            </a:r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491105-EC4D-4369-B7E4-34965F4EFF51}"/>
              </a:ext>
            </a:extLst>
          </p:cNvPr>
          <p:cNvSpPr/>
          <p:nvPr/>
        </p:nvSpPr>
        <p:spPr>
          <a:xfrm>
            <a:off x="8458936" y="175361"/>
            <a:ext cx="1098115" cy="6110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Equipm</a:t>
            </a:r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0269D29-703D-42C2-B0FE-1A95C24AEE2F}"/>
              </a:ext>
            </a:extLst>
          </p:cNvPr>
          <p:cNvSpPr/>
          <p:nvPr/>
        </p:nvSpPr>
        <p:spPr>
          <a:xfrm>
            <a:off x="10189460" y="1833368"/>
            <a:ext cx="1098115" cy="6110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Initialise</a:t>
            </a:r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1548CBE-AA19-4604-AC63-1C8DB0C22D08}"/>
              </a:ext>
            </a:extLst>
          </p:cNvPr>
          <p:cNvSpPr/>
          <p:nvPr/>
        </p:nvSpPr>
        <p:spPr>
          <a:xfrm>
            <a:off x="4997884" y="3491376"/>
            <a:ext cx="1098115" cy="6110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Adjust</a:t>
            </a:r>
            <a:endParaRPr lang="en-GB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17FF19F-6D21-489A-B30B-BF883FC09C7F}"/>
              </a:ext>
            </a:extLst>
          </p:cNvPr>
          <p:cNvSpPr/>
          <p:nvPr/>
        </p:nvSpPr>
        <p:spPr>
          <a:xfrm>
            <a:off x="6728410" y="3491375"/>
            <a:ext cx="1098115" cy="6110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Stats</a:t>
            </a:r>
            <a:endParaRPr lang="en-GB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DB3CC5-F5A0-4E69-9591-8FC7DFE9E2C0}"/>
              </a:ext>
            </a:extLst>
          </p:cNvPr>
          <p:cNvCxnSpPr>
            <a:stCxn id="62" idx="3"/>
            <a:endCxn id="58" idx="1"/>
          </p:cNvCxnSpPr>
          <p:nvPr/>
        </p:nvCxnSpPr>
        <p:spPr>
          <a:xfrm>
            <a:off x="9557051" y="480871"/>
            <a:ext cx="632411" cy="15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9BB0BC-4750-4CF0-BED2-ACCEED98F0E4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6086675" y="2138880"/>
            <a:ext cx="641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5C055E2-6AA8-4B89-BD08-13C4B711B719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 flipV="1">
            <a:off x="7826525" y="2138879"/>
            <a:ext cx="632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D1CC0E4-4DF3-4E49-AA42-D80E8CF1EE50}"/>
              </a:ext>
            </a:extLst>
          </p:cNvPr>
          <p:cNvCxnSpPr>
            <a:stCxn id="61" idx="3"/>
            <a:endCxn id="63" idx="1"/>
          </p:cNvCxnSpPr>
          <p:nvPr/>
        </p:nvCxnSpPr>
        <p:spPr>
          <a:xfrm flipV="1">
            <a:off x="9557050" y="2138878"/>
            <a:ext cx="632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C3612A-478C-4599-B0F7-30701134EB2C}"/>
              </a:ext>
            </a:extLst>
          </p:cNvPr>
          <p:cNvCxnSpPr>
            <a:stCxn id="64" idx="3"/>
            <a:endCxn id="67" idx="1"/>
          </p:cNvCxnSpPr>
          <p:nvPr/>
        </p:nvCxnSpPr>
        <p:spPr>
          <a:xfrm flipV="1">
            <a:off x="6095999" y="3796885"/>
            <a:ext cx="6324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C2811F6-72DD-4C8B-B94E-B332D90DD2AD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rot="5400000">
            <a:off x="7622426" y="-1282724"/>
            <a:ext cx="1031286" cy="5200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B7BE565-2F37-4D67-BD89-5B48AB3344ED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 rot="5400000">
            <a:off x="7619236" y="372093"/>
            <a:ext cx="1046989" cy="5191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1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184C-CA3A-41DF-956E-9A6F0E73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2A964C-8B75-4DC1-BB98-06DBFA2F4D19}"/>
              </a:ext>
            </a:extLst>
          </p:cNvPr>
          <p:cNvSpPr/>
          <p:nvPr/>
        </p:nvSpPr>
        <p:spPr>
          <a:xfrm>
            <a:off x="1097282" y="1205878"/>
            <a:ext cx="1098115" cy="6110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Access Website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76FE5B-9732-4536-BCA6-747116160A34}"/>
              </a:ext>
            </a:extLst>
          </p:cNvPr>
          <p:cNvSpPr/>
          <p:nvPr/>
        </p:nvSpPr>
        <p:spPr>
          <a:xfrm>
            <a:off x="2675408" y="1205877"/>
            <a:ext cx="1098115" cy="6110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Landing Page</a:t>
            </a:r>
            <a:endParaRPr lang="en-GB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42DBF1A-AD01-4C10-904B-F06A5A169E4A}"/>
              </a:ext>
            </a:extLst>
          </p:cNvPr>
          <p:cNvSpPr/>
          <p:nvPr/>
        </p:nvSpPr>
        <p:spPr>
          <a:xfrm>
            <a:off x="4405934" y="1205876"/>
            <a:ext cx="1098115" cy="611019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a-DK" dirty="0"/>
              <a:t>Options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C6A98A-D01F-407B-A157-61977D671904}"/>
              </a:ext>
            </a:extLst>
          </p:cNvPr>
          <p:cNvSpPr/>
          <p:nvPr/>
        </p:nvSpPr>
        <p:spPr>
          <a:xfrm>
            <a:off x="4405934" y="2715361"/>
            <a:ext cx="1098115" cy="6110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da-DK" dirty="0"/>
              <a:t>Strength</a:t>
            </a:r>
          </a:p>
          <a:p>
            <a:pPr algn="ctr"/>
            <a:r>
              <a:rPr lang="da-DK" dirty="0"/>
              <a:t>Detail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C5D53B-94C9-4AC4-8C31-3693B0117C90}"/>
              </a:ext>
            </a:extLst>
          </p:cNvPr>
          <p:cNvSpPr/>
          <p:nvPr/>
        </p:nvSpPr>
        <p:spPr>
          <a:xfrm>
            <a:off x="1097281" y="2715362"/>
            <a:ext cx="1098115" cy="6110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da-DK" dirty="0"/>
              <a:t>Cardio Detail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BC141C-04E8-460C-84E3-99CA43AFA51B}"/>
              </a:ext>
            </a:extLst>
          </p:cNvPr>
          <p:cNvSpPr/>
          <p:nvPr/>
        </p:nvSpPr>
        <p:spPr>
          <a:xfrm>
            <a:off x="2675407" y="2716553"/>
            <a:ext cx="1098115" cy="6110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da-DK" dirty="0"/>
              <a:t>Hypertro</a:t>
            </a:r>
          </a:p>
          <a:p>
            <a:pPr algn="ctr"/>
            <a:r>
              <a:rPr lang="da-DK" dirty="0"/>
              <a:t>Detail</a:t>
            </a:r>
            <a:endParaRPr lang="en-GB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3F61BD7-1A0E-4493-87AB-823D667F0FB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95397" y="1511387"/>
            <a:ext cx="48001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D6C79B6-7048-44BD-8F8D-9D63CC24542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773523" y="1511386"/>
            <a:ext cx="63241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007E190-4FAB-4CB1-856F-62BC331DFA80}"/>
              </a:ext>
            </a:extLst>
          </p:cNvPr>
          <p:cNvCxnSpPr>
            <a:cxnSpLocks/>
            <a:stCxn id="6" idx="0"/>
            <a:endCxn id="7" idx="3"/>
          </p:cNvCxnSpPr>
          <p:nvPr/>
        </p:nvCxnSpPr>
        <p:spPr>
          <a:xfrm rot="16200000" flipH="1">
            <a:off x="4322022" y="1838845"/>
            <a:ext cx="1814995" cy="549057"/>
          </a:xfrm>
          <a:prstGeom prst="bentConnector4">
            <a:avLst>
              <a:gd name="adj1" fmla="val -6997"/>
              <a:gd name="adj2" fmla="val 2288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AB6EBEC-60E0-4A0F-B42B-2B2B0E46186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3224465" y="1511386"/>
            <a:ext cx="2279584" cy="1205167"/>
          </a:xfrm>
          <a:prstGeom prst="bentConnector4">
            <a:avLst>
              <a:gd name="adj1" fmla="val -10028"/>
              <a:gd name="adj2" fmla="val 626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7B8A7C4-5814-4064-93DD-DAC506F5EDD6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2851433" y="611802"/>
            <a:ext cx="898467" cy="33086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8AE37B6-9104-4BA8-8C60-AD12E9079B90}"/>
              </a:ext>
            </a:extLst>
          </p:cNvPr>
          <p:cNvSpPr/>
          <p:nvPr/>
        </p:nvSpPr>
        <p:spPr>
          <a:xfrm>
            <a:off x="1097280" y="5734330"/>
            <a:ext cx="1098115" cy="6110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da-DK" dirty="0"/>
              <a:t>Cardio Detail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A8555D-1888-4730-9030-09875CFF1AA0}"/>
              </a:ext>
            </a:extLst>
          </p:cNvPr>
          <p:cNvSpPr/>
          <p:nvPr/>
        </p:nvSpPr>
        <p:spPr>
          <a:xfrm>
            <a:off x="1097281" y="4224846"/>
            <a:ext cx="1098115" cy="6110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da-DK" dirty="0"/>
              <a:t>Cardio Detail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F9D3AB-FAEE-495C-9BB3-571188AE0C10}"/>
              </a:ext>
            </a:extLst>
          </p:cNvPr>
          <p:cNvSpPr/>
          <p:nvPr/>
        </p:nvSpPr>
        <p:spPr>
          <a:xfrm>
            <a:off x="2675406" y="4224845"/>
            <a:ext cx="1098115" cy="6110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da-DK" dirty="0"/>
              <a:t>Hypertro</a:t>
            </a:r>
          </a:p>
          <a:p>
            <a:pPr algn="ctr"/>
            <a:r>
              <a:rPr lang="da-DK" dirty="0"/>
              <a:t>Detail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9C4E97-3FE6-4D3D-BF36-3FAEB4A2DCAF}"/>
              </a:ext>
            </a:extLst>
          </p:cNvPr>
          <p:cNvSpPr/>
          <p:nvPr/>
        </p:nvSpPr>
        <p:spPr>
          <a:xfrm>
            <a:off x="4364257" y="4224844"/>
            <a:ext cx="1098115" cy="6110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da-DK" dirty="0"/>
              <a:t>Hypertro</a:t>
            </a:r>
          </a:p>
          <a:p>
            <a:pPr algn="ctr"/>
            <a:r>
              <a:rPr lang="da-DK" dirty="0"/>
              <a:t>Detail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12482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{7A27C9A8-B31F-486A-85F0-98EA81D116D6}tf56160789_win32</Template>
  <TotalTime>61</TotalTime>
  <Words>68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Franklin Gothic Book</vt:lpstr>
      <vt:lpstr>1_RetrospectVTI</vt:lpstr>
      <vt:lpstr>BirBaro</vt:lpstr>
      <vt:lpstr>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BirBaro</dc:title>
  <dc:creator>Fuad Awil</dc:creator>
  <cp:lastModifiedBy>Fuad Awil</cp:lastModifiedBy>
  <cp:revision>8</cp:revision>
  <dcterms:created xsi:type="dcterms:W3CDTF">2022-01-06T10:15:09Z</dcterms:created>
  <dcterms:modified xsi:type="dcterms:W3CDTF">2022-01-06T11:21:28Z</dcterms:modified>
</cp:coreProperties>
</file>