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BirBaro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Maktabad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Dismaha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Jirka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Saabsan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F53-3D92-4173-B4B0-8FDFE132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Overview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AEE6F-D989-41E8-A815-C33B601B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Generate Weekly Workout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Somali and English and Danish and Arabic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Stick Figure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Scaled from Weak To 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terms of everything except pause length and weight</a:t>
            </a:r>
          </a:p>
        </p:txBody>
      </p:sp>
    </p:spTree>
    <p:extLst>
      <p:ext uri="{BB962C8B-B14F-4D97-AF65-F5344CB8AC3E}">
        <p14:creationId xmlns:p14="http://schemas.microsoft.com/office/powerpoint/2010/main" val="17135151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{7A27C9A8-B31F-486A-85F0-98EA81D116D6}tf56160789_win32</Template>
  <TotalTime>11</TotalTime>
  <Words>37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Franklin Gothic Book</vt:lpstr>
      <vt:lpstr>1_RetrospectVTI</vt:lpstr>
      <vt:lpstr>BirBaro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BirBaro</dc:title>
  <dc:creator>Fuad Awil</dc:creator>
  <cp:lastModifiedBy>Fuad Awil</cp:lastModifiedBy>
  <cp:revision>2</cp:revision>
  <dcterms:created xsi:type="dcterms:W3CDTF">2022-01-06T10:15:09Z</dcterms:created>
  <dcterms:modified xsi:type="dcterms:W3CDTF">2022-01-06T10:27:07Z</dcterms:modified>
</cp:coreProperties>
</file>