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59" r:id="rId15"/>
    <p:sldId id="273" r:id="rId16"/>
    <p:sldId id="276" r:id="rId17"/>
    <p:sldId id="277" r:id="rId18"/>
    <p:sldId id="278" r:id="rId19"/>
    <p:sldId id="279" r:id="rId20"/>
    <p:sldId id="280" r:id="rId21"/>
    <p:sldId id="274" r:id="rId22"/>
    <p:sldId id="275" r:id="rId23"/>
    <p:sldId id="284" r:id="rId24"/>
    <p:sldId id="285" r:id="rId25"/>
    <p:sldId id="286" r:id="rId26"/>
    <p:sldId id="321" r:id="rId27"/>
    <p:sldId id="299" r:id="rId28"/>
    <p:sldId id="300" r:id="rId29"/>
    <p:sldId id="301" r:id="rId30"/>
    <p:sldId id="311" r:id="rId31"/>
    <p:sldId id="312" r:id="rId32"/>
    <p:sldId id="313" r:id="rId33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42" r:id="rId42"/>
    <p:sldId id="343" r:id="rId43"/>
    <p:sldId id="344" r:id="rId44"/>
    <p:sldId id="345" r:id="rId45"/>
    <p:sldId id="346" r:id="rId46"/>
    <p:sldId id="347" r:id="rId47"/>
    <p:sldId id="355" r:id="rId48"/>
    <p:sldId id="356" r:id="rId49"/>
    <p:sldId id="357" r:id="rId50"/>
    <p:sldId id="358" r:id="rId51"/>
    <p:sldId id="366" r:id="rId52"/>
    <p:sldId id="367" r:id="rId53"/>
    <p:sldId id="368" r:id="rId54"/>
    <p:sldId id="369" r:id="rId55"/>
    <p:sldId id="371" r:id="rId56"/>
    <p:sldId id="380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401" r:id="rId67"/>
    <p:sldId id="395" r:id="rId68"/>
    <p:sldId id="304" r:id="rId69"/>
    <p:sldId id="305" r:id="rId70"/>
    <p:sldId id="306" r:id="rId71"/>
    <p:sldId id="307" r:id="rId72"/>
    <p:sldId id="308" r:id="rId73"/>
    <p:sldId id="309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1870 781,'2'0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但是我们枚举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mx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的时候要考虑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: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1.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当前子串中最大值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&lt;mx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2.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当前子串中最大值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&gt;mx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1.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不管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2.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sum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强制清零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没了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Code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rep(mx, 0, 31) {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int res = 0;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rep(i, 0, n) {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res += a[i];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if(res &lt; 0 || a[i] &gt; mx) res = 0;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ans = max(ans, res - mx);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} 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}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Statement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How many strings can be obtained by applying the following operation on a string S exactly K times: "choose one lowercase English letter and insert it somewhere"?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通过对字符串 S 进行以下操作恰好 K 次，可以得到多少个</a:t>
            </a:r>
            <a:r>
              <a:rPr lang="zh-CN" altLang="en-US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不同的</a:t>
            </a: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字符串：“选择一个小写英文字母并将其插入某处”？ 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设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n=s.size().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所以答案也就出来了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.</a:t>
            </a: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我设第一个字母左边添加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个字符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,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后面则添加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k-i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个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,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那么答案就是</a:t>
            </a:r>
            <a:endParaRPr lang="zh-CN" altLang="en-US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26</a:t>
            </a:r>
            <a:r>
              <a:rPr lang="en-US" altLang="zh-CN" sz="24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 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* 25</a:t>
            </a:r>
            <a:r>
              <a:rPr lang="en-US" altLang="zh-CN" sz="24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k-i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* C(n-1,k+n-i-1)</a:t>
            </a: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Description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给出 1 个长度为 n 的序列，以及 1 个正整数 m。问这个原序列中是否存在非空子序列，使其元素之和能被 m 整除。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n&lt;=10</a:t>
            </a:r>
            <a:r>
              <a:rPr lang="en-US" altLang="zh-CN" b="1" baseline="30000">
                <a:latin typeface="Hermit" panose="02000309000000000000" charset="0"/>
                <a:cs typeface="Hermit" panose="02000309000000000000" charset="0"/>
              </a:rPr>
              <a:t>6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,m&lt;=10</a:t>
            </a:r>
            <a:r>
              <a:rPr lang="en-US" altLang="zh-CN" b="1" baseline="30000">
                <a:latin typeface="Hermit" panose="02000309000000000000" charset="0"/>
                <a:cs typeface="Hermit" panose="02000309000000000000" charset="0"/>
              </a:rPr>
              <a:t>3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Code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int n, k;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std::string s;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std::cin &gt;&gt; k &gt;&gt; s;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n = s.size();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int ans = 0;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prework(2000000);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rep(i, 0, k + 1) ans = (ans + qpow(26, i) * qpow(25, k - i) % MOD * C(n - 1, k + n - i - 1) % MOD) % MOD;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print(ans, '\n');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Statement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存在 2</a:t>
            </a:r>
            <a:r>
              <a:rPr lang="en-US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种不同的动物，它们被编号为 0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~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2</a:t>
            </a:r>
            <a:r>
              <a:rPr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−1。动物园里饲养了其中的 n 种，其中第 i 种动物的编号为 a</a:t>
            </a:r>
            <a:r>
              <a:rPr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。有 m 条要求，第 j 条要求形如“如果动物园中饲养着某种动物，满足其编号的二进制表示的第 p</a:t>
            </a:r>
            <a:r>
              <a:rPr lang="en-US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j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位为 1，则必须购买第 q</a:t>
            </a:r>
            <a:r>
              <a:rPr lang="en-US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j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​ 种饲料”。其中饲料共有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 种，它们从 1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~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 编号。实际上根据购买到的饲料，动物园可能可以饲养更多的动物</a:t>
            </a: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。计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算动物园目前还能饲养多少种动物。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0≤n,m≤10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6 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,0≤k≤64 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显然如果</a:t>
            </a: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第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个饲料没买，那么所有第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p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的动物都不成立。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那我们看一下哪些饲料必须买，那么剩下的那些就都不行。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判断一个饲料买不买，只需要看所有动物的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and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和这个饲料与一下，如果等于零，那么不买。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最后看一下有多少位不能为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，那么剩下的位都可以填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。那答案就是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k-cannot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-n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注意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k-cannot=64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n=0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时的特判。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/>
          </a:bodyPr>
          <a:p>
            <a:pPr marL="0" indent="0">
              <a:buNone/>
            </a:pPr>
            <a:r>
              <a:rPr lang="en-US" sz="11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Code</a:t>
            </a:r>
            <a:endParaRPr lang="en-US" sz="11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rep(i, 0, n) sum |= a[i];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ans = (1ll &lt;&lt; k) - n;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rep(i, 0, m) {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int p, q;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read(p), read(q);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if(!((1ll &lt;&lt; p) &amp; sum)) sum2 += (cannot &amp; (1ll &lt;&lt; p)) == 0, cannot |= (1ll &lt;&lt; p);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}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ans = (1ll &lt;&lt; k - sum2) - n;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print(ans);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</a:rPr>
              <a:t>ABC137_d Summer Vaacation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这里有n个工作. 如果你做了第i个工作并且完成它，从你做它的那天数起的第Ai天，你会获得Bi的金钱；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你一天最多只能做并完成一个工作，你也可以选择不做；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你也不能做一个你已经做过的工作；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求出在M天内你可以获得的最大价值；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N,M&lt;=100000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615495"/>
            <a:ext cx="10969200" cy="4759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正常想法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这是个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我们发现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这里没有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“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体积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”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的概念，更进一步的，我们也没法保证选掉了的物品的价值一定能加在最终结果中。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4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这条路行不通！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首先发现这是一个非常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sb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的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01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背包模板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时间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空间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就不用想了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第二想法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这是个贪心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先给他排个序，然后去最大的，然后？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日期加一？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你惊讶的发现你要删掉一堆元素。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这不是重点，关键是你把正解也删掉了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考虑下列数据：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考虑下列数据：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4 5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4 3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3 4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你第一步选了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3 4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然后你把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4 3 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删了。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你就选不了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4 3 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你的答案就错掉了。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正解已经出来了！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5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5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日期从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，每一天加入当天工作可以获得报酬的工作，在这堆东西里面求最大值即可。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于是我们就想到了优先队列。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然后你发现这个题做完了。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如果存在</a:t>
            </a:r>
            <a:endParaRPr lang="zh-CN" alt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(a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l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+...+a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r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)mod m=0,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then (sum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r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)mod m=0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-&gt; (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-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 + m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 mod m=0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-&gt;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=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</a:t>
            </a: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给你一个数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他的前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接下来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直到最后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你每次可以进行一次操作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选中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的相邻两个数位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将他们替换为它们的和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2378-&gt;578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2108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2315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求让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只剩一位数的最多操作次数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1874500" y="49593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1874500" y="49593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算法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1: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暴力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每次选两个数，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给他加起来。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虽然没有什么用，但可以帮助你注意到一个性质：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无论怎么操作，总操作数不变！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于是我们可以想到第一种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AC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方法：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预处理每一块同一个数的操作个数与最后生成的值，对于每一块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O(1)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计算，最后暴力合并。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举个例子。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但是我们可以进一步优化。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考虑每次操作他干了什么。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如果有进位：他的数字和减少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9.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如果没有进位：他的数字个数减少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再审视一下目标：数字和小于等于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9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且数字个数为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做完了。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ans=(sum+1)/9+num-1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 n 个点，每个点的坐标是 (xi,yi) ，定义 (a,b) 与 (c,d) 两点间的距离为 min{|a-c|,|b-d|} ，求这个图的MST。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n&lt;=200000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最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naive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的做法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条边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在这个图上跑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MST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显然过不去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</a:t>
            </a:r>
            <a:r>
              <a:rPr lang="en-US" b="1">
                <a:latin typeface="Hermit" panose="02000309000000000000" charset="0"/>
                <a:cs typeface="Hermit" panose="02000309000000000000" charset="0"/>
              </a:rPr>
              <a:t>n&gt;m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由抽屉原理得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i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 mod m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必有重复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那么一定存在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l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和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r,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使得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=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</a:t>
            </a: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所以说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,n&gt;m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时答案一定是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YES (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其实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n=m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也可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为什么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?)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于是我们考虑能不能少建一点边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以横坐标为例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我们有三个点横坐标为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1,2,4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那么我们会建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1-2,2-4,1-4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三条边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但是用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Kruscal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跑一下呢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会发现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1-2,2-4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两条边肯定在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被循环到的时候已经建掉了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这时这三个点已经在同一个并查集中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边废掉了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于是我们就得到了一个做法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将所有点按横坐标排序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在相邻的两个点之间建边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接下来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将所有点按纵坐标排序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在相邻的两个点之间建边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这时我们发现边数只剩下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2(n-1)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条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可以通过本题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b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</a:b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给你一个长度为 n 的数列 a ，求 a 中所有长度 ≤k 的子串的中位数的最大值。n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≤200000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暴力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枚举每一个子串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用平衡树做中位数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,O(n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logn)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显然不能暴力做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因为求的是最大值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考虑二分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为了保证满足二分性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二分返回的是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“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中位数是否有可能大于或等于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x”.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因为没说中位数必须是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所以我只需要考虑当前数和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的大小关系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定义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bi=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𝑎𝑖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&gt;=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𝑎𝑖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&lt;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.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则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[i,j]</a:t>
                </a: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区间中位数大于等于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x</a:t>
                </a: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的充要条件是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&gt;0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于是想到前缀和维护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.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那么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sumj-sumi&gt;0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子串的长度是不一定的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所以我要最大化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sumj-sumi.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我去循环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j,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则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是定值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.sumi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可以取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1~j-k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之间最小的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sumi.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做最小值可以另开一个数组维护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</a:t>
            </a:r>
            <a:r>
              <a:rPr lang="en-US" b="1">
                <a:latin typeface="Hermit" panose="02000309000000000000" charset="0"/>
                <a:cs typeface="Hermit" panose="02000309000000000000" charset="0"/>
              </a:rPr>
              <a:t>n&lt;m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则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n&lt;m&lt;=1000,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时间和空间都可以承受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bool check(int x) {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b[i] = a[i] &gt;= x ? 1 : -1;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sum[i] = sum[i - 1] + b[i];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m[i] = min(m[i - 1], sum[i]);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k, n) if(sum[i] - m[i - k] &gt; 0) return 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return 0;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} 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给你一张图，求他在或运算意义下的 MST 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考虑按位去做这个题。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从高往低枚举每一位，如果这一位能不选，我就不选他。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怎样判断他是否要选呢？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我会用并查集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我把不含这一位的所有边连接的两个点 merge 起来，最后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如果只剩一个并查集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说明不用选也可以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如果这一位不要，那我就把所有含有这一位的边全部删光。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将他的权值设为 −1 然后排个序,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则这条边就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送到数组末端，最后直接减少边的条数就能完成删边操作。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bool cmp(edge i, edge j) {return e[i].val&gt;e[j].val}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rep(i,1,cnt) if(e[i].val&amp;(1&lt;&lt;v)) e[i].val=-1;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std::sort(e+1,e+cnt+1,cmp);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rep(i,1,cnt) if(e[i].val==-1) {cnt=i-1;break;}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如果这一位要，累加 ans 。做完了。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Code: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</a:t>
            </a:r>
            <a:r>
              <a:rPr b="1">
                <a:latin typeface="Hermit" panose="02000309000000000000" charset="0"/>
                <a:cs typeface="Hermit" panose="02000309000000000000" charset="0"/>
              </a:rPr>
              <a:t>rep(i, 1, n + 1) {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f[i][a[i] % m] = 1;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rep(j, 0, m) {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  f[i][j] |= f[i - 1][j];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  f[i][(j + a[i]) % m] |= f[i - 1][j];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}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ok |= f[i][0];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}</a:t>
            </a:r>
            <a:endParaRPr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Description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给一个序列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求一个子串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使得子串和减掉子串中最大值的差最大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输出最大值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n&lt;=100000,-30&lt;=a[i]&lt;=30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这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a[i]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如此小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肯定有诈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!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考虑枚举子串内最大值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对于每个值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我们跑一下区间内的最大子串和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这个题就写完了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5933</Words>
  <Application>WPS 演示</Application>
  <PresentationFormat>宽屏</PresentationFormat>
  <Paragraphs>433</Paragraphs>
  <Slides>71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宋体</vt:lpstr>
      <vt:lpstr>Wingdings</vt:lpstr>
      <vt:lpstr>微软雅黑</vt:lpstr>
      <vt:lpstr>Wingdings</vt:lpstr>
      <vt:lpstr>Hermit</vt:lpstr>
      <vt:lpstr>Arial Unicode MS</vt:lpstr>
      <vt:lpstr>Calibri</vt:lpstr>
      <vt:lpstr>思源宋体 CN</vt:lpstr>
      <vt:lpstr>Fira Code</vt:lpstr>
      <vt:lpstr>Cambria Math</vt:lpstr>
      <vt:lpstr>Office 主题​​</vt:lpstr>
      <vt:lpstr>PowerPoint 演示文稿</vt:lpstr>
      <vt:lpstr>CF577B  Modulo Sum</vt:lpstr>
      <vt:lpstr>CF577B  Modulo Sum</vt:lpstr>
      <vt:lpstr>CF577B  Modulo Sum</vt:lpstr>
      <vt:lpstr>CF577B  Modulo Sum</vt:lpstr>
      <vt:lpstr>CF577B  Modulo Sum</vt:lpstr>
      <vt:lpstr>CF577B  Modulo Sum</vt:lpstr>
      <vt:lpstr>CF1359D Yet Another Yet Another Task</vt:lpstr>
      <vt:lpstr>CF1359D Yet Another Yet Another Task</vt:lpstr>
      <vt:lpstr>CF1359D Yet Another Yet Another Task</vt:lpstr>
      <vt:lpstr>CF1359D Yet Another Yet Another Task</vt:lpstr>
      <vt:lpstr>CF1359D Yet Another Yet Another Task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P7076 [CSP-S2020] 动物园</vt:lpstr>
      <vt:lpstr>P7076 [CSP-S2020] 动物园</vt:lpstr>
      <vt:lpstr>P7076 [CSP-S2020] 动物园</vt:lpstr>
      <vt:lpstr>P7076 [CSP-S2020] 动物园</vt:lpstr>
      <vt:lpstr>ABC137_d Summer Vacation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ABC065D Build?</vt:lpstr>
      <vt:lpstr>ABC065D Build?</vt:lpstr>
      <vt:lpstr>ABC065D Build?</vt:lpstr>
      <vt:lpstr>ABC065D Build?</vt:lpstr>
      <vt:lpstr>ABC065D Build?</vt:lpstr>
      <vt:lpstr>ABC065D Build?</vt:lpstr>
      <vt:lpstr>CF1486D Build?Max Median</vt:lpstr>
      <vt:lpstr>CF1486D Max Median</vt:lpstr>
      <vt:lpstr>CF1486D Max Median</vt:lpstr>
      <vt:lpstr>CF1486D Max Median</vt:lpstr>
      <vt:lpstr>CF1486D Max Median</vt:lpstr>
      <vt:lpstr>CF1486D Max Median</vt:lpstr>
      <vt:lpstr>CF1486D Max Median</vt:lpstr>
      <vt:lpstr>CF1486D Max Median</vt:lpstr>
      <vt:lpstr>CF1624G MinOr Tree</vt:lpstr>
      <vt:lpstr>CF1624G MinOr Tree</vt:lpstr>
      <vt:lpstr>CF1624G MinOr Tree</vt:lpstr>
      <vt:lpstr>CF1624G MinOr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日出新闻社老总</cp:lastModifiedBy>
  <cp:revision>164</cp:revision>
  <dcterms:created xsi:type="dcterms:W3CDTF">2019-06-19T02:08:00Z</dcterms:created>
  <dcterms:modified xsi:type="dcterms:W3CDTF">2022-04-08T11:55:01Z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CBF7441819A9440198A965341FA4FF2F</vt:lpwstr>
  </property>
</Properties>
</file>