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.xml" ContentType="application/inkml+xml"/>
  <Override PartName="/ppt/ink/ink110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.xml" ContentType="application/inkml+xml"/>
  <Override PartName="/ppt/ink/ink30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.xml" ContentType="application/inkml+xml"/>
  <Override PartName="/ppt/ink/ink40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.xml" ContentType="application/inkml+xml"/>
  <Override PartName="/ppt/ink/ink50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.xml" ContentType="application/inkml+xml"/>
  <Override PartName="/ppt/ink/ink60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.xml" ContentType="application/inkml+xml"/>
  <Override PartName="/ppt/ink/ink70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.xml" ContentType="application/inkml+xml"/>
  <Override PartName="/ppt/ink/ink80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.xml" ContentType="application/inkml+xml"/>
  <Override PartName="/ppt/ink/ink90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3" r:id="rId7"/>
    <p:sldId id="264" r:id="rId8"/>
    <p:sldId id="265" r:id="rId9"/>
    <p:sldId id="258" r:id="rId10"/>
    <p:sldId id="266" r:id="rId11"/>
    <p:sldId id="267" r:id="rId12"/>
    <p:sldId id="268" r:id="rId13"/>
    <p:sldId id="269" r:id="rId14"/>
    <p:sldId id="259" r:id="rId15"/>
    <p:sldId id="273" r:id="rId16"/>
    <p:sldId id="276" r:id="rId17"/>
    <p:sldId id="277" r:id="rId18"/>
    <p:sldId id="278" r:id="rId19"/>
    <p:sldId id="279" r:id="rId20"/>
    <p:sldId id="280" r:id="rId21"/>
    <p:sldId id="274" r:id="rId22"/>
    <p:sldId id="275" r:id="rId23"/>
    <p:sldId id="284" r:id="rId24"/>
    <p:sldId id="285" r:id="rId25"/>
    <p:sldId id="286" r:id="rId26"/>
    <p:sldId id="321" r:id="rId27"/>
    <p:sldId id="299" r:id="rId28"/>
    <p:sldId id="300" r:id="rId29"/>
    <p:sldId id="301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42" r:id="rId41"/>
    <p:sldId id="343" r:id="rId42"/>
    <p:sldId id="344" r:id="rId43"/>
    <p:sldId id="345" r:id="rId44"/>
    <p:sldId id="346" r:id="rId45"/>
    <p:sldId id="347" r:id="rId46"/>
    <p:sldId id="355" r:id="rId47"/>
    <p:sldId id="356" r:id="rId48"/>
    <p:sldId id="357" r:id="rId49"/>
    <p:sldId id="358" r:id="rId50"/>
    <p:sldId id="366" r:id="rId51"/>
    <p:sldId id="367" r:id="rId52"/>
    <p:sldId id="368" r:id="rId53"/>
    <p:sldId id="369" r:id="rId54"/>
    <p:sldId id="371" r:id="rId55"/>
    <p:sldId id="379" r:id="rId56"/>
    <p:sldId id="380" r:id="rId57"/>
    <p:sldId id="381" r:id="rId58"/>
    <p:sldId id="382" r:id="rId59"/>
    <p:sldId id="383" r:id="rId60"/>
    <p:sldId id="384" r:id="rId61"/>
    <p:sldId id="385" r:id="rId62"/>
    <p:sldId id="386" r:id="rId63"/>
    <p:sldId id="387" r:id="rId64"/>
    <p:sldId id="388" r:id="rId65"/>
    <p:sldId id="389" r:id="rId66"/>
    <p:sldId id="390" r:id="rId67"/>
    <p:sldId id="303" r:id="rId68"/>
    <p:sldId id="304" r:id="rId69"/>
    <p:sldId id="305" r:id="rId70"/>
    <p:sldId id="306" r:id="rId71"/>
    <p:sldId id="307" r:id="rId72"/>
    <p:sldId id="308" r:id="rId73"/>
    <p:sldId id="309" r:id="rId7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7" Type="http://schemas.openxmlformats.org/officeDocument/2006/relationships/tableStyles" Target="tableStyles.xml"/><Relationship Id="rId76" Type="http://schemas.openxmlformats.org/officeDocument/2006/relationships/viewProps" Target="viewProps.xml"/><Relationship Id="rId75" Type="http://schemas.openxmlformats.org/officeDocument/2006/relationships/presProps" Target="presProps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583 304,'-5'-2,"-1"4,2-1,0 0,1 2,-3-1,4 3,-2-3,1 2,-3 1,2 2,3 0,-2-1,2 1,1-3,0 2,0-2,0 0,3 3,0-4,1 0,2 1,0-3,2-1,4 0,-2 0,1 0,-5 0,3-3,-5 1,1 0,1-4,-3 0,-2 1,-1-1,0 1,0 0,-2 0,0 2,1-1,0-1,-3 3,1-5,-2 2,1 0,0 0,-3 2,2-2,-2-1,0 3,0-1,0 3,2-3,2 3,-2 0,1-1,0 1,-1 1,-3 2,1-1,2 2,2 0,-1-1,1 2,0 0,1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86 400,'1'-3,"6"1,0 1,2-2,18-1,-11 2,2 0,2-1,2 1,-2 1,2 1,-5 0,0-2,-7 1,2 1,-4 0,0 0,0 0,-3 0,2 0,6 1,-2-1,-3 0,4 0,-2 0,0 0,2 0,7 2,-13-2,-1 0,-2 0,0 0,2-1,-2 1,1 0,-4 3,-5 5,4-4,-3 3,1-4,-2 6,2-5,0 4,2-3,-1-1,0 1,1-2,0 2,-1-2,2 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641 302,'5'-2,"1"2,1-2,1 1,0 1,4 0,-5 0,3 0,0 0,-2 2,-1-1,1-1,-3 1,-1 0,-1 0,2-1,0 0,-2 2,0-2,2 2,-2 0,0 2,0-1,-2 1,0-1,2 1,-2 0,0 0,0 2,-1-1,0-1,0 2,0-1,-3 4,2-3,-4 3,4-2,-1-3,-3 4,4-4,-1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556 820,'-3'4,"1"3,0 2,-2 0,4-1,-2 2,2-4,-1 1,0-3,1 1,-1-1,1-7,0-1,0-1,1-3,2-1,-2 2,4 0,-4 1,1 1,1 0,-2 2,1-1,1 4,-2 4,1 2,-2-1,1-2,-1 3,1-1,-1 1,0-2,1 1,1 2,-2-4,0-7,2-2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588 776,'3'0,"-1"3,-1 0,0 2,0-1,-1-1,0 0,0 0,-1 0,0 0,2 0,0 0,1 0,0 1,-2 1,-5-2,1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628 766,'0'5,"0"-1,0 2,0 0,0 3,0-1,0-2,0 2,0-2,0 0,0-1,0-1,0-1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644 811,'0'3,"0"5,0-4,0-1,0 2,0-1,0 0,0-1,0 1,4-4,0-5,-3 1,2-1,-1 2,-2-2,0 0,0 2,0-2,0 0,-1 2,-1-1,-2 3,1-1,0 2,-1 0,1 0,3 3,0 1,4-3,1 0,-2-1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693 798,'2'-4,"1"-1,-2 1,-1 1,1-2,-1 2,-4 3,-1 3,4 0,-2 7,2-7,1 0,0 0,-1 1,1 1,1 0,2-3,0-2,1-1,0 1,-1-3,-4 13,1-5,0 1,-1-2,1 1,0 1,-2 2,1-1,0 3,-1 0,1-3,1-1,-1-1,1 1,-2-2,2 0,-2-1,0 0,1 1,-4-1,1-1,-1 0,1-2,-1 0,1 0,1 0,-2 0,2-4,-1 1,3-2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1131 433,'-4'0,"1"1,0 0,-2-1,1 0,-5 0,4-1,2 0,0-1,1-1,0-2,-1-2,2 1,-2-3,3 3,-1-2,1 1,0 1,1-1,3 2,0-2,2 2,1-1,0 3,2-1,-3 1,3-1,0 1,2-3,-1 1,4 5,0 0,0 0,-3 0,-3 0,0 0,4 2,-3-1,1 2,3 1,-1 0,1-1,-1 4,-2-1,-4-4,0 2,1 1,-2 0,0 0,1 3,0-1,0 2,-1-4,1 1,-4-1,1 0,-2-1,2 3,-3-2,0-1,0 0,-2 1,1-2,-3 2,1-3,-2 0,0 2,-2 2,-2 0,-2-1,0 1,-1-1,-3-2,3 0,0-3,-2 2,4-2,3 0,3 0,-1-1,2-1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588 764,'-3'0,"-5"0,4 0,-3-2,1 1,-3-3,-1 1,1-2,2 1,-1-2,3 1,1 0,1-4,-1-4,2 3,0-4,1 4,1-2,0 3,0 1,3 1,-2 1,2 2,0 2,2-3,0 3,6-3,1 0,1 1,3-3,1 4,1-4,-1 2,-3 3,-2 1,-3-2,-3 0,-1 3,-2 0,2-1,-2 0,0 1,0 0,1 0,2 2,0-1,1 3,-3 0,1-1,-1 1,1 3,-1-2,-1 2,1-2,-2-1,1 2,-3 2,2-1,0-1,-2 3,-1 1,0-4,-2 1,-3 0,2 0,-3 3,-2-4,-1 1,-1 0,-1-1,-1 0,2 1,-1-3,-1-1,3 0,1-1,4 0,1-1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613 906,'-20'-1,"-2"-1,2-1,-2 1,1-5,-3 2,10 0,1 0,6 1,0 0,2 1,1 0,2-1,0-2,2 1,0 1,0-1,3-1,0-1,3-2,1 3,2 0,4-2,-1 2,5 1,-3-2,1 4,1 0,-3-2,3 4,-2-1,0 1,-2 1,2 0,-2 0,0 0,3 2,-7-2,2 1,1 2,-1 0,-3-2,1 2,-1 0,0 0,-2-1,0 1,-2-2,0 3,-1 3,1-2,-1-2,-1 2,0-1,2 3,-2-2,-1-1,0 2,0 0,-2 3,-1 1,-1 1,-2 0,-1 2,1-4,-3 2,-1-2,1-1,-2 0,2-2,-4 0,1-3,1 0,-1-3,-2 0,0 0,4 0,-2-2,1-1,4 1,3 0,2-1,-2 2,3-2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239 437,'10'0,"4"0,2 0,4 0,1 0,4 0,8 1,-7 1,-6-2,4 0,-4 0,-6 0,0 0,-4 0,2 0,-4 0,3 0,-3 0,0 0,0 0,2 0,-2 0,0 0,0 0,-1 0,-4 0,0 0,0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199 327,'4'0,"4"-1,12-1,0 2,7 0,-1 1,0 1,-1-2,-1 0,2 2,-8-2,-2 0,2 0,-4 0,0 0,-4 0,2 0,-2-1,-1 0,-3 1,-3 0,1 0,0-1,0 1,0-1,-1 1,2 0,0-1,-2 1,1-1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1046 315,'-5'-2,"-3"2,-3 0,-3-2,0-1,-2 1,0 1,0 1,2 0,0 0,1 2,5-1,-1 2,5-2,0 2,0-1,-2 2,3-2,2 3,0-2,2 4,2-4,2 1,-3 1,5 0,2 1,1 4,1-2,12 6,-8-8,-4 1,1-6,1 4,-5-5,0 0,2-3,-5-1,-2 2,1-1,0-2,-1 1,-2-1,1 1,2-3,-3 2,0 2,1-2,-2 1,2-1,-1-2,-1 4,0-2,0-1,0 2,-2 1,2 0,-3 0,-1 0,-1 0,2 0,-3 1,1-1,0 2,-2-1,-1 0,0 2,2 0,-1-1,3 1,-1 0,-1 1,2 0,0 1,-1-1,1 1,1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733 636,'3'4,"0"1,1 4,2 0,0-2,1 1,-3-1,1 0,-2-4,0 1,1 0,-1-3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790 649,'-6'1,"2"3,-3 0,0 1,0 1,2 0,-1 1,2 0,0-4,1 4,2-2,-1 0,-1-1,0-2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841 656,'4'-2,"-1"2,3 0,-2 0,1 0,1-1,-3 1,0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823 687,'0'4,"6"-4,0 0,5-2,1 2,0-1,-2 1,2 0,-4-2,1 1,-5 0,0 1,-1-1,0 0,0 0,1-2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939 641,'0'5,"0"-1,0 0,0 0,0 1,0 2,0 0,0-1,0 2,2 1,0-1,0-3,-1-1,0 0,1-1,-1 0,0 3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753 753,'-1'5,"2"0,2 0,0-2,-1 1,1-1,1 1,-2 1,6 0,-5-1,1-1,-1 1,0-1,0-1,-1 2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790 762,'-7'3,"4"1,-1 4,3-5,-3 2,3 0,0-2,-1 1,2-1,-1 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842 756,'3'0,"0"0,2-1,3 1,-2 0,2 0,0 0,-2 0,1 0,-4 0,0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873 788,'3'0,"0"-1,2 0,4 0,-2 0,1 1,0 0,2 0,0 0,-2 0,1 0,-6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968 740,'1'9,"-1"-4,0-1,0 0,0 2,0 1,0-3,0-1,0 1,1 1,2-4,0-1,3 0,0-2,-3 1,0-4,-1 0,-1-1,-1 2,0 0,-1-1,0 1,0 1,1-1,-3 1,1 0,1 0,-3-1,1 1,0-1,-2 2,2 2,0 0,-1 0,0 0,1 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1263 394,'3'0,"4"0,5 0,2 0,4 0,0 0,2 0,0 2,0 0,2-2,-6 0,0 0,-2 0,0 0,-6 0,-2 0,-2 0,1 0,-2-1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683 727,'6'0,"7"-1,5-1,4 0,5 0,12-2,-2 4,-7-2,-1 0,-7 2,-5-3,-5 0,2 3,-4-2,1 1,-3-4,1 4,-3-1,1-2,-2 4,0-1,-2-1,0 2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692 839,'4'0,"7"0,1 0,0 0,4 0,0 0,-2 0,2 0,0 0,0-2,-2 1,-1-1,3 0,-4-1,4 2,-4-1,1 1,-1-3,-2 4,-1-1,-1 0,0 1,-3-1,-1-1,0 2,1-1,-2 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1687 247,'-5'0,"-1"-1,-1 0,-1-1,-1 1,-1 1,0 0,2 0,0 0,0 0,2 0,1 0,2 1,-2 0,-1 1,-1 0,0 2,0-1,2 1,-2-1,2 2,1 0,0-2,1 0,1 0,-1 1,1-1,0 1,2 1,0-2,0 2,5 1,-2-4,-1 1,3 0,0-1,4 4,-5-5,3 1,-1 0,5 1,-1-3,2 0,0 0,2 0,2-2,-1 1,-3-1,2 0,-2 1,-3-2,1 0,-5 2,0 0,-3-3,1 3,1-1,0 0,3-1,0-1,2 2,-3 1,1-2,-2 1,-2 1,0-1,-1-2,0 0,-2 0,0 0,-1-1,-2-2,-3 0,-1-1,-4 1,0 0,-1 4,-1-1,-1 2,-1-3,1 4,0 1,0 0,2 0,2 0,0 0,-1 3,3-2,-3 2,2 2,1-1,2 2,-1-4,0 3,3-4,0 2,0-2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114 531,'9'-2,"1"2,2 0,6 0,-1 0,3 0,0 0,-2 0,7 1,-7 1,0 1,-4-3,2 3,-1-1,1 1,-4-3,0 2,1 1,-1-2,0-1,-2 0,-2 0,2 0,-4 0,-1 0,-1 0,1 0,-1 0,0 0,2 0,1 0,-1-1,2 1,2 0,0 0,0 0,3 0,-1 0,2 0,-2 0,4 0,-2 0,0 0,-4 0,-2 0,-2 0,-1 0,-2 0,0 0,0 0,1 0,-1 0,0 0,0 0,2 0,-2 0,1 0,0 0,-1 0,0 0,1 0,-1 0,0 0,3 1,-1-1,1 0,-2 0,1 0,-2 0,4 0,-3 0,0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1122 549,'0'8,"0"-4,0 4,0 4,0-4,0 2,0 0,0-4,0 3,2-3,-1-1,4-4,1-2,4-1,6 1,9-1,8 2,8 0,-9 0,1 0,4 0,-12 0,-5 1,-6 0,0 1,-3-1,1 1,-4-1,4 1,3 1,1-1,-2-1,-2 1,-1-1,1 1,-6-2,1 1,-3-1,-1 1,1-1,1 0,1 0,-2 0,0 0,-1-2,-1-3,0 1,-1-2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1625 592,'-2'8,"2"-5,-1 3,1-2,-1 3,-1-3,2-1,-1 2,1-1,0 1,0-1,0 0,0-1,0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1132 547,'5'0,"5"-2,6 1,6 1,-1 0,7 0,0 0,-6 0,2 0,-2 0,-4 0,-2 0,0 0,-4 0,1 2,-1-1,0-1,-2 2,2-1,1 1,-1-1,-2-1,0 2,-1-1,-5-1,-1 1,2-1,0 0,0 0,-1 0,0 0,0 0,-1 0,2 0,-2 0,3 2,2-1,-1 0,-1 1,1-2,-1 1,-3-1,2 1,-2 0,0 1,0-1,1 0,0 0,-1 0,1 2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1303 481,'-3'0,"2"6,0 0,1-2,-1 2,0-1,0-1,1 2,0 1,-2-3,2 1,-1-1,1 2,0-2,0 0,0 0,0-1,0 5,0-5,0 5,0-4,0-1,0 2,0 1,0-2,0 1,0-1,1 4,-1-4,0 2,1 1,-1-3,1 5,-1-6,1 3,-1-2,1 1,-1-1,1-1,0 2,1-2,-2 0,2 4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1300 523,'-3'0,"-3"-1,3 1,-6-6,6 5,0-2,-3-1,4 1,-1-1,0 1,-2-2,-1-4,4 6,-1 1,2-1,-1-1,1 1,1 0,0-2,1 2,3-1,4-3,-1 1,0 2,6-6,-6 4,0 3,2-1,-2 1,0-1,1 1,-1 1,4-1,1-1,0 3,0-1,-1 2,1-1,0-1,2 2,0 0,-2 0,4 1,0 0,4 1,0 0,0 3,0-3,19 3,-19-4,-4 1,0-1,-4 3,0-3,3 1,-1-1,0 2,-4-1,5-1,-3-1,-4 2,1 1,-1-3,-5 2,3-1,-1 3,-2-3,0 0,3 2,-3-2,0 1,0-1,2 2,0 0,-3 0,1-1,1 2,-2 0,-3 6,-4-3,-1 0,-1-3,-13 7,9-5,-3 1,1-4,-5 0,0 0,-5 3,1-5,-3 1,5 1,-2-1,2 0,0-2,2 0,0 0,2-1,2 0,2 1,-2 0,2 0,-8 0,12 0,1 1,-10 1,11-1,0-1,-2 0,1 0,-1 0,0 0,0 0,2 0,2-1,-2 1,3-1,0 1,-1-3,1 2,-1 0,0-2,0 3,1-1,0 1,0-2,-2 1,1 0,0 0,0 1,-2-2,1 2,1 0,-1-1,-1 0,2 0,-3 0,4 1,-1-1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349 338,'4'0,"0"0,1 0,1 0,0 0,-1 0,-1 0,-1 0,1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1502 397,'2'0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344 405,'3'0,"1"-1,-1 0,0 0,2 1,1 0,2 0,0 0,-2 0,0 0,-1 0,-2 0,0 0,0 0,1 0,-1 0,0 0,0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1488 443,'-6'-3,"-7"-2,-7 0,-4-2,-7 0,-1 1,-4-1,6 3,7 1,3-1,5 3,3-1,6 1,1 1,2 0,-2 0,2 0,-3 0,0 0,-2 0,-1 3,-3-1,3 1,0 1,1-1,-3 1,2-1,2 2,0-1,0 0,2-2,0 2,2-1,0 1,1 1,1-1,0 0,-1 3,2-3,0 1,0 3,0-2,2 1,-1 1,4 1,1 0,2 2,-1-2,1 0,1 1,3-1,2 1,-2 0,0-2,3-2,0 1,3-2,-2-2,3 0,-1-1,0-1,-2-1,3 0,-1 0,2-2,0 0,-4 1,2-1,3-1,-7 0,0-1,-3 3,-3-3,-3 2,-2 1,1-2,-1 2,2-5,-1-1,-3 1,2 1,-1 0,0-2,-2-1,1 0,-1 2,1-3,1 3,-2 1,0-1,0 2,0 1,0-2,0 1,0 0,-3-2,0 2,0 2,-1-1,0 0,1 0,-2 1,-2-1,0 1,-1 0,-1-2,3 2,-1 1,0-2,1 2,1 0,1 1,0 0,1 0,-1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679 683,'10'0,"-2"0,2 0,0 0,-5-2,1 2,0-1,-1 0,-2-1,1 2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786 627,'0'5,"0"-1,0 4,0 0,0 4,0 2,0 0,0-2,0-2,0-2,1 0,1-5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990 618,'1'8,"-1"-4,0 4,0 0,0 2,0 0,-1 2,1-1,0-3,0 0,0 0,0-2,0-1,0-1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1111 626,'3'0,"-3"6,1 0,-1 0,1 3,-1 1,2-4,0 3,-2-5,2 1,-2 0,0-2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1267 614,'0'4,"0"0,0 2,0 0,0 2,0-1,0-1,0 0,0 0,2 1,-2-4,0 1,1 0,-1-1,0 0,1 0,-1 2,0-1,1 0,0 0,-1 1,0-2,0 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1463 666,'8'2,"-3"-3,3-1,-1 1,-1-2,3 2,-5 0,1 0,-2-2,0 2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1544 618,'1'3,"-1"2,0-1,0 4,0 0,0 2,0 0,0 2,0-6,0 1,0-1,0-2,0 0,2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964 568,'-6'-3,"-3"1,-1-1,-7-2,1 3,-4 0,0 1,-1 1,5 0,-2 0,-1 4,3-3,0 2,2-3,4 2,-3 1,3 2,-5-2,3 2,1-2,-3 1,5-1,-4 4,3-4,1 3,0 0,2-4,0 3,0-3,2 2,0-1,2 2,0-2,1 1,-2-1,3 0,-1 2,1 0,1-1,-1-1,1 3,0-1,0-2,0 0,0 4,1 1,5 1,-1 2,1-4,3 2,0 1,4-1,0 3,2-4,0 0,2 0,-1-1,0-2,1-2,-3 4,2-7,-2 1,-1 2,-1-3,0 0,0 0,0 0,0 0,1-2,3 1,0-1,0 1,-4-3,2 3,-2 1,1-2,-1 1,-3-2,-3 3,2-1,2 1,-1-2,-3 1,3-2,-4 2,-1 0,1-2,-2 1,1 0,-1-1,1 0,-1 0,0 2,3-5,-2-1,0 4,-1-1,-1-1,2 0,-1 2,2-2,-4-2,3 2,-4 1,1-1,-1 0,0 1,0 0,0-1,0 2,0 0,0-1,-2-1,-2 2,0-3,-1 1,-4-1,0-2,0 1,-2-1,3 2,1-1,-2 1,2-2,-1 2,-1 0,1 3,-3-3,2 3,1 1,-3 0,1-1,2 3,-3-1,1 1,2 0,2 0,-3 0,1 0,4 1,0-1,1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1172 384,'3'1,"-3"2,0 2,0-1,0 1,0 2,0-1,0-1,0 1,0-2,0 0,-1-7,1-2,-1-1,0 2,1-3,-1 1,-1-1,1 4,1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751 742,'-5'7,"-2"-3,2 0,-4 2,2-2,2 0,-2-2,2 0,1 0,9 0,0-1,0 0,1-1,-2 2,3-2,-3 0,1 1,-2-1,1 0,-1 0,0 0,0-1,-3-2,0 0,0-2,0-4,-2 4,1 1,-1 1,-1 0,-1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1111 576,'-4'0,"0"0,-2 0,0 0,-2 0,-2 0,-2 0,-2 0,-2 0,-2 0,0 0,-2 0,3 0,-1 0,0 0,-2 0,6 0,0 0,2 0,0 0,2 1,1 0,1-1,-2 1,-1 1,3-2,2 1,-1 2,-4 0,1-2,3 2,-3 2,-5-2,5 2,-5-2,5 0,1 0,0 3,2-5,-1 3,-1-1,0 3,2-3,2 1,-2-1,4-1,-1 1,1 0,-1 2,2-2,0 5,2-5,2 6,3-2,1-3,1 0,-2 1,2 3,4-4,2 3,2-1,3 3,1-3,1 1,8-1,-3 2,-1-3,-4 0,-1-1,-1-3,-4 3,2-3,-2 1,0-2,0 0,-4 0,4 0,2 0,-2 0,-2 0,2 0,0 0,0 0,-4 0,2-1,-1 0,1 1,-6-1,3-1,-3 2,-1-1,-2 1,0-1,4-3,-2 2,0-1,0 0,2 1,-4-1,0 1,1-2,-1 2,-1-2,1 1,-2 0,5-4,-5 2,3 0,-2 0,2 0,-1-2,1 2,-3 0,0 2,1-3,0 1,-2 0,0-1,0 2,-1-1,1-1,0 2,-1-1,0 0,-1 0,1 1,-5 0,4-1,-5 1,0 1,-2-1,0-1,-3 0,0 4,-3-4,5 2,-3 0,3 3,2-1,1 1,1 0,0 0,2 0,-3 0,3 0,-1 2,0-1,-3 1,1 1,0 1,2-2,0 2,2-3,0 2,0 0,0 0,0-1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784 869,'0'4,"0"3,0 0,-2 0,2-1,0 0,0 0,0-1,0-1,0 1,0-2,0 2,0-2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1005 843,'4'0,"-1"1,0 0,-1 2,1 1,-2 0,2 1,-3-1,0 2,0-3,-1 0,-1 1,-1-1,-2 2,0-2,2 0,-2 1,-2-1,2-1,-2 1,4-2,1 2,9-5,-4 2,4 0,2 0,5 0,-4 1,0-1,-4 0,0 0,-1 0,-1 0,-1 1,0-1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1126 840,'4'0,"0"0,-1 1,1 1,-1-1,1 2,-1-1,-2 1,0 0,-3 0,-7 4,6-4,1 0,2 2,4-2,2 1,-1 0,-1-1,-1-1,1 2,-1-1,-2 0,-1 1,-5 5,-2-6,2 2,1-3,1 0,0 0,0-1,-1 1,-1-3,0-1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353 835,'2'3,"0"2,1-2,0 4,3 0,-1 1,1 1,2-2,-3-2,2 1,-1 0,-3-4,-1 1,1-1,-2 1,1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434 866,'-4'1,"1"1,-3 3,2-2,-1 1,1 2,2-2,-2 0,1-2,0 2,0-3,-3 3,2-3,1 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467 867,'3'0,"2"0,0 0,-1 0,2 0,-2 0,1 0,0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458 879,'7'3,"-1"-3,4 0,0 0,8 0,-2 0,-2 0,-4 0,-6 0,-1-1,0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565 822,'4'0,"1"5,-2-3,1 3,-1-2,0 4,0-2,1 0,-3 0,0-2,2 3,-3 0,0 1,0-3,-2 1,-1 2,0-4,-6 2,0 1,0-2,3-1,1-2,2 1,3 1,8-2,0 0,8 1,1-1,1 3,0-3,-4 1,0-2,-4 1,-5 1,-2-2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1168 385,'0'-3,"-3"2,1 4,1 0,-1 0,-1 4,1-3,3-8,0 0,3-2,1 0,-1 3,0-2,6-3,-7 6,3-3,-1 4,-3 6,1-2,-2 0,1 0,0 1,2-1,-3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979 802,'-1'3,"-2"-1,-1 5,1-3,0-1,-1 4,2-1,-3 1,3 2,-1 2,1-1,2-2,0-2,0 2,0 2,0-5,4 0,-3-1,2 2,0-3,1 4,2-1,-1-2,0 0,2 0,6 1,-3-2,1 0,-2-1,1 0,2-2,-4 0,-2 0,1 0,-3-2,3 0,-2-1,1-2,-2-2,-1 2,-1-3,-1 3,0-1,1-1,-2 1,0 0,0-2,0 1,-1 1,1-2,-1 1,-2 0,1 1,0-1,-2 2,2 0,-1-2,-1 2,0 0,-1-1,-1-1,1 3,1-1,-3 2,0-1,0 0,-2 0,5 1,-3 0,4 3,-2-1,2 0,-1 1,1 2,-5 2,5-2,1 1,-2-1,-3 3,4-2,0 0,0 0,0 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1337 496,'0'-3,"-1"0,0-1,-2 2,0-2,-1 0,-3 0,0 1,2 1,-2-3,2 3,1 1,-5-2,-4-2,5 4,-3-2,1-2,1 4,2-2,4 2,-1 1,0-1,1 1,-5 0,1 3,4-2,-1 2,-4 3,7-2,-1-1,0 2,-2-2,1 1,0-1,1 3,0-2,1-1,-1 2,2-1,0-1,0 2,1-2,0 0,1 1,0-1,3 1,0 0,-1-2,1 3,2-2,1 1,3-1,3 0,1 1,1-3,0 1,0-2,-2 0,0 0,-2-1,-6 0,-1 0,-2 0,1 0,1-4,-1 1,-3-2,-1 3,0 0,0 0,0-2,0 2,-1 0,-1-4,2 4,-2-1,1 1,-2-2,1 2,0 0,0 0,-1 2,-3-1,3 1,-1 1,-3 1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398 674,'-5'-3,"0"2,-3 1,2-2,-5-2,2 1,1-1,-4-2,10 3,-2 1,1-2,3 0,0-1,2 1,0-2,2-1,-1 4,1-4,0 1,2 1,-1-1,-2 1,2 0,2-1,0 2,1-2,2 2,1-1,20-6,-19 8,5-2,-1 1,-2 1,-1 2,-5-1,2 1,-3 0,-4 1,0 0,1 0,0 0,0 2,2 0,-3 1,0-1,2 4,-1-3,1 2,1 1,-1-1,1 2,-5-3,2 0,-3-1,-1 6,-1-6,-3 2,-2 0,-2 0,-1 4,-1-1,0 0,2-2,-2 2,2-2,-1-2,-1 1,0 1,2-3,-3 0,1 0,-1 0,3 0,-1-1,-2-1,4-1,-5 0,7 0,0 0,2 0,-1 0,2 0,-2-1,0-1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229 339,'3'0,"0"0,3 0,-1 0,3 0,2-1,4-1,-1 0,1-1,4 2,2-1,-2 0,-4-1,-5 2,1-1,-5 2,-2 0,1-1,-1 0,0 1,3 1,-3 0,2 0,2 2,0-1,-1 1,-1-2,2 2,-4-3,0 2,4 1,-3-2,1 0,-2 0,4 2,-1-2,-1 0,1 0,1 2,-1-2,1 1,-1-1,-1 0,-2 0,3-1,-2 0,4 1,-1-1,-3 0,-1 0,2 0,1 0,-3 0,0 0,0 0,1 0,0 0,0-1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537 252,'-3'-1,"0"2,-1 2,-2 5,3-4,1-1,-2 2,3-2,-1 1,-1 2,2-3,0 1,-1 0,1 0,1 0,-1 2,1-3,0 1,0 3,2-3,1-2,1-2,-1 0,5-1,-2-2,-2-2,-1 0,-1 0,-2-1,1 1,-1 0,0 1,0-2,0 2,0-1,0 0,-1 2,0-1,0 0,0 1,1 0,-1-1,-2-1,0 0,0 2,2 0,-2-1,2 1,0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386 322,'-3'2,"0"-1,-2 1,1 1,-3 2,4-2,-1-1,1 3,-2-3,0 1,2 1,1 0,6-3,0-1,0 0,1 0,-1 0,-1 0,2 0,-2 0,0 0,1-1,-1-1,0 1,-2-2,-1 0,0-3,-3 0,-1-1,2 3,0-1,-1 1,1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1215 443,'-3'0,"-14"0,5 0,2 0,-4 2,5-1,-1 1,3-1,2 1,1 0,0-1,1 2,-1-2,1 3,0-2,1 1,1 2,-1-1,-1 2,2-1,0 0,1 1,0 0,0 0,0-1,3-2,1 2,0 1,3-1,-2-2,4 5,0-2,1 0,-4-4,5 3,4 0,-1 0,-1-1,1 0,15 4,-15-7,-2 1,0-1,-1 1,1-1,0 1,-1-1,-3-1,0 0,-2 0,2 0,1 0,-3-2,2 2,1-1,-1-2,-1 0,0 2,-1 0,-1 0,0-4,0 1,-1-2,0 1,0 1,-3 1,2 1,-2-1,1 0,-2-1,0 1,0-1,0 0,0-1,-1-3,-1 4,-2 2,-4-5,0 1,3 2,-2 1,0-3,-1 5,-5-4,1 2,-5-2,3 2,-2 0,2 1,-2 1,-1-1,3-1,4 1,-2 2,1-1,1-1,4 1,-5 0,6 0,2 1,-1 0,-4 0,4 0,-2 0,2 0,-4 0,4 0,0 1,1-1,0 1,-4 0,4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600 249,'-4'0,"1"0,0 0,0 0,-7 3,6-2,0 0,-1 1,-1 1,2-1,1 3,-1-2,-1 0,2 2,-1 3,2-5,1 8,-1-5,2-1,0 4,1-3,0-2,1 0,-2-1,3 1,0-1,3-1,-2 1,3-2,0 2,-1-3,4 1,2-1,-4 0,1 0,1 0,-6 0,0-2,-1-2,-1-1,-1 2,0-2,2 0,-3 1,0-2,0 1,0-1,0-2,0 0,0-1,-2 3,1 1,0-1,-1-1,-1 2,0 2,-1-2,1 2,-1 2,-5 1,6 0,-2 0,1 0,1 0,0 2,0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1426 431,'7'0,"2"0,5 0,12 0,-14 0,0 0,18 0,-16 0,-4 0,-2 0,-4 0,-1 0,0 0,0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1584 573,'6'-1,"1"0,-1-2,3 2,1-2,1 2,9-2,-6 3,-3-2,-1 1,-4-1,-1 1,1 1,-1-1,-2 1,0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88 455,'3'0,"2"0,1-1,4-1,0 2,4 0,4 0,0 1,2 1,0-1,0 3,2-3,14 4,-22-3,-3-1,-1-1,-6 2,1-1,-2-1,1-1,-2-2,1 2,1-1,-1 2,0 0,0 0,1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1477 459,'-4'-4,"-5"2,4-1,2 2,0 1,0 0,-1 0,0 0,-7 2,4 0,-2 1,0 3,3-3,-3 3,0 0,-2-1,5 0,4-2,1 0,0 1,1-1,0 1,4 0,1-1,2 1,12 5,-4-6,-1 2,-3-3,-3 0,-3-2,-2 0,1 0,0 0,1-1,3 0,-2 0,1-1,-1 0,1 0,-4 1,1-1,-3-1,1 0,0 0,1 1,-2-2,1 0,-1 1,0-1,-1-1,0 1,-1 1,0 0,-1 0,-1 2,-1 0,-2-1,3 2,-1-2,-1 2,2 0,0 0,0 0,-1 0,0 0,0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467 643,'3'0,"3"0,8 1,6 0,0 1,2 1,10 4,-2-5,4 2,-3 0,-4 0,0 0,-5-4,3 2,-4-2,-3 0,0 0,-4 0,-2 0,-2 0,-1-1,-1 1,-2-1,1 0,-1 1,1-2,-1 2,0-1,2 1,-1-1,-1-1,-1 2,-2-1,0 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240 425,'3'2,"2"-1,1 0,6-1,0 2,4-1,2-1,-2 0,2 0,0 0,4 0,-4 0,-1 0,1 0,-4 0,-2 0,2 0,-4 0,0 0,-1 0,-3 0,2 0,-1-1,-1 1,0-2,3 1,-1-1,1 1,1 1,0 0,-2 0,4 0,-4 0,0 0,4 0,-3 0,1 0,2 0,0 0,0 0,2 0,0 0,0 0,0 0,-2 0,-2 0,0 0,-2 0,-3 0,2 0,-2 0,-1 0,2 0,2 0,0 0,2 0,2 0,-1 0,3 0,0 0,0 0,-1 0,3 0,-2 0,0 0,2 0,-6 0,1 0,-5 0,0 0,-2 0,1 0,1 0,-2 0,2 0,2 0,1 0,1 0,2 0,2 0,2 0,0 0,-4 0,0 0,-4 0,2 0,-2 0,-2 0,0 0,-1 0,-2 0,0 0,3 0,-1 0,-1-1,0 1,2-1,4-1,-3 1,-4 1,1-1,0 1,-1 0,1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595 532,'3'2,"5"-2,4 0,2 0,2 0,2 0,0 0,-3 0,3 0,-2 0,2 0,-2 0,0 0,0 0,0-1,-4 0,2-1,-5 1,3-2,0 3,-3-2,-3 2,0-1,-1 1,-1 0,-1-1,0 1,0 0,0-1,2 1,-2 0,3-1,2 1,0 0,4 0,-3 0,1 0,0 0,-2 0,-2 0,2 0,1 0,-3 1,0-1,3 2,-1-2,4 1,2 1,2 1,-1-1,-1-1,2 1,-2 1,-2-3,-1 2,-5-1,0-1,-1 0,-2 0,0 0,0 0,1 0,-1 0,0 0,0 0,0 0,1 0,0 0,-1 0,2-1,-2 1,1 0,-1 0,1 0,0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1490 582,'0'4,"0"0,0 2,0-2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1493 548,'3'5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1424 546,'-3'2,"3"7,0-4,0-1,0 2,0 0,1 1,-1 1,0-2,0-1,0 0,0-2,2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1438 587,'2'-3,"-1"-1,3-1,0-1,-2 1,0 1,1 4,-2 3,1 4,-2-4,1 1,0 0,0-1,1 1,-2-1,1 0,2-1,0-2,0-1,1-2,-3-2,-1 1,0 0,0 1,0 0,0 0,0 0,0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1611 565,'-4'-2,"1"2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1611 561,'-4'0,"-1"3,1-2,2 2,2 0,-3 7,3-7,1 3,2-2,-1 0,0 0,-1-1,-4 0,-1-2,1-1,0 0,0-2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550 466,'1'9,"-1"-2,0 3,0 0,-1 2,0 0,1-2,-2 3,1-1,-4 14,3-11,1-3,-1 0,1 0,-1-5,2-3,0-11,1-1,0-4,2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1621 573,'1'4,"-1"5,0-5,0 0,-1 0,1-1,0-9,1 3,-1-1,0-1,2 1,-2 0,0 0,1 1,-1 0,1 8,1-2,-2 1,1 0,-1 0,0 2,0-2,5-7,-4-1,1-1,1 0,-2 2,2 1,-3 8,0-2,1 1,-1-2,3 1,-3-1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1614 571,'-1'4,"1"-1,0 5,0-4,0 2,1-1,3-5,-3-5,0 1,1 0,-1-1,-1 2,0 7,0 0,1-1,0 2,3-5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1745 545,'-3'0,"2"3,0 6,-1-2,2 1,0 2,0 2,1 0,-1 2,1-3,2-1,-1-1,1-1,-2-4,-6-8,1 0,1 1,3 0,-1 0,1-2,1 0,2 2,0 0,5 1,-2-2,0 1,3 0,0 0,-4 1,1 1,-1-1,-2 2,1 0,-3 4,1-1,-1 1,-1 0,0 1,0-1,-2 0,0 2,-4-1,3 0,-5 1,0-1,0 0,1 3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654 768,'5'-1,"-1"1,2 0,4 0,1 0,3 0,-2 0,0 0,2 0,-4 0,0 2,-2-1,-1-1,-4 1,1 0,1 0,0-1,0 1,-2-1,1 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906 759,'5'1,"-2"-1,3 2,3-2,1 0,2 0,0 0,0 1,-2-1,2 2,-1 1,-3-2,-2-1,-1 0,-2 1,0-1,1 0,-1 0,4 0,-2 0,0 0,-2 0,0 2,0-1,0-1,0 1,0 0,0-1,1 0,0 0,-1 0,0 0,3 0,-3 0,1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808 876,'1'6,"1"0,1 1,0 2,0-1,0 3,-2-5,0 1,1-4,-1 1,1-1,1-3,0 0,3 0,8-1,2 1,2-1,2 1,2 0,2 0,-2 0,-3 0,-1 0,-4 0,1-2,-3 0,-5 0,1 2,-5-1,0 1,0-2,1 0,-1-1,-1-1,-1 0,2-1,0 2,-1-4,2 2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1114 880,'-2'6,"1"-2,-1 1,0 4,-2 2,3-5,-1 2,-1-1,3-1,0-1,-1-2,1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543 335,'3'-3,"2"2,0-3,1 3,1 0,-2-2,0 2,-1 0,0 0,1-4,0-2,-3 4,0-4,-1 2,-1-1,0 2,0 0,-2 0,0 0,-1 1,-2-1,2 3,0 1,-6 0,4 0,1 1,0 0,0 0,1 0,0 2,0 4,2-3,0 4,1-1,0-1,0 2,3 1,0 1,2 1,1-2,-1-4,-1 1,1-1,-1-4,0 1,0-2,0 0,-1-2,0 1,1 0,-1-3,1-1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730 429,'-4'6,"2"0,-6 6,4-6,4-3,-2 3,1 0,4-5,4-2,-4-1,0 1,1-1,5-6,-7 3,0 2,1-6,-3 3,0 1,-2-3,0 3,1 2,-2-1,-4 2,3 2,0 0,1 0,-1 0,0 1,2 4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736 482,'0'3,"0"5,0-5,0 0,0 0,0 1,0 3,0-3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554 477,'-2'3,"0"0,1 0,-2-1,0 2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734 532,'0'3,"0"4,0 0,0 5,0-6,0-1,0 2,1-3,2-4,0 0,2-3,0 1,0-4,0 2,1 1,-6-2,2-2,-2 4,0-3,-1 0,-3 1,1 1,-2-2,1 4,-3-2,4 4,0 0,-5 1,5 2,0 0,0 0,2 1,1-1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737 565,'1'3,"-1"0,-4 2,-1 1,2-1,-4 2,-3 4,2 0,-3 2,1-1,3-3,-1-2,4-2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657 654,'-4'3,"2"1,2 4,0-5,0 1,0 0,0 1,3-2,1 0,0-3,-1 0,1 0,0-2,-3-1,0-5,-2 4,-2-2,2 3,-3 3,-3 0,4 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771 594,'4'1,"-2"4,1 1,3 3,-2 2,-1 0,4 0,-1 5,4-1,0-2,-4-2,0-4,1 1,-7-11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845 700,'-1'4,"1"6,0-7,0 3,0 6,0-6,1 1,0-3,2 3,-1-4,-1 0,2-3,1 0,-1-1,0-1,0-1,-1-1,-1 0,0-3,-1 3,0 0,-2 0,-1 1,-3 0,3 1,0 0,-2 0,0 1,0 0,1-4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794 486,'2'-8,"-2"4,0 1,0 0,0-2,0 2,-3 3,-2 2,0 1,-1 1,5 0,-3 2,4-3,0 2,3-4,1-1,1 0,-1 0,-1 2,-1 2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643 605,'0'4,"0"0,0-1,0 0,0 0,0 0,1 1,-1-12,0 2,1 0,-1 1,0 1,1 1,-1 0,3 2,1-1,-1 2,0 2,-1 2,0 0,-2-1,0 3,-1 1,0-3,0 0,-3-3,-1 0,2-1,0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635 555,'-1'6,"1"-2,1 5,1-3,-1 0,-1-3,1 1,-1-1,1 1,0-1,0 2,1 2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837 603,'-3'-1,"0"4,1 0,1 0,-1 2,1-1,1 1,3-2,3 0,-3-3,1 0,0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1150 519,'-3'-7,"2"2,1 2,-1-1,0 0,0 0,-2 1,0 1,0 1,-1 1,-3 6,5-1,-4-1,4 3,-3 0,4 0,0-4,0 1,1 1,0 0,0-1,1-1,1 1,2-2,-1-1,2-3,-1-1,0-2,0 2,-2-1,-1 1,0 0,2 9,-1-2,-2 0,1 0,2 1,-1-1,1-4,3-2,-1 0,4-3,2 1,-2-2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573 472,'2'3,"0"1,2 3,1-2,-5-1,3-3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1254 442,'0'6,"0"2,0 4,0 2,0 2,0 4,2-6,-2 6,0-2,0-2,0-10,0-1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1348 446,'1'4,"-1"0,0 2,1 3,-1-1,0 4,0 0,0 0,2 0,0 2,-2-2,0-2,0 2,0-5,0-3,-1-7,1-1,-2-1,2 1,0-2,0-1,1 1,-1 1,1 2,0-2,1 2,1 3,0 0,3 2,-1 2,1 1,-2 0,1 3,0-1,-4 1,0 0,0-4,-1-1,0 0,0 0,-1 3,-2-5,-3 1,2-2,0 0,-6 0,7-4,3 0,0-4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1553 451,'0'4,"0"3,0 2,0 1,0 6,0 0,0 1,0 1,0 0,0 0,0-4,0-8,2 3,-1-6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1650 527,'0'-4,"-3"2,-6 4,2 1,4-1,1 2,-1-2,1 3,-1-2,2 5,1-5,0 0,1 0,5 4,1-3,0 0,-4-1,0-2,1 0,-1 0,1 0,-1-1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1348 732,'0'6,"0"-2,0-1,0 0,0 0,0 2,0-2,1-8,0 1,2 0,-2-1,1 2,0-1,-1 1,3-1,-1 3,0 4,-1 1,-1 1,1 0,-1-2,0 2,0-1,-1-1,1 1,2-5,1-4,-1 0,0-2,-1 2,2 0,-1 1,0 1,0 4,-2 2,0 2,0 1,2 1,-3-1,1 1,-1-1,1-1,-1-2,1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1433 752,'3'0,"2"6,-3-3,-1 3,0-1,0-2,1 0,-1 2,-1-2,-5-5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1423 705,'4'-1,"-1"2,-1 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1471 745,'3'3,"0"-1,-3 1,1 1,0 1,0 0,-1-2,2-7,-1 1,2 0,-1-2,-1 0,0 2,2 0,0 3,-3 3,1 5,-1-4,0 0,0 3,0-3,0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718 262,'-3'0,"-1"0,-1 0,2 1,0 0,-2 1,1-2,0 1,1 0,-3 0,1 2,2-2,-1 0,1 0,1 2,-1 3,2-2,1 0,0 3,3-1,0-4,2 2,2-2,4 5,1-4,3 1,-3 0,3-3,-1 1,-2-2,-2 0,-2 0,-1-1,-1 1,-2-1,0 0,0-1,0 1,-2-3,1-2,-1 3,2 0,-1-2,-2 1,1 0,-1 1,-1-2,0 2,0-2,0 2,-1-1,-4-1,-1 0,1 2,-2-4,0 3,2 0,-6-3,0 1,-2 3,5 0,-5 2,3 1,-4 0,2 0,-4 0,4 0,0 0,4 0,5 0,0 0,0 1,0 2,0-1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250 585,'0'4,"-2"1,1 3,0 2,-2 3,-1 1,1 0,0 3,1-1,1 0,1-6,-2-2,1-3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719 409,'6'3,"-1"-2,-2-1,2 0,1-3,1-2,-2 2,0-6,3-7,-6 7,-1 1,0 2,-1-1,0 1,0 0,-1 1,0 2,-2-1,1 1,-1 2,-2 1,2 7,0-3,3 2,-2 2,-1 15,3-15,1 2,0 1,2-3,0 1,-1-6,1 0,1-2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130 377,'8'0,"0"0,0 0,4 0,2 0,4 0,-2 0,0 0,2 0,-2 0,2 2,-4-2,0 2,2-2,-2 1,-1 1,-1-1,-6-1,-1 1,0 0,-2-1,4-1,-2-1,1 0,-2 1,-1 1,3-3,1 2,1-1,0 2,-1-1,1 1,0 0,3 0,-7-1,1 1,-1 0,1 0,1 0,0 0,3 0,-4 0,-2 0,0 1,1-1,-1 0,0 0,0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269 614,'4'-2,"-1"1,3-1,10 1,0-3,4 3,3-3,8 0,-2 2,4 2,-4 0,8 0,-4 0,4 0,-5 0,5 0,0 0,-8 0,1 1,-6-1,5 0,-4 0,-3 2,0 1,0-1,-2 0,0 3,-3-4,1 1,-2 1,0-3,-2 0,0 0,0 0,0 0,-6 0,0 0,-2 0,0 0,-1 0,-2 0,2 0,-1 0,1-1,-2 1,0 0,0 0,1 0,0 0,-2 3,-2 5,1-2,-1 2,2 1,1 1,-3 0,1-3,-1 1,1-1,-1-3,1 1,1 1,-1-3,-1 1,0-1,0 0,-3 1,-1-3,-3 2,-6 0,-5-1,-7 0,-14 5,-11-2,-9 3,-4 0,4 0,0-3,0 3,4 0,4 0,0 0,9-6,4 2,8-2,4 0,8 0,2-1,5 2,3-3,2 2,1-2,2 0,-2 1,2-1,0 0,0 0,-4 0,0 0,1-2,-3-1,2 2,1-2,-1 1,0 0,4 0,-2 0,2 0,0 0,0 0,0-1,0 1,-1 0,3-1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337 461,'0'6,"-1"3,-4 7,0 2,1 5,-4 9,6 2,-3 1,3-1,2 3,0-5,0-3,0-9,1 0,-1-2,0-4,0-6,1 0,2 1,-2-4,2-2,0 1,1-2,-1-2,1 0,0-3,1-1,1-5,2-4,2-4,1-2,7-13,-5 2,-5-2,1-1,-7 3,-2 6,2 2,-2 0,-1 4,0 4,-1 3,1 5,0 1,-2-2,2 4,-2-2,1 1,-2-2,-1 0,-2-3,2 2,-3 0,1 3,2 1,0-1,2 2,-3-1,3 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382 362,'-6'0,"2"0,0 1,-1-1,0 1,2 0,-1-1,-2 1,1-1,0 3,2-1,-3-1,1 0,0 3,2-2,-1 3,0-2,2 1,0 0,-1 0,2 0,4-2,4-1,3 2,5 2,8 0,1 0,0 1,-2-4,-4-1,-2 3,-4-4,-6 0,-1 0,-2-1,2-1,0-2,-3 1,1 1,-1-2,0 1,-1-1,0 1,0 0,1-3,-2 0,0 1,0 1,0-1,-1 2,0 0,-2 2,-1 0,-2 0,-1 0,1 0,-2 1,3-2,-2 1,4 1,0 0,-3 0,-2 0,3 0,2 0,-3 0,2 0,-2 0,1 0,-1 0,3 0,0 0,0 1,0-1,0 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226 522,'6'0,"-3"0,0 0,0 0,0 0,1 0,0 0,-1 0,1 0,0 0,2 0,4 0,4 1,2 2,3 2,-5-2,-1 2,-1 0,1-1,-1-1,-7-1,2-1,-3 0,1 1,-2-2,2 2,-1-2,1 0,-1 0,4 0,0 0,0 0,0 0,1 0,-3 0,2 0,-2 0,-1 0,0 0,0-1,0 1,-1-1,2 1,1 0,-3-1,1 1,-2 0,1 0,0 0,-1 0,1 0,-1-1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109 609,'3'0,"1"0,-1 0,5 0,0 0,6 0,0 0,4 0,6 0,-2 0,-1 0,-3 0,0 0,-4 0,-2 0,-1-2,-1 2,-4-1,1 0,-3 1,0-2,0 0,1 0,0-1,4 0,-1 2,1-2,4-2,-7 3,1-1,-2 2,-2 0,1 0,-2-2,1-3,-2 1,-1 0,0 2,0-3,-2 3,-1 0,-2 1,0-1,-4 2,-3 1,4 0,-4 0,-2 0,-2 0,2 0,-4 1,2-1,0 0,2 0,-2 0,-1 0,5 0,-1 1,1 1,0-1,4-1,3 1,1-1,0 2,0-2,1 2,-1 0,0-1,-4 3,5-2,1 1,0 1,2 0,0 0,1 0,1 0,0-1,1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190 664,'4'0,"1"0,-1 0,4 0,-4 0,2 0,-3 0,0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215 642,'-5'0,"-2"4,4-1,1 1,-1-2,2 1,0 0,1 1,3-2,0 1,2-3,-1 0,0 0,-1 0,0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177 684,'3'1,"1"-1,4 0,4 0,-4-2,1 1,1-1,-3 1,-3-1,0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234 664,'-4'0,"3"7,0-3,0 3,-1-1,0-1,2-2,0 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171 653,'-3'0,"3"3,2 2,1 0,-1-2,1 0,0 4,-3-4,1 0,-1 2,0-2,0 0,-2 0,0 0,-1-2,0-1,0 2,5 1,6-1,6 3,4 0,6 2,2 3,2-4,-10-4,-2 1,-10-3,-3 0,1 0,-1-1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543 371,'2'0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1343 325,'7'0,"5"0,2-1,2-3,2 4,2-1,-3-2,-4 3,0 0,-5 0,-4 0,2 0,-1 0,-1-2,1 2,3 0,-2 0,2 0,4 0,0 1,-1 0,3-1,-2 2,-2-1,0 1,-5-2,-2 0,0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376 402,'8'0,"4"0,2 0,2 0,4 2,0 0,-4-1,-2-1,-3 2,-7-1,-1-1,0 0,1 0,4 0,-4 0,1 0,6 1,1 1,0-1,2 1,1-1,-5 2,-4-3,-3 0,0 1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213 485,'5'2,"1"-2,11 3,-5-2,4 1,0 0,2 1,1 0,-1-1,2-1,-4 3,-4-3,-2 1,1-2,-5 1,-1 0,-1-1,-1 0,4-2,1 1,-1-1,13 1,-10-1,-2 2,9 0,-11 0,-3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563 509,'2'0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818 698,'4'0,"4"0,0-1,2 1,1-2,-3 2,0 0,-2 0,0 0,-1 0,-2 0,0 0,2 0,-2 0,1 0,-1 0,4 0,-4 0,0 0,0 0,0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1010 706,'3'0,"0"-1,2 1,0 0,-1 0,2 0,3 0,3 0,0 0,0 0,0 0,2 0,0 0,-2 0,-4 0,0 0,2 0,-5 0,-2 0,0 0,1 0,-1-1,2 1,2 0,-4 0,3 0,-1 0,-2 0,1 0,3 0,-4 0,0 1,2-1,-1 0,3 1,-1 0,0-1,-1 1,1-1,0 0,-1 0,-1 0,0 0,-1 0,1 0,-1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1175 779,'0'5,"2"-1,0-1,2-2,3 3,-1-2,6-2,5 2,3 0,7-2,10 0,-1 0,1 0,-4 0,-4 0,0 0,-9 0,-6-3,0 2,-2-1,-1-2,-1 2,-5 0,4-1,-2 0,1 0,-1 2,1 0,1-1,-4 0,-2 1,2-1,-2 2,2 0,0-2,0 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1473 741,'-1'5,"1"-1,-1 2,-1-1,2-1,1 3,0-4,3 2,2-1,-2-3,1-1,1 1,-2-1,2 0,5 2,-3-2,2-1,1-2,-4-3,0 2,-2 0,0-1,-2 1,0-1,0 0,1 0,-3 2,1-3,0 1,-2-1,0 1,0 1,0-1,-1 1,-2 3,-2-2,1 2,-2 0,0-1,-3 1,1-1,-2 2,0 0,4 0,-3 0,1 0,2 0,1 1,1 0,-3 1,4 0,-4 0,1 1,1-1,-1 2,3-2,1 2,0-1,0 0,2 0,0 0,0 1,3-1,0-1,0 0,0 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1486 659,'-2'3,"0"8,2-3,0 2,0 0,0 2,0 0,0 1,2-1,-1 0,1 0,-1-5,1 1,-2 0,1 3,-1-7,0 2,0 0,0-1,0-1,0-1,1 0,0 1,2-2,0-2,1 0,0-3,-1 1,0-3,-1-1,2-1,-4-3,0 0,1-3,-1 1,0-2,-2 2,-1 1,0-1,-1 3,-2 0,-1-2,3 4,2 2,-1-2,1 2,-1 2,1-2,0 2,-1 0,1-1,1 1,-2-1,0 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1478 757,'2'-4,"0"1,2 2,4-3,2 3,4-2,-1 0,1 1,-2 0,-5 1,-3 0,0 1,-1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270 521,'5'1,"0"0,3 0,19 3,-13-1,2-3,0 0,-2 1,0-1,0 0,10 0,-15-2,-1 2,-5-1,1 1,0 0,0 1,-1 0,2 1,-1-1,0 0,0 0,0 1,-1-2,2 0,2 0,-4-1,3 0,-3 0,0-3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1494 758,'9'-1,"-1"-1,2 1,3-1,-5 2,2-1,-5 0,-2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1452 659,'-1'3,"5"2,5 4,4 1,2 1,2-1,8 4,-7-6,1-1,-5-2,-5-2,-6-3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1559 648,'-7'6,"4"2,-1 1,1 4,0-3,1 4,1-3,-3 1,4-2,-1-1,1-3,0-2,0-1,0 1,0 0,-1 2,0-1,0-1,-1 3,1-3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871 899,'3'0,"1"0,2 0,6 1,1-1,-3 1,4 1,-2-2,-2 0,0 0,0 0,-2 0,1 0,-3 0,-1-2,-1 2,1-1,-2 1,1 0,0-1,-1 1,0 0,1 0,0 0,5 0,1 1,2 0,2 1,3 1,-3 0,-5 0,1-1,-7 0,1-2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536 453,'0'-5,"2"-2,-1-1,0 0,2-1,-1 1,-2 1,0 3,-3 0,1 1,-1 0,-1 1,1 2,0-1,0 0,-1 1,1 0,0 0,0 0,-2 3,-2-1,2 4,-3 1,3-1,2-1,-1 2,3-3,0 1,1-1,1-1,2-1,2 1,-1-2,1-1,-1 0,4 0,-2 0,-1-2,1 1,-2-1,0 1,1-2,-2 2,-1 4,-1 1,0-1,1 2,-2-2,0 2,1-1,0 0,1-1,2-2,-1-5,0-3,2 3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577 420,'0'3,"0"1,0 2,-2-1,1 1,0-1,1 1,-1-2,1 0,0-8,2-1,1 0,-1 0,2-2,-1 3,0-1,0 2,0 1,0-1,0 3,-1 4,-1-1,1 2,0 1,-2-3,1 0,-1 1,0 2,1-2,-1 0,4-6,-3-2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651 397,'-3'2,"0"1,-2 3,3-2,0-1,2 0,0 2,2-1,1 0,0-2,3 4,-2-2,-2-1,0 0,-2 1,-10 0,5-3,1 0,-2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799 412,'4'0,"3"1,0-1,3 0,-2 1,0-1,-2 0,-2 0,-1 0,0 0,-3-3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846 374,'-5'8,"5"-2,0 0,-1 1,1 1,-1 2,1 2,0-6,-2 3,2-1,0 0,0-5,0 0,2-9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925 372,'3'0,"1"0,1 1,0 1,-2-1,2 2,-2-1,2 1,-6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295 587,'-1'3,"-3"5,2-3,1 1,-2 5,0-3,0 3,1-4,0 1,2-3,-1 1,0-3,1 0,1 0,2-1,5-2,1-2,-3 1,1-3,0-1,-1 2,-3-3,3 1,-4 2,-1-1,-1-2,0 2,-5-2,-3 0,-1-1,-2-1,4 1,0 1,3 1,2 1,-1 2,2-1,-1-1,-3 5,2 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914 414,'0'4,"3"-4,1 1,-1-1,2 0,-2 0,2 0,-1 0,1 0,-2 0,1-2,3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1078 346,'0'7,"0"-1,-1 1,-1 3,1 4,-3 1,4-3,-1 0,-1 0,2-4,0-1,0-3,0 0,3-5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1172 371,'0'5,"-1"2,1-1,0 3,0-1,0 2,0-2,0 0,0 0,0 2,0-3,1-1,-1-1,0-1,1-1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1193 379,'-3'0,"-2"7,1 0,1 0,-1 0,0 0,1 0,0-2,2 0,1-1,-1-1,1 2,3-4,5 0,-1 0,3 0,-2 1,-1-2,-3 0,-1 0,0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1230 388,'-4'2,"-5"5,7-2,0-2,1 0,0 1,-1-1,2 1,3-2,2-1,0 2,-1-3,1 1,1-1,0 0,-3 0,0 0,0-1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1258 379,'3'8,"-2"-2,0 3,1-1,-2 0,0 2,1-5,-1-2,2 0,2-7,-2-4,5-5,-1 0,-3 4,2-3,-4 1,2 3,0 1,-3 3,0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360 578,'1'3,"-1"2,0 0,0 3,-1-2,1-1,-3 1,2 1,-2 1,3-3,0 1,0-2,0-1,0 1,0-1,2 1,0-1,1-3,3 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396 597,'1'9,"-1"-6,0 2,0-1,0 1,0-2,0 3,0-2,3-8,-1-1,1-1,-2-1,2 2,-1 2,0-2,0 2,0 0,1 8,-3-1,1 1,-1-2,1 1,1 3,-2-1,0-1,1 1,-1-2,0 0,-1 0,1-1,0-11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515 611,'0'-3,"-1"-1,-2 1,0 3,0 1,0 0,-3 5,4-2,-2 6,3-5,1 1,0-2,1 0,2-3,0-1,2-2,2-1,-2 0,2-2,-3 4,-2-3,2 1,-1 3,-2 5,1-1,0 0,-1-1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496 601,'-1'3,"2"0,3 0,-1 0,0-2,0 0,2 2,0-2,-2-1,0 0,-7 0,0 0,1 0,-3 0,2 0,-1 0,1 0,0 0,1 1,0 0,1 2,6-2,2 1,-1-1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578 619,'1'3,"-2"3,0-2,1 4,-1-4,3-8,2-2,-1 0,-1 3,1-4,0 2,0 5,-2 3,2 0,-2 0,0 1,1 0,1 1,-2 0,0-2,1 2,-1-2,-1 1,1 1,2-8,0-3,0 1,-1 1,-1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653 624,'0'-4,"0"0,-3 4,-1 1,3 2,1 0,0 0,0 2,1-2,3 0,-1-3,0 0,0 0,0-1,1 2,-2 3,1-4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795 393,'3'-2,"0"2,4 0,-3 0,1-1,-1 1,1-2,-2 2,2-1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682 619,'4'4,"-1"1,0-3,-1 3,2-1,0 1,-1-1,-1-1,1-1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710 633,'-4'3,"-4"3,5-3,0 0,-1 0,2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779 629,'3'-1,"-2"-2,-1 0,0 0,-3 2,0 1,0 0,-1 3,3 1,0-1,1 0,0 3,2-3,4-2,-3-1,1 0,0 0,1-2,-2 1,0 1,0 2,-2 1,1 0,-1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836 626,'5'-2,"-1"5,1-3,0 0,-1 0,-7 2,-1-1,-2 4,2-3,3 1,-3 0,3 0,0 1,3 0,1 0,1-4,2 2,-3-2,2 1,1-1,-1 0,-1 0,2-1,-3 0,-2-3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884 627,'1'3,"-1"2,-1-1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897 605,'6'-1,"-1"2,2 1,-3 0,1 2,-2-3,-1 3,2-1,-2 3,-2-3,0 1,0 2,0 1,0-4,-3-1,0 5,0-4,0-1,-3 2,2-2,1-2,-1-1,0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864 604,'3'2,"3"1,-1 0,-3 1,2-3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1001 574,'4'1,"0"-1,-1 1,0-1,-2 3,-1 1,1-1,0 3,-1-2,2 1,0 2,-2-1,2 0,-2 5,1-3,-1 0,0 0,-2-1,0 0,-3 2,-3 0,1 0,2-5,-2 0,-4 1,0-1,1-1,-2-3,5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572 672,'7'1,"3"4,3 0,5 0,12 5,11 2,12 4,6-8,4 0,0 0,-16-1,-7 0,-20-5,-4-2,-12 1,1 0,-2-1,2 0,-2 0,3 2,-3-1,0-1,0 2,0-2,-7-2,1 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740 730,'-3'3,"1"0,-3 1,4-1,-8 6,4-5,1 1,1-1,-4 0,-1 2,1-1,0 3,0-2,-2-2,2 0,-2 4,2-4,0 0,-2 1,-2-4,2 5,-1-4,-1 2,3-2,-1 1,-3 0,-2-3,6 0,-2 0,-2 0,-2 0,-2 0,3-2,1 0,-4-1,1 0,1-2,1 2,3-2,-1 4,1-2,3 0,2 2,-1-2,1 0,0 2,0-3,2 3,-2-1,-2-4,-2 2,2 1,-2-1,0-1,0-2,2-1,-2 2,3-1,-3-1,2 3,0 0,3 0,1 0,0 2,3-1,0 0,-1 1,-1-1,1 1,1 0,-1-3,1 3,0-2,0 1,0-1,0 1,0-2,0-1,5-2,-2 2,4 0,-4-2,3 2,-1 0,2 3,-1-2,-2 1,3 1,-2 1,0 1,0 0,0 1,-1-2,0 3,0 2,0-2,1 0,1-1,-2 0,-1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883 359,'2'5,"-1"0,0-2,-1 2,0-1,1-1,0 1,1-1,-2-6,0-1,0-2,0 2,0 1,3 2,0-2,0 1,1 1,-1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292 561,'-3'-1,"3"-2,0-2,0 2,-3 2,-1 1,7 0,2 1,-1 0,5 1,1-1,-4 0,-2-1,-1 0,-4 6,0-2,-4 3,1-2,0 2,0-2,0 1,2-3,0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1141 400,'-5'0,"-2"1,-4 2,2 0,-1 1,-3 2,2 1,0 1,2 1,-1 2,2 0,2 4,1-1,2-1,1-1,2 2,0-4,1 0,2-3,1 2,3-2,3 3,3 1,3-3,3 1,2-2,-5-1,2-2,1 1,-7-5,-6 0,-1 0,1-1,-1-1,-2 0,0-2,3-3,-3 0,1-2,-1 1,-1-1,-2-3,1 4,-1 0,0-2,0 2,0-3,0 3,0 0,0 0,-2-1,1 3,0-1,-1 1,1 1,0 1,-1 0,0 0,-4 0,1 1,2-1,-4 3,2-1,0-2,-2 2,2-2,2 3,-2 1,2-1,-4-1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1268 371,'6'0,"3"0,2 0,-3 1,2-1,0 0,-2 0,-3 2,-1-2,0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1387 331,'0'7,"0"-4,1 4,-1 1,2 0,-1 2,1 5,1-3,-3-2,0-2,0-3,0-8,0-6,1 2,-1-1,1 0,1 1,-1 1,0-1,2 0,-2 4,2 1,-1-1,1 1,-1 8,1-4,-2 2,0 1,0 0,2 1,-2 1,0-1,0-2,2 1,-2 0,3-6,-1-4,0 2,-2-2,3-2,-1 3,-1 0,1 2,0-1,0 4,-1 4,0-1,1 1,0-1,0 1,-1-1,1-4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1487 352,'0'6,"0"0,0 1,1 3,-1 0,1-2,0-3,0 0,-1-2,3-6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1496 394,'-3'4,"-4"2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257 380,'6'0,"-2"0,3 1,-1 2,5 0,1-2,3 4,-1-3,2-1,0 2,-2-1,-1 0,-3-1,2 1,-6-2,-2 0,-1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427 406,'2'0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236 465,'6'2,"1"-2,2 0,-1 0,2 0,2 0,-2 0,0 0,-2 0,-1 0,-3 0,2-1,-3 1,2 0,0 0,-2 0,2-2,-2 2,2-1,-2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398 394,'-3'1,"-2"5,2-4,1 1,0 0,1 6,1-5,0 1,0-2,0 0,1 4,0-2,-1-2,1 1,-1-1,1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704 431,'3'0,"5"0,4 0,2 0,3 0,3 0,2 0,2 0,-2-1,6-1,-6 1,-4-1,-2-1,-2 1,-3 1,-5-1,-1 2,-2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419 373,'4'0,"2"-1,-1 1,2 0,0 0,1 0,0 0,4 1,-4-1,-1 2,-1-2,-2 0,0 0,0 0,-1 0,0 2,0 1,1 0,-1-1,-1 1,0 0,1 1,-2-1,1 1,-2-1,0 0,-3 1,-1-1,0 4,1-5,-1 0,1 0,0 2,0-1,1 1,0-1,-1 1,-2 3,3-4,-1-1,-2 1,2-3,-3 1,-3 1,1-2,-2 1,-4 1,1-1,-1 1,2-1,4 1,-1-1,3 0,2-1,0 2,1-2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964 370,'1'6,"-1"2,2 2,-1 3,-1-1,0 0,0 0,0-2,0 0,0-6,0 2,1-2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1067 393,'3'0,"0"0,2 2,1 1,1 1,2 0,2 1,-4-1,-3 1,-2-1,1 2,-3-3,0 1,-1-1,-2 4,2-2,7-5,-2 0,6 0,-4-2,1 1,-4 0,2-2,-3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1293 356,'3'3,"1"1,-3-1,2 1,3 1,-2 2,-1-4,-1 1,-2-1,-4-1,1 0,0 0,3 3,1 0,3 0,1-3,0 0,-3 1,1 0,-3 0,-3 1,-1 0,-6 0,7-2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1421 359,'1'5,"-1"1,0-3,1 5,0-3,0 1,5 1,-1-2,-1 0,5-2,-2 1,-1-2,3 1,-1-3,-2-1,-2 0,-1 0,1-3,-1 0,-3-2,0 1,0 1,0-2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1471 358,'-6'6,"6"-1,-1 1,-2 9,3-7,0-2,-3 9,3-9,-1 1,0-3,0 1,-2 2,2-1,-3-2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918 217,'-1'3,"0"3,0 1,1-3,0 4,-1-2,0-2,1-1,0-6,2-2,-2 1,2 1,0 0,1-3,2 1,-2 3,2-1,-1 5,-3 5,0-4,0 3,2 1,-2-1,0-1,1 0,1-2,0-2,0-3,1 0,2-4,2 0,-5 4,1-1,-2 0,1 3,-2 3,0 1,2 2,-2-3,0 0,2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1016 224,'4'0,"0"3,-1 3,0-4,-2 3,2-2,0 0,-1 0,1 1,0-3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1061 228,'-3'0,"-4"5,-4 3,7-5,-4 2,6-1,-1-1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1170 217,'4'3,"3"-2,-1 0,1-1,-1 1,0-1,-1 2,1-1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241 520,'3'0,"0"-1,0 1,1-1,5 0,1 1,4 0,2 0,0 0,2 0,-4-2,0 2,-2-3,2 3,-2-1,-1-2,-1 1,-1 1,-1 1,0-2,1 1,-3 0,0 1,1-2,-4 2,2-1,-2-1,1 2,0-1,0 1,1 0,-2 0,0 0,1 0,3 0,1 0,1 1,-1 1,-2-2,1 1,-4-1,0 0,0 0,3 0,-3 0,0 0,-2-3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1193 245,'5'2,"0"-1,1-1,2 1,-2-1,1 0,-3 0,1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1299 199,'-4'0,"-1"4,0 3,4-4,-1 1,3-1,3-2,0 1,0 1,1-2,4 2,-1-2,-1 1,1-2,-2 1,-1 0,-1-1,0 0,-1-3,-3-1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1332 191,'-3'3,"2"0,-2 3,2 0,0-1,-2 2,3-3,-1 1,0-2,0 0,0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867 337,'-1'3,"1"6,0-5,0 2,0 5,0 1,0 12,0-12,-1 0,-1 9,0-11,2-7,0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893 325,'3'-3,"4"1,-4 0,5 0,2 2,4 0,4 0,0 0,2 0,26 0,-19 0,3 1,3-1,-9 0,1 0,0 0,-3 2,-6-2,-2 0,0 0,-2 0,-4 0,-2 0,0 0,-1 0,1 0,-2 0,1 0,-2 0,2-1,-1 1,-1 0,1 0,0 0,-1 0,1 0,2 1,-3 1,-1 1,2-1,-2 2,-1-1,1 0,-2 1,0 2,1-3,-1 6,0-6,0 3,0 9,-2-7,1 3,-1 9,1-10,-1 1,1-2,1-4,0-2,-1 0,-1 1,0-1,-2 1,-1 0,-15 3,4-2,-7-1,-7 0,-9 0,-4 4,-4-4,0 4,-7-3,4-2,8-1,-3-2,-8 0,28 0,5-1,0 1,2-3,2 3,2-2,5 1,-3-2,8 3,-2 0,-1-2,3 2,0 0,1 0,-1 0,1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1424 482,'-1'3,"-1"0,-5 1,4-1,-2 0,-2-1,-9 7,10-6,1-1,-2 1,3-2,4 2,4-2,2-1,17 4,-9-2,-2-1,2 1,-3-1,-5-1,-1 0,-2-1,0-1,-3-1,0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1439 502,'-1'4,"0"1,-2 0,2-2,1 1,-1 1,0 1,0-1,1-2,-2 2,2-1,0 0,0-1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1322 524,'2'-5,"-3"1,-2 0,1-1,1 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1304 498,'-8'9,"6"-5,0 1,1-2,0 0,1 1,-1-1,4-7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1333 498,'4'0,"-1"1,1 2,-2 0,1-1,0 3,1 0,-2-1,1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240 463,'0'3,"-1"3,0-1,1 1,-1 0,1 3,-2-1,2 0,0 0,0 0,0 0,0 1,0 1,0-6,0 1,0-11,0-1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1412 463,'-10'3,"6"-2,-3 3,-2-2,-2 2,5-1,-1 1,-2 2,3 0,1-1,-1 1,4 0,-1 1,3-2,0-1,0 2,3 1,1 0,3 1,3-1,1 1,3-1,3 1,1-3,0-2,-1 0,-1-3,-2-2,-3-1,-1-1,-4-2,-2 1,-2 0,1 0,-3 2,-1-5,0 2,-2-1,0-2,-3 0,-1-8,5 12,-2 0,2 1,-2 1,2-1,-3 2,0-2,2 3,-4 0,3 0,-1 1,-2 0,1 0,1 0,-1 1,1 0,2 1,-1 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882 580,'2'4,"-2"7,0-3,0-1,0 3,0-2,0 2,0-4,0 0,0 2,0-4,0 2,2-12,0-4,1 0,1-1,-1-2,0 7,-2-1,2 0,2 0,-3 4,1 13,-2-5,-1-1,1 0,0 0,1 3,-1-2,1-2,-1 2,0-2,2-9,6-10,-5 7,1 0,-1 4,-2 0,3 0,-4 8,0 2,0-1,-1 3,1-1,-1 2,1-1,1-1,0-1,0 2,-1-4,0 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997 593,'3'5,"-2"-1,0 2,1 0,0 1,0 1,-1-1,0-2,2 0,-2-1,0 0,0-7,0-3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1021 596,'-6'6,"5"-1,-5 7,1-5,4 0,-1-4,-2 0,3 1,-1-1,0 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1041 577,'5'0,"-2"0,3 0,-2 2,4 2,-5-2,2-1,-1 1,0-2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1049 612,'5'0,"0"1,-2-1,2 0,-1 0,0 0,0 0,2-1,-1 1,-1 0,1 0,-4-3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1113 568,'1'4,"2"0,0 1,0-4,0 1,-1 1,1-1,-3 2,-10 5,6-8,1 2,-1-1,1 1,1 0,0 1,4-1,7 0,-4 1,0-3,0 2,-2 0,-3 0,-2 0,-3 0,1 1,0-3,-3 0,2 3,0-1,0 1,-2-3,2-3,5-1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1428 357,'5'5,"2"5,2-1,-1 2,-1-2,1-2,10 6,-11-11,-4-1,1 0,-8-3,-1-3,-2-3,-2 2,-2-3,1 1,-2 0,4 1,-1-1,3 1,1 1,3 3,3 6,2 2,1 2,4-1,1 0,-2-1,2 0,2 3,-2-1,-2 1,2-2,-1-1,-1 1,-4-4,1 2,-7-5,-3-3,-5-1,-1-1,-5-2,0-1,5 3,1 1,4 3,0 0,4 1,3 6,3-1,3 2,3-2,0 4,11 9,-7-10,-2-3,-2 2,-5-5,0 2,-7-6,-2 1,-9-5,5 3,3 1,1 1,1 0,0 0,3-1,0 0,4 2,0 1,1 0,0 0,-1 0,1 0,0 0,-1 1,1-1,0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1484 389,'4'2,"4"5,-4-4,2 2,-1-1,-1 0,-1-1,1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875 747,'3'0,"0"-3,-2-1,2-6,-1 6,-2-1,0 2,0 0,-2 0,1 0,-2 3,1 6,1-2,-8 12,3-9,1-1,1 1,0-2,2-1,2-1,3-3,1 0,-1 0,3 0,2 0,-2 0,1 0,-1 0,0 0,-2 0,1 0,-2 1,1 0,-1 0,1 5,-3-2,0-1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237 484,'4'-1,"2"1,1-1,3-1,3-2,1 2,0 1,2-3,4 3,0 1,-2 0,2 0,-4 0,0 0,-2 0,0 0,-4 0,2 2,-2-2,1 1,-3-1,-2 0,-2 0,1 0,-1 0,0 0,-1 0,1 0,0 0,-1 0,2 0,0-1,-2 1,1-1,-1 1,0 0,0 0,0 5,-3-2,0 0,0 0,2 3,-1-3,-1 1,0 1,0 1,0-3,0 2,0-2,0 0,0 1,0-1,0 0,0 0,-10 3,3-5,-3 1,-3 3,-3-4,-4 1,-2 1,0-1,-7 2,-4-2,4-2,0 0,9 0,2 0,0 0,6 0,6 0,2 0,1 0,-1 0,1 0,-4 1,3 0,0 1,1-1,-1 1,1-1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943 717,'0'4,"0"0,1 1,-1-1,2 2,-2-1,0 2,0-2,-1 3,0-2,1-1,-1-2,1-8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969 726,'3'5,"-2"-1,0-1,0 2,0-1,0 1,1-2,-2 0,0 3,0-3,1 0,-1 1,0-1,0-6,2 0,-1 0,-1 0,2-1,1 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1041 698,'3'-1,"-7"2,2 3,-3 2,4-3,1 1,0 2,0-2,3 1,-1-2,5 4,-2-6,-3 4,3-2,-2-1,-3 1,3 1,-3 0,-1 0,-2 0,-2-2,2 0,-3 0,3-1,0-1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1122 733,'5'3,"-1"-2,0 0,1 0,0 2,-1-3,1 0,-1 0,0 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1101 763,'2'3,"1"-1,0-2,2 1,2 0,-3 0,2-1,5 2,-3-2,2 0,0 0,-2 0,0 0,-2 0,1-1,0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1273 685,'-1'3,"-11"11,5-7,1 0,-1 3,-1 2,2-3,3-2,-2 2,4 0,0-5,1-1,0 1,0-1,3-1,0-1,4-1,-3-1,0-1,0-1,-1 0,1-3,-4 1,0 1,-2 1,-1 2,-3 1,2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1282 746,'3'0,"1"0,2-1,0 1,0-2,1 2,-3-1,0 1,0-2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1371 696,'3'1,"2"0,0 2,-2-1,2 0,-2-1,1 4,-4-2,0 2,-3 2,-1-4,-4 1,1 1,4-4,0 1,11 1,2-2,1 4,1-2,1 2,-2 1,-3-2,-3-1,-1 0,-4 0,-2 0,-5 2,4-2,-1-1,-1 3,-5-4,7 0,-2-1,1 0,0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1499 734,'6'0,"-1"0,-1 0,3 0,1 2,-2-2,-2 1,-1-1,0 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1508 751,'5'2,"1"-2,9 4,-9-4,2 0,-1 0,-3 0,1 0,-2 0,0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294 388,'3'-2,"0"0,1-2,1 3,-2 1,2 0,1 3,-2 1,0 1,0 0,-2-2,3 2,-4 0,2 0,-1 2,-1-4,0 2,-1-2,0 1,-2-1,-3-1,3 1,-3-2,2 1,-2 1,2-2,-2 2,0 1,-2-3,2 3,1-4,1 1,0-1,0-1,0-2,0-2,1 0,1 2,1-1,-2 1,1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1575 704,'5'2,"-2"0,5 3,-5-1,0 2,-2-3,-2 4,-1-4,-1 2,0 0,2-2,-2 4,2-3,1-1,2 0,-1 0,5 2,-1-1,-1 0,-2-1,-1 0,-1 1,-8 3,5-3,-2-1,0 0,2 0,0-3,-1 1,0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802 821,'-1'12,"-6"39,5-38,1-10,2-9,0 0,2-3,0 1,-1 1,2 3,-2 1,1 0,0 1,0-2,1 2,-2 5,-1 1,1-1,-2 0,62 20,-49-4,-11-16,2-3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940 852,'7'4,"-5"0,2 0,10 15,-12-14,0-1,3-1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975 862,'-25'43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1016 848,'21'-1,"-18"2,2-1,-2 0,1 0,6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1052 871,'10'0,"-5"0,40 7,-42-7,1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1139 846,'2'6,"0"-3,-1 3,1-3,1 0,0 0,0-2,-2 2,2 0,1-1,0-2,0 1,0 0,1-1,-1 0,-1 0,2-1,-2 0,3-1,-2-1,-3-1,2-3,-3 4,1-5,1 2,-2 2,0 1,0-2,-2 0,1 1,0 0,0 1,-2-1,-1 4,1 2,-4 2,4 0,0 1,-1 2,-1 10,1-8,4-1,0-2,0 0,0 0,0-3,0 1,0-1,0 0,2 1,-2-1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1014 962,'0'-4,"0"1,0 0,-6 3,0 6,4-3,0 1,2-1,-1 1,1 0,3-3,0 1,0 1,1-3,-1 1,2 2,-1-3,-1 0,1 0,0 1,-4 3,2 2,-2-10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1056 950,'4'5,"-4"-2,1 1,0 1,0-2,0 2,0-2,-1 2,0-2,1 2,0-9,0 1,3-2,-1 0,1 0,-2 2,1 0,3 0,-3 2,1 1,-1 2,0 2,0 1,1 4,-2-4,0 2,-1-4,1 0,1-6,-1 0,3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1209 917,'-3'-2,"-1"2,0 0,-2 0,-2 0,-1 1,2 1,1 1,-1 3,2-3,4 1,0 0,1 2,0-3,0 2,3 0,-2-1,2 1,0-1,2 0,-1 3,-1-2,2-3,0 7,-2-4,-3-2,-1 2,-2-4,-5 2,1 0,2-2,1 0,0-1,1 0,3-3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127 402,'3'0,"3"-3,3 2,-1 1,-2 0,0 0,0 0,-1 0,-2 0,1 4,-3-1,1 4,-1-3,-1 1,0 1,0 0,0-2,0 2,-1-1,0 0,-3-2,1 0,-1 0,0-2,-2 4,1-5,1 0,-2 0,0 0,1 0,2-1,-2-1,2-1,-1 0,1 1,-1-3,-1-2,4 4,1-1,0 0,0-2,0 1,1 1,3-3,-2 2,5-1,0 2,1-2,-3 2,0 0,-2 3,1-2,0 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1264 966,'6'0,"-3"0,1 0,0 0,1 0,-2 0,0 0,0 0,2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1272 986,'3'1,"1"-1,0 2,-1-1,0 0,0-1,3 0,-3 0,1-1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1362 920,'-2'5,"2"-1,-1 2,1 3,-2-1,1-2,0 3,-1 1,2-5,0 2,0-2,0-2,0 0,3-2,0-1,2-2,-2 0,-1-1,1-1,-3 1,0-2,0 1,-1 0,-3 2,1 2,-1 0,-3 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1413 970,'4'0,"-1"0,3 0,-2 0,-1-1,1 0,-1-1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1463 934,'1'4,"-1"3,1-3,-1 1,1 1,1 0,-1 1,2 0,-2-3,1 1,0-1,-1-1,2-2,2 0,0 0,1-1,1 0,1 0,-2-1,-1 0,0-2,-1 0,-2-1,-2-3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1512 948,'-1'10,"1"0,0-2,0-1,0 1,0 0,0 2,0-4,0 0,0 1,0-3,0-1,0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1575 970,'6'1,"-1"1,-1 1,-1-2,0 0,1-1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1566 998,'0'3,"3"-2,0 0,0-1,2 0,0-1,-1 1,1-1,-2 1,1-1,-1-1,-2-2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1634 946,'4'0,"0"1,0 1,-2 3,2 1,-3-2,0-1,-1 1,1 1,0-2,-1 2,0-2,0 1,-2 0,-1-2,1 1,7-1,-3 2,6-2,-3-1,-2-1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1605 843,'-2'4,"2"-1,0 3,1 8,0-5,1 1,-2-4,0 1,1-1,-1 0,0-1,0 1,0-2,0 1,1-2,-1 0,-1-11,1 0,-1 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97 447,'-3'1,"4"2,2-3,2 1,3 0,4 2,21 1,-12-4,-1 0,0-1,-2 1,-4 0,0-2,-2 1,-3-1,-1 2,2-1,-3 1,-1-1,-3 1,2-2,-1 1,1 1,-2-1,0 1,1 0,-1-1,0 1,0-1,0 1,1-2,-1 0,0 1,1-1,0 1,-1 1,1-1,3 1,-2 0,0 0,0 0,-1 0,0 0,-1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225 538,'5'-3,"2"2,3-1,3-2,2 4,4-2,-2 2,5 0,0 0,2 0,-4 0,-2 0,-2 0,-2 0,0 0,-4 0,0-2,-1 0,-1 2,0-2,-4 2,0 0,-6 3,-2-1,-3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1616 838,'2'6,"-2"-3,1 1,0 3,2 0,-3 3,1-4,1 5,-2-1,1-2,0 0,-1-1,0-3,0 1,0-2,1 1,1-8,-1 1,2-3,0-3,-3 1,3-5,1 3,1-3,-2 2,0 1,0 1,-2 3,0 1,2 0,-3 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908 985,'-4'4,"-1"0,0-3,-1 2,-1-1,-4 0,-1 0,2-1,-6-1,0 0,2-1,1-2,-3 0,3-5,-2-2,4-1,-2-1,3-1,-1-2,-1 2,4-2,1-1,1 5,1 0,4-3,-1 4,2-4,2 3,1 1,4-1,-1 0,1 4,2-1,2 3,0-1,-2 3,5-2,-4 4,3-4,-3 4,2 1,-2 0,1 0,-7 0,-1 0,1 0,-1 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939 678,'-4'0,"-2"0,-1 0,1 0,0 0,-2 0,0 0,1 2,-1-1,-3 2,2 1,-3 0,3 0,-2 1,-1-1,-1 4,0-1,4-3,0 2,4 0,1-1,3-1,1 2,4 1,2-3,5 2,2 4,1 0,11 3,6 0,10-1,0 0,7 1,-5-6,1 1,-10-6,-10-2,-8-1,-1 0,-7-1,1-2,-2 0,-1-4,1 1,-3 0,3 1,-2-1,-1-2,0 2,-2 1,-1-1,-1 3,0 1,-1-1,-3-1,-2-2,-1 3,-2-2,0 1,-3 1,-2 2,-3-4,-1 4,0-5,-2 6,-3-3,3 2,-2-1,-1-1,3 3,0-1,0 0,3-1,1 2,4-1,2 2,-4 0,4 0,0 1,-1 0,-1 1,3 0,-1 1,1 2,4-1,0-2,0 1,1-1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970 1053,'4'-3,"4"2,2 1,2 0,4 0,4 2,2 0,0 0,3-1,-1 5,-6-6,-1 0,-1 0,-5 0,-3-2,-5 1,-1-3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833 1054,'6'-2,"4"2,6-1,2 1,7 0,11 0,7 3,-1 0,4 2,0-3,-7 3,-4 1,-9-4,-6 0,-6-2,-2 0,-5 0,-4 0,0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810 929,'4'-1,"10"0,4 1,7-2,3 2,13 0,4 0,0 0,4 0,-8 0,0 0,-8 0,-1 0,-10 0,-2 0,-2 0,-2 0,-4 0,-2-1,1-2,-5 3,-1-1,-1 1,-1-1,-1-2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399 471,'4'-1,"-1"1,3 0,4-1,0-2,2 3,2 0,1-4,-1 4,-2-1,2-1,-3 1,-5 0,-1 1,-2-3,0 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377 489,'0'5,"0"1,0 0,0 0,0 3,0-3,0-2,0 1,0-2,1-8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390 423,'3'-1,"0"1,1 0,2 0,3 0,5 0,2 0,2 1,-2-1,1 0,3 0,-2 0,-4 0,-4 0,-4 0,-2 0,-1 0,0 0,1 0,0 1,-1 1,-1 1,1-3,1 2,-1-1,2 3,-1-3,-3 3,2 0,-2 0,-1-1,1 3,-1-3,0 1,-3 4,3-4,-2 0,2 1,-2 1,0-1,2-1,-1 0,1-1,0 0,-1 1,-1 1,-1-2,-4 3,2-4,-6 1,1 0,-5 2,-3-2,2 1,1-1,-1-2,0 3,2-1,1 0,3 2,1-5,3 1,1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851 367,'0'10,"-1"-3,-1 1,1 1,1-1,0 0,0 2,0-4,0 0,0 3,0-5,0 1,0-2,-1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277 510,'4'0,"5"-1,1 1,4 0,4 0,4 0,0 0,2 0,5 0,-1 0,-6 0,-2 0,0 0,-6 0,-2 0,-6 0,-3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983 357,'5'1,"-1"4,3 1,-4-4,0 1,1-1,-3 2,0-1,0 1,-1 3,-3-1,0 1,-1 0,2-2,-4-1,3 1,0-1,1 0,1 0,6-4,1 0,2 0,0 0,2 0,0 0,-2 0,1-1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1178 321,'2'4,"2"3,-2-4,1-1,-2 3,2 0,-1 2,-2-4,0 1,-1-1,-2 0,-2 4,2-5,-1 2,2-1,2 2,4-1,-1-1,1-1,0 2,0-2,-1 2,-2-1,0 0,-1 3,-1-1,-2 0,1 0,-2-1,-1 1,1-2,1 0,-1-1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1280 397,'1'3,"1"0,1-2,-1 3,2-3,-1 0,2 3,1-3,1 0,1 1,-3-2,1 0,0 0,0 0,1-2,-2 1,0-2,-2 0,0 0,1-2,-3 2,-1 0,0-2,0 2,-2-2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1348 362,'-3'5,"2"1,-1 3,-2-2,1 3,0 1,2 3,-1-2,1-5,-1 1,2-4,0 1,-1-2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809 194,'0'4,"0"0,1 4,0-5,-1 1,2 2,-2-3,0 1,0 1,0-1,0 1,0 2,-1 2,1-1,-1-2,-1 3,2-3,-1 2,1 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618 243,'-3'0,"1"3,0 1,1 3,0-3,0 2,0-1,-1-1,0 1,2-1,-1-1,1-6,0-1,2 1,1-2,-2 2,1 0,0-1,1 0,0 3,0 5,-3-1,0 2,0-2,0 1,0 1,1-1,-1 0,3-3,-1-5,0 1,2-2,-1 2,1-1,-2 1,1 0,0 5,-2 4,0-1,-1-1,2 0,0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663 226,'1'4,"0"0,1 1,0 0,0-1,2 2,-2-1,1-1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678 246,'-3'5,"1"0,-2 2,1-2,-1 2,2-2,-1 0,2-2,1 1,2-7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712 224,'3'0,"3"1,-1-1,0 0,-1 1,0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710 250,'3'0,"0"0,2-1,-1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194 603,'3'0,"5"-2,1-1,0 0,-1 1,3-1,-1 2,0 1,0-2,-3 1,0-2,-3 2,-1 1,3-2,-2 1,-1 0,0 1,0-1,3 1,0 0,-1 0,1 0,0 0,0 0,-1 0,1 0,-2-1,0 1,-1 0,0 0,2 0,-1-1,1 0,0 1,-1 0,1 0,-1 0,0 0,2 0,-2 0,1 0,1 0,-3-1,0 1,1-1,2 1,-3 0,0 0,1 0,0 0,-1 0,0 1,0 1,1 0,-1 1,0 0,0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1031 481,'-3'3,"0"-1,0 2,-1 0,-2 0,2-1,1-1,-2 1,8 0,2-3,1 0,2 2,0-2,0 0,-3 0,-1 0,0 0,-4-4,-5-4,3 3,-3 1,1 0,2 1,-1-1,0 2,2-1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969 342,'0'8,"0"0,-1 5,-1 1,-1 0,1-4,2 1,-1-3,1 0,-2 2,1-3,1-1,0 0,0 2,1 1,-1 1,1 2,-1 2,-1 2,0 0,-2 1,-2-5,3-3,0-3,0-11,2-5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912 263,'5'-1,"1"0,1 1,1 0,0 0,2 0,4 0,0 0,-5 2,3-2,-6 1,0-1,-2 1,0 1,-1-1,0 0,1 2,-1-3,3 2,-5 1,2-1,0 0,0 0,0 2,-2-1,0 0,-1 1,0 1,0 1,0-2,0-1,0 0,0 0,0 1,0 2,0-2,0 2,0-1,-2 3,2 0,0 0,1 4,-1 2,0 4,0-2,2 2,-1 4,4-2,-3 0,0-2,1-1,-2-3,-1-2,0-4,0-2,0-2,-1-1,-4-1,-2 0,4 0,-12 1,7-3,-2 0,0 0,2 0,0 0,-2 0,5 0,-1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977 469,'3'0,"4"0,3 0,1 0,1 0,0 0,-2 0,-2 0,-2 0,-1 0,-1 0,-11 0,1 0,0 0,-3 0,1 0,0 0,0 0,-2 0,4 0,1 0,1 0,7 0,5 0,2 0,2 0,-2 0,4 0,-4 0,-4 0,-1 0,-8-1,-3 2,-7 1,1 1,-26 0,16-1,2 1,-2-3,6 0,6 0,2 0,5 0,3-3,5-2,-1 2,0 1,2 0,1-1,10 2,-5 1,2 1,0 3,3 1,1 0,-2-2,-1 0,-1 0,-2 0,-2-3,-1 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210 448,'3'1,"5"-1,4 0,4 0,2 0,3 0,4 2,8-2,22 2,-25 2,-1-4,9 2,-26-2,0 0,-7 0,-1 0,-1 0,-9 0,-2 0,-4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479 519,'-4'2,"2"2,-1 3,0 6,0-1,1 2,1 0,1-2,-2 1,2-1,0-4,0-2,0-3,3 3,-3-10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459 519,'6'-1,"-1"1,1 0,20 5,-9 0,6 0,4-1,1 2,1-4,3 4,-6-4,-4 0,-4 1,-4-1,-4-2,-3 1,-3-1,0 2,-3 1,0 1,3 1,-4-1,1 0,0 1,1 0,1 0,-2-1,2 0,0 0,0 1,-8 1,0-5,-7 2,-5 4,-1-4,-4-1,-9 0,6 0,-8 6,7-6,3 2,5-3,-10 1,18-2,5 0,-2 0,4-2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616 605,'3'2,"1"4,-1-3,-2 0,0 1,-1-1,0 3,-6 1,3-4,-4 0,1-1,1-1,-7 0,5-1,4-2,-1 1,1-4,0 1,1-1,2-1,-2-5,2 7,0-1,1 2,2-1,1 1,-1 1,3-1,-1 1,2 2,-1 0,0 0,0 0,-1 1,0 2,9 6,-8 1,0-3,2 7,-6-8,-1-1,0 0,-1-2,-1 1,-7 0,3-2,-1-2,-4 0,-2 0,1-2,-1-2,3 0,-1 3,3-1,5-1,1 0,2-3,2 1,6-4,-4 4,4 2,0 0,-1 0,1 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626 662,'0'5,"0"0,-1-2,1 2,0 5,0-4,0 2,0-1,0-1,0-2,0 1,0-1,0 2,1-2,-1 0,2-1,-2-8,0-4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637 652,'-5'4,"-4"-1,0 3,-2-1,1 1,-1-3,0 2,6-1,0-2,0 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582 467,'-4'-2,"1"2,-2 0,1 0,-1 0,-1 0,0 1,2 0,1 0,0 1,-1 4,2-3,2 2,0-1,0 1,2 0,1 2,3 2,0 0,1-2,4 1,2 2,0-5,1-1,1 3,1-2,-3-4,-1 1,0-1,-4-1,-1-1,-4-2,2 0,1-1,-4-1,1 0,-2 0,1 2,0-2,0 1,0 1,-1 0,1-2,-1 1,-1 1,0 0,0 0,0 0,0-2,-3 0,0 2,1 0,-3-3,2 4,-2-3,2 3,-2 0,1 0,-3 0,2 1,-1-1,1 1,0-1,0 0,-1 1,1 1,-1-1,0 0,1 1,-1 0,0 0,2 0,-2 0,-3 0,2 3,-1-2,1 3,2-2,1-1,1 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653 673,'4'3,"-3"0,2 2,-1 0,1 0,1 0,-3 2,3-3,-4-1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579 772,'-5'-5,"-1"-1,2 5,-3-1,4 0,-2 2,1 0,-2 6,3-1,0-2,1 2,0 0,-1 0,2 1,-2 3,0 0,3-3,0 2,0-2,0-1,1-2,2 0,2-4,3-3,1-4,2 0,0 0,-4 4,0 0,-2 3,-1-1,-3 7,-1-2,1 0,0 2,-1-2,0 0,0 0,3 1,0-4,2-6,-2 3,-1-2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615 775,'3'0,"-3"3,1 5,-1-4,0 2,0 1,1 1,-1-2,0 0,0 1,0-4,0 1,1-8,1 1,4-4,-2 2,0 0,1 0,-2 1,0 1,0 0,-2 0,2 1,-3 6,0 2,0-3,0 1,0-1,1 3,0-1,0-2,2 1,-1-1,1 1,0-3,1-1,-1-2,2-2,2 0,2-2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735 759,'-3'-2,"-5"9,1-2,0 1,1-2,1 2,0-1,2-2,1 1,1-1,1 0,0 2,3 0,4-1,-3-2,0-1,1 3,2-1,-2 1,2-1,-4-1,-2 2,-1-1,-2 1,-3-1,2-1,-1-1,-2 0,2 0,-3-1,0 0,5-3,0 0,2-2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880 610,'3'2,"1"3,-2-2,2 2,0 2,-4-2,0-2,0 2,0-2,-3 4,-3-1,3-3,0 1,1 0,7-3,0 0,3-1,-2 1,3 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775 673,'4'3,"6"1,5 3,19 2,-10-1,1-1,-5-2,-2-3,-4 0,-5-1,-5-1,-1 0,-2-3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798 701,'5'0,"1"0,6 0,2 0,0 3,4 1,-1-3,-1 1,0 3,-2-5,-4 1,-5-1,-2 0,0 0,2 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458 501,'3'-1,"0"0,2-1,5 2,10 0,8-2,13 2,1 3,13 5,4-2,63 13,-67-14,-12 2,-9-5,-11 2,0-1,-9-1,-4-2,-2 1,1 2,-4-2,-1-1,0 1,-1-1,0 2,0 0,-2 1,-2 6,1-6,0 1,0 1,-1 3,1-4,0 4,0-2,0-2,0 3,0-1,1 0,-1 0,1-1,-1 0,0 1,0-3,0 0,0 0,0 0,-2 1,-3 0,2-3,-5-1,-4 1,-6 1,-10 0,-12-2,-14 2,0 1,-9 5,-4 0,18-5,-3 5,19-6,13-2,6 1,1 1,7-2,2 0,0 0,0-2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1050 745,'-4'0,"-3"4,3 1,2-2,-1 1,3-1,0 0,0 0,0 2,2 1,2-1,0-1,0 1,2 2,-3-2,1 1,0-1,0-2,-3 1,0 1,0-1,-2-1,-4-2,2 2,-2-1,0-1,2-1,0 0,2-5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1083 766,'0'4,"0"4,0-5,0 3,0-2,0 2,0-1,0-1,0 0,0 0,-1-1,1 1,0 1,3-3,1-2,-1-3,2 1,2-2,-2 0,-3 0,2-1,-1 1,0-2,-3 11,0 0,-1-1,1 1,0-1,0 0,0 0,4-9,-4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581 475,'-2'-3,"-2"1,-1 0,-1-1,-1 0,-2 0,1 2,-1 0,-1 1,0 0,0 0,0 0,2 0,2 0,0 0,-1 0,3 0,-1 1,2 0,-1 0,-5 6,7-4,-5 7,7-7,0 0,0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1149 748,'1'7,"-2"-2,1 0,1 7,-1-2,0-2,0 2,0-2,0 3,0-3,0 0,0-4,0-1,1 1,5-15,-5 4,0 1,4-1,-3 0,4 0,-3 2,1-2,0 3,-1 2,-2 11,-1-6,0 2,0 1,0 0,1-2,-1 1,0-1,1 0,2-5,-1-2,2-1,-1 0,3-1,-4 1,1 3,0 0,-1 6,-1-1,1 0,-2 1,1-1,-1 3,0-3,0 1,0-1,-5-2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1152 636,'6'3,"3"1,3-1,4 0,3 4,-1-5,-2 1,10-1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1222 576,'3'6,"1"-1,5 0,0 1,3 0,1 2,0-1,0-3,-3 2,-3-1,0-4,-4 2,0-1,-3 2,-6 2,-3-3,2 4,-1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1261 796,'3'0,"0"0,1 0,0 0,2 0,-1 0,-2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1272 831,'6'2,"-3"-2,5 1,0-1,1 0,1-2,-4 2,1-1,-2-1,-2-1,0 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1349 810,'3'0,"-3"7,1-4,-1 2,0 0,0-2,1 1,2-1,1 0,-1-3,2 0,-1-1,1-3,-5 0,1-4,-1 4,0 1,0-2,-3-2,0 2,1-1,0 1,-3 1,2 2,-1 1,-1 1,2 2,-3 3,3-4,-2 2,1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132 387,'3'1,"3"-1,0 0,2 0,2-1,1 0,3-3,-4 5,3-2,-1 0,0-1,1-1,-5 2,2 1,-1-3,3-2,18 4,-17-1,1 1,2-1,2 2,-2 0,0 0,0 0,-4 0,2 1,-2-1,-4 0,-2 0,-3 0,1 0,-1 0,0 0,0 0,0 0,0 0,1 0,-1 0,-7 1,-7-1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202 315,'-3'2,"0"-1,1 2,-1-1,1 8,1-6,-2 5,3-5,-3 4,3-1,0-3,-1 2,0-1,1-1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233 302,'2'-3,"2"2,1-1,-2 0,0 1,0 0,2-1,0 0,-2 2,0 0,2-1,1 1,2 0,1 0,1 0,4 0,-4 0,4 2,2-1,2 1,-4 0,0-2,-1 3,-1 0,-1-2,-1-1,-4 0,2 0,-2 0,-1-1,1 1,-3-1,1 0,0 1,-1 0,0-1,1 1,-3 3,-3 3,1-3,-1 4,0-3,1 2,1-3,-3 2,2-2,0 0,0 0,0 1,-2-1,0-2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233 456,'4'0,"2"2,4-2,0 1,5 1,3-1,0-1,-1 0,3 0,5-1,17-2,-22 3,-4 0,0 0,-2 0,-2-1,-3-2,-3 1,1 3,-1-2,-3 1,2-1,-1 1,-1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424 460,'-3'2,"2"3,0-1,0 6,-2-5,2 3,0-4,0 1,0-2,0 1,7-4,2-2,1-1,1-1,-3 3,0-2,0-1,-4 3,-2-3,1 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542 450,'2'0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306 613,'10'2,"0"-2,2 0,4 0,2 0,-2 0,0 0,14 0,-18 0,-2 0,-2 0,-1 0,-1 0,2-1,-3 1,-1 0,1 0,-2 0,3 0,-2 0,-1 0,1 0,0 0,9 0,-9 2,1-1,-1-1,1 1,-1-1,1 1,-2 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566 621,'2'0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483 617,'-3'-2,"0"1,-1 0,0-1,-2 2,0-2,-1 1,-1 1,-9-4,5 4,4-2,-3 1,-1-1,0 1,-1-1,1 1,4 1,-6 0,2 0,-7 1,11-1,4 2,0-1,-1 1,3 2,1 0,-1 0,1 0,0 3,1-1,0 1,1 1,1 2,0-3,3 2,3 0,-1-2,4 1,16 5,-10-10,3 2,2-3,-2 0,0-1,5 1,24-2,-35 0,-5 0,7-2,-9 1,0-2,-2 1,-1 1,1-2,-2 1,4 0,-4 0,1-1,1 1,-3-1,2-1,-3 1,0 0,-1-1,0 1,0-2,-1 0,-3-1,0 4,-1-2,0 0,-13-6,9 6,-2-3,-3-1,-1 2,5 3,-5-6,0 5,-10-3,13 6,4-2,-3 1,-1 2,4 0,-2 0,3 2,-1 0,-1 0,4 1,-2 0,3-2,-1 1,2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729 598,'-4'-1,"-2"-2,-2 3,-2 0,1-1,-5 1,4 0,-12 2,10-2,5 1,-1 1,-1 1,4-2,2 1,-2-1,2 2,2 1,1 2,0-2,2 0,1-1,0 1,0 1,1-3,0 2,-1-1,4 1,2 1,0-1,4 1,1 0,5 0,-3 1,17 1,-17-6,0-1,2 0,-3 0,4-2,-3-1,-6 0,5 0,-5 0,-1 0,-2 0,-4 2,0 0,3-2,-2 2,-3-2,3 2,1-1,-1-1,-3-1,-1 0,-4 0,-1 2,0-2,-4 1,-4-3,3 3,-1-2,2 1,-3 2,-1-1,1-2,-1 2,1-2,-1 2,1 0,-11-3,13 6,2 0,1 0,1 0,0 0,0 0,1 2,-2-1,3 1,0 2,-1-3,0 1,0 2,1-1,1-1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703 679,'8'0,"0"0,-1 0,1 0,0 0,0 0,0 0,4 1,0-1,-1 1,1 1,-2-2,2 1,-3 0,-1-1,-2 0,-3 0,2 0,0-2,-1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652 755,'4'0,"2"0,6-1,-2 1,2 0,4 0,2 0,0 0,2 0,0 0,-2 0,-1 0,0 1,-2-1,-2 0,-3 0,0 0,-2 0,0 0,-4 0,4 0,-3 0,-1 0,1 0,-1 0,0 0,1 0,-2 0,0-1,0 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696 293,'0'4,"0"3,0-2,0 1,1 4,-1 0,0 0,0-2,0 4,0-5,0-1,0-2,0-1,0 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695 306,'0'-3,"4"1,1 2,2 0,5 1,1-1,5 1,2 1,1 0,2 1,-1-1,-4-2,2 1,-6 1,0 0,-4-2,2 0,-6 0,3 0,1-1,-4 1,-1 0,1 0,-3 0,1 0,-1 0,0 2,0 0,0 0,2-1,-1 0,5 1,2 2,-1-2,2-1,6 3,-2-3,4-1,0 2,-4-1,-3 3,-1-3,-4 0,-1-1,-3 2,0-1,-1-1,0 1,-11 5,1 0,4-4,0 5,-2-3,3-1,-3 2,1 0,4-2,-3 1,2-1,-1 1,-1-3,-4-1,-1 0,-6 0,-6-1,0 0,-2 1,-2 0,-1 0,1 0,6 0,-7 0,8 0,-3 0,2 0,2 0,2-2,-2 0,4 2,-1-1,1-1,0 2,4-1,-1 1,-1 0,4 0,3 0,-1 0,0 0,1 0,0 0,0 0,-1 0,0 1,0 0,0-1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213 568,'7'0,"-1"0,2-2,2 2,2 0,2 0,0 0,4 1,0-1,0 0,0 0,-2 2,-4-2,2 0,-4 0,0 0,-1-1,-3 0,2 1,-1-1,-4 1,3-1,1-1,-3 1,2 1,3-1,-1-1,1 1,1-1,-2 2,4-1,2 1,-1-2,-1-1,2 3,-4 0,0 0,-2 0,3 1,-3-1,-2 0,2 1,1-1,-1 1,0 1,1-2,-1 1,3 2,1-1,-2-2,2 1,-4 1,7 1,-5-3,2 1,-2 1,1-1,-1 1,2-1,-3 1,-1-2,0 1,-1-1,-1 2,-3-1,1-1,-1 0,2 0,0 0,-2 0,0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194 609,'3'-1,"1"1,0-1,5-1,-1 1,2 1,4-2,-1 1,1-1,0 1,2 1,-2 0,-4 0,4-2,-2 1,-3-1,1 2,0-1,-3 0,1-1,-1 1,-1 1,1 0,1 0,0-2,1 1,-1 0,-2 1,3-2,-3 2,2 0,0 0,-2 0,0 0,3 0,-3 0,2 0,-2 0,2 0,-2 0,3 0,-3 0,-3 0,0 0,2 0,-2 0,1 0,-7 2,0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884 580,'2'0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204 620,'4'0,"0"0,4 0,4 0,4 0,2 0,0 0,2 0,2 0,-2 1,2 0,-3-1,1 2,-3-1,-3 1,-2 0,-4-2,-3 1,-1 0,0-1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1795 510,'-3'-3,"0"2,-5 0,-4-1,-1-1,-1 2,2 1,0 0,0 0,4 0,1 0,3 0,-2 3,-1-1,2 1,-1 2,3-1,0-2,-1 3,3-1,-2 2,3-2,0 2,0-1,0-1,2-1,0 1,0 1,3-2,1 1,-2 2,4-2,-1 0,4-1,3-1,-2-1,-1 1,3-2,-8 0,3-2,-1-3,-1 1,1-2,-3 1,-1-4,2 2,0 0,-2-2,-2 1,0 1,1 2,-3 2,1-1,-1 1,0-1,-1 1,-3 1,-1 1,0 0,0-2,-1 2,-2 1,-1 0,1 0,2 0,-2 0,3 0,-1 0,2 1,1 0,-6 5,7-3,-3 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1796 598,'2'0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1676 561,'1'-3,"4"2,-2 0,2 0,2-2,-1 3,0 0,2 0,-2 0,2 0,1 0,-3 0,0 0,-2 0,2 0,-2 0,-1 0,0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116 374,'3'2,"0"-1,3 0,1 2,5 0,4 0,3 2,1-1,2-3,-2 4,0-3,-2 0,-2 1,-2-3,-4 0,-1 0,-1 0,-3-2,-2 2,1-1,0 1,-1 0,0 0,0 0,4-1,-2 1,0 0,0 0,-1 0,0 0,-1 0,0 0,0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402 405,'2'0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465 288,'-2'4,"0"5,2-3,-1 1,0-1,1 2,-2 3,0-4,0-1,1 1,0-3,0-1,1-8,3-2,-1 0,2 0,-1 0,2-2,-4 5,3-2,-3 3,1-1,0-1,1 5,1 0,-2 6,-1-3,1 0,1 2,-2 0,-1 1,0 0,1-1,0 1,0-2,0-1,2-5,-2-3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525 310,'3'-1,"4"1,-3 0,1 0,-1 0,1 1,-1-1,-1 0,2 2,-2-2,1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546 328,'4'1,"1"-1,1 0,2 0,3 0,-5 2,2-2,-5 1,2-1,0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499 613,'3'0,"3"0,2 0,-1 1,3-1,2 2,0-2,2 0,2 0,-2 2,1 1,-1-3,-2 1,0 1,-4-2,5 1,-7-1,2 0,0 0,0 0,0 0,0 0,1 0,-1 0,2 0,-2 0,-2 0,1-1,-2 0,1 1,-3 0,2-2,-1 1,0 0,0 1,-1-1,1 0,0 0,0 1,0 0,2-1,-2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622 293,'0'8,"0"-5,0 4,3-4,-2 0,3-1,3-1,0 0,-1 2,2-3,1 1,-3-1,-1 0,0 0,-2-1,-2-2,-1 0,0-5,-1 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668 281,'-3'3,"-2"6,4-5,-1 1,0 2,2-3,0 0,0-1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227 597,'-1'4,"-4"5,0-2,-1 3,-1 0,0 0,1 1,0-2,2 0,0-4,1-2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223 613,'4'-1,"0"3,-2 3,2-3,-3 2,4 1,0 1,-3-2,0-1,2-3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619 606,'-6'5,"4"0,-2 2,0-2,-2 1,2 3,0-2,1-4,1 0,1 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622 600,'3'1,"0"4,-2 1,2 1,-1-2,2 0,-2 0,-1-1,0 1,0 0,0-2,0 0,1 0,1-1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1031 575,'-1'4,"-8"4,4-4,0 1,-3 1,3 1,2 0,-1-2,1 0,0-2,1 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1019 583,'6'0,"-3"0,1 0,0 1,-2 2,3-2,-2 2,0 1,0-3,-1 2,1 0,-1 1,0-1,0 1,2-1,-1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1407 587,'-2'8,"1"-5,-1 0,1 0,1 1,-2-1,2 0,-3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1414 579,'3'0,"0"2,0 1,0-1,1 3,3-1,-3-1,-2 4,2-2,0-1,-2-1,1 0,2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906 528,'-4'6,"3"-3,0 3,-1 3,2-1,0 2,0 0,0-2,1 3,0-3,0-1,0-3,-1-1,1-8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1756 552,'-4'0,"-1"5,1-3,-1 5,1-4,2 1,-1 1,2-1,-1 1,-2 0,3 2,-2-2,1-2,-1-1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1748 537,'4'-1,"-1"3,1 1,-1 2,1 0,0 0,0 2,0-2,1-1,-2 0,0 1,0-1,0-1,-2 0,3-2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141 816,'1'-5,"0"0,2 0,-3 1,0 0,0-1,0 0,0 2,-3 2,0 1,-5 2,3 0,-1 2,-1 3,0-1,1 3,0-2,2 2,3-4,-1 0,2-1,1 0,6-2,-3-1,3-1,1 0,2 0,-1-2,-1 1,-2 1,-1-1,-2-1,0 0,0 2,-2 4,1 2,-1-1,2-2,0-4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277 745,'0'9,"0"-5,1 1,0 1,-1 2,1-3,-1 1,1-1,-1-1,0 1,2-1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292 782,'3'-3,"1"1,2 1,0 0,-1 1,-1 0,-1 3,1 1,-1-2,-3 3,1-2,-1 0,-3 5,-4-3,3-3,0 1,-1-2,2 1,-1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158 523,'0'4,"0"-1,1 5,1-5,-1 2,-1 0,0-2,1 0,-1-7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162 493,'3'0,"0"1,0 0,2 4,-1-2,0 1,0-1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111 469,'1'6,"-1"-1,0 2,1 0,-1 1,0 2,0 2,0-2,0 0,0-2,0-1,0-3,0-1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113 449,'3'-2,"0"2,1 0,2 0,2 0,2 0,3 0,-1 0,0 2,0-1,-2-1,-1 2,-5-2,-1 1,1 0,-2 2,1-3,-1 3,0 0,0 1,1-3,1 1,0 0,-1-1,0 0,-3 6,0-3,-1 0,-1-1,1 2,1 0,-1 2,0-2,0 1,1-1,-3 1,3-3,-2 1,0-1,-1-1,0 0,-5 4,1-3,-2 1,0 1,3-2,-3 1,0 0,0-1,2 1,3-2,0-1,0 0,0-1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253 879,'4'0,"4"0,-4 1,2 1,0-1,-1 1,0 0,-1 0,-2 2,-1-1,-1 0,-4 5,1-6,-2 0,1 1,1 0,0 0,-1-2,2 3,-1-3,0 2,6-3,3 0,0 0,2 0,0 0,1 0,-5-1,-1 1,1-1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892 528,'3'-1,"2"1,1 0,4 0,-2 0,-1 2,1-1,-2-1,1 1,-3-1,-1 0,0 1,-2 2,0 0,-1 1,0 0,1 3,-1-3,1-1,-1 3,1-3,-1 0,0 2,2-2,-2 1,0 0,0 1,-7-2,0 0,-3 0,0-2,-5 2,1 4,-3-2,1-2,2 0,1 0,5-1,3-1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348 840,'1'3,"-1"2,0-2,-1 5,-1-5,2 2,-1 1,-1 0,0-1,1 0,1-2,-1 3,1-3,0 1,0-1,0 0,0 0,0 0,1 0,2-1,1 0,-1-2,2 0,-2-2,0 0,0 0,0-2,-2 0,-1 0,0 1,-1 0,-7 0,3 1,1 2,1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374 831,'3'1,"-1"2,-2 1,1 1,-1-2,0 0,0 1,1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373 807,'4'-1,"-1"2,0 1,1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96 883,'3'1,"2"-1,-1 0,4 1,2 1,-1-1,-1 1,1-3,3 2,-5-1,-3-1,-13-1,2 1,-1 1,0-1,-3-2,-5 1,9 1,1 1,-1-1,3 0,7 4,2-2,1 0,1 0,3-1,0 2,0-1,1 1,-1-1,-3 1,9-2,-12 0,-11 0,2 0,-2 0,0-1,-9 1,4 0,4-1,-1-1,3 2,3 0,0-1,-1 1,1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1027 255,'0'-3,"-1"0,-3 1,-3 2,3 1,-2 2,-1 0,0 2,0 1,1 1,0 2,3-2,2 0,0-1,1-1,0 0,4-4,4-5,-1 1,0-2,0 1,-1-4,-1 4,-1 1,-1 2,0-1,-1-1,1 2,-2 4,0 1,2-2,1 0,-1 0,0-2,0 0,2 0,-1 0,1 0,1-1,-2 0,0 1,0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1183 234,'-2'-5,"-1"2,1-2,0 0,-4 0,3 1,-1 1,1 3,-1-1,1 1,-1 2,-5 6,5-1,-2 0,3 0,-3 0,5 0,0 1,1 0,0 0,0-2,0 1,0-4,2 1,1-4,5-2,-3-1,4-1,2-1,-2-1,0 4,-4-2,-2 4,0 0,-2 4,0 0,0 0,0 0,0 1,0-2,2-3,2-2,0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1287 150,'-4'0,"3"3,0 4,-2-1,2 7,-1-1,2 4,-2 2,1-2,1-4,0 0,0-4,0-1,0-3,0-1,0-7,0-2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1283 215,'6'-1,"1"3,-2 1,0-1,0 2,-2-2,0 2,0-1,-2 0,2 2,-3-2,0 3,0 1,-1-1,0 1,0-3,-3 3,1-2,0-1,-1-2,1 0,0-2,-1 1,1-1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1476 231,'-5'-1,"1"1,-4 0,5 0,-1 0,-2 1,1 2,0-2,0 1,0 2,-2 2,4-1,1 0,-1 0,2-1,1 3,0-2,0-1,2 1,-1 4,1-4,1-1,2 0,-2-3,1 1,2-1,-1-1,0-3,1 2,5-5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1584 270,'3'-3,"-1"0,-1 0,-1 0,-4 0,1 0,0 1,-3 2,-1 0,1 0,-1 3,0 1,2-1,-2 4,3 0,1-2,0 2,2-2,1-2,0 0,0 0,2 1,2-4,3-2,0 0,1-3,1 1,2-4,-2 0,-1 2,-1 1,-1-3,-2 1,-2 2,3-2,-4 3,3-1,-4 0,1 2,0-2,1 0,-2 2,1 0,1-2,-2 2,0 0,-3 4,2 2,0 0,0 6,-2 0,3-3,0 0,0 2,0-2,0 0,0-1,0 1,0 0,3 1,-2 0,0 1,4-1,-4 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404 291,'3'0,"1"2,0 1,1 1,-2-1,1 1,-1-3,-1 2,1 0,-1 0,-2 0,0 2,0 0,0-2,0 0,-3 2,0-2,-4 2,4-4,-2 1,1-1,0 0,1-1,0 0,-1 0,0-2,3-1,1-2,0 1,0 1,3-1,3 0,-3 1,0 1,2 1,-1-1,0-1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993 602,'5'-1,"8"0,-1-1,4 2,2-1,0 1,2 0,4 0,-2 0,0 2,0 0,0 0,-2-1,-4 3,0-3,-6-1,0 0,-6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955 369,'2'-3,"1"2,0 0,1 0,3 1,5 0,2 0,5 0,7 3,4-1,12 3,4-3,3-2,-4 0,4 0,0 0,-4 0,-5 0,-3 0,-4 0,-8 0,-3 0,-3 0,-1 0,0-1,-5 0,-5-1,-2 2,-3 0,0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568 513,'-4'1,"0"4,1 3,0-3,-1 2,1 2,-1 2,1-1,-2-3,3 2,-1-4,2-2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558 524,'2'3,"-1"2,3-1,-2 3,4-2,-3 4,2-4,-1 4,-1-2,1 0,-1 0,1-2,-1-2,0-1,-2 2,3 0,-2-1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513 622,'-1'6,"1"-3,-1 2,1-1,-2 1,2 3,0 4,0-4,0 2,0 0,1-3,-1-1,1-1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511 685,'3'-2,"0"0,4-1,-1 0,1 1,-4 2,1 0,-1 0,1 1,-1 5,-2-2,2 1,-3 0,0-2,0 1,0 1,-1-2,-2-1,-4 3,4-5,-1 3,-4-2,4-1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699 663,'-7'0,"4"0,0 0,0 0,-1 1,-1 3,4-1,1 1,0-1,1 5,1-4,2 2,0-4,1-1,1 0,-1-1,-2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743 681,'1'3,"-1"0,0 5,-1-5,-2-1,-2 4,2-3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870 673,'0'-4,"0"0,-1 0,-3 2,0 0,0 2,-3 5,2-3,-1 4,3-1,-3 0,2 2,3-2,-2 0,3-2,0 1,1 0,2-2,2-2,-2 0,2 0,1-2,1-1,2-3,0-1,1-3,-3-1,0-2,-3 3,0-3,-4 5,1-2,0 3,-1 3,0 1,0 6,0 1,-1 3,1 1,0 3,0-1,0 0,1 4,-1-2,2-3,0-1,1 2,-1-5,0 0,0-1,-1-1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931 729,'2'0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495 810,'0'-5,"-1"1,-3 4,0 1,-3 4,4-2,1 0,-1 3,2-2,1-1,0 3,3 0,1-2,3-1,-2 0,1-3,0 0,2 0,1-1,-5-1,0 2,-1-1,0-2,0 2,0 6,4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1284 609,'2'0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305 361,'-4'0,"2"3,-4 5,4-3,-1 4,0-3,-3 5,3 2,-2-1,2 4,-2 1,0 1,2-2,-1-1,3-1,-1 2,2-2,-1-4,-1 5,2-3,0-2,0 4,0-4,0 2,0 0,1 2,2-2,0 1,0 1,2-3,-2 1,2 1,2-2,0 4,1-4,1-2,0 0,4 1,2 2,2-4,-2 0,0 0,-1 1,3-3,-3-1,1-3,-5 1,-3-2,-1-1,0 0,0 0,-1-3,2 1,0-3,-3 2,0-2,0-2,0 1,0 1,-1-3,-3-3,0-1,0-2,0 0,1 0,1 0,-1-2,1 2,-1-2,-1 2,0 2,0-4,-4-3,-1 1,-4-6,-1 5,-3-2,-3 0,5 4,-3 0,2 2,1 2,-1 3,1 2,0 1,2-1,0 3,0 1,3 3,0 1,1-1,1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662 523,'4'3,"4"-2,7 2,5 3,6 1,26 3,8 1,8 3,-5-5,0-1,0 0,-14-5,-3-1,-1-2,-4 0,-8 0,4-1,-6-3,-4 0,-4 0,-3 3,2-1,-2-1,-2 1,-2 0,-2 2,-1-1,-3-1,0 2,-2 0,-3 0,1 0,0 0,-2 0,1 0,-2 0,1 0,0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309 558,'4'-1,"-1"0,4 0,1 1,0 0,0 0,2 0,-2 0,1 0,-3 2,0-2,-2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457 759,'0'11,"0"-1,0 2,0 4,0 2,0-2,-1-4,-1-2,1-5,1-2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451 763,'3'-3,"3"0,1 2,-1 0,2 1,1-2,1 2,2 0,0 0,0 0,-2 0,2 1,-1 0,-3 1,-1-1,-3 0,0 0,-3 2,2 1,-1-1,0 0,-1 1,0 1,2-1,0-1,1 0,-3 0,-4 4,2-4,-3 2,3-1,0 1,-2 0,1 0,1-2,-3 0,3 0,-2 0,2 1,-2-1,1 0,1 1,-2-1,1 0,-1 0,-1-2,-3 0,-2 0,-5 2,3-1,-5 1,2-3,0 2,5 1,1-2,3-1,2 0,-2 1,2-1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381 561,'3'1,"-3"3,3 0,1 3,1 6,1-2,-1 3,-2 1,2 1,-2-2,2 1,-2-5,-2-3,0-2,-1-2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383 550,'-6'3,"3"-1,-1 0,1 3,-2-2,0 4,2-2,1-2,1 0,1 2,-1-2,0 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386 572,'3'3,"3"1,-5 0,2-1,0 1,0 1,1 0,-3-2,0 0,-1 1,0 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312 355,'-3'0,"3"3,-4 4,3-2,0 1,-4 3,4-1,-1 1,-2 0,1-1,0 1,0 3,0-3,2 1,-1 1,1-7,0 5,-1-3,2 0,0 1,0-3,0 1,0-1,0 1,0-2,0 0,0-6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307 370,'6'-4,"2"1,-4 2,2-3,0 4,0 0,1-1,-3 1,2 0,2 0,-3 0,-1 0,1 0,-1 0,-1 0,2 0,0 1,-2-1,1 1,0 0,0 1,0 2,0-1,-1 0,0 0,-2 0,2-1,-3 2,0 0,0-1,0 0,0 3,0-3,0 0,0 0,0 2,0-1,0 1,0-1,0 2,0 1,0-1,0 2,0 0,0-2,0-1,0-1,-1 2,1-2,-1 0,1 3,-1-3,1-1,-1 0,0 0,-3 0,1-1,-8-1,1-1,0 1,-2 1,-1 1,1 0,-1 0,3-1,0-1,3-1,1 2,1-2,1 0,0 1,-2-1,3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884 539,'0'4,"0"-1,0 4,0 0,0 5,-1 0,1 0,0-2,0 0,0-1,0-1,0-2,0-3,0-8,0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442 779,'-3'3,"0"-4,-1 0,0-1,-1 0,1 0,-1-2,2 3,0 0,0 1,0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408 742,'-1'4,"-4"0,0 0,2-1,-4 1,1 0,1-1,2-1,1 1,-2-2,4 3,3-2,1 2,1 0,2 1,0 0,2 1,-2-1,-1 1,-3-5,0 1,-10-2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233 462,'-4'-1,"1"1,0 0,-4 0,2 0,2 0,-5-2,2 1,-1 1,3-1,-1 1,2-1,0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192 425,'-3'2,"-1"1,-4 1,5-3,-2 1,0 1,1-2,0 0,1 1,-1 0,1-1,-2 2,2-1,3 1,0 0,3 1,0-2,2 2,0-1,-2 2,1-2,1 0,-3 0,1 0,0-1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439 435,'-2'-4,"2"1,0-3,0-4,2 2,-2 1,3-1,-2-1,0 1,2 4,0 1,-2 0,2 2,0-3,0 3,2-2,-1 2,2 0,-2 1,1 0,-1-2,5 1,1 0,0 1,0 0,2 0,0 0,3 0,-1 2,4-1,-2 4,1 2,-1-2,1 0,-1 1,-3 1,-2-1,-2-2,-4 0,-2 0,1-1,-1 1,1-1,-3 0,2 0,0-2,-1 2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584 255,'0'-4,"-9"5,4 1,-2 2,2 0,1 3,0 0,0-3,3-1,0 0,1 1,0 0,4-3,2-2,-1 1,0-2,-1 2,-1-1,2 1,-2 0,0 0,1 0,0 0,1 2,-1 0,-2 2,1-2,1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508 180,'0'4,"4"1,-1 5,6 1,1 2,2 2,1 1,-1-1,1-4,-4-3,0-4,-3 2,-3-3,0-2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624 232,'-3'0,"0"1,-7 6,4 1,-3 1,0-1,-1 1,2 2,1-2,1 0,2-5,1-1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704 321,'3'2,"2"-4,4-2,2-1,-2-1,-1 3,-1-1,-2 1,0 0,0 1,-1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718 276,'-3'0,"0"3,-1 3,-2 3,5-6,-3 0,2 2,1-2,-1 0,1 1,2-1,0 0,2 1,2-1,2-1,0 2,1-4,0 0,0 0,0 0,1-1,-5 1,-1-1,1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901 504,'7'-3,"-4"2,5 1,0-1,5-3,1 3,0-1,4 2,-2 0,0 0,-2 1,-2-1,-3 1,-3 1,-1-2,-1 0,1 0,-1 0,0 0,0 0,0 0,-1 0,2 0,-2 0,0 1,2 0,-1 0,0 1,-1 0,-1 1,-1 1,0-1,0 1,2 2,2 0,-3-3,2-1,-1 0,-3 5,0 0,-1 1,1 8,0-8,0 2,0-3,0 1,1-2,-1 1,0-1,0-3,0 0,-3-2,-2-1,-4-1,3 1,-1 0,-1 0,0 0,-3 2,3-2,-2 1,-2 2,1-1,-1-2,2 1,-4 1,3-1,-1 1,6-2,0 0,0 0,1 0,0 0,2 0,-1-2,0 2,0 0,-2-1,1 1,-3 0,5 0,0 0,-1 0,-4-1,5 1,0-1,-3 0,2 0,1 1,0 0,-1-1,1 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834 216,'-1'4,"4"-1,0 0,0 2,-1-1,1 3,-3-4,0 5,0-4,-1 3,-2 0,1-2,1-1,-3 1,3-1,-2 0,10-3,-2-3,4 0,1-2,-1 0,-2 1,-1-4,-3 4,-1-1,1 1,-3 0,2 0,-2 0,0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890 204,'-1'6,"1"0,0 0,0 0,0-1,0 1,1-2,0 0,1 0,0 1,1-1,3 1,-4 0,1-3,1 1,0-1,0-2,-2 3,-2 1,-8 2,5-5,0 0,-1-1,1-3,2 0,1-1,0 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901 233,'2'-3,"4"2,-3-1,1 1,0 0,1 0,-1 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961 206,'1'3,"-1"1,2 1,-2-1,1 1,0-2,-1 2,1-1,-1 0,2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941 131,'2'-3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1000 469,'-3'4,"2"0,-2 0,-5 7,3-2,-3 2,-2 4,4 0,-4-4,0 4,1-2,4-5,1-2,1-4,3-6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964 432,'4'2,"-2"1,3 2,4 4,-1 2,4 3,-3-3,6 2,-2-1,1-1,-1 2,-2 0,-1-1,-2-1,-1-2,-1-2,-5-2,3-2,-3 0,1 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937 643,'3'1,"0"6,-3-3,1 2,-1 2,0 5,0-5,0 0,-1 4,0-4,1-1,0-3,0-1,0-6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939 685,'3'-2,"0"1,1 0,0 1,2-1,1 1,-3 0,-1 0,1 0,0 1,2 1,-5 1,1 0,0 4,-1-4,1 2,-2-1,-1 0,-5 2,3-4,-2 0,2 0,-2 2,2-3,-1 1,1-1,0-1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936 799,'1'-4,"-3"1,-4 1,2 2,1 0,-2 0,2 2,-2 2,1 1,1 0,0-2,2 2,0-2,-1 1,2-1,1 0,3-1,-1-2,1 0,2 0,0 0,3 0,-5 0,0-1,-1 0,0 3,4 3,-4-2,-2 1,2-2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853 548,'-7'1,"3"-1,1 0,-5 0,2 0,-3-2,1 2,-2-1,0 1,1-2,-3 2,2-1,-2-1,-1 1,1-1,2 2,-4-1,1-2,1 1,-2 0,0 1,2-1,-1 1,1-1,0 2,0-1,0 1,-2 0,2 0,0 0,-2 0,0 0,0 0,3 2,-1-1,0-1,-2 2,0-2,2 1,-1 1,-1-1,2 1,2-2,-4 2,3-1,-3 1,0-2,4 0,-4 1,1 2,1-1,0-2,2 0,-2 1,2 1,-3 1,7-2,1 0,-2 1,2 0,1-1,1 2,1 0,0 2,2-2,0 1,2-1,2 1,1 1,1 4,-1-3,3 3,1-1,4-2,-2 4,22 5,-10-10,0-2,12 2,3-3,11-2,0 0,-4 0,4 0,-5 0,-2-1,0-2,0-1,-16 2,5-2,-8 0,-3 1,-3-4,-3 4,-5-3,13-5,-11 5,1-2,-3 2,0 0,-2 3,-1-2,-3 2,0 1,0 0,-2-1,0-1,-1-1,0-3,-2 4,0-1,0 2,0-1,-3 0,1 0,1 1,-4-1,-4-1,-2 0,-5 2,0-2,-7 3,3 2,-6-2,-1 0,4 2,-4 0,2 3,0 1,9-1,0 1,0 1,1 0,-1 1,3-3,-1 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844 867,'4'0,"1"-1,3 1,2 0,6 0,-2 0,0 0,0 0,-2 0,-2 0,-3-1,-3 1,1-2,-2 2,0-1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339 459,'-1'-3,"-2"2,-6 0,6 1,-1 0,-1 0,-1 0,2 0,-2 0,1 0,2 0,-1 0,0 0,0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311 429,'-6'0,"2"0,-1 0,1 1,-1 0,-1 0,-1 2,0 0,2-2,2 0,0 2,1 0,-1-3,5 4,2 1,3 1,3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1084 895,'-1'-7,"1"-11,0-2,0 0,1-5,-1 1,0 2,1-3,-1 5,0 2,0 0,0 2,0 6,0 2,0 4,0-1,0 1,1 10,1 4,-1 0,4 5,0 1,0 4,0-1,2-3,-1 1,1-1,-1-3,1-2,-1-2,-2-4,-2-1,1-2,-2 1,3-3,-1 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1118 851,'0'5,"0"0,0 1,0-2,1 5,-1 3,2-4,-2-2,0 2,0-1,0-4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1119 914,'1'-4,"1"0,0 1,2-2,-1 1,1 2,-1-1,1 1,-1 0,0 2,0 0,1 0,-3 3,3 2,-1-2,0 4,-1 0,1 0,0-2,-2-2,1 2,-2-1,0-1,-7 3,2-3,-1-3,0 1,-3 0,1-1,2 0,3 0,0 0,0-1,2-2,1-3,0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1094 997,'5'0,"1"0,4 0,2 2,2-1,-5 2,2 0,-3-1,-2-2,-3 0,1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744 290,'-4'7,"2"1,-1 1,-1 4,0 3,-3 5,2-1,3 8,-2 10,2 0,2-5,0-8,-2-4,-1-4,1-9,1 2,4-18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742 342,'5'-3,"0"2,2-2,1 3,2 0,4 1,2 0,-2 1,-1-1,-1-1,-4 0,-4 0,0 0,-2 3,0 1,-2-1,1 2,0-2,-1 1,0 1,1 0,0 0,0 1,-1 0,0 1,0-1,0 2,0 4,0-4,0 2,0 0,0-1,0-3,-1 0,1-2,0-1,0 1,-1 0,-8 3,0-3,-4 3,-3-1,-3 3,1-3,-1 1,3 1,7-2,-2 1,3-2,3 1,2-5,-1 2,1-1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1133 206,'-2'3,"-1"3,1-1,1 2,-2-1,3 2,-1 3,-2 1,0-1,0 5,-2-1,2-5,0-1,2-3,-1-3,2 0,4-7,-1-2,7-4,-1 1,2-2,4-3,-5 3,3 0,-4 1,-3 3,0 2,-4 1,0 1,-1 0,-1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189 522,'-2'3,"1"6,1-2,0-1,0 2,0 0,0 0,0 2,0-2,0 2,0-3,0-1,0-2,0 1,-1-2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1180 152,'3'-1,"1"1,0 0,-2 3,-7 7,0-3,-10 10,7-8,2-2,4-3,0 0,1-1,5-4,1-2,4 0,-2-3,2 2,-2-2,2 0,-2 3,-4 1,0-1,0 0,-1-2,0 1,-1 1,0 0,1 9,0-1,0 2,1-4,-2 0,0 2,1 0,3 2,-3-4,-1 0,0 2,-4-4,0-1,-2 0,4-4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1236 174,'4'-3,"2"1,-2 1,-1-1,0 1,1 1,0-1,-1 1,3-2,-3 2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1288 154,'4'8,"-2"-5,0 1,-1 1,2 0,-1-1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1278 127,'4'0,"2"0,-3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536 548,'1'13,"-4"-5,-3 1,-1 4,2-6,0 2,1-2,2-3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524 565,'4'0,"-1"0,6 2,-4-1,0 2,-2 0,1-2,-1 0,-1 2,1-3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1433 511,'-4'2,"1"1,-6 3,5-3,-1 1,3-1,0 0,0 2,1-1,-1 3,1-4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1446 475,'1'7,"-1"3,2 1,1-3,-2 1,1 1,0-1,1-3,-1 3,-1-5,0 0,0-1,0 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1664 491,'-2'6,"-1"1,2 0,-5 2,3 1,-4 3,5-6,-1-1,2-2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1668 506,'4'4,"8"7,-6 0,2-4,0 2,1 1,-4-5,1 0,-4-2,1-1,0-1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184 551,'0'-3,"3"0,1 2,0 0,-1 0,4 2,-1-2,2 1,0 0,3-1,1 1,-2 0,0 0,0 0,2 0,-2 0,4-2,-4 2,2 0,-1-1,1-2,-2 1,3 1,-3 1,2 0,0-2,2-1,-1 1,-3 2,2 0,-2-1,0-1,1 1,-1 1,0-2,-4 2,2 0,3 0,-1 0,-2 0,4 0,-2-1,4-1,-4 2,1-1,-1-2,1 1,-3 2,0 0,0-1,4 1,-3-1,-3-1,3 1,1-1,-4 2,0 0,1 0,-1 0,-2 0,2 0,-1 0,4 0,-2 0,-2 0,7 0,-4 1,-1-1,-1 1,0-1,1 1,-1-1,2 2,0-2,1 1,-3-1,-1 0,-1 1,-1 1,2-2,-2 0,1 1,-1 2,-1 2,0-2,0 3,0-3,1 1,0 0,0-2,-2 1,-2 2,-1-1,-5 9,3-7,1-1,-1 3,1-5,2 2,-1-2,1 0,-3-1,1-1,-7-1,3 0,1 0,-2 0,-2 0,0 0,0 0,0 0,0 0,-1 0,3 0,-6 1,6 2,-1-3,-1 0,0 0,0 0,-4 0,0 0,2 0,-4 0,0 0,2 0,-2-2,-2 1,4 1,-2-2,0 0,2 1,0 1,2 0,-2 0,3 0,1 0,-2 2,2-2,-2 0,2 0,-9 3,8 0,1-2,0-1,2 2,-3 1,5-2,-1 0,1 0,-1 1,2 0,0-1,2-1,-1 3,-1-2,0 0,2-1,-2 1,-1 1,0-2,-11 2,9 0,-3-1,5-1,-2 2,1-3,2 2,1-1,1 1,-1 0,0-1,0 0,0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181 576,'0'8,"0"-5,0 2,0-1,-1 0,-1 2,2 0,-2-1,-1 2,0-4,0 1,1-1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210 580,'3'0,"0"0,2 2,0 2,-1-1,2 6,1-1,-1-1,0 0,-2-2,0 1,-1-4,-7-4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477 743,'7'-2,"-3"2,4-1,1-2,-3 0,5 2,-3 1,0-2,-1-2,-2 3,0-1,-4-2,2 1,-3 0,0-3,-4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496 663,'0'8,"-1"5,-1 5,1 0,1 0,0 3,0-3,0 0,0 0,2-6,-2 1,2-5,1-1,-3-3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536 779,'-10'4,"7"-2,-4 2,3-2,-2 4,3-5,1 2,6-5,0 2,0 0,2 0,-1 0,-1 0,1 1,-2-1,0 0,2 0,-2 1,-2 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620 662,'-4'5,"2"-2,-1 2,1 0,-2-1,3-1,-1 2,0-2,0 0,0 2,2 0,0-2,0 2,0-2,4 3,0-3,-2 1,3-1,-3 1,1 0,-3 0,1 2,-1-1,0-2,0 3,-2-1,0 1,-1 1,-1-2,-2 3,2-3,1-2,-1 1,1-2,0-1,0-1,0 0,0-2,0 1,1-2,0-1,-1 2,1-1,0-3,1 2,3 1,1 3,6 0,2 3,2 2,-1 1,1 1,-2-3,-2 1,-6-3,1-1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720 646,'1'9,"-1"-6,0 0,1 4,0-4,0 2,1-2,1-1,3-2,0 0,-1-3,2 2,-1 0,-1 1,-12 4,2 0,-2 0,0 0,0-1,0 1,4-2,-2 2,2-2,3 2,0-1,0 0,-4 5,-3-3,3 0,-3-1,-2-1,1 0,3-1,0 1,0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766 722,'5'-1,"-2"1,1 0,2 0,1 0,-1 0,-2 0,1 0,0 0,-4 3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701 784,'5'2,"2"-2,2-1,-1 0,2 1,-1-2,-5 2,1-1,-2 0,-12 3,1-1,-1 2,-1 0,1 0,4 0,0-1,2 1,1 1,7-4,2-2,2 1,1-1,-1-2,0 1,-5 1,1-1,-1 2,-2-2,0 0,-2-1,-3 1,1 0,1 0,-2-1,-1-2,2 1,1 1,0 10,1-1,0 1,-2 4,1 0,-1 4,-1 1,1-5,2 0,-1 1,-1-1,1-4,1-2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873 768,'2'7,"-1"-1,-1 0,0-1,0-2,0 1,0 1,0-2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945 495,'-1'3,"-1"2,-1 2,2-4,-4 1,2 1,-2 0,-1 2,3-2,-1 2,3-2,-1-2,1 1,1 0,0-1,3 3,4-1,-4 0,4 1,0 0,2 1,0 1,2 0,1 2,-3-3,0-1,-2 0,-3-3,0-1,1-1,-1 0,0-1,2-1,1-4,0 1,3 1,3-2,-1 4,1-4,1 2,-1-2,-3 2,-3 1,-2 0,-2 1,-3-2,0-2,0 1,0 0,-2-3,1 3,-2 0,1-2,-2-1,2 2,-2-1,-4-2,3 2,-1-1,-8-6,6 7,-1 2,-1-2,-5 1,2 0,3 0,-5 2,7 0,-4 3,2 0,-2 0,3 0,1 2,-3 1,3-1,-3 2,3-1,1 0,0 1,-5 3,8-4,-1 0,0 0,2 0,0 0,2 0,1 0,0 0,0 2,0-2,0 0,2 1,2 3,-1-4,0 1,1 1,0-1,2 3,-1-2,2 1,0-2,0 2,3 2,-1-2,0 1,2-1,1-1,-1 3,4-3,-4 0,1-4,0 1,-1 1,1-3,-2 0,2 0,-2-1,3-2,-1 0,-3-3,0 1,-2 1,0-2,-2 3,-1-3,-4 2,1-2,2-1,-2 0,-1 1,0 2,-2-3,0 4,-1-2,0 0,-1-1,-4-1,-1 1,0 0,-16-7,10 5,-3 3,-13-5,14 7,2 3,-8-2,13 2,4 1,-3 0,2 2,3-2,-3 2,2 1,0-2,2 3,0-1,1-1,-1 0,1 2,0-2,2 3,-1 2,1-5,0 1,0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863 718,'3'-1,"-1"5,0-1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200 528,'-3'2,"-1"6,-1-1,2 2,-3 0,1 1,4 1,-2-1,0-1,0 0,-3 0,1-1,1 1,1-2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229 534,'4'0,"-1"2,1 2,0 3,-1-2,2 2,0 2,-1 1,2-1,1 2,-4 0,1-2,-1-3,-1-3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155 711,'3'0,"3"0,-3 0,4 0,-1 0,5 1,-1 0,4 1,-2-2,-3 1,-1 2,-3-3,-1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63 724,'5'0,"0"1,0 1,1-1,3 0,5 2,0 1,6-1,9 1,5-2,-2-2,-7 0,-3 0,-6 0,-8-1,-3 1,-2-1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374 388,'3'-2,"0"0,2-2,2 0,6-6,3 2,9-1,1-4,8 2,6-1,17-1,-3 8,-3-3,12 0,0-1,-4 1,4 3,-13 0,4 0,0 2,-3-4,-9 4,-4 1,0-3,-4 3,-1 2,0 0,4 0,-9 0,6 1,-7 3,3-2,1 2,-7 2,-8-1,2 0,-1 0,-4 1,-1 0,3 3,-6-3,6-1,-4 2,1-2,-5 1,2-3,0 1,-2-1,-2-1,-3 1,1 0,3 1,-3-1,0-1,1 3,-2-2,2 1,-2 1,2 0,-2-2,2 2,-3 0,0-2,2 2,-2 0,-1-2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572 487,'-3'2,"-1"3,1 0,-4 4,3-4,1 2,-3 2,4-6,0 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565 490,'4'1,"-1"2,-1 1,1-1,0 2,0-2,-1 1,2-1,0 0,0 1,1-1,2 0,2 0,1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1089 403,'-2'4,"-1"1,1-2,-3 5,-1-2,0 3,-1 0,-3 4,4-2,-4 4,2-3,0-1,2-2,2-2,3-4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1059 443,'3'1,"-1"3,4 2,0 3,3 1,0-3,2 1,0 2,-3-1,-1-3,-1-2,-1-1,-2 1,1-4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175 703,'5'-1,"-1"1,7-1,1 1,0 0,4 0,0 0,2 0,0 0,-2 2,2 0,0-1,-2 1,0-1,0 1,1 3,-1-3,2-1,2 3,0-3,3 3,-2-3,19-1,-18 2,-6-2,16 0,-18 0,0 2,10-2,-14 0,-2 0,9 0,-11 1,2-1,-3 0,-2 1,2 0,-1-1,1 0,-1 0,1 0,-1 0,1 0,-1 0,1 0,-1 1,3-1,-4 0,1 0,1 0,0 0,-1 0,0 0,0-1,-1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1362 444,'2'4,"-2"2,0 3,0 1,-5 1,0 3,2 0,-1-3,1 2,0-9,2 1,1-2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1378 459,'4'0,"-2"4,1-1,0 0,0 0,3 1,1 2,1 0,-1 1,-2-3,-1-1,-1 1,0-2,2 1,-2-1,0 1,0-2,0 0,1 0,-1-1,1 0,0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1756 466,'-2'3,"-3"3,0 2,0-1,3-1,-4 3,3-4,1 0,-1-3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1754 472,'2'3,"1"2,4 1,-3 1,0 0,2 0,-1-3,-1 1,-2-1,2-3,-1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457 454,'3'-3,"3"2,6-3,1 3,5-1,2 1,4 1,-2 0,-2-4,0 1,-8 1,-4 1,-1 1,-4-1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866 404,'6'0,"4"1,4 1,5 1,3 1,8-2,10 7,-2-7,5 6,-14-8,-9 0,-2-1,-6-1,-7 1,-2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1358 398,'1'3,"4"-4,4 0,1 1,4 0,-2 0,6 0,-2 0,1 0,1 0,-2 0,2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1694 406,'7'0,"2"0,5 0,2 0,0 2,-2-1,0-1,2 0,-2 0,-2 0,-4 0,-3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1445 561,'-1'5,"-2"8,0 1,-2 4,2 1,0 1,3-4,0-2,0-4,0 0,1-4,-1 1,1-3,1-8,1-7,2-2,-2-1,2-2,2 1,-1 2,2 0,0 2,-5 3,-1 3,1 3,-2 6,2 4,-3 0,1 0,1 3,-2-1,1-2,2 3,-2-5,0-1,1-2,1-4,0-1,0-2,1 1,1-1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1581 592,'-6'1,"2"1,3 1,-3 1,2 0,0-1,1 3,0-3,1 2,0-1,0 5,0 3,0-2,0 2,0-1,2 1,-1-2,1-1,-1-3,2 1,-1-4,-1 1,-1 0,1 0,1 1,-2-8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235 687,'2'-4,"-2"7,0 3,0-2,0 2,0-2,0 4,1 0,-1 0,2 1,-2-1,0 0,0-2,0 5,0-8,0 1,-2-10,2-2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1583 660,'3'2,"-1"2,-1-1,-1 2,-3 2,1 0,-6 0,1 0,-2-1,-2 1,5 0,1-3,2 0,6-6,2-3,2-2,1-4,2-2,0-2,-2 0,-2-2,-2 5,0 1,-2 1,0 5,-1 2,2 1,-1 6,-1 0,0 1,1 0,-2-2,0 1,2 1,-1-2,3 3,0-4,-2 1,1-2,-1 2,2 1,-1-2,-2 1,-1 0,0 7,0-7,-3 3,2-1,0-1,-2 1,-2-1,0 0,-1 2,1-2,-2-2,3 1,0-2,0-1,1 0,0-2,0-1,2-1,1-1,-1-2,1 4,0-2,1 1,3 1,-1 3,0 0,2 4,2 2,1 0,-1-1,2 0,-2 1,-2-1,-1-3,-2 2,1-4,1 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1653 731,'2'0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1027 790,'0'7,"0"1,0 2,0 4,-1 2,0-1,-3-1,1 2,2-4,1-1,0-8,0-7,0-2,2-3,1 1,2-5,-1 6,-1 0,2 2,-1 2,-2 0,2 1,1 8,-3-3,3 2,-2 2,3 2,-1-2,-2 0,1 0,-1-2,1 2,-3-2,3-2,-3 4,3-6,3-6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1133 858,'4'-2,"3"1,2-1,-1 1,5-2,-3 3,-2-1,-3-2,0 1,-2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1176 812,'-2'8,"1"2,1 2,0 0,0-2,0 0,0 0,0-3,0-1,0-3,0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1272 772,'1'4,"0"-1,0 5,1 2,-1 0,-1 2,2-1,-2 3,0-2,0-2,0 2,0-4,0-2,0-2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1331 853,'-8'-1,"5"1,-6 3,5 0,0-1,1 0,0 0,4 1,3-2,1 1,-1-2,0 1,0 1,1 0,2-1,-1 0,1 2,-2-2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1372 868,'6'1,"0"-1,2 0,1 0,-1-1,0 0,1-1,-3 2,-3-1,1-2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1468 857,'1'4,"-1"0,1 2,-1 3,0-1,0 0,0-2,0-2,0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1444 793,'3'0,"2"4,-3 1,1-1,0-1,0-1,1-1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467 258,'0'5,"1"-1,0 0,0-1,1 2,0-1,-1 1,0 0,1 2,-2-12,0 2,0-2,0 1,0-1,0 1,1 1,0 0,2 0,1 2,0-1,0 2,-1 3,1-1,0 2,-1-1,-3 0,0 0,0 1,-1-1,-3 1,0-3,0 0,9 0,-2 0,0-1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242 682,'-3'-2,"-5"10,6-5,-3 0,6-6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1003 665,'0'-3,"-6"3,3 0,-6 3,5 0,1-1,-2 3,1 0,2 2,2-2,0-1,0 1,0-1,0 0,1 0,0 0,0-1,2 0,-2 1,1-1,-1 0,2 3,0-3,-2 2,1 1,1-1,-2 2,0-1,2 1,-2-2,1 1,0-2,-1 1,0 0,-1-1,0 0,0 0,-1 1,0-1,-1 2,1-2,-2-2,-1 0,2-5,1-2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956 659,'8'0,"-5"0,1 1,0 0,3 1,-2 0,-3 1,3-3,-2 4,-4 4,0-5,-1 1,1 0,-2 3,-1 0,3 0,-3-2,3-2,0 0,0 1,1-1,0 2,0-1,1 0,-1-1,0 1,-2 4,-1-6,0 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649 321,'-4'6,"-1"2,1 5,1-2,-1 5,-2 2,1 3,1 4,-2 7,1 2,1 5,0-8,2-6,0-5,1-9,1-7,0-1,2-17,3-4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685 294,'3'-3,"2"-3,4 3,2-1,7 2,13-2,10 4,13 2,7-2,5 5,4 1,5 3,-1-7,1 7,-2-6,-3 0,-16-1,-4 3,-17-5,-4 0,-11 0,-2 0,-6 0,-2 0,-4 0,1 0,0 0,-1 0,0 0,0 1,-1 1,2 1,-1-1,-2 1,1-2,0 2,0-1,-1 1,0 0,2 0,-3 1,-1 1,0-2,1 3,1 0,-1 3,-1 1,0-2,0 6,0 0,0 4,0 4,0-2,0 4,0 1,0 3,0-8,0 0,0-6,0-4,0-5,-9-3,3-4,-12 2,-4-1,-9-1,-22 2,-12 0,-16 0,-10 8,-3-2,3 3,-1 6,13-3,4-3,13-4,11 3,8-4,4 3,13-5,6 0,2 1,4-3,2 2,3-1,-1 1,5-1,1-1,0 1,1-1,-1 1,1-2,3-3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737 546,'2'0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760 537,'-3'2,"-6"4,2-1,0 0,0-3,0 3,4-3,-1 1,-1 0,2-1,-1 2,13-2,5-2,-2 0,4 2,0-1,0-1,-2 0,-1 0,-9 0,-2-4,-2-2,-1 2,-1-1,-3-2,1-1,0-1,-1 2,3 0,-4 2,1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1222 520,'-4'0,"1"2,1 2,-3 2,2-2,-1-1,1-1,0 3,0-1,-1-1,1-1,2 1,2 3,6-5,-2 0,1 0,0-1,0 0,-1 0,-1 0,0-1,-1-1,-3-1,0 0,0 0,-1-1,-2 2,1-3,-4-1,3 4,0-3,0 2,3 0,0-1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1564 527,'-3'3,"-4"5,3-3,0-1,1 1,-3 2,1-3,-2 0,3-1,1 1,6-3,0-1,1 0,2 0,-1 0,0-3,-1 2,-1-1,-1-2,-1 0,-1 1,1-1,0 1,-1-2,0-1,0 1,0 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170 526,'3'-1,"-2"6,-1 3,1 0,0 1,-1 1,0-2,0 0,0-2,0 3,-1-1,-2-3,0-2,2 2,-2-3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178 527,'3'2,"2"2,3 2,1 1,4 3,-2-1,2 1,-2 0,0-2,-2-2,-3-1,-1 1,-2-3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251 664,'3'1,"0"2,-1 3,4-2,-5-1,1 1,1 0,-1 2,2-1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106 681,'5'-1,"0"-2,-1 3,0-1,1 1,-2 0,1 0,0 2,-1 1,0 0,-3 3,0-3,0 3,-2 3,-1-2,-1 1,-1-1,1 0,-1-1,0-2,2 1,0-1,9-4,3-2,-1 2,0-1,0 1,2 0,-5 0,-1 0,0-1,0-1,-4-1,-1-2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177 660,'1'6,"-1"0,0 0,-1 4,0 1,-1 1,1-2,-1 3,2-5,-1 2,1-4,0 2,0 1,0-3,0-2,0 1,0-2,1 0,0 1,1-1,2 0,-1-3,0-1,2-2,0-3,1 2,-3 1,-2 0,-1-2,0 1,-3 0,1 1,-2 1,1 0,0 1,-3-1,2 0,1 2,0 0,0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231 670,'0'4,"0"0,0 1,0-1,0-1,1 4,0-2,-1-2,0 1,2-1,-2 1,-2-11,1 1,-2-1,1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204 611,'6'3,"-4"1,1-2,1 1,-1 0,1-1,0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333 477,'8'2,"0"-2,6 0,0 0,8 0,8 0,11 0,8 0,8 0,0 0,-8 0,-4 0,-13 0,-10 0,-8 0,-4 0,-3 0,-3 0,2 0,-1 0,-2 0,1 0,1 0,1 0,-1 1,-1 0,1 1,0-2,-1 1,-1-1,1 1,-1 0,-11 1,0 0,-8-2,-2 2,-4-1,-5-1,-2 0,-8 0,-4 0,-8-1,5-6,6 2,-5 0,16 1,0 1,8 1,3 2,2 0,2 0,-5 0,11 0,1 1,2-1,-2 0,1 2,-1-2,2 0,0 0,-2 1,2 0,-1-1,-1 0,2 1,-1-1,1 1,0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1011 497,'5'-1,"0"1,0 0,-1 0,-1 0,2 0,1 0,2 0,2 0,2 1,-1 1,3-1,-2-1,0 0,0 0,0 0,0 0,-2 0,-4 0,2 0,-1 0,-3 0,1 0,-1 0,1 0,-1 0,0-1,-1-1,0 2,0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67 592,'7'0,"-1"0,2 0,2 0,4 0,2 0,-2 1,6-1,0 2,2 0,0-2,-2 0,-1 0,3 0,-2-1,2 1,-4 0,2-2,-4 2,2 0,-2 0,-2 0,10 0,-12 0,0 0,0 0,0 0,-6 0,4 1,1 0,-1-1,-2 2,4-1,-1 1,1-2,-4 1,1 1,3-1,-4-1,2 2,2-2,-2 0,1 0,-1 0,0 0,0 0,4 0,-8 0,-2 0,-1 0,1 0,0 0,1 0,-2 0,3 0,-2 0,-1 0,0 0,0 0,0 0,2 0,0-1,0 1,-2-2,1 1,0 1,-1 0,0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541 517,'0'4,"0"2,0-1,0 1,0 0,0-2,0 4,0-4,0 0,1-1,-1 1,0-1,0 0,1 3,-1-1,1 0,-1-1,0-1,1-7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548 529,'3'-3,"2"0,2 2,1-1,2 1,6-1,0 2,0 0,0-2,0 2,15-3,-21 2,0 1,-3-2,-3 2,1-1,1 1,0-1,2 1,1-1,-3-1,1 1,-1 1,3-1,-5 1,0 0,1 0,-2 0,1 0,0 0,-1 0,1 3,-3 0,1 1,-1 2,0-1,-1-2,0 2,0-2,0 2,0 0,0 0,0 3,0-4,0-1,0 1,0 2,0-2,0 0,0-1,0 0,0 0,0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718 608,'3'-1,"1"-1,3 0,2-1,1 0,2 3,-3-1,1-1,-4 1,1 1,-3 0,2 0,-1 0,-2 0,1 0,1 0,-2 0,0 0,2 0,-2 0,0 0,0 0,1 0,-1 0,0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605 709,'0'6,"0"-2,1 1,-1-2,0 2,0-2,0 5,0-4,0 4,0 0,0 2,0-2,0-2,0 2,0-1,0-3,0 1,0-11,0 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757 546,'2'7,"0"-1,-2 1,0-1,0 0,0 0,-2-1,-1 2,-8 4,2-7,-3-2,2-2,-4 0,-1-4,-3 1,-2-2,3-2,1 2,4 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383 500,'4'2,"-3"5,-1-4,0 3,0 2,0-2,0 2,0 2,1-3,-1-1,0 0,0 7,0-7,0-3,0 1,2-7,-2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395 526,'3'-1,"1"0,-1 0,6 1,2 0,3 0,1 0,3 0,0 0,-4 0,0 0,-2-1,-1-1,-5 1,-2 0,1 1,-2 0,1 1,-1 2,-3 1,0-1,0 3,-1-1,0 3,-1-3,1 1,0 1,-3 6,2-5,1-1,-1 4,2-8,0 1,-1 0,1 0,-2-1,-1-3,-3 0,3 0,-3 0,-1-2,-3 1,-2-1,-1 2,1-1,0-1,3-1,-1 4,2-1,1 0,3-2,1 2,-2-1,0 1,0-1,-3 0,4 1,1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185 482,'1'5,"1"1,-1-1,0-1,-1 5,0 1,0 0,0 0,0 4,2-4,-1-3,-1-1,0-2,1 0,-1-1,0 3,0-3,0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176 475,'-6'0,"1"0,-5 0,0 2,-1-1,1-1,0 2,0-1,0-1,1 1,5-1,-1 2,0-1,2 0,0-1,0 0,-1 1,1 1,0 1,3 0,0 2,0-2,1 1,0 4,2-2,-2 1,2 1,-2-1,1 1,1-1,-2 2,0-5,-1 2,1-1,-1 0,0-1,2 3,-2-1,0-2,0 0,0-1,2 1,1-3,2 0,-1 0,2-1,3 0,1 2,2-2,4 0,0 0,0 0,-2 0,-2 0,-6 0,-2 0,1 0,-2 0,-1-3,-2-1,0 1,-1-1,0-5,-2 2,0-1,0-1,2 1,-3-1,2 2,1 1,-1 1,0 2,0-2,0 1,1 1,-4-1,4 1,-2 0,1 0,0 0,-1 0,0 0,0 0,0 1,0-1,-1 1,-3 2,0 1,4-1,-3 2,-3-1,3 2,-1 0,0-2,1 2,2-3,0 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222 464,'-2'3,"1"1,0 4,0-3,1-2,-2 3,0 3,0-3,-1 5,0-1,2-1,-1 1,2 0,-1-2,0 1,-1 1,2-4,0 1,0-3,0 2,0-1,2-2,1 2,2 0,0-1,2 0,4-1,1 1,-3 0,7-4,0 2,0-1,2 1,2-1,-2-1,7 0,-6 0,3 0,-4 0,4 0,-4-2,2-1,2 1,-2-1,3-3,-4 1,4 0,-5-2,3 0,-5 3,3-3,-5 0,1-1,-4 0,2 2,-6-1,1-1,1 0,-2-1,-1 0,2 2,-4-2,1 2,-3-2,0 3,-1-1,0 3,-1-1,0 1,0 1,0-1,0 1,-1 0,0-1,-3 0,-1 2,0-2,-6 4,1-3,-4 0,-2 3,-4 0,-2 0,-2 0,-6 1,-5 3,5-2,-1 4,-2 5,4-2,5-4,0 1,7 0,3-1,-1-2,3 2,-1-2,1 4,1-3,0 2,2-1,2-2,2 0,0 0,2 0,-1 1,0-3,1 2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685 339,'-3'2,"2"4,1-3,-2 3,1 1,1-3,0 2,0 1,0-3,0 1,0-1,1-1,0 2,1-1,-2 0,0-1,0 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653 381,'-1'3,"1"2,0 0,1 0,0-2,-1 1,1 1,2 0,-2-2,0 0,0 1,2-3,0-3,-1-1,1 0,0 1,-1-3,2 0,-2 1,4-1,-3 0,-1 2,-1 0,0-1,0-1,-1 1,0-1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670 229,'-4'3,"3"1,-1 0,1 0,1 2,0-2,0-1,1 3,1 0,0-2,1-3,0-1,0-1,0-5,0 0,-1 1,0 2,0-3,-1 1,0 0,-1 2,0-2,-2 1,-1 3,-1 1,1 0,-1 2,1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718 247,'4'2,"0"-2,-1 2,1-2,-1-1,-1 4,-1 2,0-1,2 0,0-4,1 0,-1 0,0 0,1-2,-2-2,-1 0,1-1,-2 2,0 0,0-1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615 690,'-4'7,"1"-4,0 1,1-1,-1 1,0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790 214,'0'5,"0"0,0-2,0 5,0-2,0 2,0 0,0 0,0-3,0-1,0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818 241,'-6'1,"0"-1,1 2,1-1,0 0,0 1,0 0,2 2,2 0,4-2,-1-1,2 0,-2 1,3-2,1 0,-1 1,-1-1,-2 0,2 0,-2 0,3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1040 857,'-1'-3,"1"-1,0-3,0 4,0-3,0 0,0 0,0 0,0-4,0 1,0 3,0-4,0 2,-2 0,1 1,1 1,-1 3,-1-1,0 1,-2 3,1 1,-7 1,6 1,0 0,-3 0,0 0,0-1,-4 3,4-1,-3 1,-1-2,2 1,4-1,-2 1,3-3,0 0,0 2,2 1,4 0,3-3,-2 0,3 1,1-1,0 2,-1-2,-1 0,-2 0,0 1,-1 1,-9 8,3-8,0 4,-2 0,0 0,4 0,-3 2,1-2,0 0,0 0,1-4,1 4,0-4,-1 1,3 0,3-4,5 2,0-1,4-1,3 2,-1 1,-2-3,4 0,-4 0,-4 0,-1-1,-3-1,0 0,-2-2,2-3,-3 4,0 0,1-4,-2 1,0 0,0 0,0 0,0-1,0 3,-1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943 963,'0'3,"0"4,0-4,0 1,0 2,0-2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938 942,'3'0,"0"1,1 2,-1-1,2 0,-2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984 973,'3'-1,"0"-1,1 1,0 0,-1 1,1 0,0 0,1 0,-2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1001 987,'0'3,"4"-3,0-1,-1 0,0 0,4-4,-4 4,-1-3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1030 973,'2'3,"-1"0,1 0,1-1,1-1,0 0,-1-1,0-3,-3 0,0-1,0-2,-1 2,-1 0,-3 3,2 1,0 0,-2 0,1 0,1 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988 593,'-1'6,"1"-1,0 1,0 0,0 2,0-2,0 3,0-3,0 2,0 4,0-2,0 2,0-4,0 0,0-1,0-4,0 0,-1-6,0 0,1-1,0-1,0 1,0-1,0 1,0-1,0 1,0 0,0 0,3-1,-3 1,1 1,2 1,0 1,1 1,0 2,-1 0,0 2,-2-1,-1 3,0-3,0 1,0-1,-4 4,1-3,-1-2,3 1,6-1,0 1,0-1,1 0,1 2,-1 0,0-2,-2 1,0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1131 810,'5'0,"-1"2,-1 1,0-1,0 1,-2 0,-1 3,0 2,-1-3,-2 0,-2 2,-3 1,3-3,1-1,2-1,0 0,7-3,2 0,4 0,-3-2,2 1,-3-1,-2-2,0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615 676,'3'0,"-1"3,1 2,-1 2,0-2,0-2,1 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1198 777,'0'4,"0"2,0-1,0 1,-1 2,0-1,0-1,-1 1,1-1,0-1,0 1,-1-1,2-2,0 2,0-1,1 0,0-1,2-2,1-1,0-3,-4-1,-2 1,-2 1,1 1,0-2,0-2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1222 767,'2'3,"-1"3,-1-2,0-1,0 3,0-2,0 0,0-1,0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1219 725,'3'3,"0"0,-1 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1264 826,'4'2,"0"2,-1 0,-2-1,0 1,2-1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1282 829,'-4'2,"1"0,1 1,-5 0,5 1,-1-2,-1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1359 799,'5'2,"-2"-1,0 0,0 3,-2-1,-1 5,-2-5,-2 2,0-2,2 1,-1-1,2 1,8-9,2-1,-4-1,3-2,-3-2,-3 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1403 765,'0'7,"0"-3,1 1,1 0,-1-1,0 3,2-2,-3-1,0 1,1-1,-1 1,1-1,2 3,-3-4,1 3,2-3,-1 1,-1-1,0 0,-1 0,-4-2,1-1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1422 794,'2'-3,"1"2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1444 708,'0'3,"0"0,2 3,-2 1,0 1,1 0,-1 0,1 1,2 1,-3-4,2 1,-2-1,0-3,0 0,0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1483 765,'-4'0,"-5"2,5-1,-4 5,6-3,1 0,1 0,3-2,0-1,0 0,0-1,1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300 686,'3'0,"0"0,2 0,-1 2,6-2,-1 1,1-1,2 0,-2 1,1 3,-3-4,-2 1,-1-1,-1 1,0-1,0 0,-1 0,1 0,-1 0,0 0,-8 0,1 0,-2 0,0 0,-2 0,-1 0,-1 0,-2 0,2 0,0 0,2 0,4 0,0 0,9 0,0 0,2 0,5 0,0 0,4 0,-2 0,-2 1,9 1,-17-2,-1 0,1 0,-13 0,-2 2,3-1,-16 1,11-1,1 1,-2-1,6 1,-3-2,7 0,1-1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1478 775,'4'-2,"1"1,0-1,-2 1,1 0,0 0,-1 0,2-2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1516 750,'2'5,"-2"-2,0 0,0 1,0-1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1513 720,'3'0,"0"3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1549 808,'0'3,"2"0,1-1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1550 804,'0'3,"3"6,-2-5,3 2,1 1,-3-2,-1-2,2 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1572 823,'-5'-1,"2"2,-1 1,0 1,-2 4,3-3,1-1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1630 812,'1'-4,"-6"5,2 3,-3 1,2 1,3-3,0 1,1 1,0-2,0 0,0 0,4-1,-1-1,3-1,-2 0,-1 0,1 0,-1 0,0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1671 782,'3'-2,"1"2,-1 0,2 0,-1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1661 869,'3'0,"0"0,0 0,0 0,4 1,-3 0,1-1,-1 1,0-1,-1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110 435,'6'0,"2"0,0 0,4 0,6 0,-2 0,4 0,8 2,0-2,5 0,-4 0,-2 4,3-2,-6 4,1-5,-5 1,1 2,-5-3,0-1,-2 2,-2-2,14 0,-16 0,0 0,10 0,-12 0,0 0,1 0,-1-1,-2 1,1-1,-3 0,3 1,-3 0,0 0,0 0,1-1,1 1,-2 0,0-1,2 1,-2 0,2 0,-3 0,3 0,-4-4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95 393,'4'1,"3"-1,3 0,2 0,0 0,2 0,2 0,-2 0,0 0,-2 0,0 0,-2 0,1 0,-5-2,1 1,-3 1,1 0,-2-1,2 0,-1-1,-7 2,-2 1,-3 1,-4-2,-2 1,-1 2,3-3,0 2,2-1,3-1,1 0,3 0,0 0,-3 0,3 0,-3-1,1 0,8-2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302 454,'-2'7,"2"1,0-3,0 1,0 0,1-2,1 6,1-3,-2-2,2 6,-1-8,0 2,0-2,1 0,-2 0,6 0,-2 0,-1-3,4 0,0-1,1 0,-3 0,1-2,-2 1,-2-5,-2 4,-1-1,0-5,0 5,-2 0,-5-9,2 8,-2-3,2 1,1 0,0 0,0 4,2-1,0 1,-1 1,1-2,-2 1,1 2,2-2,-3 3,0 0,-4 1,4 0,1 1,-1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1118 530,'3'2,"2"-4,0 1,3 0,4-3,-8 4,2 0,5-2,-8 2,1 0,-1 0,1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1317 532,'6'-2,"-2"2,4-1,0-1,11 2,-11 0,0 0,-2 0,-1 0,-2 1,0-1,0 0,1 2,-1-1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836 606,'3'1,"0"1,0-2,2 0,3 0,4 0,0 0,4 0,3 0,3 0,5 0,3-1,3 1,25 0,-34 0,-2 0,-2 0,-8 0,-4 0,0 0,-3 0,-2 0,0 0,0-1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1196 606,'2'0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425 616,'-1'6,"1"-2,0 1,0 1,-2 0,2-1,-1-2,0 2,1-1,0 0,0 0,-1 2,1-1,0-1,0 1,0-1,0-1,0 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415 610,'4'-1,"3"1,-3 0,4-1,0-1,1 1,1-1,-2 2,4 0,-7 0,-1 0,0 0,-1 2,-1 3,-1 1,0 0,-1-2,0 0,0 1,0 1,0-2,0 1,0-1,0 1,0-1,-1 1,1-2,0 1,0 0,0-1,-1 0,1 0,-1 0,-2 0,-1 0,0-2,-1 0,-3 0,-1 2,-3-3,-2 2,4-2,2 0,-1 1,5-1,0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1077 717,'4'0,"1"-1,3 0,1 1,-1 0,2 0,-2-1,-3 1,-1-1,-13 2,1-1,-3 1,-3 2,4-1,-2-2,1 1,1-1,6 2,-1-1,2-1,8 0,4 0,1 0,6 0,2 0,-2 0,-2 0,-2 0,-8 0,1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101 746,'5'0,"-2"2,5-2,2 1,4 1,4-1,2 3,5-4,0 1,2 3,4 0,-4 0,-4 0,3-2,-3 1,0 1,-3-3,-2 1,2-2,-2-1,-4 0,0-1,2 2,-2-1,0-1,0 0,3-1,-3 0,2 1,0 1,0-1,-1 1,-1-1,-4 2,0-1,-1-1,1-1,0 3,-1-1,-1 1,2 0,-2 0,1-3,-3 2,1-1,-3 2,2-1,-3 1,1 0,-1 0,1 0,-1 0,1-1,0 0,0-1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1127 778,'3'-1,"0"1,2 0,-2 0,3 0,0 0,4 0,-2 0,4 0,0-2,1 2,-3 0,0 0,0 0,0 0,0 0,-2 0,0 0,0 0,-3 0,-1 0,2 0,1 0,-1 0,-2 0,2 0,0 0,-1 0,-1 0,1 0,-2 1,3-1,-1 2,-1-2,1 0,-2 0,2 1,-1-1,1 0,-2 0,3 0,-2 0,2 0,0 0,1 0,-3 0,1 0,-2 0,0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336 462,'3'0,"2"0,-1 0,2 0,4-1,-1 1,-1 0,4 0,-6 0,2 0,-2 0,-1 0,1 0,-3 0,0 0,0 0,1 0,-1 0,1 0,-1 0,2 0,-2 0,2-1,-1 1,0 0,2-1,-1 1,1 0,2 0,0-2,-1 2,-1 0,0 0,-2 0,1-1,0 0,3 0,-5 1,8-2,-5 2,3 0,1 0,-2 0,0 0,0 0,0 0,-3 0,-2 0,0 0,2 0,0 0,-2 0,1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1428 779,'2'0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234 863,'3'0,"4"0,-1 0,2 0,0 0,4 0,0 0,4 0,4 0,1 0,4 0,-3 1,2-1,1 0,-3 2,2-2,-4 0,-2 0,-2 1,-2-1,0 0,0-2,-2 1,-2 1,-1-2,-3 2,-1-1,0 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1212 63,'-2'7,"1"-4,-2 2,2 1,1-1,0-2,-1 5,1-4,0 1,0-1,0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1304 62,'1'6,"-1"-3,0 2,0 1,0 0,0 0,0 0,0-1,0-2,0 2,0-2,1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1196 126,'3'-2,"0"4,0 0,2 3,-1-2,-1 0,0 1,-1-1,2 2,-2-2,-2 0,0 0,0 2,-2-2,-2 1,-1-1,-1 1,2-3,0 2,2 0,5-3,1 0,0 0,0 0,-1 0,1 0,1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1296 139,'4'0,"-1"1,0 4,0-3,-1 2,0 0,-2-1,2 0,-2 1,-1 0,-2-1,0 0,0-2,8 1,0-2,-1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1559 73,'-3'11,"3"-6,0-1,-1 4,0-1,-1-3,2 2,-1 1,1-4,-1 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1653 70,'3'0,"-2"4,-1 0,0 5,-2-4,-1 2,-1-2,0 1,2-3,-1 2,2-1,-1 0,2-1,4-3,2-2,-2 2,1 0,-1 0,1 0,-1 0,1 0,-1 0,-1 0,0 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1548 202,'-4'0,"1"3,-1 4,3-4,1 1,0 1,0 1,0-2,0 1,2 0,0-2,-1 0,1 1,1-4,1 1,-1-1,2-3,-3 0,5-2,-4 2,0-2,-1 0,-1 2,-1-1,0 1,-1-2,-1 2,-2 0,1 2,0 0,0 1,-2-1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1552 281,'-4'0,"-1"3,1 0,-1 1,2-2,-1 0,-3 4,4-5,-2 1,2 0,-1-1,2 2,6-3,3 2,1-2,-1 2,-3 0,-1-2,1-1,-1-3,-2 0,-1 1,-1 0,-1-1,0-1,1 2,-2-3,2 1,0 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340 391,'-1'4,"-2"1,2-1,1-1,0 0,0 0,0 2,-1 2,1-1,-1 1,-2-1,3-2,-1-1,2-6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1500 164,'-3'4,"2"-1,1 5,0-1,-2-1,1 1,0-1,-1 1,2-1,-1 0,0 1,-1-1,-2 3,4-3,-1 3,1-1,-2-2,1-1,1-1,1-8,2-3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1495 143,'-1'3,"5"0,2-1,1 2,0-2,2 3,-3-4,1 2,-2 1,0-3,-1 2,-1-2,1 0,-4 2,1 2,-1-2,0 1,0 1,0-2,0 1,0 2,0 1,0 1,0-2,0-2,0 4,0-2,0-1,0 1,0 0,0-2,0 4,0-2,0 0,0-1,0-1,0 0,-1-1,1 0,0 1,-6 1,3-4,-1 0,0 2,0-1,1-2,-1 2,-1 0,1-1,2-4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1688 191,'3'1,"3"3,-1 0,2 0,-1 2,3-2,-4 0,-2-1,2 0,-2 0,-2 2,-1-2,-2 0,-5 0,3-2,2 3,-1-3,2 5,4-1,-1-2,0 1,0-1,0 0,-2 0,0 1,-2 1,1-2,0 0,-1 1,-1-1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1606 912,'4'-1,"0"4,-2 1,-1-1,0 0,-1 1,0 0,0 0,1 2,-1-2,-3-1,9-2,-2-1,-1 0,1 0,-1-1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503 964,'6'0,"0"1,6 2,1 0,1-1,6 1,-2-1,-2-1,4 1,-1 3,-1-3,-2 1,-4 0,0-1,-3-1,-1 0,1 1,-3-2,0-1,-2 1,-1-1,1 1,1-2,2 1,-3 0,2 0,-1-1,0 0,1 0,-1 1,-2 0,1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794 1002,'2'-3,"-2"-2,1 2,-1 0,0-3,0 1,0 1,-1 0,0 0,-1-1,-1 0,-1 0,-1-1,-3-3,-1 1,-4-1,0-3,-2 2,0-1,0 1,-2 1,4 1,-1 4,2 0,1 0,-1 2,7 2,-1 0,2 0,0 0,-2 2,3-1,-2 1,0 2,-1 1,2 1,-3-2,-2 2,2 0,0 1,1-2,1-2,0 1,0-2,3 2,-2-2,1 1,2 1,0 0,1 2,0-3,0 0,0 2,0 1,-1-3,0 1,0 0,1 0,-1 2,0-3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1148 783,'4'-1,"4"-1,0 1,8 1,2 0,2 0,-2 1,20 2,-24 0,3 2,4 3,-12-5,-4 0,1 4,-2-1,-1-4,2 3,-1 2,-1-2,-1-2,2 4,-3-3,0 3,0-3,-1 1,0-1,-1 1,-2 2,1 0,-8 5,6-7,-5 3,0 0,-2-2,-10 1,4-3,-15-1,16-4,2 0,-13-2,17-2,3 1,3 0,1 1,0-2,1 2,2-2,0-1,0 0,0-1,6-10,-1 8,1-2,7-7,-3 9,-1 1,2 2,1 3,1-2,-1 5,0-1,-2 1,-2 0,-1 0,-4 0,1 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242 339,'-4'2,"3"2,0-1,-1 4,2-3,0 4,0-2,0 4,0 0,0 2,0-4,0 4,1-3,0-3,0 1,2-4,-1 0,1 0,0-2,0-1,8 0,-3 0,0 0,2-2,5 1,-5-2,3 0,-6-2,-1 4,-4-2,2 1,-2-2,0 1,-1-2,-1 1,2-1,-2-1,-1 1,0-3,0 3,-5-8,1 6,1 1,-9-8,7 10,1-2,1 3,-1-1,1 3,-1-2,-2 1,3 2,0 0,0 0,-2 0,1 0,-1 2,1-1,1 0,-4 2,4-2,0 0,1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1140 786,'3'0,"-1"6,2-1,0-1,0 1,0 0,0 0,-2 4,1 1,-1-1,-1-3,-1 2,0-3,0 1,0 0,0-1,0-1,0 1,0-2,0 1,0 1,0-2,-2 1,1-1,1 0,0-6,0-4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1162 810,'7'-3,"5"1,6 1,5-3,10 4,0 0,-1 0,-3 0,-9 0,-4 0,-8 0,-5 0,-4 4,-5 5,2-4,0 2,-1-2,2 0,-1 0,0 3,3-4,-3 3,2 0,0-2,-2 2,2-3,-2 3,3-2,0 0,0-2,0 1,0 1,-1-2,1 0,0 0,-1 1,-1-3,0 0,-6 1,-1-2,-4 0,2 0,-2 0,-2-2,2 1,0 1,5-2,-1 1,2 1,3 0,2 0,-1 0,1 0,-1 0,1-2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332 387,'3'0,"0"-1,2-2,2 2,3 1,4 0,2 0,0 0,0 0,-2 0,-2 0,-2 0,-2 0,-2 0,-2 0,2 0,1 0,1 0,4 0,-2 0,2 0,0 0,-1 2,-3-2,0 0,0 0,-2 1,-2-1,-1 0,1 0,1 0,0 0,0-1,-2 1,1 0,0 0,0 0,-1 0,0 0,2 1,-2-1,0 1,2 0,-2 1,-3 1,0 0,0 1,0 0,0 1,0-1,0 2,0-2,-1 2,0-3,0 0,0 0,0 2,-1-2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1158 793,'-2'7,"1"-4,0 2,1 3,0-2,0 4,0 0,1 3,0-3,-1 0,2-3,-2-1,1-3,2-9,0-1,1-4,1 0,-1 3,1-1,-1 2,0-2,-3 4,1 1,-1 0,-1-1,0 1,0 1,0 0,0 0,0 0,0 0,2 0,3 2,3 0,6 1,-4 0,6 0,0 0,-4 0,-3 0,-3 3,-2-2,-2 4,-1-2,-3 1,-3 2,3-3,-4 4,5-3,0 3,0-3,0 1,1-1,-1 1,1-1,-2 3,2-4,0 0,-1 1,-1-1,1 0,-2-2,-3 1,-3 1,0 0,1 2,-1-5,1 2,-1 1,2 0,4-2,0-1,0 0,-1 0,-2 0,3-1,0 0,-2-2,2 1,-1 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380 330,'-4'2,"-1"5,3-3,1 2,0 0,-2 5,0-2,1 1,1-2,-1-1,2 1,0 0,0-2,1-1,1-2,-1 2,2-2,1 0,0 2,0-4,3 3,2 0,3-1,1 1,5 1,0-4,4 1,4 3,4-3,-1-2,-3 2,-4 0,-2-4,-2-2,-6 0,-1 1,2-4,-3 4,1-5,0 2,-2 0,2 2,-4-1,-2 0,0 2,-1 0,1-1,-3 1,1-2,-2 1,-1 0,0-2,-1 3,0 0,-1-1,-3 1,1-4,-3 1,-2 2,-4-3,-2-1,-5 3,0 0,-7-3,-1 0,-7 4,4 0,1 2,4 0,5 2,1 0,4 0,1 4,3-1,-1 1,5-2,-1 2,-1-1,3 2,0-3,-2 3,2-4,1 2,0 1,1-2,2 0,0 1,-1 0,1-2,0 3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1169 210,'4'0,"0"2,-1 0,0 0,0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1164 208,'4'0,"0"0,-1 1,1 0,-1 0,2-1,-2 3,0-1,0-2,0 1,-1 2,-1 1,-1 0,-3 6,-4-4,2-4,0 1,-1-2,1 1,0 1,1-2,8 0,0-1,2 0,2 0,2 0,-1 0,-1 2,-3-1,0 0,-1 0,-1 4,0-3,-2 1,-1 1,0 0,0 0,-1-1,-2 0,0 2,-2-4,-2 2,2 0,1-2,0 1,-2-1,3-1,-2 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1332 232,'-1'8,"0"-1,1 3,-1 0,-1-3,1 3,1-4,-2 1,2-4,0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1108 307,'3'2,"0"0,1-1,3 2,2 1,1-2,2-2,4 2,1-1,0-1,2 2,-2-2,-5 0,-1 0,-1-1,-2 0,-2 1,-1-1,2 1,-3 0,2 0,2 0,-2 0,-1 1,3-1,-1 2,-3-2,2 0,-1 1,1-1,-2 0,-1-1,-2-2,-1-1,2-8,2-9,-4 11,0 0,0 2,0-5,0 1,0 2,0 0,0 2,-3 1,0-2,0 1,2-1,-3 4,1-2,1 4,-2-2,2 0,-4 0,1-1,-4 2,-4-1,4-1,-3 3,-3-2,-3 2,2-2,0 3,-2-1,0 1,-2 1,2-1,-1 0,3 1,0 3,0 0,4-1,3 1,4 0,2-1,1 3,1 0,1 4,0-3,1-2,-1 2,0 2,2 4,-1-3,1 6,-2 0,0 4,0 2,0-4,0-4,0-2,1 0,-1-1,3-4,-2-1,0 0,0-1,1 0,0 0,-2 0,1 0,-1 0,0 0,1 2,-1-1,1 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1516 81,'1'3,"-1"2,0-2,0 2,1-1,-1 0,1-1,0 1,0 2,0-1,-1-1,0-1,0 4,0-4,-2 5,-1 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1492 170,'6'3,"-3"-1,0 1,-1 1,1 0,-1 1,0 1,-2-3,0 1,0 0,-1 0,1 2,4-4,0-1,-1 1,0-2,1 2,-4 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1125 163,'-1'5,"1"-1,0 2,0 0,0 4,0-2,0 6,0-4,-1 2,-1-3,2-1,0 0,0-2,0-1,0-1,2 0,-1 0,4 1,0 2,-2-5,2 0,0 1,2-1,5 0,-2-2,2 1,-3 1,1-3,0 0,-3-2,0-1,-2 1,-1 1,0 0,-1-3,0 4,1-2,-1 0,-2-1,-1 1,0 0,0-2,-1 1,-2-1,2 0,-1 0,-2-2,1 2,-1 0,2-2,-2 2,0 0,-1-2,0 3,3 0,-3 1,2 0,-4-1,1 0,2 2,-1 1,1 1,-1-1,-2-2,1 2,1 1,2-2,-2 1,2 0,-1 0,0 1,0 2,1 1,0-1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1104 330,'6'0,"0"1,6 1,4-2,4 1,0 1,9 2,6 2,-9-4,1 2,-7 1,0-5,-8 2,-3 1,-5-3,0 0,-8-2,-4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468 308,'0'6,"0"-2,0 2,0-2,0 1,0-1,0 0,0-9,0-1,0 0,0 0,0 2,1 1,0 0,2 1,1 0,0-1,2 2,0 0,-3 1,0 0,1 1,1 2,1-1,-4 1,2-1,-2 1,0 0,-2 0,2 0,-2 1,-1-1,-4 0,-3 0,-4 1,2-4,2 0,-2 2,2-2,1 0,4 0,7 0,2 0,5 0,7 1,-7 2,-7-3,2 0,-3 2,0-2,-2-3,-1-3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426 298,'-1'8,"1"-2,0 3,0-1,0 2,0 2,2-4,-2 1,1-3,-1-3,0 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1168 327,'-6'0,"2"0,0 0,-1 0,2 0,0 0,0 0,13 1,1 0,9-1,2 4,16-2,-4 2,2 3,-2-5,13 4,-33-5,-4-1,-7 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1606 146,'3'-1,"2"1,-2-2,0-1,1 0,1-1,2-2,-3 3,-2-2,1 0,-2 1,0 1,-2 0,-5 1,3 2,0 0,-2 0,2 0,0 0,-1 1,0 1,3 1,5 2,1 0,4 3,0 0,4 0,-4-1,0-1,-1 2,-5-5,-1 0,-1 1,2-2,-3 2,-1 0,-3 4,0-3,-1-2,0 0,-2-1,1-1,-3 0,3-1,-1-3,1 2,2-1,1-2,1-2,0-1,2 3,2-1,2-2,2-2,1 0,-1 3,1 2,2-2,2 0,4-1,-8 3,-3 3,-1-1,0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1623 221,'2'7,"-2"-1,-1 3,0-3,-5 3,-2 2,-1-1,-1-1,-1-1,-1 0,-1-2,2 0,0-1,-1-3,5-1,-1-1,0-1,-1-1,0-3,2-1,-2 0,2 1,2 2,1-2,0 1,3 1,-1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1448 267,'-9'1,"1"1,1-1,-1 2,-1 0,4-2,-1 2,3-2,0-1,3 3,3 0,1 2,3 0,3 3,-1 1,2 1,0-1,-3-1,-2 1,-3-4,1-2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1624 122,'0'4,"1"-1,1 1,0 0,1 2,2 4,3 3,0-2,4 4,-3-2,3 0,-3-2,-3-3,-4-5,-1-7,-1-2,0-2,0-4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1704 130,'-6'4,"2"-1,-2 6,-1 1,-3-1,1 2,-12 6,12-7,-2 1,5-4,1-1,2-3,0-2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1642 243,'0'6,"0"-2,1 3,-1-3,2 1,-2 1,0-2,1 1,-1-1,1 1,-1-1,0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1693 245,'0'3,"0"2,0-2,0 2,2 0,-1-1,1 1,2-2,0-2,0-1,0-1,1 0,2-4,-4 2,-2 0,1-2,-1 0,-1 2,0-1,-2-1,0 0,-1 1,0 2,0 1,1-2,-1 2,0 2,1 4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1763 234,'1'8,"-1"-4,2 1,0 1,1-1,-1 0,4 0,-2-4,0-1,0-2,-1-2,-2 0,-1-2,0 3,-1-1,0 0,-4 0,4 1,-3 1,0 1,0 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1803 243,'3'3,"-3"1,1 1,1 0,-1 0,2 0,0-3,2-3,-4-2,0-2,-1 2,0 0,0-4,0 3,0-1,0 1,-2 1,-4 5,2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415 364,'0'4,"0"1,1-1,1 1,-2 0,3 1,-2-1,2 1,-2-1,-1 0,2-1,0-1,2-6,-1-2,-1 0,4-2,-4 2,1-2,-2 3,3-3,-4 2,0-1,0 2,0-1,0-1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1847 278,'-3'3,"-9"8,8-10,1 3,-2-1,3 0,0 0,1 1,9-4,-2 1,4 1,9-1,-16 0,0-1,-1-3,-2 0,-1 0,-1-3,-2-3,2 6,0-2,0-2,-1 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1640 209,'-1'7,"1"-2,-1 6,0-3,1 2,-2 1,2-3,-1 2,1-2,0-2,0 1,0 0,0-4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1641 246,'1'-3,"2"1,2 0,0-1,1 3,-1 0,-1 0,2-1,0 1,-1 0,-2 0,0 0,0 0,-3 3,0 0,0 1,0 1,0-2,0 0,0 2,0-1,0 1,0 1,0 0,0-2,0 1,0-2,0 1,0-1,-2 1,-5 2,-2-1,4-3,1 0,0-2,0 1,1-1,-1 2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1692 310,'2'5,"-1"-1,2 4,3 1,0 5,1 1,-1 0,3 1,-1-1,0-2,-2 3,-1 1,-1-1,0-1,0-3,0-1,-4 1,2-2,1 1,-3-3,1-4,-1 0,-3-4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1752 523,'3'6,"-2"0,4 3,-4-1,2 1,1 2,-1-4,3 0,-2-2,-2-2,1 0,0-1,0-2,1-4,-1-1,2-1,-1-1,0 2,0-2,-1 2,-1 0,-1 1,-1 0,0-1,0 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1796 630,'-1'6,"1"-2,0 3,0-4,0 1,0-1,1 1,1 0,1-3,0-1,0-3,0 0,-1 0,-1-1,0 0,2-5,-2 5,0-3,-1 1,0 0,0 1,0 1,-4 1,-1 3,1 0,0 1,1 0,-2 1,3 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1832 669,'2'0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1326 751,'-3'3,"1"5,-1 0,3-2,0 3,0 1,0 0,0-2,0-2,1 1,-1-4,2 0,2-2,-1-3,1 0,1-2,-2 1,1-1,0-1,-1 0,-1 0,-2-1,0 0,0-2,0 0,-1 1,0 3,0 0,0 0,-1 0,-2-1,3 2,-3 2,2-2,-1 3,-1 0,1 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1408 762,'0'5,"1"1,-1 1,3-1,-2 1,3-2,-1 2,1-2,-2-1,1-1,-2 0,2 1,-2-1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1444 769,'-7'6,"5"-2,-1-1,0 2,1-1,-6 4,6-5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402 216,'3'1,"0"2,-2 1,1 1,-2-2,0 3,0-1,3 7,-3-7,0-1,0-1,0 2,-1 0,1-2,0-9,0 2,0-2,1 3,0-1,0 0,0 0,2-1,0 1,0 1,-2 0,2 0,2 1,-4 5,-1 1,1-1,1 2,-2-1,1-1,-1 3,0-2,1-1,-1 1,1-1,0 0,2-3,3-3,-3 2,2-2,-2 1,3-2,-5 0,-1 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1503 755,'5'3,"1"2,-1 3,1-1,0 2,2 0,-1-2,-1 1,0 1,-2-2,-1-1,-1-1,-1-1,0-9,-2-1,1-3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1566 780,'-6'2,"-1"1,-2 3,0-3,-1 2,-1-1,2 2,-4-1,8-3,-2 4,2-3,2-2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1609 756,'3'0,"0"2,2 5,-1 0,2 0,0 4,0-1,-1 5,1-2,0-2,1 1,-3-1,1-2,-1-4,-3-2,2-1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1691 796,'-6'5,"-1"1,-2 0,-2 0,-6 1,3-1,-1 3,0-3,3-3,3 2,4-3,1 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1320 852,'0'3,"-3"2,0-3,-3 2,1-3,0 2,2-1,-2-1,2-1,2 3,3 0,3 0,1 0,3 2,0-1,-2-1,-2-2,-2-1,0 0,-3-4,1 0,0-2,1 3,-1-2,0 2,-1 0,0-2,0 0,0 1,0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492 545,'5'1,"1"-2,4-1,2 1,3-1,-1 3,4 0,0 3,0-1,-2-2,-1 3,-3-1,-2-2,2-1,-5 2,-1-2,-1-1,1 0,-1 1,0-2,-1 1,5-1,-1 1,0-1,3 1,-3 1,4-2,-4 2,-2 0,3-1,-1 1,-3-1,-2 0,1 1,0 0,-1 0,1 0,0 0,0 0,-1 0,2 0,1 1,-2-1,1 0,0 1,-1-1,1 1,-2 0,0-1,2 1,-1-1,-1-1,0-1,-2-1,3-3,-1 3,0-2,-1 0,0 0,2-2,-3 3,2 0,-2 0,0-1,-1 2,0 0,0-1,0 1,0 0,0 0,-2 0,1-1,-2 1,0 1,0 2,-2-1,-2 0,-1-4,-2 5,-3-1,-1-1,-4-1,2 1,-2-1,-1 0,1 1,0 0,0 1,4-2,0-1,1 3,3-2,0 3,2 0,1 0,1 0,0 0,-2 0,1 2,-1-2,-2 1,-1-1,5 0,-2 0,-5 1,5 1,1 1,1-2,0-1,1 1,2-1,-1 1,1 1,0-1,-1 2,1-1,0 0,-2 1,2 0,1 2,0-2,-2 3,3-3,-1 2,-1 0,1 0,0 0,0-1,1 1,-2 2,1-2,1-1,1 1,0-1,-1 1,0 0,1-2,0 2,0-1,0 0,0-1,0 2,1-1,1-1,-2 0,3 1,-1-1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1436 54,'0'5,"0"-1,1 3,-1 3,0 2,0-2,-1 4,0 2,-1 0,-3 4,0-3,4-7,-1 0,1-1,1-5,0-1,1-7,-1-3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1441 80,'2'-3,"1"2,0 0,1 0,1-1,0 1,-2 1,1-2,1 1,-2-1,1 1,2 0,-3 1,0 1,0-1,1 1,-1 0,0 0,0 0,1 1,-1 2,-1 0,-1 0,-1-1,1 1,1-1,-2 0,1 2,0-2,1 3,-1-1,0 0,-1 1,0 0,1-1,-1-1,1 2,-1 0,2-1,0 0,-2 1,1 1,-1-4,0 1,0 1,-2-1,-7 5,5-6,-3 5,2-4,-4 2,4-5,-3 2,-3-2,1-1,4 0,0 0,2 1,0-1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1194 5,'-1'5,"0"-2,1 1,0 1,-1-1,1 1,0-2,0 1,0 0,0-1,0 1,0-1,0 1,1 1,-1-2,1 0,-1 1,2 0,-1-1,2 1,2-4,-2-3,2 1,-3-1,3-1,-1-1,-3 0,0 2,2-2,-3 1,0 0,0 1,0-1,0 0,-3 2,2-1,-5 1,2 0,-2 0,0-1,3 3,-1-1,0 1,1 0,0 1,1 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1353 7,'-2'4,"2"4,0 0,0-1,0 3,0 0,0 2,0-2,-2 2,1-7,1-1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532 228,'-3'0,"0"0,-3 2,2-1,-1 0,0 2,0-2,1 0,0 0,1 2,6-2,2-1,-2 0,0 0,2 0,-1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1096 153,'0'3,"2"2,-2-2,0 1,0 1,1 2,0 6,1-3,-2 4,1-2,3 5,-3-3,1-2,-2-2,0 2,0-6,1-2,0-1,2-9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1119 164,'3'-4,"0"3,0 0,3-2,3 3,-1-1,2 1,4 0,-2 0,-3 0,1 2,2-2,-6 1,1 2,0-2,-4 0,0 0,0 2,-1 1,-1 0,1 0,-1 1,0-2,0 3,0-1,1-2,-1 2,0 0,-1 1,1-2,0 0,-1 0,0 1,1-1,-1 0,1-1,-1 0,1 3,-1-3,1 2,0-1,-1-1,0 0,0 0,1 1,-1 0,-3-3,-3 0,-5 1,-1-1,-4 1,2 0,-4 1,2-2,-1 3,5-3,3 4,1-4,3 0,2 0,0 0,-7 1,7-2,0 0,-2 1,2 1,0-2,-2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1113 135,'-1'7,"0"-3,0 2,1 1,-2 3,2 4,-1 0,1 4,0 0,0 0,0-2,0-2,2-4,-1-3,0-1,0-3,0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1115 175,'4'-2,"1"1,-1 1,4 0,6 0,-2 0,4 0,0 2,0 1,-3 0,-2 2,-5-4,-3 0,2 0,-2 2,-1 1,-1-1,0 1,0-1,-1 1,0 5,0-2,0-1,0 2,0 0,0 2,0 0,0 0,0 1,-2 1,1-2,-1 0,2-5,-1 1,0-1,-1-2,1 1,-3-3,-4-1,0 0,-5 0,3 0,0 0,0 0,0-2,2 2,4 0,0-1,0 0,0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1317 848,'0'3,"-1"1,-2-2,-1 3,1-3,-2 0,0 1,2-1,-4 1,4-1,-1 3,-1-3,2 2,1-1,6-2,2 3,0-5,0 2,3-1,-3 1,-1-1,-1 0,-1-1,0-1,-2-2,0-2,0 3,1-2,-2-1,0 0,0 0,0-1,0 3,0 1,0 0,0-1,0 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1321 832,'-6'5,"2"-2,-1 0,-1 4,1-2,1-1,-1 3,-1 0,2 0,-2-1,2-1,3-1,-1-1,0 1,5-2,0-2,5 0,0 0,2 0,2 0,0 0,0 2,-3-1,1 1,-5-2,-2 0,-2-4,-1 0,-1 1,-1-2,-2 2,2-2,-2-2,1 2,1-2,-1 2,-1 0,3 2,0-2,-1 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1012 545,'5'2,"4"0,1-2,6 0,-2 1,0-1,0 0,0 0,-4 0,-4 0,-1 0,-2-1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1238 576,'-5'3,"1"1,1-1,-2 0,1 2,3 0,-1-1,2 0,0 1,0-1,0 2,0-1,1-2,1 4,4 0,-2 0,4 0,1-1,-2 1,0-1,0-2,2-1,2 2,-3-2,3-2,3-1,-4 0,6-3,1-2,-3 0,-1-2,-2 1,0-2,-4 3,-3 1,-3-1,1 2,-1 0,-1-2,0 0,0 0,0 2,0 0,-1-2,-2-2,0 2,0 3,-1-3,1 2,-2 0,1-2,-1 2,0 1,-2-1,-2 0,1 2,-3-2,1 0,-1 0,-1 1,2 1,-1 0,1-1,0 2,2 0,0 0,3 0,2 0,0 0,-1 1,1 3,-4-2,4 1,-2-1,1 1,-3 4,3-4,1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1252 606,'4'0,"1"0,-1 0,2 0,3 0,-3 0,-3 0,0 0,0 0,0 0,0 0,1 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1220 578,'3'1,"6"3,-4 0,2-2,3 3,1-2,1 0,1 0,-3-1,-3 0,-1-2,-1 0,-2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495 263,'12'0,"-2"0,-4 0,2 0,-3 0,-2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1279 617,'0'4,"2"-1,4-1,0-2,2 0,-2 1,2-1,-1 0,-3 0,-1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1204 749,'3'-1,"0"8,-2-2,0-2,0 0,0 2,1-1,1-1,0-3,1-1,0-3,-2 0,-2 1,0-2,0 2,0-1,-3 0,-2 0,1 3,0 1,1 0,1 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1244 744,'3'0,"-2"3,0 3,0-2,0-1,-1 0,0 0,1 0,-1-9,0 1,1-1,2-1,-1 2,-1 2,1 0,-1 0,1-1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538 868,'-1'5,"1"3,0-4,0 1,-1 2,-1 0,2-3,-2 1,1-1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602 862,'7'-1,"-1"2,3 1,-2 0,1 1,1 2,-2-1,-1 1,-3-1,-1-1,-1 0,1 1,-2 0,-1 1,-1-2,-1 1,-3 1,-1 1,-4-2,-1-1,1 1,1-1,3-2,3 0,12 0,1-3,-1 2,4 0,2 0,0 1,-4 1,1-1,-7 0,0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874 833,'3'3,"3"-2,-2 1,0 3,-2-2,2-1,-2 2,-1 1,0-2,-2 2,-1-2,-3 1,2-2,-5 1,7 1,3 0,4 1,3 4,2-2,-1 0,-1-1,-2-1,-4-2,-3 0,-1 2,-6 3,2-6,-2 2,0 1,0-1,0-1,3-3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823 973,'8'0,"1"2,1-2,2 0,2 0,2 0,-4 0,0 0,-2-1,0 0,-1 0,-5 1,-1 0,0 0,3 0,-2-1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956 855,'3'-2,"3"2,-2-2,0 3,1-1,-2 0,0 0,0 0,1 0,-3-4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959 815,'2'3,"3"0,0 3,4 0,2 2,-2-2,-2-1,1 1,-3-2,-2-3,-1 2,-2 0,-5-1,-1-1,-1 1,2-1,2 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1065 816,'0'3,"-3"4,0 3,2-6,0 3,-2-2,3-1,0 1,-1-2,1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483 209,'-3'3,"1"3,2-2,-1 1,1 1,0 0,0 0,0 0,0 1,0-3,1 1,1 0,-1-2,3 1,-1-3,0 0,4-1,-2-1,0-2,3 2,1-3,-2-1,0 1,-2 0,-3 1,2 0,-4-1,2-1,-1 1,-1-1,-1-2,-2 6,1-2,-8-2,4 4,-2-1,-1 1,2-2,1 2,1 0,1 1,0 0,1 1,1 6,2-4,0 0,0 1,0 1,3 0,1-3,0-1,1 0,-1 1,3-3,1 0,1-2,-5 0,1 0,-3 6,-2 0,0 0,0 1,-7 1,4-4,0-1,-1 0,1 0,-5 0,4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1070 815,'1'6,"0"-2,-1 1,0 3,0-4,0 1,0-2,0 0,0 0,0 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1089 892,'-3'0,"0"3,1 0,-1-1,-3 5,2-5,1 0,1 1,5-2,0-1,1 0,0 1,2-1,-3 1,0-1,0 0,1 0,1 0,-2-1,-3-2,0-1,0-1,0 2,-1 0,-1-3,-1 4,1-1,-1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1055 879,'-3'3,"0"-2,0 0,0 1,-5 4,5-4,5 1,2-3,1 1,1 1,-1 0,0-2,-1 0,0 0,-3-4,-1-1,0 1,0-1,-2-1,1 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1027 714,'1'3,"0"2,2 2,-2 1,-1 8,2 0,-1 0,3 0,-3-1,1-5,-1-2,2-3,-2-1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1031 810,'1'4,"0"1,0-1,2 5,0-2,-2-3,3 2,-3-3,1 0,1-6,0-4,-2 4,2-3,-1 1,1-4,-2 3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1641 563,'-3'1,"-1"5,3-2,0 0,-2 1,2 2,1-3,-1 1,1 3,0-2,0 0,0 5,3-5,-2 1,4 0,-1 0,-2-2,4 0,-3-1,4 0,-1 1,2-2,-1 0,1-3,-1 0,-1 0,1-2,-2 0,0-1,-1-2,-2 2,0-3,-2-1,2 1,-2-4,0-2,0 4,-1-1,0-1,0 3,-1 3,0 0,-3-4,3 5,-1-1,-1-1,0 2,2-1,-1 1,-1 1,-2-2,1 1,-2-3,-1 1,2 3,-1 0,1 0,-1 1,3 0,-1 0,2 1,-1 0,0 0,0 1,-3 4,2-1,3 0,0-1,-2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380 423,'1'3,"3"-3,0 1,3 2,1-2,1 1,5-1,2 4,1-1,1 2,2-2,-2 1,2-4,3 5,-3-5,1 3,-7-1,2-3,-4 0,-2 0,0 0,-2 0,-2 0,4 0,1-1,-1 0,0 1,1 0,1 0,0 0,-2 0,0 0,0 0,0 0,-2 0,0 0,-1 0,-1 0,0 0,-2 0,0 0,0-1,-1 1,1-1,1-1,-2 0,0 1,1-1,-1-1,1-1,-3-1,2 0,-1-3,0 1,2-2,-2 1,-1 0,2-3,-3 3,0 0,0 0,0-3,0 5,0 2,-2-3,1 1,-2-1,-1 0,-7-4,2 4,-2 0,-3 1,1 0,-5-1,-3 4,-2-5,2 1,-13 5,2-4,-1 6,-1-5,-4 3,9 2,2 3,5-1,2-1,0 3,4 1,1-1,3 3,1-1,2 0,0 0,3-2,-3 4,4-1,0 2,2-2,0 1,2 2,1-3,0-1,3 3,-2-5,2 3,1 0,-2 0,0 0,2-2,-1 3,2 1,-1-2,0 2,1 0,-3 0,3-2,-3-2,2 0,-3-1,2 1,-1 2,1-2,1 2,-1-2,2-1,-1 1,1-1,0-1,0 0,3-3,4 0,-2 0,4 0,0 0,1-2,3-1,2 0,0-1,1-5,2 6,-2-2,5-3,-3 5,-5 1,0 0,0 1,-1-4,-3 2,-3-2,1 2,-3-1,-1 2,-3 1,0-3,0 2,0-2,-1 1,-2 0,1 1,0-3,0 0,-3 1,0 0,1-2,0-1,-1 3,-2-3,0 0,-4 0,0-2,-1-2,-3 2,-5-3,2 2,-3 2,1-2,-7 1,4 1,-4-3,-1-1,-5 6,0-2,3 1,-3 1,10 2,-3 1,7 3,2 2,2 1,-1 0,2 5,0-1,1 3,0-1,2 2,0 1,1-1,4-1,-1 3,2 1,0-2,1 2,2 0,2 1,3-2,0 1,2-1,1 0,4 1,0-1,2-1,11 2,2-3,4 2,6-3,3-3,-8-3,7 1,-9-5,-4 0,-2-3,-9 0,-4 0,1-4,-4 1,-4-2,1 1,-1-2,1 0,0 0,-2 0,0-1,-4 4,2-1,-2 0,1 0,-3 1,0 2,0-1,0-1,0 0,-2 1,1 0,0 2,-2-3,-1-1,-2 0,-3-1,-4-2,-2-1,-7-2,-8 0,6 1,-7-6,6 10,0 1,0-1,5 3,-1 0,3 0,-2 3,-2 0,2-1,0 3,0 1,0 2,2-1,4 1,-1 5,4-2,2 0,2 0,1 1,2 2,1 0,-3-2,2 0,3 0,-2 1,0-3,2 2,0-4,-2 2,3-1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1085 445,'3'-3,"4"1,2-1,3 1,6 2,-2 0,2 0,4 0,-1 1,4 1,2 1,-5-1,6 2,-1 0,-5-3,-4 1,0 1,-6-3,-1 0,-1 0,-4 0,0 0,-1-1,-2 0,1 0,0-4,-1 4,-11-1,-4 2,-8 0,-7 0,-6 0,-8 0,-4 0,0 0,0 0,0 0,4 0,9 0,7 0,5 0,2 0,4 0,4 0,0 0,7 0,0 0,8 0,4 2,5-2,4 1,4 1,4 2,8 0,-1-4,10 5,-4 2,2-7,-6 4,2-2,-8-2,-4 0,-3 0,-2 0,-2 0,-2-2,-6 2,2-2,-7 1,-1 1,0-2,-11 1,-5 1,-4 0,0 0,-4 0,0 0,-7 0,-7 1,5-1,5 0,2 0,0 0,2 0,4 0,4 0,4 0,0 0,5 2,0-2,0 1,7-1,10 0,2 0,8 0,1 0,4 0,-4 0,7 0,-3 0,0 0,-7 0,-4 0,-2 0,-6 0,-6 0,1 0,-2 0,1 0,-1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1353 33,'-2'4,"1"1,-1-2,2 0,-2 4,2-1,-2 4,1 1,1-5,-2 2,2 0,0-2,0 4,0-6,0 1,0-1,0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1271 152,'0'3,"8"-1,1 1,3 2,-1-1,0 3,0-3,-6 0,2-1,-4-2,-1 2,-2 0,-5 0,0-1,0 1,1-1,-1 0,-2 2,2-3,1 3,4-1,7-3,0 1,2 0,1-1,-2 2,1 2,0 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600 231,'-2'4,"1"4,-1-2,-2 3,3-2,-1-1,0-2,1 0,3-12,1 1,0 0,2 2,-1 0,-2 1,1 2,1 1,-3 5,-1 2,0-3,0 1,1 2,0-2,2-4,1-4,-2 1,2-1,-1 2,2 0,0-1,-2 2,0 1,1 0,0 1,-1 3,-2-1,0 1,-1 0,1 0,-1-1,0 0,-5-2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1571 103,'-1'3,"-1"4,1-4,-1 2,1 1,-2 1,2 0,1-3,-1 2,1-1,0-1,0-1,4-3,0-2,2-2,-1 0,1 1,1-5,-3 1,-1 0,1-1,-4 3,0 1,0-1,0 1,0 0,-2 0,-2 4,-2 0,-9 3,6-1,-1 1,1 0,5-2,-1 1,-1 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1553 178,'2'7,"-2"-3,1-1,0 3,0-1,-1 1,1 0,2 1,1 6,-4-4,1-5,-1-1,0 1,1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1547 276,'4'0,"-1"0,0 0,2 0,1 0,-3 1,1 1,-2 3,-1 0,-1 0,-1 1,-2-1,-2 1,-1-3,-1 3,2-2,0 0,2-1,5-6,3 1,2-1,-2 0,-2 2,0 1,0 0,0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1551 334,'0'5,"2"-1,0 0,-2-1,3 1,-2-1,-1 1,-3 0,3-1,0 4,1-1,2-1,-1-1,1 0,-1 0,-1 0,1 0,-1 0,-1 1,0-2,0 1,0 3,-5 6,1-6,-2 0,-2 1,-1 1,3 0,-2 0,2 0,1-1,0 0,1-2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1537 526,'-4'8,"-2"-2,2 1,-3 2,-1 2,0-2,2 2,3-2,2-5,1 3,0 2,8-3,-4-2,3-3,14 4,-9-5,-4 0,-2 0,0 0,-1 0,-2-3,0 0,-3-1,0 1,0-2,0 1,-4-3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1527 588,'-3'13,"-2"-1,3-1,2-1,0-2,0 0,0-4,0 2,0 1,1-3,-1-1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1490 551,'2'3,"0"1,2-1,2 4,0 2,1 0,1 1,-2 0,0-1,4 3,-2 1,-4-6,2 0,-1-3,-3 1,1-8,-1-4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1593 575,'-5'4,"0"2,-1-1,0 2,0 2,1-2,-3 1,2 1,-1-2,-2 1,3-1,-3 1,2-2,1-3,1 1,2-3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200 471,'-5'7,"3"0,1-3,-1 1,1-2,1 1,0 2,1-2,-1 0,-2 9,1-9,-3 1,1 4,1-6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183 453,'4'-4,"1"0,-2 0,1 3,4 0,-1-1,-1 1,2 1,3 0,3 0,2 0,3 0,1 1,0 2,0-1,-1 1,1-1,-2-1,0 1,-2 3,0-4,-2-1,0 2,1 0,-7-2,4 0,-8 0,1 1,-2-1,0 1,1-1,-1 1,0 2,-2 0,1 1,-1-1,1 3,-1-1,-1-2,0 3,0-1,0 7,0-6,0 0,0 5,0-8,0 2,0-1,0-1,0 0,-4-2,-2 0,-2-1,-6 2,1 0,-7-2,1 0,1 0,-2 0,-2 1,-18-1,24 0,4 0,2 0,-2 2,3-1,1-1,0 0,2 0,0 0,-1 1,1-1,0 0,-2 0,-1 2,-1-2,0 0,2 0,-1 1,-1 1,4-1,-1-1,3 1,-1 0,1-1,1 1,-1-1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576 222,'-3'1,"-2"0,3 2,-1 0,1 0,-1-2,5 2,3-1,1-1,3 2,-2-2,-3 2,1-1,-2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283 514,'-3'0,"-1"2,1 1,0-1,-1 2,0-1,3 0,7-1,-2-1,-1-1,1 0,-1 0,1 0,0 0,-4-4,0 0,0 1,-1 0,-1-1,0 1,1-1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301 463,'6'-3,"1"2,-1-1,1 1,-2-2,-1 2,7 1,-6-1,1 1,-1 0,-2 0,0 0,0 0,1 0,-1 0,3 1,-3 1,1-1,0-1,0 2,-1 0,0-2,1 1,-2 2,1 2,-2-2,-1 1,0-1,0 0,-2 3,0-3,-4 1,1-1,0 1,-2 0,0 0,-2 0,0 1,0-1,2-1,2-1,1 0,-1-2,2 0,0-2,-9-1,7 0,0-1,2 2,-1-2,1 1,0-2,0 0,0 1,-1 0,2 1,2 0,0 0,1-3,4 0,-2 4,1-1,0 2,2-1,1-1,-1 2,3-1,-1-1,3 2,-3 1,2 0,0 0,0 0,-4 0,0 0,1 0,1 0,-1 1,-3 1,6 0,-6-1,1 1,1 2,-1-1,0 1,-2-2,-1 1,0 0,1-1,1 2,-1-2,1 1,-1 0,-1 1,0 0,-2 0,0-1,-2 1,-4 1,-1-2,-10 1,7-4,-4 0,0 0,1 0,-1-2,2 1,0-2,-1-1,1 0,5 1,2-1,-2 1,3 0,1 2,0-1,0-3,3 2,-2 0,1-1,1-1,3 1,2 1,2-1,0 1,-3 2,1 0,3 0,0 1,1 0,-1 0,4 0,-6 0,-1 0,4 1,-3 0,-4 2,1-1,0 1,-2 0,1 1,1 2,-1-2,1 1,-2-2,-1 0,0 1,-4 2,-5 1,5-6,-2 3,-7-1,3-2,0 0,0-1,0 0,0 0,1 0,1 0,0 0,0 0,3-1,0 0,2 0,-1-2,1-2,1 2,1-2,1 2,0-7,3 7,0-2,2 2,1-2,0 2,3 2,1-1,1-1,-1 2,2 1,-2 0,0 0,-1 2,-3-1,1 2,-2-1,0 1,2-2,-2 3,-2-2,1 0,-1 1,2 1,-5-1,0 1,0-1,-2 1,-4-4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460 531,'4'-1,"4"0,-2 1,0 0,-1 0,1 0,2 0,-14 0,0 0,-2 2,-1-1,3-1,-7 1,10 0,6-1,2 0,-2 0,0 0,2 0,-2 0,2 3,-1-3,-1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230 630,'7'-1,"8"0,4 1,6 0,3 0,11 4,12 1,-4 3,4-1,-4 1,-8-4,-12 0,-7-1,-2-1,-6 0,-6-2,-1 0,-2 0,1 0,0-1,2-2,2 2,-4 0,0 0,0-1,2 2,-3-1,0 1,1-2,0 1,0 1,-1 0,1 0,3-2,-3 2,0-1,-4-2,0-3,2-1,-2 1,0 0,0 0,1-1,-1 1,1 0,0 1,-1 1,0-1,0 1,0-2,0 3,0 0,0-2,-1 2,0 0,0 0,-1 0,2 0,-1 0,0 0,-3-3,3 3,-1 0,-2-2,-1 0,-1 2,1-1,1 1,0 2,-1 0,-1 0,-5-1,1 1,0-1,-4 2,2 0,2 0,-6 0,2 0,2 0,-3 1,3 0,6 1,-5-1,1 1,1 1,1-1,-3 0,3 1,-3 1,-1-2,3 1,-3-2,0 1,0-2,-1 1,-1 3,0-3,2 1,-3-1,1 1,0-2,2 0,2 0,4-1,-1 0,1 0,2 0,0-2,0 3,1-1,0 1,-1 0,0 0,-4 1,5-1,-1 0,1 1,-5 1,5-2,0 1,-3 2,2-2,1 1,0 1,1 1,-2 4,3-5,-4 5,5-5,0 0,0 2,0-2,0 2,1-2,0 0,0 2,-1-2,2 4,-1-1,1-2,-1-1,-1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843 776,'3'1,"1"2,-1-2,0 3,0-1,-3 3,0-3,-3 4,1-4,0 1,-4 3,3-5,1 1,-3 0,1 0,1-1,6 0,3-2,0-1,4 1,-1-2,1-1,3-3,-3 3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907 701,'-3'1,"-2"7,3-3,1-1,1 1,-1 1,-1-1,1 1,1-1,0-1,0-1,0 0,0 1,4-4,-1-1,1-1,2-3,-2 0,0-1,-3 3,-1-1,0 0,-6 1,3 3,-3-3,2 2,0 2,1 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924 686,'3'4,"-2"0,-1 2,1-3,-1 2,1-2,-1 0,0 1,2 0,1 0,-1-1,2 0,2-1,-2 0,-1 0,0-2,1-1,-4-2,0 0,0-1,0-2,0 1,-1-1,0-1,-2 2,1 2,0-2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947 682,'-2'6,"2"-1,-1-2,0 3,1-1,-1 2,1 0,0-1,0 0,0-1,0-1,-1 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394 348,'1'3,"-1"7,-2-1,1 1,1-4,0 2,0-3,-1 1,1-3,0 1,1-7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374 344,'4'-1,"4"1,4 0,2 0,2 0,6 0,-1 0,8 4,-7-2,2-1,2 1,-4 0,0 0,-6-2,-4 0,-2 0,-7 0,0 0,-2 4,0-1,-1 1,2 2,0 2,-1-4,-1-1,0 1,0 1,0-1,0 0,-2 0,-2-3,-4 0,3 0,-3 1,0-2,-6 0,0 0,-6 0,-2-1,4 1,-2 0,4 0,0 1,4-1,2 1,-2-1,5 2,3-1,-1-1,-1 0,2 1,-3 0,1-1,0 0,-1 2,3-2,0 1,0-1,1 0,-1 1,-1 0,-1 2,2-2,-2-1,-3 2,5-2,0 0,0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546 255,'3'0,"5"0,-4 0,3 1,-4-1,1 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245 484,'3'0,"5"0,2 0,2 0,4 0,4 1,2-1,-2 2,-1-2,1 0,-6 0,-2 0,-6 0,-1 0,-2 0,1-1,0-1,1 1,-2 0,0-2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129 450,'10'1,"4"-1,6 0,1 0,10 0,5 0,5 0,0 0,5 3,-8 1,-3 1,-9-4,-4-1,-8 0,-2 0,-2 0,-7 0,1 0,-1 0,-11 0,-4 0,-4-2,-4 2,-7-2,-8-2,-8-1,1 0,4 3,-5-5,9 5,1 2,11 0,4 0,3 0,1 0,1 0,5 0,2 2,2 0,8-1,7-1,7 3,7-1,6 2,11-2,0 3,9 0,-5 0,1 2,-8-2,-1-3,-16 0,-4-2,-8 0,-7 0,-8 0,-3 0,-8-2,-4 2,-2 0,-8-2,-7 2,-8 0,3-2,5 2,-4 0,17 0,2 0,6 0,4 0,1 2,7-1,-1 0,0 0,2-1,0 1,8 1,7-2,6 0,6 0,13 0,0 0,1 1,-6-1,2 2,-9-2,-9 2,-4-1,-8-1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101 955,'5'1,"1"-1,6 0,6 0,2 1,4 7,-3-7,8 3,-6 0,-1-3,1 5,-1-5,-4 1,0 1,0-1,-4 0,-2-1,3 1,-1-2,2 1,0-1,-2 0,0 0,-2 0,4 0,0 0,0 0,-2 0,-2 0,0 0,-2 0,-4 0,2 0,-2 0,1 0,-1 0,0 0,0 0,-1 0,1 0,0 0,1-1,-1 1,1 0,-3 0,-1 0,1-1,0 0,-3-2,0-1,1 1,-1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151 731,'5'-1,"-1"1,4 0,0 0,4 0,2 2,3 0,1-1,2 1,2 0,1 3,2-3,-1 3,3-1,-1-2,-3 2,-5-3,-4 1,2-2,-3-1,-3 0,-2 1,-1-2,-4 2,3-1,-2 1,0-1,0 0,3 0,-4 0,0-1,2 1,-2 0,1 0,0-1,1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435 791,'4'0,"2"1,2-1,5 2,-1 0,0-1,2 2,-3-1,1-2,-2 1,-2-1,-2 0,0 0,-2 0,-1-2,1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205 730,'3'4,"-3"-1,0 0,-2 2,2-2,-2 0,1 2,1 1,0-1,0-1,0 0,0 0,0-1,0 2,1-2,2 0,-1 0,1-1,1-2,-1 0,0 0,0-1,1 0,1-4,-4-1,-1 0,0 2,0 0,-1 0,0-1,-2 0,1 2,-3-1,3 1,0-1,-1 1,0 2,-1-2,1 0,0 3,-1 0,1 1,0 0,0 1,1 1,-1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562 641,'6'0,"2"2,-2-2,0 1,-1-1,-1 1,0 1,-2 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550 677,'3'-1,"2"0,1 0,-1-2,0 3,-1 0,1-1,-1 1,1-1,-2 0,-3-2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580 606,'0'7,"0"-2,0 2,0 3,0 0,0 4,0-3,0-3,0 2,0-4,0-2,0 1,0-1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577 689,'-9'1,"6"1,-2-1,2 0,0 3,-1-2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566 235,'0'5,"0"7,0-8,-1 1,1-1,0-1,0 1,0-7,1-3,0 0,1 1,-1 2,1 0,-1 6,-1 6,0-6,0 2,0-1,0 0,2-7,-1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566 694,'3'0,"3"2,-2-1,1 0,-2 1,2 1,-2-2,1 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641 642,'-4'1,"-3"2,4-1,-1 1,-1-1,1 0,0-1,2 2,7-1,0-1,3-1,0 1,5 1,-3-2,-2 1,-2-1,-2 0,-2-3,-2 0,0-3,0 0,-1-1,1 1,-2-1,1 2,-1 1,-1 2,0 3,-2 6,2 1,3-3,0-1,0 1,0-1,0 1,1 1,0-1,-1 0,3-2,-2 0,-1 2,0-1,0-1,-3 2,0-3,0-1,-3 0,3-1,-1 0,1 0,-1-3,-1-1,4 1,5 4,5 1,-4 1,0 1,1-3,5 1,-5-2,0 0,-2 0,1 0,-1 0,-1-2,-2-1,-1-1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710 635,'4'0,"0"2,0-1,-3 2,-1 4,-3-3,-2 6,3-7,0 1,0-1,2 1,0-1,0 4,0-4,0 1,2-10,0 1,4-2,-1-2,-3 2,1 1,1-1,-3 3,2-2,-3 1,0 1,0 1,0 6,0 3,3-2,0-2,-1 3,2-2,-1-1,2 1,-2-3,0 0,0 0,-1 3,-6 6,1-7,0 0,-1 0,1 0,0-2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754 649,'1'3,"-1"2,-1-1,1-1,-1 2,0 0,1-2,-1 0,1 0,-1 1,1 0,3-4,2-1,0 1,0-1,0 1,-2-1,1 0,1-2,-1 1,0-2,-3 0,0 0,1-3,0 0,-2-1,0 2,0 2,0-4,0 2,0 0,0-1,0 3,-1-1,0-1,0 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603 798,'8'-1,"6"1,-4 0,5 1,1-1,-2 0,-2 0,0 0,-2 0,-2-1,-3 0,-2 1,0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761 734,'3'0,"-1"3,0 0,-1 0,0 5,2-1,-2-1,0 3,1-3,1 3,-3 3,1-6,-1-1,0 1,0-2,0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806 748,'2'-3,"3"0,-1 2,5 1,5-1,4-1,2 2,4 0,5 0,-4 1,5 1,-3 2,-4-1,-3-1,-4-1,-2-1,-2 0,1 0,-5 0,0-1,4 1,-2-2,3 0,-1 1,0-1,-2 2,2-1,-1-2,-1 3,-4 0,0 0,1-1,0-1,-3 2,1-1,-1 0,-1 1,0-1,0 1,0 0,0 0,-1 5,-1 1,-1-2,2 1,-1 1,-1 0,0 1,0-3,0 0,0 2,0-1,0-2,0 2,0-2,0 3,-1-3,-5 1,4-1,-6-2,1-1,-1 0,-4 0,-4 0,-2-2,0 2,-4-2,0-1,-7 3,0 0,4 0,1 0,4 0,0 0,4 0,-2 2,0 0,2-1,-1 1,5-2,0 1,0 1,1 1,1-3,4 0,-1 3,3-2,-3 1,2 0,2-1,-2 0,0 3,-1-3,1 0,2 2,-5-2,1 0,1 2,-1 0,2-2,2-1,0 0,-1 1,0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856 738,'4'-6,"0"1,-3 1,5-6,-4 5,2-2,-2 2,1-2,-1 4,-1 0,2-1,-2 0,0 0,1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860 643,'3'0,"2"0,1 0,4 2,-2-2,-1 1,-1-1,-3 1,0 0,-3 3,0 1,0 1,0 0,-3 1,2-1,-2-1,2-2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911 525,'4'4,"1"0,2 2,1-1,-3 1,-2-4,0 0,-1 2,-2 1,-10 2,6-5,0 0,0 2,-1-2,2 1,7-1,0-3,-1 1,1-1,-1 0,0-2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482 219,'0'5,"1"-2,1 3,1 3,-2-1,2 3,-1-1,-1 1,1 1,-1-2,1 0,1-1,-1-2,-2-1,2 1,-1-1,-1-1,1-1,0 1,-1-1,1-1,0 0,0 0,-1 2,0 1,-1-3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682 467,'-1'-3,"14"0,-4 0,7 1,2 2,0 1,4 1,6-1,-7-1,-1 0,-2 0,-8 0,-5 0,-2 0,0-1,1 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926 556,'-4'0,"1"2,0 2,0 0,3 0,0 2,0 1,1-4,3 0,1 0,0 2,0-1,4-2,-3-1,1 0,-1-1,2 0,-1-3,-3 2,1-3,-2 1,-1-2,2 1,-2 0,1-3,-2 0,2-1,-1-1,-1 1,-1 2,0-1,1 3,-1 1,0-1,0 1,-2 7,1 0,-3 2,2-2,0 0,1 0,0 0,-1 1,2-2,0 0,-1 4,1-3,0-1,0 1,2 0,0-1,0 0,-2 1,0-1,0 2,3-7,3-3,-1-2,0 0,-1-2,-1 2,1 0,-2 2,4 0,-4 2,1 0,-1 7,-2-1,1 2,-1-2,0 2,0-2,0 0,-5 5,1-6,2 1,-5 0,6 0,5-3,-1 0,2 2,-2-2,0 0,0 1,0-1,0 0,1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830 541,'0'3,"0"4,-2 4,1-1,1 0,-2 4,1-1,-1-3,2-2,0-2,0-1,0-2,-2-6,2-3,0-4,0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818 540,'3'-3,"1"3,2 0,2 0,1 0,1 3,-3-2,-1 2,-1 0,-1-1,-2 1,0 4,-1 1,-1-3,-1 1,0-2,-2 1,-1 0,1-1,-3 0,3-2,0-1,-2 0,2-1,0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1145 507,'1'4,"3"-3,-1 0,1 0,5 0,-2 2,-3-2,0 0,-2 2,-3 2,-2-1,-1 1,2-2,-4 5,3-1,0-2,-2 2,-1 2,4-4,-3 4,3-4,-1 0,1-2,2-9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1155 572,'3'2,"1"2,-3 0,1 0,1-2,-1 1,1 1,0-2,-3 1,2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1226 537,'-1'3,"-3"2,1-2,1 0,-2-1,3 1,0 1,2 2,2-3,4 2,-2-3,2 4,4 2,-2-1,0-1,-1 0,-3-1,-1 1,-2-3,-2 1,0-1,-4-1,1-3,-3-5,3-2,1 1,0-3,1 1,-1-3,2 4,2-1,1-1,3 1,0 1,0 1,-1 0,3 1,-3 2,-1 0,-1 3,0 1,-3 3,0 3,0-1,0 1,0 2,0 0,0-2,0 1,1-1,-1-1,2-1,-1 1,1-2,3 4,-2-3,3 1,-4-1,0 0,0 0,2 1,-4-2,1 1,-1-1,0 4,-1-3,-2-2,-4 2,2-4,2 0,-3-1,2-3,-1 2,0-2,0 0,-2-2,1 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1265 797,'-2'7,"0"-3,-1 1,1-2,-1 1,0 0,4 0,2-3,3-1,1 0,-3 0,1 0,-2 0,-3-4,0 0,-2 0,1 0,0 1,0 0,0-2,0 1,1 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1296 797,'1'-3,"5"1,3 2,3-2,2-1,6 1,-2 2,0 0,2 0,0 0,-1 0,3 0,-2 1,0-1,-4 0,0 0,-2 2,-2-2,-2 1,1-1,-5 0,-2 0,1 0,-2 0,0 0,1 0,-1-1,2 1,2 0,-3 0,1 0,1 0,-3 1,0-1,0 1,0-1,1 1,-1 1,1-2,-1 0,0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1298 737,'0'4,"0"2,0 2,0 0,0 2,0-1,1-1,-1 0,1-3,-1 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1303 732,'3'-1,"4"-2,1 1,3-1,-1 0,6 3,6-2,5 2,6 0,1 2,0 0,-1 0,6 2,-8 0,-4 0,-6-2,-4 0,-1 1,-2-3,-2 0,-2 0,0 0,-4 0,0 0,-2 0,0-1,-1 1,2-2,-4 8,-6 2,2-1,-1-4,2 6,-2-4,2 2,0 0,-1-2,2-2,-1 2,1-1,1-1,-1 1,-1 0,-1 0,0 0,-6-1,5-1,-3-1,-1 0,-3 1,3-2,-2 1,-2-1,2 0,0 0,2 0,1 0,1 0,2 0,-1 0,-1 0,2 0,-3-3,1 3,-1-1,3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279 536,'5'-1,"3"0,2-2,3 0,3 1,0 0,0 2,2-1,-2-4,1 3,-5 2,-2 0,-4-1,-1 0,-2 1,2-1,0 1,1 1,-1 1,-2 0,-8-2,-1 0,-2 0,-4 0,-2 0,0 0,-2 0,0-1,6 1,0 0,5 0,1 0,1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1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1887 533,'2'0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112 439,'5'-1,"3"0,2 1,7-2,-1 2,1 0,-1 0,4 1,3 2,-1-1,-2-2,0 2,0-1,-3-1,0 2,-3-1,-4-1,-2 0,-2 0,3 0,-3 0,-3-1,3 1,-1 0,-2 0,0 0,0 0,0 0,0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442 446,'2'0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965 362,'-3'-1,"-4"-1,0 1,4 0,-3 1,0 0,-2 0,2 0,-3 0,-1 0,1 5,-1-4,-1 2,0 3,3-1,-3 1,4 0,0-2,1 2,3 0,1-2,1 0,0 0,0 2,5-3,-1 3,5 0,4-1,3 0,5 0,-2 0,8 0,5-1,3-2,-5-2,-1 0,1 0,-9 0,2-2,-6-3,-1 2,-1-2,-3 2,-4-1,2-1,-3 3,-1-1,-1-2,1 1,-1 1,0-3,0 1,-2 0,2 0,-3 0,0 1,1 1,-2 0,-4 1,-1 0,-3 0,-2 2,-1-2,-3 0,-4 1,0-2,2 1,0 0,2 2,4 0,3 0,1 0,3 0,0 0,0 1,-3 1,3 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434 447,'-5'-2,"-1"2,0 0,0 0,0 0,-2 0,-1 0,-1 0,2 1,0 0,1 2,2-1,1 2,3-1,-2-1,1 4,0-2,1 0,1 0,0 2,0 0,3 1,1 0,3-1,2 1,2 0,0 0,2 1,4-1,-1 1,1 1,4-2,-3 1,1-3,-1 2,-2-7,-4 1,-3 1,-1-2,0 0,-4 0,0 0,0-2,0 1,3-3,-4 3,-1-2,2-2,-1 2,2-4,-3 4,-1-1,0 0,-1 1,1-2,2 0,-3 1,0 0,0-2,0 3,0-1,-1 0,0 0,-2-1,-1 0,2 2,-3 0,-2-3,2 5,1-5,1 5,-2-2,0 0,-2 0,0-1,-1 1,1 2,4-1,-3-1,1 2,0 1,2 0,0-1,-1 1,0 0,1 0,-3 0,0 0,-1 2,3-2,-2 1,-1 2,4-3,-1 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754 517,'6'0,"1"-1,4-1,5 2,0-1,6-3,-2 4,7 0,-5-1,0 1,0-2,0 2,-4-2,0 2,-2-1,-4-1,0 1,-1-1,-5 2,-3 0,1 0,-1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1070 497,'2'0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372 605,'9'2,"1"-2,4 0,0 0,4 0,2 2,-2 0,2-2,0 0,0-1,-4 1,0 0,-2 0,0 0,-2 0,-2-1,4 1,-4 0,1 0,-3 0,0 0,2 0,-4 0,2 0,2 0,0 0,1 0,3 0,-4 0,2 0,-4 1,2-1,0 0,-4 0,1 2,-3-2,3 1,-4-1,3 0,-2 1,0-1,0 1,3 1,1-1,0-1,1 1,3-1,-6 2,3-1,-3 0,1 1,1-1,0-1,-1 1,1-1,-1 0,-1 0,-2 0,1 1,0 1,-1-2,-1 0,1 0,-1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977 630,'2'0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1537 565,'-7'0,"0"0,-1 0,-2 0,0 0,0 0,0-1,-2 1,0 0,-2 0,0 0,-1-1,3 1,6 0,-2 0,1 1,3-1,-1 2,0 0,2 0,-2 3,3-1,0 1,2 1,0-1,0 1,0 0,1 1,2 3,3-1,4 2,1 3,2-5,2 0,-2-1,2-4,1-2,0-2,-1 0,2-2,-5-3,1-1,-4 0,0-2,-1 2,-1-1,0-1,-1 1,0 0,-1 3,-3-1,0 1,-1-1,-1 2,0-2,0 1,0 0,-4 1,-3-2,2 4,-3 0,-3-2,3 0,-1 1,-1-1,-2 3,3-1,-1 1,2 0,2 0,0 0,1 1,2 0,0 2,-1 1,1-3,3 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531 527,'6'-1,"-2"0,5 1,3-2,2-1,0 3,4 0,0-2,0 2,4-1,-2 1,1 0,-3 0,-2 0,2 0,2 0,-2 0,0 0,0 0,4 0,-1 0,1 0,-4 0,2 0,-4 0,-2 0,-2-2,-1-1,-1 3,3-1,-5-1,0 2,1-1,1-2,-4 3,3-1,-1 1,-2 0,0 0,-1 0,1-2,0 2,-2 0,2 0,-1 0,-2 0,0 0,1 2,-1-1,0 0,2 0,0 2,0 0,0-2,-1 0,3 2,-1-3,1 1,0 2,-1-2,11 0,-11 1,2-2,1 1,-3-1,-1 1,1 0,-3-1,0 0,0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190 728,'3'0,"5"0,2 0,4 0,2 1,2-1,0 0,1 0,6 0,3 0,2 1,-5-1,0 0,5 2,3 1,-6 0,-1-1,-2 4,2-4,-4-2,-2 0,1 0,-1 1,0 1,-2-2,0 0,-2 2,0-2,-2 0,0 0,-6 0,3-1,-5 0,0 1,-2-1,-1 0,1 0,-1 0,0 1,3 0,2-2,1 3,1 0,0-1,2 2,-2-2,6 1,-4-1,1 0,1 0,-4 0,-2 0,0 0,0 0,-5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306 769,'-3'0,"-2"1,1 1,1 1,0 1,2-1,0 0,-4 5,2-4,1-1,1 1,-1-1,2 0,4 2,-2 2,4-2,-3 0,1 1,2-2,-2 3,-2-4,0 0,2 0,-1 1,4 0,-1 0,-1-3,-2 0,0-1,2 0,2-4,-4 2,1-1,1-1,-2-3,1 0,0 0,-1-2,0 3,-2-1,2-2,-2 1,-1 4,0 0,0 0,0 1,0-3,-2 1,-2 0,0-1,-1 2,1 2,2-1,-2 3,-1 0,1 0,-1 0,1 1,-1 0,0 0,2 0,-2 0,2 2,0-2,0 2,0 1,-1 4,2-5,0 2,2-2,-1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520 503,'5'2,"3"-5,-1 1,4-5,4-3,0 2,-4-1,4-3,1-6,-4 3,3 0,-1-2,-5 2,0 2,-1 0,-4 2,1 1,-3 3,1 2,-2-1,-1 1,1 2,2-1,-2-1,-1 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683 304,'5'-3,"-2"1,0 0,0 0,1-1,-2 0,1 2,2-2,-2 1,0 6,0 0,-3 2,3 1,-2 0,2-1,-2 1,0-4,0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812 212,'0'4,"-1"3,0-1,-1 3,0-1,0 1,1-1,-1 1,2-3,0 0,-1-1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1021 217,'-8'2,"-1"7,4-2,-3 1,3-1,-1 0,1 2,1-2,0 0,2-4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1008 214,'3'4,"-2"0,-1 3,2 1,-1 2,1 3,-1-3,-1 2,2-4,-1 3,0-7,-1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979 259,'7'0,"0"0,7 2,-8-2,-1-1,-2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1043 251,'3'2,"-2"2,0 2,0-2,0 0,-1 1,0-1,0 5,0-5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1049 249,'2'0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970 532,'0'4,"0"-1,0 3,0-1,0 3,0-2,0-2,0 4,0 1,0-6,0 0,0 0,-4-4,3-4,0 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1109 245,'3'0,"3"0,-1 2,-2-1,-1 2,0 0,-1 0,-1 0,-3 9,-1-9,-3 1,2 0,-2-3,2 3,2-1,2 0,7-2,-1-1,4 0,-6 0,0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1165 230,'2'3,"3"-1,1-1,3 0,-1-1,2 2,2-2,-4 0,2 0,-5 0,-1-1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1228 211,'5'4,"-1"-2,1 3,0-1,2-2,-4 0,-1 1,1 0,-2 1,-2 5,-3-6,-8 10,7-11,0 1,1 0,0-2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1367 220,'0'-3,"2"0,2 3,0 0,-1 0,2 1,-2 2,0-1,-2 1,3 1,-4 0,0 0,0 6,-2-7,-2 2,1-1,-4 0,-1 1,2-2,-1-2,4 1,-2 0,9-2,4-2,0 2,15-3,-13 2,-3-2,0 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1120 313,'3'1,"-1"2,0 0,0 0,-1 0,-1 1,-2-1,-2 2,-1-3,2 0,3 1,3 0,-1 1,-2-1,0 1,-3 1,0-4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1163 339,'3'-2,"0"2,2 0,1 0,2 1,2-1,-1 1,-3 2,3 0,-3-3,-1 0,-2 0,0 0,1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1225 325,'4'3,"1"0,-2-1,0 3,1 0,-2-2,0 1,0-1,0 1,-2 0,-2 0,-5-1,3-3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1362 330,'3'1,"0"2,-1 0,-2 0,0 0,-2 0,-1-1,6 2,1-3,2 4,-4-2,-2 0,-6 1,2-1,1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741 635,'-8'-2,"0"0,-4 2,0 0,-2 0,-1 2,1 0,-2 1,1 4,-3-2,6-2,4 3,0-3,1 2,4 0,0-1,2-1,-2 0,3 1,0 1,2 1,9 9,-3-6,3 0,2 0,6-1,-1 0,2-3,-1-1,13-3,-20-3,-3-1,-1-1,-2 0,-4-1,4 0,2-9,-2 5,-2 0,7-7,-5 3,-3 6,-1 2,1 0,-1 1,-2 0,-2 1,-3 2,-1 1,-5-2,-3 1,-2-3,-2 3,-2 1,2 0,-2 0,8 0,0 2,1 1,3 0,1 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723 734,'2'0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963 523,'-3'3,"1"0,-3 0,1 1,-1-2,3 1,-1-1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1023 427,'-14'1,"2"0,0 1,-3 0,1-1,2 2,1 3,-2-1,5-2,1 3,4-4,0 4,0-1,0 2,3-2,0-1,0 2,2 1,2-2,0 4,4-2,3 1,3-1,-1-1,6 1,-1-4,7-1,-7 0,2-2,-5 0,4-1,-5-2,-3-2,-3 1,-4 0,0-1,-3 2,1-4,0 1,-1-1,-1 3,1-2,0 1,-1-1,0 1,0-1,0 0,0 2,0-1,0-1,-1 1,-1 2,-1 1,-2-1,0 1,-4-3,-1 4,-1-1,1 1,2 1,-4 1,1 0,-1 1,3 0,-1 1,-1 0,-1 2,1-3,3 2,-1 0,1 2,5-3,-2-1,2-1,-1 3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773 309,'3'0,"3"0,2 0,-3 2,1-1,1 2,-2-1,0 2,0-2,-2 3,-1-1,0 1,-1-1,-1 2,2-1,-2 0,0-2,-1 1,0 1,-1 0,-2-2,-3 3,0-2,-1-2,1 0,0 0,1-1,3-1,0 3,9-4,2 1,2 0,4 0,0 0,-4 0,2 0,-7-1,-2 1,0-1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812 188,'3'0,"1"0,0 0,1 2,4 1,-2 3,0-2,-2 0,-1 1,0 1,-4-2,-1 2,-4 2,1-5,0-1,-6 2,7-4,-1 1,8-2,0 1,4 0,-1 1,-2 2,-2 0,3 1,-5 0,-3 4,-1-4,-1-1,-5 3,-3-4,2 1,1 0,2-2,4 0,0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898 365,'2'0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0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899 387,'2'0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1035 303,'0'-3,"3"2,0 1,2 0,-2 1,0 0,1 1,-1 1,-1 0,2 4,-3-3,-1 0,0 4,-2-5,1 0,-1 2,-1-2,0 0,0-1,6-3,0 0,0 1,3 0,-2 0,0 1,1 3,-4-1,0 1,1-1,-2 0,0 0,0 1,-1 0,-1 0,-1-1,0 0,-5 1,5-3,-1-1,0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1186 305,'4'-1,"0"0,0 1,0 3,0 1,-3-1,2 4,-3-3,0 2,0-2,0-1,-2 1,0-1,-6 0,4-1,0 0,8-2,1 0,1 0,0 0,3-2,-5 2,2-1,-3 1,0-1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1076 394,'-1'7,"1"-2,0 2,0 6,0-3,2-2,-2 2,0-2,0-1,0-3,0-1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1058 404,'-6'4,"2"-1,-3 3,0 1,3 0,0-1,0-1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1086 401,'3'1,"-1"5,2 1,-1 0,3 0,-2 0,0-1,-1-3,-2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984 521,'5'0,"-1"0,3 4,-3 0,0 1,-3-2,6 4,-4-2,0-2,0 1,-6-5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1064 497,'-3'3,"0"-1,-4 5,5-4,-1-1,2 2,-3 2,4-3,0 4,7-4,-1-2,3 1,-1 1,3-4,1 0,-8 1,1-3,-2-1,0 1,-3 0,0 0,0-2,0 1,-1 0,-4-3,2 4,0 1,-2-1,0 2,0 0,2-1,-2 1,1-1,-1 2,2 0,-3 1,1 0,1 0,-1 3,1-1,-3 3,2-2,-1 1,2 1,2-1,-1 0,3 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1095 503,'-1'-3,"-2"4,-6 4,2-1,-2 2,2-2,-2 4,-2-2,2 2,3-1,-1-1,2-1,1-4,3 3,10-2,-1-2,6 0,0 0,2 0,0 0,-4 0,-1 0,-5-1,-3 1,1-4,-1 3,-1-2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1074 502,'0'3,"-2"6,0-4,1 1,1 3,-1 5,1-2,-2 2,0 2,-1 0,2 0,-1-1,0 1,2-6,-1-2,1-3,0-1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1043 632,'-8'1,"-2"2,-6 0,-10 3,0-5,-13 4,1-3,2-2,3 0,7-1,6-4,1 0,5-3,4-5,0 0,4-2,-1-3,2 0,0-3,0 3,3-2,1 0,-3 4,3 0,1 0,0 2,0 0,3 1,0 3,2-1,3 0,0 2,-1 1,-2 3,3-2,-1-1,0 4,-4 2,1 0,-2-1,1 3,0 0,1 0,-1 1,3 1,-1-2,-1 0,0 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744 269,'3'-3,"3"3,-2 1,0 0,0 1,-1 1,-2 1,-1-1,-1 7,-1-3,1-1,-2 1,1-2,-1 4,-1-2,3-3,-3 3,1-3,0 0,0-2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597 540,'4'-1,"5"0,7 0,0 1,6 0,2 0,1 0,8 0,1 1,-5-1,-5 0,-2 1,-4-1,0 0,0 0,-2 0,-2 0,-2 0,2-2,-2 1,-1-2,-1 1,-1 3,-1-2,-3 1,1-1,-3 1,0 0,0-3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1036 526,'2'0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850 639,'7'0,"9"-2,9 0,4 2,12 0,12 0,-4 0,0 0,0 2,-8-2,-4 0,-11 2,-6-2,0-1,-8 0,-4-1,-3 1,-2-1,0 0,0 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1345 629,'2'0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230 532,'3'0,"1"-1,4 1,3-2,-1 2,6 0,0 0,0 0,2 1,-2-1,-2 1,-2 1,-2-1,1 2,-5-3,-1 0,-2 1,1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1018 482,'-4'1,"1"0,-2 5,1-4,4 1,-4 4,3-3,1-1,0 1,0 2,1 0,2-4,-1 1,2-1,-1-1,3 0,3-1,-4 0,0 0,-1 1,-1-3,0-2,1 0,-4 1,0-2,0 1,0-1,0 1,-2-5,0 3,-1 1,-1-1,1 4,-1-1,-2-3,3 6,0-1,0 1,0 0,-1 0,-1 0,-2 6,3-5,2 2,-5 6,5-6,1 3,0-2,1 0,0 2,0-3,0 3,0-2,3 0,-1 0,1-1,-1 0,2-4,2 1,-1 2,-2-1,5-1,-4 0,1 0,-1-2,0 1,2-4,-5 2,2 1,-2-3,-1 1,0-3,-1 4,0 0,-6-6,4 4,-1 2,1 1,0 1,-1 0,1-1,-2 1,2 1,-2 0,0 0,1 2,0 0,-4 7,7-5,-1 4,2-5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412 539,'2'0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245 536,'5'0,"4"-1,5 1,6 0,2 0,2 0,7 3,-5-1,-4 0,-1-2,-5 0,-4 0,-4 0,-3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481 542,'2'0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826 439,'-14'0,"-2"0,-2 0,-2 0,-2 2,0 0,4 0,1 3,1-2,3 2,3-4,3 2,2 1,2-2,0 1,-1 1,1-1,0 2,1-1,0 3,3 0,1-4,1 0,4 2,2-1,2 1,7 0,1 0,1 0,9 1,0-4,2 2,0 0,-9-3,0-1,-2 0,-5 0,-2 0,-3-2,-3 0,-3 1,0-1,3-4,-4 1,-1 0,2-1,-4 2,0 0,-2 0,-2-2,-4 2,-1-2,-4-1,-4 1,3-3,-5 4,-1 0,2 0,-3 0,5 4,4-1,2-1,-2 3,3 0,1 2,1-1,0 3,0 2,0-2,0 1,2-2,1 1,0 1,-1-1,1 0,0 3,1-2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906 610,'2'0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943 563,'3'-1,"1"0,3-2,1 3,3 0,1 0,-2 0,2 0,-4 0,0 0,-2 0,-1 0,-2-1,0 1,1-1,0-1,-1 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1054 553,'2'0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102 653,'8'1,"2"-2,4 1,4 0,0 0,4 0,5 0,-5 0,-4 4,4-3,-6-1,-4 0,-2 0,-5 0,-2 0,1 2,0-2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355 677,'2'0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1273 248,'-1'7,"-2"-1,2 3,-2-1,0 1,0 2,0-3,-1 1,1-4,1 0,2-9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1231 224,'0'-3,"-1"0,-3 1,-1 2,2 2,0-1,-2 6,2-4,0 4,0 0,1-2,-1 4,3-5,0 1,0 1,0-3,1 3,1-3,1-3,0 0,1 0,-1-1,2-2,0 0,1-5,-1 1,0 0,-3 2,-2 2,1 0,-1 7,0 0,0 0,-1 0,1 1,0-2,0 0,0 0,1 1,3-3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1305 225,'0'7,"1"-1,1 1,-1 1,-1 2,2 1,-1-1,-1 2,5 11,-4-13,-1 0,1-6,0-7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1266 286,'3'0,"1"0,6 0,-1 2,1-1,1 1,-5-2,0 0,-3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1331 291,'0'7,"0"-4,0 3,0 0,0-1,0 1,0-2,0 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1318 267,'3'-1,"0"3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1437 112,'3'-1,"2"2,-1 1,-3 1,1 0,-1 0,-1 0,0 4,-3-2,-4-3,4 0,0 1,0-3,0 1,6 1,1-2,2 1,1 2,0 0,-2-1,0 2,-2-3,1 3,-4-1,-1 0,-4 1,2-3,-2 2,-1-2,-1 0,-1 2,-1-1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1453 267,'0'-3,"4"2,-1 1,1 2,0 2,-3-1,0 4,-1-4,0 1,0 0,0-1,0 0,-2 0,-1-2,0-1,2 3,1 0,1 0,2 3,-3-3,0 1,0-1,0 0,0 0,-1 1,0-1,0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1438 393,'3'0,"2"3,1 3,-3 1,-1-2,-2-2,0 1,0 2,-2-1,0-1,-3 2,-2-2,4-2,7-2,0 0,0 0,2-1,-2 1,1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1454 534,'1'7,"-1"-4,1 2,0-1,0 1,1-1,-1 0,-6 0,0 0,1-2,-1 5,-3-1,8-1,3-4,1 1,-1-1,3 2,-3-1,1 1,-3 1,-1 0,-1 6,0-6,-2 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1459 680,'-1'7,"0"-1,1-1,-1 1,-2 1,1-4,2 3,1-1,2 0,1 2,1 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1461 785,'-2'5,"2"2,-2-1,1 1,0-1,1-1,-1-2,1 1,0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1352 151,'0'8,"0"-5,0 3,0 0,1 6,0-1,2 9,-3-6,2-2,-1-3,-1-1,1-3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1036 432,'0'-5,"-1"1,0 1,0 0,-4 1,0 5,1 2,1-2,0 1,0-1,2 2,0-2,6-1,-1-3,0-1,3-2,-1 0,-1 0,0-1,1 1,0-5,0 0,-4 2,3 0,-5 2,1 1,0 0,-4 2,-4 10,5-5,-2 2,2 0,1-2,-1 4,1-1,1-1,0-1,0-1,1 1,0 1,2-3,0-1,1 1,-1-1,1-1,0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1128 390,'1'5,"-3"-1,2 1,-2 1,1-1,-1 0,1-1,1 1,0-2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1164 417,'1'-3,"2"2,0 0,3 1,1 0,5-1,-5-1,-3 2,0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1211 393,'1'3,"0"2,0-2,2 2,-2 0,2-1,-3 0,-1-1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1253 394,'4'2,"-3"1,-1 2,0-1,0 0,0 0,-3 1,0-1,0-3,-1 1,9-2,-2 0,0-1,1 1,-1 0,2-2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1429 256,'-5'1,"0"0,2 0,-1 4,1-2,-2 2,1 0,2-2,-1 4,-1-2,3-1,0 3,1-1,0-1,1-1,2 1,1 2,0 0,4 3,1-3,2 3,4 0,-2-2,13-5,-17-5,2-3,-6-2,1 2,-4 0,0-2,-2 1,0 0,-1-1,1 1,0 0,0 0,0 0,-1-1,1-1,0 0,-1 1,1-1,-1 4,-1-1,-2 1,1 3,0-1,-3 2,0 0,-2 0,0 0,-1 3,-5 0,-1 4,-2 1,-1 1,1-3,-1-1,1 4,4-3,6 0,2-2,2-2,2 3,-2-1,3 2,0 0,2-1,3 5,1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1460 533,'-7'0,"4"2,-1 0,1 7,0-3,1-1,0 2,1 1,0-1,-3 0,4-1,0 0,0 0,0 1,0-1,0 0,0-3,0 2,2 0,-1-2,0 1,0-1,3 1,0-2,4 0,1-4,-1 1,1-2,1-1,1 1,-2-3,-2-2,-1 1,0 2,-2-2,-3-4,2 1,-1-1,-2-1,0 4,0-4,-1 2,-2-1,-1 4,-2 0,2 2,-1 1,2 2,-4-2,4 3,-1 1,0 0,-1 0,0 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1389 645,'3'0,"2"0,3 0,2-3,5-2,-1-3,1 0,6-1,2 0,-4-2,-4-1,-2 1,-6 5,-1-1,-3 2,-2 2,0-1,-1 1,0-1,-2 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1428 501,'0'5,"1"5,4 1,-2 5,4 3,-3 3,3 3,0-7,-4-3,5-2,-3-3,-4-6,2-2,-2-5,0-1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1375 362,'10'-5,"-5"2,-1 1,1 0,2-4,-3 2,3 0,2-2,1 0,5-2,0 0,-8 2,2 0,0 0,-4 2,-2 2,-1-2,2 2,-2-1,2 2,-2-2,1 2,-1-2,1 0,-1 0,0-1,-1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1365 210,'3'0,"1"0,-1 0,0 0,3 1,1 0,-2 1,2 2,-1-1,1 1,-1 2,-3-3,1 1,-1 0,-3-1,-1 0,-6 1,-2 2,0-2,-5 3,3-1,-4 2,6-2,6-4,0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1368 214,'4'4,"0"1,3 3,0-1,10 10,-8-8,4 1,4 7,-7-6,-1-3,6 7,-8-8,-1 0,0-1,1-2,-4-1,4 3,-1-1,0-2,0 3,-2-1,1-3,0 2,-2-2,-1 1,1 0,0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716 647,'9'2,"21"5,-8-6,6 1,7 5,8-2,3-1,1 1,-1-2,-11 3,11-3,-8-1,-1 0,-15-2,0 2,-4 0,-4-2,-5 1,-5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694 443,'-6'1,"1"-1,-2 1,-4 1,-1 1,-3 0,-1 0,-2 1,2-3,-2 4,1-2,3 2,-1 0,3 1,-1-4,8 3,0-2,0 1,1-1,-2 4,6-4,-1 1,1 4,4-6,1 1,3 2,3 1,6-1,1-3,4-1,6 3,5-4,0 0,-5 0,10-1,-12-1,9-2,-1-1,-11 2,0-1,-2-1,-1 0,-4-1,-1 2,-1 0,1-1,-3 2,-3-2,1 4,-5 0,-2-1,-4-1,-7-1,-3-1,-7-2,-6 0,-8 1,-6 1,-5-2,5 5,3-3,-4 1,14 2,0 2,9 0,0 0,4 0,0 2,-3 4,4-3,-1 2,7-2,-2-1,-2 1,4 0,1-2,0 0,0 2,1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590 541,'-3'1,"2"2,0 0,0 0,-2 7,2-4,-4 5,4 0,-2-1,1 2,1-3,-1 1,2 0,0 0,0 0,0-2,0 1,0-5,0 4,0-2,0 0,-1 1,-2-1,4 1,-2-3,1 1,0-2,0 1,0 0,1 2,-1-3,0 3,0-2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550 744,'1'6,"-1"0,1-3,-1 0,2 1,0 0,2-4,-1 0,2-3,-2 1,2 0,0-2,0-2,-1-1,-3 3,0-3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445 817,'4'0,"0"2,0 0,1-2,-2 1,2 0,-1 0,1-1,-2 1,2-1,-2 0,1-1,-2-3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478 795,'-2'3,"1"1,0 1,1 1,0 0,0 0,0 2,0-1,0-1,0 0,1-1,1-2,2-5,-2-2,3-9,0 0,1 1,-2-5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519 750,'0'4,"0"3,0-2,0-1,0 3,0-3,2 0,3-4,1-2,-2 2,0-3,-7 5,-2 3,1-2,-3 1,3 0,-1-3,5-4,0 10,0-3,0 0,0 2,0 0,0 0,0 1,0-3,1 1,1-8,0-2,1-4,1 2,2-2,-2 1,-1 3,0 1,-1 1,1 3,-2 4,1 0,-1 0,-1-1,0 0,0 3,-1-1,-3 0,0 0,0-1,0 1,0-3,-2 1,3-3,2 3,0 1,-1 2,1-2,1-1,0 0,0 0,2-7,1 0,0-2,0 1,2 0,-1 2,-1-2,0 5,1 0,-3 4,6 3,-5-2,1-3,-2 1,0 1,-1-1,0 0,0 1,-2-1,-1 0,-1-2,-1-1,2-1,0-1,1-2,2 0,1 1,1 0,3 1,-2 2,0 0,0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591 810,'5'2,"0"0,0 1,0 2,-1 0,0-1,-2-1,-1 2,0 1,-1-2,0 0,-3-2,0-1,-7 0,6-6,1 1,1-1,1-4,-1-1,1 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614 783,'0'7,"1"-4,0 2,-1 2,0-3,-3 2,2 3,-4 0,3-3,-4 2,5-4,-3 1,3-1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74 461,'2'-3,"6"2,2 0,2 1,4-2,4 0,4 2,1 0,8 0,-4 0,4 0,4-2,-12 2,-3 0,-4 0,-6 0,0 0,-4-1,-2 1,-1-3,2 1,-3 1,-1-1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1228 356,'0'9,"0"-2,0 1,0-2,0 4,-1 2,-2-1,3-5,-2 2,2-3,0-13,1-7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635 795,'1'5,"-1"0,2-1,-2 1,0 1,-1 0,0 1,1-3,-2 1,3-15,2 2,1-1,1 0,-1 0,-1 6,0-1,0 6,1 1,-3 4,3 0,-1-2,-1-1,-2 1,0-2,0 0,0 1,-2-1,-3 1,2-4,-2 0,2 0,-2 0,0-2,2 2,0-1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1080 450,'4'0,"0"-1,3 0,5-2,1-2,3 3,-4-1,1-1,-1 0,-1 1,-5 3,-1-1,-2 0,1 0,-1-1,0 2,0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1077 461,'4'0,"5"-1,5-3,1 3,3-1,0 1,-2-3,-4 3,0-1,2 2,-2 0,-5-1,-2 0,-2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1116 482,'2'-3,"2"3,-1 0,1 2,-2 1,3-1,-3 1,2 0,-2 1,-5 7,-5-5,5-3,-1 0,1-1,-1 0,-2 1,12-1,2-2,0 0,0 0,0 1,-3 0,-1-1,0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1170 501,'3'0,"1"0,1 0,-1 0,2 0,0 0,1 0,-4 0,0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1199 475,'2'4,"0"-1,1-2,0 2,0-2,0 0,-2 3,2-4,-3 3,0 0,-3 1,1-1,-1-1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1237 479,'3'-1,"-3"4,0 7,0-4,0-2,0 1,0-1,0 2,0-2,-1-1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1470 374,'-5'-2,"1"2,-5 0,4 0,2 0,-3 1,-1 0,-1 2,3-2,-2 4,0 0,3 1,-1-1,1 0,-4 3,4-1,1-1,2 3,1-3,0-2,0 2,0 1,5 0,-3 2,4 0,2-2,1 1,-2-3,2-3,-3-1,3-1,-1-5,0 0,3-3,2-4,-4 3,-2 3,-3-1,2 2,-4 0,1 1,-2 0,-1 1,0 0,-1-1,-1-3,1 3,-1 0,1 0,1-1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1437 691,'-3'-2,"-5"3,4 1,1-1,-2 2,1 2,1-2,-1 5,2-2,0 1,-2-2,1 4,-1 0,2 1,1 2,-1 0,2 0,1 3,3-5,-1 5,4-3,0-2,0 0,-1 1,1-3,2-4,2 1,-1-4,0-1,4 0,-3-2,-1-2,1-3,2 1,-4-2,0 1,-3-2,-3 0,0 2,-2-3,-1 0,0-2,0 0,0 1,-3-1,0 1,0 1,0-3,0 3,-2 1,1 2,2 2,-1 0,2 2,-2-1,2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1528 305,'3'-1,"0"1,1 0,0 0,2 0,0 0,3 2,-2 2,3-1,2 7,-1-2,-2 1,4 1,-3 3,-1-2,3 0,-5-1,-2 0,-1 1,-1-2,0-1,0-1,-2 1,-1 3,0-3,0 0,0 0,-2 1,-2-2,3 1,-3-3,-2 3,2-3,1-2,-5 5,1-3,0 1,0 0,1-1,-1 1,0-2,0 2,0-2,3 1,-1-2,-2 1,0-1,3-2,-1 1,1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1241 328,'-4'8,"2"-5,-2 2,2 0,-2-3,2 3,0-2,1 1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1732 457,'0'-3,"0"-2,0 2,0 0,0 0,0-1,-4 3,0 4,0 2,1-1,1 1,1 0,0-2,1 1,0-1,4-3,-1 0,1 0,-1 0,0 0,0 0,-1 3,1-3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1768 453,'0'-3,"0"-1,-4 3,0 2,-1 3,2-3,1 2,-3 4,4-4,0 1,6-5,-1-2,1-3,1 1,-2-2,0 0,0 0,-1-2,0 4,-2-1,2-1,-2 2,-6 12,1-2,0 2,-1 4,2-4,2 1,0-3,-1 3,2-3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1818 463,'0'-3,"-1"-1,-1 1,-6-2,3 3,1-4,1 5,-2-1,0 2,0-1,2 1,1 3,-2 4,3-4,1 0,1 1,2 0,0-2,0-1,1-1,2-2,3-3,0-1,0-1,-2-1,-1 4,-3 1,1-2,-1 0,-7 13,0-1,-2 2,-1 2,1 0,3-1,-3 0,1 2,2 1,2-5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110 502,'4'0,"1"0,-1-2,-1 1,0 1,1-1,-1 1,0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167 504,'3'-1,"1"0,2 0,-3 1,0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217 613,'-4'-3,"1"2,0 1,-2 0,1 0,1 0,-2 0,1 0,-1 1,1-1,-4 0,-2 0,2 0,0 0,-1 0,1 0,2 0,0 0,3 0,-1 0,-1 1,2 1,0 0,0-1,2 2,-3-2,3 3,0 0,0 0,1 2,0-1,2-2,0 0,3 2,4 0,-2 1,0-2,3 2,0-2,3-1,-1 2,1-2,-1 2,1-3,-3-1,-1 2,-1-3,-2 1,-1-1,-1 0,-1 0,4-2,-3-1,-1-1,0 2,-1-1,1 0,-1 0,1 2,-1-4,0 1,-1-1,0 0,-1 2,0 0,0 0,-1-2,-2 2,2 0,-5-3,3 5,0-2,0 2,-3-1,3 0,0 1,-4-3,4 2,-1 2,1-1,-3 0,2 0,1 1,0 0,0 0,0 0,-1 0,0 0,-4 1,4 0,3 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119 588,'-4'-1,"1"0,1-2,2-1,-1-1,1 2,0 0,0-2,1 2,1-2,2 2,0-2,-1 2,0 1,1 0,-1 0,0 2,3 2,-1 0,1 2,-1 0,-1 1,-1-1,1 1,0 0,-3 0,1-2,-1 0,-1 1,1-1,-1 0,-6 2,2-3,-4 1,4-1,0-1,-1 1,1-2,0 0,1 0,0-1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118 692,'-4'-4,"3"-1,-3 0,4 1,-1 0,1-2,0 2,0-1,0 1,2 1,-1-2,1 2,0-1,2 1,-1-1,2 3,-2 0,0-2,2 2,0 1,-2-2,3 1,2 1,0 0,5 1,-3 0,2 2,-1 0,-2 0,-5-2,2 4,-3-2,-1 3,0-1,-1 0,-1-2,0 2,-1 0,-3 0,1-2,-5 5,-1-1,0 1,0-4,2-1,0 1,1-1,-3 0,2-2,3 0,-1 0,2-1,0 0,-2 0,0-3,3 0,-1 2,2-3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157 725,'-10'-3,"1"-1,4 0,0 3,2-1,0 2,-4 7,3-4,1-1,-1 3,2-1,-2 1,2 0,-2 0,3-1,-1 1,0 2,2-1,0 0,0-1,0 1,0 0,3 3,0-2,2 0,-2 2,3-2,0 2,-1-4,1 1,1-1,2 1,-2 0,2-3,2 0,-3 0,2-2,3-1,-3-3,3-2,-2-1,0 0,-1 0,-2 0,-1-2,-4 3,1-2,0 0,-1 1,-2-1,0 1,2-1,-3 2,0 1,0-2,-1 1,-3 2,0-3,3 0,-4 0,-1-1,-1 1,-1 1,1-3,-2 2,2 2,0 1,4 1,0 2,0 0,-7 4,6-1,1-1,-5 4,4-4,1 0,1 2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448 551,'2'-4,"0"0,3-1,-3 1,0 0,-1 0,-1 1,0 0,0 0,0 0,-7 0,3 3,-4 0,-1 2,3 1,-3 0,0 3,2-2,3 1,-1-1,1-2,4 1,-1 0,1 2,2-1,6-1,-5-2,2 0,1 1,1-2,-3-1,1 0,1 0,-2 1,-1 0,-3 7,-1-2,-2 4,2-1,-4 5,0 1,0 5,0 1,-4 4,1 5,-3 0,8-9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1252 339,'3'1,"-2"2,0 1,2 0,-1 0,-2-1,2 2,-1-1,-1-1,1 2,0-2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104 692,'3'-2,"6"-1,8 0,1 1,2 0,2 1,-2 1,-2 0,-1 0,-6 0,-3 0,-5 0,-7 2,-5-1,1-1,-8 2,0 1,2-3,0 0,0 0,3-1,1 1,2-1,3 1,1 0,1-1,0 1,-1 0,8-1,2 1,4-2,2 1,0-1,0 2,0 0,-5 0,-1 0,-3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167 615,'-3'0,"-4"6,5-3,-3 1,2 1,-2 2,1-3,2 1,-1 3,0-1,0 3,-2 1,1-2,1 2,2 1,-4-1,3 1,-1-2,-1 3,1-1,-1 3,4 1,-1-2,-2 2,1-2,2-1,2 1,1-2,0 1,2-3,-2-1,0 1,-2-1,2-4,-1 2,1-1,0-1,-1 0,-1 0,3 0,3-2,-5 0,1-3,2 0,-1-1,3-3,0 1,-2-2,3-2,-2-2,2-2,0 0,0-6,3-5,0-1,-1 1,-1 0,-4-2,2 5,-7 0,2-1,-1 2,-1-1,-2-1,-1 6,-2 0,2 3,-2 0,4 5,0 1,-3 2,4 0,-3 2,-1 0,-2 1,2 0,-2 2,-1-1,1 1,1-1,-3 0,1 2,2-1,0 1,1-1,-1 1,1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416 800,'5'-3,"2"2,3-1,0 2,2 0,-2 0,-1 0,-3 1,-1 0,-3 6,-3-1,0-2,-1 2,0 0,0 3,-3 0,2 0,-1-2,3-3,0-1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440 756,'4'4,"1"2,1 3,4 8,1 5,2-2,-5-5,0 2,0-6,-2-6,-5-2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546 768,'-9'3,"0"4,-2 1,2-2,-2 0,2 2,2 0,0-3,-3 3,3-2,2-1,-1-1,2-2,-2 2,3-1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449 399,'8'-1,"0"-2,5 3,1 0,4 0,-1 0,1 0,2 0,-6 2,-2-2,-2 0,-5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607 397,'2'0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368 435,'-12'1,"5"2,2-1,-2 1,4 0,0 0,-1 0,2 1,1 0,3-1,1 2,1 2,3 0,2-1,-1 0,1 2,4 0,-4-1,0-1,0-1,0-1,-3-3,0-1,1 0,-3 0,3-4,-2 2,-3-2,4-2,-4 1,1 0,-1-2,1 2,-2 0,0 1,0-1,-1 1,0-1,0-1,-1 2,-1 0,0 1,-2 0,0 2,-2-2,2 2,1-2,-2 2,1 0,0 0,-3 1,2 0,-1 0,2 0,-2 0,-1 3,2-3,0 2,1 0,3 1,-2 1,0-2,2 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362 517,'-4'0,"8"-3,3-3,9 1,3-2,5 0,-3 5,3-5,-6 4,-3-2,-7 2,-4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397 421,'1'3,"3"4,3 2,2 8,-1-1,2 3,0-4,2-2,-3-3,-4-2,-1-2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1234 476,'0'-9,"0"3,1 0,-1 1,0 1,0 0,-3 6,0 0,-1 4,1-2,-1 1,2-1,0 0,0 0,2 0,1 0,2-2,2-2,-1 0,-1 0,1 0,-1 0,1 0,-3 3,0 2,1-2,1 0,0-2,0-1,-3-3,0 0,0-3,-1 0,1 1,0 2,0-2,0 2,4 3,-1 1,1 1,1 0,1-2,0 0,0 2,-1-1,-2 0,1-1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416 575,'-1'3,"5"-2,4 0,6 0,2 1,4-2,0 0,0 0,2 0,-4 2,0-2,-6-1,-8 1,1-1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367 698,'3'0,"5"0,2 0,6 0,0 0,0 0,2 0,-4 0,0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99 431,'3'-3,"4"1,4-3,3 2,3-2,5 2,8 1,-8 2,5 0,26 0,-27 0,7 0,22 2,-28-2,-5 0,0 2,-4-2,0 0,-6 0,-2 0,-2-1,-1 0,-3 0,-1 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1471 463,'-9'-2,"-5"1,-2 2,-4 0,-3 3,-4 2,-17 2,23-1,1-3,-19 8,23-7,1-2,6 4,-2-2,3-1,4 0,0 1,4-2,0 2,1 1,7 0,3 5,8-2,11 3,14 0,9 4,4 0,-9-6,3-5,38 5,-61-10,-8 0,4-10,-17 6,-3-1,-3-2,1 2,1-1,0-1,1 0,1-4,-2 3,1-1,1-4,-1 6,-3-1,1 3,0-2,-1 3,0 0,-1 1,0-1,-1 0,-2 1,-2-1,-6-1,-1 2,-3-2,-3 2,0-2,-5 2,-4-1,1 2,4 0,-3-1,0 3,3 0,-2 0,4 0,2 2,0 0,2 1,-1 2,3-2,0 2,-1-2,3 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650 539,'8'2,"0"-2,12 1,-12-1,2 0,-5 0,-2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1412 126,'4'0,"1"1,-2 0,0 2,1 0,-3 1,-1-1,0 5,-1-5,-3-1,0-1,2 2,7-2,-2 0,1-1,0 2,0 1,-3 2,0 3,-2-4,-1-1,-2-2,-1 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1412 205,'1'3,"3"-1,0 0,0 1,-1-2,1 4,-3-2,-6 5,3-5,-7 3,6-4,-1 0,2 1,6-3,0 0,4 0,-4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1408 270,'-1'3,"7"-2,0 1,-3-1,0 1,1-1,-1 1,-3 1,-3 2,0-3,1 1,-1-2,6 2,1-3,-1 2,-3 1,0 0,-2 0,-1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1409 345,'5'-2,"-2"3,1 0,1 4,-5-2,0 0,-1 0,-2-2,9 0,-3-1,0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1427 386,'-1'4,"0"1,-1 0,2-2,0 1,-2 0,2 2,0-2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1282 453,'0'3,"0"5,0-3,0 1,0-2,0 1,0-1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1182 218,'3'-1,"2"2,0 1,0 0,-2 2,1-2,-2 2,-1 1,-1-2,-3 3,-4-1,3-4,1 2,0-2,3 2,3 0,0 0,2 1,-1-2,-4 1,-1 0,-2 1,-4 3,4-5,0-1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1203 185,'-8'1,"4"1,-1 0,2 0,-1 1,3 1,-6 3,5-2,-2 4,1-1,-2 3,-1 8,5-8,-1-1,1 7,1-9,0-4,3 7,-2-7,1-1,2 0,1-2,1-1,-1 0,3 0,4-3,1-2,1 2,15-10,-22 9,0 0,3-7,-6 6,-3-2,-1-7,0 8,0-2,0-11,-4 6,1 6,0 2,-2 0,1-1,-1 3,-2-2,1 0,1 1,0 0,2 2,-4 1,4-2,-2 2,-1 0,3 1,-1 0,1 0,0 1,-5 1,5 1,0 0,2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1373 446,'3'-1,"0"1,5-3,2 0,-1 2,5-1,-4 1,-2 1,1-2,-5 1,1 0,-2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1403 443,'6'1,"-1"-3,0 1,3 0,1-2,-1 3,-2-1,-1 1,-1-1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1185 367,'4'0,"-1"0,0 1,4 3,-4-2,1 0,-2 2,0-1,-2 1,0 0,0 0,0 1,-1-2,-5 3,3-4,-1 1,-4 2,6-1,8-4,1 0,3 0,-1 0,1 0,-4 0,-3 0,2 0,-1 0,-2-4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1207 304,'0'5,"0"-2,0 4,0-3,0 0,1 0,-1 0,2 5,-1-6,0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1199 325,'-2'3,"2"0,0 2,0-1,0 1,0-1,0 1,1-1,0-1,0 0,2 1,1-2,0-3,2-2,0-2,-4 1,2-2,-3-2,2-1,-3 1,0 2,0-1,0 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1408 363,'3'0,"2"0,0 0,1 0,0 0,2 0,0 0,-3 0,-1 0,0-1,-1-1,-1-3,-2 2,0 0,0-2,0-1,0 2,-2-1,-2-2,0 6,-1-1,1 1,-2 1,-1 0,1 0,2 0,-2 0,1 0,-1 0,2 0,-1 1,1 0,0 1,3 1,-2 3,2-3,0 1,1-1,0 1,0 1,0 1,2-1,-1-1,1 1,1 0,0-1,3 1,1-1,-4-4,0 0,1-2,0 1,0-1,-1 0,2-2,-3 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1436 182,'-4'1,"-2"0,2 0,1 2,0-1,-2 2,0-2,1 0,1 1,0 0,1 1,-2 3,0-4,3 1,0 1,0-2,0 0,1 2,1 0,1 1,5-3,-2-2,-1 2,5 1,4-1,-3 0,4-3,-6 0,2 0,-1 0,-5 0,1-2,-1-1,-1-2,-1 2,-1-1,0-2,1 3,-2 0,0-2,0 2,-1 0,0-1,1 0,-6-3,4 3,-1 2,-1-1,0 1,1 1,-1 0,1 0,0 1,-2 0,2 0,0 0,-2 1,0 2,2-2,-1 2,1 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1491 246,'9'1,"-2"4,3 1,1 0,2 4,0-1,-2 1,0-2,-4 1,-2-2,-2-3,-3 0,0 0,0 0,-2-1,0 2,-2-2,-6 3,3-2,2-2,0 1,-3-3,-15 4,13-4,2 2,2-2,-1 1,3-1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1303 433,'0'6,"0"-1,0-2,0 3,0-1,0 2,-1 0,1-3,0 0,-2 0,2-1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1192 441,'2'7,"-2"-4,0 4,0 2,-3-1,3 1,-2-5,1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1187 490,'-1'7,"1"-4,0 1,0 1,0-2,2 0,1-3,1-1,1-2,0 1,-1 0,-1-2,1 2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1171 553,'-2'11,"1"-4,1 1,-1 2,-1-2,2 4,-1-1,1-1,0-4,0-1,0-1,0-1,0 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1425 123,'-3'1,"-2"0,-3 3,3-3,0 2,2-1,-1-1,1 1,2 2,-2-1,3 1,0 0,0-1,0 1,1 0,0 0,0-1,2 4,1-2,0 0,3 1,2-3,-1 1,1-4,1 0,0 0,1-5,-1 1,0-6,-3 1,-1 0,-1-2,-2 1,-3 4,0-1,0 1,0 2,-3-2,-2 2,0 0,3 1,-3 0,-1-1,3 3,-3 1,1 0,0 0,-2 1,0 1,2 1,-1-2,-1 5,4-4,-4 7,4-6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1421 254,'-3'-1,"-1"3,-1 0,3 2,-1 1,3-2,-1 2,0-2,1 2,0-2,0 0,0 1,1 0,1-1,1 2,0 0,3 1,1-2,4 0,-2 2,3-4,-3 1,-1-2,0-1,-3 0,-2 0,0-2,2-1,1-4,-5 4,2-2,-2-1,1 2,-2 0,0 1,0 0,-1-2,-1 0,-2 0,0 2,-1-1,1-1,-1 3,2-1,-4 2,2-2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491 559,'-3'0,"0"0,-3 3,0-3,-5 3,3-3,-6 1,4 1,-3 1,5-3,-2 1,1 1,3-2,0 1,2 3,1-3,-1 2,1-2,0 3,2-1,1 3,-2-1,1 0,1-1,0 2,0-1,0-1,5 3,2 1,4-2,0 2,6 0,4 3,-2-3,-2 1,-3-3,-3 0,-2-4,-1 1,2-3,0 0,2 0,4-1,3-1,-1 1,-2-1,-2-1,-5-1,1 1,-3-2,-3 3,-1-1,1 2,-1-3,0-1,-1 1,-2 1,2-1,-2-3,0 1,0 0,-1-2,0-1,0 3,-4-1,2-2,-3 0,-1 2,1-1,-1 3,-2-1,-2-1,5 6,-1-2,2 2,1 1,0-1,1 1,-2 0,1 0,-1 0,0 1,-3 2,1-1,2 0,-1 1,-1-2,1 0,1 1,-2 0,4-1,0-1,-1 1,0 0,1 1,-1-1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1437 370,'-4'-2,"-5"1,4 0,2 1,-3 0,1 0,-1 0,-1 2,1-1,-1 2,0 2,3-1,1-2,-1 2,2-1,3 3,2-4,1 5,0-2,0 0,0-1,5 2,-2-1,2 1,0-1,0-1,-1-2,-1 0,-1-2,-2 0,1-1,2 0,-2-3,-2 0,1 1,3-5,-1 1,-3 1,1 0,-3 0,3-1,-4 2,1 1,-1-1,-1 0,-3-1,-3 2,4 1,-2 1,1 1,0-1,1-1,-3 3,1-1,1 1,-1 0,2 0,0 0,-2 3,2-2,-1 1,-1 1,1-1,-2 1,3-2,2 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1443 312,'-7'2,"4"-1,-2 2,2-2,-3 0,3 0,-1 0,1 0,0 1,0 0,1 2,-1 3,3-4,-1 1,1 5,0-3,0-1,0-1,0 1,1 0,0-1,0-1,0 0,2 0,1-2,2-1,1 0,-1-1,5-2,-1 0,-2 2,3-2,-6-1,2 1,-2-1,0 0,-2-1,-2 2,1-5,-1 4,-1 0,0 1,0-1,-3 1,0 2,0-2,-1 2,0-1,0 0,1 1,0-1,-1 0,-2 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1399 209,'-4'-1,"0"1,-2 1,3-1,0 1,-1 2,1 0,1 2,0-2,2 0,0 4,5-2,-1-4,3 4,2-3,2 3,-5-2,5 0,-3 0,3-3,-3 0,-4 0,-1 0,1 0,-1 0,2-2,-1-2,-1 2,0-3,-2 2,2 1,-2-3,0 2,-1 0,1-2,0 0,-1 1,0-1,-3 1,-2 3,4-2,-4 1,0-1,1 1,1 0,0 1,0 1,-1 0,1-1,0 0,-2 1,2 0,0 0,-2 3,2-2,-1 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1436 129,'-4'0,"1"0,0 0,-4 0,4 2,3 1,-1 3,-2-1,2-2,0 4,1-3,0-1,0 2,0-2,0 0,2 3,1-4,1 3,-1-1,4 1,-1-1,0-1,1 1,-2-3,2 2,-3-3,0 0,2-2,-3-1,1 0,-1-1,0-1,0 2,-1 0,1-2,-2-2,-1 1,0-2,0 2,0-1,-1 3,-1-3,0 2,-3-2,3 4,-3-3,1 5,0 0,-1 0,1 1,-3-1,1 1,0 0,-2 0,0 0,-3 0,5 1,-3 2,1 0,1 1,2-1,1 2,1-2,2 0,0 3,1-1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1416 295,'-1'6,"-1"1,1 1,-1 1,2-1,0 0,-1 0,0-1,1-1,0-1,0-2,0 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1458 259,'-5'0,"1"0,-1 0,-1 0,0 0,0 0,2 0,-2 0,1 1,2-1,-1 1,3 2,0 1,1 2,2-2,-1 0,0 0,0 0,1 0,3 1,0-1,-3-1,2 0,-1-2,1 3,1-2,-1-1,0 3,2-3,-1 0,0 2,1-3,-3 0,0 0,0-2,0 0,-2-1,2 0,0-2,-2 1,0-1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9:58:01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486 538,'6'1,"8"-1,2 2,4-2,2 0,3 2,-1-2,-2 0,0 0,0 1,-4 1,4-2,-8 0,2 0,-4 0,-2-2,2 1,-3 1,-1-2,-2 1,1 0,-4 1,0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1870 781,'2'0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875 641,'4'-3,"-1"2,3 0,3-1,-1 2,0-1,7-2,-5 3,4 0,-2 0,0 0,2 0,-2 0,-2 0,2 0,-2 0,0 0,0 0,-2 0,4 0,-4 0,-1 0,1 0,2 0,-4 0,2-2,4 2,2 0,0 0,-3-1,1-1,0-1,1 2,-5 1,-4-2,0 2,-1 0,0-2,0 2,0-1,0 1,0-1,3 1,-2 0,-1-1,2 1,1 0,-2 0,2 0,0 0,1 0,-1 0,0 0,0 0,-1 0,-1 0,2 0,-1 2,-2-2,0 0,0 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368 649,'-2'8,"2"1,0-3,2 0,1 3,-3-1,1-1,-1-1,0-3,1 0,-1 2,0-1,2 2,-2-3,0 1,0 1,0-2,-1-10,-1 3,0-3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355 663,'1'-3,"1"0,1 1,1 2,-1-2,0 2,1-1,-1 1,0 0,1 0,-1 0,0 0,1 0,1 0,-2 0,1 0,0 1,0 0,0 0,0-1,-1 2,0-1,1-1,-3 5,-1-2,0 3,0-3,0 0,0 1,0 0,-2-1,-2 2,2-2,-2 0,1 0,0-1,-1-1,1 1,-5 0,5-2,-3 0,1 0,1 0,-1 0,2 0,-1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392 661,'1'3,"-3"0,2 0,-1 4,1-3,0 0,0 2,0-3,0 0,2 2,0 1,3-1,1-1,-3-3,1-1,0 1,-1-1,2 0,-1 0,0-2,-1 0,1 1,-3-2,2 2,-1-4,0 0,-1 1,0-1,-1 2,0-1,0-1,0 1,0 1,-1-1,0 0,1 1,-1-1,-2 1,0 0,-1 2,-1-2,2 2,-2 0,1 0,0 0,-1-1,2 2,0 0,-1 0,0 0,-3 0,4 1,0 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480 649,'-4'0,"1"0,0 0,-3 0,3 0,-4 0,4 2,0 0,0 0,-4 2,4-1,0 4,1-4,0 0,2 0,0 5,0-5,0 5,0-5,2 4,-1-4,1 1,1-1,0-1,-1 2,1-3,0 2,0-3,2 2,2-1,-3-1,1 0,-1-1,-1 0,2-1,-3-1,1 1,0-1,1-4,-1 0,-1 3,-1 1,0-3,0 3,-1-3,0 1,0 2,0 0,0-1,-1 0,-1 0,-1 2,1-2,-2 1,2 0,-2 0,1 2,1-2,-2 2,1 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662 450,'3'0,"1"0,0-1,2 1,1 0,3 0,0 0,-4 0,-2 0,1 0,-1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690 306,'-8'-1,"5"3,0 0,-1 1,1-1,2 5,4-2,-1-1,3 1,3 2,-1 1,-3-3,-2-2,2-1,-3 2,0-1,-4-1,0-2,-4 3,1-3,2 0,-1 0,2 0,-2 0,2 0,0-2,3-1,1-2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1404 291,'-3'-1,"0"1,-5 4,3-2,-1 4,3-4,-1 1,2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711 327,'0'3,"0"1,0-1,0 3,0-2,1-1,0 1,1-1,0 0,1-2,3-5,-3-2,1 1,-1 0,1-2,-2 2,3-2,-4 3,0-3,0 4,-1 0,0-1,0 1,-4 4,2 2,2 0,0 1,0 0,0 1,0-1,0 0,0 0,0-1,2 3,-2-3,2 2,0-2,1-1,0-3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760 308,'0'7,"0"-3,0 2,0 1,0-3,0 2,0-3,1-11,-1 0,1 3,0 1,0 1,1-1,-1 1,-1 0,4 2,0 0,-3 4,0 3,-1-3,0 1,0 1,0-2,0 3,0-1,0-1,0-1,0 1,3-6,-2-1,0-1,1-3,0 2,-1 2,0-2,-1 2,3 0,1 2,-1-1,-1 9,-1 0,0-4,-1 1,2 2,-1-2,-1 0,1-1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851 334,'1'-6,"-5"0,2 3,-2 0,1 0,-1 1,1 1,0 1,0 0,-1 2,1-1,1 3,-1 4,3-4,0 0,3-2,1-2,1 0,-1 0,2 0,1 0,-1 0,-2-3,-1 2,-1-2,1-1,-2 1,1-2,-2 2,0 0,0 0,-1-1,-2 0,0 1,1 0,0 0,-1 3,3 7,0-4,0 1,0 4,3 1,-2-5,4 3,-3-2,1 0,0 2,-1-4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917 307,'4'-1,"3"0,-4 1,1 0,0 0,1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918 321,'7'1,"-1"-1,2 0,-2 0,-2-2,-1 2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980 297,'-1'3,"0"2,0-2,0 1,1 0,0 0,-1-1,1 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1001 308,'-3'2,"3"4,3-5,3-1,-2-1,0-1,-1 0,-3-1,0 0,-1-1,-1 0,-2-1,0 3,0 1,1 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1064 238,'-2'3,"2"2,0-1,0-1,1 1,0 2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1086 240,'0'3,"0"1,0 0,1 0,1-1,-1 1,-1 0,-1 0,-3-3,0-1,1-2,3-2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1089 249,'3'-1,"1"0,-1 0,3 0,-2 1,-1 0,0 0,2-1,-2 1,0-2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1410 292,'3'0,"2"0,1 4,-1-1,-2 1,-1 0,1-1,-1 1,0 2,-1-2,-1 2,0 3,0-3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245 820,'7'1,"2"2,5 0,3 2,1-3,4 1,0-1,1 1,7 1,-4-2,-1-2,-3 0,-1 0,1 0,-8 0,2 0,-1-2,-3 1,-4 1,2-2,-5 2,-2-1,1 0,0-2,-1 0,0 3,0-1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812 760,'-7'-5,"-3"4,-2-1,-1-1,-1 3,0-1,2 1,-2 0,2 0,2 2,1 1,1-2,1 0,0 3,0-2,1-1,-1 3,2 0,0 0,0-1,1 2,-1 2,0-2,2-2,2 4,0-4,1 4,5 0,4 0,1-2,1-1,5 1,2-3,4-1,6-1,4 0,1 0,-4 0,4 0,-4 0,-8 0,-1 0,-7-2,1-1,-4 0,1 0,-5 2,0-3,-1 1,0 1,1-1,-2 0,0 2,-3-2,1-1,-2 0,0 1,-1-2,-1 1,-3-1,-1 0,-2 2,-3-3,-2-1,-1 3,-1-1,-1 0,-1 2,1-2,-2 1,1-1,5 4,-6-1,2 1,0 1,-2 0,0 0,0 0,4 2,-2 0,4-1,3 0,1 1,-1 1,3-2,2 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959 344,'3'-1,"2"1,-1 0,4 0,4 1,-4-1,0 1,-1-1,-4 1,0-1,0 0,3 1,-1-1,27 2,-16 1,-1-1,-5-2,0 0,-4 1,-3-1,1 0,-1 0,1 0,0-1,1 0,1 0,-2-1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837 366,'-6'4,"1"0,-2-3,4 1,-1 1,0-2,3 2,-2-1,1 2,-2-1,-3 5,3-3,-2 1,2 1,3-3,-1 0,1 2,1-3,0 2,0-2,0 0,1 2,0-2,1 2,4-1,-1 1,6 3,4-2,1 1,2-2,-1 0,-1-3,-2-1,-2-1,-4 0,-1 0,-2-3,0 0,-1-3,0 1,-1-4,-2 3,2-3,-3-1,0 0,0 0,0 0,-1 2,-1-1,-1 0,0 4,1 2,0 0,-2-1,-1 0,0 3,2 0,0 1,-8 0,4 0,1 0,-2 0,0 0,2 0,-1 0,1 0,2-1,-1-1,1 2,1 0,-3 0,-2 0,3 0,1 0,1 0,-2 0,2 0,-1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138 481,'0'-3,"-3"7,3 0,0-1,0 5,1 0,-1-4,2 2,1 4,-2-5,2-2,-1 2,1-1,-1-1,2-2,1 0,1-1,0 0,-3-1,3-1,-5-1,0-1,1 1,-1-2,0 2,-1-1,2 0,-1 0,-1-1,0 1,0 1,0 0,-1-1,-2 1,0 1,0 0,0 1,0 0,-2-1,2 2,-2-3,2 3,0 0,0 0,0 2,3 2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233 466,'0'5,"-2"2,1-2,0 1,1 0,-2 1,2-1,0-2,-1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242 487,'0'7,"0"-4,0 0,0 1,0 2,0-3,8-3,-5-4,2 0,-2 1,-2-3,-1 1,2 0,-1 2,-1-1,0 0,0 0,-4 1,1 3,-1 0,0 0,1 0,0 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190 475,'3'2,"2"-3,-1 1,-1 0,0 0,0 1,-1 2,-1 2,-1-2,0 1,0 1,-3 3,0-5,-1-1,1-1,0 1,7-2,-1-2,0 0,1 1,1-2,-2 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214 481,'2'3,"2"1,-3 0,3-2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230 479,'-2'3,"-1"-1,1 2,2-1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1396 404,'0'3,"0"0,0 0,2 0,-1 1,-2 2,-1 2,0 3,-2-2,2-3,1 1,-2-1,2-2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314 421,'0'3,"0"5,0-4,0-1,0 0,1 2,-1-2,0 1,0 0,-3 0,0-2,-1-2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316 439,'5'-3,"-1"1,0 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299 621,'2'-3,"2"1,-1 0,2-1,1 1,1-1,0 2,-1-1,-3 2,1 0,-1 2,-1 1,4 5,-1 0,-3-4,1 1,-6 4,-1-4,-3 1,-4-2,-1 3,-1-2,1-2,3 0,4-2,11 1,4-1,6 1,2-1,-1 1,-5 1,-2-3,-5 0,-1 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410 569,'6'1,"-4"2,1-1,1 2,-1-2,2 2,1 1,-3 0,-3-2,0 2,0-2,-2 0,-3 4,1-5,-1 2,2-2,-2 1,0 0,3 0,1 0,1 0,4 1,1-1,2 4,-1-2,1 0,-2 0,0 0,-1 1,-1-3,-1 0,-2 0,0 0,0 0,-2 1,-2-3,-1 2,-2 1,3-1,-2 0,3-1,-2-1,1 0,4-5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474 629,'5'-1,"-1"1,6 2,2-2,-4 1,5 2,-3 0,-1-1,-6-1,-3 2,0 2,-1 2,-1-1,1 1,-2-1,0 5,-1 0,-1-1,4 1,-2-1,-2-1,4-4,0-2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574 669,'5'-3,"-1"-1,-1 2,1-1,-1-1,1 1,0-2,-1 1,-2 0,-1 1,0-1,-2 1,-6 0,1 0,0 0,1 3,1-1,1 0,4 5,0 2,0 2,3-1,1 0,2 2,1-2,-1 0,0 1,-2-3,-2 0,0-2,-1 0,-1 1,-8-1,1-2,2 1,-2 1,1-2,0-1,2 2,4-6,0 1,0-2,0-1,2 1,2 2,-2-2,3 1,-1 2,-2-2,1 4,1-2,0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671 635,'4'-3,"2"-2,5 0,-4 1,2-2,2-4,6 2,-4 0,-2 2,-1 1,1 0,-6 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690 533,'3'-1,"2"0,1 1,8 1,2 0,4 1,-2 0,2 1,-2-1,-3 1,-7-2,-1 1,-5 2,-3 0,-2 0,-4 3,4-5,-3 3,3-1,-2 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683 655,'3'0,"4"0,7 0,6 0,-2 0,2 0,2 0,-2 4,-4-1,-4-2,-6-1,-3 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821 634,'5'-1,"1"2,-1 0,0 2,0-1,-2 0,2 1,-1 1,-3-1,-3 5,-1-4,0-1,-4 2,0-1,-4 0,3-1,-1 0,2-2,2 3,1-3,-2-1,3 2,-1-2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65 478,'7'-1,"3"-1,18-1,-10 1,2 1,6-3,5 0,-7 4,-1-3,0-1,-1 2,-2 1,-3-3,-5 4,0-1,-2 1,-4 0,-1 0,-2 0,1-1,-1 0,0 0,0 1,5 0,-5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1386 464,'4'-2,"-2"-1,1 2,0 1,1-1,-1 0,0 1,-1 4,-1 0,0 0,0 0,-1-1,-2 0,-6 2,4-4,1 0,-2 0,1-1,1 0,-1 0,1 0,0-3,2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692 683,'-2'3,"5"1,1 3,3 0,1 2,-1-1,1 3,0 0,1-2,-3-2,1 1,-1 1,0-2,-2-3,-3-10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780 729,'0'4,"3"2,-2-1,1 1,-1-1,0 0,0-1,0 3,-1-4,0 1,-1 1,-1-1,1 0,-6 1,2-4,-1 2,-1-1,0 0,1-2,-2 0,1 1,3 0,-1-1,3-3,3-1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884 453,'0'8,"0"-4,0 1,1 1,0-1,-1-1,1 1,2-1,-3-1,1 1,1 0,-2-1,0 1,-2 2,-1-3,-5 3,5-3,0-2,-1 1,-1-1,5-5,0 0,0-1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883 484,'3'-1,"1"0,-1 0,2 0,0 1,1 0,-3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914 464,'4'-2,"0"2,-1 0,1 0,1 0,-2 0,3 0,-3 0,-3 4,0 0,0 1,0-1,0 2,-3 1,2 0,-2-1,2 1,-1-2,-1 0,2-2,0 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978 497,'3'-2,"0"1,-2-2,2-3,-2 3,-1-1,0 0,1 1,-1 0,0-2,0 1,0 1,-1 0,0 0,-2 1,-2-1,0 1,1 0,1 2,3 3,1 3,2 1,1 0,1 2,-1-2,-1 2,1-2,-4-3,1 1,2 0,-3-1,0-1,0 1,-3-3,0-1,-1 0,3-4,1-4,0 3,1 1,0-1,1 0,2-1,-1 4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954 602,'0'4,"-2"1,2-1,-1 2,1 1,0-3,0 0,0 0,-2 6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921 737,'0'7,"0"-4,0 1,0 1,0-1,0 0,0 0,0-1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921 820,'2'7,"-1"-2,0-1,-1-1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1069 437,'4'0,"5"-1,2-2,3 0,-1-2,1 0,11 1,-16-1,-1 4,-5 0,-1-2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1165 536,'8'-1,"4"1,2-2,2 2,2 0,2 0,2 0,2 0,1 0,-4 1,4 0,0-1,-5 2,-2-2,-2 0,-2 0,-6 0,-2 0,-2 0,-1-2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1110 348,'4'1,"4"3,5 2,1 1,1 1,0-1,-3 1,-3-2,-5-5,-1 0,-2 2,-10 8,0-7,0 4,-3 1,-1 1,0 3,0-3,0 2,0-1,2-3,6-4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1041 485,'9'1,"3"0,2-1,1 2,1-2,-4 1,-2 1,-1-1,-5-1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1138 470,'5'-2,"1"3,-1 3,0-2,-1 0,4 4,-4-3,-1 0,-2 0,-1 0,-7 1,-2-1,1-1,1 0,-1 1,-1-1,3-1,2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1080 496,'1'4,"1"0,2 2,1 3,-1 0,3 4,-1-2,0-1,0-1,0-1,-2-3,1 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1152 543,'2'4,"0"1,-2 0,0-2,0 1,1 6,-1-4,0 4,0-2,0 3,-2-3,1-3,0-1,0 0,-3-2,-1-5,-4-3,-2 1,-3-2,-1 1,4 0,-1 3,2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999 627,'5'4,"1"0,4 2,3-1,-2 0,1 1,-3-2,2-2,-6 0,-1-1,0 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1075 642,'7'-1,"5"6,5 0,-3-2,-9-1,2 0,-6 1,-4-2,-2 1,-3 0,-3 0,-3-1,6 1,-3-1,5 1,-3-1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1007 660,'-1'4,"3"1,2 0,3 2,3 2,1-1,-2 0,6-1,-8-2,2 0,-1-2,-4-2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1094 709,'3'2,"0"0,2 3,-2-3,-2 2,3 0,-1 0,-3 1,-6-2,-1 1,0-3,-1 1,-1 2,-1-4,3 1,3 1,0-1,0 0,2-4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290 777,'-6'-2,"3"0,-2-1,2 0,0 0,-4-3,3 2,1 0,1 0,1-3,-3 4,3-1,0 0,-3-1,3 1,1 1,-1-2,-1 2,2-1,-2-1,2 1,0-1,0-3,0 0,0-6,0 6,0 2,1-5,-1 6,0 2,1-4,0 3,0 0,0 1,2 0,0 2,4-3,-4 3,2-4,-2 2,2 1,-1-1,0 3,-1-1,0 0,2-1,-1 1,0 0,0 1,1-1,3 0,1-4,2 2,1-2,-2 4,5-2,-5-2,-1 2,0-1,8-2,-10 5,-4 0,5-2,-4 2,-1 1,1 0,-1 0,5 2,1-1,3 2,1 2,1 0,3 0,1-2,0 4,2-4,-1 4,-5-1,15 3,-20-8,-1 2,-4-2,-3 2,3-1,-2 2,2-1,-1 0,3 2,-3-2,-1 1,4 2,-2 1,1-3,-3-1,0 0,1 0,-2 1,0 0,0-1,-1 2,0-1,-3 3,1-2,0-1,-1 0,-8 8,5-4,2-1,-7 2,4-2,3-1,-2 1,1-3,-1 1,2-4,0 3,0-3,-1 1,1 1,0-2,-5 0,3 2,-6-3,-3 1,-13-1,16 0,-2 0,-14 0,20 0,0 0,0 0,5 0,-1 0,0 0,0 0,-1 0,-1 0,0 0,-2 0,0 0,1-1,-1-1,0 1,-5-1,5 1,1-3,-1 2,-1-1,2-1,0 3,-6-6,4 2,2 4,-8-4,10 3,1 2,0-1,1 0,-1 1,0 0,1 0,-2 2,2-2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215 658,'0'5,"3"-1,1-3,3 0,-3-1,6 1,4-1,2 0,2 0,0 0,2 4,5-1,-5-1,4-2,-2 0,-4 0,0 1,0 1,-2-2,-2 0,-2 2,0-2,0 0,-1-1,1 0,-2-1,3-1,-1-2,1 4,-5-1,4-1,-3 3,-3-1,0 1,-1 0,-2 0,0 0,-2 3,-4-1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205 340,'0'-4,"3"3,2-1,2 0,-1 2,2-2,4 1,4 1,2 0,4 0,0 0,0 0,-3 0,-2-2,-5 0,-2 1,-5 1,1-1,-3-2,0 2,1 0,1 0,-1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380 457,'4'-1,"2"1,-1 0,1 1,3 4,-2-1,0 0,2 2,-6-2,1-2,-2 2,0 1,-2-1,0 1,-1 1,-2 1,-2-3,-3 2,0-4,-3 5,-2-3,1-1,1 0,1 2,1-2,6-2,-1 0,4 2,15 0,-5-2,3 1,1-1,0 1,2-1,-2 1,-3 1,-1-3,-7 0,-3-3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432 424,'3'0,"1"0,2 0,0 0,-1 0,-1 0,1 0,-1 1,0 3,0 5,-1-4,-1-1,1 0,-2-1,1 2,-2-2,1 0,-1 2,0-1,0 3,0-3,0-1,-1 1,-1-1,-5 2,5-2,0 0,0 0,1 0,1 0,2 1,1 0,1-2,4 4,-1 0,-4-3,1 1,-1-1,-1 1,-2 0,-10 4,3-4,0 0,0-1,0 1,3-3,1 1,2-6,1-2,0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541 438,'3'0,"1"0,7 0,7 0,0 2,-4-1,-6-1,-3 0,-3 4,-2-1,0 6,-2-1,-1-1,0 2,-3-2,2 2,0 0,-1 0,1 1,1-3,2 0,-2-2,2-2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645 496,'3'-2,"1"-1,-1 0,1 2,1-2,-1-2,-1 2,0 1,-2-2,-1 0,3 0,-3 0,0 1,0 0,-8 1,5 1,-4-2,4 3,-1 0,0 0,1 2,3 2,0 2,0-2,2 6,2-2,2 3,0-2,-1-2,-1 2,0-2,-2 0,-2-4,1 1,0-1,-1 0,-4 0,-2-3,3 0,-2 0,1 0,1 0,-1 0,1 0,1-4,2 0,0-4,2 2,0 1,2-2,2 3,-3 0,4 0,-2 0,0 2,-1-2,0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748 499,'4'2,"5"-2,7 0,-2 0,0 0,0 0,-2 0,-4-1,-4 1,-1-1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828 470,'1'4,"2"1,1 0,2-1,1 2,2 1,-4-1,0-4,-2 0,0-1,-11 2,4-2,-1 0,0 2,2-2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970 385,'-2'8,"2"-4,0-1,0 0,0 1,0 1,0-1,1 1,2 0,-1 0,-1 0,2-2,-1 2,2 1,0-3,-3 0,1 1,0 1,-2-2,0 0,-2 0,-1 4,-1-5,1 0,-2-1,2 0,-2-1,-2 0,1 0,-1 0,1 0,3 0,0 0,1-3,1-1,1 1,0 0,0-2,1 2,0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968 413,'6'-1,"3"0,-1 1,2-2,-4 2,3-1,-5 1,1-1,-2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935 522,'4'-1,"2"1,0 0,8 0,0 0,6-2,0 0,-2 1,-2-1,-9-1,-2 2,-2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863 626,'-1'-3,"-3"-2,2 2,-3-1,1 1,1 3,-2-2,-1 3,-1 1,1 0,-3 2,-2 2,2-3,-2 3,2 0,2-1,2-1,2-1,3 0,0 1,3 0,0-2,0 0,0 0,2 3,0-2,3 3,-1-1,2 0,5 0,-1 1,-1-1,3 1,-4-1,3-5,-2 1,-2 1,1-3,-3 0,-1-2,-4 0,2 0,0-1,-1-1,-4 1,0 0,0-2,0 1,0-2,-2 2,1-1,-2-1,1 2,1 1,0 0,0 1,-3 0,2 0,-3 2,2-3,-2 3,-1 0,-1-2,1 3,-1-1,-1 1,0-2,1 1,-1 0,-1-1,5 2,1 0,-1-1,1 1,-1 0,1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892 508,'8'1,"4"-1,0 0,4 0,0 0,0 0,0 0,0 0,-2 0,-2 0,-4 0,-4 0,1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479 599,'-3'-1,"-1"1,-2 0,-2 1,1 2,0-2,2 1,2 1,1 0,0 1,0 0,2 0,1 5,0-6,2 2,1 0,4 1,0-2,1 1,0-4,-3-1,0 0,-1 0,-2-2,0 0,1-3,-2 1,-1 1,1 0,-1-4,0 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519 611,'0'3,"-1"6,1-5,0 2,0-2,0 2,0 1,0-4,0 0,0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622 583,'0'-3,"-8"1,2 2,-1 0,-1 0,0 0,2 0,-1 3,2 1,-1 1,3-1,0 1,1 0,1-1,1 1,0 1,0 2,0 0,0 0,0-1,3 1,-1-3,1 2,2-2,1 1,1-3,-3-2,1-1,-1-1,-1-1,2-2,-2-3,2 2,1-4,-2 4,-1-2,-2 2,1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625 623,'1'5,"-1"-2,1 2,0-1,0 1,-1-2,0 1,1-1,0 0,2-1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718 611,'-3'-2,"0"2,0 0,-1 0,3 4,-4 0,2 2,2-3,0 0,1 1,0-1,1 5,5-5,-2-1,-1-2,0 0,1 0,0 0,0-2,-1-1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727 643,'1'8,"-1"-4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889 598,'-3'0,"-5"0,5 0,0 1,-1 0,-1 3,2-1,1 2,1 2,1-1,-1-1,1 1,0 0,0-1,3 0,-2-1,4-3,2-1,-1 0,-2-1,-1-1,0-1,0-1,-3 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891 637,'3'-1,"0"1,1 0,-1 2,-2 1,-5 1,2 1,-2-3,2 1,0 1,1 2,8-3,0-2,-1 0,0-1,-2 0,-1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797 522,'-4'7,"1"-1,2 3,1-1,0 4,0 0,0 4,0-2,2 4,0-2,-1 4,3 3,-1-3,-1-4,-1-4,1-3,0-4,-2-9,0-5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649 370,'-2'4,"2"0,0 2,0-2,0 12,0-8,1 4,-1-1,0-1,0 0,0-4,0 2,0-2,0-3,0 1,0-7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825 522,'0'7,"0"3,1-1,1 5,0 2,4 1,-2 1,2-4,-1 3,-2-1,4-1,-4-3,0 1,-2-3,2-5,-2-1,1 2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413 700,'3'-1,"5"0,6 1,-1 0,5 0,7 0,-1 0,2 1,3-1,0 0,-7 0,-3 0,-1 0,0 0,0 0,-4 0,2 0,4 0,-4 0,2 0,-8 0,-6 0,0 0,-1 0,0-3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1079 465,'-2'3,"2"3,0-2,0 5,1-6,-1 1,1-1,4 1,-2-3,0-1,1 0,0-1,0-2,0 1,-2-1,0-1,-2 1,1-2,-1 1,0 0,-1 0,-1 0,1 1,-2 1,0-1,0 1,0 2,-1 1,1 0,-1 3,1-1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1157 468,'3'-1,"-1"-3,0-1,2 2,-1-2,-1 2,1 2,0 0,1 5,-1 0,-1-1,1 0,-1 0,3 0,0 0,-2-2,0 0,0-1,2 0,-2-2,0 1,1-2,1-1,-3 0,1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1272 432,'3'-2,"-4"-2,-3 4,0 0,-4 1,5 0,1 2,2 1,1-1,2 0,1 0,0-3,-1 0,0 0,0 0,-1 6,-3-2,1 4,-2 3,2-1,0-2,0 4,0-4,0-2,0-2,0-1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1077 565,'8'-2,"4"3,3 1,7-1,-2 3,2-3,5-1,-2 0,-1 0,-4 0,-2 0,-4 0,-6 0,-1 0,-3-1,0 0,-1-1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1447 449,'5'-4,"2"3,7 1,4 0,2 0,7 0,2 0,0 0,4 0,-4 0,-9-2,-4-1,-4 0,-4 3,-5-1,0 0,1-1,-1 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66 520,'4'1,"1"0,1 1,3-1,3 2,4-1,0-1,2 1,3 3,22-2,-20 3,-3-5,0-1,-4 2,-1-1,-7-1,-2 0,-3 0,0 0,1 0,0 0,-1 0,0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584 824,'0'-3,"4"1,0 0,-1 1,0 2,0 1,1 3,0-2,-2 1,-1 0,-1 0,0 1,-2 1,0-1,-3-1,2 3,-4-5,2 1,0 1,1-3,1 0,6 0,3-2,3-1,-1 2,0 0,2 0,-2 0,-2 0,-2-1,-1-1,0 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645 817,'0'6,"4"-3,-2 2,2 2,1 0,-1 0,-2-2,1 0,0 0,0-3,-3-9,0 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697 358,'12'-1,"0"-1,3 1,1-1,-2 2,-4 0,0 0,-4 0,1 0,-1 0,-2 2,0-2,0 1,0 1,0-1,0 1,-1-1,0 0,3 0,-1 0,2 3,-1-1,-2-1,0 0,-2 1,1-1,-2 1,0 1,0 0,-1 2,0-2,0 5,-1-5,-5 4,4-5,-3 1,-2 0,-4 1,4 1,-5 0,-1-1,0-2,1 0,4-2,-3 1,1-2,0 0,0-1,-1 0,-3-2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677 817,'1'3,"-4"6,1-2,-2-2,-2 0,1 1,2 0,0 1,2-4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694 817,'1'5,"-1"-1,0-1,0 0,0 1,0 0,0-1,0 1,0 1,0-2,0 1,0-1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706 821,'2'5,"-1"0,1-1,-2 0,2 2,-1-2,2-3,0-1,3-1,-4-2,1 0,-2-1,-1 1,0 0,0 0,0-2,-1 1,-1 1,0 0,-1 2,0 1,0 0,0 1,-3 3,5-1,-1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770 739,'0'3,"1"3,0-3,-1 1,1 0,1 6,-1-5,1-1,-1 0,-1 0,0 0,-2-1,-1-1,2-5,1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773 764,'4'-1,"0"-1,-2-1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397 711,'7'-2,"11"1,6 1,17 0,12 0,9 4,0-1,4 2,-8-2,-9-3,-4 0,-12 0,-3-1,-12-1,0-1,-6 0,-1-2,-2 3,-1-1,2-1,-3 1,-3 0,-1 2,0 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618 758,'-7'2,"4"2,-4-1,-6 6,6-1,3-3,0 2,-2 0,0 0,4 0,-1 0,0 0,1-1,0 1,1 1,-3 6,4-8,0-2,2 6,2-7,1 3,15 6,-5-7,3 2,28 1,-18-2,2-4,-4 0,-4-2,-3 0,-4-5,-4-1,-4 0,0-2,0-2,-3-3,1-8,-4 11,-1 0,3-5,-2 8,-1 1,0-5,0 7,-2-1,4 0,0 1,-2 1,0 0,0 0,-1-1,-2 3,0 1,-12-5,7 3,-2-1,-15-5,8 3,1 2,1-3,1 2,1 1,5 0,-1 1,-1-1,7 3,0 0,0 0,-10 1,6 0,-1 1,-2 1,1 0,-4 0,1 0,-11 5,10-4,3-1,1 2,-1 0,6-4,1 2,0-2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471 291,'-2'-3,"2"0,0-1,-4 5,-3 1,2 2,0 0,0 2,1-3,2 2,1 0,1-2,0 3,2-3,1 0,2 1,-1-2,0 0,1 0,-2-1,1 0,-1-1,0 0,3-4,-5 1,1-2,2 0,-2-1,-1 1,0 0,0 0,-1 2,-2 12,2-5,0 4,0-3,2-2,-2 1,1 0,1-1,1-3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509 293,'0'10,"0"-5,0-1,0 1,0-1,0 1,0-1,0-1,0 0,0-7,0 0,1-1,1-1,-2 1,2 0,1 1,-2-1,0 0,0 1,0 1,2 1,1 7,-3-2,1 2,-1 1,-1 0,2 1,0 0,0-3,0 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567 271,'-3'1,"0"0,-3 7,5-5,0 0,1 0,0 2,2-1,3-2,-3 1,1-2,-1 3,-1-1,-3 0,-3 0,1-2,0 0,-1 0,0 1,2 0,0-2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759 691,'4'-3,"3"2,1 0,6 1,0-2,2 1,0 1,2 0,2 0,-4 2,0-1,-3 1,-7-1,-3-1,0 0,0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852 275,'-3'0,"1"3,1 2,-2 2,-1 0,3-1,-2 3,2-5,-1 1,1 0,0-2,1-9,1 2,1 0,-1 0,1-2,-1 3,2-1,-1 0,-1 0,1 0,1 1,1 1,-1 2,-3 3,0 2,0-1,0 4,0-4,0 2,0-3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883 277,'-1'3,"1"2,0 0,-2 1,1-1,0-1,1 3,0-4,0 1,0 0,3-4,2-2,-2 1,2-2,0 0,-1-1,-2 1,2-2,-2-1,0 2,-2 1,0-1,0 0,0 11,0-1,0-3,0 0,0 2,0-1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925 272,'2'4,"-1"-1,-1 3,2 0,-2 1,0-3,0 2,0-1,0-2,2-11,-1 4,3-3,-2 0,-2 1,0 3,2-2,-1 2,1 10,-2-4,1 3,0 1,0-2,-1-1,0-1,2 0,1-7,-1 0,1-3,1 0,-1 2,-1 2,-1-1,2 2,0 7,0 2,-3-1,1 1,-1-1,1 0,-1-1,2-2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492 380,'4'1,"1"1,0 1,1 2,-3 0,2-2,-1-1,-1 2,0 1,-5-1,-1-2,0-1,4 2,3-1,-1 0,1 1,-4 0,0 1,-3 3,1-4,-1-1,1 1,-1-3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938 357,'-3'0,"0"8,3-5,0 7,0-6,0 1,0-1,0 1,0-2,0 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949 349,'-3'2,"2"1,-1 0,0 2,0 0,1-2,0 2,0-1,1 0,0-1,0 0,0 0,0 1,2 1,0-2,1 1,1-3,-1 0,0-1,2-2,-1-1,-1 1,0 0,1-1,-2-1,-1 0,0 0,-1 0,1-1,0 2,-1 0,0-1,-1 1,-1-2,-1 2,-1-1,1 0,-1 3,2-2,-2 2,1 1,0 0,-1 0,-1 1,2 1,1 2,2-1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531 477,'-1'3,"0"0,-2 4,1-3,0 4,2-4,0 2,0-2,0 0,0 3,0-4,0 0,0 1,1 2,0-3,3-1,2-2,-3-1,2-1,-1 1,-1 0,1 0,0-2,-3 0,2 1,-3-2,0-1,-4 3,0 0,-3-2,4 2,-2 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954 450,'-1'3,"-1"4,2-3,-2 1,0 0,1 1,1-1,0-1,-1-1,1 1,0-1,-2 5,2-5,-1 1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543 589,'2'-3,"0"-1,-2 1,0 0,-3 3,0 0,0 0,-3 8,4-5,1 1,0 2,7-6,-2 0,-1 0,1 0,-6 10,2-6,-1-1,0 0,0 1,0 0,0-1,1 1,0-1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941 576,'4'0,"-1"1,0 0,2 1,-2-1,0 1,1 0,-1 0,-1 1,-1 1,-3 3,1-3,-4-1,0 1,0 0,0 0,1-2,-1 3,-1-2,1 0,0-2,2 1,-3 0,5 1,4-3,3 0,4 0,2 0,-3-2,-1 2,-3-1,-2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146 368,'3'0,"0"1,2-1,2 3,1-2,0-1,1 2,1-2,0 0,0 0,2 0,-4 0,0 0,0 0,-3 0,-1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496 657,'3'0,"2"0,-1 0,4 0,0 1,1 2,-3-1,-2-1,-1 0,-2 2,1 0,-2 3,0-2,-5 3,-1-2,3-1,-4 0,1 0,-2 0,-1 1,2-1,2-3,2 1,8 1,0-1,-1-2,2 2,-1-2,2 1,-2 0,-2 1,0-1,-2 2,-1 1,-2 0,-5 0,4-3,-1 1,0 0,1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963 668,'-6'9,"3"-6,-1 0,-2 2,-1-1,0 2,0-2,0 0,2 0,1 0,1 0,2-1,7 0,-2-2,5 1,3 1,-2-2,0-1,-3 0,-1 0,-2 0,0 0,-1-1,-1-3,-3-3,-1 4,1-1,0 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962 691,'-4'1,"2"2,1 2,-2-1,3 3,0-2,0-1,0 1,0-1,0-1,0 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520 778,'0'4,"-1"0,0 1,0-1,-1 4,1-4,1 0,0 0,0-1,0 0,4 0,1-1,2-2,-3 0,-1-2,1 1,-2-3,3 0,-5 0,0-1,-3 3,0 2,-3 0,0 0,2 0,-2 0,1 0,1 1,1 1,7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984 742,'1'3,"-1"0,-4 5,2-4,-2 4,2-5,2 2,-1-1,0 0,-1-1,1 0,1 0,0 3,1-3,0 3,0-1,1-2,-5 0,0-2,0 3,-3-3,2 0,0 1,1-2,-3 0,2 0,-2 0,1 0,-2 0,2 0,2-1,2-4,3 1,1 2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965 768,'4'-1,"-1"1,5 0,-3 0,-1 1,5 0,-3 1,-2-1,2-1,-2 1,0-1,-2 3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943 869,'0'3,"-2"2,-1 0,1 0,-1 2,1-4,0 0,1 1,0 1,1-2,0 0,0 0,0 0,3-1,0-2,2 0,-1 0,-1-2,-2-1,-1 0,-1-1,-4 3,-1 1,0 0,-3 0,3 0,1 0,2 2,0-2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504 870,'3'-1,"0"-2,0 1,-3-1,-4 2,-1-1,1 4,1 4,-1 1,3-4,0 0,-1 0,2 1,2 0,2-2,-1-2,3 0,-3-1,1-1,-1 1,-2-2,1 12,-2-6,0 1,0 1,0-1,0 1,1 2,-1-4,1 1,0-1,-1 0,0 2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631 411,'0'4,"0"4,-1 2,1 6,0 2,0 2,0 2,-2-1,5 2,-2-5,1-2,0-2,-1 0,1-5,-1-3,-1 1,0-3,0 2,0-1,0-1,0 4,0 0,0 0,0 0,-2 1,1 1,-1 0,1 1,-2-1,1-1,1-3,0 3,-1-3,1-1,0 1,0-1,1-2,-2 1,1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598 753,'1'9,"-1"-3,0 0,0 0,0-1,0 1,0-2,0 2,0-1,0-2,0 1,4-2,-1-5,3-1,1-1,0-2,0 1,-3-1,0 4,-1 1,-2-1,0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263 375,'2'0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429 628,'3'0,"3"0,8 1,4 1,2-1,5 3,1-2,-6-1,3 3,-7-4,-2 0,-2 0,-6 0,-3 0,0 0,1 0,1 0,0 0,-2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404 638,'4'0,"2"0,6 3,7 0,-1-1,3 0,-2-1,1 4,-2-3,-2 0,-2 1,0-3,-7 1,-3-1,1 1,-2-1,0 0,0 0,1 0,0-1,-1 1,0-1,1 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958 295,'-10'-5,"-1"4,3-2,1 3,3 0,-1 0,2 1,-1 1,-3 3,4-2,-1 2,-1-1,-1 3,0 0,0 2,0 0,0 4,0-2,-1 1,3 1,1-1,-2 3,5-3,-2 2,2 2,0-4,0 2,0 0,2-1,1-1,2 2,3 1,1 0,0-2,-2 0,3 0,-1-2,-1 0,-1-4,1 1,-1-3,0 1,0-4,0 2,-1-4,2 1,-1-1,1-3,5 0,-4-2,0-2,2-1,-4 1,1-5,-2 3,-1-3,-2 1,2-1,-5 2,0-2,0 2,0-3,0 1,-1 0,1 4,-1-4,1 0,0 0,0-1,0 1,0 0,0 4,-2-2,1-2,-1 3,-1-1,-1 4,2 0,-2 2,1 1,-5-3,3 3,-2-1,0 0,1 3,-2-1,-1 1,1-1,0 2,1-1,1 1,0 0,-2 0,1 0,1 2,-1-2,2 2,1-1,0 0,1 2,0-2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924 661,'-3'2,"-5"-2,4 0,-4 3,-1 0,0 0,1 1,1 0,1 2,4-1,-1 0,1 0,-1 0,2 3,-2 3,0-3,1 1,2-1,-1 4,1-4,0 0,0 2,0-1,0-1,0 0,0 4,2-3,-2-1,1 2,1-2,-1 1,-1-1,1-2,2-1,0 2,-1 0,2-2,-1 0,1 0,-3-1,2-1,2 0,2-1,2 3,-2-3,3 1,3 1,-1-3,2 2,2-1,4 0,0-1,0 3,-8-4,0 0,0 0,-1-1,-3 1,-3-2,-3-2,0-1,0 1,-1-3,2-3,-3 2,1-3,1-1,-2 2,-1-2,0 1,-2 1,-2-1,4 5,-2-3,-1-2,1 1,-3 1,1-2,2 0,0 1,-2-3,2 5,0-3,2 1,-4 1,1-4,-2 6,0-6,1 5,-2 0,1 3,2 0,2 1,-3-1,2 2,0 0,-1 1,0 0,-1-1,0 0,-2 0,2 1,-2-1,2 1,2 1,-4-1,3 1,1 1,-3 0,2 0,-2 1,2 0,-1 0,2 0,-2 3,1-2,2 2,-1-2,-2 1,4 1,-3-2,3 3,0-2,0 0,-1 3,0-2,2-1,-2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810 653,'3'0,"10"0,5 0,7 1,9 3,1 1,-1-3,-1 0,0-2,-11 0,-2 0,-4 0,-8 0,0 0,-5 0,1-1,0-1,-1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394 632,'10'1,"2"0,3 1,3 0,2 1,5 0,1-1,1 2,0 0,-9-2,-2 1,-4-2,-2-1,-5 0,-2 0,1 0,1 0,-2-1,1 1,-1 0,0 0,0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1203 447,'-3'-1,"-6"4,6-2,0 1,-1 0,3 2,5 0,1 1,1 1,-1-1,2-1,-2 0,-1 0,0-1,-8 4,1-6,-1 0,0 1,1-1,-1 2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1146 522,'5'-1,"1"1,2 0,1 0,-1 0,4 0,0 0,0 1,-8-1,2 0,-2 0,-1 0,0 0,1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1204 541,'1'3,"4"0,-2-2,1 0,-1 1,-3 2,-2 3,-2-4,-3 1,5 0,-1-3,3 3,4-3,-1 1,0 1,0 2,0-3,-2 1,-1 0,0 1,-3-3,-1 3,-2-2,3-1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1307 542,'5'0,"1"0,3 0,-1 1,0-1,2 2,-3-2,-4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122 463,'3'-1,"1"1,2-1,-1-2,5 3,3-1,-3-1,6 2,14 0,-14 0,-2 0,0 0,-2 0,0 0,0 0,2 0,0 0,-2 0,-2 0,0 0,-2 0,0 0,-2 0,1 1,-2 0,-1-1,1 1,-2-1,1 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1332 504,'0'8,"0"-5,0 2,0-1,1 2,-1 1,1-1,-1 2,0-1,0-1,0-2,0 1,0-1,2-1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1448 496,'-4'0,"1"1,-1 0,1 1,1 1,1 0,-1 1,1 0,1-1,0 1,0 2,2-2,0 0,2-2,-2 1,1-2,-2 2,0 0,-5-2,-3 4,3-4,-1-1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1457 525,'5'-1,"0"1,-1-1,1 1,-1 0,2 0,1-1,-3-1,0 2,-1-1,0 0,1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1519 496,'3'5,"-3"-1,1-1,-1 1,0 1,1-1,-1 3,1-3,-1-1,0 2,1-2,-1 0,0 1,1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227 338,'3'1,"10"-3,-1 0,-2 1,18-1,-14 2,-2 0,9-1,-13-1,-2 2,2 0,3 0,-5-1,1 0,1-1,-2 2,0 0,-1 0,-1 0,-1-1,0 0,0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1166 224,'4'4,"4"-3,-2 0,3 2,1 0,-5-3,-1 1,-1 1,-3 8,-3-5,1 0,-7 4,2-5,2-1,1 2,1-3,10-1,1-2,13-1,-15 1,0 1,-2-1,0-2,-4-2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1230 211,'6'0,"-1"0,-2 0,1 2,-1 0,2 1,-4 2,0 0,0-2,-2 1,-5 2,4-3,-1 0,1 0,5 0,0-2,1 1,-1-1,0 0,0 0,0 1,-2 1,-1 0,0 1,0-1,-4 0,0 1,-5 1,4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1282 195,'4'0,"2"0,-1 4,1 1,-4-2,0 0,-1 2,0 0,0 1,1-2,-1 3,-2 6,2-8,-1-1,-2 3,2-4,3-1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1366 210,'0'-3,"0"-2,0 2,0-1,0 0,-1 1,-1 0,-1 3,-2 0,1 1,3 3,1 1,0 0,1 0,2 0,1 0,2 5,-2-5,-3 0,3 0,-1 1,-1-2,-2-1,0 2,-2 2,-1-5,0-1,-3-3,6-1,-1-6,1 5,0-1,4-6,-3 6,-1 2,2-1,1 2,0-1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1316 304,'-3'2,"0"5,3-3,0 7,0-7,0-1,0 1,0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87 373,'0'6,"0"-3,0 3,0-2,0 4,0-2,0 0,0 1,0-4,0 0,0 0,0 2,1-2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514 467,'-7'2,"1"6,3-4,2 0,2 5,-1 1,0 0,0 2,3-2,0 3,0-3,5 0,-4-2,2 0,-1-4,2-2,0 2,1-2,2-1,3 1,-1-1,2-1,-2 0,-2 0,-2 0,0 0,-1 0,-3-1,0 1,-1-1,1-1,-1-1,0 1,-1-1,-1 0,-1-2,0 2,0-2,0 0,0-2,-3 0,0 2,1-2,-3 0,2 2,-1 0,-4-5,4 6,2 1,0-1,1 1,0 0,-2 0,2-1,-4-2,2 4,0-1,-3-4,3 5,0-1,-1 1,-1 0,0-1,1 1,0 0,0 0,-2-2,1 2,2 0,0 1,-2-2,2 1,-1 1,0 0,-3-1,2 0,2 2,-1 0,-2 0,3 0,-1 0,1 0,0 0,0 0,-1 1,1-1,-1 1,1-1,-2 1,8-3,0 1,3-2,3 0,-1 2,3-2,1 0,1 1,-1 2,2 0,-2 0,2 1,0 2,5 2,-5 0,2 0,-1 3,-2-2,-6 0,-2-2,1 1,-1 1,-4-3,2 0,-2 1,-1-1,0 1,0 1,0-1,0 1,-2 1,-1 3,0 1,-3-1,2 2,-2-2,-2 0,1-3,1 1,-3-1,2-3,-2 1,3-2,-3-1,3-1,0 0,-1-2,0-3,-2-3,-2-2,1-3,0 0,2 1,-1 2,-1 1,4-2,5 5,-3 0,3 2,-2-2,3 3,0-1,0 1,0-2,1 2,1-2,2-2,0 2,2-2,-2 1,1 3,4-4,0 1,0 0,2 2,-4 1,-1 2,-1 0,-2 0,2 1,-2 1,0 2,-1 2,2 0,1 4,4 2,-1 0,2-1,-4 2,2-2,-4-2,2 3,-4-4,0 0,-1-3,-1 1,0-1,-2 0,-6-1,3 1,-2-2,-2 1,-1 0,1 2,-2 1,-2 0,4-3,-1-1,4-1,2-1,1 0,0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1301 321,'0'10,"1"-4,-1-2,2 2,0 3,0-5,2-2,1-2,2-4,7-4,-9 2,-4 2,0 0,1-1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1231 397,'2'3,"4"-1,-2 0,0 0,-1 0,0 0,0 1,-1 0,-3 0,-4 3,0-3,-2 1,0-1,0-1,4 1,0-1,-1 0,1 0,8-1,1-1,0 0,2 0,0 0,-2 0,-1 0,1 0,-3 0,0-1,-2-2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1284 395,'2'5,"-2"1,0 0,0 4,0-4,-2 1,2-3,0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1306 400,'0'9,"0"-6,0 1,0 0,0 1,0-1,2 1,1-5,4-1,-1-1,1 0,-4 0,1-2,-1 2,-1-2,-2 1,0-1,0-1,0 2,-1-2,0 1,-2 0,0 1,0 2,-1 1,0 0,1 0,-2 3,3 0,-3 4,3-2,0-2,0 1,1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1367 400,'7'-3,"-4"2,-1-4,2 1,-3 1,3-3,-3 3,1 0,-1-1,-1 1,0 0,-4 1,0 1,1 1,0 0,1 3,-1 3,3-2,0 0,2 4,-1-3,0-1,2 5,0-2,-2-1,0-1,0 1,-1-3,0 0,0 1,-3-2,0 1,-2-3,1 1,4-6,0-1,1 1,2-2,-2 3,1 0,0-2,-1 3,0-2,1 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1506 209,'3'-2,"2"5,3 2,1 0,-2 1,-4-1,4-1,-4-2,-2 1,-7 3,-2-4,-3 2,2-1,-1 0,5 0,1-2,10 0,0-2,3 0,-1-1,0 1,-3-2,-1 3,-1-1,0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1557 233,'2'7,"-1"-4,0 0,0 1,0-1,0 0,2 1,0 0,0-3,1-1,0-3,-1 1,-1-3,-1 1,2-1,-2-2,0 3,-1-3,-1 2,0 0,-3 1,1 1,-1 1,1 1,-1 1,-3 0,4 0,0 2,-1 0,2 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1523 369,'0'-3,"1"6,-2 3,1-1,-1 2,1 3,0-5,0 1,0 0,0-3,3-4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1555 362,'3'2,"-3"4,2 3,-2-3,0-2,0 0,2 2,-1-1,-1-1,0 2,0-2,0-1,0 0,-1-9,1-4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1538 291,'-1'3,"1"6,0-6,1 4,-1-3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886 572,'0'10,"0"-2,0-2,0 4,0-4,0 3,0-3,0-3,0 0,3-1,1-3,-1-2,0-1,3-3,0 0,-3-2,0 2,-2 1,-1-2,0-1,-3 3,0-1,1 2,-4 1,4 1,-3 0,2 1,0 1,-1 0,1 1,0 0,0 3,2 0,-1 1,2 0,0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1583 301,'3'-3,"2"0,-5 0,0 0,0 0,-4 0,1 3,0 0,-4 2,4 1,3 0,0 0,0 0,1 0,2 2,0-3,0-2,1 0,-2 3,-2 5,0-5,0 1,0-1,0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1563 305,'3'0,"2"-1,-2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530 328,'8'-3,"7"-1,3 3,4-1,11 2,4 0,8 0,4 0,0 2,-4-2,-4 0,-8 0,-8 0,-4 0,-1 0,-10 0,-3 0,-3 0,-1 0,0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1016 321,'2'0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585 453,'3'0,"5"0,0 3,1 0,0 1,2 1,-6-1,-2-1,-1 1,-1-1,-10 4,6-5,0-1,-2 2,-1-3,-1 0,4 1,9-1,-1-1,5 1,0-1,0 0,-1-1,-3 2,-1-1,-2 0,0-1,-1-2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658 431,'6'4,"-3"-2,1 1,0-1,2 2,-3-3,1 2,-3 0,-1 2,0 0,-2-2,-1-2,1 2,-5 4,4-4,9-1,-1-2,-1 0,1 0,-1-1,0 0,-4 4,-3 3,1-1,-2 0,1-1,-3 0,5-1,-2-1,0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677 438,'1'-3,"3"2,-1 0,3 1,-1 0,1 0,-2 0,2 1,-2 0,0 0,-2 3,-2-1,0 2,0-2,0 0,-1 2,0-2,1 3,0 2,0-2,1 3,-1-1,0-2,0-1,0-1,1-1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775 457,'0'-3,"0"-2,0 2,0-2,-6 4,2 1,0 0,1 0,0 0,-1 0,1 1,3 4,3 1,2-1,-2 0,4 2,-3-2,1-1,0 2,3-1,-3 1,2-2,-3 0,-3-1,1 0,-6-2,0 0,-4-1,5 0,-2 0,2-4,3 0,0 0,0-1,0-1,1 2,3 0,-1 1,0-1,2-1,-2 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803 469,'5'0,"-1"0,4 0,4-1,-2 1,-4 0,3 0,-3 0,-2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863 448,'3'0,"1"2,-1 0,0 1,-2 1,-7 4,2-7,-4 6,5-7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939 524,'0'4,"2"2,-2 2,0 0,0 4,0 0,-1 3,0-1,-3 0,5 0,-2 2,0-5,-2-3,3 1,-1-6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937 434,'0'3,"0"4,0-2,-1-1,1 1,0-1,1 1,0-2,1 0,1 0,-1 2,-1-2,-3 0,-1 0,-1-1,0-1,1-2,1-3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943 448,'3'0,"2"0,-2 0,1 0,1 0,-2 0,2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987 430,'7'-1,"-4"1,0 0,0 0,0 1,0 2,-1 0,-1 1,-1-1,0 0,0 3,0-1,0 1,-2 0,0 1,2-1,-2 1,2-1,-1-2,0 1,1-2,0 0,1-6,4-2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1029 475,'4'-2,"-1"-1,-1-1,1 2,-1-2,3-1,-4-2,-1 4,1-2,-1 2,0-1,0 1,-1-1,-2 2,0 0,0 1,0 1,-1 2,4 4,0-2,0 2,0-1,1-1,2 3,-1-2,1-2,-1 2,1 0,-1-1,-1 0,1 0,-2 0,-1 4,0-4,-1 0,-1-2,0-4,1-2,2 1,0-1,0 0,0 0,3 2,0-1,1 1,-3-1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739 530,'-3'3,"-1"-1,0 4,3-3,-2 6,2-6,1 1,0 0,3-2,0-2,2 1,0 0,-1 0,2-1,-1 0,-2-1,2 1,-1-2,-1 0,-2-2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767 549,'-3'1,"0"4,3-2,-1 1,1 4,0-4,0-1,0 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993 507,'3'0,"1"3,0-1,0 0,-5 5,0-3,-4 3,2-4,5 0,0 0,1 0,-2 0,-1 0,-3 0,-4 0,4-2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587 645,'8'1,"5"2,5-1,7 0,9 2,1 1,0-1,3 0,-8-2,-5-2,-5 0,-5 0,-2 0,-3 0,2 0,0 0,2 0,0 0,0 0,-2 0,4 0,-6 0,-2 0,4 0,-6 0,1 2,-4-2,1 1,1 0,0 0,-2-1,3 0,-2 0,0 0,-1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1053 546,'0'6,"1"5,1 1,-2 4,2 0,-2 2,3 0,-3 0,3 4,1-5,-3-5,1 0,-1-5,0-4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1094 662,'3'-1,"5"1,0 0,6 0,2 0,0 0,0 0,-2 0,2 0,0 0,0 0,-2 0,0 0,0 0,-4 0,2 0,-2 0,-2 0,-4 0,0-1,0 1,-1-1,2 1,-1 0,1 0,-1 0,1 0,-1 0,1 0,4 0,0 1,1 0,-4-1,1 2,-4-2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1030 524,'0'4,"0"2,0-1,0 3,-2 0,2 0,-1-1,0-1,-1 1,2-3,0 0,-3-3,2-8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240 436,'4'0,"4"0,0 0,0 0,2 0,-2-1,4 1,4 0,0 0,2 0,-2 0,-2 0,2 0,-2 0,-2 0,-4 0,-2 0,-2 0,0-1,-1 1,0 0,0 0,0 0,0 0,1 0,-1 0,2 0,1 0,-3 0,1-1,0 1,-1 0,1-1,0 0,-1 1,1-1,-1-1,0 2,1 0,-1 0,0 0,0 0,0 0,1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4T20:25:25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557 415,'9'1,"1"2,1 1,3 0,2-2,-2 0,-1 1,-3-3,-2 1,-1-1,-2 0,-2 0,0 0,0 0,1 0,0-1,1 0,0-1,-1 2,0 0,1-1,-3-2,1 3,0 0,2 0,-2-1,0 1,2 0,-1 0,1 0,4 1,-4-1,0 1,-2-1,0 0,0 0,2 0,-2 0,1 0,0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436 534,'4'0,"7"-1,3 0,2 1,6 0,0 0,2 0,1 0,-6 0,3 0,-2 0,-2 0,-2 0,-2 0,-4-2,-4 2,2 0,-1-1,-1 1,-1-1,3 1,-3-1,1 1,0-2,5 1,-1 1,0 0,0 0,0 0,-4 0,0 0,2 0,-3 0,1 0,-2 0,0 0,1 0,0 0,-2 0,0 1,0-1,2 0,-1 1,2-1,1 1,-1 1,1-1,-1-1,1 1,-1-1,0 1,-1-1,-2 0,3 0,-3 0,0 0,1 0,0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180 449,'-4'-1,"2"-3,0 0,-1 0,2 1,0-1,0-1,0-3,1 5,0-2,0 0,0 1,3 2,0 0,1-1,0-2,-1 1,2 0,-1 1,0 0,0 2,0-1,0 0,-1 1,0-1,1 0,-1 2,-2 3,1 1,0 3,-1-4,0 0,0 3,0-2,0-1,-1 1,0-1,0 1,0 7,0-8,-1 1,0-1,-1 0,0 1,1-1,-1 1,-1 2,0-2,0-1,0 0,-1-1,1 1,-1-2,0-1,1 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191 458,'-3'-1,"0"1,0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153 455,'5'-2,"-2"1,3 1,2 0,0 0,2 0,-1 0,-1 0,0 0,-2 0,-2 0,-1 1,0-1,0 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271 625,'0'7,"-2"1,1-3,1 1,-1-2,-2 0,3 0,0-1,0 1,0-1,0 0,4-3,0 0,3-1,-1-1,-2 0,0-2,-2-1,-1 2,1 0,-2 0,0-3,0 3,0 0,0-2,-1 2,-1 0,-3-1,4 0,-3 3,-1-2,2 3,0 1,0 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340 598,'-1'3,"0"4,-2-2,2 0,0-1,0 3,-2-1,3 1,-1-1,1-1,0-1,0 2,0-1,0-2,0 1,0 1,0-2,1 1,4-3,-1-3,-1 1,0 0,0-1,-1-1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367 617,'-1'6,"0"-1,0 0,0-1,0 0,0-1,0 2,-1 0,0-2,2-9,3 1,-1 0,0 0,1 0,-2 0,1 2,-1-1,0 1,2 2,-1 4,-1 3,0-2,-1-1,0 0,2 2,-2-1,0 0,0-1,0 2,0-1,0 1,0-1,0 1,0-1,0 1,0-2,0 0,-1-8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376 552,'3'0,"-1"3,1-2,0 0,1 3,1 0,0-1,-4 0,0 1,-1 0,-1-1,0 0,-2-2,0 1,7 0,0-2,-1 0,4 0,-3 0,-1-2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1008 532,'1'3,"0"0,1 0,0 1,-1-1,0 0,1 1,-1 0,0 3,-1-1,0-1,1-2,-1 0,2 0,1-3,0-1,0 0,0 0,2 0,0-2,0-1,2-3,-4 5,0-3,0 2,-2-1,-1 1,0-2,0 2,-6 5,-1 4,2-1,1 2,-2 0,2 0,-1 2,1 0,0-2,1 0,-4 8,6-8,1-3,0 0,0 1,0-2,1 1,1-1,-2 1,0 3,0-10,0 0,1-5,3 1,-2 4,2-2,2-2,-4 4,1 0,0 2,0 1,2 0,-2 3,2 1,-3 3,1-1,-2 1,1-1,-1-1,-1-1,0 1,0-2,-1 2,-2-3,-3-2,1-3,5-4,0 4,0-3,1-1,1 1,2-3,2 4,-1-3,-1 3,4-2,-3 3,0 0,0 0,-1 1,0 1,1 0,2-2,-3 3,0-5,-2 3,-2 10,-1-2,-3 0,2 0,-1-1,2-1,1 0,3-3,3 0,-3 0,3 1,-5 2,-1 0,-4-1,0-1,-2 0,-2-1,5 0,-1-1,2-3,2 0,0 10,0-3,1 2,2-2,1 2,0 1,0-1,1-3,0 2,0-4,-2 0,3 0,-1-1,-2 0,1-2,-1 1,0-1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426 583,'4'0,"0"1,-2 3,-1-1,2 3,-1 3,0-3,-1 1,2 1,-2 1,-1-5,0 0,0 2,0-2,0-1,0 1,-1 0,-2-1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699 446,'7'-1,"-3"1,1 0,1 0,0 0,2 0,0 0,0 0,-1 0,1 0,-2 0,2 0,0 0,0 0,-2 0,-1 0,-2 0,3 0,1 1,-3-1,1 0,-2 0,4 1,-4-1,1 2,0-2,-1 1,0-1,0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469 461,'-6'1,"2"2,-3 1,3-2,3 2,0-1,1 0,0 4,0-3,0 4,0-4,0 1,3 0,-2-2,3 4,-1-5,3 1,-2 1,5-1,-1 0,3-2,1 1,2-1,-2 1,0-2,-2 0,-3-1,0-1,-3 0,0-1,-1 1,1-2,-2 1,1 0,-2-1,2-1,-2 1,0 1,-1-1,1 0,-1-1,0 0,0 2,0 0,-1-1,-2-1,0 3,0-1,-3 0,0-1,2 3,0-1,-3 1,1 1,0 0,-1 0,3 0,-1 0,2 0,-1 0,-5 2,6-1,-6 2,5-1,1 0,-1 1,1-1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528 549,'8'0,"4"0,2 0,2 0,0 0,2 0,-4 0,-4 0,-5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649 544,'6'-1,"2"1,1 0,-1-1,4 1,-4 0,-1-1,-3 0,1-1,-1 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480 633,'-3'2,"2"1,-1 3,1-1,1 1,-3 1,2-3,1 2,0-1,0 0,2-2,5-4,-4-1,2 0,-1-3,-1 1,1 1,0-3,-3 2,2-3,-3 4,0-1,0 0,-3 3,-2 0,1 1,-1-1,2 1,0 0,0 1,0 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494 648,'-1'8,"1"-4,-1-1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660 599,'3'0,"0"1,0 2,1 0,-2 0,0 0,-2 0,0 2,-2-2,-2-2,1 1,0 1,7-1,0-2,-1 0,1 0,-1-1,-2-4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658 585,'-3'0,"0"1,2 2,-1 0,1 2,1 1,0 0,0-1,0 1,0 0,1 1,0-1,1-1,-1 0,4-1,-4-1,3 0,2-2,-2-1,2 0,1-2,-4-1,4-2,-4 1,-1-1,-1 1,1 0,1 0,-3-3,1 3,-1-2,0 1,0 2,0-2,0 2,0-1,-2 1,-3 1,-1 1,3 0,-2 0,2 1,-1 0,1 0,-1 0,1 0,0 0,0 1,0-1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1002 676,'-2'5,"0"-2,-2 5,1-5,1 2,0-2,0 1,1 0,-3-1,2 0,0 0,5-2,0-1,2 0,-1 0,1-1,0-1,-1 1,-1-1,-3-2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5292" units="cm"/>
      <inkml:brushProperty name="height" value="0.05292" units="cm"/>
      <inkml:brushProperty name="color" value="#92d050"/>
      <inkml:brushProperty name="ignorePressure" value="0"/>
    </inkml:brush>
  </inkml:definitions>
  <inkml:trace contextRef="#ctx0" brushRef="#br0">1161 643,'2'0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998 680,'-3'4,"0"7,1-6,2-1,0 1,0-1,0 0,0 0,0 0,0-9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972 667,'-2'8,"1"-1,0-4,1 0,0 2,0-1,-1 0,1-1,0 7,0-7,1 4,0-4,0 0,0 2,2-3,1 2,-3 0,3-2,1-1,-2-1,1 0,-1-1,0-2,1 1,-2-1,1-1,-1 1,1-1,-2 1,0-1,1 0,-2 1,0-1,2 0,-2-2,-1 3,0-1,0 1,-2-2,-1 1,1 1,-1 0,-1 2,2 0,0 0,-1-2,1 3,0 0,-1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720 622,'5'5,"6"3,6-2,4 3,5 1,2-4,0 2,-2 2,-11-5,-5-2,-5 0,-2-3,0 2,0-2,-2-3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838 573,'3'0,"4"0,-3 1,-1-1,1 1,0 3,-2-1,-5 4,-3 0,2-6,1 3,1 1,5-5,5 0,0 1,-2-1,1 1,-4-1,1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496 662,'3'-3,"3"2,3-3,-1 1,3 0,3 0,1-2,-5 2,1 0,-3 0,-3 0,1-1,-3 3,0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571 571,'0'6,"-1"1,-1-1,2 3,0-1,1 0,-1 0,1-3,-1-2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492 684,'7'1,"4"4,5 0,3 1,10 4,8-1,0 3,-2-5,-3-1,-2 5,-8-8,1 1,-4-1,-7-2,2 1,-2 0,-1-1,1 1,-2-1,-2-1,2 1,-7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721 786,'-1'3,"1"0,4 2,-2 1,2-3,-4 1,0-1,0 0,-4 1,0-3,2 2,2 1,1-1,0 3,-1-3,0 2,-3-2,1 0,-1-2,0 1,0-1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582 567,'-4'0,"-1"1,1 0,0 0,1 0,-1 1,2 1,-3 3,2-2,2-1,0 1,1 3,-1-1,1 0,0-1,0 1,0 0,0-3,2 4,0-3,2 0,-1-2,1 0,4 0,-3-2,1 0,0 0,0 0,-1 0,-1 0,0 0,-1-1,0-1,0-3,1-2,-3 4,2-3,-2-9,-1 9,0-2,0 0,0 3,0 1,-3-5,2 1,-2 3,0 1,0-1,0 2,-1-2,1 3,-1-1,0 0,0 2,0 0,1 1,0 0,0 0,0 1,0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831 547,'-5'2,"2"1,-3 1,1 2,1-1,-2 4,0 0,0-2,3-2,1-2,1 6,1-4,0-2,0 5,-2-4,2-1,0 0,2 0,-1 0,3 0,-1 1,4 2,0-2,-1 0,1 0,3 0,-1 1,0-2,0 1,-3-3,-1 1,-2-2,0 0,0 0,0-2,0 1,4-7,-1 2,-1-1,1 0,-2 0,-2 0,-1-1,0 0,-1-1,2 3,-2 0,0 0,0 2,0 0,0 1,0-4,-1 3,0-1,0 2,-1-2,-1 2,2 0,-1-1,-2-1,-1 1,0 1,2 2,-1 0,1 1,0-1,-2-1,2 1,-2 0,-1 1,2 0,-1 0,1 0,-2 0,2 1,1 0,0 1,0-1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298 318,'0'6,"0"-1,0-1,0 2,0-1,0-1,0-1,0 1,0 5,0-6,0 1,0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461 649,'2'0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1002 725,'2'0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660 762,'7'7,"0"2,2 2,16 17,-10-14,0-4,-4 3,0-5,-2-2,-5-3,-1-1,0-1,-2-7,0-4,-1-13,0 11,-2 2,1-1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777 751,'-4'0,"-3"2,0 2,-1-1,-3 5,-1 3,1 2,1 4,-6 1,-12 17,11-14,7-6,-10 13,15-23,3-2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1219 655,'-1'3,"0"0,-1 1,1 2,-1 1,0-3,1 3,1-1,0-3,0 2,6-5,-1-1,0-1,-1-1,2-1,-1 2,0-3,-2 0,-1 1,-1 0,0-1,0 0,0-1,-1 1,0 0,-2-2,1 4,-4-2,1 2,2 0,-2 2,0-2,-1 3,2 0,0 1,-1 1,1 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1069 719,'5'0,"5"-3,1-1,3 0,3 0,-1 0,-2-2,-5 3,0 0,-3 3,-3-3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1319 682,'4'0,"2"0,4 0,2 1,4 2,3 0,-3-1,0 1,-4-1,-1-1,-5-1,-3 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1514 662,'-1'7,"0"-1,-2 1,-1-2,2 2,-3 0,4-2,0-1,0 1,1-2,0 1,7-4,1-2,-1-1,2 1,-2-4,0 4,-3-3,-1 1,-2 1,-1 0,0 0,0-2,-1 1,-1 0,0 1,-1-1,0 2,0-1,0 3,0 0,0 2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1136 730,'-3'0,"0"1,0 0,-3 5,2-5,2 3,-1-2,2 1,-2 0,8-3,1 0,-2 0,2 0,-2 0,0 0,-1 0,1-1,0-2,-2-1,2 2,-4-3,1 2,0 0,0-1,-1 1,0-1,0 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1397 740,'-4'3,"1"0,-3 1,2-2,1 0,0-1,-1 2,1-2,0 1,4 1,3-1,0-2,2 1,-1 1,0-2,-2 0,1 0,-1 0,-2-4,-1 1,0-1,0-1,-1 1,1 0,0 0,0 1,0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329 299,'4'0,"3"0,0 0,5 1,2 1,2 0,0-1,2 1,1 1,-3 0,0-1,-2 0,0 1,-1-2,-5-1,0 2,-5-2,1 2,0-2,0 0,0 2,0 1,-1-1,1 2,0-3,-1 0,0 2,-7 0,1-1,-1 1,-2 1,-8 6,7-2,-1-1,3-2,0-1,-1 4,1-3,-3 1,3-2,1-3,0 0,1 0,-2-1,1 0,-2 0,-5-2,3-1,-5 0,1 0,-1 0,1-2,-1 2,5 0,1 0,-2 0,1 1,3-1,1 1,1 1,0 0,-1-2,0 3,0 0,0 0,0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1021 693,'-3'0,"0"-1,2-2,1 0,0-5,2 1,-1-3,4 1,1-5,0 3,4-4,-2 0,4 2,-2 0,3 0,-6 5,1-1,0-2,-1 4,-1 1,0 4,0-4,1 2,-1 3,-1 0,-2-2,5 2,-2 1,4 0,2 0,1 2,1 0,4 3,-3 0,3-2,0 4,3-2,3 4,-8-1,4 3,-1-1,-2 2,2-2,-2 1,-2 0,0 1,-2-1,4 1,-3-4,-3 0,-3-2,-5-3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1278 457,'-5'1,"2"4,-3 0,4 2,-5 4,3 1,1-3,-3 2,4-1,-2-3,1 0,0-4,0 2,-3-3,3 1,-4-3,3 1,3 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1208 479,'3'6,"3"3,1 3,1 3,0 0,0 0,-1-3,3 1,-3-2,-1-2,-3-4,0-1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440 684,'2'7,"-2"-1,0 4,0 2,0 1,0 0,0 0,0-1,2 4,-1-6,4 1,-2-3,3 1,-5-2,5 0,-3-3,4 0,2 2,0-2,6-1,-1 2,4 0,1 2,4 0,0-3,9 2,-2-4,2 4,1-3,0-3,4 0,-8 0,-3-1,-3-3,-3 1,3-4,-1-1,0-1,-4 1,-1-2,0 1,0-2,-2-5,-2 5,-1-4,1 3,-4-1,1-1,-2 1,-1 2,-5 2,2-3,-3 5,0 1,2-1,-2 2,0-1,0 3,2 0,-2 0,2 0,-1 8,-1 3,4 1,-2 2,0 1,-2-3,1-3,-1-1,1-2,-2 0,5-3,-1-1,-1 1,0-2,1 1,0-2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833 878,'-1'6,"2"-1,1 0,6 2,-2 4,0-4,1 0,1 3,-1-1,-1-4,1 1,-2-2,-2-3,0-3,-3-4,0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904 823,'-3'5,"0"0,1 0,-5 2,-1 2,0 2,0 0,1-1,-1-1,0-2,3-1,0-4,2 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162 442,'3'-1,"1"-1,5 1,-1-2,8 0,2 3,0-2,-2 2,0 0,0 0,-4 0,2 0,-2 0,0 0,0 0,-2 0,1-1,-3-1,1 0,-3 2,0-2,1 2,-1-1,1 1,-1 0,0 0,2 0,0 0,-1 0,3 0,-2 0,2 0,4 0,-2 0,-2 2,4-2,-2 0,0 0,-2 0,-2 0,-1 0,-4 0,0 0,1 0,-1 0,1 1,0 0,-1 0,2 1,-2 0,2-1,0 0,-1 0,3 2,-4-3,2 1,-2 0,1-1,0 1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1080 325,'-5'1,"0"-1,-6 0,-7 0,-2 0,-7 0,-2 0,5 0,4 0,0-1,10 2,-1 0,1 1,1-1,3 0,-1 2,3-2,-3 3,0-2,0 2,2 0,-4 2,2-4,0 3,0-3,2 1,2-1,0 0,-2 0,2 1,0-2,0 2,0 0,2 2,1-2,3 0,2 3,0-5,3 2,5 0,3 0,2 2,2-3,3 1,4 1,-1-2,-3 2,-1-3,-5-1,-1 0,-2 0,-5 0,-1 0,-1-3,1 2,1-1,-3 0,1-1,0 0,0-1,0 1,-2 1,2-2,1-1,-1 2,0-1,0 3,-3 0,0-1,0 0,1 1,-1-2,2 1,-3-1,0 0,-1 0,-2 0,0-1,0 1,-4-2,-1 1,-2 0,-2-2,-2 3,-1 0,-1-1,1 0,-3 1,-1-1,4 4,0-1,1-1,5 2,2 0,-2 0,1 0,1 0,0 0,0 1,-1 1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534 556,'9'-1,"3"1,2-1,2 1,2 0,-2 0,0 0,4 0,0 0,-4 0,-2 0,-2 0,-8 0,1 0,-2 0,0 0,1 0,-1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05T18:47:28"/>
    </inkml:context>
    <inkml:brush xml:id="br0">
      <inkml:brushProperty name="width" value="0.09701" units="cm"/>
      <inkml:brushProperty name="height" value="0.09701" units="cm"/>
      <inkml:brushProperty name="color" value="#00b050"/>
      <inkml:brushProperty name="ignorePressure" value="0"/>
    </inkml:brush>
  </inkml:definitions>
  <inkml:trace contextRef="#ctx0" brushRef="#br0">997 565,'3'0,"0"0,1 0,7-1,2 0,-1-1,2 2,-4-1,1-1,-1 2,4-1,-2-1,-3-1,-1 2,2 1,-1-1,-1 1,-2-2,1-1,3 3,0 0,0 0,2 0,-2 0,4 0,-5 0,7 0,-2 1,-4 1,-2-2,-5 0,0 0,0 0,0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607 360,'3'0,"2"1,3-1,1 1,5 1,11 2,-13-2,-3 1,-1 0,1 0,-5-3,0 1,0 0,0-1,-1 0,0 0,0 0,0 0,0 1,0-1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306 428,'-4'0,"-2"0,-3 0,1 0,2 1,-3 2,1-1,-1 1,4-1,2-1,-2 2,1-1,1-1,1 3,0-1,1 0,1 0,0 4,2-3,1-2,1 1,1 1,2 0,3-1,5 4,-2-2,1-2,4 4,-2-6,1 2,-5-1,0-2,-4 0,-2 0,1-2,-2-2,4 1,-2-2,2 0,0 2,-2-1,-1 1,-1 1,1-1,-2 1,-1 0,-1-1,-2 0,0 0,0-1,-4 1,-1 1,2 1,-2 0,-4-2,3 3,-2-1,0 1,-1-2,1-1,-2 3,1-1,1 1,-2-2,3 1,1 0,-3 1,1-2,0 2,-2 0,4 0,-1 0,1 0,3 0,0 0,0 1,-1-1,1 0,-1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315 488,'-1'9,"0"-5,1-1,-2 2,2-2,0 0,0 1,0-1,0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309 478,'2'0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432 516,'-2'5,"1"4,-1-1,-1 3,3 1,-1-4,-1 2,1-3,-1-2,2-1,-1-1,0 1,-2-4,-2 0,-1-2,3 1,-1 0,-1-4,3 1,0 1,0-2,1-1,1 1,0 1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430 469,'1'3,"1"1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532 505,'3'0,"0"0,5 0,0 0,2 0,2 0,-4 0,0 0,-1-2,-4 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588 461,'0'3,"3"1,2 1,-1-1,-1-2,1 0,-2 2,1-2,-1 1,1 0,-2 0,-6 5,2-6,-5 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730 470,'0'8,"0"-5,0 1,1 0,-1 0,0-1,1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732 432,'3'0,"1"4,-1-2,1 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787 481,'2'3,"-2"3,-1 0,-1-1,1 4,-4-2,1 0,1-1,-1 2,3-4,0-1,-1 0,0 0,-1-1,-1-8,1 0,1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2-03T12:28:22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632 297,'-3'0,"-1"5,0 2,2-1,0 3,0-1,1 3,-1-5,1 3,0-3,1 0,0-1,0-2,0 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787 436,'3'1,"0"4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817 470,'3'1,"0"-1,2-2,-2 2,4-1,-3 0,0 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829 442,'-3'8,"3"-5,0 2,0-1,0 1,0-2,0 2,0-2,0 0,0 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871 434,'2'3,"-2"3,0 2,0-3,0 11,0-10,-1-2,1 1,0-2,-1 0,1 2,0-1,-2-1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1049 434,'4'0,"4"0,6 0,4 0,6 0,-2 1,20-1,-28 0,-4 0,-4 0,-2 0,0 0,-1 0,0 0,0 0,0 0,1 0,-1 0,1 0,1 0,1 0,0 1,-3-1,0 1,0-1,0 0,1 1,-1-1,0 0,4 2,-1-1,-3-1,0 0,0 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552 643,'-1'5,"-1"1,1 3,1-1,-1-2,-1 3,2-1,-1 2,-1-5,1 1,0-1,0-2,0 1,0-1,1-7,2 1,2-4,0 2,2-2,-4 2,3-1,-1 3,-2 0,-1-1,2 2,-3 10,2-1,-2-3,0 2,0-3,0 1,1-1,1-10,-1 2,3 0,-1 0,-1-2,1 4,-2-2,2 2,1-1,-1 2,1-1,0 4,-3 10,-1-5,1-1,-1 1,0-1,0-1,0 2,1 0,0-3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542 645,'0'6,"0"0,0 0,-1 13,1-11,0 0,0-2,0-1,0-2,0 1,0-1,4-6,-2-2,1-4,7-8,-7 8,1 2,0 2,0 1,0 0,-2 1,1 1,0 2,3 0,-2 2,-1 3,-1 1,0 1,-1-3,1 1,-2 2,2 1,-2-2,0 0,0 0,0-1,0 1,0-2,0 0,0-1,0 1,-2-9,2-4,-1 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619 580,'3'0,"0"1,0 1,0 0,-1 1,1 0,-2 3,-1-1,0-1,-3 3,0-5,0 0,2 1,7 1,1 0,-4-2,3 3,-3-2,-2 1,-1 0,-1 3,0-4,1 1,-2-1,-1-1,-1-1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784 610,'0'10,"-1"-5,1 3,-2 0,2 2,-1 2,-1-3,2 1,-1 0,-1-3,2 5,-1-7,1-1,0 0,0-1,5-3,4-1,7-3,6 1,8 1,3 2,4 0,0 0,0 0,-16 0,-3 0,4 0,-17 0,0-1,-3-2,-1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2-04-10T15:38:24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1077 632,'0'11,"0"-3,-1 1,0 3,1-6,0 1,0-3,0-1,0 2,0-2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85.xml"/><Relationship Id="rId98" Type="http://schemas.openxmlformats.org/officeDocument/2006/relationships/image" Target="../media/image181.png"/><Relationship Id="rId97" Type="http://schemas.openxmlformats.org/officeDocument/2006/relationships/customXml" Target="../ink/ink184.xml"/><Relationship Id="rId96" Type="http://schemas.openxmlformats.org/officeDocument/2006/relationships/image" Target="../media/image180.png"/><Relationship Id="rId95" Type="http://schemas.openxmlformats.org/officeDocument/2006/relationships/customXml" Target="../ink/ink183.xml"/><Relationship Id="rId94" Type="http://schemas.openxmlformats.org/officeDocument/2006/relationships/image" Target="../media/image179.png"/><Relationship Id="rId93" Type="http://schemas.openxmlformats.org/officeDocument/2006/relationships/customXml" Target="../ink/ink182.xml"/><Relationship Id="rId92" Type="http://schemas.openxmlformats.org/officeDocument/2006/relationships/image" Target="../media/image178.png"/><Relationship Id="rId91" Type="http://schemas.openxmlformats.org/officeDocument/2006/relationships/customXml" Target="../ink/ink181.xml"/><Relationship Id="rId90" Type="http://schemas.openxmlformats.org/officeDocument/2006/relationships/image" Target="../media/image177.png"/><Relationship Id="rId9" Type="http://schemas.openxmlformats.org/officeDocument/2006/relationships/customXml" Target="../ink/ink140.xml"/><Relationship Id="rId89" Type="http://schemas.openxmlformats.org/officeDocument/2006/relationships/customXml" Target="../ink/ink180.xml"/><Relationship Id="rId88" Type="http://schemas.openxmlformats.org/officeDocument/2006/relationships/image" Target="../media/image176.png"/><Relationship Id="rId87" Type="http://schemas.openxmlformats.org/officeDocument/2006/relationships/customXml" Target="../ink/ink179.xml"/><Relationship Id="rId86" Type="http://schemas.openxmlformats.org/officeDocument/2006/relationships/image" Target="../media/image175.png"/><Relationship Id="rId85" Type="http://schemas.openxmlformats.org/officeDocument/2006/relationships/customXml" Target="../ink/ink178.xml"/><Relationship Id="rId84" Type="http://schemas.openxmlformats.org/officeDocument/2006/relationships/image" Target="../media/image174.png"/><Relationship Id="rId83" Type="http://schemas.openxmlformats.org/officeDocument/2006/relationships/customXml" Target="../ink/ink177.xml"/><Relationship Id="rId82" Type="http://schemas.openxmlformats.org/officeDocument/2006/relationships/image" Target="../media/image173.png"/><Relationship Id="rId81" Type="http://schemas.openxmlformats.org/officeDocument/2006/relationships/customXml" Target="../ink/ink176.xml"/><Relationship Id="rId80" Type="http://schemas.openxmlformats.org/officeDocument/2006/relationships/image" Target="../media/image172.png"/><Relationship Id="rId8" Type="http://schemas.openxmlformats.org/officeDocument/2006/relationships/image" Target="../media/image136.png"/><Relationship Id="rId79" Type="http://schemas.openxmlformats.org/officeDocument/2006/relationships/customXml" Target="../ink/ink175.xml"/><Relationship Id="rId78" Type="http://schemas.openxmlformats.org/officeDocument/2006/relationships/image" Target="../media/image171.png"/><Relationship Id="rId77" Type="http://schemas.openxmlformats.org/officeDocument/2006/relationships/customXml" Target="../ink/ink174.xml"/><Relationship Id="rId76" Type="http://schemas.openxmlformats.org/officeDocument/2006/relationships/image" Target="../media/image170.png"/><Relationship Id="rId75" Type="http://schemas.openxmlformats.org/officeDocument/2006/relationships/customXml" Target="../ink/ink173.xml"/><Relationship Id="rId74" Type="http://schemas.openxmlformats.org/officeDocument/2006/relationships/image" Target="../media/image169.png"/><Relationship Id="rId73" Type="http://schemas.openxmlformats.org/officeDocument/2006/relationships/customXml" Target="../ink/ink172.xml"/><Relationship Id="rId72" Type="http://schemas.openxmlformats.org/officeDocument/2006/relationships/image" Target="../media/image168.png"/><Relationship Id="rId71" Type="http://schemas.openxmlformats.org/officeDocument/2006/relationships/customXml" Target="../ink/ink171.xml"/><Relationship Id="rId70" Type="http://schemas.openxmlformats.org/officeDocument/2006/relationships/image" Target="../media/image167.png"/><Relationship Id="rId7" Type="http://schemas.openxmlformats.org/officeDocument/2006/relationships/customXml" Target="../ink/ink139.xml"/><Relationship Id="rId69" Type="http://schemas.openxmlformats.org/officeDocument/2006/relationships/customXml" Target="../ink/ink170.xml"/><Relationship Id="rId68" Type="http://schemas.openxmlformats.org/officeDocument/2006/relationships/image" Target="../media/image166.png"/><Relationship Id="rId67" Type="http://schemas.openxmlformats.org/officeDocument/2006/relationships/customXml" Target="../ink/ink169.xml"/><Relationship Id="rId66" Type="http://schemas.openxmlformats.org/officeDocument/2006/relationships/image" Target="../media/image165.png"/><Relationship Id="rId65" Type="http://schemas.openxmlformats.org/officeDocument/2006/relationships/customXml" Target="../ink/ink168.xml"/><Relationship Id="rId64" Type="http://schemas.openxmlformats.org/officeDocument/2006/relationships/image" Target="../media/image164.png"/><Relationship Id="rId63" Type="http://schemas.openxmlformats.org/officeDocument/2006/relationships/customXml" Target="../ink/ink167.xml"/><Relationship Id="rId62" Type="http://schemas.openxmlformats.org/officeDocument/2006/relationships/image" Target="../media/image163.png"/><Relationship Id="rId61" Type="http://schemas.openxmlformats.org/officeDocument/2006/relationships/customXml" Target="../ink/ink166.xml"/><Relationship Id="rId60" Type="http://schemas.openxmlformats.org/officeDocument/2006/relationships/image" Target="../media/image162.png"/><Relationship Id="rId6" Type="http://schemas.openxmlformats.org/officeDocument/2006/relationships/image" Target="../media/image135.png"/><Relationship Id="rId59" Type="http://schemas.openxmlformats.org/officeDocument/2006/relationships/customXml" Target="../ink/ink165.xml"/><Relationship Id="rId58" Type="http://schemas.openxmlformats.org/officeDocument/2006/relationships/image" Target="../media/image161.png"/><Relationship Id="rId57" Type="http://schemas.openxmlformats.org/officeDocument/2006/relationships/customXml" Target="../ink/ink164.xml"/><Relationship Id="rId56" Type="http://schemas.openxmlformats.org/officeDocument/2006/relationships/image" Target="../media/image160.png"/><Relationship Id="rId55" Type="http://schemas.openxmlformats.org/officeDocument/2006/relationships/customXml" Target="../ink/ink163.xml"/><Relationship Id="rId54" Type="http://schemas.openxmlformats.org/officeDocument/2006/relationships/image" Target="../media/image159.png"/><Relationship Id="rId53" Type="http://schemas.openxmlformats.org/officeDocument/2006/relationships/customXml" Target="../ink/ink162.xml"/><Relationship Id="rId52" Type="http://schemas.openxmlformats.org/officeDocument/2006/relationships/image" Target="../media/image158.png"/><Relationship Id="rId51" Type="http://schemas.openxmlformats.org/officeDocument/2006/relationships/customXml" Target="../ink/ink161.xml"/><Relationship Id="rId50" Type="http://schemas.openxmlformats.org/officeDocument/2006/relationships/image" Target="../media/image157.png"/><Relationship Id="rId5" Type="http://schemas.openxmlformats.org/officeDocument/2006/relationships/customXml" Target="../ink/ink138.xml"/><Relationship Id="rId49" Type="http://schemas.openxmlformats.org/officeDocument/2006/relationships/customXml" Target="../ink/ink160.xml"/><Relationship Id="rId48" Type="http://schemas.openxmlformats.org/officeDocument/2006/relationships/image" Target="../media/image156.png"/><Relationship Id="rId47" Type="http://schemas.openxmlformats.org/officeDocument/2006/relationships/customXml" Target="../ink/ink159.xml"/><Relationship Id="rId46" Type="http://schemas.openxmlformats.org/officeDocument/2006/relationships/image" Target="../media/image155.png"/><Relationship Id="rId45" Type="http://schemas.openxmlformats.org/officeDocument/2006/relationships/customXml" Target="../ink/ink158.xml"/><Relationship Id="rId44" Type="http://schemas.openxmlformats.org/officeDocument/2006/relationships/image" Target="../media/image154.png"/><Relationship Id="rId43" Type="http://schemas.openxmlformats.org/officeDocument/2006/relationships/customXml" Target="../ink/ink157.xml"/><Relationship Id="rId42" Type="http://schemas.openxmlformats.org/officeDocument/2006/relationships/image" Target="../media/image153.png"/><Relationship Id="rId41" Type="http://schemas.openxmlformats.org/officeDocument/2006/relationships/customXml" Target="../ink/ink156.xml"/><Relationship Id="rId40" Type="http://schemas.openxmlformats.org/officeDocument/2006/relationships/image" Target="../media/image152.png"/><Relationship Id="rId4" Type="http://schemas.openxmlformats.org/officeDocument/2006/relationships/image" Target="../media/image102.png"/><Relationship Id="rId39" Type="http://schemas.openxmlformats.org/officeDocument/2006/relationships/customXml" Target="../ink/ink155.xml"/><Relationship Id="rId38" Type="http://schemas.openxmlformats.org/officeDocument/2006/relationships/image" Target="../media/image151.png"/><Relationship Id="rId37" Type="http://schemas.openxmlformats.org/officeDocument/2006/relationships/customXml" Target="../ink/ink154.xml"/><Relationship Id="rId36" Type="http://schemas.openxmlformats.org/officeDocument/2006/relationships/image" Target="../media/image150.png"/><Relationship Id="rId35" Type="http://schemas.openxmlformats.org/officeDocument/2006/relationships/customXml" Target="../ink/ink153.xml"/><Relationship Id="rId34" Type="http://schemas.openxmlformats.org/officeDocument/2006/relationships/image" Target="../media/image149.png"/><Relationship Id="rId33" Type="http://schemas.openxmlformats.org/officeDocument/2006/relationships/customXml" Target="../ink/ink152.xml"/><Relationship Id="rId32" Type="http://schemas.openxmlformats.org/officeDocument/2006/relationships/image" Target="../media/image148.png"/><Relationship Id="rId31" Type="http://schemas.openxmlformats.org/officeDocument/2006/relationships/customXml" Target="../ink/ink151.xml"/><Relationship Id="rId30" Type="http://schemas.openxmlformats.org/officeDocument/2006/relationships/image" Target="../media/image147.png"/><Relationship Id="rId3" Type="http://schemas.openxmlformats.org/officeDocument/2006/relationships/customXml" Target="../ink/ink137.xml"/><Relationship Id="rId29" Type="http://schemas.openxmlformats.org/officeDocument/2006/relationships/customXml" Target="../ink/ink150.xml"/><Relationship Id="rId28" Type="http://schemas.openxmlformats.org/officeDocument/2006/relationships/image" Target="../media/image146.png"/><Relationship Id="rId27" Type="http://schemas.openxmlformats.org/officeDocument/2006/relationships/customXml" Target="../ink/ink149.xml"/><Relationship Id="rId26" Type="http://schemas.openxmlformats.org/officeDocument/2006/relationships/image" Target="../media/image145.png"/><Relationship Id="rId25" Type="http://schemas.openxmlformats.org/officeDocument/2006/relationships/customXml" Target="../ink/ink148.xml"/><Relationship Id="rId24" Type="http://schemas.openxmlformats.org/officeDocument/2006/relationships/image" Target="../media/image144.png"/><Relationship Id="rId23" Type="http://schemas.openxmlformats.org/officeDocument/2006/relationships/customXml" Target="../ink/ink147.xml"/><Relationship Id="rId22" Type="http://schemas.openxmlformats.org/officeDocument/2006/relationships/image" Target="../media/image143.png"/><Relationship Id="rId21" Type="http://schemas.openxmlformats.org/officeDocument/2006/relationships/customXml" Target="../ink/ink146.xml"/><Relationship Id="rId20" Type="http://schemas.openxmlformats.org/officeDocument/2006/relationships/image" Target="../media/image142.png"/><Relationship Id="rId2" Type="http://schemas.openxmlformats.org/officeDocument/2006/relationships/image" Target="../media/image134.png"/><Relationship Id="rId19" Type="http://schemas.openxmlformats.org/officeDocument/2006/relationships/customXml" Target="../ink/ink145.xml"/><Relationship Id="rId18" Type="http://schemas.openxmlformats.org/officeDocument/2006/relationships/image" Target="../media/image141.png"/><Relationship Id="rId17" Type="http://schemas.openxmlformats.org/officeDocument/2006/relationships/customXml" Target="../ink/ink144.xml"/><Relationship Id="rId16" Type="http://schemas.openxmlformats.org/officeDocument/2006/relationships/image" Target="../media/image140.png"/><Relationship Id="rId15" Type="http://schemas.openxmlformats.org/officeDocument/2006/relationships/customXml" Target="../ink/ink143.xml"/><Relationship Id="rId147" Type="http://schemas.openxmlformats.org/officeDocument/2006/relationships/slideLayout" Target="../slideLayouts/slideLayout2.xml"/><Relationship Id="rId146" Type="http://schemas.openxmlformats.org/officeDocument/2006/relationships/image" Target="../media/image205.png"/><Relationship Id="rId145" Type="http://schemas.openxmlformats.org/officeDocument/2006/relationships/customXml" Target="../ink/ink208.xml"/><Relationship Id="rId144" Type="http://schemas.openxmlformats.org/officeDocument/2006/relationships/image" Target="../media/image204.png"/><Relationship Id="rId143" Type="http://schemas.openxmlformats.org/officeDocument/2006/relationships/customXml" Target="../ink/ink207.xml"/><Relationship Id="rId142" Type="http://schemas.openxmlformats.org/officeDocument/2006/relationships/image" Target="../media/image203.png"/><Relationship Id="rId141" Type="http://schemas.openxmlformats.org/officeDocument/2006/relationships/customXml" Target="../ink/ink206.xml"/><Relationship Id="rId140" Type="http://schemas.openxmlformats.org/officeDocument/2006/relationships/image" Target="../media/image202.png"/><Relationship Id="rId14" Type="http://schemas.openxmlformats.org/officeDocument/2006/relationships/image" Target="../media/image139.png"/><Relationship Id="rId139" Type="http://schemas.openxmlformats.org/officeDocument/2006/relationships/customXml" Target="../ink/ink205.xml"/><Relationship Id="rId138" Type="http://schemas.openxmlformats.org/officeDocument/2006/relationships/image" Target="../media/image201.png"/><Relationship Id="rId137" Type="http://schemas.openxmlformats.org/officeDocument/2006/relationships/customXml" Target="../ink/ink204.xml"/><Relationship Id="rId136" Type="http://schemas.openxmlformats.org/officeDocument/2006/relationships/image" Target="../media/image200.png"/><Relationship Id="rId135" Type="http://schemas.openxmlformats.org/officeDocument/2006/relationships/customXml" Target="../ink/ink203.xml"/><Relationship Id="rId134" Type="http://schemas.openxmlformats.org/officeDocument/2006/relationships/image" Target="../media/image199.png"/><Relationship Id="rId133" Type="http://schemas.openxmlformats.org/officeDocument/2006/relationships/customXml" Target="../ink/ink202.xml"/><Relationship Id="rId132" Type="http://schemas.openxmlformats.org/officeDocument/2006/relationships/image" Target="../media/image198.png"/><Relationship Id="rId131" Type="http://schemas.openxmlformats.org/officeDocument/2006/relationships/customXml" Target="../ink/ink201.xml"/><Relationship Id="rId130" Type="http://schemas.openxmlformats.org/officeDocument/2006/relationships/image" Target="../media/image197.png"/><Relationship Id="rId13" Type="http://schemas.openxmlformats.org/officeDocument/2006/relationships/customXml" Target="../ink/ink142.xml"/><Relationship Id="rId129" Type="http://schemas.openxmlformats.org/officeDocument/2006/relationships/customXml" Target="../ink/ink200.xml"/><Relationship Id="rId128" Type="http://schemas.openxmlformats.org/officeDocument/2006/relationships/image" Target="../media/image196.png"/><Relationship Id="rId127" Type="http://schemas.openxmlformats.org/officeDocument/2006/relationships/customXml" Target="../ink/ink199.xml"/><Relationship Id="rId126" Type="http://schemas.openxmlformats.org/officeDocument/2006/relationships/image" Target="../media/image195.png"/><Relationship Id="rId125" Type="http://schemas.openxmlformats.org/officeDocument/2006/relationships/customXml" Target="../ink/ink198.xml"/><Relationship Id="rId124" Type="http://schemas.openxmlformats.org/officeDocument/2006/relationships/image" Target="../media/image194.png"/><Relationship Id="rId123" Type="http://schemas.openxmlformats.org/officeDocument/2006/relationships/customXml" Target="../ink/ink197.xml"/><Relationship Id="rId122" Type="http://schemas.openxmlformats.org/officeDocument/2006/relationships/image" Target="../media/image193.png"/><Relationship Id="rId121" Type="http://schemas.openxmlformats.org/officeDocument/2006/relationships/customXml" Target="../ink/ink196.xml"/><Relationship Id="rId120" Type="http://schemas.openxmlformats.org/officeDocument/2006/relationships/image" Target="../media/image192.png"/><Relationship Id="rId12" Type="http://schemas.openxmlformats.org/officeDocument/2006/relationships/image" Target="../media/image138.png"/><Relationship Id="rId119" Type="http://schemas.openxmlformats.org/officeDocument/2006/relationships/customXml" Target="../ink/ink195.xml"/><Relationship Id="rId118" Type="http://schemas.openxmlformats.org/officeDocument/2006/relationships/image" Target="../media/image191.png"/><Relationship Id="rId117" Type="http://schemas.openxmlformats.org/officeDocument/2006/relationships/customXml" Target="../ink/ink194.xml"/><Relationship Id="rId116" Type="http://schemas.openxmlformats.org/officeDocument/2006/relationships/image" Target="../media/image190.png"/><Relationship Id="rId115" Type="http://schemas.openxmlformats.org/officeDocument/2006/relationships/customXml" Target="../ink/ink193.xml"/><Relationship Id="rId114" Type="http://schemas.openxmlformats.org/officeDocument/2006/relationships/image" Target="../media/image189.png"/><Relationship Id="rId113" Type="http://schemas.openxmlformats.org/officeDocument/2006/relationships/customXml" Target="../ink/ink192.xml"/><Relationship Id="rId112" Type="http://schemas.openxmlformats.org/officeDocument/2006/relationships/image" Target="../media/image188.png"/><Relationship Id="rId111" Type="http://schemas.openxmlformats.org/officeDocument/2006/relationships/customXml" Target="../ink/ink191.xml"/><Relationship Id="rId110" Type="http://schemas.openxmlformats.org/officeDocument/2006/relationships/image" Target="../media/image187.png"/><Relationship Id="rId11" Type="http://schemas.openxmlformats.org/officeDocument/2006/relationships/customXml" Target="../ink/ink141.xml"/><Relationship Id="rId109" Type="http://schemas.openxmlformats.org/officeDocument/2006/relationships/customXml" Target="../ink/ink190.xml"/><Relationship Id="rId108" Type="http://schemas.openxmlformats.org/officeDocument/2006/relationships/image" Target="../media/image186.png"/><Relationship Id="rId107" Type="http://schemas.openxmlformats.org/officeDocument/2006/relationships/customXml" Target="../ink/ink189.xml"/><Relationship Id="rId106" Type="http://schemas.openxmlformats.org/officeDocument/2006/relationships/image" Target="../media/image185.png"/><Relationship Id="rId105" Type="http://schemas.openxmlformats.org/officeDocument/2006/relationships/customXml" Target="../ink/ink188.xml"/><Relationship Id="rId104" Type="http://schemas.openxmlformats.org/officeDocument/2006/relationships/image" Target="../media/image184.png"/><Relationship Id="rId103" Type="http://schemas.openxmlformats.org/officeDocument/2006/relationships/customXml" Target="../ink/ink187.xml"/><Relationship Id="rId102" Type="http://schemas.openxmlformats.org/officeDocument/2006/relationships/image" Target="../media/image183.png"/><Relationship Id="rId101" Type="http://schemas.openxmlformats.org/officeDocument/2006/relationships/customXml" Target="../ink/ink186.xml"/><Relationship Id="rId100" Type="http://schemas.openxmlformats.org/officeDocument/2006/relationships/image" Target="../media/image182.png"/><Relationship Id="rId10" Type="http://schemas.openxmlformats.org/officeDocument/2006/relationships/image" Target="../media/image137.png"/><Relationship Id="rId1" Type="http://schemas.openxmlformats.org/officeDocument/2006/relationships/customXml" Target="../ink/ink13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customXml" Target="../ink/ink213.xml"/><Relationship Id="rId8" Type="http://schemas.openxmlformats.org/officeDocument/2006/relationships/image" Target="../media/image209.png"/><Relationship Id="rId75" Type="http://schemas.openxmlformats.org/officeDocument/2006/relationships/slideLayout" Target="../slideLayouts/slideLayout2.xml"/><Relationship Id="rId74" Type="http://schemas.openxmlformats.org/officeDocument/2006/relationships/image" Target="../media/image242.png"/><Relationship Id="rId73" Type="http://schemas.openxmlformats.org/officeDocument/2006/relationships/customXml" Target="../ink/ink245.xml"/><Relationship Id="rId72" Type="http://schemas.openxmlformats.org/officeDocument/2006/relationships/image" Target="../media/image241.png"/><Relationship Id="rId71" Type="http://schemas.openxmlformats.org/officeDocument/2006/relationships/customXml" Target="../ink/ink244.xml"/><Relationship Id="rId70" Type="http://schemas.openxmlformats.org/officeDocument/2006/relationships/image" Target="../media/image240.png"/><Relationship Id="rId7" Type="http://schemas.openxmlformats.org/officeDocument/2006/relationships/customXml" Target="../ink/ink212.xml"/><Relationship Id="rId69" Type="http://schemas.openxmlformats.org/officeDocument/2006/relationships/customXml" Target="../ink/ink243.xml"/><Relationship Id="rId68" Type="http://schemas.openxmlformats.org/officeDocument/2006/relationships/image" Target="../media/image239.png"/><Relationship Id="rId67" Type="http://schemas.openxmlformats.org/officeDocument/2006/relationships/customXml" Target="../ink/ink242.xml"/><Relationship Id="rId66" Type="http://schemas.openxmlformats.org/officeDocument/2006/relationships/image" Target="../media/image238.png"/><Relationship Id="rId65" Type="http://schemas.openxmlformats.org/officeDocument/2006/relationships/customXml" Target="../ink/ink241.xml"/><Relationship Id="rId64" Type="http://schemas.openxmlformats.org/officeDocument/2006/relationships/image" Target="../media/image237.png"/><Relationship Id="rId63" Type="http://schemas.openxmlformats.org/officeDocument/2006/relationships/customXml" Target="../ink/ink240.xml"/><Relationship Id="rId62" Type="http://schemas.openxmlformats.org/officeDocument/2006/relationships/image" Target="../media/image236.png"/><Relationship Id="rId61" Type="http://schemas.openxmlformats.org/officeDocument/2006/relationships/customXml" Target="../ink/ink239.xml"/><Relationship Id="rId60" Type="http://schemas.openxmlformats.org/officeDocument/2006/relationships/image" Target="../media/image235.png"/><Relationship Id="rId6" Type="http://schemas.openxmlformats.org/officeDocument/2006/relationships/image" Target="../media/image208.png"/><Relationship Id="rId59" Type="http://schemas.openxmlformats.org/officeDocument/2006/relationships/customXml" Target="../ink/ink238.xml"/><Relationship Id="rId58" Type="http://schemas.openxmlformats.org/officeDocument/2006/relationships/image" Target="../media/image234.png"/><Relationship Id="rId57" Type="http://schemas.openxmlformats.org/officeDocument/2006/relationships/customXml" Target="../ink/ink237.xml"/><Relationship Id="rId56" Type="http://schemas.openxmlformats.org/officeDocument/2006/relationships/image" Target="../media/image233.png"/><Relationship Id="rId55" Type="http://schemas.openxmlformats.org/officeDocument/2006/relationships/customXml" Target="../ink/ink236.xml"/><Relationship Id="rId54" Type="http://schemas.openxmlformats.org/officeDocument/2006/relationships/image" Target="../media/image232.png"/><Relationship Id="rId53" Type="http://schemas.openxmlformats.org/officeDocument/2006/relationships/customXml" Target="../ink/ink235.xml"/><Relationship Id="rId52" Type="http://schemas.openxmlformats.org/officeDocument/2006/relationships/image" Target="../media/image231.png"/><Relationship Id="rId51" Type="http://schemas.openxmlformats.org/officeDocument/2006/relationships/customXml" Target="../ink/ink234.xml"/><Relationship Id="rId50" Type="http://schemas.openxmlformats.org/officeDocument/2006/relationships/image" Target="../media/image230.png"/><Relationship Id="rId5" Type="http://schemas.openxmlformats.org/officeDocument/2006/relationships/customXml" Target="../ink/ink211.xml"/><Relationship Id="rId49" Type="http://schemas.openxmlformats.org/officeDocument/2006/relationships/customXml" Target="../ink/ink233.xml"/><Relationship Id="rId48" Type="http://schemas.openxmlformats.org/officeDocument/2006/relationships/image" Target="../media/image229.png"/><Relationship Id="rId47" Type="http://schemas.openxmlformats.org/officeDocument/2006/relationships/customXml" Target="../ink/ink232.xml"/><Relationship Id="rId46" Type="http://schemas.openxmlformats.org/officeDocument/2006/relationships/image" Target="../media/image228.png"/><Relationship Id="rId45" Type="http://schemas.openxmlformats.org/officeDocument/2006/relationships/customXml" Target="../ink/ink231.xml"/><Relationship Id="rId44" Type="http://schemas.openxmlformats.org/officeDocument/2006/relationships/image" Target="../media/image227.png"/><Relationship Id="rId43" Type="http://schemas.openxmlformats.org/officeDocument/2006/relationships/customXml" Target="../ink/ink230.xml"/><Relationship Id="rId42" Type="http://schemas.openxmlformats.org/officeDocument/2006/relationships/image" Target="../media/image226.png"/><Relationship Id="rId41" Type="http://schemas.openxmlformats.org/officeDocument/2006/relationships/customXml" Target="../ink/ink229.xml"/><Relationship Id="rId40" Type="http://schemas.openxmlformats.org/officeDocument/2006/relationships/image" Target="../media/image225.png"/><Relationship Id="rId4" Type="http://schemas.openxmlformats.org/officeDocument/2006/relationships/image" Target="../media/image207.png"/><Relationship Id="rId39" Type="http://schemas.openxmlformats.org/officeDocument/2006/relationships/customXml" Target="../ink/ink228.xml"/><Relationship Id="rId38" Type="http://schemas.openxmlformats.org/officeDocument/2006/relationships/image" Target="../media/image224.png"/><Relationship Id="rId37" Type="http://schemas.openxmlformats.org/officeDocument/2006/relationships/customXml" Target="../ink/ink227.xml"/><Relationship Id="rId36" Type="http://schemas.openxmlformats.org/officeDocument/2006/relationships/image" Target="../media/image223.png"/><Relationship Id="rId35" Type="http://schemas.openxmlformats.org/officeDocument/2006/relationships/customXml" Target="../ink/ink226.xml"/><Relationship Id="rId34" Type="http://schemas.openxmlformats.org/officeDocument/2006/relationships/image" Target="../media/image222.png"/><Relationship Id="rId33" Type="http://schemas.openxmlformats.org/officeDocument/2006/relationships/customXml" Target="../ink/ink225.xml"/><Relationship Id="rId32" Type="http://schemas.openxmlformats.org/officeDocument/2006/relationships/image" Target="../media/image221.png"/><Relationship Id="rId31" Type="http://schemas.openxmlformats.org/officeDocument/2006/relationships/customXml" Target="../ink/ink224.xml"/><Relationship Id="rId30" Type="http://schemas.openxmlformats.org/officeDocument/2006/relationships/image" Target="../media/image220.png"/><Relationship Id="rId3" Type="http://schemas.openxmlformats.org/officeDocument/2006/relationships/customXml" Target="../ink/ink210.xml"/><Relationship Id="rId29" Type="http://schemas.openxmlformats.org/officeDocument/2006/relationships/customXml" Target="../ink/ink223.xml"/><Relationship Id="rId28" Type="http://schemas.openxmlformats.org/officeDocument/2006/relationships/image" Target="../media/image219.png"/><Relationship Id="rId27" Type="http://schemas.openxmlformats.org/officeDocument/2006/relationships/customXml" Target="../ink/ink222.xml"/><Relationship Id="rId26" Type="http://schemas.openxmlformats.org/officeDocument/2006/relationships/image" Target="../media/image218.png"/><Relationship Id="rId25" Type="http://schemas.openxmlformats.org/officeDocument/2006/relationships/customXml" Target="../ink/ink221.xml"/><Relationship Id="rId24" Type="http://schemas.openxmlformats.org/officeDocument/2006/relationships/image" Target="../media/image217.png"/><Relationship Id="rId23" Type="http://schemas.openxmlformats.org/officeDocument/2006/relationships/customXml" Target="../ink/ink220.xml"/><Relationship Id="rId22" Type="http://schemas.openxmlformats.org/officeDocument/2006/relationships/image" Target="../media/image216.png"/><Relationship Id="rId21" Type="http://schemas.openxmlformats.org/officeDocument/2006/relationships/customXml" Target="../ink/ink219.xml"/><Relationship Id="rId20" Type="http://schemas.openxmlformats.org/officeDocument/2006/relationships/image" Target="../media/image215.png"/><Relationship Id="rId2" Type="http://schemas.openxmlformats.org/officeDocument/2006/relationships/image" Target="../media/image206.png"/><Relationship Id="rId19" Type="http://schemas.openxmlformats.org/officeDocument/2006/relationships/customXml" Target="../ink/ink218.xml"/><Relationship Id="rId18" Type="http://schemas.openxmlformats.org/officeDocument/2006/relationships/image" Target="../media/image214.png"/><Relationship Id="rId17" Type="http://schemas.openxmlformats.org/officeDocument/2006/relationships/customXml" Target="../ink/ink217.xml"/><Relationship Id="rId16" Type="http://schemas.openxmlformats.org/officeDocument/2006/relationships/image" Target="../media/image213.png"/><Relationship Id="rId15" Type="http://schemas.openxmlformats.org/officeDocument/2006/relationships/customXml" Target="../ink/ink216.xml"/><Relationship Id="rId14" Type="http://schemas.openxmlformats.org/officeDocument/2006/relationships/image" Target="../media/image212.png"/><Relationship Id="rId13" Type="http://schemas.openxmlformats.org/officeDocument/2006/relationships/customXml" Target="../ink/ink215.xml"/><Relationship Id="rId12" Type="http://schemas.openxmlformats.org/officeDocument/2006/relationships/image" Target="../media/image211.png"/><Relationship Id="rId11" Type="http://schemas.openxmlformats.org/officeDocument/2006/relationships/customXml" Target="../ink/ink214.xml"/><Relationship Id="rId10" Type="http://schemas.openxmlformats.org/officeDocument/2006/relationships/image" Target="../media/image210.png"/><Relationship Id="rId1" Type="http://schemas.openxmlformats.org/officeDocument/2006/relationships/customXml" Target="../ink/ink20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250.xml"/><Relationship Id="rId8" Type="http://schemas.openxmlformats.org/officeDocument/2006/relationships/image" Target="../media/image246.png"/><Relationship Id="rId7" Type="http://schemas.openxmlformats.org/officeDocument/2006/relationships/customXml" Target="../ink/ink249.xml"/><Relationship Id="rId6" Type="http://schemas.openxmlformats.org/officeDocument/2006/relationships/image" Target="../media/image245.png"/><Relationship Id="rId5" Type="http://schemas.openxmlformats.org/officeDocument/2006/relationships/customXml" Target="../ink/ink248.xml"/><Relationship Id="rId4" Type="http://schemas.openxmlformats.org/officeDocument/2006/relationships/image" Target="../media/image244.png"/><Relationship Id="rId3" Type="http://schemas.openxmlformats.org/officeDocument/2006/relationships/customXml" Target="../ink/ink247.x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251.png"/><Relationship Id="rId20" Type="http://schemas.openxmlformats.org/officeDocument/2006/relationships/customXml" Target="../ink/ink256.xml"/><Relationship Id="rId2" Type="http://schemas.openxmlformats.org/officeDocument/2006/relationships/image" Target="../media/image243.png"/><Relationship Id="rId19" Type="http://schemas.openxmlformats.org/officeDocument/2006/relationships/image" Target="../media/image250.png"/><Relationship Id="rId18" Type="http://schemas.openxmlformats.org/officeDocument/2006/relationships/customXml" Target="../ink/ink255.xml"/><Relationship Id="rId17" Type="http://schemas.openxmlformats.org/officeDocument/2006/relationships/image" Target="../media/image249.png"/><Relationship Id="rId16" Type="http://schemas.openxmlformats.org/officeDocument/2006/relationships/customXml" Target="../ink/ink254.xml"/><Relationship Id="rId15" Type="http://schemas.openxmlformats.org/officeDocument/2006/relationships/image" Target="../media/image248.png"/><Relationship Id="rId14" Type="http://schemas.openxmlformats.org/officeDocument/2006/relationships/customXml" Target="../ink/ink253.xml"/><Relationship Id="rId13" Type="http://schemas.openxmlformats.org/officeDocument/2006/relationships/customXml" Target="../ink/ink252.xml"/><Relationship Id="rId12" Type="http://schemas.openxmlformats.org/officeDocument/2006/relationships/image" Target="../media/image247.png"/><Relationship Id="rId11" Type="http://schemas.openxmlformats.org/officeDocument/2006/relationships/customXml" Target="../ink/ink251.xml"/><Relationship Id="rId10" Type="http://schemas.openxmlformats.org/officeDocument/2006/relationships/image" Target="../media/image102.png"/><Relationship Id="rId1" Type="http://schemas.openxmlformats.org/officeDocument/2006/relationships/customXml" Target="../ink/ink246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customXml" Target="../ink/ink261.xml"/><Relationship Id="rId8" Type="http://schemas.openxmlformats.org/officeDocument/2006/relationships/image" Target="../media/image102.png"/><Relationship Id="rId7" Type="http://schemas.openxmlformats.org/officeDocument/2006/relationships/customXml" Target="../ink/ink260.xml"/><Relationship Id="rId6" Type="http://schemas.openxmlformats.org/officeDocument/2006/relationships/image" Target="../media/image254.png"/><Relationship Id="rId5" Type="http://schemas.openxmlformats.org/officeDocument/2006/relationships/customXml" Target="../ink/ink259.xml"/><Relationship Id="rId4" Type="http://schemas.openxmlformats.org/officeDocument/2006/relationships/image" Target="../media/image253.png"/><Relationship Id="rId3" Type="http://schemas.openxmlformats.org/officeDocument/2006/relationships/customXml" Target="../ink/ink258.xml"/><Relationship Id="rId2" Type="http://schemas.openxmlformats.org/officeDocument/2006/relationships/image" Target="../media/image252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57.png"/><Relationship Id="rId14" Type="http://schemas.openxmlformats.org/officeDocument/2006/relationships/customXml" Target="../ink/ink264.xml"/><Relationship Id="rId13" Type="http://schemas.openxmlformats.org/officeDocument/2006/relationships/customXml" Target="../ink/ink263.xml"/><Relationship Id="rId12" Type="http://schemas.openxmlformats.org/officeDocument/2006/relationships/image" Target="../media/image256.png"/><Relationship Id="rId11" Type="http://schemas.openxmlformats.org/officeDocument/2006/relationships/customXml" Target="../ink/ink262.xml"/><Relationship Id="rId10" Type="http://schemas.openxmlformats.org/officeDocument/2006/relationships/image" Target="../media/image255.png"/><Relationship Id="rId1" Type="http://schemas.openxmlformats.org/officeDocument/2006/relationships/customXml" Target="../ink/ink25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customXml" Target="../ink/ink269.xml"/><Relationship Id="rId8" Type="http://schemas.openxmlformats.org/officeDocument/2006/relationships/image" Target="../media/image260.png"/><Relationship Id="rId73" Type="http://schemas.openxmlformats.org/officeDocument/2006/relationships/slideLayout" Target="../slideLayouts/slideLayout2.xml"/><Relationship Id="rId72" Type="http://schemas.openxmlformats.org/officeDocument/2006/relationships/image" Target="../media/image292.png"/><Relationship Id="rId71" Type="http://schemas.openxmlformats.org/officeDocument/2006/relationships/customXml" Target="../ink/ink300.xml"/><Relationship Id="rId70" Type="http://schemas.openxmlformats.org/officeDocument/2006/relationships/image" Target="../media/image291.png"/><Relationship Id="rId7" Type="http://schemas.openxmlformats.org/officeDocument/2006/relationships/customXml" Target="../ink/ink268.xml"/><Relationship Id="rId69" Type="http://schemas.openxmlformats.org/officeDocument/2006/relationships/customXml" Target="../ink/ink299.xml"/><Relationship Id="rId68" Type="http://schemas.openxmlformats.org/officeDocument/2006/relationships/image" Target="../media/image290.png"/><Relationship Id="rId67" Type="http://schemas.openxmlformats.org/officeDocument/2006/relationships/customXml" Target="../ink/ink298.xml"/><Relationship Id="rId66" Type="http://schemas.openxmlformats.org/officeDocument/2006/relationships/image" Target="../media/image289.png"/><Relationship Id="rId65" Type="http://schemas.openxmlformats.org/officeDocument/2006/relationships/customXml" Target="../ink/ink297.xml"/><Relationship Id="rId64" Type="http://schemas.openxmlformats.org/officeDocument/2006/relationships/image" Target="../media/image288.png"/><Relationship Id="rId63" Type="http://schemas.openxmlformats.org/officeDocument/2006/relationships/customXml" Target="../ink/ink296.xml"/><Relationship Id="rId62" Type="http://schemas.openxmlformats.org/officeDocument/2006/relationships/image" Target="../media/image287.png"/><Relationship Id="rId61" Type="http://schemas.openxmlformats.org/officeDocument/2006/relationships/customXml" Target="../ink/ink295.xml"/><Relationship Id="rId60" Type="http://schemas.openxmlformats.org/officeDocument/2006/relationships/image" Target="../media/image286.png"/><Relationship Id="rId6" Type="http://schemas.openxmlformats.org/officeDocument/2006/relationships/image" Target="../media/image259.png"/><Relationship Id="rId59" Type="http://schemas.openxmlformats.org/officeDocument/2006/relationships/customXml" Target="../ink/ink294.xml"/><Relationship Id="rId58" Type="http://schemas.openxmlformats.org/officeDocument/2006/relationships/image" Target="../media/image285.png"/><Relationship Id="rId57" Type="http://schemas.openxmlformats.org/officeDocument/2006/relationships/customXml" Target="../ink/ink293.xml"/><Relationship Id="rId56" Type="http://schemas.openxmlformats.org/officeDocument/2006/relationships/image" Target="../media/image284.png"/><Relationship Id="rId55" Type="http://schemas.openxmlformats.org/officeDocument/2006/relationships/customXml" Target="../ink/ink292.xml"/><Relationship Id="rId54" Type="http://schemas.openxmlformats.org/officeDocument/2006/relationships/image" Target="../media/image283.png"/><Relationship Id="rId53" Type="http://schemas.openxmlformats.org/officeDocument/2006/relationships/customXml" Target="../ink/ink291.xml"/><Relationship Id="rId52" Type="http://schemas.openxmlformats.org/officeDocument/2006/relationships/image" Target="../media/image282.png"/><Relationship Id="rId51" Type="http://schemas.openxmlformats.org/officeDocument/2006/relationships/customXml" Target="../ink/ink290.xml"/><Relationship Id="rId50" Type="http://schemas.openxmlformats.org/officeDocument/2006/relationships/image" Target="../media/image281.png"/><Relationship Id="rId5" Type="http://schemas.openxmlformats.org/officeDocument/2006/relationships/customXml" Target="../ink/ink267.xml"/><Relationship Id="rId49" Type="http://schemas.openxmlformats.org/officeDocument/2006/relationships/customXml" Target="../ink/ink289.xml"/><Relationship Id="rId48" Type="http://schemas.openxmlformats.org/officeDocument/2006/relationships/image" Target="../media/image280.png"/><Relationship Id="rId47" Type="http://schemas.openxmlformats.org/officeDocument/2006/relationships/customXml" Target="../ink/ink288.xml"/><Relationship Id="rId46" Type="http://schemas.openxmlformats.org/officeDocument/2006/relationships/image" Target="../media/image279.png"/><Relationship Id="rId45" Type="http://schemas.openxmlformats.org/officeDocument/2006/relationships/customXml" Target="../ink/ink287.xml"/><Relationship Id="rId44" Type="http://schemas.openxmlformats.org/officeDocument/2006/relationships/image" Target="../media/image278.png"/><Relationship Id="rId43" Type="http://schemas.openxmlformats.org/officeDocument/2006/relationships/customXml" Target="../ink/ink286.xml"/><Relationship Id="rId42" Type="http://schemas.openxmlformats.org/officeDocument/2006/relationships/image" Target="../media/image277.png"/><Relationship Id="rId41" Type="http://schemas.openxmlformats.org/officeDocument/2006/relationships/customXml" Target="../ink/ink285.xml"/><Relationship Id="rId40" Type="http://schemas.openxmlformats.org/officeDocument/2006/relationships/image" Target="../media/image276.png"/><Relationship Id="rId4" Type="http://schemas.openxmlformats.org/officeDocument/2006/relationships/image" Target="../media/image102.png"/><Relationship Id="rId39" Type="http://schemas.openxmlformats.org/officeDocument/2006/relationships/customXml" Target="../ink/ink284.xml"/><Relationship Id="rId38" Type="http://schemas.openxmlformats.org/officeDocument/2006/relationships/image" Target="../media/image275.png"/><Relationship Id="rId37" Type="http://schemas.openxmlformats.org/officeDocument/2006/relationships/customXml" Target="../ink/ink283.xml"/><Relationship Id="rId36" Type="http://schemas.openxmlformats.org/officeDocument/2006/relationships/image" Target="../media/image274.png"/><Relationship Id="rId35" Type="http://schemas.openxmlformats.org/officeDocument/2006/relationships/customXml" Target="../ink/ink282.xml"/><Relationship Id="rId34" Type="http://schemas.openxmlformats.org/officeDocument/2006/relationships/image" Target="../media/image273.png"/><Relationship Id="rId33" Type="http://schemas.openxmlformats.org/officeDocument/2006/relationships/customXml" Target="../ink/ink281.xml"/><Relationship Id="rId32" Type="http://schemas.openxmlformats.org/officeDocument/2006/relationships/image" Target="../media/image272.png"/><Relationship Id="rId31" Type="http://schemas.openxmlformats.org/officeDocument/2006/relationships/customXml" Target="../ink/ink280.xml"/><Relationship Id="rId30" Type="http://schemas.openxmlformats.org/officeDocument/2006/relationships/image" Target="../media/image271.png"/><Relationship Id="rId3" Type="http://schemas.openxmlformats.org/officeDocument/2006/relationships/customXml" Target="../ink/ink266.xml"/><Relationship Id="rId29" Type="http://schemas.openxmlformats.org/officeDocument/2006/relationships/customXml" Target="../ink/ink279.xml"/><Relationship Id="rId28" Type="http://schemas.openxmlformats.org/officeDocument/2006/relationships/image" Target="../media/image270.png"/><Relationship Id="rId27" Type="http://schemas.openxmlformats.org/officeDocument/2006/relationships/customXml" Target="../ink/ink278.xml"/><Relationship Id="rId26" Type="http://schemas.openxmlformats.org/officeDocument/2006/relationships/image" Target="../media/image269.png"/><Relationship Id="rId25" Type="http://schemas.openxmlformats.org/officeDocument/2006/relationships/customXml" Target="../ink/ink277.xml"/><Relationship Id="rId24" Type="http://schemas.openxmlformats.org/officeDocument/2006/relationships/image" Target="../media/image268.png"/><Relationship Id="rId23" Type="http://schemas.openxmlformats.org/officeDocument/2006/relationships/customXml" Target="../ink/ink276.xml"/><Relationship Id="rId22" Type="http://schemas.openxmlformats.org/officeDocument/2006/relationships/image" Target="../media/image267.png"/><Relationship Id="rId21" Type="http://schemas.openxmlformats.org/officeDocument/2006/relationships/customXml" Target="../ink/ink275.xml"/><Relationship Id="rId20" Type="http://schemas.openxmlformats.org/officeDocument/2006/relationships/image" Target="../media/image266.png"/><Relationship Id="rId2" Type="http://schemas.openxmlformats.org/officeDocument/2006/relationships/image" Target="../media/image258.png"/><Relationship Id="rId19" Type="http://schemas.openxmlformats.org/officeDocument/2006/relationships/customXml" Target="../ink/ink274.xml"/><Relationship Id="rId18" Type="http://schemas.openxmlformats.org/officeDocument/2006/relationships/image" Target="../media/image265.png"/><Relationship Id="rId17" Type="http://schemas.openxmlformats.org/officeDocument/2006/relationships/customXml" Target="../ink/ink273.xml"/><Relationship Id="rId16" Type="http://schemas.openxmlformats.org/officeDocument/2006/relationships/image" Target="../media/image264.png"/><Relationship Id="rId15" Type="http://schemas.openxmlformats.org/officeDocument/2006/relationships/customXml" Target="../ink/ink272.xml"/><Relationship Id="rId14" Type="http://schemas.openxmlformats.org/officeDocument/2006/relationships/image" Target="../media/image263.png"/><Relationship Id="rId13" Type="http://schemas.openxmlformats.org/officeDocument/2006/relationships/customXml" Target="../ink/ink271.xml"/><Relationship Id="rId12" Type="http://schemas.openxmlformats.org/officeDocument/2006/relationships/image" Target="../media/image262.png"/><Relationship Id="rId11" Type="http://schemas.openxmlformats.org/officeDocument/2006/relationships/customXml" Target="../ink/ink270.xml"/><Relationship Id="rId10" Type="http://schemas.openxmlformats.org/officeDocument/2006/relationships/image" Target="../media/image261.png"/><Relationship Id="rId1" Type="http://schemas.openxmlformats.org/officeDocument/2006/relationships/customXml" Target="../ink/ink26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customXml" Target="../ink/ink305.xml"/><Relationship Id="rId8" Type="http://schemas.openxmlformats.org/officeDocument/2006/relationships/image" Target="../media/image296.png"/><Relationship Id="rId7" Type="http://schemas.openxmlformats.org/officeDocument/2006/relationships/customXml" Target="../ink/ink304.xml"/><Relationship Id="rId69" Type="http://schemas.openxmlformats.org/officeDocument/2006/relationships/slideLayout" Target="../slideLayouts/slideLayout2.xml"/><Relationship Id="rId68" Type="http://schemas.openxmlformats.org/officeDocument/2006/relationships/image" Target="../media/image325.png"/><Relationship Id="rId67" Type="http://schemas.openxmlformats.org/officeDocument/2006/relationships/customXml" Target="../ink/ink334.xml"/><Relationship Id="rId66" Type="http://schemas.openxmlformats.org/officeDocument/2006/relationships/image" Target="../media/image324.png"/><Relationship Id="rId65" Type="http://schemas.openxmlformats.org/officeDocument/2006/relationships/customXml" Target="../ink/ink333.xml"/><Relationship Id="rId64" Type="http://schemas.openxmlformats.org/officeDocument/2006/relationships/image" Target="../media/image323.png"/><Relationship Id="rId63" Type="http://schemas.openxmlformats.org/officeDocument/2006/relationships/customXml" Target="../ink/ink332.xml"/><Relationship Id="rId62" Type="http://schemas.openxmlformats.org/officeDocument/2006/relationships/image" Target="../media/image322.png"/><Relationship Id="rId61" Type="http://schemas.openxmlformats.org/officeDocument/2006/relationships/customXml" Target="../ink/ink331.xml"/><Relationship Id="rId60" Type="http://schemas.openxmlformats.org/officeDocument/2006/relationships/image" Target="../media/image321.png"/><Relationship Id="rId6" Type="http://schemas.openxmlformats.org/officeDocument/2006/relationships/image" Target="../media/image295.png"/><Relationship Id="rId59" Type="http://schemas.openxmlformats.org/officeDocument/2006/relationships/customXml" Target="../ink/ink330.xml"/><Relationship Id="rId58" Type="http://schemas.openxmlformats.org/officeDocument/2006/relationships/image" Target="../media/image320.png"/><Relationship Id="rId57" Type="http://schemas.openxmlformats.org/officeDocument/2006/relationships/customXml" Target="../ink/ink329.xml"/><Relationship Id="rId56" Type="http://schemas.openxmlformats.org/officeDocument/2006/relationships/image" Target="../media/image319.png"/><Relationship Id="rId55" Type="http://schemas.openxmlformats.org/officeDocument/2006/relationships/customXml" Target="../ink/ink328.xml"/><Relationship Id="rId54" Type="http://schemas.openxmlformats.org/officeDocument/2006/relationships/image" Target="../media/image318.png"/><Relationship Id="rId53" Type="http://schemas.openxmlformats.org/officeDocument/2006/relationships/customXml" Target="../ink/ink327.xml"/><Relationship Id="rId52" Type="http://schemas.openxmlformats.org/officeDocument/2006/relationships/image" Target="../media/image317.png"/><Relationship Id="rId51" Type="http://schemas.openxmlformats.org/officeDocument/2006/relationships/customXml" Target="../ink/ink326.xml"/><Relationship Id="rId50" Type="http://schemas.openxmlformats.org/officeDocument/2006/relationships/image" Target="../media/image316.png"/><Relationship Id="rId5" Type="http://schemas.openxmlformats.org/officeDocument/2006/relationships/customXml" Target="../ink/ink303.xml"/><Relationship Id="rId49" Type="http://schemas.openxmlformats.org/officeDocument/2006/relationships/customXml" Target="../ink/ink325.xml"/><Relationship Id="rId48" Type="http://schemas.openxmlformats.org/officeDocument/2006/relationships/image" Target="../media/image315.png"/><Relationship Id="rId47" Type="http://schemas.openxmlformats.org/officeDocument/2006/relationships/customXml" Target="../ink/ink324.xml"/><Relationship Id="rId46" Type="http://schemas.openxmlformats.org/officeDocument/2006/relationships/image" Target="../media/image314.png"/><Relationship Id="rId45" Type="http://schemas.openxmlformats.org/officeDocument/2006/relationships/customXml" Target="../ink/ink323.xml"/><Relationship Id="rId44" Type="http://schemas.openxmlformats.org/officeDocument/2006/relationships/image" Target="../media/image313.png"/><Relationship Id="rId43" Type="http://schemas.openxmlformats.org/officeDocument/2006/relationships/customXml" Target="../ink/ink322.xml"/><Relationship Id="rId42" Type="http://schemas.openxmlformats.org/officeDocument/2006/relationships/image" Target="../media/image312.png"/><Relationship Id="rId41" Type="http://schemas.openxmlformats.org/officeDocument/2006/relationships/customXml" Target="../ink/ink321.xml"/><Relationship Id="rId40" Type="http://schemas.openxmlformats.org/officeDocument/2006/relationships/image" Target="../media/image311.png"/><Relationship Id="rId4" Type="http://schemas.openxmlformats.org/officeDocument/2006/relationships/image" Target="../media/image294.png"/><Relationship Id="rId39" Type="http://schemas.openxmlformats.org/officeDocument/2006/relationships/customXml" Target="../ink/ink320.xml"/><Relationship Id="rId38" Type="http://schemas.openxmlformats.org/officeDocument/2006/relationships/image" Target="../media/image310.png"/><Relationship Id="rId37" Type="http://schemas.openxmlformats.org/officeDocument/2006/relationships/customXml" Target="../ink/ink319.xml"/><Relationship Id="rId36" Type="http://schemas.openxmlformats.org/officeDocument/2006/relationships/image" Target="../media/image309.png"/><Relationship Id="rId35" Type="http://schemas.openxmlformats.org/officeDocument/2006/relationships/customXml" Target="../ink/ink318.xml"/><Relationship Id="rId34" Type="http://schemas.openxmlformats.org/officeDocument/2006/relationships/image" Target="../media/image308.png"/><Relationship Id="rId33" Type="http://schemas.openxmlformats.org/officeDocument/2006/relationships/customXml" Target="../ink/ink317.xml"/><Relationship Id="rId32" Type="http://schemas.openxmlformats.org/officeDocument/2006/relationships/image" Target="../media/image307.png"/><Relationship Id="rId31" Type="http://schemas.openxmlformats.org/officeDocument/2006/relationships/customXml" Target="../ink/ink316.xml"/><Relationship Id="rId30" Type="http://schemas.openxmlformats.org/officeDocument/2006/relationships/image" Target="../media/image306.png"/><Relationship Id="rId3" Type="http://schemas.openxmlformats.org/officeDocument/2006/relationships/customXml" Target="../ink/ink302.xml"/><Relationship Id="rId29" Type="http://schemas.openxmlformats.org/officeDocument/2006/relationships/customXml" Target="../ink/ink315.xml"/><Relationship Id="rId28" Type="http://schemas.openxmlformats.org/officeDocument/2006/relationships/image" Target="../media/image305.png"/><Relationship Id="rId27" Type="http://schemas.openxmlformats.org/officeDocument/2006/relationships/customXml" Target="../ink/ink314.xml"/><Relationship Id="rId26" Type="http://schemas.openxmlformats.org/officeDocument/2006/relationships/image" Target="../media/image304.png"/><Relationship Id="rId25" Type="http://schemas.openxmlformats.org/officeDocument/2006/relationships/customXml" Target="../ink/ink313.xml"/><Relationship Id="rId24" Type="http://schemas.openxmlformats.org/officeDocument/2006/relationships/image" Target="../media/image303.png"/><Relationship Id="rId23" Type="http://schemas.openxmlformats.org/officeDocument/2006/relationships/customXml" Target="../ink/ink312.xml"/><Relationship Id="rId22" Type="http://schemas.openxmlformats.org/officeDocument/2006/relationships/image" Target="../media/image302.png"/><Relationship Id="rId21" Type="http://schemas.openxmlformats.org/officeDocument/2006/relationships/customXml" Target="../ink/ink311.xml"/><Relationship Id="rId20" Type="http://schemas.openxmlformats.org/officeDocument/2006/relationships/image" Target="../media/image301.png"/><Relationship Id="rId2" Type="http://schemas.openxmlformats.org/officeDocument/2006/relationships/image" Target="../media/image293.png"/><Relationship Id="rId19" Type="http://schemas.openxmlformats.org/officeDocument/2006/relationships/customXml" Target="../ink/ink310.xml"/><Relationship Id="rId18" Type="http://schemas.openxmlformats.org/officeDocument/2006/relationships/image" Target="../media/image300.png"/><Relationship Id="rId17" Type="http://schemas.openxmlformats.org/officeDocument/2006/relationships/customXml" Target="../ink/ink309.xml"/><Relationship Id="rId16" Type="http://schemas.openxmlformats.org/officeDocument/2006/relationships/image" Target="../media/image102.png"/><Relationship Id="rId15" Type="http://schemas.openxmlformats.org/officeDocument/2006/relationships/customXml" Target="../ink/ink308.xml"/><Relationship Id="rId14" Type="http://schemas.openxmlformats.org/officeDocument/2006/relationships/image" Target="../media/image299.png"/><Relationship Id="rId13" Type="http://schemas.openxmlformats.org/officeDocument/2006/relationships/customXml" Target="../ink/ink307.xml"/><Relationship Id="rId12" Type="http://schemas.openxmlformats.org/officeDocument/2006/relationships/image" Target="../media/image298.png"/><Relationship Id="rId11" Type="http://schemas.openxmlformats.org/officeDocument/2006/relationships/customXml" Target="../ink/ink306.xml"/><Relationship Id="rId10" Type="http://schemas.openxmlformats.org/officeDocument/2006/relationships/image" Target="../media/image297.png"/><Relationship Id="rId1" Type="http://schemas.openxmlformats.org/officeDocument/2006/relationships/customXml" Target="../ink/ink30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customXml" Target="../ink/ink339.xml"/><Relationship Id="rId8" Type="http://schemas.openxmlformats.org/officeDocument/2006/relationships/image" Target="../media/image329.png"/><Relationship Id="rId7" Type="http://schemas.openxmlformats.org/officeDocument/2006/relationships/customXml" Target="../ink/ink338.xml"/><Relationship Id="rId6" Type="http://schemas.openxmlformats.org/officeDocument/2006/relationships/image" Target="../media/image328.png"/><Relationship Id="rId55" Type="http://schemas.openxmlformats.org/officeDocument/2006/relationships/slideLayout" Target="../slideLayouts/slideLayout2.xml"/><Relationship Id="rId54" Type="http://schemas.openxmlformats.org/officeDocument/2006/relationships/image" Target="../media/image352.png"/><Relationship Id="rId53" Type="http://schemas.openxmlformats.org/officeDocument/2006/relationships/customXml" Target="../ink/ink361.xml"/><Relationship Id="rId52" Type="http://schemas.openxmlformats.org/officeDocument/2006/relationships/image" Target="../media/image351.png"/><Relationship Id="rId51" Type="http://schemas.openxmlformats.org/officeDocument/2006/relationships/customXml" Target="../ink/ink360.xml"/><Relationship Id="rId50" Type="http://schemas.openxmlformats.org/officeDocument/2006/relationships/image" Target="../media/image350.png"/><Relationship Id="rId5" Type="http://schemas.openxmlformats.org/officeDocument/2006/relationships/customXml" Target="../ink/ink337.xml"/><Relationship Id="rId49" Type="http://schemas.openxmlformats.org/officeDocument/2006/relationships/customXml" Target="../ink/ink359.xml"/><Relationship Id="rId48" Type="http://schemas.openxmlformats.org/officeDocument/2006/relationships/image" Target="../media/image349.png"/><Relationship Id="rId47" Type="http://schemas.openxmlformats.org/officeDocument/2006/relationships/customXml" Target="../ink/ink358.xml"/><Relationship Id="rId46" Type="http://schemas.openxmlformats.org/officeDocument/2006/relationships/image" Target="../media/image348.png"/><Relationship Id="rId45" Type="http://schemas.openxmlformats.org/officeDocument/2006/relationships/customXml" Target="../ink/ink357.xml"/><Relationship Id="rId44" Type="http://schemas.openxmlformats.org/officeDocument/2006/relationships/image" Target="../media/image347.png"/><Relationship Id="rId43" Type="http://schemas.openxmlformats.org/officeDocument/2006/relationships/customXml" Target="../ink/ink356.xml"/><Relationship Id="rId42" Type="http://schemas.openxmlformats.org/officeDocument/2006/relationships/image" Target="../media/image346.png"/><Relationship Id="rId41" Type="http://schemas.openxmlformats.org/officeDocument/2006/relationships/customXml" Target="../ink/ink355.xml"/><Relationship Id="rId40" Type="http://schemas.openxmlformats.org/officeDocument/2006/relationships/image" Target="../media/image345.png"/><Relationship Id="rId4" Type="http://schemas.openxmlformats.org/officeDocument/2006/relationships/image" Target="../media/image327.png"/><Relationship Id="rId39" Type="http://schemas.openxmlformats.org/officeDocument/2006/relationships/customXml" Target="../ink/ink354.xml"/><Relationship Id="rId38" Type="http://schemas.openxmlformats.org/officeDocument/2006/relationships/image" Target="../media/image344.png"/><Relationship Id="rId37" Type="http://schemas.openxmlformats.org/officeDocument/2006/relationships/customXml" Target="../ink/ink353.xml"/><Relationship Id="rId36" Type="http://schemas.openxmlformats.org/officeDocument/2006/relationships/image" Target="../media/image343.png"/><Relationship Id="rId35" Type="http://schemas.openxmlformats.org/officeDocument/2006/relationships/customXml" Target="../ink/ink352.xml"/><Relationship Id="rId34" Type="http://schemas.openxmlformats.org/officeDocument/2006/relationships/image" Target="../media/image342.png"/><Relationship Id="rId33" Type="http://schemas.openxmlformats.org/officeDocument/2006/relationships/customXml" Target="../ink/ink351.xml"/><Relationship Id="rId32" Type="http://schemas.openxmlformats.org/officeDocument/2006/relationships/image" Target="../media/image341.png"/><Relationship Id="rId31" Type="http://schemas.openxmlformats.org/officeDocument/2006/relationships/customXml" Target="../ink/ink350.xml"/><Relationship Id="rId30" Type="http://schemas.openxmlformats.org/officeDocument/2006/relationships/image" Target="../media/image340.png"/><Relationship Id="rId3" Type="http://schemas.openxmlformats.org/officeDocument/2006/relationships/customXml" Target="../ink/ink336.xml"/><Relationship Id="rId29" Type="http://schemas.openxmlformats.org/officeDocument/2006/relationships/customXml" Target="../ink/ink349.xml"/><Relationship Id="rId28" Type="http://schemas.openxmlformats.org/officeDocument/2006/relationships/image" Target="../media/image339.png"/><Relationship Id="rId27" Type="http://schemas.openxmlformats.org/officeDocument/2006/relationships/customXml" Target="../ink/ink348.xml"/><Relationship Id="rId26" Type="http://schemas.openxmlformats.org/officeDocument/2006/relationships/image" Target="../media/image338.png"/><Relationship Id="rId25" Type="http://schemas.openxmlformats.org/officeDocument/2006/relationships/customXml" Target="../ink/ink347.xml"/><Relationship Id="rId24" Type="http://schemas.openxmlformats.org/officeDocument/2006/relationships/image" Target="../media/image337.png"/><Relationship Id="rId23" Type="http://schemas.openxmlformats.org/officeDocument/2006/relationships/customXml" Target="../ink/ink346.xml"/><Relationship Id="rId22" Type="http://schemas.openxmlformats.org/officeDocument/2006/relationships/image" Target="../media/image336.png"/><Relationship Id="rId21" Type="http://schemas.openxmlformats.org/officeDocument/2006/relationships/customXml" Target="../ink/ink345.xml"/><Relationship Id="rId20" Type="http://schemas.openxmlformats.org/officeDocument/2006/relationships/image" Target="../media/image335.png"/><Relationship Id="rId2" Type="http://schemas.openxmlformats.org/officeDocument/2006/relationships/image" Target="../media/image326.png"/><Relationship Id="rId19" Type="http://schemas.openxmlformats.org/officeDocument/2006/relationships/customXml" Target="../ink/ink344.xml"/><Relationship Id="rId18" Type="http://schemas.openxmlformats.org/officeDocument/2006/relationships/image" Target="../media/image334.png"/><Relationship Id="rId17" Type="http://schemas.openxmlformats.org/officeDocument/2006/relationships/customXml" Target="../ink/ink343.xml"/><Relationship Id="rId16" Type="http://schemas.openxmlformats.org/officeDocument/2006/relationships/image" Target="../media/image333.png"/><Relationship Id="rId15" Type="http://schemas.openxmlformats.org/officeDocument/2006/relationships/customXml" Target="../ink/ink342.xml"/><Relationship Id="rId14" Type="http://schemas.openxmlformats.org/officeDocument/2006/relationships/image" Target="../media/image332.png"/><Relationship Id="rId13" Type="http://schemas.openxmlformats.org/officeDocument/2006/relationships/customXml" Target="../ink/ink341.xml"/><Relationship Id="rId12" Type="http://schemas.openxmlformats.org/officeDocument/2006/relationships/image" Target="../media/image331.png"/><Relationship Id="rId11" Type="http://schemas.openxmlformats.org/officeDocument/2006/relationships/customXml" Target="../ink/ink340.xml"/><Relationship Id="rId10" Type="http://schemas.openxmlformats.org/officeDocument/2006/relationships/image" Target="../media/image330.png"/><Relationship Id="rId1" Type="http://schemas.openxmlformats.org/officeDocument/2006/relationships/customXml" Target="../ink/ink335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customXml" Target="../ink/ink366.xml"/><Relationship Id="rId81" Type="http://schemas.openxmlformats.org/officeDocument/2006/relationships/slideLayout" Target="../slideLayouts/slideLayout2.xml"/><Relationship Id="rId80" Type="http://schemas.openxmlformats.org/officeDocument/2006/relationships/image" Target="../media/image391.png"/><Relationship Id="rId8" Type="http://schemas.openxmlformats.org/officeDocument/2006/relationships/image" Target="../media/image356.png"/><Relationship Id="rId79" Type="http://schemas.openxmlformats.org/officeDocument/2006/relationships/customXml" Target="../ink/ink401.xml"/><Relationship Id="rId78" Type="http://schemas.openxmlformats.org/officeDocument/2006/relationships/image" Target="../media/image390.png"/><Relationship Id="rId77" Type="http://schemas.openxmlformats.org/officeDocument/2006/relationships/customXml" Target="../ink/ink400.xml"/><Relationship Id="rId76" Type="http://schemas.openxmlformats.org/officeDocument/2006/relationships/image" Target="../media/image389.png"/><Relationship Id="rId75" Type="http://schemas.openxmlformats.org/officeDocument/2006/relationships/customXml" Target="../ink/ink399.xml"/><Relationship Id="rId74" Type="http://schemas.openxmlformats.org/officeDocument/2006/relationships/image" Target="../media/image388.png"/><Relationship Id="rId73" Type="http://schemas.openxmlformats.org/officeDocument/2006/relationships/customXml" Target="../ink/ink398.xml"/><Relationship Id="rId72" Type="http://schemas.openxmlformats.org/officeDocument/2006/relationships/image" Target="../media/image387.png"/><Relationship Id="rId71" Type="http://schemas.openxmlformats.org/officeDocument/2006/relationships/customXml" Target="../ink/ink397.xml"/><Relationship Id="rId70" Type="http://schemas.openxmlformats.org/officeDocument/2006/relationships/image" Target="../media/image386.png"/><Relationship Id="rId7" Type="http://schemas.openxmlformats.org/officeDocument/2006/relationships/customXml" Target="../ink/ink365.xml"/><Relationship Id="rId69" Type="http://schemas.openxmlformats.org/officeDocument/2006/relationships/customXml" Target="../ink/ink396.xml"/><Relationship Id="rId68" Type="http://schemas.openxmlformats.org/officeDocument/2006/relationships/image" Target="../media/image385.png"/><Relationship Id="rId67" Type="http://schemas.openxmlformats.org/officeDocument/2006/relationships/customXml" Target="../ink/ink395.xml"/><Relationship Id="rId66" Type="http://schemas.openxmlformats.org/officeDocument/2006/relationships/image" Target="../media/image384.png"/><Relationship Id="rId65" Type="http://schemas.openxmlformats.org/officeDocument/2006/relationships/customXml" Target="../ink/ink394.xml"/><Relationship Id="rId64" Type="http://schemas.openxmlformats.org/officeDocument/2006/relationships/image" Target="../media/image383.png"/><Relationship Id="rId63" Type="http://schemas.openxmlformats.org/officeDocument/2006/relationships/customXml" Target="../ink/ink393.xml"/><Relationship Id="rId62" Type="http://schemas.openxmlformats.org/officeDocument/2006/relationships/image" Target="../media/image382.png"/><Relationship Id="rId61" Type="http://schemas.openxmlformats.org/officeDocument/2006/relationships/customXml" Target="../ink/ink392.xml"/><Relationship Id="rId60" Type="http://schemas.openxmlformats.org/officeDocument/2006/relationships/image" Target="../media/image102.png"/><Relationship Id="rId6" Type="http://schemas.openxmlformats.org/officeDocument/2006/relationships/image" Target="../media/image355.png"/><Relationship Id="rId59" Type="http://schemas.openxmlformats.org/officeDocument/2006/relationships/customXml" Target="../ink/ink391.xml"/><Relationship Id="rId58" Type="http://schemas.openxmlformats.org/officeDocument/2006/relationships/image" Target="../media/image381.png"/><Relationship Id="rId57" Type="http://schemas.openxmlformats.org/officeDocument/2006/relationships/customXml" Target="../ink/ink390.xml"/><Relationship Id="rId56" Type="http://schemas.openxmlformats.org/officeDocument/2006/relationships/image" Target="../media/image380.png"/><Relationship Id="rId55" Type="http://schemas.openxmlformats.org/officeDocument/2006/relationships/customXml" Target="../ink/ink389.xml"/><Relationship Id="rId54" Type="http://schemas.openxmlformats.org/officeDocument/2006/relationships/image" Target="../media/image379.png"/><Relationship Id="rId53" Type="http://schemas.openxmlformats.org/officeDocument/2006/relationships/customXml" Target="../ink/ink388.xml"/><Relationship Id="rId52" Type="http://schemas.openxmlformats.org/officeDocument/2006/relationships/image" Target="../media/image378.png"/><Relationship Id="rId51" Type="http://schemas.openxmlformats.org/officeDocument/2006/relationships/customXml" Target="../ink/ink387.xml"/><Relationship Id="rId50" Type="http://schemas.openxmlformats.org/officeDocument/2006/relationships/image" Target="../media/image377.png"/><Relationship Id="rId5" Type="http://schemas.openxmlformats.org/officeDocument/2006/relationships/customXml" Target="../ink/ink364.xml"/><Relationship Id="rId49" Type="http://schemas.openxmlformats.org/officeDocument/2006/relationships/customXml" Target="../ink/ink386.xml"/><Relationship Id="rId48" Type="http://schemas.openxmlformats.org/officeDocument/2006/relationships/image" Target="../media/image376.png"/><Relationship Id="rId47" Type="http://schemas.openxmlformats.org/officeDocument/2006/relationships/customXml" Target="../ink/ink385.xml"/><Relationship Id="rId46" Type="http://schemas.openxmlformats.org/officeDocument/2006/relationships/image" Target="../media/image375.png"/><Relationship Id="rId45" Type="http://schemas.openxmlformats.org/officeDocument/2006/relationships/customXml" Target="../ink/ink384.xml"/><Relationship Id="rId44" Type="http://schemas.openxmlformats.org/officeDocument/2006/relationships/image" Target="../media/image374.png"/><Relationship Id="rId43" Type="http://schemas.openxmlformats.org/officeDocument/2006/relationships/customXml" Target="../ink/ink383.xml"/><Relationship Id="rId42" Type="http://schemas.openxmlformats.org/officeDocument/2006/relationships/image" Target="../media/image373.png"/><Relationship Id="rId41" Type="http://schemas.openxmlformats.org/officeDocument/2006/relationships/customXml" Target="../ink/ink382.xml"/><Relationship Id="rId40" Type="http://schemas.openxmlformats.org/officeDocument/2006/relationships/image" Target="../media/image372.png"/><Relationship Id="rId4" Type="http://schemas.openxmlformats.org/officeDocument/2006/relationships/image" Target="../media/image354.png"/><Relationship Id="rId39" Type="http://schemas.openxmlformats.org/officeDocument/2006/relationships/customXml" Target="../ink/ink381.xml"/><Relationship Id="rId38" Type="http://schemas.openxmlformats.org/officeDocument/2006/relationships/image" Target="../media/image371.png"/><Relationship Id="rId37" Type="http://schemas.openxmlformats.org/officeDocument/2006/relationships/customXml" Target="../ink/ink380.xml"/><Relationship Id="rId36" Type="http://schemas.openxmlformats.org/officeDocument/2006/relationships/image" Target="../media/image370.png"/><Relationship Id="rId35" Type="http://schemas.openxmlformats.org/officeDocument/2006/relationships/customXml" Target="../ink/ink379.xml"/><Relationship Id="rId34" Type="http://schemas.openxmlformats.org/officeDocument/2006/relationships/image" Target="../media/image369.png"/><Relationship Id="rId33" Type="http://schemas.openxmlformats.org/officeDocument/2006/relationships/customXml" Target="../ink/ink378.xml"/><Relationship Id="rId32" Type="http://schemas.openxmlformats.org/officeDocument/2006/relationships/image" Target="../media/image368.png"/><Relationship Id="rId31" Type="http://schemas.openxmlformats.org/officeDocument/2006/relationships/customXml" Target="../ink/ink377.xml"/><Relationship Id="rId30" Type="http://schemas.openxmlformats.org/officeDocument/2006/relationships/image" Target="../media/image367.png"/><Relationship Id="rId3" Type="http://schemas.openxmlformats.org/officeDocument/2006/relationships/customXml" Target="../ink/ink363.xml"/><Relationship Id="rId29" Type="http://schemas.openxmlformats.org/officeDocument/2006/relationships/customXml" Target="../ink/ink376.xml"/><Relationship Id="rId28" Type="http://schemas.openxmlformats.org/officeDocument/2006/relationships/image" Target="../media/image366.png"/><Relationship Id="rId27" Type="http://schemas.openxmlformats.org/officeDocument/2006/relationships/customXml" Target="../ink/ink375.xml"/><Relationship Id="rId26" Type="http://schemas.openxmlformats.org/officeDocument/2006/relationships/image" Target="../media/image365.png"/><Relationship Id="rId25" Type="http://schemas.openxmlformats.org/officeDocument/2006/relationships/customXml" Target="../ink/ink374.xml"/><Relationship Id="rId24" Type="http://schemas.openxmlformats.org/officeDocument/2006/relationships/image" Target="../media/image364.png"/><Relationship Id="rId23" Type="http://schemas.openxmlformats.org/officeDocument/2006/relationships/customXml" Target="../ink/ink373.xml"/><Relationship Id="rId22" Type="http://schemas.openxmlformats.org/officeDocument/2006/relationships/image" Target="../media/image363.png"/><Relationship Id="rId21" Type="http://schemas.openxmlformats.org/officeDocument/2006/relationships/customXml" Target="../ink/ink372.xml"/><Relationship Id="rId20" Type="http://schemas.openxmlformats.org/officeDocument/2006/relationships/image" Target="../media/image362.png"/><Relationship Id="rId2" Type="http://schemas.openxmlformats.org/officeDocument/2006/relationships/image" Target="../media/image353.png"/><Relationship Id="rId19" Type="http://schemas.openxmlformats.org/officeDocument/2006/relationships/customXml" Target="../ink/ink371.xml"/><Relationship Id="rId18" Type="http://schemas.openxmlformats.org/officeDocument/2006/relationships/image" Target="../media/image361.png"/><Relationship Id="rId17" Type="http://schemas.openxmlformats.org/officeDocument/2006/relationships/customXml" Target="../ink/ink370.xml"/><Relationship Id="rId16" Type="http://schemas.openxmlformats.org/officeDocument/2006/relationships/image" Target="../media/image360.png"/><Relationship Id="rId15" Type="http://schemas.openxmlformats.org/officeDocument/2006/relationships/customXml" Target="../ink/ink369.xml"/><Relationship Id="rId14" Type="http://schemas.openxmlformats.org/officeDocument/2006/relationships/image" Target="../media/image359.png"/><Relationship Id="rId13" Type="http://schemas.openxmlformats.org/officeDocument/2006/relationships/customXml" Target="../ink/ink368.xml"/><Relationship Id="rId12" Type="http://schemas.openxmlformats.org/officeDocument/2006/relationships/image" Target="../media/image358.png"/><Relationship Id="rId11" Type="http://schemas.openxmlformats.org/officeDocument/2006/relationships/customXml" Target="../ink/ink367.xml"/><Relationship Id="rId10" Type="http://schemas.openxmlformats.org/officeDocument/2006/relationships/image" Target="../media/image357.png"/><Relationship Id="rId1" Type="http://schemas.openxmlformats.org/officeDocument/2006/relationships/customXml" Target="../ink/ink36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customXml" Target="../ink/ink406.xml"/><Relationship Id="rId8" Type="http://schemas.openxmlformats.org/officeDocument/2006/relationships/image" Target="../media/image394.png"/><Relationship Id="rId7" Type="http://schemas.openxmlformats.org/officeDocument/2006/relationships/customXml" Target="../ink/ink405.xml"/><Relationship Id="rId6" Type="http://schemas.openxmlformats.org/officeDocument/2006/relationships/image" Target="../media/image102.png"/><Relationship Id="rId5" Type="http://schemas.openxmlformats.org/officeDocument/2006/relationships/customXml" Target="../ink/ink404.xml"/><Relationship Id="rId4" Type="http://schemas.openxmlformats.org/officeDocument/2006/relationships/image" Target="../media/image393.png"/><Relationship Id="rId3" Type="http://schemas.openxmlformats.org/officeDocument/2006/relationships/customXml" Target="../ink/ink403.xml"/><Relationship Id="rId25" Type="http://schemas.openxmlformats.org/officeDocument/2006/relationships/slideLayout" Target="../slideLayouts/slideLayout2.xml"/><Relationship Id="rId24" Type="http://schemas.openxmlformats.org/officeDocument/2006/relationships/image" Target="../media/image402.png"/><Relationship Id="rId23" Type="http://schemas.openxmlformats.org/officeDocument/2006/relationships/customXml" Target="../ink/ink413.xml"/><Relationship Id="rId22" Type="http://schemas.openxmlformats.org/officeDocument/2006/relationships/image" Target="../media/image401.png"/><Relationship Id="rId21" Type="http://schemas.openxmlformats.org/officeDocument/2006/relationships/customXml" Target="../ink/ink412.xml"/><Relationship Id="rId20" Type="http://schemas.openxmlformats.org/officeDocument/2006/relationships/image" Target="../media/image400.png"/><Relationship Id="rId2" Type="http://schemas.openxmlformats.org/officeDocument/2006/relationships/image" Target="../media/image392.png"/><Relationship Id="rId19" Type="http://schemas.openxmlformats.org/officeDocument/2006/relationships/customXml" Target="../ink/ink411.xml"/><Relationship Id="rId18" Type="http://schemas.openxmlformats.org/officeDocument/2006/relationships/image" Target="../media/image399.png"/><Relationship Id="rId17" Type="http://schemas.openxmlformats.org/officeDocument/2006/relationships/customXml" Target="../ink/ink410.xml"/><Relationship Id="rId16" Type="http://schemas.openxmlformats.org/officeDocument/2006/relationships/image" Target="../media/image398.png"/><Relationship Id="rId15" Type="http://schemas.openxmlformats.org/officeDocument/2006/relationships/customXml" Target="../ink/ink409.xml"/><Relationship Id="rId14" Type="http://schemas.openxmlformats.org/officeDocument/2006/relationships/image" Target="../media/image397.png"/><Relationship Id="rId13" Type="http://schemas.openxmlformats.org/officeDocument/2006/relationships/customXml" Target="../ink/ink408.xml"/><Relationship Id="rId12" Type="http://schemas.openxmlformats.org/officeDocument/2006/relationships/image" Target="../media/image396.png"/><Relationship Id="rId11" Type="http://schemas.openxmlformats.org/officeDocument/2006/relationships/customXml" Target="../ink/ink407.xml"/><Relationship Id="rId10" Type="http://schemas.openxmlformats.org/officeDocument/2006/relationships/image" Target="../media/image395.png"/><Relationship Id="rId1" Type="http://schemas.openxmlformats.org/officeDocument/2006/relationships/customXml" Target="../ink/ink402.xml"/></Relationships>
</file>

<file path=ppt/slides/_rels/slide19.xml.rels><?xml version="1.0" encoding="UTF-8" standalone="yes"?>
<Relationships xmlns="http://schemas.openxmlformats.org/package/2006/relationships"><Relationship Id="rId91" Type="http://schemas.openxmlformats.org/officeDocument/2006/relationships/slideLayout" Target="../slideLayouts/slideLayout2.xml"/><Relationship Id="rId90" Type="http://schemas.openxmlformats.org/officeDocument/2006/relationships/image" Target="../media/image447.png"/><Relationship Id="rId9" Type="http://schemas.openxmlformats.org/officeDocument/2006/relationships/customXml" Target="../ink/ink418.xml"/><Relationship Id="rId89" Type="http://schemas.openxmlformats.org/officeDocument/2006/relationships/customXml" Target="../ink/ink458.xml"/><Relationship Id="rId88" Type="http://schemas.openxmlformats.org/officeDocument/2006/relationships/image" Target="../media/image446.png"/><Relationship Id="rId87" Type="http://schemas.openxmlformats.org/officeDocument/2006/relationships/customXml" Target="../ink/ink457.xml"/><Relationship Id="rId86" Type="http://schemas.openxmlformats.org/officeDocument/2006/relationships/image" Target="../media/image445.png"/><Relationship Id="rId85" Type="http://schemas.openxmlformats.org/officeDocument/2006/relationships/customXml" Target="../ink/ink456.xml"/><Relationship Id="rId84" Type="http://schemas.openxmlformats.org/officeDocument/2006/relationships/image" Target="../media/image444.png"/><Relationship Id="rId83" Type="http://schemas.openxmlformats.org/officeDocument/2006/relationships/customXml" Target="../ink/ink455.xml"/><Relationship Id="rId82" Type="http://schemas.openxmlformats.org/officeDocument/2006/relationships/image" Target="../media/image443.png"/><Relationship Id="rId81" Type="http://schemas.openxmlformats.org/officeDocument/2006/relationships/customXml" Target="../ink/ink454.xml"/><Relationship Id="rId80" Type="http://schemas.openxmlformats.org/officeDocument/2006/relationships/image" Target="../media/image442.png"/><Relationship Id="rId8" Type="http://schemas.openxmlformats.org/officeDocument/2006/relationships/image" Target="../media/image406.png"/><Relationship Id="rId79" Type="http://schemas.openxmlformats.org/officeDocument/2006/relationships/customXml" Target="../ink/ink453.xml"/><Relationship Id="rId78" Type="http://schemas.openxmlformats.org/officeDocument/2006/relationships/image" Target="../media/image441.png"/><Relationship Id="rId77" Type="http://schemas.openxmlformats.org/officeDocument/2006/relationships/customXml" Target="../ink/ink452.xml"/><Relationship Id="rId76" Type="http://schemas.openxmlformats.org/officeDocument/2006/relationships/image" Target="../media/image440.png"/><Relationship Id="rId75" Type="http://schemas.openxmlformats.org/officeDocument/2006/relationships/customXml" Target="../ink/ink451.xml"/><Relationship Id="rId74" Type="http://schemas.openxmlformats.org/officeDocument/2006/relationships/image" Target="../media/image439.png"/><Relationship Id="rId73" Type="http://schemas.openxmlformats.org/officeDocument/2006/relationships/customXml" Target="../ink/ink450.xml"/><Relationship Id="rId72" Type="http://schemas.openxmlformats.org/officeDocument/2006/relationships/image" Target="../media/image438.png"/><Relationship Id="rId71" Type="http://schemas.openxmlformats.org/officeDocument/2006/relationships/customXml" Target="../ink/ink449.xml"/><Relationship Id="rId70" Type="http://schemas.openxmlformats.org/officeDocument/2006/relationships/image" Target="../media/image437.png"/><Relationship Id="rId7" Type="http://schemas.openxmlformats.org/officeDocument/2006/relationships/customXml" Target="../ink/ink417.xml"/><Relationship Id="rId69" Type="http://schemas.openxmlformats.org/officeDocument/2006/relationships/customXml" Target="../ink/ink448.xml"/><Relationship Id="rId68" Type="http://schemas.openxmlformats.org/officeDocument/2006/relationships/image" Target="../media/image436.png"/><Relationship Id="rId67" Type="http://schemas.openxmlformats.org/officeDocument/2006/relationships/customXml" Target="../ink/ink447.xml"/><Relationship Id="rId66" Type="http://schemas.openxmlformats.org/officeDocument/2006/relationships/image" Target="../media/image435.png"/><Relationship Id="rId65" Type="http://schemas.openxmlformats.org/officeDocument/2006/relationships/customXml" Target="../ink/ink446.xml"/><Relationship Id="rId64" Type="http://schemas.openxmlformats.org/officeDocument/2006/relationships/image" Target="../media/image434.png"/><Relationship Id="rId63" Type="http://schemas.openxmlformats.org/officeDocument/2006/relationships/customXml" Target="../ink/ink445.xml"/><Relationship Id="rId62" Type="http://schemas.openxmlformats.org/officeDocument/2006/relationships/image" Target="../media/image433.png"/><Relationship Id="rId61" Type="http://schemas.openxmlformats.org/officeDocument/2006/relationships/customXml" Target="../ink/ink444.xml"/><Relationship Id="rId60" Type="http://schemas.openxmlformats.org/officeDocument/2006/relationships/image" Target="../media/image432.png"/><Relationship Id="rId6" Type="http://schemas.openxmlformats.org/officeDocument/2006/relationships/image" Target="../media/image405.png"/><Relationship Id="rId59" Type="http://schemas.openxmlformats.org/officeDocument/2006/relationships/customXml" Target="../ink/ink443.xml"/><Relationship Id="rId58" Type="http://schemas.openxmlformats.org/officeDocument/2006/relationships/image" Target="../media/image431.png"/><Relationship Id="rId57" Type="http://schemas.openxmlformats.org/officeDocument/2006/relationships/customXml" Target="../ink/ink442.xml"/><Relationship Id="rId56" Type="http://schemas.openxmlformats.org/officeDocument/2006/relationships/image" Target="../media/image430.png"/><Relationship Id="rId55" Type="http://schemas.openxmlformats.org/officeDocument/2006/relationships/customXml" Target="../ink/ink441.xml"/><Relationship Id="rId54" Type="http://schemas.openxmlformats.org/officeDocument/2006/relationships/image" Target="../media/image429.png"/><Relationship Id="rId53" Type="http://schemas.openxmlformats.org/officeDocument/2006/relationships/customXml" Target="../ink/ink440.xml"/><Relationship Id="rId52" Type="http://schemas.openxmlformats.org/officeDocument/2006/relationships/image" Target="../media/image428.png"/><Relationship Id="rId51" Type="http://schemas.openxmlformats.org/officeDocument/2006/relationships/customXml" Target="../ink/ink439.xml"/><Relationship Id="rId50" Type="http://schemas.openxmlformats.org/officeDocument/2006/relationships/image" Target="../media/image427.png"/><Relationship Id="rId5" Type="http://schemas.openxmlformats.org/officeDocument/2006/relationships/customXml" Target="../ink/ink416.xml"/><Relationship Id="rId49" Type="http://schemas.openxmlformats.org/officeDocument/2006/relationships/customXml" Target="../ink/ink438.xml"/><Relationship Id="rId48" Type="http://schemas.openxmlformats.org/officeDocument/2006/relationships/image" Target="../media/image426.png"/><Relationship Id="rId47" Type="http://schemas.openxmlformats.org/officeDocument/2006/relationships/customXml" Target="../ink/ink437.xml"/><Relationship Id="rId46" Type="http://schemas.openxmlformats.org/officeDocument/2006/relationships/image" Target="../media/image425.png"/><Relationship Id="rId45" Type="http://schemas.openxmlformats.org/officeDocument/2006/relationships/customXml" Target="../ink/ink436.xml"/><Relationship Id="rId44" Type="http://schemas.openxmlformats.org/officeDocument/2006/relationships/image" Target="../media/image424.png"/><Relationship Id="rId43" Type="http://schemas.openxmlformats.org/officeDocument/2006/relationships/customXml" Target="../ink/ink435.xml"/><Relationship Id="rId42" Type="http://schemas.openxmlformats.org/officeDocument/2006/relationships/image" Target="../media/image423.png"/><Relationship Id="rId41" Type="http://schemas.openxmlformats.org/officeDocument/2006/relationships/customXml" Target="../ink/ink434.xml"/><Relationship Id="rId40" Type="http://schemas.openxmlformats.org/officeDocument/2006/relationships/image" Target="../media/image422.png"/><Relationship Id="rId4" Type="http://schemas.openxmlformats.org/officeDocument/2006/relationships/image" Target="../media/image404.png"/><Relationship Id="rId39" Type="http://schemas.openxmlformats.org/officeDocument/2006/relationships/customXml" Target="../ink/ink433.xml"/><Relationship Id="rId38" Type="http://schemas.openxmlformats.org/officeDocument/2006/relationships/image" Target="../media/image421.png"/><Relationship Id="rId37" Type="http://schemas.openxmlformats.org/officeDocument/2006/relationships/customXml" Target="../ink/ink432.xml"/><Relationship Id="rId36" Type="http://schemas.openxmlformats.org/officeDocument/2006/relationships/image" Target="../media/image420.png"/><Relationship Id="rId35" Type="http://schemas.openxmlformats.org/officeDocument/2006/relationships/customXml" Target="../ink/ink431.xml"/><Relationship Id="rId34" Type="http://schemas.openxmlformats.org/officeDocument/2006/relationships/image" Target="../media/image419.png"/><Relationship Id="rId33" Type="http://schemas.openxmlformats.org/officeDocument/2006/relationships/customXml" Target="../ink/ink430.xml"/><Relationship Id="rId32" Type="http://schemas.openxmlformats.org/officeDocument/2006/relationships/image" Target="../media/image418.png"/><Relationship Id="rId31" Type="http://schemas.openxmlformats.org/officeDocument/2006/relationships/customXml" Target="../ink/ink429.xml"/><Relationship Id="rId30" Type="http://schemas.openxmlformats.org/officeDocument/2006/relationships/image" Target="../media/image417.png"/><Relationship Id="rId3" Type="http://schemas.openxmlformats.org/officeDocument/2006/relationships/customXml" Target="../ink/ink415.xml"/><Relationship Id="rId29" Type="http://schemas.openxmlformats.org/officeDocument/2006/relationships/customXml" Target="../ink/ink428.xml"/><Relationship Id="rId28" Type="http://schemas.openxmlformats.org/officeDocument/2006/relationships/image" Target="../media/image416.png"/><Relationship Id="rId27" Type="http://schemas.openxmlformats.org/officeDocument/2006/relationships/customXml" Target="../ink/ink427.xml"/><Relationship Id="rId26" Type="http://schemas.openxmlformats.org/officeDocument/2006/relationships/image" Target="../media/image415.png"/><Relationship Id="rId25" Type="http://schemas.openxmlformats.org/officeDocument/2006/relationships/customXml" Target="../ink/ink426.xml"/><Relationship Id="rId24" Type="http://schemas.openxmlformats.org/officeDocument/2006/relationships/image" Target="../media/image414.png"/><Relationship Id="rId23" Type="http://schemas.openxmlformats.org/officeDocument/2006/relationships/customXml" Target="../ink/ink425.xml"/><Relationship Id="rId22" Type="http://schemas.openxmlformats.org/officeDocument/2006/relationships/image" Target="../media/image413.png"/><Relationship Id="rId21" Type="http://schemas.openxmlformats.org/officeDocument/2006/relationships/customXml" Target="../ink/ink424.xml"/><Relationship Id="rId20" Type="http://schemas.openxmlformats.org/officeDocument/2006/relationships/image" Target="../media/image412.png"/><Relationship Id="rId2" Type="http://schemas.openxmlformats.org/officeDocument/2006/relationships/image" Target="../media/image403.png"/><Relationship Id="rId19" Type="http://schemas.openxmlformats.org/officeDocument/2006/relationships/customXml" Target="../ink/ink423.xml"/><Relationship Id="rId18" Type="http://schemas.openxmlformats.org/officeDocument/2006/relationships/image" Target="../media/image411.png"/><Relationship Id="rId17" Type="http://schemas.openxmlformats.org/officeDocument/2006/relationships/customXml" Target="../ink/ink422.xml"/><Relationship Id="rId16" Type="http://schemas.openxmlformats.org/officeDocument/2006/relationships/image" Target="../media/image410.png"/><Relationship Id="rId15" Type="http://schemas.openxmlformats.org/officeDocument/2006/relationships/customXml" Target="../ink/ink421.xml"/><Relationship Id="rId14" Type="http://schemas.openxmlformats.org/officeDocument/2006/relationships/image" Target="../media/image409.png"/><Relationship Id="rId13" Type="http://schemas.openxmlformats.org/officeDocument/2006/relationships/customXml" Target="../ink/ink420.xml"/><Relationship Id="rId12" Type="http://schemas.openxmlformats.org/officeDocument/2006/relationships/image" Target="../media/image408.png"/><Relationship Id="rId11" Type="http://schemas.openxmlformats.org/officeDocument/2006/relationships/customXml" Target="../ink/ink419.xml"/><Relationship Id="rId10" Type="http://schemas.openxmlformats.org/officeDocument/2006/relationships/image" Target="../media/image407.png"/><Relationship Id="rId1" Type="http://schemas.openxmlformats.org/officeDocument/2006/relationships/customXml" Target="../ink/ink4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customXml" Target="../ink/ink463.xml"/><Relationship Id="rId8" Type="http://schemas.openxmlformats.org/officeDocument/2006/relationships/image" Target="../media/image451.png"/><Relationship Id="rId7" Type="http://schemas.openxmlformats.org/officeDocument/2006/relationships/customXml" Target="../ink/ink462.xml"/><Relationship Id="rId64" Type="http://schemas.openxmlformats.org/officeDocument/2006/relationships/slideLayout" Target="../slideLayouts/slideLayout2.xml"/><Relationship Id="rId63" Type="http://schemas.openxmlformats.org/officeDocument/2006/relationships/image" Target="../media/image477.png"/><Relationship Id="rId62" Type="http://schemas.openxmlformats.org/officeDocument/2006/relationships/customXml" Target="../ink/ink490.xml"/><Relationship Id="rId61" Type="http://schemas.openxmlformats.org/officeDocument/2006/relationships/image" Target="../media/image476.png"/><Relationship Id="rId60" Type="http://schemas.openxmlformats.org/officeDocument/2006/relationships/customXml" Target="../ink/ink489.xml"/><Relationship Id="rId6" Type="http://schemas.openxmlformats.org/officeDocument/2006/relationships/image" Target="../media/image450.png"/><Relationship Id="rId59" Type="http://schemas.openxmlformats.org/officeDocument/2006/relationships/image" Target="../media/image475.png"/><Relationship Id="rId58" Type="http://schemas.openxmlformats.org/officeDocument/2006/relationships/customXml" Target="../ink/ink488.xml"/><Relationship Id="rId57" Type="http://schemas.openxmlformats.org/officeDocument/2006/relationships/image" Target="../media/image474.png"/><Relationship Id="rId56" Type="http://schemas.openxmlformats.org/officeDocument/2006/relationships/customXml" Target="../ink/ink487.xml"/><Relationship Id="rId55" Type="http://schemas.openxmlformats.org/officeDocument/2006/relationships/image" Target="../media/image473.png"/><Relationship Id="rId54" Type="http://schemas.openxmlformats.org/officeDocument/2006/relationships/customXml" Target="../ink/ink486.xml"/><Relationship Id="rId53" Type="http://schemas.openxmlformats.org/officeDocument/2006/relationships/image" Target="../media/image472.png"/><Relationship Id="rId52" Type="http://schemas.openxmlformats.org/officeDocument/2006/relationships/customXml" Target="../ink/ink485.xml"/><Relationship Id="rId51" Type="http://schemas.openxmlformats.org/officeDocument/2006/relationships/image" Target="../media/image471.png"/><Relationship Id="rId50" Type="http://schemas.openxmlformats.org/officeDocument/2006/relationships/customXml" Target="../ink/ink484.xml"/><Relationship Id="rId5" Type="http://schemas.openxmlformats.org/officeDocument/2006/relationships/customXml" Target="../ink/ink461.xml"/><Relationship Id="rId49" Type="http://schemas.openxmlformats.org/officeDocument/2006/relationships/image" Target="../media/image470.png"/><Relationship Id="rId48" Type="http://schemas.openxmlformats.org/officeDocument/2006/relationships/customXml" Target="../ink/ink483.xml"/><Relationship Id="rId47" Type="http://schemas.openxmlformats.org/officeDocument/2006/relationships/image" Target="../media/image469.png"/><Relationship Id="rId46" Type="http://schemas.openxmlformats.org/officeDocument/2006/relationships/customXml" Target="../ink/ink482.xml"/><Relationship Id="rId45" Type="http://schemas.openxmlformats.org/officeDocument/2006/relationships/image" Target="../media/image468.png"/><Relationship Id="rId44" Type="http://schemas.openxmlformats.org/officeDocument/2006/relationships/customXml" Target="../ink/ink481.xml"/><Relationship Id="rId43" Type="http://schemas.openxmlformats.org/officeDocument/2006/relationships/image" Target="../media/image467.png"/><Relationship Id="rId42" Type="http://schemas.openxmlformats.org/officeDocument/2006/relationships/customXml" Target="../ink/ink480.xml"/><Relationship Id="rId41" Type="http://schemas.openxmlformats.org/officeDocument/2006/relationships/image" Target="../media/image466.png"/><Relationship Id="rId40" Type="http://schemas.openxmlformats.org/officeDocument/2006/relationships/customXml" Target="../ink/ink479.xml"/><Relationship Id="rId4" Type="http://schemas.openxmlformats.org/officeDocument/2006/relationships/image" Target="../media/image449.png"/><Relationship Id="rId39" Type="http://schemas.openxmlformats.org/officeDocument/2006/relationships/image" Target="../media/image465.png"/><Relationship Id="rId38" Type="http://schemas.openxmlformats.org/officeDocument/2006/relationships/customXml" Target="../ink/ink478.xml"/><Relationship Id="rId37" Type="http://schemas.openxmlformats.org/officeDocument/2006/relationships/image" Target="../media/image464.png"/><Relationship Id="rId36" Type="http://schemas.openxmlformats.org/officeDocument/2006/relationships/customXml" Target="../ink/ink477.xml"/><Relationship Id="rId35" Type="http://schemas.openxmlformats.org/officeDocument/2006/relationships/image" Target="../media/image463.png"/><Relationship Id="rId34" Type="http://schemas.openxmlformats.org/officeDocument/2006/relationships/customXml" Target="../ink/ink476.xml"/><Relationship Id="rId33" Type="http://schemas.openxmlformats.org/officeDocument/2006/relationships/image" Target="../media/image462.png"/><Relationship Id="rId32" Type="http://schemas.openxmlformats.org/officeDocument/2006/relationships/customXml" Target="../ink/ink475.xml"/><Relationship Id="rId31" Type="http://schemas.openxmlformats.org/officeDocument/2006/relationships/image" Target="../media/image461.png"/><Relationship Id="rId30" Type="http://schemas.openxmlformats.org/officeDocument/2006/relationships/customXml" Target="../ink/ink474.xml"/><Relationship Id="rId3" Type="http://schemas.openxmlformats.org/officeDocument/2006/relationships/customXml" Target="../ink/ink460.xml"/><Relationship Id="rId29" Type="http://schemas.openxmlformats.org/officeDocument/2006/relationships/image" Target="../media/image460.png"/><Relationship Id="rId28" Type="http://schemas.openxmlformats.org/officeDocument/2006/relationships/customXml" Target="../ink/ink473.xml"/><Relationship Id="rId27" Type="http://schemas.openxmlformats.org/officeDocument/2006/relationships/image" Target="../media/image459.png"/><Relationship Id="rId26" Type="http://schemas.openxmlformats.org/officeDocument/2006/relationships/customXml" Target="../ink/ink472.xml"/><Relationship Id="rId25" Type="http://schemas.openxmlformats.org/officeDocument/2006/relationships/image" Target="../media/image458.png"/><Relationship Id="rId24" Type="http://schemas.openxmlformats.org/officeDocument/2006/relationships/customXml" Target="../ink/ink471.xml"/><Relationship Id="rId23" Type="http://schemas.openxmlformats.org/officeDocument/2006/relationships/customXml" Target="../ink/ink470.xml"/><Relationship Id="rId22" Type="http://schemas.openxmlformats.org/officeDocument/2006/relationships/image" Target="../media/image457.png"/><Relationship Id="rId21" Type="http://schemas.openxmlformats.org/officeDocument/2006/relationships/customXml" Target="../ink/ink469.xml"/><Relationship Id="rId20" Type="http://schemas.openxmlformats.org/officeDocument/2006/relationships/image" Target="../media/image456.png"/><Relationship Id="rId2" Type="http://schemas.openxmlformats.org/officeDocument/2006/relationships/image" Target="../media/image448.png"/><Relationship Id="rId19" Type="http://schemas.openxmlformats.org/officeDocument/2006/relationships/customXml" Target="../ink/ink468.xml"/><Relationship Id="rId18" Type="http://schemas.openxmlformats.org/officeDocument/2006/relationships/image" Target="../media/image455.png"/><Relationship Id="rId17" Type="http://schemas.openxmlformats.org/officeDocument/2006/relationships/customXml" Target="../ink/ink467.xml"/><Relationship Id="rId16" Type="http://schemas.openxmlformats.org/officeDocument/2006/relationships/image" Target="../media/image454.png"/><Relationship Id="rId15" Type="http://schemas.openxmlformats.org/officeDocument/2006/relationships/customXml" Target="../ink/ink466.xml"/><Relationship Id="rId14" Type="http://schemas.openxmlformats.org/officeDocument/2006/relationships/image" Target="../media/image453.png"/><Relationship Id="rId13" Type="http://schemas.openxmlformats.org/officeDocument/2006/relationships/customXml" Target="../ink/ink465.xml"/><Relationship Id="rId12" Type="http://schemas.openxmlformats.org/officeDocument/2006/relationships/image" Target="../media/image102.png"/><Relationship Id="rId11" Type="http://schemas.openxmlformats.org/officeDocument/2006/relationships/customXml" Target="../ink/ink464.xml"/><Relationship Id="rId10" Type="http://schemas.openxmlformats.org/officeDocument/2006/relationships/image" Target="../media/image452.png"/><Relationship Id="rId1" Type="http://schemas.openxmlformats.org/officeDocument/2006/relationships/customXml" Target="../ink/ink459.xml"/></Relationships>
</file>

<file path=ppt/slides/_rels/slide2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40.xml"/><Relationship Id="rId98" Type="http://schemas.openxmlformats.org/officeDocument/2006/relationships/image" Target="../media/image525.png"/><Relationship Id="rId97" Type="http://schemas.openxmlformats.org/officeDocument/2006/relationships/customXml" Target="../ink/ink539.xml"/><Relationship Id="rId96" Type="http://schemas.openxmlformats.org/officeDocument/2006/relationships/image" Target="../media/image524.png"/><Relationship Id="rId95" Type="http://schemas.openxmlformats.org/officeDocument/2006/relationships/customXml" Target="../ink/ink538.xml"/><Relationship Id="rId94" Type="http://schemas.openxmlformats.org/officeDocument/2006/relationships/image" Target="../media/image523.png"/><Relationship Id="rId93" Type="http://schemas.openxmlformats.org/officeDocument/2006/relationships/customXml" Target="../ink/ink537.xml"/><Relationship Id="rId92" Type="http://schemas.openxmlformats.org/officeDocument/2006/relationships/image" Target="../media/image522.png"/><Relationship Id="rId91" Type="http://schemas.openxmlformats.org/officeDocument/2006/relationships/customXml" Target="../ink/ink536.xml"/><Relationship Id="rId90" Type="http://schemas.openxmlformats.org/officeDocument/2006/relationships/image" Target="../media/image521.png"/><Relationship Id="rId9" Type="http://schemas.openxmlformats.org/officeDocument/2006/relationships/customXml" Target="../ink/ink495.xml"/><Relationship Id="rId89" Type="http://schemas.openxmlformats.org/officeDocument/2006/relationships/customXml" Target="../ink/ink535.xml"/><Relationship Id="rId88" Type="http://schemas.openxmlformats.org/officeDocument/2006/relationships/image" Target="../media/image520.png"/><Relationship Id="rId87" Type="http://schemas.openxmlformats.org/officeDocument/2006/relationships/customXml" Target="../ink/ink534.xml"/><Relationship Id="rId86" Type="http://schemas.openxmlformats.org/officeDocument/2006/relationships/image" Target="../media/image519.png"/><Relationship Id="rId85" Type="http://schemas.openxmlformats.org/officeDocument/2006/relationships/customXml" Target="../ink/ink533.xml"/><Relationship Id="rId84" Type="http://schemas.openxmlformats.org/officeDocument/2006/relationships/image" Target="../media/image518.png"/><Relationship Id="rId83" Type="http://schemas.openxmlformats.org/officeDocument/2006/relationships/customXml" Target="../ink/ink532.xml"/><Relationship Id="rId82" Type="http://schemas.openxmlformats.org/officeDocument/2006/relationships/image" Target="../media/image517.png"/><Relationship Id="rId81" Type="http://schemas.openxmlformats.org/officeDocument/2006/relationships/customXml" Target="../ink/ink531.xml"/><Relationship Id="rId80" Type="http://schemas.openxmlformats.org/officeDocument/2006/relationships/image" Target="../media/image516.png"/><Relationship Id="rId8" Type="http://schemas.openxmlformats.org/officeDocument/2006/relationships/image" Target="../media/image481.png"/><Relationship Id="rId79" Type="http://schemas.openxmlformats.org/officeDocument/2006/relationships/customXml" Target="../ink/ink530.xml"/><Relationship Id="rId78" Type="http://schemas.openxmlformats.org/officeDocument/2006/relationships/image" Target="../media/image515.png"/><Relationship Id="rId77" Type="http://schemas.openxmlformats.org/officeDocument/2006/relationships/customXml" Target="../ink/ink529.xml"/><Relationship Id="rId76" Type="http://schemas.openxmlformats.org/officeDocument/2006/relationships/image" Target="../media/image514.png"/><Relationship Id="rId75" Type="http://schemas.openxmlformats.org/officeDocument/2006/relationships/customXml" Target="../ink/ink528.xml"/><Relationship Id="rId74" Type="http://schemas.openxmlformats.org/officeDocument/2006/relationships/image" Target="../media/image513.png"/><Relationship Id="rId73" Type="http://schemas.openxmlformats.org/officeDocument/2006/relationships/customXml" Target="../ink/ink527.xml"/><Relationship Id="rId72" Type="http://schemas.openxmlformats.org/officeDocument/2006/relationships/image" Target="../media/image512.png"/><Relationship Id="rId71" Type="http://schemas.openxmlformats.org/officeDocument/2006/relationships/customXml" Target="../ink/ink526.xml"/><Relationship Id="rId70" Type="http://schemas.openxmlformats.org/officeDocument/2006/relationships/image" Target="../media/image511.png"/><Relationship Id="rId7" Type="http://schemas.openxmlformats.org/officeDocument/2006/relationships/customXml" Target="../ink/ink494.xml"/><Relationship Id="rId69" Type="http://schemas.openxmlformats.org/officeDocument/2006/relationships/customXml" Target="../ink/ink525.xml"/><Relationship Id="rId68" Type="http://schemas.openxmlformats.org/officeDocument/2006/relationships/image" Target="../media/image510.png"/><Relationship Id="rId67" Type="http://schemas.openxmlformats.org/officeDocument/2006/relationships/customXml" Target="../ink/ink524.xml"/><Relationship Id="rId66" Type="http://schemas.openxmlformats.org/officeDocument/2006/relationships/image" Target="../media/image509.png"/><Relationship Id="rId65" Type="http://schemas.openxmlformats.org/officeDocument/2006/relationships/customXml" Target="../ink/ink523.xml"/><Relationship Id="rId64" Type="http://schemas.openxmlformats.org/officeDocument/2006/relationships/image" Target="../media/image508.png"/><Relationship Id="rId63" Type="http://schemas.openxmlformats.org/officeDocument/2006/relationships/customXml" Target="../ink/ink522.xml"/><Relationship Id="rId62" Type="http://schemas.openxmlformats.org/officeDocument/2006/relationships/image" Target="../media/image507.png"/><Relationship Id="rId61" Type="http://schemas.openxmlformats.org/officeDocument/2006/relationships/customXml" Target="../ink/ink521.xml"/><Relationship Id="rId60" Type="http://schemas.openxmlformats.org/officeDocument/2006/relationships/image" Target="../media/image506.png"/><Relationship Id="rId6" Type="http://schemas.openxmlformats.org/officeDocument/2006/relationships/image" Target="../media/image480.png"/><Relationship Id="rId59" Type="http://schemas.openxmlformats.org/officeDocument/2006/relationships/customXml" Target="../ink/ink520.xml"/><Relationship Id="rId58" Type="http://schemas.openxmlformats.org/officeDocument/2006/relationships/image" Target="../media/image505.png"/><Relationship Id="rId57" Type="http://schemas.openxmlformats.org/officeDocument/2006/relationships/customXml" Target="../ink/ink519.xml"/><Relationship Id="rId56" Type="http://schemas.openxmlformats.org/officeDocument/2006/relationships/image" Target="../media/image504.png"/><Relationship Id="rId55" Type="http://schemas.openxmlformats.org/officeDocument/2006/relationships/customXml" Target="../ink/ink518.xml"/><Relationship Id="rId54" Type="http://schemas.openxmlformats.org/officeDocument/2006/relationships/image" Target="../media/image503.png"/><Relationship Id="rId53" Type="http://schemas.openxmlformats.org/officeDocument/2006/relationships/customXml" Target="../ink/ink517.xml"/><Relationship Id="rId52" Type="http://schemas.openxmlformats.org/officeDocument/2006/relationships/image" Target="../media/image102.png"/><Relationship Id="rId51" Type="http://schemas.openxmlformats.org/officeDocument/2006/relationships/customXml" Target="../ink/ink516.xml"/><Relationship Id="rId50" Type="http://schemas.openxmlformats.org/officeDocument/2006/relationships/image" Target="../media/image502.png"/><Relationship Id="rId5" Type="http://schemas.openxmlformats.org/officeDocument/2006/relationships/customXml" Target="../ink/ink493.xml"/><Relationship Id="rId49" Type="http://schemas.openxmlformats.org/officeDocument/2006/relationships/customXml" Target="../ink/ink515.xml"/><Relationship Id="rId48" Type="http://schemas.openxmlformats.org/officeDocument/2006/relationships/image" Target="../media/image501.png"/><Relationship Id="rId47" Type="http://schemas.openxmlformats.org/officeDocument/2006/relationships/customXml" Target="../ink/ink514.xml"/><Relationship Id="rId46" Type="http://schemas.openxmlformats.org/officeDocument/2006/relationships/image" Target="../media/image500.png"/><Relationship Id="rId45" Type="http://schemas.openxmlformats.org/officeDocument/2006/relationships/customXml" Target="../ink/ink513.xml"/><Relationship Id="rId44" Type="http://schemas.openxmlformats.org/officeDocument/2006/relationships/image" Target="../media/image499.png"/><Relationship Id="rId43" Type="http://schemas.openxmlformats.org/officeDocument/2006/relationships/customXml" Target="../ink/ink512.xml"/><Relationship Id="rId42" Type="http://schemas.openxmlformats.org/officeDocument/2006/relationships/image" Target="../media/image498.png"/><Relationship Id="rId41" Type="http://schemas.openxmlformats.org/officeDocument/2006/relationships/customXml" Target="../ink/ink511.xml"/><Relationship Id="rId40" Type="http://schemas.openxmlformats.org/officeDocument/2006/relationships/image" Target="../media/image497.png"/><Relationship Id="rId4" Type="http://schemas.openxmlformats.org/officeDocument/2006/relationships/image" Target="../media/image479.png"/><Relationship Id="rId39" Type="http://schemas.openxmlformats.org/officeDocument/2006/relationships/customXml" Target="../ink/ink510.xml"/><Relationship Id="rId38" Type="http://schemas.openxmlformats.org/officeDocument/2006/relationships/image" Target="../media/image496.png"/><Relationship Id="rId37" Type="http://schemas.openxmlformats.org/officeDocument/2006/relationships/customXml" Target="../ink/ink509.xml"/><Relationship Id="rId36" Type="http://schemas.openxmlformats.org/officeDocument/2006/relationships/image" Target="../media/image495.png"/><Relationship Id="rId35" Type="http://schemas.openxmlformats.org/officeDocument/2006/relationships/customXml" Target="../ink/ink508.xml"/><Relationship Id="rId34" Type="http://schemas.openxmlformats.org/officeDocument/2006/relationships/image" Target="../media/image494.png"/><Relationship Id="rId33" Type="http://schemas.openxmlformats.org/officeDocument/2006/relationships/customXml" Target="../ink/ink507.xml"/><Relationship Id="rId32" Type="http://schemas.openxmlformats.org/officeDocument/2006/relationships/image" Target="../media/image493.png"/><Relationship Id="rId31" Type="http://schemas.openxmlformats.org/officeDocument/2006/relationships/customXml" Target="../ink/ink506.xml"/><Relationship Id="rId30" Type="http://schemas.openxmlformats.org/officeDocument/2006/relationships/image" Target="../media/image492.png"/><Relationship Id="rId3" Type="http://schemas.openxmlformats.org/officeDocument/2006/relationships/customXml" Target="../ink/ink492.xml"/><Relationship Id="rId29" Type="http://schemas.openxmlformats.org/officeDocument/2006/relationships/customXml" Target="../ink/ink505.xml"/><Relationship Id="rId28" Type="http://schemas.openxmlformats.org/officeDocument/2006/relationships/image" Target="../media/image491.png"/><Relationship Id="rId27" Type="http://schemas.openxmlformats.org/officeDocument/2006/relationships/customXml" Target="../ink/ink504.xml"/><Relationship Id="rId26" Type="http://schemas.openxmlformats.org/officeDocument/2006/relationships/image" Target="../media/image490.png"/><Relationship Id="rId25" Type="http://schemas.openxmlformats.org/officeDocument/2006/relationships/customXml" Target="../ink/ink503.xml"/><Relationship Id="rId24" Type="http://schemas.openxmlformats.org/officeDocument/2006/relationships/image" Target="../media/image489.png"/><Relationship Id="rId23" Type="http://schemas.openxmlformats.org/officeDocument/2006/relationships/customXml" Target="../ink/ink502.xml"/><Relationship Id="rId22" Type="http://schemas.openxmlformats.org/officeDocument/2006/relationships/image" Target="../media/image488.png"/><Relationship Id="rId21" Type="http://schemas.openxmlformats.org/officeDocument/2006/relationships/customXml" Target="../ink/ink501.xml"/><Relationship Id="rId20" Type="http://schemas.openxmlformats.org/officeDocument/2006/relationships/image" Target="../media/image487.png"/><Relationship Id="rId2" Type="http://schemas.openxmlformats.org/officeDocument/2006/relationships/image" Target="../media/image478.png"/><Relationship Id="rId19" Type="http://schemas.openxmlformats.org/officeDocument/2006/relationships/customXml" Target="../ink/ink500.xml"/><Relationship Id="rId18" Type="http://schemas.openxmlformats.org/officeDocument/2006/relationships/image" Target="../media/image486.png"/><Relationship Id="rId17" Type="http://schemas.openxmlformats.org/officeDocument/2006/relationships/customXml" Target="../ink/ink499.xml"/><Relationship Id="rId16" Type="http://schemas.openxmlformats.org/officeDocument/2006/relationships/image" Target="../media/image485.png"/><Relationship Id="rId15" Type="http://schemas.openxmlformats.org/officeDocument/2006/relationships/customXml" Target="../ink/ink498.xml"/><Relationship Id="rId14" Type="http://schemas.openxmlformats.org/officeDocument/2006/relationships/image" Target="../media/image484.png"/><Relationship Id="rId131" Type="http://schemas.openxmlformats.org/officeDocument/2006/relationships/slideLayout" Target="../slideLayouts/slideLayout2.xml"/><Relationship Id="rId130" Type="http://schemas.openxmlformats.org/officeDocument/2006/relationships/image" Target="../media/image541.png"/><Relationship Id="rId13" Type="http://schemas.openxmlformats.org/officeDocument/2006/relationships/customXml" Target="../ink/ink497.xml"/><Relationship Id="rId129" Type="http://schemas.openxmlformats.org/officeDocument/2006/relationships/customXml" Target="../ink/ink555.xml"/><Relationship Id="rId128" Type="http://schemas.openxmlformats.org/officeDocument/2006/relationships/image" Target="../media/image540.png"/><Relationship Id="rId127" Type="http://schemas.openxmlformats.org/officeDocument/2006/relationships/customXml" Target="../ink/ink554.xml"/><Relationship Id="rId126" Type="http://schemas.openxmlformats.org/officeDocument/2006/relationships/image" Target="../media/image539.png"/><Relationship Id="rId125" Type="http://schemas.openxmlformats.org/officeDocument/2006/relationships/customXml" Target="../ink/ink553.xml"/><Relationship Id="rId124" Type="http://schemas.openxmlformats.org/officeDocument/2006/relationships/image" Target="../media/image538.png"/><Relationship Id="rId123" Type="http://schemas.openxmlformats.org/officeDocument/2006/relationships/customXml" Target="../ink/ink552.xml"/><Relationship Id="rId122" Type="http://schemas.openxmlformats.org/officeDocument/2006/relationships/image" Target="../media/image537.png"/><Relationship Id="rId121" Type="http://schemas.openxmlformats.org/officeDocument/2006/relationships/customXml" Target="../ink/ink551.xml"/><Relationship Id="rId120" Type="http://schemas.openxmlformats.org/officeDocument/2006/relationships/image" Target="../media/image536.png"/><Relationship Id="rId12" Type="http://schemas.openxmlformats.org/officeDocument/2006/relationships/image" Target="../media/image483.png"/><Relationship Id="rId119" Type="http://schemas.openxmlformats.org/officeDocument/2006/relationships/customXml" Target="../ink/ink550.xml"/><Relationship Id="rId118" Type="http://schemas.openxmlformats.org/officeDocument/2006/relationships/image" Target="../media/image535.png"/><Relationship Id="rId117" Type="http://schemas.openxmlformats.org/officeDocument/2006/relationships/customXml" Target="../ink/ink549.xml"/><Relationship Id="rId116" Type="http://schemas.openxmlformats.org/officeDocument/2006/relationships/image" Target="../media/image534.png"/><Relationship Id="rId115" Type="http://schemas.openxmlformats.org/officeDocument/2006/relationships/customXml" Target="../ink/ink548.xml"/><Relationship Id="rId114" Type="http://schemas.openxmlformats.org/officeDocument/2006/relationships/image" Target="../media/image533.png"/><Relationship Id="rId113" Type="http://schemas.openxmlformats.org/officeDocument/2006/relationships/customXml" Target="../ink/ink547.xml"/><Relationship Id="rId112" Type="http://schemas.openxmlformats.org/officeDocument/2006/relationships/image" Target="../media/image532.png"/><Relationship Id="rId111" Type="http://schemas.openxmlformats.org/officeDocument/2006/relationships/customXml" Target="../ink/ink546.xml"/><Relationship Id="rId110" Type="http://schemas.openxmlformats.org/officeDocument/2006/relationships/image" Target="../media/image531.png"/><Relationship Id="rId11" Type="http://schemas.openxmlformats.org/officeDocument/2006/relationships/customXml" Target="../ink/ink496.xml"/><Relationship Id="rId109" Type="http://schemas.openxmlformats.org/officeDocument/2006/relationships/customXml" Target="../ink/ink545.xml"/><Relationship Id="rId108" Type="http://schemas.openxmlformats.org/officeDocument/2006/relationships/image" Target="../media/image530.png"/><Relationship Id="rId107" Type="http://schemas.openxmlformats.org/officeDocument/2006/relationships/customXml" Target="../ink/ink544.xml"/><Relationship Id="rId106" Type="http://schemas.openxmlformats.org/officeDocument/2006/relationships/image" Target="../media/image529.png"/><Relationship Id="rId105" Type="http://schemas.openxmlformats.org/officeDocument/2006/relationships/customXml" Target="../ink/ink543.xml"/><Relationship Id="rId104" Type="http://schemas.openxmlformats.org/officeDocument/2006/relationships/image" Target="../media/image528.png"/><Relationship Id="rId103" Type="http://schemas.openxmlformats.org/officeDocument/2006/relationships/customXml" Target="../ink/ink542.xml"/><Relationship Id="rId102" Type="http://schemas.openxmlformats.org/officeDocument/2006/relationships/image" Target="../media/image527.png"/><Relationship Id="rId101" Type="http://schemas.openxmlformats.org/officeDocument/2006/relationships/customXml" Target="../ink/ink541.xml"/><Relationship Id="rId100" Type="http://schemas.openxmlformats.org/officeDocument/2006/relationships/image" Target="../media/image526.png"/><Relationship Id="rId10" Type="http://schemas.openxmlformats.org/officeDocument/2006/relationships/image" Target="../media/image482.png"/><Relationship Id="rId1" Type="http://schemas.openxmlformats.org/officeDocument/2006/relationships/customXml" Target="../ink/ink491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customXml" Target="../ink/ink560.xml"/><Relationship Id="rId8" Type="http://schemas.openxmlformats.org/officeDocument/2006/relationships/image" Target="../media/image545.png"/><Relationship Id="rId7" Type="http://schemas.openxmlformats.org/officeDocument/2006/relationships/customXml" Target="../ink/ink559.xml"/><Relationship Id="rId6" Type="http://schemas.openxmlformats.org/officeDocument/2006/relationships/image" Target="../media/image544.png"/><Relationship Id="rId5" Type="http://schemas.openxmlformats.org/officeDocument/2006/relationships/customXml" Target="../ink/ink558.xml"/><Relationship Id="rId45" Type="http://schemas.openxmlformats.org/officeDocument/2006/relationships/slideLayout" Target="../slideLayouts/slideLayout2.xml"/><Relationship Id="rId44" Type="http://schemas.openxmlformats.org/officeDocument/2006/relationships/image" Target="../media/image563.png"/><Relationship Id="rId43" Type="http://schemas.openxmlformats.org/officeDocument/2006/relationships/customXml" Target="../ink/ink577.xml"/><Relationship Id="rId42" Type="http://schemas.openxmlformats.org/officeDocument/2006/relationships/image" Target="../media/image562.png"/><Relationship Id="rId41" Type="http://schemas.openxmlformats.org/officeDocument/2006/relationships/customXml" Target="../ink/ink576.xml"/><Relationship Id="rId40" Type="http://schemas.openxmlformats.org/officeDocument/2006/relationships/image" Target="../media/image561.png"/><Relationship Id="rId4" Type="http://schemas.openxmlformats.org/officeDocument/2006/relationships/image" Target="../media/image543.png"/><Relationship Id="rId39" Type="http://schemas.openxmlformats.org/officeDocument/2006/relationships/customXml" Target="../ink/ink575.xml"/><Relationship Id="rId38" Type="http://schemas.openxmlformats.org/officeDocument/2006/relationships/image" Target="../media/image560.png"/><Relationship Id="rId37" Type="http://schemas.openxmlformats.org/officeDocument/2006/relationships/customXml" Target="../ink/ink574.xml"/><Relationship Id="rId36" Type="http://schemas.openxmlformats.org/officeDocument/2006/relationships/image" Target="../media/image559.png"/><Relationship Id="rId35" Type="http://schemas.openxmlformats.org/officeDocument/2006/relationships/customXml" Target="../ink/ink573.xml"/><Relationship Id="rId34" Type="http://schemas.openxmlformats.org/officeDocument/2006/relationships/image" Target="../media/image558.png"/><Relationship Id="rId33" Type="http://schemas.openxmlformats.org/officeDocument/2006/relationships/customXml" Target="../ink/ink572.xml"/><Relationship Id="rId32" Type="http://schemas.openxmlformats.org/officeDocument/2006/relationships/image" Target="../media/image557.png"/><Relationship Id="rId31" Type="http://schemas.openxmlformats.org/officeDocument/2006/relationships/customXml" Target="../ink/ink571.xml"/><Relationship Id="rId30" Type="http://schemas.openxmlformats.org/officeDocument/2006/relationships/image" Target="../media/image556.png"/><Relationship Id="rId3" Type="http://schemas.openxmlformats.org/officeDocument/2006/relationships/customXml" Target="../ink/ink557.xml"/><Relationship Id="rId29" Type="http://schemas.openxmlformats.org/officeDocument/2006/relationships/customXml" Target="../ink/ink570.xml"/><Relationship Id="rId28" Type="http://schemas.openxmlformats.org/officeDocument/2006/relationships/image" Target="../media/image555.png"/><Relationship Id="rId27" Type="http://schemas.openxmlformats.org/officeDocument/2006/relationships/customXml" Target="../ink/ink569.xml"/><Relationship Id="rId26" Type="http://schemas.openxmlformats.org/officeDocument/2006/relationships/image" Target="../media/image554.png"/><Relationship Id="rId25" Type="http://schemas.openxmlformats.org/officeDocument/2006/relationships/customXml" Target="../ink/ink568.xml"/><Relationship Id="rId24" Type="http://schemas.openxmlformats.org/officeDocument/2006/relationships/image" Target="../media/image553.png"/><Relationship Id="rId23" Type="http://schemas.openxmlformats.org/officeDocument/2006/relationships/customXml" Target="../ink/ink567.xml"/><Relationship Id="rId22" Type="http://schemas.openxmlformats.org/officeDocument/2006/relationships/image" Target="../media/image552.png"/><Relationship Id="rId21" Type="http://schemas.openxmlformats.org/officeDocument/2006/relationships/customXml" Target="../ink/ink566.xml"/><Relationship Id="rId20" Type="http://schemas.openxmlformats.org/officeDocument/2006/relationships/image" Target="../media/image551.png"/><Relationship Id="rId2" Type="http://schemas.openxmlformats.org/officeDocument/2006/relationships/image" Target="../media/image542.png"/><Relationship Id="rId19" Type="http://schemas.openxmlformats.org/officeDocument/2006/relationships/customXml" Target="../ink/ink565.xml"/><Relationship Id="rId18" Type="http://schemas.openxmlformats.org/officeDocument/2006/relationships/image" Target="../media/image550.png"/><Relationship Id="rId17" Type="http://schemas.openxmlformats.org/officeDocument/2006/relationships/customXml" Target="../ink/ink564.xml"/><Relationship Id="rId16" Type="http://schemas.openxmlformats.org/officeDocument/2006/relationships/image" Target="../media/image549.png"/><Relationship Id="rId15" Type="http://schemas.openxmlformats.org/officeDocument/2006/relationships/customXml" Target="../ink/ink563.xml"/><Relationship Id="rId14" Type="http://schemas.openxmlformats.org/officeDocument/2006/relationships/image" Target="../media/image548.png"/><Relationship Id="rId13" Type="http://schemas.openxmlformats.org/officeDocument/2006/relationships/customXml" Target="../ink/ink562.xml"/><Relationship Id="rId12" Type="http://schemas.openxmlformats.org/officeDocument/2006/relationships/image" Target="../media/image547.png"/><Relationship Id="rId11" Type="http://schemas.openxmlformats.org/officeDocument/2006/relationships/customXml" Target="../ink/ink561.xml"/><Relationship Id="rId10" Type="http://schemas.openxmlformats.org/officeDocument/2006/relationships/image" Target="../media/image546.png"/><Relationship Id="rId1" Type="http://schemas.openxmlformats.org/officeDocument/2006/relationships/customXml" Target="../ink/ink556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customXml" Target="../ink/ink582.xml"/><Relationship Id="rId8" Type="http://schemas.openxmlformats.org/officeDocument/2006/relationships/image" Target="../media/image567.png"/><Relationship Id="rId7" Type="http://schemas.openxmlformats.org/officeDocument/2006/relationships/customXml" Target="../ink/ink581.xml"/><Relationship Id="rId67" Type="http://schemas.openxmlformats.org/officeDocument/2006/relationships/slideLayout" Target="../slideLayouts/slideLayout2.xml"/><Relationship Id="rId66" Type="http://schemas.openxmlformats.org/officeDocument/2006/relationships/image" Target="../media/image102.png"/><Relationship Id="rId65" Type="http://schemas.openxmlformats.org/officeDocument/2006/relationships/customXml" Target="../ink/ink610.xml"/><Relationship Id="rId64" Type="http://schemas.openxmlformats.org/officeDocument/2006/relationships/image" Target="../media/image595.png"/><Relationship Id="rId63" Type="http://schemas.openxmlformats.org/officeDocument/2006/relationships/customXml" Target="../ink/ink609.xml"/><Relationship Id="rId62" Type="http://schemas.openxmlformats.org/officeDocument/2006/relationships/image" Target="../media/image594.png"/><Relationship Id="rId61" Type="http://schemas.openxmlformats.org/officeDocument/2006/relationships/customXml" Target="../ink/ink608.xml"/><Relationship Id="rId60" Type="http://schemas.openxmlformats.org/officeDocument/2006/relationships/image" Target="../media/image593.png"/><Relationship Id="rId6" Type="http://schemas.openxmlformats.org/officeDocument/2006/relationships/image" Target="../media/image566.png"/><Relationship Id="rId59" Type="http://schemas.openxmlformats.org/officeDocument/2006/relationships/customXml" Target="../ink/ink607.xml"/><Relationship Id="rId58" Type="http://schemas.openxmlformats.org/officeDocument/2006/relationships/image" Target="../media/image592.png"/><Relationship Id="rId57" Type="http://schemas.openxmlformats.org/officeDocument/2006/relationships/customXml" Target="../ink/ink606.xml"/><Relationship Id="rId56" Type="http://schemas.openxmlformats.org/officeDocument/2006/relationships/image" Target="../media/image591.png"/><Relationship Id="rId55" Type="http://schemas.openxmlformats.org/officeDocument/2006/relationships/customXml" Target="../ink/ink605.xml"/><Relationship Id="rId54" Type="http://schemas.openxmlformats.org/officeDocument/2006/relationships/image" Target="../media/image590.png"/><Relationship Id="rId53" Type="http://schemas.openxmlformats.org/officeDocument/2006/relationships/customXml" Target="../ink/ink604.xml"/><Relationship Id="rId52" Type="http://schemas.openxmlformats.org/officeDocument/2006/relationships/image" Target="../media/image589.png"/><Relationship Id="rId51" Type="http://schemas.openxmlformats.org/officeDocument/2006/relationships/customXml" Target="../ink/ink603.xml"/><Relationship Id="rId50" Type="http://schemas.openxmlformats.org/officeDocument/2006/relationships/image" Target="../media/image588.png"/><Relationship Id="rId5" Type="http://schemas.openxmlformats.org/officeDocument/2006/relationships/customXml" Target="../ink/ink580.xml"/><Relationship Id="rId49" Type="http://schemas.openxmlformats.org/officeDocument/2006/relationships/customXml" Target="../ink/ink602.xml"/><Relationship Id="rId48" Type="http://schemas.openxmlformats.org/officeDocument/2006/relationships/image" Target="../media/image587.png"/><Relationship Id="rId47" Type="http://schemas.openxmlformats.org/officeDocument/2006/relationships/customXml" Target="../ink/ink601.xml"/><Relationship Id="rId46" Type="http://schemas.openxmlformats.org/officeDocument/2006/relationships/image" Target="../media/image586.png"/><Relationship Id="rId45" Type="http://schemas.openxmlformats.org/officeDocument/2006/relationships/customXml" Target="../ink/ink600.xml"/><Relationship Id="rId44" Type="http://schemas.openxmlformats.org/officeDocument/2006/relationships/image" Target="../media/image585.png"/><Relationship Id="rId43" Type="http://schemas.openxmlformats.org/officeDocument/2006/relationships/customXml" Target="../ink/ink599.xml"/><Relationship Id="rId42" Type="http://schemas.openxmlformats.org/officeDocument/2006/relationships/image" Target="../media/image584.png"/><Relationship Id="rId41" Type="http://schemas.openxmlformats.org/officeDocument/2006/relationships/customXml" Target="../ink/ink598.xml"/><Relationship Id="rId40" Type="http://schemas.openxmlformats.org/officeDocument/2006/relationships/image" Target="../media/image583.png"/><Relationship Id="rId4" Type="http://schemas.openxmlformats.org/officeDocument/2006/relationships/image" Target="../media/image565.png"/><Relationship Id="rId39" Type="http://schemas.openxmlformats.org/officeDocument/2006/relationships/customXml" Target="../ink/ink597.xml"/><Relationship Id="rId38" Type="http://schemas.openxmlformats.org/officeDocument/2006/relationships/image" Target="../media/image582.png"/><Relationship Id="rId37" Type="http://schemas.openxmlformats.org/officeDocument/2006/relationships/customXml" Target="../ink/ink596.xml"/><Relationship Id="rId36" Type="http://schemas.openxmlformats.org/officeDocument/2006/relationships/image" Target="../media/image581.png"/><Relationship Id="rId35" Type="http://schemas.openxmlformats.org/officeDocument/2006/relationships/customXml" Target="../ink/ink595.xml"/><Relationship Id="rId34" Type="http://schemas.openxmlformats.org/officeDocument/2006/relationships/image" Target="../media/image580.png"/><Relationship Id="rId33" Type="http://schemas.openxmlformats.org/officeDocument/2006/relationships/customXml" Target="../ink/ink594.xml"/><Relationship Id="rId32" Type="http://schemas.openxmlformats.org/officeDocument/2006/relationships/image" Target="../media/image579.png"/><Relationship Id="rId31" Type="http://schemas.openxmlformats.org/officeDocument/2006/relationships/customXml" Target="../ink/ink593.xml"/><Relationship Id="rId30" Type="http://schemas.openxmlformats.org/officeDocument/2006/relationships/image" Target="../media/image578.png"/><Relationship Id="rId3" Type="http://schemas.openxmlformats.org/officeDocument/2006/relationships/customXml" Target="../ink/ink579.xml"/><Relationship Id="rId29" Type="http://schemas.openxmlformats.org/officeDocument/2006/relationships/customXml" Target="../ink/ink592.xml"/><Relationship Id="rId28" Type="http://schemas.openxmlformats.org/officeDocument/2006/relationships/image" Target="../media/image577.png"/><Relationship Id="rId27" Type="http://schemas.openxmlformats.org/officeDocument/2006/relationships/customXml" Target="../ink/ink591.xml"/><Relationship Id="rId26" Type="http://schemas.openxmlformats.org/officeDocument/2006/relationships/image" Target="../media/image576.png"/><Relationship Id="rId25" Type="http://schemas.openxmlformats.org/officeDocument/2006/relationships/customXml" Target="../ink/ink590.xml"/><Relationship Id="rId24" Type="http://schemas.openxmlformats.org/officeDocument/2006/relationships/image" Target="../media/image575.png"/><Relationship Id="rId23" Type="http://schemas.openxmlformats.org/officeDocument/2006/relationships/customXml" Target="../ink/ink589.xml"/><Relationship Id="rId22" Type="http://schemas.openxmlformats.org/officeDocument/2006/relationships/image" Target="../media/image574.png"/><Relationship Id="rId21" Type="http://schemas.openxmlformats.org/officeDocument/2006/relationships/customXml" Target="../ink/ink588.xml"/><Relationship Id="rId20" Type="http://schemas.openxmlformats.org/officeDocument/2006/relationships/image" Target="../media/image573.png"/><Relationship Id="rId2" Type="http://schemas.openxmlformats.org/officeDocument/2006/relationships/image" Target="../media/image564.png"/><Relationship Id="rId19" Type="http://schemas.openxmlformats.org/officeDocument/2006/relationships/customXml" Target="../ink/ink587.xml"/><Relationship Id="rId18" Type="http://schemas.openxmlformats.org/officeDocument/2006/relationships/image" Target="../media/image572.png"/><Relationship Id="rId17" Type="http://schemas.openxmlformats.org/officeDocument/2006/relationships/customXml" Target="../ink/ink586.xml"/><Relationship Id="rId16" Type="http://schemas.openxmlformats.org/officeDocument/2006/relationships/image" Target="../media/image571.png"/><Relationship Id="rId15" Type="http://schemas.openxmlformats.org/officeDocument/2006/relationships/customXml" Target="../ink/ink585.xml"/><Relationship Id="rId14" Type="http://schemas.openxmlformats.org/officeDocument/2006/relationships/image" Target="../media/image570.png"/><Relationship Id="rId13" Type="http://schemas.openxmlformats.org/officeDocument/2006/relationships/customXml" Target="../ink/ink584.xml"/><Relationship Id="rId12" Type="http://schemas.openxmlformats.org/officeDocument/2006/relationships/image" Target="../media/image569.png"/><Relationship Id="rId11" Type="http://schemas.openxmlformats.org/officeDocument/2006/relationships/customXml" Target="../ink/ink583.xml"/><Relationship Id="rId10" Type="http://schemas.openxmlformats.org/officeDocument/2006/relationships/image" Target="../media/image568.png"/><Relationship Id="rId1" Type="http://schemas.openxmlformats.org/officeDocument/2006/relationships/customXml" Target="../ink/ink57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customXml" Target="../ink/ink615.xml"/><Relationship Id="rId8" Type="http://schemas.openxmlformats.org/officeDocument/2006/relationships/image" Target="../media/image598.png"/><Relationship Id="rId7" Type="http://schemas.openxmlformats.org/officeDocument/2006/relationships/customXml" Target="../ink/ink614.xml"/><Relationship Id="rId6" Type="http://schemas.openxmlformats.org/officeDocument/2006/relationships/image" Target="../media/image597.png"/><Relationship Id="rId57" Type="http://schemas.openxmlformats.org/officeDocument/2006/relationships/slideLayout" Target="../slideLayouts/slideLayout6.xml"/><Relationship Id="rId56" Type="http://schemas.openxmlformats.org/officeDocument/2006/relationships/image" Target="../media/image620.png"/><Relationship Id="rId55" Type="http://schemas.openxmlformats.org/officeDocument/2006/relationships/customXml" Target="../ink/ink640.xml"/><Relationship Id="rId54" Type="http://schemas.openxmlformats.org/officeDocument/2006/relationships/customXml" Target="../ink/ink639.xml"/><Relationship Id="rId53" Type="http://schemas.openxmlformats.org/officeDocument/2006/relationships/image" Target="../media/image619.png"/><Relationship Id="rId52" Type="http://schemas.openxmlformats.org/officeDocument/2006/relationships/customXml" Target="../ink/ink638.xml"/><Relationship Id="rId51" Type="http://schemas.openxmlformats.org/officeDocument/2006/relationships/image" Target="../media/image618.png"/><Relationship Id="rId50" Type="http://schemas.openxmlformats.org/officeDocument/2006/relationships/customXml" Target="../ink/ink637.xml"/><Relationship Id="rId5" Type="http://schemas.openxmlformats.org/officeDocument/2006/relationships/customXml" Target="../ink/ink613.xml"/><Relationship Id="rId49" Type="http://schemas.openxmlformats.org/officeDocument/2006/relationships/image" Target="../media/image617.png"/><Relationship Id="rId48" Type="http://schemas.openxmlformats.org/officeDocument/2006/relationships/customXml" Target="../ink/ink636.xml"/><Relationship Id="rId47" Type="http://schemas.openxmlformats.org/officeDocument/2006/relationships/image" Target="../media/image616.png"/><Relationship Id="rId46" Type="http://schemas.openxmlformats.org/officeDocument/2006/relationships/customXml" Target="../ink/ink635.xml"/><Relationship Id="rId45" Type="http://schemas.openxmlformats.org/officeDocument/2006/relationships/image" Target="../media/image615.png"/><Relationship Id="rId44" Type="http://schemas.openxmlformats.org/officeDocument/2006/relationships/customXml" Target="../ink/ink634.xml"/><Relationship Id="rId43" Type="http://schemas.openxmlformats.org/officeDocument/2006/relationships/image" Target="../media/image614.png"/><Relationship Id="rId42" Type="http://schemas.openxmlformats.org/officeDocument/2006/relationships/customXml" Target="../ink/ink633.xml"/><Relationship Id="rId41" Type="http://schemas.openxmlformats.org/officeDocument/2006/relationships/image" Target="../media/image613.png"/><Relationship Id="rId40" Type="http://schemas.openxmlformats.org/officeDocument/2006/relationships/customXml" Target="../ink/ink632.xml"/><Relationship Id="rId4" Type="http://schemas.openxmlformats.org/officeDocument/2006/relationships/image" Target="../media/image102.png"/><Relationship Id="rId39" Type="http://schemas.openxmlformats.org/officeDocument/2006/relationships/image" Target="../media/image612.png"/><Relationship Id="rId38" Type="http://schemas.openxmlformats.org/officeDocument/2006/relationships/customXml" Target="../ink/ink631.xml"/><Relationship Id="rId37" Type="http://schemas.openxmlformats.org/officeDocument/2006/relationships/image" Target="../media/image611.png"/><Relationship Id="rId36" Type="http://schemas.openxmlformats.org/officeDocument/2006/relationships/customXml" Target="../ink/ink630.xml"/><Relationship Id="rId35" Type="http://schemas.openxmlformats.org/officeDocument/2006/relationships/customXml" Target="../ink/ink629.xml"/><Relationship Id="rId34" Type="http://schemas.openxmlformats.org/officeDocument/2006/relationships/image" Target="../media/image610.png"/><Relationship Id="rId33" Type="http://schemas.openxmlformats.org/officeDocument/2006/relationships/customXml" Target="../ink/ink628.xml"/><Relationship Id="rId32" Type="http://schemas.openxmlformats.org/officeDocument/2006/relationships/image" Target="../media/image609.png"/><Relationship Id="rId31" Type="http://schemas.openxmlformats.org/officeDocument/2006/relationships/customXml" Target="../ink/ink627.xml"/><Relationship Id="rId30" Type="http://schemas.openxmlformats.org/officeDocument/2006/relationships/image" Target="../media/image608.png"/><Relationship Id="rId3" Type="http://schemas.openxmlformats.org/officeDocument/2006/relationships/customXml" Target="../ink/ink612.xml"/><Relationship Id="rId29" Type="http://schemas.openxmlformats.org/officeDocument/2006/relationships/customXml" Target="../ink/ink626.xml"/><Relationship Id="rId28" Type="http://schemas.openxmlformats.org/officeDocument/2006/relationships/image" Target="../media/image607.png"/><Relationship Id="rId27" Type="http://schemas.openxmlformats.org/officeDocument/2006/relationships/customXml" Target="../ink/ink625.xml"/><Relationship Id="rId26" Type="http://schemas.openxmlformats.org/officeDocument/2006/relationships/image" Target="../media/image606.png"/><Relationship Id="rId25" Type="http://schemas.openxmlformats.org/officeDocument/2006/relationships/customXml" Target="../ink/ink624.xml"/><Relationship Id="rId24" Type="http://schemas.openxmlformats.org/officeDocument/2006/relationships/image" Target="../media/image605.png"/><Relationship Id="rId23" Type="http://schemas.openxmlformats.org/officeDocument/2006/relationships/customXml" Target="../ink/ink623.xml"/><Relationship Id="rId22" Type="http://schemas.openxmlformats.org/officeDocument/2006/relationships/image" Target="../media/image604.png"/><Relationship Id="rId21" Type="http://schemas.openxmlformats.org/officeDocument/2006/relationships/customXml" Target="../ink/ink622.xml"/><Relationship Id="rId20" Type="http://schemas.openxmlformats.org/officeDocument/2006/relationships/image" Target="../media/image603.png"/><Relationship Id="rId2" Type="http://schemas.openxmlformats.org/officeDocument/2006/relationships/image" Target="../media/image596.png"/><Relationship Id="rId19" Type="http://schemas.openxmlformats.org/officeDocument/2006/relationships/customXml" Target="../ink/ink621.xml"/><Relationship Id="rId18" Type="http://schemas.openxmlformats.org/officeDocument/2006/relationships/image" Target="../media/image602.png"/><Relationship Id="rId17" Type="http://schemas.openxmlformats.org/officeDocument/2006/relationships/customXml" Target="../ink/ink620.xml"/><Relationship Id="rId16" Type="http://schemas.openxmlformats.org/officeDocument/2006/relationships/image" Target="../media/image601.png"/><Relationship Id="rId15" Type="http://schemas.openxmlformats.org/officeDocument/2006/relationships/customXml" Target="../ink/ink619.xml"/><Relationship Id="rId14" Type="http://schemas.openxmlformats.org/officeDocument/2006/relationships/customXml" Target="../ink/ink618.xml"/><Relationship Id="rId13" Type="http://schemas.openxmlformats.org/officeDocument/2006/relationships/image" Target="../media/image600.png"/><Relationship Id="rId12" Type="http://schemas.openxmlformats.org/officeDocument/2006/relationships/customXml" Target="../ink/ink617.xml"/><Relationship Id="rId11" Type="http://schemas.openxmlformats.org/officeDocument/2006/relationships/customXml" Target="../ink/ink616.xml"/><Relationship Id="rId10" Type="http://schemas.openxmlformats.org/officeDocument/2006/relationships/image" Target="../media/image599.png"/><Relationship Id="rId1" Type="http://schemas.openxmlformats.org/officeDocument/2006/relationships/customXml" Target="../ink/ink611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623.png"/><Relationship Id="rId8" Type="http://schemas.openxmlformats.org/officeDocument/2006/relationships/customXml" Target="../ink/ink645.xml"/><Relationship Id="rId7" Type="http://schemas.openxmlformats.org/officeDocument/2006/relationships/customXml" Target="../ink/ink644.xml"/><Relationship Id="rId6" Type="http://schemas.openxmlformats.org/officeDocument/2006/relationships/image" Target="../media/image102.png"/><Relationship Id="rId5" Type="http://schemas.openxmlformats.org/officeDocument/2006/relationships/customXml" Target="../ink/ink643.xml"/><Relationship Id="rId4" Type="http://schemas.openxmlformats.org/officeDocument/2006/relationships/image" Target="../media/image622.png"/><Relationship Id="rId3" Type="http://schemas.openxmlformats.org/officeDocument/2006/relationships/customXml" Target="../ink/ink642.xml"/><Relationship Id="rId28" Type="http://schemas.openxmlformats.org/officeDocument/2006/relationships/slideLayout" Target="../slideLayouts/slideLayout6.xml"/><Relationship Id="rId27" Type="http://schemas.openxmlformats.org/officeDocument/2006/relationships/image" Target="../media/image632.png"/><Relationship Id="rId26" Type="http://schemas.openxmlformats.org/officeDocument/2006/relationships/customXml" Target="../ink/ink654.xml"/><Relationship Id="rId25" Type="http://schemas.openxmlformats.org/officeDocument/2006/relationships/image" Target="../media/image631.png"/><Relationship Id="rId24" Type="http://schemas.openxmlformats.org/officeDocument/2006/relationships/customXml" Target="../ink/ink653.xml"/><Relationship Id="rId23" Type="http://schemas.openxmlformats.org/officeDocument/2006/relationships/image" Target="../media/image630.png"/><Relationship Id="rId22" Type="http://schemas.openxmlformats.org/officeDocument/2006/relationships/customXml" Target="../ink/ink652.xml"/><Relationship Id="rId21" Type="http://schemas.openxmlformats.org/officeDocument/2006/relationships/image" Target="../media/image629.png"/><Relationship Id="rId20" Type="http://schemas.openxmlformats.org/officeDocument/2006/relationships/customXml" Target="../ink/ink651.xml"/><Relationship Id="rId2" Type="http://schemas.openxmlformats.org/officeDocument/2006/relationships/image" Target="../media/image621.png"/><Relationship Id="rId19" Type="http://schemas.openxmlformats.org/officeDocument/2006/relationships/image" Target="../media/image628.png"/><Relationship Id="rId18" Type="http://schemas.openxmlformats.org/officeDocument/2006/relationships/customXml" Target="../ink/ink650.xml"/><Relationship Id="rId17" Type="http://schemas.openxmlformats.org/officeDocument/2006/relationships/image" Target="../media/image627.png"/><Relationship Id="rId16" Type="http://schemas.openxmlformats.org/officeDocument/2006/relationships/customXml" Target="../ink/ink649.xml"/><Relationship Id="rId15" Type="http://schemas.openxmlformats.org/officeDocument/2006/relationships/image" Target="../media/image626.png"/><Relationship Id="rId14" Type="http://schemas.openxmlformats.org/officeDocument/2006/relationships/customXml" Target="../ink/ink648.xml"/><Relationship Id="rId13" Type="http://schemas.openxmlformats.org/officeDocument/2006/relationships/image" Target="../media/image625.png"/><Relationship Id="rId12" Type="http://schemas.openxmlformats.org/officeDocument/2006/relationships/customXml" Target="../ink/ink647.xml"/><Relationship Id="rId11" Type="http://schemas.openxmlformats.org/officeDocument/2006/relationships/image" Target="../media/image624.png"/><Relationship Id="rId10" Type="http://schemas.openxmlformats.org/officeDocument/2006/relationships/customXml" Target="../ink/ink646.xml"/><Relationship Id="rId1" Type="http://schemas.openxmlformats.org/officeDocument/2006/relationships/customXml" Target="../ink/ink64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customXml" Target="../ink/ink658.xml"/><Relationship Id="rId6" Type="http://schemas.openxmlformats.org/officeDocument/2006/relationships/image" Target="../media/image634.png"/><Relationship Id="rId5" Type="http://schemas.openxmlformats.org/officeDocument/2006/relationships/customXml" Target="../ink/ink657.xml"/><Relationship Id="rId4" Type="http://schemas.openxmlformats.org/officeDocument/2006/relationships/image" Target="../media/image102.png"/><Relationship Id="rId3" Type="http://schemas.openxmlformats.org/officeDocument/2006/relationships/customXml" Target="../ink/ink656.xml"/><Relationship Id="rId2" Type="http://schemas.openxmlformats.org/officeDocument/2006/relationships/image" Target="../media/image633.png"/><Relationship Id="rId1" Type="http://schemas.openxmlformats.org/officeDocument/2006/relationships/customXml" Target="../ink/ink65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image" Target="../media/image637.png"/><Relationship Id="rId8" Type="http://schemas.openxmlformats.org/officeDocument/2006/relationships/customXml" Target="../ink/ink663.xml"/><Relationship Id="rId7" Type="http://schemas.openxmlformats.org/officeDocument/2006/relationships/customXml" Target="../ink/ink662.xml"/><Relationship Id="rId6" Type="http://schemas.openxmlformats.org/officeDocument/2006/relationships/image" Target="../media/image636.png"/><Relationship Id="rId5" Type="http://schemas.openxmlformats.org/officeDocument/2006/relationships/customXml" Target="../ink/ink661.xml"/><Relationship Id="rId4" Type="http://schemas.openxmlformats.org/officeDocument/2006/relationships/image" Target="../media/image102.png"/><Relationship Id="rId3" Type="http://schemas.openxmlformats.org/officeDocument/2006/relationships/customXml" Target="../ink/ink660.xml"/><Relationship Id="rId2" Type="http://schemas.openxmlformats.org/officeDocument/2006/relationships/image" Target="../media/image635.png"/><Relationship Id="rId17" Type="http://schemas.openxmlformats.org/officeDocument/2006/relationships/slideLayout" Target="../slideLayouts/slideLayout6.xml"/><Relationship Id="rId16" Type="http://schemas.openxmlformats.org/officeDocument/2006/relationships/customXml" Target="../ink/ink668.xml"/><Relationship Id="rId15" Type="http://schemas.openxmlformats.org/officeDocument/2006/relationships/image" Target="../media/image639.png"/><Relationship Id="rId14" Type="http://schemas.openxmlformats.org/officeDocument/2006/relationships/customXml" Target="../ink/ink667.xml"/><Relationship Id="rId13" Type="http://schemas.openxmlformats.org/officeDocument/2006/relationships/customXml" Target="../ink/ink666.xml"/><Relationship Id="rId12" Type="http://schemas.openxmlformats.org/officeDocument/2006/relationships/image" Target="../media/image638.png"/><Relationship Id="rId11" Type="http://schemas.openxmlformats.org/officeDocument/2006/relationships/customXml" Target="../ink/ink665.xml"/><Relationship Id="rId10" Type="http://schemas.openxmlformats.org/officeDocument/2006/relationships/customXml" Target="../ink/ink664.xml"/><Relationship Id="rId1" Type="http://schemas.openxmlformats.org/officeDocument/2006/relationships/customXml" Target="../ink/ink659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customXml" Target="../ink/ink673.xml"/><Relationship Id="rId89" Type="http://schemas.openxmlformats.org/officeDocument/2006/relationships/slideLayout" Target="../slideLayouts/slideLayout6.xml"/><Relationship Id="rId88" Type="http://schemas.openxmlformats.org/officeDocument/2006/relationships/image" Target="../media/image683.png"/><Relationship Id="rId87" Type="http://schemas.openxmlformats.org/officeDocument/2006/relationships/customXml" Target="../ink/ink712.xml"/><Relationship Id="rId86" Type="http://schemas.openxmlformats.org/officeDocument/2006/relationships/image" Target="../media/image682.png"/><Relationship Id="rId85" Type="http://schemas.openxmlformats.org/officeDocument/2006/relationships/customXml" Target="../ink/ink711.xml"/><Relationship Id="rId84" Type="http://schemas.openxmlformats.org/officeDocument/2006/relationships/image" Target="../media/image681.png"/><Relationship Id="rId83" Type="http://schemas.openxmlformats.org/officeDocument/2006/relationships/customXml" Target="../ink/ink710.xml"/><Relationship Id="rId82" Type="http://schemas.openxmlformats.org/officeDocument/2006/relationships/image" Target="../media/image680.png"/><Relationship Id="rId81" Type="http://schemas.openxmlformats.org/officeDocument/2006/relationships/customXml" Target="../ink/ink709.xml"/><Relationship Id="rId80" Type="http://schemas.openxmlformats.org/officeDocument/2006/relationships/image" Target="../media/image679.png"/><Relationship Id="rId8" Type="http://schemas.openxmlformats.org/officeDocument/2006/relationships/image" Target="../media/image643.png"/><Relationship Id="rId79" Type="http://schemas.openxmlformats.org/officeDocument/2006/relationships/customXml" Target="../ink/ink708.xml"/><Relationship Id="rId78" Type="http://schemas.openxmlformats.org/officeDocument/2006/relationships/image" Target="../media/image678.png"/><Relationship Id="rId77" Type="http://schemas.openxmlformats.org/officeDocument/2006/relationships/customXml" Target="../ink/ink707.xml"/><Relationship Id="rId76" Type="http://schemas.openxmlformats.org/officeDocument/2006/relationships/image" Target="../media/image677.png"/><Relationship Id="rId75" Type="http://schemas.openxmlformats.org/officeDocument/2006/relationships/customXml" Target="../ink/ink706.xml"/><Relationship Id="rId74" Type="http://schemas.openxmlformats.org/officeDocument/2006/relationships/image" Target="../media/image676.png"/><Relationship Id="rId73" Type="http://schemas.openxmlformats.org/officeDocument/2006/relationships/customXml" Target="../ink/ink705.xml"/><Relationship Id="rId72" Type="http://schemas.openxmlformats.org/officeDocument/2006/relationships/image" Target="../media/image675.png"/><Relationship Id="rId71" Type="http://schemas.openxmlformats.org/officeDocument/2006/relationships/customXml" Target="../ink/ink704.xml"/><Relationship Id="rId70" Type="http://schemas.openxmlformats.org/officeDocument/2006/relationships/image" Target="../media/image674.png"/><Relationship Id="rId7" Type="http://schemas.openxmlformats.org/officeDocument/2006/relationships/customXml" Target="../ink/ink672.xml"/><Relationship Id="rId69" Type="http://schemas.openxmlformats.org/officeDocument/2006/relationships/customXml" Target="../ink/ink703.xml"/><Relationship Id="rId68" Type="http://schemas.openxmlformats.org/officeDocument/2006/relationships/image" Target="../media/image673.png"/><Relationship Id="rId67" Type="http://schemas.openxmlformats.org/officeDocument/2006/relationships/customXml" Target="../ink/ink702.xml"/><Relationship Id="rId66" Type="http://schemas.openxmlformats.org/officeDocument/2006/relationships/image" Target="../media/image672.png"/><Relationship Id="rId65" Type="http://schemas.openxmlformats.org/officeDocument/2006/relationships/customXml" Target="../ink/ink701.xml"/><Relationship Id="rId64" Type="http://schemas.openxmlformats.org/officeDocument/2006/relationships/image" Target="../media/image671.png"/><Relationship Id="rId63" Type="http://schemas.openxmlformats.org/officeDocument/2006/relationships/customXml" Target="../ink/ink700.xml"/><Relationship Id="rId62" Type="http://schemas.openxmlformats.org/officeDocument/2006/relationships/image" Target="../media/image670.png"/><Relationship Id="rId61" Type="http://schemas.openxmlformats.org/officeDocument/2006/relationships/customXml" Target="../ink/ink699.xml"/><Relationship Id="rId60" Type="http://schemas.openxmlformats.org/officeDocument/2006/relationships/image" Target="../media/image669.png"/><Relationship Id="rId6" Type="http://schemas.openxmlformats.org/officeDocument/2006/relationships/image" Target="../media/image642.png"/><Relationship Id="rId59" Type="http://schemas.openxmlformats.org/officeDocument/2006/relationships/customXml" Target="../ink/ink698.xml"/><Relationship Id="rId58" Type="http://schemas.openxmlformats.org/officeDocument/2006/relationships/image" Target="../media/image668.png"/><Relationship Id="rId57" Type="http://schemas.openxmlformats.org/officeDocument/2006/relationships/customXml" Target="../ink/ink697.xml"/><Relationship Id="rId56" Type="http://schemas.openxmlformats.org/officeDocument/2006/relationships/image" Target="../media/image667.png"/><Relationship Id="rId55" Type="http://schemas.openxmlformats.org/officeDocument/2006/relationships/customXml" Target="../ink/ink696.xml"/><Relationship Id="rId54" Type="http://schemas.openxmlformats.org/officeDocument/2006/relationships/image" Target="../media/image666.png"/><Relationship Id="rId53" Type="http://schemas.openxmlformats.org/officeDocument/2006/relationships/customXml" Target="../ink/ink695.xml"/><Relationship Id="rId52" Type="http://schemas.openxmlformats.org/officeDocument/2006/relationships/image" Target="../media/image665.png"/><Relationship Id="rId51" Type="http://schemas.openxmlformats.org/officeDocument/2006/relationships/customXml" Target="../ink/ink694.xml"/><Relationship Id="rId50" Type="http://schemas.openxmlformats.org/officeDocument/2006/relationships/image" Target="../media/image664.png"/><Relationship Id="rId5" Type="http://schemas.openxmlformats.org/officeDocument/2006/relationships/customXml" Target="../ink/ink671.xml"/><Relationship Id="rId49" Type="http://schemas.openxmlformats.org/officeDocument/2006/relationships/customXml" Target="../ink/ink693.xml"/><Relationship Id="rId48" Type="http://schemas.openxmlformats.org/officeDocument/2006/relationships/image" Target="../media/image663.png"/><Relationship Id="rId47" Type="http://schemas.openxmlformats.org/officeDocument/2006/relationships/customXml" Target="../ink/ink692.xml"/><Relationship Id="rId46" Type="http://schemas.openxmlformats.org/officeDocument/2006/relationships/image" Target="../media/image662.png"/><Relationship Id="rId45" Type="http://schemas.openxmlformats.org/officeDocument/2006/relationships/customXml" Target="../ink/ink691.xml"/><Relationship Id="rId44" Type="http://schemas.openxmlformats.org/officeDocument/2006/relationships/image" Target="../media/image661.png"/><Relationship Id="rId43" Type="http://schemas.openxmlformats.org/officeDocument/2006/relationships/customXml" Target="../ink/ink690.xml"/><Relationship Id="rId42" Type="http://schemas.openxmlformats.org/officeDocument/2006/relationships/image" Target="../media/image660.png"/><Relationship Id="rId41" Type="http://schemas.openxmlformats.org/officeDocument/2006/relationships/customXml" Target="../ink/ink689.xml"/><Relationship Id="rId40" Type="http://schemas.openxmlformats.org/officeDocument/2006/relationships/image" Target="../media/image659.png"/><Relationship Id="rId4" Type="http://schemas.openxmlformats.org/officeDocument/2006/relationships/image" Target="../media/image641.png"/><Relationship Id="rId39" Type="http://schemas.openxmlformats.org/officeDocument/2006/relationships/customXml" Target="../ink/ink688.xml"/><Relationship Id="rId38" Type="http://schemas.openxmlformats.org/officeDocument/2006/relationships/image" Target="../media/image658.png"/><Relationship Id="rId37" Type="http://schemas.openxmlformats.org/officeDocument/2006/relationships/customXml" Target="../ink/ink687.xml"/><Relationship Id="rId36" Type="http://schemas.openxmlformats.org/officeDocument/2006/relationships/image" Target="../media/image657.png"/><Relationship Id="rId35" Type="http://schemas.openxmlformats.org/officeDocument/2006/relationships/customXml" Target="../ink/ink686.xml"/><Relationship Id="rId34" Type="http://schemas.openxmlformats.org/officeDocument/2006/relationships/image" Target="../media/image656.png"/><Relationship Id="rId33" Type="http://schemas.openxmlformats.org/officeDocument/2006/relationships/customXml" Target="../ink/ink685.xml"/><Relationship Id="rId32" Type="http://schemas.openxmlformats.org/officeDocument/2006/relationships/image" Target="../media/image655.png"/><Relationship Id="rId31" Type="http://schemas.openxmlformats.org/officeDocument/2006/relationships/customXml" Target="../ink/ink684.xml"/><Relationship Id="rId30" Type="http://schemas.openxmlformats.org/officeDocument/2006/relationships/image" Target="../media/image654.png"/><Relationship Id="rId3" Type="http://schemas.openxmlformats.org/officeDocument/2006/relationships/customXml" Target="../ink/ink670.xml"/><Relationship Id="rId29" Type="http://schemas.openxmlformats.org/officeDocument/2006/relationships/customXml" Target="../ink/ink683.xml"/><Relationship Id="rId28" Type="http://schemas.openxmlformats.org/officeDocument/2006/relationships/image" Target="../media/image653.png"/><Relationship Id="rId27" Type="http://schemas.openxmlformats.org/officeDocument/2006/relationships/customXml" Target="../ink/ink682.xml"/><Relationship Id="rId26" Type="http://schemas.openxmlformats.org/officeDocument/2006/relationships/image" Target="../media/image652.png"/><Relationship Id="rId25" Type="http://schemas.openxmlformats.org/officeDocument/2006/relationships/customXml" Target="../ink/ink681.xml"/><Relationship Id="rId24" Type="http://schemas.openxmlformats.org/officeDocument/2006/relationships/image" Target="../media/image651.png"/><Relationship Id="rId23" Type="http://schemas.openxmlformats.org/officeDocument/2006/relationships/customXml" Target="../ink/ink680.xml"/><Relationship Id="rId22" Type="http://schemas.openxmlformats.org/officeDocument/2006/relationships/image" Target="../media/image650.png"/><Relationship Id="rId21" Type="http://schemas.openxmlformats.org/officeDocument/2006/relationships/customXml" Target="../ink/ink679.xml"/><Relationship Id="rId20" Type="http://schemas.openxmlformats.org/officeDocument/2006/relationships/image" Target="../media/image649.png"/><Relationship Id="rId2" Type="http://schemas.openxmlformats.org/officeDocument/2006/relationships/image" Target="../media/image640.png"/><Relationship Id="rId19" Type="http://schemas.openxmlformats.org/officeDocument/2006/relationships/customXml" Target="../ink/ink678.xml"/><Relationship Id="rId18" Type="http://schemas.openxmlformats.org/officeDocument/2006/relationships/image" Target="../media/image648.png"/><Relationship Id="rId17" Type="http://schemas.openxmlformats.org/officeDocument/2006/relationships/customXml" Target="../ink/ink677.xml"/><Relationship Id="rId16" Type="http://schemas.openxmlformats.org/officeDocument/2006/relationships/image" Target="../media/image647.png"/><Relationship Id="rId15" Type="http://schemas.openxmlformats.org/officeDocument/2006/relationships/customXml" Target="../ink/ink676.xml"/><Relationship Id="rId14" Type="http://schemas.openxmlformats.org/officeDocument/2006/relationships/image" Target="../media/image646.png"/><Relationship Id="rId13" Type="http://schemas.openxmlformats.org/officeDocument/2006/relationships/customXml" Target="../ink/ink675.xml"/><Relationship Id="rId12" Type="http://schemas.openxmlformats.org/officeDocument/2006/relationships/image" Target="../media/image645.png"/><Relationship Id="rId11" Type="http://schemas.openxmlformats.org/officeDocument/2006/relationships/customXml" Target="../ink/ink674.xml"/><Relationship Id="rId10" Type="http://schemas.openxmlformats.org/officeDocument/2006/relationships/image" Target="../media/image644.png"/><Relationship Id="rId1" Type="http://schemas.openxmlformats.org/officeDocument/2006/relationships/customXml" Target="../ink/ink669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customXml" Target="../ink/ink717.xml"/><Relationship Id="rId8" Type="http://schemas.openxmlformats.org/officeDocument/2006/relationships/image" Target="../media/image687.png"/><Relationship Id="rId7" Type="http://schemas.openxmlformats.org/officeDocument/2006/relationships/customXml" Target="../ink/ink716.xml"/><Relationship Id="rId6" Type="http://schemas.openxmlformats.org/officeDocument/2006/relationships/image" Target="../media/image686.png"/><Relationship Id="rId5" Type="http://schemas.openxmlformats.org/officeDocument/2006/relationships/customXml" Target="../ink/ink715.xml"/><Relationship Id="rId4" Type="http://schemas.openxmlformats.org/officeDocument/2006/relationships/image" Target="../media/image685.png"/><Relationship Id="rId3" Type="http://schemas.openxmlformats.org/officeDocument/2006/relationships/customXml" Target="../ink/ink714.x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695.png"/><Relationship Id="rId23" Type="http://schemas.openxmlformats.org/officeDocument/2006/relationships/customXml" Target="../ink/ink724.xml"/><Relationship Id="rId22" Type="http://schemas.openxmlformats.org/officeDocument/2006/relationships/image" Target="../media/image694.png"/><Relationship Id="rId21" Type="http://schemas.openxmlformats.org/officeDocument/2006/relationships/customXml" Target="../ink/ink723.xml"/><Relationship Id="rId20" Type="http://schemas.openxmlformats.org/officeDocument/2006/relationships/image" Target="../media/image693.png"/><Relationship Id="rId2" Type="http://schemas.openxmlformats.org/officeDocument/2006/relationships/image" Target="../media/image684.png"/><Relationship Id="rId19" Type="http://schemas.openxmlformats.org/officeDocument/2006/relationships/customXml" Target="../ink/ink722.xml"/><Relationship Id="rId18" Type="http://schemas.openxmlformats.org/officeDocument/2006/relationships/image" Target="../media/image692.png"/><Relationship Id="rId17" Type="http://schemas.openxmlformats.org/officeDocument/2006/relationships/customXml" Target="../ink/ink721.xml"/><Relationship Id="rId16" Type="http://schemas.openxmlformats.org/officeDocument/2006/relationships/image" Target="../media/image691.png"/><Relationship Id="rId15" Type="http://schemas.openxmlformats.org/officeDocument/2006/relationships/customXml" Target="../ink/ink720.xml"/><Relationship Id="rId14" Type="http://schemas.openxmlformats.org/officeDocument/2006/relationships/image" Target="../media/image690.png"/><Relationship Id="rId13" Type="http://schemas.openxmlformats.org/officeDocument/2006/relationships/customXml" Target="../ink/ink719.xml"/><Relationship Id="rId12" Type="http://schemas.openxmlformats.org/officeDocument/2006/relationships/image" Target="../media/image689.png"/><Relationship Id="rId11" Type="http://schemas.openxmlformats.org/officeDocument/2006/relationships/customXml" Target="../ink/ink718.xml"/><Relationship Id="rId10" Type="http://schemas.openxmlformats.org/officeDocument/2006/relationships/image" Target="../media/image688.png"/><Relationship Id="rId1" Type="http://schemas.openxmlformats.org/officeDocument/2006/relationships/customXml" Target="../ink/ink713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customXml" Target="../ink/ink729.xml"/><Relationship Id="rId8" Type="http://schemas.openxmlformats.org/officeDocument/2006/relationships/image" Target="../media/image698.png"/><Relationship Id="rId7" Type="http://schemas.openxmlformats.org/officeDocument/2006/relationships/customXml" Target="../ink/ink728.xml"/><Relationship Id="rId6" Type="http://schemas.openxmlformats.org/officeDocument/2006/relationships/image" Target="../media/image697.png"/><Relationship Id="rId5" Type="http://schemas.openxmlformats.org/officeDocument/2006/relationships/customXml" Target="../ink/ink727.xml"/><Relationship Id="rId4" Type="http://schemas.openxmlformats.org/officeDocument/2006/relationships/image" Target="../media/image102.png"/><Relationship Id="rId3" Type="http://schemas.openxmlformats.org/officeDocument/2006/relationships/customXml" Target="../ink/ink726.xml"/><Relationship Id="rId2" Type="http://schemas.openxmlformats.org/officeDocument/2006/relationships/image" Target="../media/image696.png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701.png"/><Relationship Id="rId13" Type="http://schemas.openxmlformats.org/officeDocument/2006/relationships/customXml" Target="../ink/ink731.xml"/><Relationship Id="rId12" Type="http://schemas.openxmlformats.org/officeDocument/2006/relationships/image" Target="../media/image700.png"/><Relationship Id="rId11" Type="http://schemas.openxmlformats.org/officeDocument/2006/relationships/customXml" Target="../ink/ink730.xml"/><Relationship Id="rId10" Type="http://schemas.openxmlformats.org/officeDocument/2006/relationships/image" Target="../media/image699.png"/><Relationship Id="rId1" Type="http://schemas.openxmlformats.org/officeDocument/2006/relationships/customXml" Target="../ink/ink7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02.png"/><Relationship Id="rId1" Type="http://schemas.openxmlformats.org/officeDocument/2006/relationships/customXml" Target="../ink/ink732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customXml" Target="../ink/ink737.xml"/><Relationship Id="rId8" Type="http://schemas.openxmlformats.org/officeDocument/2006/relationships/image" Target="../media/image706.png"/><Relationship Id="rId7" Type="http://schemas.openxmlformats.org/officeDocument/2006/relationships/customXml" Target="../ink/ink736.xml"/><Relationship Id="rId6" Type="http://schemas.openxmlformats.org/officeDocument/2006/relationships/image" Target="../media/image705.png"/><Relationship Id="rId57" Type="http://schemas.openxmlformats.org/officeDocument/2006/relationships/slideLayout" Target="../slideLayouts/slideLayout6.xml"/><Relationship Id="rId56" Type="http://schemas.openxmlformats.org/officeDocument/2006/relationships/image" Target="../media/image730.png"/><Relationship Id="rId55" Type="http://schemas.openxmlformats.org/officeDocument/2006/relationships/customXml" Target="../ink/ink760.xml"/><Relationship Id="rId54" Type="http://schemas.openxmlformats.org/officeDocument/2006/relationships/image" Target="../media/image729.png"/><Relationship Id="rId53" Type="http://schemas.openxmlformats.org/officeDocument/2006/relationships/customXml" Target="../ink/ink759.xml"/><Relationship Id="rId52" Type="http://schemas.openxmlformats.org/officeDocument/2006/relationships/image" Target="../media/image728.png"/><Relationship Id="rId51" Type="http://schemas.openxmlformats.org/officeDocument/2006/relationships/customXml" Target="../ink/ink758.xml"/><Relationship Id="rId50" Type="http://schemas.openxmlformats.org/officeDocument/2006/relationships/image" Target="../media/image727.png"/><Relationship Id="rId5" Type="http://schemas.openxmlformats.org/officeDocument/2006/relationships/customXml" Target="../ink/ink735.xml"/><Relationship Id="rId49" Type="http://schemas.openxmlformats.org/officeDocument/2006/relationships/customXml" Target="../ink/ink757.xml"/><Relationship Id="rId48" Type="http://schemas.openxmlformats.org/officeDocument/2006/relationships/image" Target="../media/image726.png"/><Relationship Id="rId47" Type="http://schemas.openxmlformats.org/officeDocument/2006/relationships/customXml" Target="../ink/ink756.xml"/><Relationship Id="rId46" Type="http://schemas.openxmlformats.org/officeDocument/2006/relationships/image" Target="../media/image725.png"/><Relationship Id="rId45" Type="http://schemas.openxmlformats.org/officeDocument/2006/relationships/customXml" Target="../ink/ink755.xml"/><Relationship Id="rId44" Type="http://schemas.openxmlformats.org/officeDocument/2006/relationships/image" Target="../media/image724.png"/><Relationship Id="rId43" Type="http://schemas.openxmlformats.org/officeDocument/2006/relationships/customXml" Target="../ink/ink754.xml"/><Relationship Id="rId42" Type="http://schemas.openxmlformats.org/officeDocument/2006/relationships/image" Target="../media/image723.png"/><Relationship Id="rId41" Type="http://schemas.openxmlformats.org/officeDocument/2006/relationships/customXml" Target="../ink/ink753.xml"/><Relationship Id="rId40" Type="http://schemas.openxmlformats.org/officeDocument/2006/relationships/image" Target="../media/image722.png"/><Relationship Id="rId4" Type="http://schemas.openxmlformats.org/officeDocument/2006/relationships/image" Target="../media/image704.png"/><Relationship Id="rId39" Type="http://schemas.openxmlformats.org/officeDocument/2006/relationships/customXml" Target="../ink/ink752.xml"/><Relationship Id="rId38" Type="http://schemas.openxmlformats.org/officeDocument/2006/relationships/image" Target="../media/image721.png"/><Relationship Id="rId37" Type="http://schemas.openxmlformats.org/officeDocument/2006/relationships/customXml" Target="../ink/ink751.xml"/><Relationship Id="rId36" Type="http://schemas.openxmlformats.org/officeDocument/2006/relationships/image" Target="../media/image720.png"/><Relationship Id="rId35" Type="http://schemas.openxmlformats.org/officeDocument/2006/relationships/customXml" Target="../ink/ink750.xml"/><Relationship Id="rId34" Type="http://schemas.openxmlformats.org/officeDocument/2006/relationships/image" Target="../media/image719.png"/><Relationship Id="rId33" Type="http://schemas.openxmlformats.org/officeDocument/2006/relationships/customXml" Target="../ink/ink749.xml"/><Relationship Id="rId32" Type="http://schemas.openxmlformats.org/officeDocument/2006/relationships/image" Target="../media/image718.png"/><Relationship Id="rId31" Type="http://schemas.openxmlformats.org/officeDocument/2006/relationships/customXml" Target="../ink/ink748.xml"/><Relationship Id="rId30" Type="http://schemas.openxmlformats.org/officeDocument/2006/relationships/image" Target="../media/image717.png"/><Relationship Id="rId3" Type="http://schemas.openxmlformats.org/officeDocument/2006/relationships/customXml" Target="../ink/ink734.xml"/><Relationship Id="rId29" Type="http://schemas.openxmlformats.org/officeDocument/2006/relationships/customXml" Target="../ink/ink747.xml"/><Relationship Id="rId28" Type="http://schemas.openxmlformats.org/officeDocument/2006/relationships/image" Target="../media/image716.png"/><Relationship Id="rId27" Type="http://schemas.openxmlformats.org/officeDocument/2006/relationships/customXml" Target="../ink/ink746.xml"/><Relationship Id="rId26" Type="http://schemas.openxmlformats.org/officeDocument/2006/relationships/image" Target="../media/image715.png"/><Relationship Id="rId25" Type="http://schemas.openxmlformats.org/officeDocument/2006/relationships/customXml" Target="../ink/ink745.xml"/><Relationship Id="rId24" Type="http://schemas.openxmlformats.org/officeDocument/2006/relationships/image" Target="../media/image714.png"/><Relationship Id="rId23" Type="http://schemas.openxmlformats.org/officeDocument/2006/relationships/customXml" Target="../ink/ink744.xml"/><Relationship Id="rId22" Type="http://schemas.openxmlformats.org/officeDocument/2006/relationships/image" Target="../media/image713.png"/><Relationship Id="rId21" Type="http://schemas.openxmlformats.org/officeDocument/2006/relationships/customXml" Target="../ink/ink743.xml"/><Relationship Id="rId20" Type="http://schemas.openxmlformats.org/officeDocument/2006/relationships/image" Target="../media/image712.png"/><Relationship Id="rId2" Type="http://schemas.openxmlformats.org/officeDocument/2006/relationships/image" Target="../media/image703.png"/><Relationship Id="rId19" Type="http://schemas.openxmlformats.org/officeDocument/2006/relationships/customXml" Target="../ink/ink742.xml"/><Relationship Id="rId18" Type="http://schemas.openxmlformats.org/officeDocument/2006/relationships/image" Target="../media/image711.png"/><Relationship Id="rId17" Type="http://schemas.openxmlformats.org/officeDocument/2006/relationships/customXml" Target="../ink/ink741.xml"/><Relationship Id="rId16" Type="http://schemas.openxmlformats.org/officeDocument/2006/relationships/image" Target="../media/image710.png"/><Relationship Id="rId15" Type="http://schemas.openxmlformats.org/officeDocument/2006/relationships/customXml" Target="../ink/ink740.xml"/><Relationship Id="rId14" Type="http://schemas.openxmlformats.org/officeDocument/2006/relationships/image" Target="../media/image709.png"/><Relationship Id="rId13" Type="http://schemas.openxmlformats.org/officeDocument/2006/relationships/customXml" Target="../ink/ink739.xml"/><Relationship Id="rId12" Type="http://schemas.openxmlformats.org/officeDocument/2006/relationships/image" Target="../media/image708.png"/><Relationship Id="rId11" Type="http://schemas.openxmlformats.org/officeDocument/2006/relationships/customXml" Target="../ink/ink738.xml"/><Relationship Id="rId10" Type="http://schemas.openxmlformats.org/officeDocument/2006/relationships/image" Target="../media/image707.png"/><Relationship Id="rId1" Type="http://schemas.openxmlformats.org/officeDocument/2006/relationships/customXml" Target="../ink/ink73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731.png"/><Relationship Id="rId1" Type="http://schemas.openxmlformats.org/officeDocument/2006/relationships/customXml" Target="../ink/ink76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customXml" Target="../ink/ink6.xml"/><Relationship Id="rId89" Type="http://schemas.openxmlformats.org/officeDocument/2006/relationships/slideLayout" Target="../slideLayouts/slideLayout2.xml"/><Relationship Id="rId88" Type="http://schemas.openxmlformats.org/officeDocument/2006/relationships/image" Target="../media/image45.png"/><Relationship Id="rId87" Type="http://schemas.openxmlformats.org/officeDocument/2006/relationships/customXml" Target="../ink/ink45.xml"/><Relationship Id="rId86" Type="http://schemas.openxmlformats.org/officeDocument/2006/relationships/image" Target="../media/image44.png"/><Relationship Id="rId85" Type="http://schemas.openxmlformats.org/officeDocument/2006/relationships/customXml" Target="../ink/ink44.xml"/><Relationship Id="rId84" Type="http://schemas.openxmlformats.org/officeDocument/2006/relationships/image" Target="../media/image43.png"/><Relationship Id="rId83" Type="http://schemas.openxmlformats.org/officeDocument/2006/relationships/customXml" Target="../ink/ink43.xml"/><Relationship Id="rId82" Type="http://schemas.openxmlformats.org/officeDocument/2006/relationships/image" Target="../media/image42.png"/><Relationship Id="rId81" Type="http://schemas.openxmlformats.org/officeDocument/2006/relationships/customXml" Target="../ink/ink42.xml"/><Relationship Id="rId80" Type="http://schemas.openxmlformats.org/officeDocument/2006/relationships/image" Target="../media/image41.png"/><Relationship Id="rId8" Type="http://schemas.openxmlformats.org/officeDocument/2006/relationships/image" Target="../media/image5.png"/><Relationship Id="rId79" Type="http://schemas.openxmlformats.org/officeDocument/2006/relationships/customXml" Target="../ink/ink41.xml"/><Relationship Id="rId78" Type="http://schemas.openxmlformats.org/officeDocument/2006/relationships/image" Target="../media/image40.png"/><Relationship Id="rId77" Type="http://schemas.openxmlformats.org/officeDocument/2006/relationships/customXml" Target="../ink/ink40.xml"/><Relationship Id="rId76" Type="http://schemas.openxmlformats.org/officeDocument/2006/relationships/image" Target="../media/image39.png"/><Relationship Id="rId75" Type="http://schemas.openxmlformats.org/officeDocument/2006/relationships/customXml" Target="../ink/ink39.xml"/><Relationship Id="rId74" Type="http://schemas.openxmlformats.org/officeDocument/2006/relationships/image" Target="../media/image38.png"/><Relationship Id="rId73" Type="http://schemas.openxmlformats.org/officeDocument/2006/relationships/customXml" Target="../ink/ink38.xml"/><Relationship Id="rId72" Type="http://schemas.openxmlformats.org/officeDocument/2006/relationships/image" Target="../media/image37.png"/><Relationship Id="rId71" Type="http://schemas.openxmlformats.org/officeDocument/2006/relationships/customXml" Target="../ink/ink37.xml"/><Relationship Id="rId70" Type="http://schemas.openxmlformats.org/officeDocument/2006/relationships/image" Target="../media/image36.png"/><Relationship Id="rId7" Type="http://schemas.openxmlformats.org/officeDocument/2006/relationships/customXml" Target="../ink/ink5.xml"/><Relationship Id="rId69" Type="http://schemas.openxmlformats.org/officeDocument/2006/relationships/customXml" Target="../ink/ink36.xml"/><Relationship Id="rId68" Type="http://schemas.openxmlformats.org/officeDocument/2006/relationships/image" Target="../media/image35.png"/><Relationship Id="rId67" Type="http://schemas.openxmlformats.org/officeDocument/2006/relationships/customXml" Target="../ink/ink35.xml"/><Relationship Id="rId66" Type="http://schemas.openxmlformats.org/officeDocument/2006/relationships/image" Target="../media/image34.png"/><Relationship Id="rId65" Type="http://schemas.openxmlformats.org/officeDocument/2006/relationships/customXml" Target="../ink/ink34.xml"/><Relationship Id="rId64" Type="http://schemas.openxmlformats.org/officeDocument/2006/relationships/image" Target="../media/image33.png"/><Relationship Id="rId63" Type="http://schemas.openxmlformats.org/officeDocument/2006/relationships/customXml" Target="../ink/ink33.xml"/><Relationship Id="rId62" Type="http://schemas.openxmlformats.org/officeDocument/2006/relationships/image" Target="../media/image32.png"/><Relationship Id="rId61" Type="http://schemas.openxmlformats.org/officeDocument/2006/relationships/customXml" Target="../ink/ink32.xml"/><Relationship Id="rId60" Type="http://schemas.openxmlformats.org/officeDocument/2006/relationships/image" Target="../media/image31.png"/><Relationship Id="rId6" Type="http://schemas.openxmlformats.org/officeDocument/2006/relationships/image" Target="../media/image4.png"/><Relationship Id="rId59" Type="http://schemas.openxmlformats.org/officeDocument/2006/relationships/customXml" Target="../ink/ink31.xml"/><Relationship Id="rId58" Type="http://schemas.openxmlformats.org/officeDocument/2006/relationships/image" Target="../media/image30.png"/><Relationship Id="rId57" Type="http://schemas.openxmlformats.org/officeDocument/2006/relationships/customXml" Target="../ink/ink30.xml"/><Relationship Id="rId56" Type="http://schemas.openxmlformats.org/officeDocument/2006/relationships/image" Target="../media/image29.png"/><Relationship Id="rId55" Type="http://schemas.openxmlformats.org/officeDocument/2006/relationships/customXml" Target="../ink/ink29.xml"/><Relationship Id="rId54" Type="http://schemas.openxmlformats.org/officeDocument/2006/relationships/image" Target="../media/image28.png"/><Relationship Id="rId53" Type="http://schemas.openxmlformats.org/officeDocument/2006/relationships/customXml" Target="../ink/ink28.xml"/><Relationship Id="rId52" Type="http://schemas.openxmlformats.org/officeDocument/2006/relationships/image" Target="../media/image27.png"/><Relationship Id="rId51" Type="http://schemas.openxmlformats.org/officeDocument/2006/relationships/customXml" Target="../ink/ink27.xml"/><Relationship Id="rId50" Type="http://schemas.openxmlformats.org/officeDocument/2006/relationships/image" Target="../media/image26.png"/><Relationship Id="rId5" Type="http://schemas.openxmlformats.org/officeDocument/2006/relationships/customXml" Target="../ink/ink4.xml"/><Relationship Id="rId49" Type="http://schemas.openxmlformats.org/officeDocument/2006/relationships/customXml" Target="../ink/ink26.xml"/><Relationship Id="rId48" Type="http://schemas.openxmlformats.org/officeDocument/2006/relationships/image" Target="../media/image25.png"/><Relationship Id="rId47" Type="http://schemas.openxmlformats.org/officeDocument/2006/relationships/customXml" Target="../ink/ink25.xml"/><Relationship Id="rId46" Type="http://schemas.openxmlformats.org/officeDocument/2006/relationships/image" Target="../media/image24.png"/><Relationship Id="rId45" Type="http://schemas.openxmlformats.org/officeDocument/2006/relationships/customXml" Target="../ink/ink24.xml"/><Relationship Id="rId44" Type="http://schemas.openxmlformats.org/officeDocument/2006/relationships/image" Target="../media/image23.png"/><Relationship Id="rId43" Type="http://schemas.openxmlformats.org/officeDocument/2006/relationships/customXml" Target="../ink/ink23.xml"/><Relationship Id="rId42" Type="http://schemas.openxmlformats.org/officeDocument/2006/relationships/image" Target="../media/image22.png"/><Relationship Id="rId41" Type="http://schemas.openxmlformats.org/officeDocument/2006/relationships/customXml" Target="../ink/ink22.xml"/><Relationship Id="rId40" Type="http://schemas.openxmlformats.org/officeDocument/2006/relationships/image" Target="../media/image21.png"/><Relationship Id="rId4" Type="http://schemas.openxmlformats.org/officeDocument/2006/relationships/image" Target="../media/image3.png"/><Relationship Id="rId39" Type="http://schemas.openxmlformats.org/officeDocument/2006/relationships/customXml" Target="../ink/ink21.xml"/><Relationship Id="rId38" Type="http://schemas.openxmlformats.org/officeDocument/2006/relationships/image" Target="../media/image20.png"/><Relationship Id="rId37" Type="http://schemas.openxmlformats.org/officeDocument/2006/relationships/customXml" Target="../ink/ink20.xml"/><Relationship Id="rId36" Type="http://schemas.openxmlformats.org/officeDocument/2006/relationships/image" Target="../media/image19.png"/><Relationship Id="rId35" Type="http://schemas.openxmlformats.org/officeDocument/2006/relationships/customXml" Target="../ink/ink19.xml"/><Relationship Id="rId34" Type="http://schemas.openxmlformats.org/officeDocument/2006/relationships/image" Target="../media/image18.png"/><Relationship Id="rId33" Type="http://schemas.openxmlformats.org/officeDocument/2006/relationships/customXml" Target="../ink/ink18.xml"/><Relationship Id="rId32" Type="http://schemas.openxmlformats.org/officeDocument/2006/relationships/image" Target="../media/image17.png"/><Relationship Id="rId31" Type="http://schemas.openxmlformats.org/officeDocument/2006/relationships/customXml" Target="../ink/ink17.xml"/><Relationship Id="rId30" Type="http://schemas.openxmlformats.org/officeDocument/2006/relationships/image" Target="../media/image16.png"/><Relationship Id="rId3" Type="http://schemas.openxmlformats.org/officeDocument/2006/relationships/customXml" Target="../ink/ink3.xml"/><Relationship Id="rId29" Type="http://schemas.openxmlformats.org/officeDocument/2006/relationships/customXml" Target="../ink/ink16.xml"/><Relationship Id="rId28" Type="http://schemas.openxmlformats.org/officeDocument/2006/relationships/image" Target="../media/image15.png"/><Relationship Id="rId27" Type="http://schemas.openxmlformats.org/officeDocument/2006/relationships/customXml" Target="../ink/ink15.xml"/><Relationship Id="rId26" Type="http://schemas.openxmlformats.org/officeDocument/2006/relationships/image" Target="../media/image14.png"/><Relationship Id="rId25" Type="http://schemas.openxmlformats.org/officeDocument/2006/relationships/customXml" Target="../ink/ink14.xml"/><Relationship Id="rId24" Type="http://schemas.openxmlformats.org/officeDocument/2006/relationships/image" Target="../media/image13.png"/><Relationship Id="rId23" Type="http://schemas.openxmlformats.org/officeDocument/2006/relationships/customXml" Target="../ink/ink13.xml"/><Relationship Id="rId22" Type="http://schemas.openxmlformats.org/officeDocument/2006/relationships/image" Target="../media/image12.png"/><Relationship Id="rId21" Type="http://schemas.openxmlformats.org/officeDocument/2006/relationships/customXml" Target="../ink/ink12.xml"/><Relationship Id="rId20" Type="http://schemas.openxmlformats.org/officeDocument/2006/relationships/image" Target="../media/image11.png"/><Relationship Id="rId2" Type="http://schemas.openxmlformats.org/officeDocument/2006/relationships/image" Target="../media/image2.png"/><Relationship Id="rId19" Type="http://schemas.openxmlformats.org/officeDocument/2006/relationships/customXml" Target="../ink/ink11.xml"/><Relationship Id="rId18" Type="http://schemas.openxmlformats.org/officeDocument/2006/relationships/image" Target="../media/image10.png"/><Relationship Id="rId17" Type="http://schemas.openxmlformats.org/officeDocument/2006/relationships/customXml" Target="../ink/ink10.xml"/><Relationship Id="rId16" Type="http://schemas.openxmlformats.org/officeDocument/2006/relationships/image" Target="../media/image9.png"/><Relationship Id="rId15" Type="http://schemas.openxmlformats.org/officeDocument/2006/relationships/customXml" Target="../ink/ink9.xml"/><Relationship Id="rId14" Type="http://schemas.openxmlformats.org/officeDocument/2006/relationships/image" Target="../media/image8.png"/><Relationship Id="rId13" Type="http://schemas.openxmlformats.org/officeDocument/2006/relationships/customXml" Target="../ink/ink8.xml"/><Relationship Id="rId12" Type="http://schemas.openxmlformats.org/officeDocument/2006/relationships/image" Target="../media/image7.png"/><Relationship Id="rId11" Type="http://schemas.openxmlformats.org/officeDocument/2006/relationships/customXml" Target="../ink/ink7.xml"/><Relationship Id="rId10" Type="http://schemas.openxmlformats.org/officeDocument/2006/relationships/image" Target="../media/image6.png"/><Relationship Id="rId1" Type="http://schemas.openxmlformats.org/officeDocument/2006/relationships/customXml" Target="../ink/ink2.xml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customXml" Target="../ink/ink766.xml"/><Relationship Id="rId8" Type="http://schemas.openxmlformats.org/officeDocument/2006/relationships/image" Target="../media/image734.png"/><Relationship Id="rId7" Type="http://schemas.openxmlformats.org/officeDocument/2006/relationships/customXml" Target="../ink/ink765.xml"/><Relationship Id="rId61" Type="http://schemas.openxmlformats.org/officeDocument/2006/relationships/slideLayout" Target="../slideLayouts/slideLayout6.xml"/><Relationship Id="rId60" Type="http://schemas.openxmlformats.org/officeDocument/2006/relationships/image" Target="../media/image760.png"/><Relationship Id="rId6" Type="http://schemas.openxmlformats.org/officeDocument/2006/relationships/image" Target="../media/image733.png"/><Relationship Id="rId59" Type="http://schemas.openxmlformats.org/officeDocument/2006/relationships/customXml" Target="../ink/ink791.xml"/><Relationship Id="rId58" Type="http://schemas.openxmlformats.org/officeDocument/2006/relationships/image" Target="../media/image759.png"/><Relationship Id="rId57" Type="http://schemas.openxmlformats.org/officeDocument/2006/relationships/customXml" Target="../ink/ink790.xml"/><Relationship Id="rId56" Type="http://schemas.openxmlformats.org/officeDocument/2006/relationships/image" Target="../media/image758.png"/><Relationship Id="rId55" Type="http://schemas.openxmlformats.org/officeDocument/2006/relationships/customXml" Target="../ink/ink789.xml"/><Relationship Id="rId54" Type="http://schemas.openxmlformats.org/officeDocument/2006/relationships/image" Target="../media/image757.png"/><Relationship Id="rId53" Type="http://schemas.openxmlformats.org/officeDocument/2006/relationships/customXml" Target="../ink/ink788.xml"/><Relationship Id="rId52" Type="http://schemas.openxmlformats.org/officeDocument/2006/relationships/image" Target="../media/image756.png"/><Relationship Id="rId51" Type="http://schemas.openxmlformats.org/officeDocument/2006/relationships/customXml" Target="../ink/ink787.xml"/><Relationship Id="rId50" Type="http://schemas.openxmlformats.org/officeDocument/2006/relationships/image" Target="../media/image755.png"/><Relationship Id="rId5" Type="http://schemas.openxmlformats.org/officeDocument/2006/relationships/customXml" Target="../ink/ink764.xml"/><Relationship Id="rId49" Type="http://schemas.openxmlformats.org/officeDocument/2006/relationships/customXml" Target="../ink/ink786.xml"/><Relationship Id="rId48" Type="http://schemas.openxmlformats.org/officeDocument/2006/relationships/image" Target="../media/image754.png"/><Relationship Id="rId47" Type="http://schemas.openxmlformats.org/officeDocument/2006/relationships/customXml" Target="../ink/ink785.xml"/><Relationship Id="rId46" Type="http://schemas.openxmlformats.org/officeDocument/2006/relationships/image" Target="../media/image753.png"/><Relationship Id="rId45" Type="http://schemas.openxmlformats.org/officeDocument/2006/relationships/customXml" Target="../ink/ink784.xml"/><Relationship Id="rId44" Type="http://schemas.openxmlformats.org/officeDocument/2006/relationships/image" Target="../media/image752.png"/><Relationship Id="rId43" Type="http://schemas.openxmlformats.org/officeDocument/2006/relationships/customXml" Target="../ink/ink783.xml"/><Relationship Id="rId42" Type="http://schemas.openxmlformats.org/officeDocument/2006/relationships/image" Target="../media/image751.png"/><Relationship Id="rId41" Type="http://schemas.openxmlformats.org/officeDocument/2006/relationships/customXml" Target="../ink/ink782.xml"/><Relationship Id="rId40" Type="http://schemas.openxmlformats.org/officeDocument/2006/relationships/image" Target="../media/image750.png"/><Relationship Id="rId4" Type="http://schemas.openxmlformats.org/officeDocument/2006/relationships/image" Target="../media/image732.png"/><Relationship Id="rId39" Type="http://schemas.openxmlformats.org/officeDocument/2006/relationships/customXml" Target="../ink/ink781.xml"/><Relationship Id="rId38" Type="http://schemas.openxmlformats.org/officeDocument/2006/relationships/image" Target="../media/image749.png"/><Relationship Id="rId37" Type="http://schemas.openxmlformats.org/officeDocument/2006/relationships/customXml" Target="../ink/ink780.xml"/><Relationship Id="rId36" Type="http://schemas.openxmlformats.org/officeDocument/2006/relationships/image" Target="../media/image748.png"/><Relationship Id="rId35" Type="http://schemas.openxmlformats.org/officeDocument/2006/relationships/customXml" Target="../ink/ink779.xml"/><Relationship Id="rId34" Type="http://schemas.openxmlformats.org/officeDocument/2006/relationships/image" Target="../media/image747.png"/><Relationship Id="rId33" Type="http://schemas.openxmlformats.org/officeDocument/2006/relationships/customXml" Target="../ink/ink778.xml"/><Relationship Id="rId32" Type="http://schemas.openxmlformats.org/officeDocument/2006/relationships/image" Target="../media/image746.png"/><Relationship Id="rId31" Type="http://schemas.openxmlformats.org/officeDocument/2006/relationships/customXml" Target="../ink/ink777.xml"/><Relationship Id="rId30" Type="http://schemas.openxmlformats.org/officeDocument/2006/relationships/image" Target="../media/image745.png"/><Relationship Id="rId3" Type="http://schemas.openxmlformats.org/officeDocument/2006/relationships/customXml" Target="../ink/ink763.xml"/><Relationship Id="rId29" Type="http://schemas.openxmlformats.org/officeDocument/2006/relationships/customXml" Target="../ink/ink776.xml"/><Relationship Id="rId28" Type="http://schemas.openxmlformats.org/officeDocument/2006/relationships/image" Target="../media/image744.png"/><Relationship Id="rId27" Type="http://schemas.openxmlformats.org/officeDocument/2006/relationships/customXml" Target="../ink/ink775.xml"/><Relationship Id="rId26" Type="http://schemas.openxmlformats.org/officeDocument/2006/relationships/image" Target="../media/image743.png"/><Relationship Id="rId25" Type="http://schemas.openxmlformats.org/officeDocument/2006/relationships/customXml" Target="../ink/ink774.xml"/><Relationship Id="rId24" Type="http://schemas.openxmlformats.org/officeDocument/2006/relationships/image" Target="../media/image742.png"/><Relationship Id="rId23" Type="http://schemas.openxmlformats.org/officeDocument/2006/relationships/customXml" Target="../ink/ink773.xml"/><Relationship Id="rId22" Type="http://schemas.openxmlformats.org/officeDocument/2006/relationships/image" Target="../media/image741.png"/><Relationship Id="rId21" Type="http://schemas.openxmlformats.org/officeDocument/2006/relationships/customXml" Target="../ink/ink772.xml"/><Relationship Id="rId20" Type="http://schemas.openxmlformats.org/officeDocument/2006/relationships/image" Target="../media/image740.png"/><Relationship Id="rId2" Type="http://schemas.openxmlformats.org/officeDocument/2006/relationships/image" Target="../media/image102.png"/><Relationship Id="rId19" Type="http://schemas.openxmlformats.org/officeDocument/2006/relationships/customXml" Target="../ink/ink771.xml"/><Relationship Id="rId18" Type="http://schemas.openxmlformats.org/officeDocument/2006/relationships/image" Target="../media/image739.png"/><Relationship Id="rId17" Type="http://schemas.openxmlformats.org/officeDocument/2006/relationships/customXml" Target="../ink/ink770.xml"/><Relationship Id="rId16" Type="http://schemas.openxmlformats.org/officeDocument/2006/relationships/image" Target="../media/image738.png"/><Relationship Id="rId15" Type="http://schemas.openxmlformats.org/officeDocument/2006/relationships/customXml" Target="../ink/ink769.xml"/><Relationship Id="rId14" Type="http://schemas.openxmlformats.org/officeDocument/2006/relationships/image" Target="../media/image737.png"/><Relationship Id="rId13" Type="http://schemas.openxmlformats.org/officeDocument/2006/relationships/customXml" Target="../ink/ink768.xml"/><Relationship Id="rId12" Type="http://schemas.openxmlformats.org/officeDocument/2006/relationships/image" Target="../media/image736.png"/><Relationship Id="rId11" Type="http://schemas.openxmlformats.org/officeDocument/2006/relationships/customXml" Target="../ink/ink767.xml"/><Relationship Id="rId10" Type="http://schemas.openxmlformats.org/officeDocument/2006/relationships/image" Target="../media/image735.png"/><Relationship Id="rId1" Type="http://schemas.openxmlformats.org/officeDocument/2006/relationships/customXml" Target="../ink/ink762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customXml" Target="../ink/ink796.xml"/><Relationship Id="rId8" Type="http://schemas.openxmlformats.org/officeDocument/2006/relationships/image" Target="../media/image764.png"/><Relationship Id="rId7" Type="http://schemas.openxmlformats.org/officeDocument/2006/relationships/customXml" Target="../ink/ink795.xml"/><Relationship Id="rId6" Type="http://schemas.openxmlformats.org/officeDocument/2006/relationships/image" Target="../media/image763.png"/><Relationship Id="rId57" Type="http://schemas.openxmlformats.org/officeDocument/2006/relationships/slideLayout" Target="../slideLayouts/slideLayout6.xml"/><Relationship Id="rId56" Type="http://schemas.openxmlformats.org/officeDocument/2006/relationships/image" Target="../media/image788.png"/><Relationship Id="rId55" Type="http://schemas.openxmlformats.org/officeDocument/2006/relationships/customXml" Target="../ink/ink819.xml"/><Relationship Id="rId54" Type="http://schemas.openxmlformats.org/officeDocument/2006/relationships/image" Target="../media/image787.png"/><Relationship Id="rId53" Type="http://schemas.openxmlformats.org/officeDocument/2006/relationships/customXml" Target="../ink/ink818.xml"/><Relationship Id="rId52" Type="http://schemas.openxmlformats.org/officeDocument/2006/relationships/image" Target="../media/image786.png"/><Relationship Id="rId51" Type="http://schemas.openxmlformats.org/officeDocument/2006/relationships/customXml" Target="../ink/ink817.xml"/><Relationship Id="rId50" Type="http://schemas.openxmlformats.org/officeDocument/2006/relationships/image" Target="../media/image785.png"/><Relationship Id="rId5" Type="http://schemas.openxmlformats.org/officeDocument/2006/relationships/customXml" Target="../ink/ink794.xml"/><Relationship Id="rId49" Type="http://schemas.openxmlformats.org/officeDocument/2006/relationships/customXml" Target="../ink/ink816.xml"/><Relationship Id="rId48" Type="http://schemas.openxmlformats.org/officeDocument/2006/relationships/image" Target="../media/image784.png"/><Relationship Id="rId47" Type="http://schemas.openxmlformats.org/officeDocument/2006/relationships/customXml" Target="../ink/ink815.xml"/><Relationship Id="rId46" Type="http://schemas.openxmlformats.org/officeDocument/2006/relationships/image" Target="../media/image783.png"/><Relationship Id="rId45" Type="http://schemas.openxmlformats.org/officeDocument/2006/relationships/customXml" Target="../ink/ink814.xml"/><Relationship Id="rId44" Type="http://schemas.openxmlformats.org/officeDocument/2006/relationships/image" Target="../media/image782.png"/><Relationship Id="rId43" Type="http://schemas.openxmlformats.org/officeDocument/2006/relationships/customXml" Target="../ink/ink813.xml"/><Relationship Id="rId42" Type="http://schemas.openxmlformats.org/officeDocument/2006/relationships/image" Target="../media/image781.png"/><Relationship Id="rId41" Type="http://schemas.openxmlformats.org/officeDocument/2006/relationships/customXml" Target="../ink/ink812.xml"/><Relationship Id="rId40" Type="http://schemas.openxmlformats.org/officeDocument/2006/relationships/image" Target="../media/image780.png"/><Relationship Id="rId4" Type="http://schemas.openxmlformats.org/officeDocument/2006/relationships/image" Target="../media/image762.png"/><Relationship Id="rId39" Type="http://schemas.openxmlformats.org/officeDocument/2006/relationships/customXml" Target="../ink/ink811.xml"/><Relationship Id="rId38" Type="http://schemas.openxmlformats.org/officeDocument/2006/relationships/image" Target="../media/image779.png"/><Relationship Id="rId37" Type="http://schemas.openxmlformats.org/officeDocument/2006/relationships/customXml" Target="../ink/ink810.xml"/><Relationship Id="rId36" Type="http://schemas.openxmlformats.org/officeDocument/2006/relationships/image" Target="../media/image778.png"/><Relationship Id="rId35" Type="http://schemas.openxmlformats.org/officeDocument/2006/relationships/customXml" Target="../ink/ink809.xml"/><Relationship Id="rId34" Type="http://schemas.openxmlformats.org/officeDocument/2006/relationships/image" Target="../media/image777.png"/><Relationship Id="rId33" Type="http://schemas.openxmlformats.org/officeDocument/2006/relationships/customXml" Target="../ink/ink808.xml"/><Relationship Id="rId32" Type="http://schemas.openxmlformats.org/officeDocument/2006/relationships/image" Target="../media/image776.png"/><Relationship Id="rId31" Type="http://schemas.openxmlformats.org/officeDocument/2006/relationships/customXml" Target="../ink/ink807.xml"/><Relationship Id="rId30" Type="http://schemas.openxmlformats.org/officeDocument/2006/relationships/image" Target="../media/image775.png"/><Relationship Id="rId3" Type="http://schemas.openxmlformats.org/officeDocument/2006/relationships/customXml" Target="../ink/ink793.xml"/><Relationship Id="rId29" Type="http://schemas.openxmlformats.org/officeDocument/2006/relationships/customXml" Target="../ink/ink806.xml"/><Relationship Id="rId28" Type="http://schemas.openxmlformats.org/officeDocument/2006/relationships/image" Target="../media/image774.png"/><Relationship Id="rId27" Type="http://schemas.openxmlformats.org/officeDocument/2006/relationships/customXml" Target="../ink/ink805.xml"/><Relationship Id="rId26" Type="http://schemas.openxmlformats.org/officeDocument/2006/relationships/image" Target="../media/image773.png"/><Relationship Id="rId25" Type="http://schemas.openxmlformats.org/officeDocument/2006/relationships/customXml" Target="../ink/ink804.xml"/><Relationship Id="rId24" Type="http://schemas.openxmlformats.org/officeDocument/2006/relationships/image" Target="../media/image772.png"/><Relationship Id="rId23" Type="http://schemas.openxmlformats.org/officeDocument/2006/relationships/customXml" Target="../ink/ink803.xml"/><Relationship Id="rId22" Type="http://schemas.openxmlformats.org/officeDocument/2006/relationships/image" Target="../media/image771.png"/><Relationship Id="rId21" Type="http://schemas.openxmlformats.org/officeDocument/2006/relationships/customXml" Target="../ink/ink802.xml"/><Relationship Id="rId20" Type="http://schemas.openxmlformats.org/officeDocument/2006/relationships/image" Target="../media/image770.png"/><Relationship Id="rId2" Type="http://schemas.openxmlformats.org/officeDocument/2006/relationships/image" Target="../media/image761.png"/><Relationship Id="rId19" Type="http://schemas.openxmlformats.org/officeDocument/2006/relationships/customXml" Target="../ink/ink801.xml"/><Relationship Id="rId18" Type="http://schemas.openxmlformats.org/officeDocument/2006/relationships/image" Target="../media/image769.png"/><Relationship Id="rId17" Type="http://schemas.openxmlformats.org/officeDocument/2006/relationships/customXml" Target="../ink/ink800.xml"/><Relationship Id="rId16" Type="http://schemas.openxmlformats.org/officeDocument/2006/relationships/image" Target="../media/image768.png"/><Relationship Id="rId15" Type="http://schemas.openxmlformats.org/officeDocument/2006/relationships/customXml" Target="../ink/ink799.xml"/><Relationship Id="rId14" Type="http://schemas.openxmlformats.org/officeDocument/2006/relationships/image" Target="../media/image767.png"/><Relationship Id="rId13" Type="http://schemas.openxmlformats.org/officeDocument/2006/relationships/customXml" Target="../ink/ink798.xml"/><Relationship Id="rId12" Type="http://schemas.openxmlformats.org/officeDocument/2006/relationships/image" Target="../media/image766.png"/><Relationship Id="rId11" Type="http://schemas.openxmlformats.org/officeDocument/2006/relationships/customXml" Target="../ink/ink797.xml"/><Relationship Id="rId10" Type="http://schemas.openxmlformats.org/officeDocument/2006/relationships/image" Target="../media/image765.png"/><Relationship Id="rId1" Type="http://schemas.openxmlformats.org/officeDocument/2006/relationships/customXml" Target="../ink/ink792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customXml" Target="../ink/ink824.xml"/><Relationship Id="rId8" Type="http://schemas.openxmlformats.org/officeDocument/2006/relationships/image" Target="../media/image792.png"/><Relationship Id="rId7" Type="http://schemas.openxmlformats.org/officeDocument/2006/relationships/customXml" Target="../ink/ink823.xml"/><Relationship Id="rId6" Type="http://schemas.openxmlformats.org/officeDocument/2006/relationships/image" Target="../media/image791.png"/><Relationship Id="rId5" Type="http://schemas.openxmlformats.org/officeDocument/2006/relationships/customXml" Target="../ink/ink822.xml"/><Relationship Id="rId4" Type="http://schemas.openxmlformats.org/officeDocument/2006/relationships/image" Target="../media/image790.png"/><Relationship Id="rId3" Type="http://schemas.openxmlformats.org/officeDocument/2006/relationships/customXml" Target="../ink/ink821.xml"/><Relationship Id="rId23" Type="http://schemas.openxmlformats.org/officeDocument/2006/relationships/slideLayout" Target="../slideLayouts/slideLayout6.xml"/><Relationship Id="rId22" Type="http://schemas.openxmlformats.org/officeDocument/2006/relationships/image" Target="../media/image799.png"/><Relationship Id="rId21" Type="http://schemas.openxmlformats.org/officeDocument/2006/relationships/customXml" Target="../ink/ink830.xml"/><Relationship Id="rId20" Type="http://schemas.openxmlformats.org/officeDocument/2006/relationships/image" Target="../media/image798.png"/><Relationship Id="rId2" Type="http://schemas.openxmlformats.org/officeDocument/2006/relationships/image" Target="../media/image789.png"/><Relationship Id="rId19" Type="http://schemas.openxmlformats.org/officeDocument/2006/relationships/customXml" Target="../ink/ink829.xml"/><Relationship Id="rId18" Type="http://schemas.openxmlformats.org/officeDocument/2006/relationships/image" Target="../media/image797.png"/><Relationship Id="rId17" Type="http://schemas.openxmlformats.org/officeDocument/2006/relationships/customXml" Target="../ink/ink828.xml"/><Relationship Id="rId16" Type="http://schemas.openxmlformats.org/officeDocument/2006/relationships/image" Target="../media/image796.png"/><Relationship Id="rId15" Type="http://schemas.openxmlformats.org/officeDocument/2006/relationships/customXml" Target="../ink/ink827.xml"/><Relationship Id="rId14" Type="http://schemas.openxmlformats.org/officeDocument/2006/relationships/image" Target="../media/image795.png"/><Relationship Id="rId13" Type="http://schemas.openxmlformats.org/officeDocument/2006/relationships/customXml" Target="../ink/ink826.xml"/><Relationship Id="rId12" Type="http://schemas.openxmlformats.org/officeDocument/2006/relationships/image" Target="../media/image794.png"/><Relationship Id="rId11" Type="http://schemas.openxmlformats.org/officeDocument/2006/relationships/customXml" Target="../ink/ink825.xml"/><Relationship Id="rId10" Type="http://schemas.openxmlformats.org/officeDocument/2006/relationships/image" Target="../media/image793.png"/><Relationship Id="rId1" Type="http://schemas.openxmlformats.org/officeDocument/2006/relationships/customXml" Target="../ink/ink820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customXml" Target="../ink/ink835.xml"/><Relationship Id="rId8" Type="http://schemas.openxmlformats.org/officeDocument/2006/relationships/image" Target="../media/image803.png"/><Relationship Id="rId7" Type="http://schemas.openxmlformats.org/officeDocument/2006/relationships/customXml" Target="../ink/ink834.xml"/><Relationship Id="rId6" Type="http://schemas.openxmlformats.org/officeDocument/2006/relationships/image" Target="../media/image802.png"/><Relationship Id="rId53" Type="http://schemas.openxmlformats.org/officeDocument/2006/relationships/slideLayout" Target="../slideLayouts/slideLayout6.xml"/><Relationship Id="rId52" Type="http://schemas.openxmlformats.org/officeDocument/2006/relationships/image" Target="../media/image825.png"/><Relationship Id="rId51" Type="http://schemas.openxmlformats.org/officeDocument/2006/relationships/customXml" Target="../ink/ink856.xml"/><Relationship Id="rId50" Type="http://schemas.openxmlformats.org/officeDocument/2006/relationships/image" Target="../media/image824.png"/><Relationship Id="rId5" Type="http://schemas.openxmlformats.org/officeDocument/2006/relationships/customXml" Target="../ink/ink833.xml"/><Relationship Id="rId49" Type="http://schemas.openxmlformats.org/officeDocument/2006/relationships/customXml" Target="../ink/ink855.xml"/><Relationship Id="rId48" Type="http://schemas.openxmlformats.org/officeDocument/2006/relationships/image" Target="../media/image823.png"/><Relationship Id="rId47" Type="http://schemas.openxmlformats.org/officeDocument/2006/relationships/customXml" Target="../ink/ink854.xml"/><Relationship Id="rId46" Type="http://schemas.openxmlformats.org/officeDocument/2006/relationships/image" Target="../media/image822.png"/><Relationship Id="rId45" Type="http://schemas.openxmlformats.org/officeDocument/2006/relationships/customXml" Target="../ink/ink853.xml"/><Relationship Id="rId44" Type="http://schemas.openxmlformats.org/officeDocument/2006/relationships/image" Target="../media/image821.png"/><Relationship Id="rId43" Type="http://schemas.openxmlformats.org/officeDocument/2006/relationships/customXml" Target="../ink/ink852.xml"/><Relationship Id="rId42" Type="http://schemas.openxmlformats.org/officeDocument/2006/relationships/image" Target="../media/image820.png"/><Relationship Id="rId41" Type="http://schemas.openxmlformats.org/officeDocument/2006/relationships/customXml" Target="../ink/ink851.xml"/><Relationship Id="rId40" Type="http://schemas.openxmlformats.org/officeDocument/2006/relationships/image" Target="../media/image819.png"/><Relationship Id="rId4" Type="http://schemas.openxmlformats.org/officeDocument/2006/relationships/image" Target="../media/image801.png"/><Relationship Id="rId39" Type="http://schemas.openxmlformats.org/officeDocument/2006/relationships/customXml" Target="../ink/ink850.xml"/><Relationship Id="rId38" Type="http://schemas.openxmlformats.org/officeDocument/2006/relationships/image" Target="../media/image818.png"/><Relationship Id="rId37" Type="http://schemas.openxmlformats.org/officeDocument/2006/relationships/customXml" Target="../ink/ink849.xml"/><Relationship Id="rId36" Type="http://schemas.openxmlformats.org/officeDocument/2006/relationships/image" Target="../media/image817.png"/><Relationship Id="rId35" Type="http://schemas.openxmlformats.org/officeDocument/2006/relationships/customXml" Target="../ink/ink848.xml"/><Relationship Id="rId34" Type="http://schemas.openxmlformats.org/officeDocument/2006/relationships/image" Target="../media/image816.png"/><Relationship Id="rId33" Type="http://schemas.openxmlformats.org/officeDocument/2006/relationships/customXml" Target="../ink/ink847.xml"/><Relationship Id="rId32" Type="http://schemas.openxmlformats.org/officeDocument/2006/relationships/image" Target="../media/image815.png"/><Relationship Id="rId31" Type="http://schemas.openxmlformats.org/officeDocument/2006/relationships/customXml" Target="../ink/ink846.xml"/><Relationship Id="rId30" Type="http://schemas.openxmlformats.org/officeDocument/2006/relationships/image" Target="../media/image814.png"/><Relationship Id="rId3" Type="http://schemas.openxmlformats.org/officeDocument/2006/relationships/customXml" Target="../ink/ink832.xml"/><Relationship Id="rId29" Type="http://schemas.openxmlformats.org/officeDocument/2006/relationships/customXml" Target="../ink/ink845.xml"/><Relationship Id="rId28" Type="http://schemas.openxmlformats.org/officeDocument/2006/relationships/image" Target="../media/image813.png"/><Relationship Id="rId27" Type="http://schemas.openxmlformats.org/officeDocument/2006/relationships/customXml" Target="../ink/ink844.xml"/><Relationship Id="rId26" Type="http://schemas.openxmlformats.org/officeDocument/2006/relationships/image" Target="../media/image812.png"/><Relationship Id="rId25" Type="http://schemas.openxmlformats.org/officeDocument/2006/relationships/customXml" Target="../ink/ink843.xml"/><Relationship Id="rId24" Type="http://schemas.openxmlformats.org/officeDocument/2006/relationships/image" Target="../media/image811.png"/><Relationship Id="rId23" Type="http://schemas.openxmlformats.org/officeDocument/2006/relationships/customXml" Target="../ink/ink842.xml"/><Relationship Id="rId22" Type="http://schemas.openxmlformats.org/officeDocument/2006/relationships/image" Target="../media/image810.png"/><Relationship Id="rId21" Type="http://schemas.openxmlformats.org/officeDocument/2006/relationships/customXml" Target="../ink/ink841.xml"/><Relationship Id="rId20" Type="http://schemas.openxmlformats.org/officeDocument/2006/relationships/image" Target="../media/image809.png"/><Relationship Id="rId2" Type="http://schemas.openxmlformats.org/officeDocument/2006/relationships/image" Target="../media/image800.png"/><Relationship Id="rId19" Type="http://schemas.openxmlformats.org/officeDocument/2006/relationships/customXml" Target="../ink/ink840.xml"/><Relationship Id="rId18" Type="http://schemas.openxmlformats.org/officeDocument/2006/relationships/image" Target="../media/image808.png"/><Relationship Id="rId17" Type="http://schemas.openxmlformats.org/officeDocument/2006/relationships/customXml" Target="../ink/ink839.xml"/><Relationship Id="rId16" Type="http://schemas.openxmlformats.org/officeDocument/2006/relationships/image" Target="../media/image807.png"/><Relationship Id="rId15" Type="http://schemas.openxmlformats.org/officeDocument/2006/relationships/customXml" Target="../ink/ink838.xml"/><Relationship Id="rId14" Type="http://schemas.openxmlformats.org/officeDocument/2006/relationships/image" Target="../media/image806.png"/><Relationship Id="rId13" Type="http://schemas.openxmlformats.org/officeDocument/2006/relationships/customXml" Target="../ink/ink837.xml"/><Relationship Id="rId12" Type="http://schemas.openxmlformats.org/officeDocument/2006/relationships/image" Target="../media/image805.png"/><Relationship Id="rId11" Type="http://schemas.openxmlformats.org/officeDocument/2006/relationships/customXml" Target="../ink/ink836.xml"/><Relationship Id="rId10" Type="http://schemas.openxmlformats.org/officeDocument/2006/relationships/image" Target="../media/image804.png"/><Relationship Id="rId1" Type="http://schemas.openxmlformats.org/officeDocument/2006/relationships/customXml" Target="../ink/ink831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customXml" Target="../ink/ink861.xml"/><Relationship Id="rId8" Type="http://schemas.openxmlformats.org/officeDocument/2006/relationships/image" Target="../media/image829.png"/><Relationship Id="rId75" Type="http://schemas.openxmlformats.org/officeDocument/2006/relationships/slideLayout" Target="../slideLayouts/slideLayout6.xml"/><Relationship Id="rId74" Type="http://schemas.openxmlformats.org/officeDocument/2006/relationships/image" Target="../media/image862.png"/><Relationship Id="rId73" Type="http://schemas.openxmlformats.org/officeDocument/2006/relationships/customXml" Target="../ink/ink893.xml"/><Relationship Id="rId72" Type="http://schemas.openxmlformats.org/officeDocument/2006/relationships/image" Target="../media/image861.png"/><Relationship Id="rId71" Type="http://schemas.openxmlformats.org/officeDocument/2006/relationships/customXml" Target="../ink/ink892.xml"/><Relationship Id="rId70" Type="http://schemas.openxmlformats.org/officeDocument/2006/relationships/image" Target="../media/image860.png"/><Relationship Id="rId7" Type="http://schemas.openxmlformats.org/officeDocument/2006/relationships/customXml" Target="../ink/ink860.xml"/><Relationship Id="rId69" Type="http://schemas.openxmlformats.org/officeDocument/2006/relationships/customXml" Target="../ink/ink891.xml"/><Relationship Id="rId68" Type="http://schemas.openxmlformats.org/officeDocument/2006/relationships/image" Target="../media/image859.png"/><Relationship Id="rId67" Type="http://schemas.openxmlformats.org/officeDocument/2006/relationships/customXml" Target="../ink/ink890.xml"/><Relationship Id="rId66" Type="http://schemas.openxmlformats.org/officeDocument/2006/relationships/image" Target="../media/image858.png"/><Relationship Id="rId65" Type="http://schemas.openxmlformats.org/officeDocument/2006/relationships/customXml" Target="../ink/ink889.xml"/><Relationship Id="rId64" Type="http://schemas.openxmlformats.org/officeDocument/2006/relationships/image" Target="../media/image857.png"/><Relationship Id="rId63" Type="http://schemas.openxmlformats.org/officeDocument/2006/relationships/customXml" Target="../ink/ink888.xml"/><Relationship Id="rId62" Type="http://schemas.openxmlformats.org/officeDocument/2006/relationships/image" Target="../media/image856.png"/><Relationship Id="rId61" Type="http://schemas.openxmlformats.org/officeDocument/2006/relationships/customXml" Target="../ink/ink887.xml"/><Relationship Id="rId60" Type="http://schemas.openxmlformats.org/officeDocument/2006/relationships/image" Target="../media/image855.png"/><Relationship Id="rId6" Type="http://schemas.openxmlformats.org/officeDocument/2006/relationships/image" Target="../media/image828.png"/><Relationship Id="rId59" Type="http://schemas.openxmlformats.org/officeDocument/2006/relationships/customXml" Target="../ink/ink886.xml"/><Relationship Id="rId58" Type="http://schemas.openxmlformats.org/officeDocument/2006/relationships/image" Target="../media/image854.png"/><Relationship Id="rId57" Type="http://schemas.openxmlformats.org/officeDocument/2006/relationships/customXml" Target="../ink/ink885.xml"/><Relationship Id="rId56" Type="http://schemas.openxmlformats.org/officeDocument/2006/relationships/image" Target="../media/image853.png"/><Relationship Id="rId55" Type="http://schemas.openxmlformats.org/officeDocument/2006/relationships/customXml" Target="../ink/ink884.xml"/><Relationship Id="rId54" Type="http://schemas.openxmlformats.org/officeDocument/2006/relationships/image" Target="../media/image852.png"/><Relationship Id="rId53" Type="http://schemas.openxmlformats.org/officeDocument/2006/relationships/customXml" Target="../ink/ink883.xml"/><Relationship Id="rId52" Type="http://schemas.openxmlformats.org/officeDocument/2006/relationships/image" Target="../media/image851.png"/><Relationship Id="rId51" Type="http://schemas.openxmlformats.org/officeDocument/2006/relationships/customXml" Target="../ink/ink882.xml"/><Relationship Id="rId50" Type="http://schemas.openxmlformats.org/officeDocument/2006/relationships/image" Target="../media/image850.png"/><Relationship Id="rId5" Type="http://schemas.openxmlformats.org/officeDocument/2006/relationships/customXml" Target="../ink/ink859.xml"/><Relationship Id="rId49" Type="http://schemas.openxmlformats.org/officeDocument/2006/relationships/customXml" Target="../ink/ink881.xml"/><Relationship Id="rId48" Type="http://schemas.openxmlformats.org/officeDocument/2006/relationships/image" Target="../media/image849.png"/><Relationship Id="rId47" Type="http://schemas.openxmlformats.org/officeDocument/2006/relationships/customXml" Target="../ink/ink880.xml"/><Relationship Id="rId46" Type="http://schemas.openxmlformats.org/officeDocument/2006/relationships/image" Target="../media/image848.png"/><Relationship Id="rId45" Type="http://schemas.openxmlformats.org/officeDocument/2006/relationships/customXml" Target="../ink/ink879.xml"/><Relationship Id="rId44" Type="http://schemas.openxmlformats.org/officeDocument/2006/relationships/image" Target="../media/image847.png"/><Relationship Id="rId43" Type="http://schemas.openxmlformats.org/officeDocument/2006/relationships/customXml" Target="../ink/ink878.xml"/><Relationship Id="rId42" Type="http://schemas.openxmlformats.org/officeDocument/2006/relationships/image" Target="../media/image846.png"/><Relationship Id="rId41" Type="http://schemas.openxmlformats.org/officeDocument/2006/relationships/customXml" Target="../ink/ink877.xml"/><Relationship Id="rId40" Type="http://schemas.openxmlformats.org/officeDocument/2006/relationships/image" Target="../media/image845.png"/><Relationship Id="rId4" Type="http://schemas.openxmlformats.org/officeDocument/2006/relationships/image" Target="../media/image827.png"/><Relationship Id="rId39" Type="http://schemas.openxmlformats.org/officeDocument/2006/relationships/customXml" Target="../ink/ink876.xml"/><Relationship Id="rId38" Type="http://schemas.openxmlformats.org/officeDocument/2006/relationships/image" Target="../media/image844.png"/><Relationship Id="rId37" Type="http://schemas.openxmlformats.org/officeDocument/2006/relationships/customXml" Target="../ink/ink875.xml"/><Relationship Id="rId36" Type="http://schemas.openxmlformats.org/officeDocument/2006/relationships/image" Target="../media/image843.png"/><Relationship Id="rId35" Type="http://schemas.openxmlformats.org/officeDocument/2006/relationships/customXml" Target="../ink/ink874.xml"/><Relationship Id="rId34" Type="http://schemas.openxmlformats.org/officeDocument/2006/relationships/image" Target="../media/image842.png"/><Relationship Id="rId33" Type="http://schemas.openxmlformats.org/officeDocument/2006/relationships/customXml" Target="../ink/ink873.xml"/><Relationship Id="rId32" Type="http://schemas.openxmlformats.org/officeDocument/2006/relationships/image" Target="../media/image841.png"/><Relationship Id="rId31" Type="http://schemas.openxmlformats.org/officeDocument/2006/relationships/customXml" Target="../ink/ink872.xml"/><Relationship Id="rId30" Type="http://schemas.openxmlformats.org/officeDocument/2006/relationships/image" Target="../media/image840.png"/><Relationship Id="rId3" Type="http://schemas.openxmlformats.org/officeDocument/2006/relationships/customXml" Target="../ink/ink858.xml"/><Relationship Id="rId29" Type="http://schemas.openxmlformats.org/officeDocument/2006/relationships/customXml" Target="../ink/ink871.xml"/><Relationship Id="rId28" Type="http://schemas.openxmlformats.org/officeDocument/2006/relationships/image" Target="../media/image839.png"/><Relationship Id="rId27" Type="http://schemas.openxmlformats.org/officeDocument/2006/relationships/customXml" Target="../ink/ink870.xml"/><Relationship Id="rId26" Type="http://schemas.openxmlformats.org/officeDocument/2006/relationships/image" Target="../media/image838.png"/><Relationship Id="rId25" Type="http://schemas.openxmlformats.org/officeDocument/2006/relationships/customXml" Target="../ink/ink869.xml"/><Relationship Id="rId24" Type="http://schemas.openxmlformats.org/officeDocument/2006/relationships/image" Target="../media/image837.png"/><Relationship Id="rId23" Type="http://schemas.openxmlformats.org/officeDocument/2006/relationships/customXml" Target="../ink/ink868.xml"/><Relationship Id="rId22" Type="http://schemas.openxmlformats.org/officeDocument/2006/relationships/image" Target="../media/image836.png"/><Relationship Id="rId21" Type="http://schemas.openxmlformats.org/officeDocument/2006/relationships/customXml" Target="../ink/ink867.xml"/><Relationship Id="rId20" Type="http://schemas.openxmlformats.org/officeDocument/2006/relationships/image" Target="../media/image835.png"/><Relationship Id="rId2" Type="http://schemas.openxmlformats.org/officeDocument/2006/relationships/image" Target="../media/image826.png"/><Relationship Id="rId19" Type="http://schemas.openxmlformats.org/officeDocument/2006/relationships/customXml" Target="../ink/ink866.xml"/><Relationship Id="rId18" Type="http://schemas.openxmlformats.org/officeDocument/2006/relationships/image" Target="../media/image834.png"/><Relationship Id="rId17" Type="http://schemas.openxmlformats.org/officeDocument/2006/relationships/customXml" Target="../ink/ink865.xml"/><Relationship Id="rId16" Type="http://schemas.openxmlformats.org/officeDocument/2006/relationships/image" Target="../media/image833.png"/><Relationship Id="rId15" Type="http://schemas.openxmlformats.org/officeDocument/2006/relationships/customXml" Target="../ink/ink864.xml"/><Relationship Id="rId14" Type="http://schemas.openxmlformats.org/officeDocument/2006/relationships/image" Target="../media/image832.png"/><Relationship Id="rId13" Type="http://schemas.openxmlformats.org/officeDocument/2006/relationships/customXml" Target="../ink/ink863.xml"/><Relationship Id="rId12" Type="http://schemas.openxmlformats.org/officeDocument/2006/relationships/image" Target="../media/image831.png"/><Relationship Id="rId11" Type="http://schemas.openxmlformats.org/officeDocument/2006/relationships/customXml" Target="../ink/ink862.xml"/><Relationship Id="rId10" Type="http://schemas.openxmlformats.org/officeDocument/2006/relationships/image" Target="../media/image830.png"/><Relationship Id="rId1" Type="http://schemas.openxmlformats.org/officeDocument/2006/relationships/customXml" Target="../ink/ink85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customXml" Target="../ink/ink898.xml"/><Relationship Id="rId8" Type="http://schemas.openxmlformats.org/officeDocument/2006/relationships/image" Target="../media/image866.png"/><Relationship Id="rId73" Type="http://schemas.openxmlformats.org/officeDocument/2006/relationships/slideLayout" Target="../slideLayouts/slideLayout6.xml"/><Relationship Id="rId72" Type="http://schemas.openxmlformats.org/officeDocument/2006/relationships/image" Target="../media/image896.png"/><Relationship Id="rId71" Type="http://schemas.openxmlformats.org/officeDocument/2006/relationships/customXml" Target="../ink/ink929.xml"/><Relationship Id="rId70" Type="http://schemas.openxmlformats.org/officeDocument/2006/relationships/image" Target="../media/image895.png"/><Relationship Id="rId7" Type="http://schemas.openxmlformats.org/officeDocument/2006/relationships/customXml" Target="../ink/ink897.xml"/><Relationship Id="rId69" Type="http://schemas.openxmlformats.org/officeDocument/2006/relationships/customXml" Target="../ink/ink928.xml"/><Relationship Id="rId68" Type="http://schemas.openxmlformats.org/officeDocument/2006/relationships/image" Target="../media/image894.png"/><Relationship Id="rId67" Type="http://schemas.openxmlformats.org/officeDocument/2006/relationships/customXml" Target="../ink/ink927.xml"/><Relationship Id="rId66" Type="http://schemas.openxmlformats.org/officeDocument/2006/relationships/image" Target="../media/image893.png"/><Relationship Id="rId65" Type="http://schemas.openxmlformats.org/officeDocument/2006/relationships/customXml" Target="../ink/ink926.xml"/><Relationship Id="rId64" Type="http://schemas.openxmlformats.org/officeDocument/2006/relationships/image" Target="../media/image892.png"/><Relationship Id="rId63" Type="http://schemas.openxmlformats.org/officeDocument/2006/relationships/customXml" Target="../ink/ink925.xml"/><Relationship Id="rId62" Type="http://schemas.openxmlformats.org/officeDocument/2006/relationships/image" Target="../media/image891.png"/><Relationship Id="rId61" Type="http://schemas.openxmlformats.org/officeDocument/2006/relationships/customXml" Target="../ink/ink924.xml"/><Relationship Id="rId60" Type="http://schemas.openxmlformats.org/officeDocument/2006/relationships/image" Target="../media/image890.png"/><Relationship Id="rId6" Type="http://schemas.openxmlformats.org/officeDocument/2006/relationships/image" Target="../media/image865.png"/><Relationship Id="rId59" Type="http://schemas.openxmlformats.org/officeDocument/2006/relationships/customXml" Target="../ink/ink923.xml"/><Relationship Id="rId58" Type="http://schemas.openxmlformats.org/officeDocument/2006/relationships/image" Target="../media/image889.png"/><Relationship Id="rId57" Type="http://schemas.openxmlformats.org/officeDocument/2006/relationships/customXml" Target="../ink/ink922.xml"/><Relationship Id="rId56" Type="http://schemas.openxmlformats.org/officeDocument/2006/relationships/image" Target="../media/image240.png"/><Relationship Id="rId55" Type="http://schemas.openxmlformats.org/officeDocument/2006/relationships/customXml" Target="../ink/ink921.xml"/><Relationship Id="rId54" Type="http://schemas.openxmlformats.org/officeDocument/2006/relationships/image" Target="../media/image888.png"/><Relationship Id="rId53" Type="http://schemas.openxmlformats.org/officeDocument/2006/relationships/customXml" Target="../ink/ink920.xml"/><Relationship Id="rId52" Type="http://schemas.openxmlformats.org/officeDocument/2006/relationships/image" Target="../media/image887.png"/><Relationship Id="rId51" Type="http://schemas.openxmlformats.org/officeDocument/2006/relationships/customXml" Target="../ink/ink919.xml"/><Relationship Id="rId50" Type="http://schemas.openxmlformats.org/officeDocument/2006/relationships/image" Target="../media/image886.png"/><Relationship Id="rId5" Type="http://schemas.openxmlformats.org/officeDocument/2006/relationships/customXml" Target="../ink/ink896.xml"/><Relationship Id="rId49" Type="http://schemas.openxmlformats.org/officeDocument/2006/relationships/customXml" Target="../ink/ink918.xml"/><Relationship Id="rId48" Type="http://schemas.openxmlformats.org/officeDocument/2006/relationships/image" Target="../media/image885.png"/><Relationship Id="rId47" Type="http://schemas.openxmlformats.org/officeDocument/2006/relationships/customXml" Target="../ink/ink917.xml"/><Relationship Id="rId46" Type="http://schemas.openxmlformats.org/officeDocument/2006/relationships/image" Target="../media/image884.png"/><Relationship Id="rId45" Type="http://schemas.openxmlformats.org/officeDocument/2006/relationships/customXml" Target="../ink/ink916.xml"/><Relationship Id="rId44" Type="http://schemas.openxmlformats.org/officeDocument/2006/relationships/image" Target="../media/image883.png"/><Relationship Id="rId43" Type="http://schemas.openxmlformats.org/officeDocument/2006/relationships/customXml" Target="../ink/ink915.xml"/><Relationship Id="rId42" Type="http://schemas.openxmlformats.org/officeDocument/2006/relationships/image" Target="../media/image882.png"/><Relationship Id="rId41" Type="http://schemas.openxmlformats.org/officeDocument/2006/relationships/customXml" Target="../ink/ink914.xml"/><Relationship Id="rId40" Type="http://schemas.openxmlformats.org/officeDocument/2006/relationships/image" Target="../media/image102.png"/><Relationship Id="rId4" Type="http://schemas.openxmlformats.org/officeDocument/2006/relationships/image" Target="../media/image864.png"/><Relationship Id="rId39" Type="http://schemas.openxmlformats.org/officeDocument/2006/relationships/customXml" Target="../ink/ink913.xml"/><Relationship Id="rId38" Type="http://schemas.openxmlformats.org/officeDocument/2006/relationships/image" Target="../media/image881.png"/><Relationship Id="rId37" Type="http://schemas.openxmlformats.org/officeDocument/2006/relationships/customXml" Target="../ink/ink912.xml"/><Relationship Id="rId36" Type="http://schemas.openxmlformats.org/officeDocument/2006/relationships/image" Target="../media/image880.png"/><Relationship Id="rId35" Type="http://schemas.openxmlformats.org/officeDocument/2006/relationships/customXml" Target="../ink/ink911.xml"/><Relationship Id="rId34" Type="http://schemas.openxmlformats.org/officeDocument/2006/relationships/image" Target="../media/image879.png"/><Relationship Id="rId33" Type="http://schemas.openxmlformats.org/officeDocument/2006/relationships/customXml" Target="../ink/ink910.xml"/><Relationship Id="rId32" Type="http://schemas.openxmlformats.org/officeDocument/2006/relationships/image" Target="../media/image878.png"/><Relationship Id="rId31" Type="http://schemas.openxmlformats.org/officeDocument/2006/relationships/customXml" Target="../ink/ink909.xml"/><Relationship Id="rId30" Type="http://schemas.openxmlformats.org/officeDocument/2006/relationships/image" Target="../media/image877.png"/><Relationship Id="rId3" Type="http://schemas.openxmlformats.org/officeDocument/2006/relationships/customXml" Target="../ink/ink895.xml"/><Relationship Id="rId29" Type="http://schemas.openxmlformats.org/officeDocument/2006/relationships/customXml" Target="../ink/ink908.xml"/><Relationship Id="rId28" Type="http://schemas.openxmlformats.org/officeDocument/2006/relationships/image" Target="../media/image876.png"/><Relationship Id="rId27" Type="http://schemas.openxmlformats.org/officeDocument/2006/relationships/customXml" Target="../ink/ink907.xml"/><Relationship Id="rId26" Type="http://schemas.openxmlformats.org/officeDocument/2006/relationships/image" Target="../media/image875.png"/><Relationship Id="rId25" Type="http://schemas.openxmlformats.org/officeDocument/2006/relationships/customXml" Target="../ink/ink906.xml"/><Relationship Id="rId24" Type="http://schemas.openxmlformats.org/officeDocument/2006/relationships/image" Target="../media/image874.png"/><Relationship Id="rId23" Type="http://schemas.openxmlformats.org/officeDocument/2006/relationships/customXml" Target="../ink/ink905.xml"/><Relationship Id="rId22" Type="http://schemas.openxmlformats.org/officeDocument/2006/relationships/image" Target="../media/image873.png"/><Relationship Id="rId21" Type="http://schemas.openxmlformats.org/officeDocument/2006/relationships/customXml" Target="../ink/ink904.xml"/><Relationship Id="rId20" Type="http://schemas.openxmlformats.org/officeDocument/2006/relationships/image" Target="../media/image872.png"/><Relationship Id="rId2" Type="http://schemas.openxmlformats.org/officeDocument/2006/relationships/image" Target="../media/image863.png"/><Relationship Id="rId19" Type="http://schemas.openxmlformats.org/officeDocument/2006/relationships/customXml" Target="../ink/ink903.xml"/><Relationship Id="rId18" Type="http://schemas.openxmlformats.org/officeDocument/2006/relationships/image" Target="../media/image871.png"/><Relationship Id="rId17" Type="http://schemas.openxmlformats.org/officeDocument/2006/relationships/customXml" Target="../ink/ink902.xml"/><Relationship Id="rId16" Type="http://schemas.openxmlformats.org/officeDocument/2006/relationships/image" Target="../media/image870.png"/><Relationship Id="rId15" Type="http://schemas.openxmlformats.org/officeDocument/2006/relationships/customXml" Target="../ink/ink901.xml"/><Relationship Id="rId14" Type="http://schemas.openxmlformats.org/officeDocument/2006/relationships/image" Target="../media/image869.png"/><Relationship Id="rId13" Type="http://schemas.openxmlformats.org/officeDocument/2006/relationships/customXml" Target="../ink/ink900.xml"/><Relationship Id="rId12" Type="http://schemas.openxmlformats.org/officeDocument/2006/relationships/image" Target="../media/image868.png"/><Relationship Id="rId11" Type="http://schemas.openxmlformats.org/officeDocument/2006/relationships/customXml" Target="../ink/ink899.xml"/><Relationship Id="rId10" Type="http://schemas.openxmlformats.org/officeDocument/2006/relationships/image" Target="../media/image867.png"/><Relationship Id="rId1" Type="http://schemas.openxmlformats.org/officeDocument/2006/relationships/customXml" Target="../ink/ink894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898.png"/><Relationship Id="rId3" Type="http://schemas.openxmlformats.org/officeDocument/2006/relationships/customXml" Target="../ink/ink931.xml"/><Relationship Id="rId2" Type="http://schemas.openxmlformats.org/officeDocument/2006/relationships/image" Target="../media/image897.png"/><Relationship Id="rId1" Type="http://schemas.openxmlformats.org/officeDocument/2006/relationships/customXml" Target="../ink/ink93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899.png"/><Relationship Id="rId1" Type="http://schemas.openxmlformats.org/officeDocument/2006/relationships/customXml" Target="../ink/ink932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customXml" Target="../ink/ink937.xml"/><Relationship Id="rId8" Type="http://schemas.openxmlformats.org/officeDocument/2006/relationships/image" Target="../media/image903.png"/><Relationship Id="rId7" Type="http://schemas.openxmlformats.org/officeDocument/2006/relationships/customXml" Target="../ink/ink936.xml"/><Relationship Id="rId6" Type="http://schemas.openxmlformats.org/officeDocument/2006/relationships/image" Target="../media/image902.png"/><Relationship Id="rId5" Type="http://schemas.openxmlformats.org/officeDocument/2006/relationships/customXml" Target="../ink/ink935.xml"/><Relationship Id="rId4" Type="http://schemas.openxmlformats.org/officeDocument/2006/relationships/image" Target="../media/image901.png"/><Relationship Id="rId3" Type="http://schemas.openxmlformats.org/officeDocument/2006/relationships/customXml" Target="../ink/ink934.xml"/><Relationship Id="rId2" Type="http://schemas.openxmlformats.org/officeDocument/2006/relationships/image" Target="../media/image900.png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907.png"/><Relationship Id="rId15" Type="http://schemas.openxmlformats.org/officeDocument/2006/relationships/customXml" Target="../ink/ink940.xml"/><Relationship Id="rId14" Type="http://schemas.openxmlformats.org/officeDocument/2006/relationships/image" Target="../media/image906.png"/><Relationship Id="rId13" Type="http://schemas.openxmlformats.org/officeDocument/2006/relationships/customXml" Target="../ink/ink939.xml"/><Relationship Id="rId12" Type="http://schemas.openxmlformats.org/officeDocument/2006/relationships/image" Target="../media/image905.png"/><Relationship Id="rId11" Type="http://schemas.openxmlformats.org/officeDocument/2006/relationships/customXml" Target="../ink/ink938.xml"/><Relationship Id="rId10" Type="http://schemas.openxmlformats.org/officeDocument/2006/relationships/image" Target="../media/image904.png"/><Relationship Id="rId1" Type="http://schemas.openxmlformats.org/officeDocument/2006/relationships/customXml" Target="../ink/ink93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customXml" Target="../ink/ink50.xml"/><Relationship Id="rId83" Type="http://schemas.openxmlformats.org/officeDocument/2006/relationships/slideLayout" Target="../slideLayouts/slideLayout2.xml"/><Relationship Id="rId82" Type="http://schemas.openxmlformats.org/officeDocument/2006/relationships/image" Target="../media/image86.png"/><Relationship Id="rId81" Type="http://schemas.openxmlformats.org/officeDocument/2006/relationships/customXml" Target="../ink/ink86.xml"/><Relationship Id="rId80" Type="http://schemas.openxmlformats.org/officeDocument/2006/relationships/image" Target="../media/image85.png"/><Relationship Id="rId8" Type="http://schemas.openxmlformats.org/officeDocument/2006/relationships/image" Target="../media/image49.png"/><Relationship Id="rId79" Type="http://schemas.openxmlformats.org/officeDocument/2006/relationships/customXml" Target="../ink/ink85.xml"/><Relationship Id="rId78" Type="http://schemas.openxmlformats.org/officeDocument/2006/relationships/image" Target="../media/image84.png"/><Relationship Id="rId77" Type="http://schemas.openxmlformats.org/officeDocument/2006/relationships/customXml" Target="../ink/ink84.xml"/><Relationship Id="rId76" Type="http://schemas.openxmlformats.org/officeDocument/2006/relationships/image" Target="../media/image83.png"/><Relationship Id="rId75" Type="http://schemas.openxmlformats.org/officeDocument/2006/relationships/customXml" Target="../ink/ink83.xml"/><Relationship Id="rId74" Type="http://schemas.openxmlformats.org/officeDocument/2006/relationships/image" Target="../media/image82.png"/><Relationship Id="rId73" Type="http://schemas.openxmlformats.org/officeDocument/2006/relationships/customXml" Target="../ink/ink82.xml"/><Relationship Id="rId72" Type="http://schemas.openxmlformats.org/officeDocument/2006/relationships/image" Target="../media/image81.png"/><Relationship Id="rId71" Type="http://schemas.openxmlformats.org/officeDocument/2006/relationships/customXml" Target="../ink/ink81.xml"/><Relationship Id="rId70" Type="http://schemas.openxmlformats.org/officeDocument/2006/relationships/image" Target="../media/image80.png"/><Relationship Id="rId7" Type="http://schemas.openxmlformats.org/officeDocument/2006/relationships/customXml" Target="../ink/ink49.xml"/><Relationship Id="rId69" Type="http://schemas.openxmlformats.org/officeDocument/2006/relationships/customXml" Target="../ink/ink80.xml"/><Relationship Id="rId68" Type="http://schemas.openxmlformats.org/officeDocument/2006/relationships/image" Target="../media/image79.png"/><Relationship Id="rId67" Type="http://schemas.openxmlformats.org/officeDocument/2006/relationships/customXml" Target="../ink/ink79.xml"/><Relationship Id="rId66" Type="http://schemas.openxmlformats.org/officeDocument/2006/relationships/image" Target="../media/image78.png"/><Relationship Id="rId65" Type="http://schemas.openxmlformats.org/officeDocument/2006/relationships/customXml" Target="../ink/ink78.xml"/><Relationship Id="rId64" Type="http://schemas.openxmlformats.org/officeDocument/2006/relationships/image" Target="../media/image77.png"/><Relationship Id="rId63" Type="http://schemas.openxmlformats.org/officeDocument/2006/relationships/customXml" Target="../ink/ink77.xml"/><Relationship Id="rId62" Type="http://schemas.openxmlformats.org/officeDocument/2006/relationships/image" Target="../media/image76.png"/><Relationship Id="rId61" Type="http://schemas.openxmlformats.org/officeDocument/2006/relationships/customXml" Target="../ink/ink76.xml"/><Relationship Id="rId60" Type="http://schemas.openxmlformats.org/officeDocument/2006/relationships/image" Target="../media/image75.png"/><Relationship Id="rId6" Type="http://schemas.openxmlformats.org/officeDocument/2006/relationships/image" Target="../media/image48.png"/><Relationship Id="rId59" Type="http://schemas.openxmlformats.org/officeDocument/2006/relationships/customXml" Target="../ink/ink75.xml"/><Relationship Id="rId58" Type="http://schemas.openxmlformats.org/officeDocument/2006/relationships/image" Target="../media/image74.png"/><Relationship Id="rId57" Type="http://schemas.openxmlformats.org/officeDocument/2006/relationships/customXml" Target="../ink/ink74.xml"/><Relationship Id="rId56" Type="http://schemas.openxmlformats.org/officeDocument/2006/relationships/image" Target="../media/image73.png"/><Relationship Id="rId55" Type="http://schemas.openxmlformats.org/officeDocument/2006/relationships/customXml" Target="../ink/ink73.xml"/><Relationship Id="rId54" Type="http://schemas.openxmlformats.org/officeDocument/2006/relationships/image" Target="../media/image72.png"/><Relationship Id="rId53" Type="http://schemas.openxmlformats.org/officeDocument/2006/relationships/customXml" Target="../ink/ink72.xml"/><Relationship Id="rId52" Type="http://schemas.openxmlformats.org/officeDocument/2006/relationships/image" Target="../media/image71.png"/><Relationship Id="rId51" Type="http://schemas.openxmlformats.org/officeDocument/2006/relationships/customXml" Target="../ink/ink71.xml"/><Relationship Id="rId50" Type="http://schemas.openxmlformats.org/officeDocument/2006/relationships/image" Target="../media/image70.png"/><Relationship Id="rId5" Type="http://schemas.openxmlformats.org/officeDocument/2006/relationships/customXml" Target="../ink/ink48.xml"/><Relationship Id="rId49" Type="http://schemas.openxmlformats.org/officeDocument/2006/relationships/customXml" Target="../ink/ink70.xml"/><Relationship Id="rId48" Type="http://schemas.openxmlformats.org/officeDocument/2006/relationships/image" Target="../media/image69.png"/><Relationship Id="rId47" Type="http://schemas.openxmlformats.org/officeDocument/2006/relationships/customXml" Target="../ink/ink69.xml"/><Relationship Id="rId46" Type="http://schemas.openxmlformats.org/officeDocument/2006/relationships/image" Target="../media/image68.png"/><Relationship Id="rId45" Type="http://schemas.openxmlformats.org/officeDocument/2006/relationships/customXml" Target="../ink/ink68.xml"/><Relationship Id="rId44" Type="http://schemas.openxmlformats.org/officeDocument/2006/relationships/image" Target="../media/image67.png"/><Relationship Id="rId43" Type="http://schemas.openxmlformats.org/officeDocument/2006/relationships/customXml" Target="../ink/ink67.xml"/><Relationship Id="rId42" Type="http://schemas.openxmlformats.org/officeDocument/2006/relationships/image" Target="../media/image66.png"/><Relationship Id="rId41" Type="http://schemas.openxmlformats.org/officeDocument/2006/relationships/customXml" Target="../ink/ink66.xml"/><Relationship Id="rId40" Type="http://schemas.openxmlformats.org/officeDocument/2006/relationships/image" Target="../media/image65.png"/><Relationship Id="rId4" Type="http://schemas.openxmlformats.org/officeDocument/2006/relationships/image" Target="../media/image47.png"/><Relationship Id="rId39" Type="http://schemas.openxmlformats.org/officeDocument/2006/relationships/customXml" Target="../ink/ink65.xml"/><Relationship Id="rId38" Type="http://schemas.openxmlformats.org/officeDocument/2006/relationships/image" Target="../media/image64.png"/><Relationship Id="rId37" Type="http://schemas.openxmlformats.org/officeDocument/2006/relationships/customXml" Target="../ink/ink64.xml"/><Relationship Id="rId36" Type="http://schemas.openxmlformats.org/officeDocument/2006/relationships/image" Target="../media/image63.png"/><Relationship Id="rId35" Type="http://schemas.openxmlformats.org/officeDocument/2006/relationships/customXml" Target="../ink/ink63.xml"/><Relationship Id="rId34" Type="http://schemas.openxmlformats.org/officeDocument/2006/relationships/image" Target="../media/image62.png"/><Relationship Id="rId33" Type="http://schemas.openxmlformats.org/officeDocument/2006/relationships/customXml" Target="../ink/ink62.xml"/><Relationship Id="rId32" Type="http://schemas.openxmlformats.org/officeDocument/2006/relationships/image" Target="../media/image61.png"/><Relationship Id="rId31" Type="http://schemas.openxmlformats.org/officeDocument/2006/relationships/customXml" Target="../ink/ink61.xml"/><Relationship Id="rId30" Type="http://schemas.openxmlformats.org/officeDocument/2006/relationships/image" Target="../media/image60.png"/><Relationship Id="rId3" Type="http://schemas.openxmlformats.org/officeDocument/2006/relationships/customXml" Target="../ink/ink47.xml"/><Relationship Id="rId29" Type="http://schemas.openxmlformats.org/officeDocument/2006/relationships/customXml" Target="../ink/ink60.xml"/><Relationship Id="rId28" Type="http://schemas.openxmlformats.org/officeDocument/2006/relationships/image" Target="../media/image59.png"/><Relationship Id="rId27" Type="http://schemas.openxmlformats.org/officeDocument/2006/relationships/customXml" Target="../ink/ink59.xml"/><Relationship Id="rId26" Type="http://schemas.openxmlformats.org/officeDocument/2006/relationships/image" Target="../media/image58.png"/><Relationship Id="rId25" Type="http://schemas.openxmlformats.org/officeDocument/2006/relationships/customXml" Target="../ink/ink58.xml"/><Relationship Id="rId24" Type="http://schemas.openxmlformats.org/officeDocument/2006/relationships/image" Target="../media/image57.png"/><Relationship Id="rId23" Type="http://schemas.openxmlformats.org/officeDocument/2006/relationships/customXml" Target="../ink/ink57.xml"/><Relationship Id="rId22" Type="http://schemas.openxmlformats.org/officeDocument/2006/relationships/image" Target="../media/image56.png"/><Relationship Id="rId21" Type="http://schemas.openxmlformats.org/officeDocument/2006/relationships/customXml" Target="../ink/ink56.xml"/><Relationship Id="rId20" Type="http://schemas.openxmlformats.org/officeDocument/2006/relationships/image" Target="../media/image55.png"/><Relationship Id="rId2" Type="http://schemas.openxmlformats.org/officeDocument/2006/relationships/image" Target="../media/image46.png"/><Relationship Id="rId19" Type="http://schemas.openxmlformats.org/officeDocument/2006/relationships/customXml" Target="../ink/ink55.xml"/><Relationship Id="rId18" Type="http://schemas.openxmlformats.org/officeDocument/2006/relationships/image" Target="../media/image54.png"/><Relationship Id="rId17" Type="http://schemas.openxmlformats.org/officeDocument/2006/relationships/customXml" Target="../ink/ink54.xml"/><Relationship Id="rId16" Type="http://schemas.openxmlformats.org/officeDocument/2006/relationships/image" Target="../media/image53.png"/><Relationship Id="rId15" Type="http://schemas.openxmlformats.org/officeDocument/2006/relationships/customXml" Target="../ink/ink53.xml"/><Relationship Id="rId14" Type="http://schemas.openxmlformats.org/officeDocument/2006/relationships/image" Target="../media/image52.png"/><Relationship Id="rId13" Type="http://schemas.openxmlformats.org/officeDocument/2006/relationships/customXml" Target="../ink/ink52.xml"/><Relationship Id="rId12" Type="http://schemas.openxmlformats.org/officeDocument/2006/relationships/image" Target="../media/image51.png"/><Relationship Id="rId11" Type="http://schemas.openxmlformats.org/officeDocument/2006/relationships/customXml" Target="../ink/ink51.xml"/><Relationship Id="rId10" Type="http://schemas.openxmlformats.org/officeDocument/2006/relationships/image" Target="../media/image50.png"/><Relationship Id="rId1" Type="http://schemas.openxmlformats.org/officeDocument/2006/relationships/customXml" Target="../ink/ink46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911.png"/><Relationship Id="rId7" Type="http://schemas.openxmlformats.org/officeDocument/2006/relationships/customXml" Target="../ink/ink944.xml"/><Relationship Id="rId6" Type="http://schemas.openxmlformats.org/officeDocument/2006/relationships/image" Target="../media/image910.png"/><Relationship Id="rId5" Type="http://schemas.openxmlformats.org/officeDocument/2006/relationships/customXml" Target="../ink/ink943.xml"/><Relationship Id="rId4" Type="http://schemas.openxmlformats.org/officeDocument/2006/relationships/image" Target="../media/image909.png"/><Relationship Id="rId3" Type="http://schemas.openxmlformats.org/officeDocument/2006/relationships/customXml" Target="../ink/ink942.xml"/><Relationship Id="rId2" Type="http://schemas.openxmlformats.org/officeDocument/2006/relationships/image" Target="../media/image908.png"/><Relationship Id="rId1" Type="http://schemas.openxmlformats.org/officeDocument/2006/relationships/customXml" Target="../ink/ink941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customXml" Target="../ink/ink949.xml"/><Relationship Id="rId8" Type="http://schemas.openxmlformats.org/officeDocument/2006/relationships/image" Target="../media/image915.png"/><Relationship Id="rId7" Type="http://schemas.openxmlformats.org/officeDocument/2006/relationships/customXml" Target="../ink/ink948.xml"/><Relationship Id="rId62" Type="http://schemas.openxmlformats.org/officeDocument/2006/relationships/slideLayout" Target="../slideLayouts/slideLayout6.xml"/><Relationship Id="rId61" Type="http://schemas.openxmlformats.org/officeDocument/2006/relationships/image" Target="../media/image941.png"/><Relationship Id="rId60" Type="http://schemas.openxmlformats.org/officeDocument/2006/relationships/customXml" Target="../ink/ink975.xml"/><Relationship Id="rId6" Type="http://schemas.openxmlformats.org/officeDocument/2006/relationships/image" Target="../media/image914.png"/><Relationship Id="rId59" Type="http://schemas.openxmlformats.org/officeDocument/2006/relationships/image" Target="../media/image940.png"/><Relationship Id="rId58" Type="http://schemas.openxmlformats.org/officeDocument/2006/relationships/customXml" Target="../ink/ink974.xml"/><Relationship Id="rId57" Type="http://schemas.openxmlformats.org/officeDocument/2006/relationships/image" Target="../media/image939.png"/><Relationship Id="rId56" Type="http://schemas.openxmlformats.org/officeDocument/2006/relationships/customXml" Target="../ink/ink973.xml"/><Relationship Id="rId55" Type="http://schemas.openxmlformats.org/officeDocument/2006/relationships/image" Target="../media/image938.png"/><Relationship Id="rId54" Type="http://schemas.openxmlformats.org/officeDocument/2006/relationships/customXml" Target="../ink/ink972.xml"/><Relationship Id="rId53" Type="http://schemas.openxmlformats.org/officeDocument/2006/relationships/image" Target="../media/image937.png"/><Relationship Id="rId52" Type="http://schemas.openxmlformats.org/officeDocument/2006/relationships/customXml" Target="../ink/ink971.xml"/><Relationship Id="rId51" Type="http://schemas.openxmlformats.org/officeDocument/2006/relationships/image" Target="../media/image936.png"/><Relationship Id="rId50" Type="http://schemas.openxmlformats.org/officeDocument/2006/relationships/customXml" Target="../ink/ink970.xml"/><Relationship Id="rId5" Type="http://schemas.openxmlformats.org/officeDocument/2006/relationships/customXml" Target="../ink/ink947.xml"/><Relationship Id="rId49" Type="http://schemas.openxmlformats.org/officeDocument/2006/relationships/image" Target="../media/image935.png"/><Relationship Id="rId48" Type="http://schemas.openxmlformats.org/officeDocument/2006/relationships/customXml" Target="../ink/ink969.xml"/><Relationship Id="rId47" Type="http://schemas.openxmlformats.org/officeDocument/2006/relationships/image" Target="../media/image934.png"/><Relationship Id="rId46" Type="http://schemas.openxmlformats.org/officeDocument/2006/relationships/customXml" Target="../ink/ink968.xml"/><Relationship Id="rId45" Type="http://schemas.openxmlformats.org/officeDocument/2006/relationships/image" Target="../media/image933.png"/><Relationship Id="rId44" Type="http://schemas.openxmlformats.org/officeDocument/2006/relationships/customXml" Target="../ink/ink967.xml"/><Relationship Id="rId43" Type="http://schemas.openxmlformats.org/officeDocument/2006/relationships/image" Target="../media/image932.png"/><Relationship Id="rId42" Type="http://schemas.openxmlformats.org/officeDocument/2006/relationships/customXml" Target="../ink/ink966.xml"/><Relationship Id="rId41" Type="http://schemas.openxmlformats.org/officeDocument/2006/relationships/image" Target="../media/image931.png"/><Relationship Id="rId40" Type="http://schemas.openxmlformats.org/officeDocument/2006/relationships/customXml" Target="../ink/ink965.xml"/><Relationship Id="rId4" Type="http://schemas.openxmlformats.org/officeDocument/2006/relationships/image" Target="../media/image913.png"/><Relationship Id="rId39" Type="http://schemas.openxmlformats.org/officeDocument/2006/relationships/image" Target="../media/image930.png"/><Relationship Id="rId38" Type="http://schemas.openxmlformats.org/officeDocument/2006/relationships/customXml" Target="../ink/ink964.xml"/><Relationship Id="rId37" Type="http://schemas.openxmlformats.org/officeDocument/2006/relationships/image" Target="../media/image929.png"/><Relationship Id="rId36" Type="http://schemas.openxmlformats.org/officeDocument/2006/relationships/customXml" Target="../ink/ink963.xml"/><Relationship Id="rId35" Type="http://schemas.openxmlformats.org/officeDocument/2006/relationships/image" Target="../media/image928.png"/><Relationship Id="rId34" Type="http://schemas.openxmlformats.org/officeDocument/2006/relationships/customXml" Target="../ink/ink962.xml"/><Relationship Id="rId33" Type="http://schemas.openxmlformats.org/officeDocument/2006/relationships/customXml" Target="../ink/ink961.xml"/><Relationship Id="rId32" Type="http://schemas.openxmlformats.org/officeDocument/2006/relationships/image" Target="../media/image927.png"/><Relationship Id="rId31" Type="http://schemas.openxmlformats.org/officeDocument/2006/relationships/customXml" Target="../ink/ink960.xml"/><Relationship Id="rId30" Type="http://schemas.openxmlformats.org/officeDocument/2006/relationships/image" Target="../media/image926.png"/><Relationship Id="rId3" Type="http://schemas.openxmlformats.org/officeDocument/2006/relationships/customXml" Target="../ink/ink946.xml"/><Relationship Id="rId29" Type="http://schemas.openxmlformats.org/officeDocument/2006/relationships/customXml" Target="../ink/ink959.xml"/><Relationship Id="rId28" Type="http://schemas.openxmlformats.org/officeDocument/2006/relationships/image" Target="../media/image925.png"/><Relationship Id="rId27" Type="http://schemas.openxmlformats.org/officeDocument/2006/relationships/customXml" Target="../ink/ink958.xml"/><Relationship Id="rId26" Type="http://schemas.openxmlformats.org/officeDocument/2006/relationships/image" Target="../media/image924.png"/><Relationship Id="rId25" Type="http://schemas.openxmlformats.org/officeDocument/2006/relationships/customXml" Target="../ink/ink957.xml"/><Relationship Id="rId24" Type="http://schemas.openxmlformats.org/officeDocument/2006/relationships/image" Target="../media/image923.png"/><Relationship Id="rId23" Type="http://schemas.openxmlformats.org/officeDocument/2006/relationships/customXml" Target="../ink/ink956.xml"/><Relationship Id="rId22" Type="http://schemas.openxmlformats.org/officeDocument/2006/relationships/image" Target="../media/image922.png"/><Relationship Id="rId21" Type="http://schemas.openxmlformats.org/officeDocument/2006/relationships/customXml" Target="../ink/ink955.xml"/><Relationship Id="rId20" Type="http://schemas.openxmlformats.org/officeDocument/2006/relationships/image" Target="../media/image921.png"/><Relationship Id="rId2" Type="http://schemas.openxmlformats.org/officeDocument/2006/relationships/image" Target="../media/image912.png"/><Relationship Id="rId19" Type="http://schemas.openxmlformats.org/officeDocument/2006/relationships/customXml" Target="../ink/ink954.xml"/><Relationship Id="rId18" Type="http://schemas.openxmlformats.org/officeDocument/2006/relationships/image" Target="../media/image920.png"/><Relationship Id="rId17" Type="http://schemas.openxmlformats.org/officeDocument/2006/relationships/customXml" Target="../ink/ink953.xml"/><Relationship Id="rId16" Type="http://schemas.openxmlformats.org/officeDocument/2006/relationships/image" Target="../media/image919.png"/><Relationship Id="rId15" Type="http://schemas.openxmlformats.org/officeDocument/2006/relationships/customXml" Target="../ink/ink952.xml"/><Relationship Id="rId14" Type="http://schemas.openxmlformats.org/officeDocument/2006/relationships/image" Target="../media/image918.png"/><Relationship Id="rId13" Type="http://schemas.openxmlformats.org/officeDocument/2006/relationships/customXml" Target="../ink/ink951.xml"/><Relationship Id="rId12" Type="http://schemas.openxmlformats.org/officeDocument/2006/relationships/image" Target="../media/image917.png"/><Relationship Id="rId11" Type="http://schemas.openxmlformats.org/officeDocument/2006/relationships/customXml" Target="../ink/ink950.xml"/><Relationship Id="rId10" Type="http://schemas.openxmlformats.org/officeDocument/2006/relationships/image" Target="../media/image916.png"/><Relationship Id="rId1" Type="http://schemas.openxmlformats.org/officeDocument/2006/relationships/customXml" Target="../ink/ink945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945.png"/><Relationship Id="rId7" Type="http://schemas.openxmlformats.org/officeDocument/2006/relationships/customXml" Target="../ink/ink979.xml"/><Relationship Id="rId6" Type="http://schemas.openxmlformats.org/officeDocument/2006/relationships/image" Target="../media/image944.png"/><Relationship Id="rId5" Type="http://schemas.openxmlformats.org/officeDocument/2006/relationships/customXml" Target="../ink/ink978.xml"/><Relationship Id="rId4" Type="http://schemas.openxmlformats.org/officeDocument/2006/relationships/image" Target="../media/image943.png"/><Relationship Id="rId3" Type="http://schemas.openxmlformats.org/officeDocument/2006/relationships/customXml" Target="../ink/ink977.xml"/><Relationship Id="rId2" Type="http://schemas.openxmlformats.org/officeDocument/2006/relationships/image" Target="../media/image942.png"/><Relationship Id="rId1" Type="http://schemas.openxmlformats.org/officeDocument/2006/relationships/customXml" Target="../ink/ink97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46.png"/><Relationship Id="rId1" Type="http://schemas.openxmlformats.org/officeDocument/2006/relationships/customXml" Target="../ink/ink980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customXml" Target="../ink/ink985.xml"/><Relationship Id="rId8" Type="http://schemas.openxmlformats.org/officeDocument/2006/relationships/image" Target="../media/image949.png"/><Relationship Id="rId7" Type="http://schemas.openxmlformats.org/officeDocument/2006/relationships/customXml" Target="../ink/ink984.xml"/><Relationship Id="rId6" Type="http://schemas.openxmlformats.org/officeDocument/2006/relationships/image" Target="../media/image948.png"/><Relationship Id="rId55" Type="http://schemas.openxmlformats.org/officeDocument/2006/relationships/slideLayout" Target="../slideLayouts/slideLayout6.xml"/><Relationship Id="rId54" Type="http://schemas.openxmlformats.org/officeDocument/2006/relationships/image" Target="../media/image972.png"/><Relationship Id="rId53" Type="http://schemas.openxmlformats.org/officeDocument/2006/relationships/customXml" Target="../ink/ink1007.xml"/><Relationship Id="rId52" Type="http://schemas.openxmlformats.org/officeDocument/2006/relationships/image" Target="../media/image971.png"/><Relationship Id="rId51" Type="http://schemas.openxmlformats.org/officeDocument/2006/relationships/customXml" Target="../ink/ink1006.xml"/><Relationship Id="rId50" Type="http://schemas.openxmlformats.org/officeDocument/2006/relationships/image" Target="../media/image970.png"/><Relationship Id="rId5" Type="http://schemas.openxmlformats.org/officeDocument/2006/relationships/customXml" Target="../ink/ink983.xml"/><Relationship Id="rId49" Type="http://schemas.openxmlformats.org/officeDocument/2006/relationships/customXml" Target="../ink/ink1005.xml"/><Relationship Id="rId48" Type="http://schemas.openxmlformats.org/officeDocument/2006/relationships/image" Target="../media/image969.png"/><Relationship Id="rId47" Type="http://schemas.openxmlformats.org/officeDocument/2006/relationships/customXml" Target="../ink/ink1004.xml"/><Relationship Id="rId46" Type="http://schemas.openxmlformats.org/officeDocument/2006/relationships/image" Target="../media/image968.png"/><Relationship Id="rId45" Type="http://schemas.openxmlformats.org/officeDocument/2006/relationships/customXml" Target="../ink/ink1003.xml"/><Relationship Id="rId44" Type="http://schemas.openxmlformats.org/officeDocument/2006/relationships/image" Target="../media/image967.png"/><Relationship Id="rId43" Type="http://schemas.openxmlformats.org/officeDocument/2006/relationships/customXml" Target="../ink/ink1002.xml"/><Relationship Id="rId42" Type="http://schemas.openxmlformats.org/officeDocument/2006/relationships/image" Target="../media/image966.png"/><Relationship Id="rId41" Type="http://schemas.openxmlformats.org/officeDocument/2006/relationships/customXml" Target="../ink/ink1001.xml"/><Relationship Id="rId40" Type="http://schemas.openxmlformats.org/officeDocument/2006/relationships/image" Target="../media/image965.png"/><Relationship Id="rId4" Type="http://schemas.openxmlformats.org/officeDocument/2006/relationships/image" Target="../media/image102.png"/><Relationship Id="rId39" Type="http://schemas.openxmlformats.org/officeDocument/2006/relationships/customXml" Target="../ink/ink1000.xml"/><Relationship Id="rId38" Type="http://schemas.openxmlformats.org/officeDocument/2006/relationships/image" Target="../media/image964.png"/><Relationship Id="rId37" Type="http://schemas.openxmlformats.org/officeDocument/2006/relationships/customXml" Target="../ink/ink999.xml"/><Relationship Id="rId36" Type="http://schemas.openxmlformats.org/officeDocument/2006/relationships/image" Target="../media/image963.png"/><Relationship Id="rId35" Type="http://schemas.openxmlformats.org/officeDocument/2006/relationships/customXml" Target="../ink/ink998.xml"/><Relationship Id="rId34" Type="http://schemas.openxmlformats.org/officeDocument/2006/relationships/image" Target="../media/image962.png"/><Relationship Id="rId33" Type="http://schemas.openxmlformats.org/officeDocument/2006/relationships/customXml" Target="../ink/ink997.xml"/><Relationship Id="rId32" Type="http://schemas.openxmlformats.org/officeDocument/2006/relationships/image" Target="../media/image961.png"/><Relationship Id="rId31" Type="http://schemas.openxmlformats.org/officeDocument/2006/relationships/customXml" Target="../ink/ink996.xml"/><Relationship Id="rId30" Type="http://schemas.openxmlformats.org/officeDocument/2006/relationships/image" Target="../media/image960.png"/><Relationship Id="rId3" Type="http://schemas.openxmlformats.org/officeDocument/2006/relationships/customXml" Target="../ink/ink982.xml"/><Relationship Id="rId29" Type="http://schemas.openxmlformats.org/officeDocument/2006/relationships/customXml" Target="../ink/ink995.xml"/><Relationship Id="rId28" Type="http://schemas.openxmlformats.org/officeDocument/2006/relationships/image" Target="../media/image959.png"/><Relationship Id="rId27" Type="http://schemas.openxmlformats.org/officeDocument/2006/relationships/customXml" Target="../ink/ink994.xml"/><Relationship Id="rId26" Type="http://schemas.openxmlformats.org/officeDocument/2006/relationships/image" Target="../media/image958.png"/><Relationship Id="rId25" Type="http://schemas.openxmlformats.org/officeDocument/2006/relationships/customXml" Target="../ink/ink993.xml"/><Relationship Id="rId24" Type="http://schemas.openxmlformats.org/officeDocument/2006/relationships/image" Target="../media/image957.png"/><Relationship Id="rId23" Type="http://schemas.openxmlformats.org/officeDocument/2006/relationships/customXml" Target="../ink/ink992.xml"/><Relationship Id="rId22" Type="http://schemas.openxmlformats.org/officeDocument/2006/relationships/image" Target="../media/image956.png"/><Relationship Id="rId21" Type="http://schemas.openxmlformats.org/officeDocument/2006/relationships/customXml" Target="../ink/ink991.xml"/><Relationship Id="rId20" Type="http://schemas.openxmlformats.org/officeDocument/2006/relationships/image" Target="../media/image955.png"/><Relationship Id="rId2" Type="http://schemas.openxmlformats.org/officeDocument/2006/relationships/image" Target="../media/image947.png"/><Relationship Id="rId19" Type="http://schemas.openxmlformats.org/officeDocument/2006/relationships/customXml" Target="../ink/ink990.xml"/><Relationship Id="rId18" Type="http://schemas.openxmlformats.org/officeDocument/2006/relationships/image" Target="../media/image954.png"/><Relationship Id="rId17" Type="http://schemas.openxmlformats.org/officeDocument/2006/relationships/customXml" Target="../ink/ink989.xml"/><Relationship Id="rId16" Type="http://schemas.openxmlformats.org/officeDocument/2006/relationships/image" Target="../media/image953.png"/><Relationship Id="rId15" Type="http://schemas.openxmlformats.org/officeDocument/2006/relationships/customXml" Target="../ink/ink988.xml"/><Relationship Id="rId14" Type="http://schemas.openxmlformats.org/officeDocument/2006/relationships/image" Target="../media/image952.png"/><Relationship Id="rId13" Type="http://schemas.openxmlformats.org/officeDocument/2006/relationships/customXml" Target="../ink/ink987.xml"/><Relationship Id="rId12" Type="http://schemas.openxmlformats.org/officeDocument/2006/relationships/image" Target="../media/image951.png"/><Relationship Id="rId11" Type="http://schemas.openxmlformats.org/officeDocument/2006/relationships/customXml" Target="../ink/ink986.xml"/><Relationship Id="rId10" Type="http://schemas.openxmlformats.org/officeDocument/2006/relationships/image" Target="../media/image950.png"/><Relationship Id="rId1" Type="http://schemas.openxmlformats.org/officeDocument/2006/relationships/customXml" Target="../ink/ink98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73.png"/><Relationship Id="rId1" Type="http://schemas.openxmlformats.org/officeDocument/2006/relationships/customXml" Target="../ink/ink1008.xml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customXml" Target="../ink/ink1013.xml"/><Relationship Id="rId8" Type="http://schemas.openxmlformats.org/officeDocument/2006/relationships/image" Target="../media/image977.png"/><Relationship Id="rId7" Type="http://schemas.openxmlformats.org/officeDocument/2006/relationships/customXml" Target="../ink/ink1012.xml"/><Relationship Id="rId6" Type="http://schemas.openxmlformats.org/officeDocument/2006/relationships/image" Target="../media/image976.png"/><Relationship Id="rId5" Type="http://schemas.openxmlformats.org/officeDocument/2006/relationships/customXml" Target="../ink/ink1011.xml"/><Relationship Id="rId41" Type="http://schemas.openxmlformats.org/officeDocument/2006/relationships/slideLayout" Target="../slideLayouts/slideLayout6.xml"/><Relationship Id="rId40" Type="http://schemas.openxmlformats.org/officeDocument/2006/relationships/image" Target="../media/image993.png"/><Relationship Id="rId4" Type="http://schemas.openxmlformats.org/officeDocument/2006/relationships/image" Target="../media/image975.png"/><Relationship Id="rId39" Type="http://schemas.openxmlformats.org/officeDocument/2006/relationships/customXml" Target="../ink/ink1028.xml"/><Relationship Id="rId38" Type="http://schemas.openxmlformats.org/officeDocument/2006/relationships/image" Target="../media/image992.png"/><Relationship Id="rId37" Type="http://schemas.openxmlformats.org/officeDocument/2006/relationships/customXml" Target="../ink/ink1027.xml"/><Relationship Id="rId36" Type="http://schemas.openxmlformats.org/officeDocument/2006/relationships/image" Target="../media/image991.png"/><Relationship Id="rId35" Type="http://schemas.openxmlformats.org/officeDocument/2006/relationships/customXml" Target="../ink/ink1026.xml"/><Relationship Id="rId34" Type="http://schemas.openxmlformats.org/officeDocument/2006/relationships/image" Target="../media/image990.png"/><Relationship Id="rId33" Type="http://schemas.openxmlformats.org/officeDocument/2006/relationships/customXml" Target="../ink/ink1025.xml"/><Relationship Id="rId32" Type="http://schemas.openxmlformats.org/officeDocument/2006/relationships/image" Target="../media/image989.png"/><Relationship Id="rId31" Type="http://schemas.openxmlformats.org/officeDocument/2006/relationships/customXml" Target="../ink/ink1024.xml"/><Relationship Id="rId30" Type="http://schemas.openxmlformats.org/officeDocument/2006/relationships/image" Target="../media/image988.png"/><Relationship Id="rId3" Type="http://schemas.openxmlformats.org/officeDocument/2006/relationships/customXml" Target="../ink/ink1010.xml"/><Relationship Id="rId29" Type="http://schemas.openxmlformats.org/officeDocument/2006/relationships/customXml" Target="../ink/ink1023.xml"/><Relationship Id="rId28" Type="http://schemas.openxmlformats.org/officeDocument/2006/relationships/image" Target="../media/image987.png"/><Relationship Id="rId27" Type="http://schemas.openxmlformats.org/officeDocument/2006/relationships/customXml" Target="../ink/ink1022.xml"/><Relationship Id="rId26" Type="http://schemas.openxmlformats.org/officeDocument/2006/relationships/image" Target="../media/image986.png"/><Relationship Id="rId25" Type="http://schemas.openxmlformats.org/officeDocument/2006/relationships/customXml" Target="../ink/ink1021.xml"/><Relationship Id="rId24" Type="http://schemas.openxmlformats.org/officeDocument/2006/relationships/image" Target="../media/image985.png"/><Relationship Id="rId23" Type="http://schemas.openxmlformats.org/officeDocument/2006/relationships/customXml" Target="../ink/ink1020.xml"/><Relationship Id="rId22" Type="http://schemas.openxmlformats.org/officeDocument/2006/relationships/image" Target="../media/image984.png"/><Relationship Id="rId21" Type="http://schemas.openxmlformats.org/officeDocument/2006/relationships/customXml" Target="../ink/ink1019.xml"/><Relationship Id="rId20" Type="http://schemas.openxmlformats.org/officeDocument/2006/relationships/image" Target="../media/image983.png"/><Relationship Id="rId2" Type="http://schemas.openxmlformats.org/officeDocument/2006/relationships/image" Target="../media/image974.png"/><Relationship Id="rId19" Type="http://schemas.openxmlformats.org/officeDocument/2006/relationships/customXml" Target="../ink/ink1018.xml"/><Relationship Id="rId18" Type="http://schemas.openxmlformats.org/officeDocument/2006/relationships/image" Target="../media/image982.png"/><Relationship Id="rId17" Type="http://schemas.openxmlformats.org/officeDocument/2006/relationships/customXml" Target="../ink/ink1017.xml"/><Relationship Id="rId16" Type="http://schemas.openxmlformats.org/officeDocument/2006/relationships/image" Target="../media/image981.png"/><Relationship Id="rId15" Type="http://schemas.openxmlformats.org/officeDocument/2006/relationships/customXml" Target="../ink/ink1016.xml"/><Relationship Id="rId14" Type="http://schemas.openxmlformats.org/officeDocument/2006/relationships/image" Target="../media/image980.png"/><Relationship Id="rId13" Type="http://schemas.openxmlformats.org/officeDocument/2006/relationships/customXml" Target="../ink/ink1015.xml"/><Relationship Id="rId12" Type="http://schemas.openxmlformats.org/officeDocument/2006/relationships/image" Target="../media/image979.png"/><Relationship Id="rId11" Type="http://schemas.openxmlformats.org/officeDocument/2006/relationships/customXml" Target="../ink/ink1014.xml"/><Relationship Id="rId10" Type="http://schemas.openxmlformats.org/officeDocument/2006/relationships/image" Target="../media/image978.png"/><Relationship Id="rId1" Type="http://schemas.openxmlformats.org/officeDocument/2006/relationships/customXml" Target="../ink/ink1009.xml"/></Relationships>
</file>

<file path=ppt/slides/_rels/slide5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97.png"/><Relationship Id="rId8" Type="http://schemas.openxmlformats.org/officeDocument/2006/relationships/customXml" Target="../ink/ink1032.xml"/><Relationship Id="rId7" Type="http://schemas.openxmlformats.org/officeDocument/2006/relationships/image" Target="../media/image996.png"/><Relationship Id="rId6" Type="http://schemas.openxmlformats.org/officeDocument/2006/relationships/customXml" Target="../ink/ink1031.xml"/><Relationship Id="rId50" Type="http://schemas.openxmlformats.org/officeDocument/2006/relationships/slideLayout" Target="../slideLayouts/slideLayout6.xml"/><Relationship Id="rId5" Type="http://schemas.openxmlformats.org/officeDocument/2006/relationships/image" Target="../media/image995.png"/><Relationship Id="rId49" Type="http://schemas.openxmlformats.org/officeDocument/2006/relationships/image" Target="../media/image1017.png"/><Relationship Id="rId48" Type="http://schemas.openxmlformats.org/officeDocument/2006/relationships/customXml" Target="../ink/ink1052.xml"/><Relationship Id="rId47" Type="http://schemas.openxmlformats.org/officeDocument/2006/relationships/image" Target="../media/image1016.png"/><Relationship Id="rId46" Type="http://schemas.openxmlformats.org/officeDocument/2006/relationships/customXml" Target="../ink/ink1051.xml"/><Relationship Id="rId45" Type="http://schemas.openxmlformats.org/officeDocument/2006/relationships/image" Target="../media/image1015.png"/><Relationship Id="rId44" Type="http://schemas.openxmlformats.org/officeDocument/2006/relationships/customXml" Target="../ink/ink1050.xml"/><Relationship Id="rId43" Type="http://schemas.openxmlformats.org/officeDocument/2006/relationships/image" Target="../media/image1014.png"/><Relationship Id="rId42" Type="http://schemas.openxmlformats.org/officeDocument/2006/relationships/customXml" Target="../ink/ink1049.xml"/><Relationship Id="rId41" Type="http://schemas.openxmlformats.org/officeDocument/2006/relationships/image" Target="../media/image1013.png"/><Relationship Id="rId40" Type="http://schemas.openxmlformats.org/officeDocument/2006/relationships/customXml" Target="../ink/ink1048.xml"/><Relationship Id="rId4" Type="http://schemas.openxmlformats.org/officeDocument/2006/relationships/customXml" Target="../ink/ink1030.xml"/><Relationship Id="rId39" Type="http://schemas.openxmlformats.org/officeDocument/2006/relationships/image" Target="../media/image1012.png"/><Relationship Id="rId38" Type="http://schemas.openxmlformats.org/officeDocument/2006/relationships/customXml" Target="../ink/ink1047.xml"/><Relationship Id="rId37" Type="http://schemas.openxmlformats.org/officeDocument/2006/relationships/image" Target="../media/image1011.png"/><Relationship Id="rId36" Type="http://schemas.openxmlformats.org/officeDocument/2006/relationships/customXml" Target="../ink/ink1046.xml"/><Relationship Id="rId35" Type="http://schemas.openxmlformats.org/officeDocument/2006/relationships/image" Target="../media/image1010.png"/><Relationship Id="rId34" Type="http://schemas.openxmlformats.org/officeDocument/2006/relationships/customXml" Target="../ink/ink1045.xml"/><Relationship Id="rId33" Type="http://schemas.openxmlformats.org/officeDocument/2006/relationships/image" Target="../media/image1009.png"/><Relationship Id="rId32" Type="http://schemas.openxmlformats.org/officeDocument/2006/relationships/customXml" Target="../ink/ink1044.xml"/><Relationship Id="rId31" Type="http://schemas.openxmlformats.org/officeDocument/2006/relationships/image" Target="../media/image1008.png"/><Relationship Id="rId30" Type="http://schemas.openxmlformats.org/officeDocument/2006/relationships/customXml" Target="../ink/ink1043.xml"/><Relationship Id="rId3" Type="http://schemas.openxmlformats.org/officeDocument/2006/relationships/image" Target="../media/image675.png"/><Relationship Id="rId29" Type="http://schemas.openxmlformats.org/officeDocument/2006/relationships/image" Target="../media/image1007.png"/><Relationship Id="rId28" Type="http://schemas.openxmlformats.org/officeDocument/2006/relationships/customXml" Target="../ink/ink1042.xml"/><Relationship Id="rId27" Type="http://schemas.openxmlformats.org/officeDocument/2006/relationships/image" Target="../media/image1006.png"/><Relationship Id="rId26" Type="http://schemas.openxmlformats.org/officeDocument/2006/relationships/customXml" Target="../ink/ink1041.xml"/><Relationship Id="rId25" Type="http://schemas.openxmlformats.org/officeDocument/2006/relationships/image" Target="../media/image1005.png"/><Relationship Id="rId24" Type="http://schemas.openxmlformats.org/officeDocument/2006/relationships/customXml" Target="../ink/ink1040.xml"/><Relationship Id="rId23" Type="http://schemas.openxmlformats.org/officeDocument/2006/relationships/image" Target="../media/image1004.png"/><Relationship Id="rId22" Type="http://schemas.openxmlformats.org/officeDocument/2006/relationships/customXml" Target="../ink/ink1039.xml"/><Relationship Id="rId21" Type="http://schemas.openxmlformats.org/officeDocument/2006/relationships/image" Target="../media/image1003.png"/><Relationship Id="rId20" Type="http://schemas.openxmlformats.org/officeDocument/2006/relationships/customXml" Target="../ink/ink1038.xml"/><Relationship Id="rId2" Type="http://schemas.openxmlformats.org/officeDocument/2006/relationships/customXml" Target="../ink/ink1029.xml"/><Relationship Id="rId19" Type="http://schemas.openxmlformats.org/officeDocument/2006/relationships/image" Target="../media/image1002.png"/><Relationship Id="rId18" Type="http://schemas.openxmlformats.org/officeDocument/2006/relationships/customXml" Target="../ink/ink1037.xml"/><Relationship Id="rId17" Type="http://schemas.openxmlformats.org/officeDocument/2006/relationships/image" Target="../media/image1001.png"/><Relationship Id="rId16" Type="http://schemas.openxmlformats.org/officeDocument/2006/relationships/customXml" Target="../ink/ink1036.xml"/><Relationship Id="rId15" Type="http://schemas.openxmlformats.org/officeDocument/2006/relationships/image" Target="../media/image1000.png"/><Relationship Id="rId14" Type="http://schemas.openxmlformats.org/officeDocument/2006/relationships/customXml" Target="../ink/ink1035.xml"/><Relationship Id="rId13" Type="http://schemas.openxmlformats.org/officeDocument/2006/relationships/image" Target="../media/image999.png"/><Relationship Id="rId12" Type="http://schemas.openxmlformats.org/officeDocument/2006/relationships/customXml" Target="../ink/ink1034.xml"/><Relationship Id="rId11" Type="http://schemas.openxmlformats.org/officeDocument/2006/relationships/image" Target="../media/image998.png"/><Relationship Id="rId10" Type="http://schemas.openxmlformats.org/officeDocument/2006/relationships/customXml" Target="../ink/ink1033.xml"/><Relationship Id="rId1" Type="http://schemas.openxmlformats.org/officeDocument/2006/relationships/image" Target="../media/image994.png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customXml" Target="../ink/ink1057.xml"/><Relationship Id="rId8" Type="http://schemas.openxmlformats.org/officeDocument/2006/relationships/image" Target="../media/image1021.png"/><Relationship Id="rId7" Type="http://schemas.openxmlformats.org/officeDocument/2006/relationships/customXml" Target="../ink/ink1056.xml"/><Relationship Id="rId6" Type="http://schemas.openxmlformats.org/officeDocument/2006/relationships/image" Target="../media/image1020.png"/><Relationship Id="rId5" Type="http://schemas.openxmlformats.org/officeDocument/2006/relationships/customXml" Target="../ink/ink1055.xml"/><Relationship Id="rId4" Type="http://schemas.openxmlformats.org/officeDocument/2006/relationships/image" Target="../media/image1019.png"/><Relationship Id="rId3" Type="http://schemas.openxmlformats.org/officeDocument/2006/relationships/customXml" Target="../ink/ink1054.xml"/><Relationship Id="rId2" Type="http://schemas.openxmlformats.org/officeDocument/2006/relationships/image" Target="../media/image1018.png"/><Relationship Id="rId19" Type="http://schemas.openxmlformats.org/officeDocument/2006/relationships/slideLayout" Target="../slideLayouts/slideLayout6.xml"/><Relationship Id="rId18" Type="http://schemas.openxmlformats.org/officeDocument/2006/relationships/image" Target="../media/image1026.png"/><Relationship Id="rId17" Type="http://schemas.openxmlformats.org/officeDocument/2006/relationships/customXml" Target="../ink/ink1061.xml"/><Relationship Id="rId16" Type="http://schemas.openxmlformats.org/officeDocument/2006/relationships/image" Target="../media/image1025.png"/><Relationship Id="rId15" Type="http://schemas.openxmlformats.org/officeDocument/2006/relationships/customXml" Target="../ink/ink1060.xml"/><Relationship Id="rId14" Type="http://schemas.openxmlformats.org/officeDocument/2006/relationships/image" Target="../media/image1024.png"/><Relationship Id="rId13" Type="http://schemas.openxmlformats.org/officeDocument/2006/relationships/customXml" Target="../ink/ink1059.xml"/><Relationship Id="rId12" Type="http://schemas.openxmlformats.org/officeDocument/2006/relationships/image" Target="../media/image1023.png"/><Relationship Id="rId11" Type="http://schemas.openxmlformats.org/officeDocument/2006/relationships/customXml" Target="../ink/ink1058.xml"/><Relationship Id="rId10" Type="http://schemas.openxmlformats.org/officeDocument/2006/relationships/image" Target="../media/image1022.png"/><Relationship Id="rId1" Type="http://schemas.openxmlformats.org/officeDocument/2006/relationships/customXml" Target="../ink/ink1053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customXml" Target="../ink/ink91.xml"/><Relationship Id="rId8" Type="http://schemas.openxmlformats.org/officeDocument/2006/relationships/image" Target="../media/image90.png"/><Relationship Id="rId7" Type="http://schemas.openxmlformats.org/officeDocument/2006/relationships/customXml" Target="../ink/ink90.xml"/><Relationship Id="rId6" Type="http://schemas.openxmlformats.org/officeDocument/2006/relationships/image" Target="../media/image89.png"/><Relationship Id="rId5" Type="http://schemas.openxmlformats.org/officeDocument/2006/relationships/customXml" Target="../ink/ink89.xml"/><Relationship Id="rId4" Type="http://schemas.openxmlformats.org/officeDocument/2006/relationships/image" Target="../media/image88.png"/><Relationship Id="rId3" Type="http://schemas.openxmlformats.org/officeDocument/2006/relationships/customXml" Target="../ink/ink88.xml"/><Relationship Id="rId2" Type="http://schemas.openxmlformats.org/officeDocument/2006/relationships/image" Target="../media/image87.png"/><Relationship Id="rId18" Type="http://schemas.openxmlformats.org/officeDocument/2006/relationships/slideLayout" Target="../slideLayouts/slideLayout2.xml"/><Relationship Id="rId17" Type="http://schemas.openxmlformats.org/officeDocument/2006/relationships/customXml" Target="../ink/ink95.xml"/><Relationship Id="rId16" Type="http://schemas.openxmlformats.org/officeDocument/2006/relationships/image" Target="../media/image94.png"/><Relationship Id="rId15" Type="http://schemas.openxmlformats.org/officeDocument/2006/relationships/customXml" Target="../ink/ink94.xml"/><Relationship Id="rId14" Type="http://schemas.openxmlformats.org/officeDocument/2006/relationships/image" Target="../media/image93.png"/><Relationship Id="rId13" Type="http://schemas.openxmlformats.org/officeDocument/2006/relationships/customXml" Target="../ink/ink93.xml"/><Relationship Id="rId12" Type="http://schemas.openxmlformats.org/officeDocument/2006/relationships/image" Target="../media/image92.png"/><Relationship Id="rId11" Type="http://schemas.openxmlformats.org/officeDocument/2006/relationships/customXml" Target="../ink/ink92.xml"/><Relationship Id="rId10" Type="http://schemas.openxmlformats.org/officeDocument/2006/relationships/image" Target="../media/image91.png"/><Relationship Id="rId1" Type="http://schemas.openxmlformats.org/officeDocument/2006/relationships/customXml" Target="../ink/ink87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customXml" Target="../ink/ink1066.xml"/><Relationship Id="rId8" Type="http://schemas.openxmlformats.org/officeDocument/2006/relationships/image" Target="../media/image1030.png"/><Relationship Id="rId7" Type="http://schemas.openxmlformats.org/officeDocument/2006/relationships/customXml" Target="../ink/ink1065.xml"/><Relationship Id="rId6" Type="http://schemas.openxmlformats.org/officeDocument/2006/relationships/image" Target="../media/image1029.png"/><Relationship Id="rId5" Type="http://schemas.openxmlformats.org/officeDocument/2006/relationships/customXml" Target="../ink/ink1064.xml"/><Relationship Id="rId4" Type="http://schemas.openxmlformats.org/officeDocument/2006/relationships/image" Target="../media/image1028.png"/><Relationship Id="rId33" Type="http://schemas.openxmlformats.org/officeDocument/2006/relationships/slideLayout" Target="../slideLayouts/slideLayout6.xml"/><Relationship Id="rId32" Type="http://schemas.openxmlformats.org/officeDocument/2006/relationships/image" Target="../media/image1042.png"/><Relationship Id="rId31" Type="http://schemas.openxmlformats.org/officeDocument/2006/relationships/customXml" Target="../ink/ink1077.xml"/><Relationship Id="rId30" Type="http://schemas.openxmlformats.org/officeDocument/2006/relationships/image" Target="../media/image1041.png"/><Relationship Id="rId3" Type="http://schemas.openxmlformats.org/officeDocument/2006/relationships/customXml" Target="../ink/ink1063.xml"/><Relationship Id="rId29" Type="http://schemas.openxmlformats.org/officeDocument/2006/relationships/customXml" Target="../ink/ink1076.xml"/><Relationship Id="rId28" Type="http://schemas.openxmlformats.org/officeDocument/2006/relationships/image" Target="../media/image1040.png"/><Relationship Id="rId27" Type="http://schemas.openxmlformats.org/officeDocument/2006/relationships/customXml" Target="../ink/ink1075.xml"/><Relationship Id="rId26" Type="http://schemas.openxmlformats.org/officeDocument/2006/relationships/image" Target="../media/image1039.png"/><Relationship Id="rId25" Type="http://schemas.openxmlformats.org/officeDocument/2006/relationships/customXml" Target="../ink/ink1074.xml"/><Relationship Id="rId24" Type="http://schemas.openxmlformats.org/officeDocument/2006/relationships/image" Target="../media/image1038.png"/><Relationship Id="rId23" Type="http://schemas.openxmlformats.org/officeDocument/2006/relationships/customXml" Target="../ink/ink1073.xml"/><Relationship Id="rId22" Type="http://schemas.openxmlformats.org/officeDocument/2006/relationships/image" Target="../media/image1037.png"/><Relationship Id="rId21" Type="http://schemas.openxmlformats.org/officeDocument/2006/relationships/customXml" Target="../ink/ink1072.xml"/><Relationship Id="rId20" Type="http://schemas.openxmlformats.org/officeDocument/2006/relationships/image" Target="../media/image1036.png"/><Relationship Id="rId2" Type="http://schemas.openxmlformats.org/officeDocument/2006/relationships/image" Target="../media/image1027.png"/><Relationship Id="rId19" Type="http://schemas.openxmlformats.org/officeDocument/2006/relationships/customXml" Target="../ink/ink1071.xml"/><Relationship Id="rId18" Type="http://schemas.openxmlformats.org/officeDocument/2006/relationships/image" Target="../media/image1035.png"/><Relationship Id="rId17" Type="http://schemas.openxmlformats.org/officeDocument/2006/relationships/customXml" Target="../ink/ink1070.xml"/><Relationship Id="rId16" Type="http://schemas.openxmlformats.org/officeDocument/2006/relationships/image" Target="../media/image1034.png"/><Relationship Id="rId15" Type="http://schemas.openxmlformats.org/officeDocument/2006/relationships/customXml" Target="../ink/ink1069.xml"/><Relationship Id="rId14" Type="http://schemas.openxmlformats.org/officeDocument/2006/relationships/image" Target="../media/image1033.png"/><Relationship Id="rId13" Type="http://schemas.openxmlformats.org/officeDocument/2006/relationships/customXml" Target="../ink/ink1068.xml"/><Relationship Id="rId12" Type="http://schemas.openxmlformats.org/officeDocument/2006/relationships/image" Target="../media/image1032.png"/><Relationship Id="rId11" Type="http://schemas.openxmlformats.org/officeDocument/2006/relationships/customXml" Target="../ink/ink1067.xml"/><Relationship Id="rId10" Type="http://schemas.openxmlformats.org/officeDocument/2006/relationships/image" Target="../media/image1031.png"/><Relationship Id="rId1" Type="http://schemas.openxmlformats.org/officeDocument/2006/relationships/customXml" Target="../ink/ink1062.xml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customXml" Target="../ink/ink1082.xml"/><Relationship Id="rId8" Type="http://schemas.openxmlformats.org/officeDocument/2006/relationships/image" Target="../media/image1046.png"/><Relationship Id="rId7" Type="http://schemas.openxmlformats.org/officeDocument/2006/relationships/customXml" Target="../ink/ink1081.xml"/><Relationship Id="rId6" Type="http://schemas.openxmlformats.org/officeDocument/2006/relationships/image" Target="../media/image1045.png"/><Relationship Id="rId5" Type="http://schemas.openxmlformats.org/officeDocument/2006/relationships/customXml" Target="../ink/ink1080.xml"/><Relationship Id="rId43" Type="http://schemas.openxmlformats.org/officeDocument/2006/relationships/slideLayout" Target="../slideLayouts/slideLayout6.xml"/><Relationship Id="rId42" Type="http://schemas.openxmlformats.org/officeDocument/2006/relationships/image" Target="../media/image1063.png"/><Relationship Id="rId41" Type="http://schemas.openxmlformats.org/officeDocument/2006/relationships/customXml" Target="../ink/ink1098.xml"/><Relationship Id="rId40" Type="http://schemas.openxmlformats.org/officeDocument/2006/relationships/image" Target="../media/image1062.png"/><Relationship Id="rId4" Type="http://schemas.openxmlformats.org/officeDocument/2006/relationships/image" Target="../media/image1044.png"/><Relationship Id="rId39" Type="http://schemas.openxmlformats.org/officeDocument/2006/relationships/customXml" Target="../ink/ink1097.xml"/><Relationship Id="rId38" Type="http://schemas.openxmlformats.org/officeDocument/2006/relationships/image" Target="../media/image1061.png"/><Relationship Id="rId37" Type="http://schemas.openxmlformats.org/officeDocument/2006/relationships/customXml" Target="../ink/ink1096.xml"/><Relationship Id="rId36" Type="http://schemas.openxmlformats.org/officeDocument/2006/relationships/image" Target="../media/image1060.png"/><Relationship Id="rId35" Type="http://schemas.openxmlformats.org/officeDocument/2006/relationships/customXml" Target="../ink/ink1095.xml"/><Relationship Id="rId34" Type="http://schemas.openxmlformats.org/officeDocument/2006/relationships/image" Target="../media/image1059.png"/><Relationship Id="rId33" Type="http://schemas.openxmlformats.org/officeDocument/2006/relationships/customXml" Target="../ink/ink1094.xml"/><Relationship Id="rId32" Type="http://schemas.openxmlformats.org/officeDocument/2006/relationships/image" Target="../media/image1058.png"/><Relationship Id="rId31" Type="http://schemas.openxmlformats.org/officeDocument/2006/relationships/customXml" Target="../ink/ink1093.xml"/><Relationship Id="rId30" Type="http://schemas.openxmlformats.org/officeDocument/2006/relationships/image" Target="../media/image1057.png"/><Relationship Id="rId3" Type="http://schemas.openxmlformats.org/officeDocument/2006/relationships/customXml" Target="../ink/ink1079.xml"/><Relationship Id="rId29" Type="http://schemas.openxmlformats.org/officeDocument/2006/relationships/customXml" Target="../ink/ink1092.xml"/><Relationship Id="rId28" Type="http://schemas.openxmlformats.org/officeDocument/2006/relationships/image" Target="../media/image1056.png"/><Relationship Id="rId27" Type="http://schemas.openxmlformats.org/officeDocument/2006/relationships/customXml" Target="../ink/ink1091.xml"/><Relationship Id="rId26" Type="http://schemas.openxmlformats.org/officeDocument/2006/relationships/image" Target="../media/image1055.png"/><Relationship Id="rId25" Type="http://schemas.openxmlformats.org/officeDocument/2006/relationships/customXml" Target="../ink/ink1090.xml"/><Relationship Id="rId24" Type="http://schemas.openxmlformats.org/officeDocument/2006/relationships/image" Target="../media/image1054.png"/><Relationship Id="rId23" Type="http://schemas.openxmlformats.org/officeDocument/2006/relationships/customXml" Target="../ink/ink1089.xml"/><Relationship Id="rId22" Type="http://schemas.openxmlformats.org/officeDocument/2006/relationships/image" Target="../media/image1053.png"/><Relationship Id="rId21" Type="http://schemas.openxmlformats.org/officeDocument/2006/relationships/customXml" Target="../ink/ink1088.xml"/><Relationship Id="rId20" Type="http://schemas.openxmlformats.org/officeDocument/2006/relationships/image" Target="../media/image1052.png"/><Relationship Id="rId2" Type="http://schemas.openxmlformats.org/officeDocument/2006/relationships/image" Target="../media/image1043.png"/><Relationship Id="rId19" Type="http://schemas.openxmlformats.org/officeDocument/2006/relationships/customXml" Target="../ink/ink1087.xml"/><Relationship Id="rId18" Type="http://schemas.openxmlformats.org/officeDocument/2006/relationships/image" Target="../media/image1051.png"/><Relationship Id="rId17" Type="http://schemas.openxmlformats.org/officeDocument/2006/relationships/customXml" Target="../ink/ink1086.xml"/><Relationship Id="rId16" Type="http://schemas.openxmlformats.org/officeDocument/2006/relationships/image" Target="../media/image1050.png"/><Relationship Id="rId15" Type="http://schemas.openxmlformats.org/officeDocument/2006/relationships/customXml" Target="../ink/ink1085.xml"/><Relationship Id="rId14" Type="http://schemas.openxmlformats.org/officeDocument/2006/relationships/image" Target="../media/image1049.png"/><Relationship Id="rId13" Type="http://schemas.openxmlformats.org/officeDocument/2006/relationships/customXml" Target="../ink/ink1084.xml"/><Relationship Id="rId12" Type="http://schemas.openxmlformats.org/officeDocument/2006/relationships/image" Target="../media/image1048.png"/><Relationship Id="rId11" Type="http://schemas.openxmlformats.org/officeDocument/2006/relationships/customXml" Target="../ink/ink1083.xml"/><Relationship Id="rId10" Type="http://schemas.openxmlformats.org/officeDocument/2006/relationships/image" Target="../media/image1047.png"/><Relationship Id="rId1" Type="http://schemas.openxmlformats.org/officeDocument/2006/relationships/customXml" Target="../ink/ink1078.xml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066.png"/><Relationship Id="rId5" Type="http://schemas.openxmlformats.org/officeDocument/2006/relationships/customXml" Target="../ink/ink1101.xml"/><Relationship Id="rId4" Type="http://schemas.openxmlformats.org/officeDocument/2006/relationships/image" Target="../media/image1065.png"/><Relationship Id="rId3" Type="http://schemas.openxmlformats.org/officeDocument/2006/relationships/customXml" Target="../ink/ink1100.xml"/><Relationship Id="rId2" Type="http://schemas.openxmlformats.org/officeDocument/2006/relationships/image" Target="../media/image1064.png"/><Relationship Id="rId1" Type="http://schemas.openxmlformats.org/officeDocument/2006/relationships/customXml" Target="../ink/ink1099.xml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06.xml"/><Relationship Id="rId8" Type="http://schemas.openxmlformats.org/officeDocument/2006/relationships/image" Target="../media/image1012.png"/><Relationship Id="rId7" Type="http://schemas.openxmlformats.org/officeDocument/2006/relationships/customXml" Target="../ink/ink1105.xml"/><Relationship Id="rId6" Type="http://schemas.openxmlformats.org/officeDocument/2006/relationships/image" Target="../media/image1069.png"/><Relationship Id="rId5" Type="http://schemas.openxmlformats.org/officeDocument/2006/relationships/customXml" Target="../ink/ink1104.xml"/><Relationship Id="rId4" Type="http://schemas.openxmlformats.org/officeDocument/2006/relationships/image" Target="../media/image1068.png"/><Relationship Id="rId3" Type="http://schemas.openxmlformats.org/officeDocument/2006/relationships/customXml" Target="../ink/ink1103.xml"/><Relationship Id="rId2" Type="http://schemas.openxmlformats.org/officeDocument/2006/relationships/image" Target="../media/image1067.png"/><Relationship Id="rId17" Type="http://schemas.openxmlformats.org/officeDocument/2006/relationships/slideLayout" Target="../slideLayouts/slideLayout6.xml"/><Relationship Id="rId16" Type="http://schemas.openxmlformats.org/officeDocument/2006/relationships/image" Target="../media/image1073.png"/><Relationship Id="rId15" Type="http://schemas.openxmlformats.org/officeDocument/2006/relationships/customXml" Target="../ink/ink1109.xml"/><Relationship Id="rId14" Type="http://schemas.openxmlformats.org/officeDocument/2006/relationships/image" Target="../media/image1072.png"/><Relationship Id="rId13" Type="http://schemas.openxmlformats.org/officeDocument/2006/relationships/customXml" Target="../ink/ink1108.xml"/><Relationship Id="rId12" Type="http://schemas.openxmlformats.org/officeDocument/2006/relationships/image" Target="../media/image1071.png"/><Relationship Id="rId11" Type="http://schemas.openxmlformats.org/officeDocument/2006/relationships/customXml" Target="../ink/ink1107.xml"/><Relationship Id="rId10" Type="http://schemas.openxmlformats.org/officeDocument/2006/relationships/image" Target="../media/image1070.png"/><Relationship Id="rId1" Type="http://schemas.openxmlformats.org/officeDocument/2006/relationships/customXml" Target="../ink/ink1102.xml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14.xml"/><Relationship Id="rId8" Type="http://schemas.openxmlformats.org/officeDocument/2006/relationships/image" Target="../media/image102.png"/><Relationship Id="rId7" Type="http://schemas.openxmlformats.org/officeDocument/2006/relationships/customXml" Target="../ink/ink1113.xml"/><Relationship Id="rId6" Type="http://schemas.openxmlformats.org/officeDocument/2006/relationships/image" Target="../media/image1076.png"/><Relationship Id="rId5" Type="http://schemas.openxmlformats.org/officeDocument/2006/relationships/customXml" Target="../ink/ink1112.xml"/><Relationship Id="rId4" Type="http://schemas.openxmlformats.org/officeDocument/2006/relationships/image" Target="../media/image1075.png"/><Relationship Id="rId3" Type="http://schemas.openxmlformats.org/officeDocument/2006/relationships/customXml" Target="../ink/ink1111.xml"/><Relationship Id="rId29" Type="http://schemas.openxmlformats.org/officeDocument/2006/relationships/slideLayout" Target="../slideLayouts/slideLayout6.xml"/><Relationship Id="rId28" Type="http://schemas.openxmlformats.org/officeDocument/2006/relationships/image" Target="../media/image1086.png"/><Relationship Id="rId27" Type="http://schemas.openxmlformats.org/officeDocument/2006/relationships/customXml" Target="../ink/ink1123.xml"/><Relationship Id="rId26" Type="http://schemas.openxmlformats.org/officeDocument/2006/relationships/image" Target="../media/image1085.png"/><Relationship Id="rId25" Type="http://schemas.openxmlformats.org/officeDocument/2006/relationships/customXml" Target="../ink/ink1122.xml"/><Relationship Id="rId24" Type="http://schemas.openxmlformats.org/officeDocument/2006/relationships/image" Target="../media/image1084.png"/><Relationship Id="rId23" Type="http://schemas.openxmlformats.org/officeDocument/2006/relationships/customXml" Target="../ink/ink1121.xml"/><Relationship Id="rId22" Type="http://schemas.openxmlformats.org/officeDocument/2006/relationships/image" Target="../media/image1083.png"/><Relationship Id="rId21" Type="http://schemas.openxmlformats.org/officeDocument/2006/relationships/customXml" Target="../ink/ink1120.xml"/><Relationship Id="rId20" Type="http://schemas.openxmlformats.org/officeDocument/2006/relationships/image" Target="../media/image1082.png"/><Relationship Id="rId2" Type="http://schemas.openxmlformats.org/officeDocument/2006/relationships/image" Target="../media/image1074.png"/><Relationship Id="rId19" Type="http://schemas.openxmlformats.org/officeDocument/2006/relationships/customXml" Target="../ink/ink1119.xml"/><Relationship Id="rId18" Type="http://schemas.openxmlformats.org/officeDocument/2006/relationships/image" Target="../media/image1081.png"/><Relationship Id="rId17" Type="http://schemas.openxmlformats.org/officeDocument/2006/relationships/customXml" Target="../ink/ink1118.xml"/><Relationship Id="rId16" Type="http://schemas.openxmlformats.org/officeDocument/2006/relationships/image" Target="../media/image1080.png"/><Relationship Id="rId15" Type="http://schemas.openxmlformats.org/officeDocument/2006/relationships/customXml" Target="../ink/ink1117.xml"/><Relationship Id="rId14" Type="http://schemas.openxmlformats.org/officeDocument/2006/relationships/image" Target="../media/image1079.png"/><Relationship Id="rId13" Type="http://schemas.openxmlformats.org/officeDocument/2006/relationships/customXml" Target="../ink/ink1116.xml"/><Relationship Id="rId12" Type="http://schemas.openxmlformats.org/officeDocument/2006/relationships/image" Target="../media/image1078.png"/><Relationship Id="rId11" Type="http://schemas.openxmlformats.org/officeDocument/2006/relationships/customXml" Target="../ink/ink1115.xml"/><Relationship Id="rId10" Type="http://schemas.openxmlformats.org/officeDocument/2006/relationships/image" Target="../media/image1077.png"/><Relationship Id="rId1" Type="http://schemas.openxmlformats.org/officeDocument/2006/relationships/customXml" Target="../ink/ink1110.xml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28.xml"/><Relationship Id="rId8" Type="http://schemas.openxmlformats.org/officeDocument/2006/relationships/image" Target="../media/image1090.png"/><Relationship Id="rId7" Type="http://schemas.openxmlformats.org/officeDocument/2006/relationships/customXml" Target="../ink/ink1127.xml"/><Relationship Id="rId6" Type="http://schemas.openxmlformats.org/officeDocument/2006/relationships/image" Target="../media/image1089.png"/><Relationship Id="rId5" Type="http://schemas.openxmlformats.org/officeDocument/2006/relationships/customXml" Target="../ink/ink1126.xml"/><Relationship Id="rId4" Type="http://schemas.openxmlformats.org/officeDocument/2006/relationships/image" Target="../media/image1088.png"/><Relationship Id="rId3" Type="http://schemas.openxmlformats.org/officeDocument/2006/relationships/customXml" Target="../ink/ink1125.xml"/><Relationship Id="rId25" Type="http://schemas.openxmlformats.org/officeDocument/2006/relationships/slideLayout" Target="../slideLayouts/slideLayout6.xml"/><Relationship Id="rId24" Type="http://schemas.openxmlformats.org/officeDocument/2006/relationships/image" Target="../media/image1098.png"/><Relationship Id="rId23" Type="http://schemas.openxmlformats.org/officeDocument/2006/relationships/customXml" Target="../ink/ink1135.xml"/><Relationship Id="rId22" Type="http://schemas.openxmlformats.org/officeDocument/2006/relationships/image" Target="../media/image1097.png"/><Relationship Id="rId21" Type="http://schemas.openxmlformats.org/officeDocument/2006/relationships/customXml" Target="../ink/ink1134.xml"/><Relationship Id="rId20" Type="http://schemas.openxmlformats.org/officeDocument/2006/relationships/image" Target="../media/image1096.png"/><Relationship Id="rId2" Type="http://schemas.openxmlformats.org/officeDocument/2006/relationships/image" Target="../media/image1087.png"/><Relationship Id="rId19" Type="http://schemas.openxmlformats.org/officeDocument/2006/relationships/customXml" Target="../ink/ink1133.xml"/><Relationship Id="rId18" Type="http://schemas.openxmlformats.org/officeDocument/2006/relationships/image" Target="../media/image1095.png"/><Relationship Id="rId17" Type="http://schemas.openxmlformats.org/officeDocument/2006/relationships/customXml" Target="../ink/ink1132.xml"/><Relationship Id="rId16" Type="http://schemas.openxmlformats.org/officeDocument/2006/relationships/image" Target="../media/image1094.png"/><Relationship Id="rId15" Type="http://schemas.openxmlformats.org/officeDocument/2006/relationships/customXml" Target="../ink/ink1131.xml"/><Relationship Id="rId14" Type="http://schemas.openxmlformats.org/officeDocument/2006/relationships/image" Target="../media/image1093.png"/><Relationship Id="rId13" Type="http://schemas.openxmlformats.org/officeDocument/2006/relationships/customXml" Target="../ink/ink1130.xml"/><Relationship Id="rId12" Type="http://schemas.openxmlformats.org/officeDocument/2006/relationships/image" Target="../media/image1092.png"/><Relationship Id="rId11" Type="http://schemas.openxmlformats.org/officeDocument/2006/relationships/customXml" Target="../ink/ink1129.xml"/><Relationship Id="rId10" Type="http://schemas.openxmlformats.org/officeDocument/2006/relationships/image" Target="../media/image1091.png"/><Relationship Id="rId1" Type="http://schemas.openxmlformats.org/officeDocument/2006/relationships/customXml" Target="../ink/ink112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customXml" Target="../ink/ink100.xml"/><Relationship Id="rId8" Type="http://schemas.openxmlformats.org/officeDocument/2006/relationships/image" Target="../media/image98.png"/><Relationship Id="rId7" Type="http://schemas.openxmlformats.org/officeDocument/2006/relationships/customXml" Target="../ink/ink99.xml"/><Relationship Id="rId6" Type="http://schemas.openxmlformats.org/officeDocument/2006/relationships/image" Target="../media/image97.png"/><Relationship Id="rId5" Type="http://schemas.openxmlformats.org/officeDocument/2006/relationships/customXml" Target="../ink/ink98.xml"/><Relationship Id="rId4" Type="http://schemas.openxmlformats.org/officeDocument/2006/relationships/image" Target="../media/image96.png"/><Relationship Id="rId3" Type="http://schemas.openxmlformats.org/officeDocument/2006/relationships/customXml" Target="../ink/ink97.xml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108.png"/><Relationship Id="rId27" Type="http://schemas.openxmlformats.org/officeDocument/2006/relationships/customXml" Target="../ink/ink109.xml"/><Relationship Id="rId26" Type="http://schemas.openxmlformats.org/officeDocument/2006/relationships/image" Target="../media/image107.png"/><Relationship Id="rId25" Type="http://schemas.openxmlformats.org/officeDocument/2006/relationships/customXml" Target="../ink/ink108.xml"/><Relationship Id="rId24" Type="http://schemas.openxmlformats.org/officeDocument/2006/relationships/image" Target="../media/image106.png"/><Relationship Id="rId23" Type="http://schemas.openxmlformats.org/officeDocument/2006/relationships/customXml" Target="../ink/ink107.xml"/><Relationship Id="rId22" Type="http://schemas.openxmlformats.org/officeDocument/2006/relationships/image" Target="../media/image105.png"/><Relationship Id="rId21" Type="http://schemas.openxmlformats.org/officeDocument/2006/relationships/customXml" Target="../ink/ink106.xml"/><Relationship Id="rId20" Type="http://schemas.openxmlformats.org/officeDocument/2006/relationships/image" Target="../media/image104.png"/><Relationship Id="rId2" Type="http://schemas.openxmlformats.org/officeDocument/2006/relationships/image" Target="../media/image95.png"/><Relationship Id="rId19" Type="http://schemas.openxmlformats.org/officeDocument/2006/relationships/customXml" Target="../ink/ink105.xml"/><Relationship Id="rId18" Type="http://schemas.openxmlformats.org/officeDocument/2006/relationships/image" Target="../media/image103.png"/><Relationship Id="rId17" Type="http://schemas.openxmlformats.org/officeDocument/2006/relationships/customXml" Target="../ink/ink104.xml"/><Relationship Id="rId16" Type="http://schemas.openxmlformats.org/officeDocument/2006/relationships/image" Target="../media/image102.png"/><Relationship Id="rId15" Type="http://schemas.openxmlformats.org/officeDocument/2006/relationships/customXml" Target="../ink/ink103.xml"/><Relationship Id="rId14" Type="http://schemas.openxmlformats.org/officeDocument/2006/relationships/image" Target="../media/image101.png"/><Relationship Id="rId13" Type="http://schemas.openxmlformats.org/officeDocument/2006/relationships/customXml" Target="../ink/ink102.xml"/><Relationship Id="rId12" Type="http://schemas.openxmlformats.org/officeDocument/2006/relationships/image" Target="../media/image100.png"/><Relationship Id="rId11" Type="http://schemas.openxmlformats.org/officeDocument/2006/relationships/customXml" Target="../ink/ink101.xml"/><Relationship Id="rId10" Type="http://schemas.openxmlformats.org/officeDocument/2006/relationships/image" Target="../media/image99.png"/><Relationship Id="rId1" Type="http://schemas.openxmlformats.org/officeDocument/2006/relationships/customXml" Target="../ink/ink9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customXml" Target="../ink/ink114.xml"/><Relationship Id="rId8" Type="http://schemas.openxmlformats.org/officeDocument/2006/relationships/image" Target="../media/image111.png"/><Relationship Id="rId7" Type="http://schemas.openxmlformats.org/officeDocument/2006/relationships/customXml" Target="../ink/ink113.xml"/><Relationship Id="rId6" Type="http://schemas.openxmlformats.org/officeDocument/2006/relationships/image" Target="../media/image110.png"/><Relationship Id="rId53" Type="http://schemas.openxmlformats.org/officeDocument/2006/relationships/slideLayout" Target="../slideLayouts/slideLayout2.xml"/><Relationship Id="rId52" Type="http://schemas.openxmlformats.org/officeDocument/2006/relationships/image" Target="../media/image133.png"/><Relationship Id="rId51" Type="http://schemas.openxmlformats.org/officeDocument/2006/relationships/customXml" Target="../ink/ink135.xml"/><Relationship Id="rId50" Type="http://schemas.openxmlformats.org/officeDocument/2006/relationships/image" Target="../media/image132.png"/><Relationship Id="rId5" Type="http://schemas.openxmlformats.org/officeDocument/2006/relationships/customXml" Target="../ink/ink112.xml"/><Relationship Id="rId49" Type="http://schemas.openxmlformats.org/officeDocument/2006/relationships/customXml" Target="../ink/ink134.xml"/><Relationship Id="rId48" Type="http://schemas.openxmlformats.org/officeDocument/2006/relationships/image" Target="../media/image131.png"/><Relationship Id="rId47" Type="http://schemas.openxmlformats.org/officeDocument/2006/relationships/customXml" Target="../ink/ink133.xml"/><Relationship Id="rId46" Type="http://schemas.openxmlformats.org/officeDocument/2006/relationships/image" Target="../media/image130.png"/><Relationship Id="rId45" Type="http://schemas.openxmlformats.org/officeDocument/2006/relationships/customXml" Target="../ink/ink132.xml"/><Relationship Id="rId44" Type="http://schemas.openxmlformats.org/officeDocument/2006/relationships/image" Target="../media/image129.png"/><Relationship Id="rId43" Type="http://schemas.openxmlformats.org/officeDocument/2006/relationships/customXml" Target="../ink/ink131.xml"/><Relationship Id="rId42" Type="http://schemas.openxmlformats.org/officeDocument/2006/relationships/image" Target="../media/image128.png"/><Relationship Id="rId41" Type="http://schemas.openxmlformats.org/officeDocument/2006/relationships/customXml" Target="../ink/ink130.xml"/><Relationship Id="rId40" Type="http://schemas.openxmlformats.org/officeDocument/2006/relationships/image" Target="../media/image127.png"/><Relationship Id="rId4" Type="http://schemas.openxmlformats.org/officeDocument/2006/relationships/image" Target="../media/image102.png"/><Relationship Id="rId39" Type="http://schemas.openxmlformats.org/officeDocument/2006/relationships/customXml" Target="../ink/ink129.xml"/><Relationship Id="rId38" Type="http://schemas.openxmlformats.org/officeDocument/2006/relationships/image" Target="../media/image126.png"/><Relationship Id="rId37" Type="http://schemas.openxmlformats.org/officeDocument/2006/relationships/customXml" Target="../ink/ink128.xml"/><Relationship Id="rId36" Type="http://schemas.openxmlformats.org/officeDocument/2006/relationships/image" Target="../media/image125.png"/><Relationship Id="rId35" Type="http://schemas.openxmlformats.org/officeDocument/2006/relationships/customXml" Target="../ink/ink127.xml"/><Relationship Id="rId34" Type="http://schemas.openxmlformats.org/officeDocument/2006/relationships/image" Target="../media/image124.png"/><Relationship Id="rId33" Type="http://schemas.openxmlformats.org/officeDocument/2006/relationships/customXml" Target="../ink/ink126.xml"/><Relationship Id="rId32" Type="http://schemas.openxmlformats.org/officeDocument/2006/relationships/image" Target="../media/image123.png"/><Relationship Id="rId31" Type="http://schemas.openxmlformats.org/officeDocument/2006/relationships/customXml" Target="../ink/ink125.xml"/><Relationship Id="rId30" Type="http://schemas.openxmlformats.org/officeDocument/2006/relationships/image" Target="../media/image122.png"/><Relationship Id="rId3" Type="http://schemas.openxmlformats.org/officeDocument/2006/relationships/customXml" Target="../ink/ink111.xml"/><Relationship Id="rId29" Type="http://schemas.openxmlformats.org/officeDocument/2006/relationships/customXml" Target="../ink/ink124.xml"/><Relationship Id="rId28" Type="http://schemas.openxmlformats.org/officeDocument/2006/relationships/image" Target="../media/image121.png"/><Relationship Id="rId27" Type="http://schemas.openxmlformats.org/officeDocument/2006/relationships/customXml" Target="../ink/ink123.xml"/><Relationship Id="rId26" Type="http://schemas.openxmlformats.org/officeDocument/2006/relationships/image" Target="../media/image120.png"/><Relationship Id="rId25" Type="http://schemas.openxmlformats.org/officeDocument/2006/relationships/customXml" Target="../ink/ink122.xml"/><Relationship Id="rId24" Type="http://schemas.openxmlformats.org/officeDocument/2006/relationships/image" Target="../media/image119.png"/><Relationship Id="rId23" Type="http://schemas.openxmlformats.org/officeDocument/2006/relationships/customXml" Target="../ink/ink121.xml"/><Relationship Id="rId22" Type="http://schemas.openxmlformats.org/officeDocument/2006/relationships/image" Target="../media/image118.png"/><Relationship Id="rId21" Type="http://schemas.openxmlformats.org/officeDocument/2006/relationships/customXml" Target="../ink/ink120.xml"/><Relationship Id="rId20" Type="http://schemas.openxmlformats.org/officeDocument/2006/relationships/image" Target="../media/image117.png"/><Relationship Id="rId2" Type="http://schemas.openxmlformats.org/officeDocument/2006/relationships/image" Target="../media/image109.png"/><Relationship Id="rId19" Type="http://schemas.openxmlformats.org/officeDocument/2006/relationships/customXml" Target="../ink/ink119.xml"/><Relationship Id="rId18" Type="http://schemas.openxmlformats.org/officeDocument/2006/relationships/image" Target="../media/image116.png"/><Relationship Id="rId17" Type="http://schemas.openxmlformats.org/officeDocument/2006/relationships/customXml" Target="../ink/ink118.xml"/><Relationship Id="rId16" Type="http://schemas.openxmlformats.org/officeDocument/2006/relationships/image" Target="../media/image115.png"/><Relationship Id="rId15" Type="http://schemas.openxmlformats.org/officeDocument/2006/relationships/customXml" Target="../ink/ink117.xml"/><Relationship Id="rId14" Type="http://schemas.openxmlformats.org/officeDocument/2006/relationships/image" Target="../media/image114.png"/><Relationship Id="rId13" Type="http://schemas.openxmlformats.org/officeDocument/2006/relationships/customXml" Target="../ink/ink116.xml"/><Relationship Id="rId12" Type="http://schemas.openxmlformats.org/officeDocument/2006/relationships/image" Target="../media/image113.png"/><Relationship Id="rId11" Type="http://schemas.openxmlformats.org/officeDocument/2006/relationships/customXml" Target="../ink/ink115.xml"/><Relationship Id="rId10" Type="http://schemas.openxmlformats.org/officeDocument/2006/relationships/image" Target="../media/image112.png"/><Relationship Id="rId1" Type="http://schemas.openxmlformats.org/officeDocument/2006/relationships/customXml" Target="../ink/ink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lang="en-US" altLang="zh-CN" sz="2800">
                <a:latin typeface="Hermit" panose="02000309000000000000" charset="0"/>
                <a:cs typeface="Hermit" panose="02000309000000000000" charset="0"/>
              </a:rPr>
              <a:t>CF1359D Yet Another Yet Another Task</a:t>
            </a:r>
            <a:endParaRPr lang="en-US" altLang="zh-CN" sz="2800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Solution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但是我们枚举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mx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的时候要考虑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: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1. 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当前子串中最大值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&lt;mx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2. 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当前子串中最大值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&gt;mx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631950" y="2413000"/>
              <a:ext cx="1073150" cy="1651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631950" y="2413000"/>
                <a:ext cx="10731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711450" y="2578100"/>
              <a:ext cx="127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711450" y="2578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498600" y="2933700"/>
              <a:ext cx="819150" cy="317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498600" y="2933700"/>
                <a:ext cx="8191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425700" y="2501900"/>
              <a:ext cx="101600" cy="4127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425700" y="2501900"/>
                <a:ext cx="1016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305050" y="2362200"/>
              <a:ext cx="1092200" cy="6667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305050" y="2362200"/>
                <a:ext cx="1092200" cy="666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6121400" y="2349500"/>
              <a:ext cx="31750" cy="6794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6121400" y="2349500"/>
                <a:ext cx="3175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6775450" y="2495550"/>
              <a:ext cx="622300" cy="3746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6775450" y="2495550"/>
                <a:ext cx="6223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8210550" y="2260600"/>
              <a:ext cx="228600" cy="5334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8210550" y="2260600"/>
                <a:ext cx="22860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9023350" y="2279650"/>
              <a:ext cx="495300" cy="393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9023350" y="2279650"/>
                <a:ext cx="4953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9188450" y="2273300"/>
              <a:ext cx="152400" cy="6350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9188450" y="2273300"/>
                <a:ext cx="152400" cy="635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797550" y="1377950"/>
              <a:ext cx="539750" cy="3302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797550" y="1377950"/>
                <a:ext cx="5397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6451600" y="1422400"/>
              <a:ext cx="184150" cy="1905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6451600" y="1422400"/>
                <a:ext cx="1841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6496050" y="1447800"/>
              <a:ext cx="241300" cy="1778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6496050" y="1447800"/>
                <a:ext cx="2413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7429500" y="1377950"/>
              <a:ext cx="298450" cy="571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7429500" y="1377950"/>
                <a:ext cx="2984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7575550" y="1555750"/>
              <a:ext cx="292100" cy="254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7575550" y="1555750"/>
                <a:ext cx="2921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8140700" y="1263650"/>
              <a:ext cx="457200" cy="2286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8140700" y="1263650"/>
                <a:ext cx="4572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8356600" y="1212850"/>
              <a:ext cx="101600" cy="3048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8356600" y="1212850"/>
                <a:ext cx="1016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5467350" y="2139950"/>
              <a:ext cx="38100" cy="8255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5467350" y="2139950"/>
                <a:ext cx="38100" cy="825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4267200" y="2006600"/>
              <a:ext cx="4451350" cy="13652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4267200" y="2006600"/>
                <a:ext cx="4451350" cy="136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8642350" y="3060700"/>
              <a:ext cx="641350" cy="3175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8642350" y="3060700"/>
                <a:ext cx="6413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9067800" y="3187700"/>
              <a:ext cx="69850" cy="3556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9067800" y="3187700"/>
                <a:ext cx="698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8362950" y="3194050"/>
              <a:ext cx="44450" cy="1333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8362950" y="3194050"/>
                <a:ext cx="444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8185150" y="3162300"/>
              <a:ext cx="95250" cy="1968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8185150" y="3162300"/>
                <a:ext cx="952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8464550" y="3162300"/>
              <a:ext cx="177800" cy="1778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8464550" y="3162300"/>
                <a:ext cx="1778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8426450" y="2940050"/>
              <a:ext cx="1174750" cy="8572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8426450" y="2940050"/>
                <a:ext cx="1174750" cy="857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5600700" y="3683000"/>
              <a:ext cx="558800" cy="5588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5600700" y="3683000"/>
                <a:ext cx="55880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6330950" y="3765550"/>
              <a:ext cx="127000" cy="3873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6330950" y="3765550"/>
                <a:ext cx="12700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6292850" y="3784600"/>
              <a:ext cx="190500" cy="3429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6292850" y="3784600"/>
                <a:ext cx="1905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6610350" y="3663950"/>
              <a:ext cx="266700" cy="698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6610350" y="3663950"/>
                <a:ext cx="2667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6661150" y="3867150"/>
              <a:ext cx="323850" cy="254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6661150" y="3867150"/>
                <a:ext cx="3238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6877050" y="3606800"/>
              <a:ext cx="311150" cy="5969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6877050" y="3606800"/>
                <a:ext cx="31115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8947150" y="2209800"/>
              <a:ext cx="673100" cy="6286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8947150" y="2209800"/>
                <a:ext cx="67310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9423400" y="2470150"/>
              <a:ext cx="241300" cy="1968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9423400" y="2470150"/>
                <a:ext cx="2413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5384800" y="4502150"/>
              <a:ext cx="469900" cy="4699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5384800" y="4502150"/>
                <a:ext cx="46990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5988050" y="4552950"/>
              <a:ext cx="19050" cy="3937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5988050" y="4552950"/>
                <a:ext cx="190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6153150" y="4610100"/>
              <a:ext cx="120650" cy="3238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6153150" y="4610100"/>
                <a:ext cx="1206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6553200" y="4425950"/>
              <a:ext cx="190500" cy="5080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6553200" y="4425950"/>
                <a:ext cx="1905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7124700" y="4654550"/>
              <a:ext cx="254000" cy="635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7124700" y="4654550"/>
                <a:ext cx="2540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6991350" y="4845050"/>
              <a:ext cx="666750" cy="635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6991350" y="4845050"/>
                <a:ext cx="6667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7721600" y="4349750"/>
              <a:ext cx="361950" cy="6604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7721600" y="4349750"/>
                <a:ext cx="36195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8140700" y="4699000"/>
              <a:ext cx="279400" cy="381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8140700" y="4699000"/>
                <a:ext cx="2794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墨迹 44"/>
              <p14:cNvContentPartPr/>
              <p14:nvPr/>
            </p14:nvContentPartPr>
            <p14:xfrm>
              <a:off x="8705850" y="4419600"/>
              <a:ext cx="520700" cy="6413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4"/>
            </p:blipFill>
            <p:spPr>
              <a:xfrm>
                <a:off x="8705850" y="4419600"/>
                <a:ext cx="52070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墨迹 45"/>
              <p14:cNvContentPartPr/>
              <p14:nvPr/>
            </p14:nvContentPartPr>
            <p14:xfrm>
              <a:off x="9518650" y="4660900"/>
              <a:ext cx="292100" cy="254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9518650" y="4660900"/>
                <a:ext cx="2921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墨迹 46"/>
              <p14:cNvContentPartPr/>
              <p14:nvPr/>
            </p14:nvContentPartPr>
            <p14:xfrm>
              <a:off x="9575800" y="4768850"/>
              <a:ext cx="393700" cy="381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9575800" y="4768850"/>
                <a:ext cx="3937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墨迹 47"/>
              <p14:cNvContentPartPr/>
              <p14:nvPr/>
            </p14:nvContentPartPr>
            <p14:xfrm>
              <a:off x="9969500" y="4470400"/>
              <a:ext cx="222250" cy="7048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0"/>
            </p:blipFill>
            <p:spPr>
              <a:xfrm>
                <a:off x="9969500" y="4470400"/>
                <a:ext cx="222250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墨迹 48"/>
              <p14:cNvContentPartPr/>
              <p14:nvPr/>
            </p14:nvContentPartPr>
            <p14:xfrm>
              <a:off x="5022850" y="5213350"/>
              <a:ext cx="730250" cy="5270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2"/>
            </p:blipFill>
            <p:spPr>
              <a:xfrm>
                <a:off x="5022850" y="5213350"/>
                <a:ext cx="73025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墨迹 49"/>
              <p14:cNvContentPartPr/>
              <p14:nvPr/>
            </p14:nvContentPartPr>
            <p14:xfrm>
              <a:off x="5969000" y="5410200"/>
              <a:ext cx="228600" cy="2730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4"/>
            </p:blipFill>
            <p:spPr>
              <a:xfrm>
                <a:off x="5969000" y="5410200"/>
                <a:ext cx="2286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墨迹 50"/>
              <p14:cNvContentPartPr/>
              <p14:nvPr/>
            </p14:nvContentPartPr>
            <p14:xfrm>
              <a:off x="6032500" y="5473700"/>
              <a:ext cx="158750" cy="2730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6"/>
            </p:blipFill>
            <p:spPr>
              <a:xfrm>
                <a:off x="6032500" y="5473700"/>
                <a:ext cx="1587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墨迹 51"/>
              <p14:cNvContentPartPr/>
              <p14:nvPr/>
            </p14:nvContentPartPr>
            <p14:xfrm>
              <a:off x="6451600" y="5378450"/>
              <a:ext cx="292100" cy="63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8"/>
            </p:blipFill>
            <p:spPr>
              <a:xfrm>
                <a:off x="6451600" y="5378450"/>
                <a:ext cx="2921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墨迹 52"/>
              <p14:cNvContentPartPr/>
              <p14:nvPr/>
            </p14:nvContentPartPr>
            <p14:xfrm>
              <a:off x="6680200" y="5530850"/>
              <a:ext cx="425450" cy="4445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0"/>
            </p:blipFill>
            <p:spPr>
              <a:xfrm>
                <a:off x="6680200" y="5530850"/>
                <a:ext cx="425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4" name="墨迹 53"/>
              <p14:cNvContentPartPr/>
              <p14:nvPr/>
            </p14:nvContentPartPr>
            <p14:xfrm>
              <a:off x="7232650" y="5168900"/>
              <a:ext cx="463550" cy="59690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102"/>
            </p:blipFill>
            <p:spPr>
              <a:xfrm>
                <a:off x="7232650" y="5168900"/>
                <a:ext cx="46355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5" name="墨迹 54"/>
              <p14:cNvContentPartPr/>
              <p14:nvPr/>
            </p14:nvContentPartPr>
            <p14:xfrm>
              <a:off x="6330950" y="6045200"/>
              <a:ext cx="241300" cy="2857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4"/>
            </p:blipFill>
            <p:spPr>
              <a:xfrm>
                <a:off x="6330950" y="6045200"/>
                <a:ext cx="2413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6" name="墨迹 55"/>
              <p14:cNvContentPartPr/>
              <p14:nvPr/>
            </p14:nvContentPartPr>
            <p14:xfrm>
              <a:off x="6705600" y="6032500"/>
              <a:ext cx="450850" cy="2984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6"/>
            </p:blipFill>
            <p:spPr>
              <a:xfrm>
                <a:off x="6705600" y="6032500"/>
                <a:ext cx="4508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7" name="墨迹 56"/>
              <p14:cNvContentPartPr/>
              <p14:nvPr/>
            </p14:nvContentPartPr>
            <p14:xfrm>
              <a:off x="7289800" y="5810250"/>
              <a:ext cx="387350" cy="6604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8"/>
            </p:blipFill>
            <p:spPr>
              <a:xfrm>
                <a:off x="7289800" y="5810250"/>
                <a:ext cx="38735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58" name="墨迹 57"/>
              <p14:cNvContentPartPr/>
              <p14:nvPr/>
            </p14:nvContentPartPr>
            <p14:xfrm>
              <a:off x="8026400" y="6134100"/>
              <a:ext cx="228600" cy="36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10"/>
            </p:blipFill>
            <p:spPr>
              <a:xfrm>
                <a:off x="8026400" y="6134100"/>
                <a:ext cx="2286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59" name="墨迹 58"/>
              <p14:cNvContentPartPr/>
              <p14:nvPr/>
            </p14:nvContentPartPr>
            <p14:xfrm>
              <a:off x="8077200" y="6261100"/>
              <a:ext cx="209550" cy="317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12"/>
            </p:blipFill>
            <p:spPr>
              <a:xfrm>
                <a:off x="8077200" y="6261100"/>
                <a:ext cx="2095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0" name="墨迹 59"/>
              <p14:cNvContentPartPr/>
              <p14:nvPr/>
            </p14:nvContentPartPr>
            <p14:xfrm>
              <a:off x="8591550" y="5842000"/>
              <a:ext cx="120650" cy="5143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4"/>
            </p:blipFill>
            <p:spPr>
              <a:xfrm>
                <a:off x="8591550" y="5842000"/>
                <a:ext cx="1206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1" name="墨迹 60"/>
              <p14:cNvContentPartPr/>
              <p14:nvPr/>
            </p14:nvContentPartPr>
            <p14:xfrm>
              <a:off x="8972550" y="6134100"/>
              <a:ext cx="171450" cy="254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6"/>
            </p:blipFill>
            <p:spPr>
              <a:xfrm>
                <a:off x="8972550" y="6134100"/>
                <a:ext cx="1714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2" name="墨迹 61"/>
              <p14:cNvContentPartPr/>
              <p14:nvPr/>
            </p14:nvContentPartPr>
            <p14:xfrm>
              <a:off x="9290050" y="5930900"/>
              <a:ext cx="450850" cy="4127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8"/>
            </p:blipFill>
            <p:spPr>
              <a:xfrm>
                <a:off x="9290050" y="5930900"/>
                <a:ext cx="4508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3" name="墨迹 62"/>
              <p14:cNvContentPartPr/>
              <p14:nvPr/>
            </p14:nvContentPartPr>
            <p14:xfrm>
              <a:off x="9594850" y="6019800"/>
              <a:ext cx="6350" cy="5715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20"/>
            </p:blipFill>
            <p:spPr>
              <a:xfrm>
                <a:off x="9594850" y="6019800"/>
                <a:ext cx="635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4" name="墨迹 63"/>
              <p14:cNvContentPartPr/>
              <p14:nvPr/>
            </p14:nvContentPartPr>
            <p14:xfrm>
              <a:off x="10001250" y="6159500"/>
              <a:ext cx="158750" cy="508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22"/>
            </p:blipFill>
            <p:spPr>
              <a:xfrm>
                <a:off x="10001250" y="6159500"/>
                <a:ext cx="1587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5" name="墨迹 64"/>
              <p14:cNvContentPartPr/>
              <p14:nvPr/>
            </p14:nvContentPartPr>
            <p14:xfrm>
              <a:off x="9944100" y="6311900"/>
              <a:ext cx="247650" cy="571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4"/>
            </p:blipFill>
            <p:spPr>
              <a:xfrm>
                <a:off x="9944100" y="6311900"/>
                <a:ext cx="2476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6" name="墨迹 65"/>
              <p14:cNvContentPartPr/>
              <p14:nvPr/>
            </p14:nvContentPartPr>
            <p14:xfrm>
              <a:off x="10375900" y="6007100"/>
              <a:ext cx="241300" cy="4000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6"/>
            </p:blipFill>
            <p:spPr>
              <a:xfrm>
                <a:off x="10375900" y="6007100"/>
                <a:ext cx="2413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7" name="墨迹 66"/>
              <p14:cNvContentPartPr/>
              <p14:nvPr/>
            </p14:nvContentPartPr>
            <p14:xfrm>
              <a:off x="10179050" y="5353050"/>
              <a:ext cx="38100" cy="61595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8"/>
            </p:blipFill>
            <p:spPr>
              <a:xfrm>
                <a:off x="10179050" y="5353050"/>
                <a:ext cx="3810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68" name="墨迹 67"/>
              <p14:cNvContentPartPr/>
              <p14:nvPr/>
            </p14:nvContentPartPr>
            <p14:xfrm>
              <a:off x="10261600" y="5245100"/>
              <a:ext cx="304800" cy="7302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30"/>
            </p:blipFill>
            <p:spPr>
              <a:xfrm>
                <a:off x="10261600" y="5245100"/>
                <a:ext cx="304800" cy="730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1" p14:bwMode="auto">
            <p14:nvContentPartPr>
              <p14:cNvPr id="69" name="墨迹 68"/>
              <p14:cNvContentPartPr/>
              <p14:nvPr/>
            </p14:nvContentPartPr>
            <p14:xfrm>
              <a:off x="4184650" y="4699000"/>
              <a:ext cx="1581150" cy="167640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32"/>
            </p:blipFill>
            <p:spPr>
              <a:xfrm>
                <a:off x="4184650" y="4699000"/>
                <a:ext cx="1581150" cy="167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3" p14:bwMode="auto">
            <p14:nvContentPartPr>
              <p14:cNvPr id="70" name="墨迹 69"/>
              <p14:cNvContentPartPr/>
              <p14:nvPr/>
            </p14:nvContentPartPr>
            <p14:xfrm>
              <a:off x="4832350" y="4305300"/>
              <a:ext cx="3009900" cy="120650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4"/>
            </p:blipFill>
            <p:spPr>
              <a:xfrm>
                <a:off x="4832350" y="4305300"/>
                <a:ext cx="3009900" cy="1206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5" p14:bwMode="auto">
            <p14:nvContentPartPr>
              <p14:cNvPr id="71" name="墨迹 70"/>
              <p14:cNvContentPartPr/>
              <p14:nvPr/>
            </p14:nvContentPartPr>
            <p14:xfrm>
              <a:off x="6159500" y="6661150"/>
              <a:ext cx="1511300" cy="82550"/>
            </p14:xfrm>
          </p:contentPart>
        </mc:Choice>
        <mc:Fallback xmlns="">
          <p:pic>
            <p:nvPicPr>
              <p:cNvPr id="71" name="墨迹 70"/>
            </p:nvPicPr>
            <p:blipFill>
              <a:blip r:embed="rId136"/>
            </p:blipFill>
            <p:spPr>
              <a:xfrm>
                <a:off x="6159500" y="6661150"/>
                <a:ext cx="15113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7" p14:bwMode="auto">
            <p14:nvContentPartPr>
              <p14:cNvPr id="72" name="墨迹 71"/>
              <p14:cNvContentPartPr/>
              <p14:nvPr/>
            </p14:nvContentPartPr>
            <p14:xfrm>
              <a:off x="5289550" y="6673850"/>
              <a:ext cx="2838450" cy="177800"/>
            </p14:xfrm>
          </p:contentPart>
        </mc:Choice>
        <mc:Fallback xmlns="">
          <p:pic>
            <p:nvPicPr>
              <p:cNvPr id="72" name="墨迹 71"/>
            </p:nvPicPr>
            <p:blipFill>
              <a:blip r:embed="rId138"/>
            </p:blipFill>
            <p:spPr>
              <a:xfrm>
                <a:off x="5289550" y="6673850"/>
                <a:ext cx="28384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9" p14:bwMode="auto">
            <p14:nvContentPartPr>
              <p14:cNvPr id="73" name="墨迹 72"/>
              <p14:cNvContentPartPr/>
              <p14:nvPr/>
            </p14:nvContentPartPr>
            <p14:xfrm>
              <a:off x="5143500" y="5816600"/>
              <a:ext cx="3460750" cy="82550"/>
            </p14:xfrm>
          </p:contentPart>
        </mc:Choice>
        <mc:Fallback xmlns="">
          <p:pic>
            <p:nvPicPr>
              <p:cNvPr id="73" name="墨迹 72"/>
            </p:nvPicPr>
            <p:blipFill>
              <a:blip r:embed="rId140"/>
            </p:blipFill>
            <p:spPr>
              <a:xfrm>
                <a:off x="5143500" y="5816600"/>
                <a:ext cx="34607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1" p14:bwMode="auto">
            <p14:nvContentPartPr>
              <p14:cNvPr id="74" name="墨迹 73"/>
              <p14:cNvContentPartPr/>
              <p14:nvPr/>
            </p14:nvContentPartPr>
            <p14:xfrm>
              <a:off x="2533650" y="2876550"/>
              <a:ext cx="901700" cy="114300"/>
            </p14:xfrm>
          </p:contentPart>
        </mc:Choice>
        <mc:Fallback xmlns="">
          <p:pic>
            <p:nvPicPr>
              <p:cNvPr id="74" name="墨迹 73"/>
            </p:nvPicPr>
            <p:blipFill>
              <a:blip r:embed="rId142"/>
            </p:blipFill>
            <p:spPr>
              <a:xfrm>
                <a:off x="2533650" y="2876550"/>
                <a:ext cx="9017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3" p14:bwMode="auto">
            <p14:nvContentPartPr>
              <p14:cNvPr id="75" name="墨迹 74"/>
              <p14:cNvContentPartPr/>
              <p14:nvPr/>
            </p14:nvContentPartPr>
            <p14:xfrm>
              <a:off x="2393950" y="3105150"/>
              <a:ext cx="6350" cy="317500"/>
            </p14:xfrm>
          </p:contentPart>
        </mc:Choice>
        <mc:Fallback xmlns="">
          <p:pic>
            <p:nvPicPr>
              <p:cNvPr id="75" name="墨迹 74"/>
            </p:nvPicPr>
            <p:blipFill>
              <a:blip r:embed="rId144"/>
            </p:blipFill>
            <p:spPr>
              <a:xfrm>
                <a:off x="2393950" y="3105150"/>
                <a:ext cx="63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5" p14:bwMode="auto">
            <p14:nvContentPartPr>
              <p14:cNvPr id="76" name="墨迹 75"/>
              <p14:cNvContentPartPr/>
              <p14:nvPr/>
            </p14:nvContentPartPr>
            <p14:xfrm>
              <a:off x="2476500" y="2679700"/>
              <a:ext cx="1409700" cy="946150"/>
            </p14:xfrm>
          </p:contentPart>
        </mc:Choice>
        <mc:Fallback xmlns="">
          <p:pic>
            <p:nvPicPr>
              <p:cNvPr id="76" name="墨迹 75"/>
            </p:nvPicPr>
            <p:blipFill>
              <a:blip r:embed="rId146"/>
            </p:blipFill>
            <p:spPr>
              <a:xfrm>
                <a:off x="2476500" y="2679700"/>
                <a:ext cx="1409700" cy="9461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lang="en-US" altLang="zh-CN" sz="2800">
                <a:latin typeface="Hermit" panose="02000309000000000000" charset="0"/>
                <a:cs typeface="Hermit" panose="02000309000000000000" charset="0"/>
              </a:rPr>
              <a:t>CF1359D Yet Another Yet Another Task</a:t>
            </a:r>
            <a:endParaRPr lang="en-US" altLang="zh-CN" sz="2800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Solution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1. 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不管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2. 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当前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sum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强制清零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没了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5372100" y="2330450"/>
              <a:ext cx="31750" cy="6159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5372100" y="2330450"/>
                <a:ext cx="3175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6242050" y="2266950"/>
              <a:ext cx="419100" cy="527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6242050" y="2266950"/>
                <a:ext cx="41910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461250" y="2038350"/>
              <a:ext cx="165100" cy="8255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7461250" y="2038350"/>
                <a:ext cx="165100" cy="825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8128000" y="2425700"/>
              <a:ext cx="584200" cy="2286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8128000" y="2425700"/>
                <a:ext cx="5842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8413750" y="2298700"/>
              <a:ext cx="146050" cy="6413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8413750" y="2298700"/>
                <a:ext cx="14605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130800" y="1231900"/>
              <a:ext cx="31750" cy="7112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5130800" y="1231900"/>
                <a:ext cx="31750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3822700" y="1543050"/>
              <a:ext cx="330200" cy="3048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3822700" y="1543050"/>
                <a:ext cx="3302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4210050" y="1435100"/>
              <a:ext cx="107950" cy="2349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4210050" y="1435100"/>
                <a:ext cx="1079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4165600" y="1562100"/>
              <a:ext cx="139700" cy="2921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4165600" y="1562100"/>
                <a:ext cx="1397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521200" y="1422400"/>
              <a:ext cx="171450" cy="19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521200" y="1422400"/>
                <a:ext cx="1714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4508500" y="1581150"/>
              <a:ext cx="95250" cy="6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4508500" y="1581150"/>
                <a:ext cx="95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6350000" y="3009900"/>
              <a:ext cx="323850" cy="2349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6350000" y="3009900"/>
                <a:ext cx="3238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5988050" y="2171700"/>
              <a:ext cx="165100" cy="1600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5988050" y="2171700"/>
                <a:ext cx="165100" cy="160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5791200" y="1657350"/>
              <a:ext cx="1028700" cy="21590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5791200" y="1657350"/>
                <a:ext cx="1028700" cy="215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5670550" y="2940050"/>
              <a:ext cx="1231900" cy="1841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5670550" y="2940050"/>
                <a:ext cx="12319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1333500" y="2844800"/>
              <a:ext cx="2057400" cy="698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1333500" y="2844800"/>
                <a:ext cx="20574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2914650" y="3295650"/>
              <a:ext cx="127000" cy="8001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2914650" y="3295650"/>
                <a:ext cx="127000" cy="800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2914650" y="3289300"/>
              <a:ext cx="2076450" cy="8890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2914650" y="3289300"/>
                <a:ext cx="2076450" cy="88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3587750" y="3740150"/>
              <a:ext cx="603250" cy="4635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3587750" y="3740150"/>
                <a:ext cx="6032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3968750" y="4203700"/>
              <a:ext cx="19050" cy="5397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3968750" y="4203700"/>
                <a:ext cx="190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3530600" y="4140200"/>
              <a:ext cx="514350" cy="2667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3530600" y="4140200"/>
                <a:ext cx="5143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4146550" y="4273550"/>
              <a:ext cx="139700" cy="2540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4146550" y="4273550"/>
                <a:ext cx="1397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3295650" y="4800600"/>
              <a:ext cx="571500" cy="5334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3295650" y="4800600"/>
                <a:ext cx="57150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3905250" y="4921250"/>
              <a:ext cx="520700" cy="4064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3905250" y="4921250"/>
                <a:ext cx="5207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4368800" y="4806950"/>
              <a:ext cx="298450" cy="6223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4368800" y="4806950"/>
                <a:ext cx="29845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5588000" y="3873500"/>
              <a:ext cx="209550" cy="4318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5588000" y="3873500"/>
                <a:ext cx="2095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4921250" y="4273550"/>
              <a:ext cx="1149350" cy="3048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4921250" y="4273550"/>
                <a:ext cx="11493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5067300" y="4451350"/>
              <a:ext cx="1003300" cy="1079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5067300" y="4451350"/>
                <a:ext cx="10033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2908300" y="3143250"/>
              <a:ext cx="4000500" cy="14414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2908300" y="3143250"/>
                <a:ext cx="4000500" cy="144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6540500" y="4730750"/>
              <a:ext cx="241300" cy="6286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6540500" y="4730750"/>
                <a:ext cx="24130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6870700" y="4864100"/>
              <a:ext cx="266700" cy="3937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6870700" y="4864100"/>
                <a:ext cx="2667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7296150" y="4749800"/>
              <a:ext cx="457200" cy="6794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7296150" y="4749800"/>
                <a:ext cx="45720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7315200" y="4038600"/>
              <a:ext cx="774700" cy="1714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7315200" y="4038600"/>
                <a:ext cx="7747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7759700" y="3657600"/>
              <a:ext cx="673100" cy="5778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7759700" y="3657600"/>
                <a:ext cx="673100" cy="57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8007350" y="5054600"/>
              <a:ext cx="177800" cy="36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8007350" y="5054600"/>
                <a:ext cx="1778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8077200" y="5238750"/>
              <a:ext cx="431800" cy="571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8077200" y="5238750"/>
                <a:ext cx="4318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8451850" y="4978400"/>
              <a:ext cx="304800" cy="3746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8451850" y="4978400"/>
                <a:ext cx="304800" cy="3746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lang="en-US" altLang="zh-CN" sz="2800">
                <a:latin typeface="Hermit" panose="02000309000000000000" charset="0"/>
                <a:cs typeface="Hermit" panose="02000309000000000000" charset="0"/>
              </a:rPr>
              <a:t>CF1359D Yet Another Yet Another Task</a:t>
            </a:r>
            <a:endParaRPr lang="en-US" altLang="zh-CN" sz="2800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Code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rep(mx, 0, 31) {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    int res = 0;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    rep(i, 0, n) {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      res += a[i];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      if(res &lt; 0 || a[i] &gt; mx) res = 0;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      ans = max(ans, res - mx);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    } 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  }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838200" y="2292350"/>
              <a:ext cx="2393950" cy="171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838200" y="2292350"/>
                <a:ext cx="23939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143000" y="2000250"/>
              <a:ext cx="139700" cy="4381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143000" y="2000250"/>
                <a:ext cx="1397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479550" y="1822450"/>
              <a:ext cx="1733550" cy="406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479550" y="1822450"/>
                <a:ext cx="173355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479550" y="2863850"/>
              <a:ext cx="1943100" cy="698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479550" y="2863850"/>
                <a:ext cx="19431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441700" y="2857500"/>
              <a:ext cx="12700" cy="36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441700" y="2857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1943100" y="3892550"/>
              <a:ext cx="1651000" cy="508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1943100" y="3892550"/>
                <a:ext cx="16510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3594100" y="3943350"/>
              <a:ext cx="1270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3594100" y="3943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1676400" y="3746500"/>
              <a:ext cx="2114550" cy="8445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1676400" y="3746500"/>
                <a:ext cx="2114550" cy="844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3765550" y="3714750"/>
              <a:ext cx="2057400" cy="660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3765550" y="3714750"/>
                <a:ext cx="205740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4464050" y="4311650"/>
              <a:ext cx="1041400" cy="38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4464050" y="4311650"/>
                <a:ext cx="10414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4140200" y="4787900"/>
              <a:ext cx="1905000" cy="6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4140200" y="4787900"/>
                <a:ext cx="1905000" cy="63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ABC171F Strivore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Statement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How many strings can be obtained by applying the following operation on a string S exactly K times: "choose one lowercase English letter and insert it somewhere"?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通过对字符串 S 进行以下操作恰好 K 次，可以得到多少个</a:t>
            </a:r>
            <a:r>
              <a:rPr lang="zh-CN" altLang="en-US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不同的</a:t>
            </a: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字符串：“选择一个小写英文字母并将其插入某处”？ 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419600" y="1860550"/>
              <a:ext cx="6350" cy="6096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419600" y="1860550"/>
                <a:ext cx="6350" cy="609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413250" y="1911350"/>
              <a:ext cx="3105150" cy="654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4413250" y="1911350"/>
                <a:ext cx="310515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352550" y="3492500"/>
              <a:ext cx="4254500" cy="1905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352550" y="3492500"/>
                <a:ext cx="42545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613400" y="3683000"/>
              <a:ext cx="12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5613400" y="36830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1295400" y="3937000"/>
              <a:ext cx="1695450" cy="698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1295400" y="3937000"/>
                <a:ext cx="16954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10471150" y="3136900"/>
              <a:ext cx="1073150" cy="6286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10471150" y="3136900"/>
                <a:ext cx="107315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11404600" y="3797300"/>
              <a:ext cx="1270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11404600" y="37973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10642600" y="3505200"/>
              <a:ext cx="609600" cy="571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10642600" y="3505200"/>
                <a:ext cx="609600" cy="571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ABC171F Strivore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Solution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设</a:t>
            </a: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n=s.size().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    A        B        C      D</a:t>
            </a:r>
            <a:endParaRPr lang="en-US" altLang="zh-CN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736600" y="2374900"/>
              <a:ext cx="1822450" cy="2222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736600" y="2374900"/>
                <a:ext cx="18224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552700" y="2571750"/>
              <a:ext cx="127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552700" y="2571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857500" y="1828800"/>
              <a:ext cx="323850" cy="4953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857500" y="1828800"/>
                <a:ext cx="3238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333750" y="1962150"/>
              <a:ext cx="298450" cy="190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333750" y="1962150"/>
                <a:ext cx="2984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467100" y="2082800"/>
              <a:ext cx="387350" cy="25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467100" y="2082800"/>
                <a:ext cx="387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3949700" y="1860550"/>
              <a:ext cx="412750" cy="2032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3949700" y="1860550"/>
                <a:ext cx="4127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4159250" y="1784350"/>
              <a:ext cx="82550" cy="2476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4159250" y="1784350"/>
                <a:ext cx="825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1098550" y="3790950"/>
              <a:ext cx="342900" cy="5524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1098550" y="3790950"/>
                <a:ext cx="3429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1416050" y="3886200"/>
              <a:ext cx="209550" cy="1968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1416050" y="3886200"/>
                <a:ext cx="2095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3702050" y="3848100"/>
              <a:ext cx="228600" cy="3429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3702050" y="3848100"/>
                <a:ext cx="2286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3949700" y="3810000"/>
              <a:ext cx="177800" cy="3746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3949700" y="3810000"/>
                <a:ext cx="1778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6242050" y="3651250"/>
              <a:ext cx="304800" cy="3683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6242050" y="3651250"/>
                <a:ext cx="3048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6470650" y="3702050"/>
              <a:ext cx="323850" cy="2286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6470650" y="3702050"/>
                <a:ext cx="3238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8864600" y="3727450"/>
              <a:ext cx="69850" cy="1905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8864600" y="3727450"/>
                <a:ext cx="698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8978900" y="3676650"/>
              <a:ext cx="298450" cy="2857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8978900" y="3676650"/>
                <a:ext cx="2984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10877550" y="3505200"/>
              <a:ext cx="273050" cy="3619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10877550" y="3505200"/>
                <a:ext cx="2730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11099800" y="3403600"/>
              <a:ext cx="330200" cy="3556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11099800" y="3403600"/>
                <a:ext cx="3302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558800" y="4946650"/>
              <a:ext cx="533400" cy="4889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558800" y="4946650"/>
                <a:ext cx="5334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1758950" y="4730750"/>
              <a:ext cx="38100" cy="3873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1758950" y="4730750"/>
                <a:ext cx="3810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1854200" y="4921250"/>
              <a:ext cx="247650" cy="2730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1854200" y="4921250"/>
                <a:ext cx="2476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1003300" y="3321050"/>
              <a:ext cx="31750" cy="2159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1003300" y="3321050"/>
                <a:ext cx="317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1028700" y="3130550"/>
              <a:ext cx="165100" cy="1079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1028700" y="3130550"/>
                <a:ext cx="1651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704850" y="2978150"/>
              <a:ext cx="12700" cy="6159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704850" y="2978150"/>
                <a:ext cx="1270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717550" y="2838450"/>
              <a:ext cx="895350" cy="8763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717550" y="2838450"/>
                <a:ext cx="895350" cy="876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1606550" y="5581650"/>
              <a:ext cx="393700" cy="317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1606550" y="5581650"/>
                <a:ext cx="3937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2152650" y="5334000"/>
              <a:ext cx="184150" cy="5334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2152650" y="5334000"/>
                <a:ext cx="18415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2374900" y="5276850"/>
              <a:ext cx="44450" cy="1714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2374900" y="5276850"/>
                <a:ext cx="444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2368550" y="5118100"/>
              <a:ext cx="88900" cy="381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2368550" y="5118100"/>
                <a:ext cx="889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584200" y="5568950"/>
              <a:ext cx="628650" cy="889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584200" y="5568950"/>
                <a:ext cx="6286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6140450" y="1568450"/>
              <a:ext cx="692150" cy="4127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6140450" y="1568450"/>
                <a:ext cx="6921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7092950" y="1289050"/>
              <a:ext cx="546100" cy="5651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7092950" y="1289050"/>
                <a:ext cx="54610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8077200" y="952500"/>
              <a:ext cx="95250" cy="8699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8077200" y="952500"/>
                <a:ext cx="95250" cy="869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8147050" y="1358900"/>
              <a:ext cx="260350" cy="5207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8147050" y="1358900"/>
                <a:ext cx="2603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8953500" y="1460500"/>
              <a:ext cx="419100" cy="5270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8953500" y="1460500"/>
                <a:ext cx="41910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9677400" y="1225550"/>
              <a:ext cx="654050" cy="7302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9677400" y="1225550"/>
                <a:ext cx="654050" cy="730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6064250" y="2305050"/>
              <a:ext cx="4381500" cy="762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6064250" y="2305050"/>
                <a:ext cx="4381500" cy="762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ABC171F Strivore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Solution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    A        B        C      D</a:t>
            </a:r>
            <a:endParaRPr lang="en-US" altLang="zh-CN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359150" y="3257550"/>
              <a:ext cx="247650" cy="5080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359150" y="3257550"/>
                <a:ext cx="24765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543300" y="3327400"/>
              <a:ext cx="342900" cy="5651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543300" y="3327400"/>
                <a:ext cx="34290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232150" y="3949700"/>
              <a:ext cx="25400" cy="5651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3232150" y="3949700"/>
                <a:ext cx="2540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244850" y="4273550"/>
              <a:ext cx="298450" cy="298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244850" y="4273550"/>
                <a:ext cx="2984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273550" y="4210050"/>
              <a:ext cx="190500" cy="2349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273550" y="4210050"/>
                <a:ext cx="1905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648200" y="4324350"/>
              <a:ext cx="76200" cy="1778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648200" y="4324350"/>
                <a:ext cx="762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219700" y="3829050"/>
              <a:ext cx="609600" cy="7810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219700" y="3829050"/>
                <a:ext cx="609600" cy="781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911850" y="4629150"/>
              <a:ext cx="1270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911850" y="4629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2984500" y="5086350"/>
              <a:ext cx="476250" cy="3111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2984500" y="5086350"/>
                <a:ext cx="4762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1555750" y="2292350"/>
              <a:ext cx="1790700" cy="3200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1555750" y="2292350"/>
                <a:ext cx="1790700" cy="320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4203700" y="3321050"/>
              <a:ext cx="6108700" cy="5397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4203700" y="3321050"/>
                <a:ext cx="61087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1962150" y="3524250"/>
              <a:ext cx="514350" cy="190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1962150" y="3524250"/>
                <a:ext cx="514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2876550" y="4819650"/>
              <a:ext cx="25400" cy="7175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2876550" y="4819650"/>
                <a:ext cx="25400" cy="717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2863850" y="4781550"/>
              <a:ext cx="1028700" cy="8191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2863850" y="4781550"/>
                <a:ext cx="1028700" cy="819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2419350" y="3562350"/>
              <a:ext cx="298450" cy="8826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2419350" y="3562350"/>
                <a:ext cx="298450" cy="882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2216150" y="3492500"/>
              <a:ext cx="215900" cy="2857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2216150" y="3492500"/>
                <a:ext cx="2159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2451100" y="3632200"/>
              <a:ext cx="158750" cy="2794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2451100" y="3632200"/>
                <a:ext cx="15875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1727200" y="2254250"/>
              <a:ext cx="254000" cy="10858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1727200" y="2254250"/>
                <a:ext cx="254000" cy="1085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1803400" y="2266950"/>
              <a:ext cx="939800" cy="11303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1803400" y="2266950"/>
                <a:ext cx="939800" cy="1130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2552700" y="4876800"/>
              <a:ext cx="254000" cy="889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2552700" y="4876800"/>
                <a:ext cx="2540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2330450" y="4711700"/>
              <a:ext cx="342900" cy="4826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2330450" y="4711700"/>
                <a:ext cx="3429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1092200" y="2889250"/>
              <a:ext cx="387350" cy="444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1092200" y="2889250"/>
                <a:ext cx="3873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876300" y="2698750"/>
              <a:ext cx="342900" cy="4127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876300" y="2698750"/>
                <a:ext cx="3429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2774950" y="2203450"/>
              <a:ext cx="1930400" cy="5588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2774950" y="2203450"/>
                <a:ext cx="193040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3454400" y="1593850"/>
              <a:ext cx="406400" cy="3302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3454400" y="1593850"/>
                <a:ext cx="4064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3225800" y="1143000"/>
              <a:ext cx="673100" cy="7747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3225800" y="1143000"/>
                <a:ext cx="673100" cy="774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3467100" y="1473200"/>
              <a:ext cx="495300" cy="4953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3467100" y="1473200"/>
                <a:ext cx="4953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4470400" y="1835150"/>
              <a:ext cx="450850" cy="2159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4470400" y="1835150"/>
                <a:ext cx="4508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4387850" y="1752600"/>
              <a:ext cx="482600" cy="3683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4387850" y="1752600"/>
                <a:ext cx="4826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5283200" y="1371600"/>
              <a:ext cx="400050" cy="4953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5283200" y="1371600"/>
                <a:ext cx="4000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5645150" y="1295400"/>
              <a:ext cx="215900" cy="5588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5645150" y="1295400"/>
                <a:ext cx="21590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5721350" y="1422400"/>
              <a:ext cx="177800" cy="571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5721350" y="1422400"/>
                <a:ext cx="1778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6102350" y="1308100"/>
              <a:ext cx="50800" cy="2603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6102350" y="1308100"/>
                <a:ext cx="508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5975350" y="812800"/>
              <a:ext cx="12700" cy="190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5975350" y="812800"/>
                <a:ext cx="12700" cy="190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ABC171F Strivore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Solution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    A        B        C      D</a:t>
            </a:r>
            <a:endParaRPr lang="en-US" altLang="zh-CN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5810250" y="2978150"/>
              <a:ext cx="539750" cy="812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5810250" y="2978150"/>
                <a:ext cx="53975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6121400" y="2743200"/>
              <a:ext cx="977900" cy="10858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6121400" y="2743200"/>
                <a:ext cx="977900" cy="1085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5949950" y="4083050"/>
              <a:ext cx="44450" cy="5651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5949950" y="4083050"/>
                <a:ext cx="4445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962650" y="4318000"/>
              <a:ext cx="355600" cy="3302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5962650" y="4318000"/>
                <a:ext cx="3556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5683250" y="5016500"/>
              <a:ext cx="387350" cy="3365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5683250" y="5016500"/>
                <a:ext cx="3873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359400" y="5473700"/>
              <a:ext cx="819150" cy="317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5359400" y="5473700"/>
                <a:ext cx="8191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1765300" y="2882900"/>
              <a:ext cx="387350" cy="317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1765300" y="2882900"/>
                <a:ext cx="3873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1593850" y="2724150"/>
              <a:ext cx="381000" cy="2476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1593850" y="2724150"/>
                <a:ext cx="3810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6877050" y="4006850"/>
              <a:ext cx="520700" cy="1676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6877050" y="4006850"/>
                <a:ext cx="520700" cy="167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7099300" y="5403850"/>
              <a:ext cx="19050" cy="4635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7099300" y="5403850"/>
                <a:ext cx="190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7105650" y="5619750"/>
              <a:ext cx="368300" cy="4000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7105650" y="5619750"/>
                <a:ext cx="3683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6946900" y="6330950"/>
              <a:ext cx="558800" cy="69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6946900" y="6330950"/>
                <a:ext cx="5588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438650" y="1841500"/>
              <a:ext cx="285750" cy="19812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438650" y="1841500"/>
                <a:ext cx="285750" cy="198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4489450" y="2127250"/>
              <a:ext cx="1041400" cy="14922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4489450" y="2127250"/>
                <a:ext cx="1041400" cy="149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6972300" y="1308100"/>
              <a:ext cx="641350" cy="8318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6972300" y="1308100"/>
                <a:ext cx="641350" cy="831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7296150" y="958850"/>
              <a:ext cx="596900" cy="4064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7296150" y="958850"/>
                <a:ext cx="5969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7848600" y="1028700"/>
              <a:ext cx="254000" cy="762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7848600" y="1028700"/>
                <a:ext cx="2540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8178800" y="977900"/>
              <a:ext cx="88900" cy="1841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8178800" y="977900"/>
                <a:ext cx="889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8115300" y="806450"/>
              <a:ext cx="82550" cy="63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8115300" y="806450"/>
                <a:ext cx="825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3206750" y="3479800"/>
              <a:ext cx="203200" cy="4445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3206750" y="3479800"/>
                <a:ext cx="20320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3327400" y="3587750"/>
              <a:ext cx="260350" cy="889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3327400" y="3587750"/>
                <a:ext cx="2603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8877300" y="3244850"/>
              <a:ext cx="222250" cy="2730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8877300" y="3244850"/>
                <a:ext cx="2222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9182100" y="3016250"/>
              <a:ext cx="127000" cy="603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9182100" y="3016250"/>
                <a:ext cx="12700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10388600" y="3117850"/>
              <a:ext cx="177800" cy="4381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10388600" y="3117850"/>
                <a:ext cx="1778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10591800" y="3213100"/>
              <a:ext cx="419100" cy="4318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10591800" y="3213100"/>
                <a:ext cx="4191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1047750" y="3657600"/>
              <a:ext cx="101600" cy="3683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1047750" y="3657600"/>
                <a:ext cx="1016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1333500" y="3683000"/>
              <a:ext cx="355600" cy="3365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1333500" y="3683000"/>
                <a:ext cx="355600" cy="3365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ABC171F Strivore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Solution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    A        B        C      D</a:t>
            </a:r>
            <a:endParaRPr lang="en-US" altLang="zh-CN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028950" y="4464050"/>
              <a:ext cx="520700" cy="2540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028950" y="4464050"/>
                <a:ext cx="5207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124200" y="4210050"/>
              <a:ext cx="44450" cy="12319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124200" y="4210050"/>
                <a:ext cx="44450" cy="1231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181350" y="4946650"/>
              <a:ext cx="298450" cy="1587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3181350" y="4946650"/>
                <a:ext cx="2984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549650" y="4203700"/>
              <a:ext cx="571500" cy="9906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549650" y="4203700"/>
                <a:ext cx="571500" cy="990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184650" y="4102100"/>
              <a:ext cx="666750" cy="6794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184650" y="4102100"/>
                <a:ext cx="66675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864100" y="4578350"/>
              <a:ext cx="292100" cy="190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864100" y="4578350"/>
                <a:ext cx="292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4451350" y="4749800"/>
              <a:ext cx="419100" cy="7429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4451350" y="4749800"/>
                <a:ext cx="419100" cy="742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543550" y="4876800"/>
              <a:ext cx="19050" cy="2476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543550" y="4876800"/>
                <a:ext cx="190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5480050" y="4552950"/>
              <a:ext cx="44450" cy="44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480050" y="4552950"/>
                <a:ext cx="444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927100" y="3352800"/>
              <a:ext cx="342900" cy="7429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927100" y="3352800"/>
                <a:ext cx="342900" cy="742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1454150" y="3390900"/>
              <a:ext cx="361950" cy="5905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1454150" y="3390900"/>
                <a:ext cx="36195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984250" y="4514850"/>
              <a:ext cx="622300" cy="508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984250" y="4514850"/>
                <a:ext cx="6223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00050" y="4597400"/>
              <a:ext cx="1600200" cy="1333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00050" y="4597400"/>
                <a:ext cx="16002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2374900" y="1428750"/>
              <a:ext cx="9144000" cy="1035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2374900" y="1428750"/>
                <a:ext cx="9144000" cy="1035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3416300" y="3092450"/>
              <a:ext cx="215900" cy="3111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3416300" y="3092450"/>
                <a:ext cx="2159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3587750" y="3111500"/>
              <a:ext cx="400050" cy="2857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3587750" y="3111500"/>
                <a:ext cx="4000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6381750" y="2559050"/>
              <a:ext cx="533400" cy="7937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6381750" y="2559050"/>
                <a:ext cx="533400" cy="793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6724650" y="2813050"/>
              <a:ext cx="571500" cy="5143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6724650" y="2813050"/>
                <a:ext cx="57150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8509000" y="2819400"/>
              <a:ext cx="152400" cy="6604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8509000" y="2819400"/>
                <a:ext cx="15240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8750300" y="2914650"/>
              <a:ext cx="571500" cy="3810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8750300" y="2914650"/>
                <a:ext cx="5715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10941050" y="2959100"/>
              <a:ext cx="209550" cy="3238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10941050" y="2959100"/>
                <a:ext cx="2095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11137900" y="2997200"/>
              <a:ext cx="279400" cy="3238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11137900" y="2997200"/>
                <a:ext cx="2794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2901950" y="2736850"/>
              <a:ext cx="1193800" cy="1460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2901950" y="2736850"/>
                <a:ext cx="11938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5499100" y="2565400"/>
              <a:ext cx="1962150" cy="1968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5499100" y="2565400"/>
                <a:ext cx="19621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8623300" y="2527300"/>
              <a:ext cx="977900" cy="190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8623300" y="2527300"/>
                <a:ext cx="9779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10756900" y="2578100"/>
              <a:ext cx="920750" cy="190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10756900" y="2578100"/>
                <a:ext cx="9207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9061450" y="3562350"/>
              <a:ext cx="571500" cy="9906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9061450" y="3562350"/>
                <a:ext cx="571500" cy="990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9906000" y="3759200"/>
              <a:ext cx="133350" cy="9715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9906000" y="3759200"/>
                <a:ext cx="133350" cy="971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9747250" y="3822700"/>
              <a:ext cx="749300" cy="8128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9747250" y="3822700"/>
                <a:ext cx="74930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10496550" y="4641850"/>
              <a:ext cx="12700" cy="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10496550" y="4641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6457950" y="5016500"/>
              <a:ext cx="565150" cy="8763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6457950" y="5016500"/>
                <a:ext cx="565150" cy="876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7194550" y="5340350"/>
              <a:ext cx="457200" cy="1079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7194550" y="5340350"/>
                <a:ext cx="4572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7448550" y="5156200"/>
              <a:ext cx="19050" cy="5778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7448550" y="5156200"/>
                <a:ext cx="19050" cy="57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8077200" y="4902200"/>
              <a:ext cx="50800" cy="7874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8077200" y="4902200"/>
                <a:ext cx="50800" cy="78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8235950" y="5410200"/>
              <a:ext cx="330200" cy="1841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8235950" y="5410200"/>
                <a:ext cx="3302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8712200" y="5467350"/>
              <a:ext cx="425450" cy="508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8712200" y="5467350"/>
                <a:ext cx="4254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9321800" y="5441950"/>
              <a:ext cx="12700" cy="3365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9321800" y="5441950"/>
                <a:ext cx="127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9169400" y="5035550"/>
              <a:ext cx="146050" cy="1206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9169400" y="5035550"/>
                <a:ext cx="1460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6140450" y="4203700"/>
              <a:ext cx="228600" cy="11176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6140450" y="4203700"/>
                <a:ext cx="228600" cy="1117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6070600" y="4184650"/>
              <a:ext cx="260350" cy="6604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6070600" y="4184650"/>
                <a:ext cx="260350" cy="660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ABC171F Strivore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Solution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    A        B        C      D</a:t>
            </a:r>
            <a:endParaRPr lang="en-US" altLang="zh-CN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746500" y="2038350"/>
              <a:ext cx="374650" cy="20129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746500" y="2038350"/>
                <a:ext cx="374650" cy="2012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600450" y="1727200"/>
              <a:ext cx="7200900" cy="28702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600450" y="1727200"/>
                <a:ext cx="7200900" cy="287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679950" y="3467100"/>
              <a:ext cx="1270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679950" y="3467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451350" y="3270250"/>
              <a:ext cx="736600" cy="419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4451350" y="3270250"/>
                <a:ext cx="7366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7518400" y="3302000"/>
              <a:ext cx="298450" cy="2984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7518400" y="3302000"/>
                <a:ext cx="2984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9639300" y="3346450"/>
              <a:ext cx="292100" cy="3048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9639300" y="3346450"/>
                <a:ext cx="2921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1047750" y="3333750"/>
              <a:ext cx="69850" cy="5969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1047750" y="3333750"/>
                <a:ext cx="6985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1130300" y="3346450"/>
              <a:ext cx="679450" cy="546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1130300" y="3346450"/>
                <a:ext cx="67945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673100" y="4292600"/>
              <a:ext cx="457200" cy="5080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673100" y="4292600"/>
                <a:ext cx="4572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1079500" y="4191000"/>
              <a:ext cx="215900" cy="927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1079500" y="4191000"/>
                <a:ext cx="215900" cy="927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1441450" y="4254500"/>
              <a:ext cx="50800" cy="2921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1441450" y="4254500"/>
                <a:ext cx="508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1295400" y="3879850"/>
              <a:ext cx="165100" cy="1206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1295400" y="3879850"/>
                <a:ext cx="165100" cy="1206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ABC171F Strivore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Solution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所以答案也就出来了</a:t>
            </a:r>
            <a:r>
              <a:rPr lang="en-US" altLang="zh-CN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.</a:t>
            </a:r>
            <a:endParaRPr lang="en-US" altLang="zh-CN" sz="24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我设第一个字母左边添加</a:t>
            </a:r>
            <a:r>
              <a:rPr lang="en-US" altLang="zh-CN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i</a:t>
            </a:r>
            <a:r>
              <a:rPr lang="zh-CN" altLang="en-US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个字符</a:t>
            </a:r>
            <a:r>
              <a:rPr lang="en-US" altLang="zh-CN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,</a:t>
            </a:r>
            <a:r>
              <a:rPr lang="zh-CN" altLang="en-US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后面则添加</a:t>
            </a:r>
            <a:r>
              <a:rPr lang="en-US" altLang="zh-CN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k-i</a:t>
            </a:r>
            <a:r>
              <a:rPr lang="zh-CN" altLang="en-US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个</a:t>
            </a:r>
            <a:r>
              <a:rPr lang="en-US" altLang="zh-CN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,</a:t>
            </a:r>
            <a:r>
              <a:rPr lang="zh-CN" altLang="en-US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那么答案就是</a:t>
            </a:r>
            <a:endParaRPr lang="zh-CN" altLang="en-US" sz="24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26</a:t>
            </a:r>
            <a:r>
              <a:rPr lang="en-US" altLang="zh-CN" sz="2400" baseline="30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i </a:t>
            </a:r>
            <a:r>
              <a:rPr lang="en-US" altLang="zh-CN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* 25</a:t>
            </a:r>
            <a:r>
              <a:rPr lang="en-US" altLang="zh-CN" sz="2400" baseline="30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k-i</a:t>
            </a:r>
            <a:r>
              <a:rPr lang="en-US" altLang="zh-CN" sz="2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* C(n-1,k+n-i-1)</a:t>
            </a:r>
            <a:endParaRPr lang="en-US" altLang="zh-CN" sz="24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endParaRPr lang="en-US" altLang="zh-CN" sz="24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917700" y="2959100"/>
              <a:ext cx="3657600" cy="171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917700" y="2959100"/>
                <a:ext cx="36576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6419850" y="3149600"/>
              <a:ext cx="1358900" cy="254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6419850" y="3149600"/>
                <a:ext cx="13589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25450" y="3759200"/>
              <a:ext cx="4591050" cy="952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25450" y="3759200"/>
                <a:ext cx="45910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435350" y="3282950"/>
              <a:ext cx="25400" cy="5270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435350" y="3282950"/>
                <a:ext cx="2540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479800" y="3187700"/>
              <a:ext cx="1733550" cy="5842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479800" y="3187700"/>
                <a:ext cx="173355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559300" y="3765550"/>
              <a:ext cx="850900" cy="952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559300" y="3765550"/>
                <a:ext cx="8509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3822700" y="3467100"/>
              <a:ext cx="1009650" cy="4254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3822700" y="3467100"/>
                <a:ext cx="10096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2432050" y="3175000"/>
              <a:ext cx="50800" cy="6032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2432050" y="3175000"/>
                <a:ext cx="5080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2495550" y="3289300"/>
              <a:ext cx="1098550" cy="6667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2495550" y="3289300"/>
                <a:ext cx="1098550" cy="666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1174750" y="3060700"/>
              <a:ext cx="57150" cy="7556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1174750" y="3060700"/>
                <a:ext cx="57150" cy="755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330200" y="3016250"/>
              <a:ext cx="1047750" cy="9461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330200" y="3016250"/>
                <a:ext cx="1047750" cy="94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1257300" y="2787650"/>
              <a:ext cx="3784600" cy="13462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1257300" y="2787650"/>
                <a:ext cx="3784600" cy="134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305300" y="2152650"/>
              <a:ext cx="44450" cy="5207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305300" y="2152650"/>
                <a:ext cx="444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4140200" y="2343150"/>
              <a:ext cx="285750" cy="3683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4140200" y="2343150"/>
                <a:ext cx="2857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4203700" y="1422400"/>
              <a:ext cx="177800" cy="3175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4203700" y="1422400"/>
                <a:ext cx="1778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4559300" y="1530350"/>
              <a:ext cx="298450" cy="1587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4559300" y="1530350"/>
                <a:ext cx="2984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5016500" y="1358900"/>
              <a:ext cx="360" cy="4064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5016500" y="1358900"/>
                <a:ext cx="36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4972050" y="1530350"/>
              <a:ext cx="355600" cy="1524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4972050" y="1530350"/>
                <a:ext cx="3556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5740400" y="4711700"/>
              <a:ext cx="863600" cy="11112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5740400" y="4711700"/>
                <a:ext cx="863600" cy="1111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5988050" y="6115050"/>
              <a:ext cx="360" cy="1714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5988050" y="6115050"/>
                <a:ext cx="36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5956300" y="5981700"/>
              <a:ext cx="133350" cy="635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5956300" y="5981700"/>
                <a:ext cx="1333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6248400" y="6146800"/>
              <a:ext cx="209550" cy="317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6248400" y="6146800"/>
                <a:ext cx="2095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6356350" y="6203950"/>
              <a:ext cx="165100" cy="825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6356350" y="6203950"/>
                <a:ext cx="1651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6515100" y="6102350"/>
              <a:ext cx="165100" cy="1587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6515100" y="6102350"/>
                <a:ext cx="1651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6254750" y="3765550"/>
              <a:ext cx="387350" cy="8318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6254750" y="3765550"/>
                <a:ext cx="387350" cy="831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7112000" y="5143500"/>
              <a:ext cx="368300" cy="4254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7112000" y="5143500"/>
                <a:ext cx="3683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7531100" y="4933950"/>
              <a:ext cx="95250" cy="5778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7531100" y="4933950"/>
                <a:ext cx="95250" cy="57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7759700" y="4870450"/>
              <a:ext cx="19050" cy="2286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7759700" y="4870450"/>
                <a:ext cx="190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7740650" y="4603750"/>
              <a:ext cx="50800" cy="698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7740650" y="4603750"/>
                <a:ext cx="508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8026400" y="5245100"/>
              <a:ext cx="101600" cy="1270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8026400" y="5245100"/>
                <a:ext cx="1016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7981950" y="5264150"/>
              <a:ext cx="158750" cy="1143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7981950" y="5264150"/>
                <a:ext cx="1587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8623300" y="5048250"/>
              <a:ext cx="228600" cy="2857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8623300" y="5048250"/>
                <a:ext cx="2286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8909050" y="4857750"/>
              <a:ext cx="133350" cy="5842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8909050" y="4857750"/>
                <a:ext cx="13335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9029700" y="5016500"/>
              <a:ext cx="31750" cy="254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9029700" y="5016500"/>
                <a:ext cx="317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9169400" y="4495800"/>
              <a:ext cx="57150" cy="5778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9169400" y="4495800"/>
                <a:ext cx="57150" cy="57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9239250" y="4857750"/>
              <a:ext cx="177800" cy="1206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9239250" y="4857750"/>
                <a:ext cx="1778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9385300" y="4845050"/>
              <a:ext cx="209550" cy="762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9385300" y="4845050"/>
                <a:ext cx="2095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9626600" y="4762500"/>
              <a:ext cx="12700" cy="1143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9626600" y="4762500"/>
                <a:ext cx="127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9607550" y="4572000"/>
              <a:ext cx="38100" cy="190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9607550" y="4572000"/>
                <a:ext cx="381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9836150" y="5130800"/>
              <a:ext cx="31750" cy="508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9836150" y="5130800"/>
                <a:ext cx="317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9842500" y="5105400"/>
              <a:ext cx="120650" cy="2603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9842500" y="5105400"/>
                <a:ext cx="1206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墨迹 44"/>
              <p14:cNvContentPartPr/>
              <p14:nvPr/>
            </p14:nvContentPartPr>
            <p14:xfrm>
              <a:off x="9810750" y="5219700"/>
              <a:ext cx="171450" cy="1270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4"/>
            </p:blipFill>
            <p:spPr>
              <a:xfrm>
                <a:off x="9810750" y="5219700"/>
                <a:ext cx="1714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墨迹 45"/>
              <p14:cNvContentPartPr/>
              <p14:nvPr/>
            </p14:nvContentPartPr>
            <p14:xfrm>
              <a:off x="10229850" y="5130800"/>
              <a:ext cx="190500" cy="2540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10229850" y="5130800"/>
                <a:ext cx="1905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墨迹 46"/>
              <p14:cNvContentPartPr/>
              <p14:nvPr/>
            </p14:nvContentPartPr>
            <p14:xfrm>
              <a:off x="10610850" y="4953000"/>
              <a:ext cx="120650" cy="127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10610850" y="4953000"/>
                <a:ext cx="1206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墨迹 47"/>
              <p14:cNvContentPartPr/>
              <p14:nvPr/>
            </p14:nvContentPartPr>
            <p14:xfrm>
              <a:off x="10547350" y="5518150"/>
              <a:ext cx="247650" cy="1905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0"/>
            </p:blipFill>
            <p:spPr>
              <a:xfrm>
                <a:off x="10547350" y="5518150"/>
                <a:ext cx="247650" cy="190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>
                <a:latin typeface="Hermit" panose="02000309000000000000" charset="0"/>
                <a:cs typeface="Hermit" panose="02000309000000000000" charset="0"/>
              </a:rPr>
              <a:t>CF577B  Modulo Sum</a:t>
            </a:r>
            <a:endParaRPr lang="en-US" altLang="zh-CN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Description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给出 1 个长度为 n 的序列，以及 1 个正整数 m。问这个原序列中是否存在非空子序列，使其元素之和能被 m 整除。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n&lt;=10</a:t>
            </a:r>
            <a:r>
              <a:rPr lang="en-US" altLang="zh-CN" b="1" baseline="30000">
                <a:latin typeface="Hermit" panose="02000309000000000000" charset="0"/>
                <a:cs typeface="Hermit" panose="02000309000000000000" charset="0"/>
              </a:rPr>
              <a:t>6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,m&lt;=10</a:t>
            </a:r>
            <a:r>
              <a:rPr lang="en-US" altLang="zh-CN" b="1" baseline="30000">
                <a:latin typeface="Hermit" panose="02000309000000000000" charset="0"/>
                <a:cs typeface="Hermit" panose="02000309000000000000" charset="0"/>
              </a:rPr>
              <a:t>3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181350" y="1765300"/>
              <a:ext cx="806450" cy="7112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181350" y="1765300"/>
                <a:ext cx="806450" cy="7112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ABC171F Strivore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20000"/>
          </a:bodyPr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Code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  int n, k;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  std::string s;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  std::cin &gt;&gt; k &gt;&gt; s;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  n = s.size();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  int ans = 0;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  prework(2000000);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  rep(i, 0, k + 1) ans = (ans + qpow(26, i) * qpow(25, k - i) % MOD * C(n - 1, k + n - i - 1) % MOD) % MOD;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  <a:p>
            <a:pPr marL="0" indent="0">
              <a:buNone/>
            </a:pPr>
            <a:r>
              <a:rPr lang="en-US" altLang="zh-CN" b="1">
                <a:latin typeface="Fira Code" panose="020B0509050000020004" charset="0"/>
                <a:ea typeface="思源宋体 CN" panose="02020400000000000000" charset="-122"/>
                <a:cs typeface="Fira Code" panose="020B0509050000020004" charset="0"/>
              </a:rPr>
              <a:t>  print(ans, '\n');</a:t>
            </a:r>
            <a:endParaRPr lang="en-US" altLang="zh-CN" b="1">
              <a:latin typeface="Fira Code" panose="020B0509050000020004" charset="0"/>
              <a:ea typeface="思源宋体 CN" panose="02020400000000000000" charset="-122"/>
              <a:cs typeface="Fira Code" panose="020B05090500000200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P7076 [CSP-S2020] 动物园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Statement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存在 2</a:t>
            </a:r>
            <a:r>
              <a:rPr lang="en-US" sz="2800" baseline="30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k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 种不同的动物，它们被编号为 0</a:t>
            </a: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~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2</a:t>
            </a:r>
            <a:r>
              <a:rPr sz="2800" baseline="30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k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−1。动物园里饲养了其中的 n 种，其中第 i 种动物的编号为 a</a:t>
            </a:r>
            <a:r>
              <a:rPr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i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。有 m 条要求，第 j 条要求形如“如果动物园中饲养着某种动物，满足其编号的二进制表示的第 p</a:t>
            </a:r>
            <a:r>
              <a:rPr lang="en-US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j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位为 1，则必须购买第 q</a:t>
            </a:r>
            <a:r>
              <a:rPr lang="en-US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j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​ 种饲料”。其中饲料共有</a:t>
            </a: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 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c 种，它们从 1</a:t>
            </a: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~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c 编号。实际上根据购买到的饲料，动物园可能可以饲养更多的动物</a:t>
            </a: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。计</a:t>
            </a:r>
            <a:r>
              <a:rPr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算动物园目前还能饲养多少种动物。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0≤n,m≤10</a:t>
            </a:r>
            <a:r>
              <a:rPr lang="en-US" altLang="zh-CN" sz="2800" baseline="30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6 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,0≤k≤64 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698500" y="2762250"/>
              <a:ext cx="3759200" cy="1524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698500" y="2762250"/>
                <a:ext cx="37592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905000" y="2774950"/>
              <a:ext cx="527050" cy="6921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905000" y="2774950"/>
                <a:ext cx="527050" cy="69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099300" y="3314700"/>
              <a:ext cx="431800" cy="635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7099300" y="3314700"/>
                <a:ext cx="4318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8362950" y="3346450"/>
              <a:ext cx="558800" cy="317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8362950" y="3346450"/>
                <a:ext cx="5588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5308600" y="3848100"/>
              <a:ext cx="2279650" cy="190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5308600" y="3848100"/>
                <a:ext cx="22796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7594600" y="3848100"/>
              <a:ext cx="1270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7594600" y="3848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2660650" y="3911600"/>
              <a:ext cx="38100" cy="5270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2660650" y="3911600"/>
                <a:ext cx="3810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2590800" y="3829050"/>
              <a:ext cx="615950" cy="6540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2590800" y="3829050"/>
                <a:ext cx="61595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6610350" y="4527550"/>
              <a:ext cx="692150" cy="698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6610350" y="4527550"/>
                <a:ext cx="6921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641350" y="4724400"/>
              <a:ext cx="4591050" cy="260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641350" y="4724400"/>
                <a:ext cx="459105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7156450" y="4921250"/>
              <a:ext cx="1905000" cy="25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7156450" y="4921250"/>
                <a:ext cx="19050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9067800" y="4946650"/>
              <a:ext cx="1270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2"/>
            </p:blipFill>
            <p:spPr>
              <a:xfrm>
                <a:off x="9067800" y="4946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1485900" y="5467350"/>
              <a:ext cx="2527300" cy="381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1485900" y="5467350"/>
                <a:ext cx="25273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7645400" y="400050"/>
              <a:ext cx="50800" cy="3429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7645400" y="400050"/>
                <a:ext cx="508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8" name="墨迹 17"/>
              <p14:cNvContentPartPr/>
              <p14:nvPr/>
            </p14:nvContentPartPr>
            <p14:xfrm>
              <a:off x="8280400" y="393700"/>
              <a:ext cx="12700" cy="3619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9"/>
            </p:blipFill>
            <p:spPr>
              <a:xfrm>
                <a:off x="8280400" y="393700"/>
                <a:ext cx="127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9" name="墨迹 18"/>
              <p14:cNvContentPartPr/>
              <p14:nvPr/>
            </p14:nvContentPartPr>
            <p14:xfrm>
              <a:off x="7594600" y="787400"/>
              <a:ext cx="203200" cy="393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1"/>
            </p:blipFill>
            <p:spPr>
              <a:xfrm>
                <a:off x="7594600" y="787400"/>
                <a:ext cx="2032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8229600" y="882650"/>
              <a:ext cx="146050" cy="2476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8229600" y="882650"/>
                <a:ext cx="1460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9842500" y="463550"/>
              <a:ext cx="57150" cy="3810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9842500" y="463550"/>
                <a:ext cx="571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10388600" y="444500"/>
              <a:ext cx="298450" cy="3746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10388600" y="444500"/>
                <a:ext cx="2984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墨迹 22"/>
              <p14:cNvContentPartPr/>
              <p14:nvPr/>
            </p14:nvContentPartPr>
            <p14:xfrm>
              <a:off x="9753600" y="1282700"/>
              <a:ext cx="254000" cy="3365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9"/>
            </p:blipFill>
            <p:spPr>
              <a:xfrm>
                <a:off x="9753600" y="1282700"/>
                <a:ext cx="2540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墨迹 23"/>
              <p14:cNvContentPartPr/>
              <p14:nvPr/>
            </p14:nvContentPartPr>
            <p14:xfrm>
              <a:off x="9544050" y="1739900"/>
              <a:ext cx="311150" cy="2667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1"/>
            </p:blipFill>
            <p:spPr>
              <a:xfrm>
                <a:off x="9544050" y="1739900"/>
                <a:ext cx="3111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墨迹 24"/>
              <p14:cNvContentPartPr/>
              <p14:nvPr/>
            </p14:nvContentPartPr>
            <p14:xfrm>
              <a:off x="9385300" y="1041400"/>
              <a:ext cx="139700" cy="7620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3"/>
            </p:blipFill>
            <p:spPr>
              <a:xfrm>
                <a:off x="9385300" y="1041400"/>
                <a:ext cx="139700" cy="762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墨迹 25"/>
              <p14:cNvContentPartPr/>
              <p14:nvPr/>
            </p14:nvContentPartPr>
            <p14:xfrm>
              <a:off x="9486900" y="908050"/>
              <a:ext cx="431800" cy="11811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5"/>
            </p:blipFill>
            <p:spPr>
              <a:xfrm>
                <a:off x="9486900" y="908050"/>
                <a:ext cx="431800" cy="1181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墨迹 26"/>
              <p14:cNvContentPartPr/>
              <p14:nvPr/>
            </p14:nvContentPartPr>
            <p14:xfrm>
              <a:off x="10718800" y="1212850"/>
              <a:ext cx="336550" cy="6667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7"/>
            </p:blipFill>
            <p:spPr>
              <a:xfrm>
                <a:off x="10718800" y="1212850"/>
                <a:ext cx="336550" cy="666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10198100" y="5784850"/>
              <a:ext cx="190500" cy="2476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10198100" y="5784850"/>
                <a:ext cx="1905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3194050" y="6121400"/>
              <a:ext cx="1911350" cy="2286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3194050" y="6121400"/>
                <a:ext cx="19113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3168650" y="5359400"/>
              <a:ext cx="1892300" cy="10033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3168650" y="5359400"/>
                <a:ext cx="1892300" cy="1003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7289800" y="4946650"/>
              <a:ext cx="1460500" cy="10414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7289800" y="4946650"/>
                <a:ext cx="1460500" cy="1041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1447800" y="2089150"/>
              <a:ext cx="787400" cy="8128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1447800" y="2089150"/>
                <a:ext cx="78740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7239000" y="4991100"/>
              <a:ext cx="209550" cy="8128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7239000" y="4991100"/>
                <a:ext cx="20955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7378700" y="5080000"/>
              <a:ext cx="1485900" cy="8128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7378700" y="5080000"/>
                <a:ext cx="1485900" cy="812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5" name="墨迹 34"/>
              <p14:cNvContentPartPr/>
              <p14:nvPr/>
            </p14:nvContentPartPr>
            <p14:xfrm>
              <a:off x="7327900" y="4959350"/>
              <a:ext cx="927100" cy="7048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3"/>
            </p:blipFill>
            <p:spPr>
              <a:xfrm>
                <a:off x="7327900" y="4959350"/>
                <a:ext cx="927100" cy="7048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P7076 [CSP-S2020] 动物园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Solution</a:t>
            </a: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显然如果</a:t>
            </a: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第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i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个饲料没买，那么所有第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p</a:t>
            </a:r>
            <a:r>
              <a:rPr lang="en-US" altLang="zh-CN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i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位是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的动物都不成立。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那我们看一下哪些饲料必须买，那么剩下的那些就都不行。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判断一个饲料买不买，只需要看所有动物的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and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和这个饲料与一下，如果等于零，那么不买。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6" name="墨迹 5"/>
              <p14:cNvContentPartPr/>
              <p14:nvPr/>
            </p14:nvContentPartPr>
            <p14:xfrm>
              <a:off x="1930400" y="1962150"/>
              <a:ext cx="2927350" cy="10922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2"/>
            </p:blipFill>
            <p:spPr>
              <a:xfrm>
                <a:off x="1930400" y="1962150"/>
                <a:ext cx="2927350" cy="1092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7" name="墨迹 6"/>
              <p14:cNvContentPartPr/>
              <p14:nvPr/>
            </p14:nvContentPartPr>
            <p14:xfrm>
              <a:off x="7423150" y="1333500"/>
              <a:ext cx="107950" cy="508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7423150" y="1333500"/>
                <a:ext cx="1079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8" name="墨迹 7"/>
              <p14:cNvContentPartPr/>
              <p14:nvPr/>
            </p14:nvContentPartPr>
            <p14:xfrm>
              <a:off x="7378700" y="1320800"/>
              <a:ext cx="444500" cy="6413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6"/>
            </p:blipFill>
            <p:spPr>
              <a:xfrm>
                <a:off x="7378700" y="1320800"/>
                <a:ext cx="44450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8407400" y="1473200"/>
              <a:ext cx="50800" cy="4508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8407400" y="1473200"/>
                <a:ext cx="5080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6750050" y="584200"/>
              <a:ext cx="2012950" cy="14986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6750050" y="584200"/>
                <a:ext cx="2012950" cy="149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9626600" y="514350"/>
              <a:ext cx="38100" cy="4826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9626600" y="514350"/>
                <a:ext cx="381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9474200" y="1079500"/>
              <a:ext cx="241300" cy="3683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9474200" y="1079500"/>
                <a:ext cx="2413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7118350" y="1035050"/>
              <a:ext cx="869950" cy="9461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7118350" y="1035050"/>
                <a:ext cx="869950" cy="94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7010400" y="2095500"/>
              <a:ext cx="1689100" cy="2032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7010400" y="2095500"/>
                <a:ext cx="16891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7239000" y="2076450"/>
              <a:ext cx="1771650" cy="1841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7239000" y="2076450"/>
                <a:ext cx="17716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10198100" y="647700"/>
              <a:ext cx="609600" cy="660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10198100" y="647700"/>
                <a:ext cx="60960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9144000" y="1403350"/>
              <a:ext cx="1174750" cy="6540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9144000" y="1403350"/>
                <a:ext cx="117475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8826500" y="1695450"/>
              <a:ext cx="482600" cy="5842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8826500" y="1695450"/>
                <a:ext cx="48260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10312400" y="774700"/>
              <a:ext cx="508000" cy="7493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10312400" y="774700"/>
                <a:ext cx="508000" cy="749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10185400" y="825500"/>
              <a:ext cx="635000" cy="6413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10185400" y="825500"/>
                <a:ext cx="63500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10426700" y="1543050"/>
              <a:ext cx="31750" cy="3683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10426700" y="1543050"/>
                <a:ext cx="317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10750550" y="1447800"/>
              <a:ext cx="254000" cy="3238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10750550" y="1447800"/>
                <a:ext cx="2540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11195050" y="1485900"/>
              <a:ext cx="203200" cy="2476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11195050" y="1485900"/>
                <a:ext cx="2032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11449050" y="1485900"/>
              <a:ext cx="127000" cy="2413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11449050" y="1485900"/>
                <a:ext cx="1270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11525250" y="1733550"/>
              <a:ext cx="323850" cy="2667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11525250" y="1733550"/>
                <a:ext cx="3238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10375900" y="1327150"/>
              <a:ext cx="38100" cy="6413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10375900" y="1327150"/>
                <a:ext cx="3810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10420350" y="1492250"/>
              <a:ext cx="349250" cy="5588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10420350" y="1492250"/>
                <a:ext cx="34925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10744200" y="1968500"/>
              <a:ext cx="565150" cy="1587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10744200" y="1968500"/>
                <a:ext cx="565150" cy="158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11125200" y="3321050"/>
              <a:ext cx="450850" cy="4826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11125200" y="3321050"/>
                <a:ext cx="45085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11379200" y="3841750"/>
              <a:ext cx="171450" cy="3873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11379200" y="3841750"/>
                <a:ext cx="1714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11633200" y="4248150"/>
              <a:ext cx="12700" cy="36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11633200" y="4248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8369300" y="4699000"/>
              <a:ext cx="222250" cy="5905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8369300" y="4699000"/>
                <a:ext cx="22225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8940800" y="4838700"/>
              <a:ext cx="165100" cy="4127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8940800" y="4838700"/>
                <a:ext cx="1651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8997950" y="4883150"/>
              <a:ext cx="171450" cy="2095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8997950" y="4883150"/>
                <a:ext cx="1714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5" name="墨迹 34"/>
              <p14:cNvContentPartPr/>
              <p14:nvPr/>
            </p14:nvContentPartPr>
            <p14:xfrm>
              <a:off x="9544050" y="4794250"/>
              <a:ext cx="419100" cy="5524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0"/>
            </p:blipFill>
            <p:spPr>
              <a:xfrm>
                <a:off x="9544050" y="4794250"/>
                <a:ext cx="4191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6" name="墨迹 35"/>
              <p14:cNvContentPartPr/>
              <p14:nvPr/>
            </p14:nvContentPartPr>
            <p14:xfrm>
              <a:off x="9347200" y="4953000"/>
              <a:ext cx="596900" cy="2921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2"/>
            </p:blipFill>
            <p:spPr>
              <a:xfrm>
                <a:off x="9347200" y="4953000"/>
                <a:ext cx="5969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7" name="墨迹 36"/>
              <p14:cNvContentPartPr/>
              <p14:nvPr/>
            </p14:nvContentPartPr>
            <p14:xfrm>
              <a:off x="10217150" y="4800600"/>
              <a:ext cx="469900" cy="7937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4"/>
            </p:blipFill>
            <p:spPr>
              <a:xfrm>
                <a:off x="10217150" y="4800600"/>
                <a:ext cx="469900" cy="793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8" name="墨迹 37"/>
              <p14:cNvContentPartPr/>
              <p14:nvPr/>
            </p14:nvContentPartPr>
            <p14:xfrm>
              <a:off x="9950450" y="5054600"/>
              <a:ext cx="787400" cy="4064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6"/>
            </p:blipFill>
            <p:spPr>
              <a:xfrm>
                <a:off x="9950450" y="5054600"/>
                <a:ext cx="7874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9" name="墨迹 38"/>
              <p14:cNvContentPartPr/>
              <p14:nvPr/>
            </p14:nvContentPartPr>
            <p14:xfrm>
              <a:off x="8166100" y="5410200"/>
              <a:ext cx="349250" cy="2921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8"/>
            </p:blipFill>
            <p:spPr>
              <a:xfrm>
                <a:off x="8166100" y="5410200"/>
                <a:ext cx="3492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0" name="墨迹 39"/>
              <p14:cNvContentPartPr/>
              <p14:nvPr/>
            </p14:nvContentPartPr>
            <p14:xfrm>
              <a:off x="2965450" y="2711450"/>
              <a:ext cx="2825750" cy="9525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0"/>
            </p:blipFill>
            <p:spPr>
              <a:xfrm>
                <a:off x="2965450" y="2711450"/>
                <a:ext cx="2825750" cy="952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1" name="墨迹 40"/>
              <p14:cNvContentPartPr/>
              <p14:nvPr/>
            </p14:nvContentPartPr>
            <p14:xfrm>
              <a:off x="9010650" y="342900"/>
              <a:ext cx="114300" cy="10604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2"/>
            </p:blipFill>
            <p:spPr>
              <a:xfrm>
                <a:off x="9010650" y="342900"/>
                <a:ext cx="114300" cy="1060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2" name="墨迹 41"/>
              <p14:cNvContentPartPr/>
              <p14:nvPr/>
            </p14:nvContentPartPr>
            <p14:xfrm>
              <a:off x="9150350" y="406400"/>
              <a:ext cx="603250" cy="10414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4"/>
            </p:blipFill>
            <p:spPr>
              <a:xfrm>
                <a:off x="9150350" y="406400"/>
                <a:ext cx="603250" cy="1041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3" name="墨迹 42"/>
              <p14:cNvContentPartPr/>
              <p14:nvPr/>
            </p14:nvContentPartPr>
            <p14:xfrm>
              <a:off x="7512050" y="31750"/>
              <a:ext cx="285750" cy="4889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6"/>
            </p:blipFill>
            <p:spPr>
              <a:xfrm>
                <a:off x="7512050" y="31750"/>
                <a:ext cx="28575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4" name="墨迹 43"/>
              <p14:cNvContentPartPr/>
              <p14:nvPr/>
            </p14:nvContentPartPr>
            <p14:xfrm>
              <a:off x="8559800" y="44450"/>
              <a:ext cx="31750" cy="5715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8"/>
            </p:blipFill>
            <p:spPr>
              <a:xfrm>
                <a:off x="8559800" y="44450"/>
                <a:ext cx="3175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5" name="墨迹 44"/>
              <p14:cNvContentPartPr/>
              <p14:nvPr/>
            </p14:nvContentPartPr>
            <p14:xfrm>
              <a:off x="6959600" y="971550"/>
              <a:ext cx="120650" cy="9779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0"/>
            </p:blipFill>
            <p:spPr>
              <a:xfrm>
                <a:off x="6959600" y="971550"/>
                <a:ext cx="120650" cy="977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6" name="墨迹 45"/>
              <p14:cNvContentPartPr/>
              <p14:nvPr/>
            </p14:nvContentPartPr>
            <p14:xfrm>
              <a:off x="6877050" y="977900"/>
              <a:ext cx="1174750" cy="10160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2"/>
            </p:blipFill>
            <p:spPr>
              <a:xfrm>
                <a:off x="6877050" y="977900"/>
                <a:ext cx="1174750" cy="1016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7" name="墨迹 46"/>
              <p14:cNvContentPartPr/>
              <p14:nvPr/>
            </p14:nvContentPartPr>
            <p14:xfrm>
              <a:off x="7029450" y="857250"/>
              <a:ext cx="38100" cy="11112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4"/>
            </p:blipFill>
            <p:spPr>
              <a:xfrm>
                <a:off x="7029450" y="857250"/>
                <a:ext cx="38100" cy="1111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8" name="墨迹 47"/>
              <p14:cNvContentPartPr/>
              <p14:nvPr/>
            </p14:nvContentPartPr>
            <p14:xfrm>
              <a:off x="7080250" y="1092200"/>
              <a:ext cx="895350" cy="10922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6"/>
            </p:blipFill>
            <p:spPr>
              <a:xfrm>
                <a:off x="7080250" y="1092200"/>
                <a:ext cx="895350" cy="1092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9" name="墨迹 48"/>
              <p14:cNvContentPartPr/>
              <p14:nvPr/>
            </p14:nvContentPartPr>
            <p14:xfrm>
              <a:off x="8058150" y="5289550"/>
              <a:ext cx="361950" cy="4000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8"/>
            </p:blipFill>
            <p:spPr>
              <a:xfrm>
                <a:off x="8058150" y="5289550"/>
                <a:ext cx="3619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0" name="墨迹 49"/>
              <p14:cNvContentPartPr/>
              <p14:nvPr/>
            </p14:nvContentPartPr>
            <p14:xfrm>
              <a:off x="8007350" y="5283200"/>
              <a:ext cx="609600" cy="4889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0"/>
            </p:blipFill>
            <p:spPr>
              <a:xfrm>
                <a:off x="8007350" y="5283200"/>
                <a:ext cx="6096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1" name="墨迹 50"/>
              <p14:cNvContentPartPr/>
              <p14:nvPr/>
            </p14:nvContentPartPr>
            <p14:xfrm>
              <a:off x="6426200" y="3460750"/>
              <a:ext cx="762000" cy="317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2"/>
            </p:blipFill>
            <p:spPr>
              <a:xfrm>
                <a:off x="6426200" y="3460750"/>
                <a:ext cx="7620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2" name="墨迹 51"/>
              <p14:cNvContentPartPr/>
              <p14:nvPr/>
            </p14:nvContentPartPr>
            <p14:xfrm>
              <a:off x="7702550" y="3530600"/>
              <a:ext cx="1346200" cy="8699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4"/>
            </p:blipFill>
            <p:spPr>
              <a:xfrm>
                <a:off x="7702550" y="3530600"/>
                <a:ext cx="1346200" cy="869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3" name="墨迹 52"/>
              <p14:cNvContentPartPr/>
              <p14:nvPr/>
            </p14:nvContentPartPr>
            <p14:xfrm>
              <a:off x="7950200" y="3848100"/>
              <a:ext cx="336550" cy="127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6"/>
            </p:blipFill>
            <p:spPr>
              <a:xfrm>
                <a:off x="7950200" y="3848100"/>
                <a:ext cx="3365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4" name="墨迹 53"/>
              <p14:cNvContentPartPr/>
              <p14:nvPr/>
            </p14:nvContentPartPr>
            <p14:xfrm>
              <a:off x="7747000" y="3670300"/>
              <a:ext cx="641350" cy="1841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8"/>
            </p:blipFill>
            <p:spPr>
              <a:xfrm>
                <a:off x="7747000" y="3670300"/>
                <a:ext cx="6413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5" name="墨迹 54"/>
              <p14:cNvContentPartPr/>
              <p14:nvPr/>
            </p14:nvContentPartPr>
            <p14:xfrm>
              <a:off x="8121650" y="3917950"/>
              <a:ext cx="317500" cy="6350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100"/>
            </p:blipFill>
            <p:spPr>
              <a:xfrm>
                <a:off x="8121650" y="3917950"/>
                <a:ext cx="3175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6" name="墨迹 55"/>
              <p14:cNvContentPartPr/>
              <p14:nvPr/>
            </p14:nvContentPartPr>
            <p14:xfrm>
              <a:off x="7645400" y="4730750"/>
              <a:ext cx="177800" cy="2095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2"/>
            </p:blipFill>
            <p:spPr>
              <a:xfrm>
                <a:off x="7645400" y="4730750"/>
                <a:ext cx="1778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7" name="墨迹 56"/>
              <p14:cNvContentPartPr/>
              <p14:nvPr/>
            </p14:nvContentPartPr>
            <p14:xfrm>
              <a:off x="7899400" y="4616450"/>
              <a:ext cx="127000" cy="2667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4"/>
            </p:blipFill>
            <p:spPr>
              <a:xfrm>
                <a:off x="7899400" y="4616450"/>
                <a:ext cx="1270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8" name="墨迹 57"/>
              <p14:cNvContentPartPr/>
              <p14:nvPr/>
            </p14:nvContentPartPr>
            <p14:xfrm>
              <a:off x="3371850" y="5511800"/>
              <a:ext cx="44450" cy="31115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6"/>
            </p:blipFill>
            <p:spPr>
              <a:xfrm>
                <a:off x="3371850" y="5511800"/>
                <a:ext cx="444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59" name="墨迹 58"/>
              <p14:cNvContentPartPr/>
              <p14:nvPr/>
            </p14:nvContentPartPr>
            <p14:xfrm>
              <a:off x="3778250" y="5467350"/>
              <a:ext cx="596900" cy="53340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8"/>
            </p:blipFill>
            <p:spPr>
              <a:xfrm>
                <a:off x="3778250" y="5467350"/>
                <a:ext cx="59690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0" name="墨迹 59"/>
              <p14:cNvContentPartPr/>
              <p14:nvPr/>
            </p14:nvContentPartPr>
            <p14:xfrm>
              <a:off x="5549900" y="5289550"/>
              <a:ext cx="406400" cy="81915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10"/>
            </p:blipFill>
            <p:spPr>
              <a:xfrm>
                <a:off x="5549900" y="5289550"/>
                <a:ext cx="406400" cy="819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1" name="墨迹 60"/>
              <p14:cNvContentPartPr/>
              <p14:nvPr/>
            </p14:nvContentPartPr>
            <p14:xfrm>
              <a:off x="5226050" y="6165850"/>
              <a:ext cx="901700" cy="254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2"/>
            </p:blipFill>
            <p:spPr>
              <a:xfrm>
                <a:off x="5226050" y="6165850"/>
                <a:ext cx="9017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2" name="墨迹 61"/>
              <p14:cNvContentPartPr/>
              <p14:nvPr/>
            </p14:nvContentPartPr>
            <p14:xfrm>
              <a:off x="6070600" y="5384800"/>
              <a:ext cx="228600" cy="444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4"/>
            </p:blipFill>
            <p:spPr>
              <a:xfrm>
                <a:off x="6070600" y="5384800"/>
                <a:ext cx="2286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3" name="墨迹 62"/>
              <p14:cNvContentPartPr/>
              <p14:nvPr/>
            </p14:nvContentPartPr>
            <p14:xfrm>
              <a:off x="6089650" y="5175250"/>
              <a:ext cx="419100" cy="3937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6"/>
            </p:blipFill>
            <p:spPr>
              <a:xfrm>
                <a:off x="6089650" y="5175250"/>
                <a:ext cx="4191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4" name="墨迹 63"/>
              <p14:cNvContentPartPr/>
              <p14:nvPr/>
            </p14:nvContentPartPr>
            <p14:xfrm>
              <a:off x="6686550" y="5181600"/>
              <a:ext cx="76200" cy="34290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8"/>
            </p:blipFill>
            <p:spPr>
              <a:xfrm>
                <a:off x="6686550" y="5181600"/>
                <a:ext cx="762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5" name="墨迹 64"/>
              <p14:cNvContentPartPr/>
              <p14:nvPr/>
            </p14:nvContentPartPr>
            <p14:xfrm>
              <a:off x="6794500" y="5175250"/>
              <a:ext cx="12700" cy="2857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20"/>
            </p:blipFill>
            <p:spPr>
              <a:xfrm>
                <a:off x="6794500" y="5175250"/>
                <a:ext cx="127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6" name="墨迹 65"/>
              <p14:cNvContentPartPr/>
              <p14:nvPr/>
            </p14:nvContentPartPr>
            <p14:xfrm>
              <a:off x="6750050" y="5613400"/>
              <a:ext cx="260350" cy="2095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2"/>
            </p:blipFill>
            <p:spPr>
              <a:xfrm>
                <a:off x="6750050" y="5613400"/>
                <a:ext cx="2603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3" p14:bwMode="auto">
            <p14:nvContentPartPr>
              <p14:cNvPr id="67" name="墨迹 66"/>
              <p14:cNvContentPartPr/>
              <p14:nvPr/>
            </p14:nvContentPartPr>
            <p14:xfrm>
              <a:off x="6553200" y="5549900"/>
              <a:ext cx="228600" cy="1778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4"/>
            </p:blipFill>
            <p:spPr>
              <a:xfrm>
                <a:off x="6553200" y="5549900"/>
                <a:ext cx="2286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5" p14:bwMode="auto">
            <p14:nvContentPartPr>
              <p14:cNvPr id="68" name="墨迹 67"/>
              <p14:cNvContentPartPr/>
              <p14:nvPr/>
            </p14:nvContentPartPr>
            <p14:xfrm>
              <a:off x="6521450" y="4533900"/>
              <a:ext cx="133350" cy="819150"/>
            </p14:xfrm>
          </p:contentPart>
        </mc:Choice>
        <mc:Fallback xmlns="">
          <p:pic>
            <p:nvPicPr>
              <p:cNvPr id="68" name="墨迹 67"/>
            </p:nvPicPr>
            <p:blipFill>
              <a:blip r:embed="rId126"/>
            </p:blipFill>
            <p:spPr>
              <a:xfrm>
                <a:off x="6521450" y="4533900"/>
                <a:ext cx="133350" cy="819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7" p14:bwMode="auto">
            <p14:nvContentPartPr>
              <p14:cNvPr id="69" name="墨迹 68"/>
              <p14:cNvContentPartPr/>
              <p14:nvPr/>
            </p14:nvContentPartPr>
            <p14:xfrm>
              <a:off x="6546850" y="5143500"/>
              <a:ext cx="209550" cy="285750"/>
            </p14:xfrm>
          </p:contentPart>
        </mc:Choice>
        <mc:Fallback xmlns="">
          <p:pic>
            <p:nvPicPr>
              <p:cNvPr id="69" name="墨迹 68"/>
            </p:nvPicPr>
            <p:blipFill>
              <a:blip r:embed="rId128"/>
            </p:blipFill>
            <p:spPr>
              <a:xfrm>
                <a:off x="6546850" y="5143500"/>
                <a:ext cx="2095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9" p14:bwMode="auto">
            <p14:nvContentPartPr>
              <p14:cNvPr id="70" name="墨迹 69"/>
              <p14:cNvContentPartPr/>
              <p14:nvPr/>
            </p14:nvContentPartPr>
            <p14:xfrm>
              <a:off x="10140950" y="3359150"/>
              <a:ext cx="825500" cy="996950"/>
            </p14:xfrm>
          </p:contentPart>
        </mc:Choice>
        <mc:Fallback xmlns="">
          <p:pic>
            <p:nvPicPr>
              <p:cNvPr id="70" name="墨迹 69"/>
            </p:nvPicPr>
            <p:blipFill>
              <a:blip r:embed="rId130"/>
            </p:blipFill>
            <p:spPr>
              <a:xfrm>
                <a:off x="10140950" y="3359150"/>
                <a:ext cx="825500" cy="9969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P7076 [CSP-S2020] 动物园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Solution</a:t>
            </a: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最后看一下有多少位不能为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，那么剩下的位都可以填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。那答案就是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</a:t>
            </a:r>
            <a:r>
              <a:rPr lang="en-US" altLang="zh-CN" sz="2800" baseline="30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k-cannot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-n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注意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k-cannot=64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，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n=0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时的特判。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171700" y="1498600"/>
              <a:ext cx="3981450" cy="20574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171700" y="1498600"/>
                <a:ext cx="3981450" cy="205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6127750" y="2762250"/>
              <a:ext cx="3308350" cy="2667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6127750" y="2762250"/>
                <a:ext cx="33083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8515350" y="209550"/>
              <a:ext cx="76200" cy="6604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8515350" y="209550"/>
                <a:ext cx="7620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8070850" y="965200"/>
              <a:ext cx="622300" cy="5080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8070850" y="965200"/>
                <a:ext cx="6223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9728200" y="596900"/>
              <a:ext cx="444500" cy="438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9728200" y="596900"/>
                <a:ext cx="4445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9861550" y="1130300"/>
              <a:ext cx="95250" cy="5143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9861550" y="1130300"/>
                <a:ext cx="952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9798050" y="1752600"/>
              <a:ext cx="222250" cy="3492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9798050" y="1752600"/>
                <a:ext cx="2222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9556750" y="2120900"/>
              <a:ext cx="419100" cy="11938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9556750" y="2120900"/>
                <a:ext cx="419100" cy="1193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9461500" y="3340100"/>
              <a:ext cx="527050" cy="6731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9461500" y="3340100"/>
                <a:ext cx="527050" cy="673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9632950" y="3733800"/>
              <a:ext cx="63500" cy="546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9632950" y="3733800"/>
                <a:ext cx="6350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9461500" y="3498850"/>
              <a:ext cx="552450" cy="7112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9461500" y="3498850"/>
                <a:ext cx="552450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9486900" y="3651250"/>
              <a:ext cx="628650" cy="6286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9486900" y="3651250"/>
                <a:ext cx="62865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1130300" y="2990850"/>
              <a:ext cx="139700" cy="4953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1130300" y="2990850"/>
                <a:ext cx="1397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1035050" y="2768600"/>
              <a:ext cx="2457450" cy="8763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1035050" y="2768600"/>
                <a:ext cx="2457450" cy="876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1657350" y="3232150"/>
              <a:ext cx="177800" cy="1587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1657350" y="3232150"/>
                <a:ext cx="1778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1784350" y="2863850"/>
              <a:ext cx="1289050" cy="4953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1784350" y="2863850"/>
                <a:ext cx="12890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2870200" y="3359150"/>
              <a:ext cx="323850" cy="508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2870200" y="3359150"/>
                <a:ext cx="3238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1460500" y="3238500"/>
              <a:ext cx="3454400" cy="10477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1460500" y="3238500"/>
                <a:ext cx="3454400" cy="1047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5264150" y="4927600"/>
              <a:ext cx="425450" cy="3619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5264150" y="4927600"/>
                <a:ext cx="4254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5664200" y="4451350"/>
              <a:ext cx="165100" cy="3746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5664200" y="4451350"/>
                <a:ext cx="1651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5867400" y="4356100"/>
              <a:ext cx="234950" cy="3302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5867400" y="4356100"/>
                <a:ext cx="2349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5975350" y="4330700"/>
              <a:ext cx="38100" cy="4191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5975350" y="4330700"/>
                <a:ext cx="38100" cy="4191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P7076 [CSP-S2020] 动物园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25000"/>
          </a:bodyPr>
          <a:p>
            <a:pPr marL="0" indent="0">
              <a:buNone/>
            </a:pPr>
            <a:r>
              <a:rPr lang="en-US" sz="11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</a:rPr>
              <a:t>Code</a:t>
            </a:r>
            <a:endParaRPr lang="en-US" sz="11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rep(i, 0, n) sum |= a[i];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ans = (1ll &lt;&lt; k) - n;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rep(i, 0, m) {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  int p, q;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  read(p), read(q);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  if(!((1ll &lt;&lt; p) &amp; sum)) sum2 += (cannot &amp; (1ll &lt;&lt; p)) == 0, cannot |= (1ll &lt;&lt; p);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}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ans = (1ll &lt;&lt; k - sum2) - n;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72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 print(ans);</a:t>
            </a:r>
            <a:endParaRPr lang="en-US" sz="72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482850" y="2209800"/>
              <a:ext cx="25400" cy="4064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482850" y="2209800"/>
                <a:ext cx="254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190750" y="2178050"/>
              <a:ext cx="2044700" cy="5588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190750" y="2178050"/>
                <a:ext cx="204470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555750" y="3041650"/>
              <a:ext cx="1327150" cy="508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555750" y="3041650"/>
                <a:ext cx="13271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666750" y="2762250"/>
              <a:ext cx="2863850" cy="3492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666750" y="2762250"/>
                <a:ext cx="28638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641350" y="6064250"/>
              <a:ext cx="3835400" cy="2540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641350" y="6064250"/>
                <a:ext cx="38354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958850" y="4635500"/>
              <a:ext cx="2647950" cy="2159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958850" y="4635500"/>
                <a:ext cx="26479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2762250" y="5022850"/>
              <a:ext cx="844550" cy="762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2762250" y="5022850"/>
                <a:ext cx="8445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1174750" y="4635500"/>
              <a:ext cx="317500" cy="4318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1174750" y="4635500"/>
                <a:ext cx="3175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3568700" y="4070350"/>
              <a:ext cx="260350" cy="635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3568700" y="4070350"/>
                <a:ext cx="2603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3492500" y="4222750"/>
              <a:ext cx="285750" cy="762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3492500" y="4222750"/>
                <a:ext cx="2857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3683000" y="3848100"/>
              <a:ext cx="360" cy="641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3683000" y="3848100"/>
                <a:ext cx="36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3492500" y="4375150"/>
              <a:ext cx="171450" cy="69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3492500" y="4375150"/>
                <a:ext cx="1714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3594100" y="4406900"/>
              <a:ext cx="209550" cy="825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3594100" y="4406900"/>
                <a:ext cx="2095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3860800" y="3917950"/>
              <a:ext cx="565150" cy="5397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3860800" y="3917950"/>
                <a:ext cx="5651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4502150" y="3962400"/>
              <a:ext cx="374650" cy="4381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4502150" y="3962400"/>
                <a:ext cx="3746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4762500" y="3759200"/>
              <a:ext cx="311150" cy="6286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4762500" y="3759200"/>
                <a:ext cx="31115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3829050" y="5054600"/>
              <a:ext cx="825500" cy="127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3829050" y="5054600"/>
                <a:ext cx="825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4832350" y="4660900"/>
              <a:ext cx="127000" cy="5778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4832350" y="4660900"/>
                <a:ext cx="127000" cy="57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4806950" y="4654550"/>
              <a:ext cx="3378200" cy="7747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4806950" y="4654550"/>
                <a:ext cx="3378200" cy="774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5435600" y="4235450"/>
              <a:ext cx="228600" cy="4508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5435600" y="4235450"/>
                <a:ext cx="22860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5461000" y="4083050"/>
              <a:ext cx="323850" cy="2984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5461000" y="4083050"/>
                <a:ext cx="3238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5784850" y="3333750"/>
              <a:ext cx="234950" cy="3810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5784850" y="3333750"/>
                <a:ext cx="2349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5797550" y="3270250"/>
              <a:ext cx="901700" cy="5715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5797550" y="3270250"/>
                <a:ext cx="90170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5207000" y="3435350"/>
              <a:ext cx="63500" cy="6350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5207000" y="3435350"/>
                <a:ext cx="63500" cy="635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5194300" y="3409950"/>
              <a:ext cx="425450" cy="4254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5194300" y="3409950"/>
                <a:ext cx="4254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7213600" y="3219450"/>
              <a:ext cx="298450" cy="6096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7213600" y="3219450"/>
                <a:ext cx="298450" cy="609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7334250" y="3632200"/>
              <a:ext cx="146050" cy="1968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7334250" y="3632200"/>
                <a:ext cx="1460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7683500" y="3213100"/>
              <a:ext cx="825500" cy="8382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7683500" y="3213100"/>
                <a:ext cx="825500" cy="838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7937500" y="5048250"/>
              <a:ext cx="184150" cy="2159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7937500" y="5048250"/>
                <a:ext cx="1841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8229600" y="4984750"/>
              <a:ext cx="2425700" cy="762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8229600" y="4984750"/>
                <a:ext cx="24257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8242300" y="4679950"/>
              <a:ext cx="12700" cy="4572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8242300" y="4679950"/>
                <a:ext cx="127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8274050" y="4559300"/>
              <a:ext cx="2946400" cy="7620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8274050" y="4559300"/>
                <a:ext cx="2946400" cy="762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11982450" y="3384550"/>
              <a:ext cx="12700" cy="36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11982450" y="33845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</a:rPr>
              <a:t>ABC137_d Summer Vaacation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Description</a:t>
            </a: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这里有n个工作. 如果你做了第i个工作并且完成它，从你做它的那天数起的第Ai天，你会获得Bi的金钱；</a:t>
            </a: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你一天最多只能做并完成一个工作，你也可以选择不做；</a:t>
            </a: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你也不能做一个你已经做过的工作；</a:t>
            </a: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求出在M天内你可以获得的最大价值；</a:t>
            </a: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N,M&lt;=100000</a:t>
            </a: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711200" y="2762250"/>
              <a:ext cx="2095500" cy="762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711200" y="2762250"/>
                <a:ext cx="20955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806700" y="2832100"/>
              <a:ext cx="127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806700" y="2832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5156200" y="2266950"/>
              <a:ext cx="2622550" cy="7112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5156200" y="2266950"/>
                <a:ext cx="2622550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139950" y="2825750"/>
              <a:ext cx="1809750" cy="9461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139950" y="2825750"/>
                <a:ext cx="1809750" cy="94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787900" y="3162300"/>
              <a:ext cx="2006600" cy="1206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787900" y="3162300"/>
                <a:ext cx="20066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6794500" y="3155950"/>
              <a:ext cx="1270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6794500" y="3155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2362200" y="3841750"/>
              <a:ext cx="3835400" cy="1587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2362200" y="3841750"/>
                <a:ext cx="38354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6203950" y="4000500"/>
              <a:ext cx="1270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4"/>
            </p:blipFill>
            <p:spPr>
              <a:xfrm>
                <a:off x="6203950" y="4000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8566150" y="3575050"/>
              <a:ext cx="1511300" cy="806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8566150" y="3575050"/>
                <a:ext cx="1511300" cy="806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1206500" y="4622800"/>
              <a:ext cx="5137150" cy="1587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1206500" y="4622800"/>
                <a:ext cx="51371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1733550" y="4781550"/>
              <a:ext cx="698500" cy="7556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1733550" y="4781550"/>
                <a:ext cx="698500" cy="755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3302000" y="1835150"/>
              <a:ext cx="1206500" cy="13716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3302000" y="1835150"/>
                <a:ext cx="1206500" cy="137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4337050" y="1797050"/>
              <a:ext cx="298450" cy="2984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4337050" y="1797050"/>
                <a:ext cx="2984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5080000" y="1346200"/>
              <a:ext cx="76200" cy="4889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5080000" y="1346200"/>
                <a:ext cx="762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6127750" y="1377950"/>
              <a:ext cx="355600" cy="4191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6127750" y="1377950"/>
                <a:ext cx="3556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9" name="墨迹 18"/>
              <p14:cNvContentPartPr/>
              <p14:nvPr/>
            </p14:nvContentPartPr>
            <p14:xfrm>
              <a:off x="6400800" y="1358900"/>
              <a:ext cx="88900" cy="6032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0"/>
            </p:blipFill>
            <p:spPr>
              <a:xfrm>
                <a:off x="6400800" y="1358900"/>
                <a:ext cx="8890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0" name="墨迹 19"/>
              <p14:cNvContentPartPr/>
              <p14:nvPr/>
            </p14:nvContentPartPr>
            <p14:xfrm>
              <a:off x="6216650" y="1644650"/>
              <a:ext cx="266700" cy="127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6216650" y="1644650"/>
                <a:ext cx="2667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1" name="墨迹 20"/>
              <p14:cNvContentPartPr/>
              <p14:nvPr/>
            </p14:nvContentPartPr>
            <p14:xfrm>
              <a:off x="6623050" y="1593850"/>
              <a:ext cx="44450" cy="266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4"/>
            </p:blipFill>
            <p:spPr>
              <a:xfrm>
                <a:off x="6623050" y="1593850"/>
                <a:ext cx="444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2" name="墨迹 21"/>
              <p14:cNvContentPartPr/>
              <p14:nvPr/>
            </p14:nvContentPartPr>
            <p14:xfrm>
              <a:off x="6661150" y="1581150"/>
              <a:ext cx="12700" cy="3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"/>
            </p:blipFill>
            <p:spPr>
              <a:xfrm>
                <a:off x="6661150" y="1581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3" name="墨迹 22"/>
              <p14:cNvContentPartPr/>
              <p14:nvPr/>
            </p14:nvContentPartPr>
            <p14:xfrm>
              <a:off x="6959600" y="1555750"/>
              <a:ext cx="222250" cy="3175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7"/>
            </p:blipFill>
            <p:spPr>
              <a:xfrm>
                <a:off x="6959600" y="1555750"/>
                <a:ext cx="2222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4" name="墨迹 23"/>
              <p14:cNvContentPartPr/>
              <p14:nvPr/>
            </p14:nvContentPartPr>
            <p14:xfrm>
              <a:off x="7397750" y="1460500"/>
              <a:ext cx="501650" cy="571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9"/>
            </p:blipFill>
            <p:spPr>
              <a:xfrm>
                <a:off x="7397750" y="1460500"/>
                <a:ext cx="5016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5" name="墨迹 24"/>
              <p14:cNvContentPartPr/>
              <p14:nvPr/>
            </p14:nvContentPartPr>
            <p14:xfrm>
              <a:off x="7797800" y="1339850"/>
              <a:ext cx="222250" cy="4000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1"/>
            </p:blipFill>
            <p:spPr>
              <a:xfrm>
                <a:off x="7797800" y="1339850"/>
                <a:ext cx="2222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6" name="墨迹 25"/>
              <p14:cNvContentPartPr/>
              <p14:nvPr/>
            </p14:nvContentPartPr>
            <p14:xfrm>
              <a:off x="8578850" y="1358900"/>
              <a:ext cx="425450" cy="3810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3"/>
            </p:blipFill>
            <p:spPr>
              <a:xfrm>
                <a:off x="8578850" y="1358900"/>
                <a:ext cx="4254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7" name="墨迹 26"/>
              <p14:cNvContentPartPr/>
              <p14:nvPr/>
            </p14:nvContentPartPr>
            <p14:xfrm>
              <a:off x="7080250" y="1987550"/>
              <a:ext cx="95250" cy="3302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5"/>
            </p:blipFill>
            <p:spPr>
              <a:xfrm>
                <a:off x="7080250" y="1987550"/>
                <a:ext cx="952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8" name="墨迹 27"/>
              <p14:cNvContentPartPr/>
              <p14:nvPr/>
            </p14:nvContentPartPr>
            <p14:xfrm>
              <a:off x="7385050" y="2139950"/>
              <a:ext cx="508000" cy="508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7"/>
            </p:blipFill>
            <p:spPr>
              <a:xfrm>
                <a:off x="7385050" y="2139950"/>
                <a:ext cx="5080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9" name="墨迹 28"/>
              <p14:cNvContentPartPr/>
              <p14:nvPr/>
            </p14:nvContentPartPr>
            <p14:xfrm>
              <a:off x="7778750" y="2063750"/>
              <a:ext cx="171450" cy="2730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9"/>
            </p:blipFill>
            <p:spPr>
              <a:xfrm>
                <a:off x="7778750" y="2063750"/>
                <a:ext cx="1714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30" name="墨迹 29"/>
              <p14:cNvContentPartPr/>
              <p14:nvPr/>
            </p14:nvContentPartPr>
            <p14:xfrm>
              <a:off x="8648700" y="2095500"/>
              <a:ext cx="114300" cy="2794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1"/>
            </p:blipFill>
            <p:spPr>
              <a:xfrm>
                <a:off x="8648700" y="2095500"/>
                <a:ext cx="1143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1" name="墨迹 30"/>
              <p14:cNvContentPartPr/>
              <p14:nvPr/>
            </p14:nvContentPartPr>
            <p14:xfrm>
              <a:off x="3581400" y="4006850"/>
              <a:ext cx="1530350" cy="8509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3"/>
            </p:blipFill>
            <p:spPr>
              <a:xfrm>
                <a:off x="3581400" y="4006850"/>
                <a:ext cx="1530350" cy="850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2" name="墨迹 31"/>
              <p14:cNvContentPartPr/>
              <p14:nvPr/>
            </p14:nvContentPartPr>
            <p14:xfrm>
              <a:off x="4591050" y="4660900"/>
              <a:ext cx="12700" cy="36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4"/>
            </p:blipFill>
            <p:spPr>
              <a:xfrm>
                <a:off x="4591050" y="46609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5670550" y="2711450"/>
              <a:ext cx="1517650" cy="8128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5670550" y="2711450"/>
                <a:ext cx="1517650" cy="8128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正常想法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: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这是个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01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背包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!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908550" y="1962150"/>
              <a:ext cx="565150" cy="558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908550" y="1962150"/>
                <a:ext cx="565150" cy="558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5137150" y="1193800"/>
              <a:ext cx="393700" cy="6604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5137150" y="1193800"/>
                <a:ext cx="39370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5702300" y="2317750"/>
              <a:ext cx="1270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5702300" y="2317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708650" y="2457450"/>
              <a:ext cx="12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5708650" y="24574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6572250" y="1898650"/>
              <a:ext cx="311150" cy="5969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6572250" y="1898650"/>
                <a:ext cx="31115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7531100" y="1924050"/>
              <a:ext cx="317500" cy="3048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7531100" y="1924050"/>
                <a:ext cx="3175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0" name="墨迹 9"/>
              <p14:cNvContentPartPr/>
              <p14:nvPr/>
            </p14:nvContentPartPr>
            <p14:xfrm>
              <a:off x="6826250" y="2501900"/>
              <a:ext cx="12700" cy="520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3"/>
            </p:blipFill>
            <p:spPr>
              <a:xfrm>
                <a:off x="6826250" y="2501900"/>
                <a:ext cx="127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1" name="墨迹 10"/>
              <p14:cNvContentPartPr/>
              <p14:nvPr/>
            </p14:nvContentPartPr>
            <p14:xfrm>
              <a:off x="6489700" y="2565400"/>
              <a:ext cx="228600" cy="2413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5"/>
            </p:blipFill>
            <p:spPr>
              <a:xfrm>
                <a:off x="6489700" y="2565400"/>
                <a:ext cx="2286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2" name="墨迹 11"/>
              <p14:cNvContentPartPr/>
              <p14:nvPr/>
            </p14:nvContentPartPr>
            <p14:xfrm>
              <a:off x="6896100" y="2546350"/>
              <a:ext cx="190500" cy="298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7"/>
            </p:blipFill>
            <p:spPr>
              <a:xfrm>
                <a:off x="6896100" y="2546350"/>
                <a:ext cx="1905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3" name="墨迹 12"/>
              <p14:cNvContentPartPr/>
              <p14:nvPr/>
            </p14:nvContentPartPr>
            <p14:xfrm>
              <a:off x="6419850" y="3111500"/>
              <a:ext cx="622300" cy="3365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9"/>
            </p:blipFill>
            <p:spPr>
              <a:xfrm>
                <a:off x="6419850" y="3111500"/>
                <a:ext cx="6223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4" name="墨迹 13"/>
              <p14:cNvContentPartPr/>
              <p14:nvPr/>
            </p14:nvContentPartPr>
            <p14:xfrm>
              <a:off x="6394450" y="3175000"/>
              <a:ext cx="749300" cy="4254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1"/>
            </p:blipFill>
            <p:spPr>
              <a:xfrm>
                <a:off x="6394450" y="3175000"/>
                <a:ext cx="7493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5" name="墨迹 14"/>
              <p14:cNvContentPartPr/>
              <p14:nvPr/>
            </p14:nvContentPartPr>
            <p14:xfrm>
              <a:off x="6699250" y="3187700"/>
              <a:ext cx="120650" cy="11303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3"/>
            </p:blipFill>
            <p:spPr>
              <a:xfrm>
                <a:off x="6699250" y="3187700"/>
                <a:ext cx="120650" cy="1130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6" name="墨迹 15"/>
              <p14:cNvContentPartPr/>
              <p14:nvPr/>
            </p14:nvContentPartPr>
            <p14:xfrm>
              <a:off x="4292600" y="1962150"/>
              <a:ext cx="2330450" cy="2184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5"/>
            </p:blipFill>
            <p:spPr>
              <a:xfrm>
                <a:off x="4292600" y="1962150"/>
                <a:ext cx="2330450" cy="2184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7" name="墨迹 16"/>
              <p14:cNvContentPartPr/>
              <p14:nvPr/>
            </p14:nvContentPartPr>
            <p14:xfrm>
              <a:off x="4692650" y="1689100"/>
              <a:ext cx="190500" cy="5461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7"/>
            </p:blipFill>
            <p:spPr>
              <a:xfrm>
                <a:off x="4692650" y="1689100"/>
                <a:ext cx="190500" cy="5461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490400"/>
            <a:ext cx="10969200" cy="47592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01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背包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?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我们发现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这里没有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“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体积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”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的概念，更进一步的，我们也没法保证选掉了的物品的价值一定能加在最终结果中。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790950" y="3346450"/>
              <a:ext cx="2781300" cy="825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790950" y="3346450"/>
                <a:ext cx="27813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6578600" y="3340100"/>
              <a:ext cx="127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6578600" y="3340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5397500" y="3994150"/>
              <a:ext cx="3149600" cy="635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5397500" y="3994150"/>
                <a:ext cx="31496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8540750" y="3994150"/>
              <a:ext cx="12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8540750" y="39941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75" y="1490400"/>
            <a:ext cx="10969200" cy="4759200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01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背包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?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4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这条路行不通！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>
                <a:latin typeface="Hermit" panose="02000309000000000000" charset="0"/>
                <a:cs typeface="Hermit" panose="02000309000000000000" charset="0"/>
              </a:rPr>
              <a:t>CF577B  Modulo Sum</a:t>
            </a:r>
            <a:endParaRPr lang="en-US" altLang="zh-CN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Solution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首先发现这是一个非常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sb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的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01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背包模板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时间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O(nm)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空间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O(nm)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就不用想了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第二想法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: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这是个贪心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!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贪心？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先给他排个序，然后去最大的，然后？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日期加一？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460500" y="3359150"/>
              <a:ext cx="1162050" cy="635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460500" y="3359150"/>
                <a:ext cx="11620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616200" y="3422650"/>
              <a:ext cx="127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616200" y="34226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555750" y="3397250"/>
              <a:ext cx="1492250" cy="444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555750" y="3397250"/>
                <a:ext cx="14922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054350" y="3441700"/>
              <a:ext cx="12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4"/>
            </p:blipFill>
            <p:spPr>
              <a:xfrm>
                <a:off x="3054350" y="34417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8" name="墨迹 7"/>
              <p14:cNvContentPartPr/>
              <p14:nvPr/>
            </p14:nvContentPartPr>
            <p14:xfrm>
              <a:off x="3860800" y="2787650"/>
              <a:ext cx="2178050" cy="7239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9"/>
            </p:blipFill>
            <p:spPr>
              <a:xfrm>
                <a:off x="3860800" y="2787650"/>
                <a:ext cx="2178050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5753100" y="3873500"/>
              <a:ext cx="1270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4"/>
            </p:blipFill>
            <p:spPr>
              <a:xfrm>
                <a:off x="5753100" y="38735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5988050" y="3511550"/>
              <a:ext cx="704850" cy="635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5988050" y="3511550"/>
                <a:ext cx="7048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6692900" y="3511550"/>
              <a:ext cx="1270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4"/>
            </p:blipFill>
            <p:spPr>
              <a:xfrm>
                <a:off x="6692900" y="35115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2" name="墨迹 11"/>
              <p14:cNvContentPartPr/>
              <p14:nvPr/>
            </p14:nvContentPartPr>
            <p14:xfrm>
              <a:off x="647700" y="4146550"/>
              <a:ext cx="1479550" cy="44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5"/>
            </p:blipFill>
            <p:spPr>
              <a:xfrm>
                <a:off x="647700" y="4146550"/>
                <a:ext cx="14795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3" name="墨迹 12"/>
              <p14:cNvContentPartPr/>
              <p14:nvPr/>
            </p14:nvContentPartPr>
            <p14:xfrm>
              <a:off x="2254250" y="4298950"/>
              <a:ext cx="12700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4"/>
            </p:blipFill>
            <p:spPr>
              <a:xfrm>
                <a:off x="2254250" y="42989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贪心？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你惊讶的发现你要删掉一堆元素。</a:t>
            </a:r>
            <a:endParaRPr 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这不是重点，关键是你把正解也删掉了</a:t>
            </a:r>
            <a:endParaRPr 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考虑下列数据：</a:t>
            </a:r>
            <a:endParaRPr 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7918450" y="1574800"/>
              <a:ext cx="165100" cy="4889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7918450" y="1574800"/>
                <a:ext cx="1651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8286750" y="1428750"/>
              <a:ext cx="95250" cy="7493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8286750" y="1428750"/>
                <a:ext cx="95250" cy="749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8039100" y="1816100"/>
              <a:ext cx="393700" cy="317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8039100" y="1816100"/>
                <a:ext cx="3937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8451850" y="1847850"/>
              <a:ext cx="360" cy="2667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8451850" y="1847850"/>
                <a:ext cx="36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8369300" y="1689100"/>
              <a:ext cx="38100" cy="127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8369300" y="1689100"/>
                <a:ext cx="381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9086850" y="704850"/>
              <a:ext cx="279400" cy="482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9086850" y="704850"/>
                <a:ext cx="2794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9226550" y="1670050"/>
              <a:ext cx="107950" cy="4953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9226550" y="1670050"/>
                <a:ext cx="10795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9131300" y="2495550"/>
              <a:ext cx="171450" cy="3492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9131300" y="2495550"/>
                <a:ext cx="1714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9105900" y="3390900"/>
              <a:ext cx="171450" cy="6286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9105900" y="3390900"/>
                <a:ext cx="17145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9213850" y="4318000"/>
              <a:ext cx="82550" cy="4445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9213850" y="4318000"/>
                <a:ext cx="825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9232900" y="4984750"/>
              <a:ext cx="44450" cy="2984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9232900" y="4984750"/>
                <a:ext cx="444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6400800" y="2362200"/>
              <a:ext cx="406400" cy="450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6400800" y="2362200"/>
                <a:ext cx="40640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7118350" y="2476500"/>
              <a:ext cx="50800" cy="2667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7118350" y="2476500"/>
                <a:ext cx="508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7391400" y="2597150"/>
              <a:ext cx="298450" cy="508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7391400" y="2597150"/>
                <a:ext cx="2984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7689850" y="2495550"/>
              <a:ext cx="63500" cy="2032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7689850" y="2495550"/>
                <a:ext cx="635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7905750" y="2501900"/>
              <a:ext cx="146050" cy="2159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7905750" y="2501900"/>
                <a:ext cx="1460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8362950" y="1625600"/>
              <a:ext cx="1276350" cy="8191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8362950" y="1625600"/>
                <a:ext cx="1276350" cy="819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9080500" y="3130550"/>
              <a:ext cx="673100" cy="10223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9080500" y="3130550"/>
                <a:ext cx="673100" cy="1022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8820150" y="3390900"/>
              <a:ext cx="1136650" cy="7048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8820150" y="3390900"/>
                <a:ext cx="1136650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9067800" y="3181350"/>
              <a:ext cx="355600" cy="10795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9067800" y="3181350"/>
                <a:ext cx="355600" cy="1079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8731250" y="1612900"/>
              <a:ext cx="958850" cy="6858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8731250" y="1612900"/>
                <a:ext cx="958850" cy="685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8686800" y="1358900"/>
              <a:ext cx="1212850" cy="11430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8686800" y="1358900"/>
                <a:ext cx="1212850" cy="1143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4546600" y="4108450"/>
              <a:ext cx="3498850" cy="3492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4546600" y="4108450"/>
                <a:ext cx="3498850" cy="349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3003550" y="2762250"/>
              <a:ext cx="3340100" cy="7429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3003550" y="2762250"/>
                <a:ext cx="3340100" cy="742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3568700" y="3435350"/>
              <a:ext cx="177800" cy="13906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3568700" y="3435350"/>
                <a:ext cx="177800" cy="139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3492500" y="4667250"/>
              <a:ext cx="266700" cy="2222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3492500" y="4667250"/>
                <a:ext cx="2667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2825750" y="5187950"/>
              <a:ext cx="323850" cy="508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2825750" y="5187950"/>
                <a:ext cx="3238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3009900" y="5048250"/>
              <a:ext cx="184150" cy="4127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3009900" y="5048250"/>
                <a:ext cx="1841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3251200" y="4762500"/>
              <a:ext cx="298450" cy="8318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3251200" y="4762500"/>
                <a:ext cx="298450" cy="831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3752850" y="5143500"/>
              <a:ext cx="203200" cy="2984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3752850" y="5143500"/>
                <a:ext cx="2032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3765550" y="4972050"/>
              <a:ext cx="146050" cy="4889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3765550" y="4972050"/>
                <a:ext cx="14605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4025900" y="5016500"/>
              <a:ext cx="254000" cy="3302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4025900" y="5016500"/>
                <a:ext cx="2540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6858000" y="2660650"/>
              <a:ext cx="831850" cy="1968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6858000" y="2660650"/>
                <a:ext cx="8318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6838950" y="2806700"/>
              <a:ext cx="1009650" cy="1206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6838950" y="2806700"/>
                <a:ext cx="10096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7067550" y="3041650"/>
              <a:ext cx="323850" cy="3238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7067550" y="3041650"/>
                <a:ext cx="3238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7429500" y="3181350"/>
              <a:ext cx="260350" cy="36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7429500" y="3181350"/>
                <a:ext cx="260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7613650" y="3016250"/>
              <a:ext cx="127000" cy="2032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7613650" y="3016250"/>
                <a:ext cx="1270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7854950" y="3035300"/>
              <a:ext cx="19050" cy="2857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7854950" y="3035300"/>
                <a:ext cx="190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8731250" y="2362200"/>
              <a:ext cx="844550" cy="84455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8731250" y="2362200"/>
                <a:ext cx="844550" cy="844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8782050" y="4375150"/>
              <a:ext cx="1092200" cy="13081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8782050" y="4375150"/>
                <a:ext cx="1092200" cy="130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9702800" y="1930400"/>
              <a:ext cx="977900" cy="187325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9702800" y="1930400"/>
                <a:ext cx="977900" cy="187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墨迹 44"/>
              <p14:cNvContentPartPr/>
              <p14:nvPr/>
            </p14:nvContentPartPr>
            <p14:xfrm>
              <a:off x="10877550" y="2762250"/>
              <a:ext cx="158750" cy="2222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4"/>
            </p:blipFill>
            <p:spPr>
              <a:xfrm>
                <a:off x="10877550" y="2762250"/>
                <a:ext cx="1587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墨迹 45"/>
              <p14:cNvContentPartPr/>
              <p14:nvPr/>
            </p14:nvContentPartPr>
            <p14:xfrm>
              <a:off x="11068050" y="2540000"/>
              <a:ext cx="273050" cy="4318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11068050" y="2540000"/>
                <a:ext cx="2730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墨迹 46"/>
              <p14:cNvContentPartPr/>
              <p14:nvPr/>
            </p14:nvContentPartPr>
            <p14:xfrm>
              <a:off x="11239500" y="2654300"/>
              <a:ext cx="444500" cy="6286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11239500" y="2654300"/>
                <a:ext cx="444500" cy="6286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贪心？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考虑下列数据：</a:t>
            </a:r>
            <a:endParaRPr 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4 5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4 3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3 4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1 1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1 1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1 1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698500" y="3162300"/>
              <a:ext cx="184150" cy="254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698500" y="3162300"/>
                <a:ext cx="184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060450" y="3181350"/>
              <a:ext cx="120650" cy="19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060450" y="3181350"/>
                <a:ext cx="1206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539750" y="3867150"/>
              <a:ext cx="1225550" cy="5905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539750" y="3867150"/>
                <a:ext cx="122555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692150" y="3416300"/>
              <a:ext cx="438150" cy="425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692150" y="3416300"/>
                <a:ext cx="4381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685800" y="3937000"/>
              <a:ext cx="844550" cy="6350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685800" y="3937000"/>
                <a:ext cx="844550" cy="635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52450" y="4514850"/>
              <a:ext cx="1270000" cy="10604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552450" y="4514850"/>
                <a:ext cx="1270000" cy="1060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2451100" y="3244850"/>
              <a:ext cx="482600" cy="15557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2451100" y="3244850"/>
                <a:ext cx="482600" cy="155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660400" y="4305300"/>
              <a:ext cx="1054100" cy="889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660400" y="4305300"/>
                <a:ext cx="10541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552450" y="3905250"/>
              <a:ext cx="1092200" cy="23431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52450" y="3905250"/>
                <a:ext cx="1092200" cy="2343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2641600" y="5041900"/>
              <a:ext cx="482600" cy="4572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2641600" y="5041900"/>
                <a:ext cx="4826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2794000" y="4800600"/>
              <a:ext cx="508000" cy="8191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2794000" y="4800600"/>
                <a:ext cx="508000" cy="819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2749550" y="4876800"/>
              <a:ext cx="717550" cy="5270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2749550" y="4876800"/>
                <a:ext cx="717550" cy="5270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贪心？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你第一步选了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3 4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然后你把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4 3 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删了。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你就选不了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 4 3 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了。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你的答案就错掉了。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851150" y="2508250"/>
              <a:ext cx="996950" cy="254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851150" y="2508250"/>
                <a:ext cx="9969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854450" y="2520950"/>
              <a:ext cx="127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854450" y="2520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057400" y="2762250"/>
              <a:ext cx="933450" cy="6286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057400" y="2762250"/>
                <a:ext cx="93345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273300" y="2959100"/>
              <a:ext cx="1016000" cy="3238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273300" y="2959100"/>
                <a:ext cx="10160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520950" y="2673350"/>
              <a:ext cx="501650" cy="7810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520950" y="2673350"/>
                <a:ext cx="501650" cy="781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2635250" y="3651250"/>
              <a:ext cx="1149350" cy="635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2635250" y="3651250"/>
                <a:ext cx="11493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2330450" y="4432300"/>
              <a:ext cx="730250" cy="36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2330450" y="4432300"/>
                <a:ext cx="73025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所以！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正解已经出来了！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54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逆向贪心！</a:t>
            </a:r>
            <a:endParaRPr lang="zh-CN" altLang="en-US" sz="54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628650" y="2590800"/>
              <a:ext cx="2990850" cy="1460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628650" y="2590800"/>
                <a:ext cx="2990850" cy="1460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逆向贪心！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日期从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m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到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，每一天加入当天工作可以获得报酬的工作，在这堆东西里面求最大值即可。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7435850" y="2921000"/>
              <a:ext cx="3397250" cy="12509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7435850" y="2921000"/>
                <a:ext cx="3397250" cy="1250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127500" y="3422650"/>
              <a:ext cx="393700" cy="19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4127500" y="3422650"/>
                <a:ext cx="393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8966200" y="800100"/>
              <a:ext cx="196850" cy="393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8966200" y="800100"/>
                <a:ext cx="1968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8940800" y="1301750"/>
              <a:ext cx="158750" cy="2730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8940800" y="1301750"/>
                <a:ext cx="1587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8934450" y="1714500"/>
              <a:ext cx="158750" cy="2730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8934450" y="1714500"/>
                <a:ext cx="1587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8947150" y="2178050"/>
              <a:ext cx="158750" cy="1143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8947150" y="2178050"/>
                <a:ext cx="1587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9023350" y="2451100"/>
              <a:ext cx="38100" cy="2222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9023350" y="2451100"/>
                <a:ext cx="381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7505700" y="1377950"/>
              <a:ext cx="177800" cy="4699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7505700" y="1377950"/>
                <a:ext cx="17780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7283450" y="1035050"/>
              <a:ext cx="831850" cy="1060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7283450" y="1035050"/>
                <a:ext cx="831850" cy="1060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8718550" y="2730500"/>
              <a:ext cx="546100" cy="1016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8718550" y="2730500"/>
                <a:ext cx="5461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8909050" y="2762250"/>
              <a:ext cx="355600" cy="571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8909050" y="2762250"/>
                <a:ext cx="3556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7524750" y="2330450"/>
              <a:ext cx="419100" cy="3556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7524750" y="2330450"/>
                <a:ext cx="41910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7664450" y="1930400"/>
              <a:ext cx="31750" cy="2921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7664450" y="1930400"/>
                <a:ext cx="317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7600950" y="1968500"/>
              <a:ext cx="228600" cy="3810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7600950" y="1968500"/>
                <a:ext cx="2286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8794750" y="2019300"/>
              <a:ext cx="520700" cy="4445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8794750" y="2019300"/>
                <a:ext cx="52070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8775700" y="1155700"/>
              <a:ext cx="723900" cy="5334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8775700" y="1155700"/>
                <a:ext cx="72390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9461500" y="1562100"/>
              <a:ext cx="641350" cy="7620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9461500" y="1562100"/>
                <a:ext cx="641350" cy="762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7543800" y="2800350"/>
              <a:ext cx="38100" cy="3238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7543800" y="2800350"/>
                <a:ext cx="381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7531100" y="3111500"/>
              <a:ext cx="190500" cy="1587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7531100" y="3111500"/>
                <a:ext cx="1905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7391400" y="3511550"/>
              <a:ext cx="44450" cy="6286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7391400" y="3511550"/>
                <a:ext cx="44450" cy="628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8794750" y="603250"/>
              <a:ext cx="755650" cy="6731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8794750" y="603250"/>
                <a:ext cx="755650" cy="673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8902700" y="1606550"/>
              <a:ext cx="685800" cy="5207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8902700" y="1606550"/>
                <a:ext cx="6858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2266950" y="3524250"/>
              <a:ext cx="1981200" cy="9715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2266950" y="3524250"/>
                <a:ext cx="1981200" cy="971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8629650" y="2254250"/>
              <a:ext cx="876300" cy="5969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8629650" y="2254250"/>
                <a:ext cx="87630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8870950" y="1981200"/>
              <a:ext cx="628650" cy="5143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8870950" y="1981200"/>
                <a:ext cx="6286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8686800" y="1225550"/>
              <a:ext cx="742950" cy="4318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8686800" y="1225550"/>
                <a:ext cx="7429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8712200" y="711200"/>
              <a:ext cx="787400" cy="6223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8712200" y="711200"/>
                <a:ext cx="78740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8902700" y="1644650"/>
              <a:ext cx="546100" cy="4254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8902700" y="1644650"/>
                <a:ext cx="546100" cy="4254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ABC137_d Summer Vaacation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逆向贪心！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于是我们就想到了优先队列。</a:t>
            </a:r>
            <a:endParaRPr 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然后你发现这个题做完了。</a:t>
            </a:r>
            <a:endParaRPr 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3086100" y="3416300"/>
              <a:ext cx="2114550" cy="50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3086100" y="3416300"/>
                <a:ext cx="2114550" cy="508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>
                <a:latin typeface="Hermit" panose="02000309000000000000" charset="0"/>
                <a:cs typeface="Hermit" panose="02000309000000000000" charset="0"/>
              </a:rPr>
              <a:t>CF577B  Modulo Sum</a:t>
            </a:r>
            <a:endParaRPr lang="en-US" altLang="zh-CN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Solution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如果存在</a:t>
            </a:r>
            <a:endParaRPr lang="zh-CN" alt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(a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</a:rPr>
              <a:t>l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+...+a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</a:rPr>
              <a:t>r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)mod m=0,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then (sum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</a:rPr>
              <a:t>r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-sum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</a:rPr>
              <a:t>l-1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)mod m=0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-&gt; (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  <a:sym typeface="+mn-ea"/>
              </a:rPr>
              <a:t>r 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mod m - 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  <a:sym typeface="+mn-ea"/>
              </a:rPr>
              <a:t>l-1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 mod m + m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) mod m=0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-&gt; 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  <a:sym typeface="+mn-ea"/>
              </a:rPr>
              <a:t>r 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mod m = 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  <a:sym typeface="+mn-ea"/>
              </a:rPr>
              <a:t>l-1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 mod m</a:t>
            </a:r>
            <a:endParaRPr lang="en-US" altLang="zh-CN" b="1">
              <a:latin typeface="Hermit" panose="02000309000000000000" charset="0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b="1">
              <a:latin typeface="Hermit" panose="02000309000000000000" charset="0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596900" y="2774950"/>
              <a:ext cx="2019300" cy="1460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596900" y="2774950"/>
                <a:ext cx="20193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495550" y="1847850"/>
              <a:ext cx="279400" cy="400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495550" y="1847850"/>
                <a:ext cx="2794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965450" y="1638300"/>
              <a:ext cx="266700" cy="266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965450" y="1638300"/>
                <a:ext cx="2667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882900" y="1898650"/>
              <a:ext cx="457200" cy="3048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882900" y="1898650"/>
                <a:ext cx="4572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060700" y="1390650"/>
              <a:ext cx="196850" cy="10858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060700" y="1390650"/>
                <a:ext cx="196850" cy="1085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69900" y="2800350"/>
              <a:ext cx="2355850" cy="1270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69900" y="2800350"/>
                <a:ext cx="23558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412750" y="2813050"/>
              <a:ext cx="2165350" cy="2222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412750" y="2813050"/>
                <a:ext cx="21653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52450" y="2368550"/>
              <a:ext cx="6350" cy="4000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52450" y="2368550"/>
                <a:ext cx="63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546100" y="2374900"/>
              <a:ext cx="2444750" cy="4889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46100" y="2374900"/>
                <a:ext cx="244475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565650" y="2025650"/>
              <a:ext cx="342900" cy="641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565650" y="2025650"/>
                <a:ext cx="34290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048250" y="2457450"/>
              <a:ext cx="247650" cy="381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048250" y="2457450"/>
                <a:ext cx="2476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5607050" y="2279650"/>
              <a:ext cx="152400" cy="2032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5607050" y="2279650"/>
                <a:ext cx="1524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470400" y="2647950"/>
              <a:ext cx="1682750" cy="889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470400" y="2647950"/>
                <a:ext cx="16827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1530350" y="3143250"/>
              <a:ext cx="2165350" cy="1587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1530350" y="3143250"/>
                <a:ext cx="21653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1492250" y="2940050"/>
              <a:ext cx="31750" cy="6540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1492250" y="2940050"/>
                <a:ext cx="3175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1435100" y="2971800"/>
              <a:ext cx="2241550" cy="6477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1435100" y="2971800"/>
                <a:ext cx="2241550" cy="647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1765300" y="2406650"/>
              <a:ext cx="457200" cy="5397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1765300" y="2406650"/>
                <a:ext cx="4572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698500" y="2400300"/>
              <a:ext cx="488950" cy="5715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698500" y="2400300"/>
                <a:ext cx="48895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1428750" y="3302000"/>
              <a:ext cx="1835150" cy="1143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1428750" y="3302000"/>
                <a:ext cx="18351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1758950" y="3232150"/>
              <a:ext cx="1758950" cy="63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1758950" y="3232150"/>
                <a:ext cx="17589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1231900" y="3632200"/>
              <a:ext cx="1822450" cy="1968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1231900" y="3632200"/>
                <a:ext cx="18224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3384550" y="2921000"/>
              <a:ext cx="1206500" cy="7175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3384550" y="2921000"/>
                <a:ext cx="1206500" cy="717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2730500" y="2901950"/>
              <a:ext cx="958850" cy="2032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2730500" y="2901950"/>
                <a:ext cx="9588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2603500" y="2921000"/>
              <a:ext cx="381000" cy="317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2603500" y="2921000"/>
                <a:ext cx="3810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1231900" y="3695700"/>
              <a:ext cx="2419350" cy="1714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1231900" y="3695700"/>
                <a:ext cx="24193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3168650" y="3892550"/>
              <a:ext cx="2095500" cy="762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3168650" y="3892550"/>
                <a:ext cx="20955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5702300" y="3352800"/>
              <a:ext cx="50800" cy="5905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5702300" y="3352800"/>
                <a:ext cx="5080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5289550" y="3346450"/>
              <a:ext cx="863600" cy="6540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5289550" y="3346450"/>
                <a:ext cx="86360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6305550" y="3790950"/>
              <a:ext cx="1841500" cy="762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6305550" y="3790950"/>
                <a:ext cx="18415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8153400" y="3867150"/>
              <a:ext cx="12700" cy="36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8153400" y="3867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5607050" y="3422650"/>
              <a:ext cx="6350" cy="6540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5607050" y="3422650"/>
                <a:ext cx="6350" cy="654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5556250" y="3124200"/>
              <a:ext cx="1689100" cy="9779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5556250" y="3124200"/>
                <a:ext cx="1689100" cy="977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1098550" y="3187700"/>
              <a:ext cx="5105400" cy="10414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1098550" y="3187700"/>
                <a:ext cx="5105400" cy="1041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1174750" y="3314700"/>
              <a:ext cx="25400" cy="6477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1174750" y="3314700"/>
                <a:ext cx="25400" cy="647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1168400" y="3194050"/>
              <a:ext cx="4533900" cy="8636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1168400" y="3194050"/>
                <a:ext cx="4533900" cy="863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5505450" y="3086100"/>
              <a:ext cx="1841500" cy="11049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5505450" y="3086100"/>
                <a:ext cx="1841500" cy="1104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1111250" y="4451350"/>
              <a:ext cx="4127500" cy="2286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1111250" y="4451350"/>
                <a:ext cx="41275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1492250" y="4337050"/>
              <a:ext cx="31750" cy="6096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1492250" y="4337050"/>
                <a:ext cx="31750" cy="609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1422400" y="4318000"/>
              <a:ext cx="114300" cy="889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1422400" y="4318000"/>
                <a:ext cx="1143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1593850" y="4216400"/>
              <a:ext cx="165100" cy="2286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1593850" y="4216400"/>
                <a:ext cx="1651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3841750" y="4502150"/>
              <a:ext cx="6350" cy="6477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3841750" y="4502150"/>
                <a:ext cx="6350" cy="647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墨迹 44"/>
              <p14:cNvContentPartPr/>
              <p14:nvPr/>
            </p14:nvContentPartPr>
            <p14:xfrm>
              <a:off x="3790950" y="4381500"/>
              <a:ext cx="114300" cy="15875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4"/>
            </p:blipFill>
            <p:spPr>
              <a:xfrm>
                <a:off x="3790950" y="4381500"/>
                <a:ext cx="1143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墨迹 45"/>
              <p14:cNvContentPartPr/>
              <p14:nvPr/>
            </p14:nvContentPartPr>
            <p14:xfrm>
              <a:off x="3905250" y="4292600"/>
              <a:ext cx="107950" cy="17145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3905250" y="4292600"/>
                <a:ext cx="1079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墨迹 46"/>
              <p14:cNvContentPartPr/>
              <p14:nvPr/>
            </p14:nvContentPartPr>
            <p14:xfrm>
              <a:off x="1905000" y="4356100"/>
              <a:ext cx="889000" cy="1524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1905000" y="4356100"/>
                <a:ext cx="889000" cy="152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Description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给你一个数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n,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他的前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d</a:t>
            </a:r>
            <a:r>
              <a:rPr lang="en-US" altLang="zh-CN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位是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c</a:t>
            </a:r>
            <a:r>
              <a:rPr lang="en-US" altLang="zh-CN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接下来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d</a:t>
            </a:r>
            <a:r>
              <a:rPr lang="en-US" altLang="zh-CN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位是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c</a:t>
            </a:r>
            <a:r>
              <a:rPr lang="en-US" altLang="zh-CN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直到最后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d</a:t>
            </a:r>
            <a:r>
              <a:rPr lang="en-US" altLang="zh-CN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m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位是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c</a:t>
            </a:r>
            <a:r>
              <a:rPr lang="en-US" altLang="zh-CN" sz="2800" baseline="-25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m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你每次可以进行一次操作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: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选中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n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的相邻两个数位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将他们替换为它们的和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如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2378-&gt;578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或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2108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或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2315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求让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n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只剩一位数的最多操作次数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1874500" y="4959350"/>
              <a:ext cx="1270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1874500" y="4959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5556250" y="3898900"/>
              <a:ext cx="2933700" cy="1714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5556250" y="3898900"/>
                <a:ext cx="29337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324100" y="4121150"/>
              <a:ext cx="57150" cy="6032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324100" y="4121150"/>
                <a:ext cx="5715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254250" y="4140200"/>
              <a:ext cx="501650" cy="3683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254250" y="4140200"/>
                <a:ext cx="5016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432050" y="4070350"/>
              <a:ext cx="419100" cy="4953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432050" y="4070350"/>
                <a:ext cx="419100" cy="495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2717800" y="4057650"/>
              <a:ext cx="476250" cy="5778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2717800" y="4057650"/>
                <a:ext cx="476250" cy="57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4203700" y="2851150"/>
              <a:ext cx="400050" cy="6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4203700" y="2851150"/>
                <a:ext cx="400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4210050" y="1936750"/>
              <a:ext cx="266700" cy="4254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4210050" y="1936750"/>
                <a:ext cx="2667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4514850" y="1892300"/>
              <a:ext cx="285750" cy="4000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4514850" y="1892300"/>
                <a:ext cx="2857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826000" y="1936750"/>
              <a:ext cx="292100" cy="292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826000" y="1936750"/>
                <a:ext cx="2921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168900" y="1841500"/>
              <a:ext cx="349250" cy="3937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168900" y="1841500"/>
                <a:ext cx="3492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5822950" y="1936750"/>
              <a:ext cx="171450" cy="127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5822950" y="1936750"/>
                <a:ext cx="1714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5829300" y="2032000"/>
              <a:ext cx="215900" cy="127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5829300" y="2032000"/>
                <a:ext cx="2159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6191250" y="1885950"/>
              <a:ext cx="31750" cy="1905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6191250" y="1885950"/>
                <a:ext cx="317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6337300" y="1841500"/>
              <a:ext cx="127000" cy="1714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6337300" y="1841500"/>
                <a:ext cx="1270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6743700" y="1511300"/>
              <a:ext cx="12700" cy="1587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6743700" y="1511300"/>
                <a:ext cx="127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6845300" y="1524000"/>
              <a:ext cx="76200" cy="1968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6845300" y="1524000"/>
                <a:ext cx="762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6915150" y="1536700"/>
              <a:ext cx="234950" cy="444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6915150" y="1536700"/>
                <a:ext cx="2349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1555750" y="5207000"/>
              <a:ext cx="2400300" cy="1778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1555750" y="5207000"/>
                <a:ext cx="24003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3867150" y="4654550"/>
              <a:ext cx="2559050" cy="7112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3867150" y="4654550"/>
                <a:ext cx="2559050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6089650" y="2178050"/>
              <a:ext cx="1250950" cy="762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6089650" y="2178050"/>
                <a:ext cx="12509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4908550" y="2324100"/>
              <a:ext cx="1104900" cy="8699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4908550" y="2324100"/>
                <a:ext cx="1104900" cy="869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857250" y="3035300"/>
              <a:ext cx="355600" cy="4381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857250" y="3035300"/>
                <a:ext cx="3556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1435100" y="2959100"/>
              <a:ext cx="44450" cy="3175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1435100" y="2959100"/>
                <a:ext cx="444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1536700" y="2971800"/>
              <a:ext cx="146050" cy="2857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1536700" y="2971800"/>
                <a:ext cx="1460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1206500" y="3016250"/>
              <a:ext cx="190500" cy="2413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1206500" y="3016250"/>
                <a:ext cx="1905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1358900" y="3054350"/>
              <a:ext cx="69850" cy="825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1358900" y="3054350"/>
                <a:ext cx="698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1416050" y="3041650"/>
              <a:ext cx="44450" cy="762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1416050" y="3041650"/>
                <a:ext cx="444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1936750" y="2673350"/>
              <a:ext cx="63500" cy="2730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1936750" y="2673350"/>
                <a:ext cx="635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2006600" y="2749550"/>
              <a:ext cx="82550" cy="381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2006600" y="2749550"/>
                <a:ext cx="82550" cy="381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算法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1: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暴力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每次选两个数，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给他加起来。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虽然没有什么用，但可以帮助你注意到一个性质：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847850" y="3829050"/>
              <a:ext cx="622300" cy="5397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847850" y="3829050"/>
                <a:ext cx="6223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603500" y="3613150"/>
              <a:ext cx="304800" cy="9334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603500" y="3613150"/>
                <a:ext cx="304800" cy="933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009900" y="3987800"/>
              <a:ext cx="469900" cy="7366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3009900" y="3987800"/>
                <a:ext cx="469900" cy="736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581400" y="3911600"/>
              <a:ext cx="273050" cy="6032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581400" y="3911600"/>
                <a:ext cx="273050" cy="603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260850" y="3594100"/>
              <a:ext cx="730250" cy="438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260850" y="3594100"/>
                <a:ext cx="7302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381500" y="3371850"/>
              <a:ext cx="965200" cy="3302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381500" y="3371850"/>
                <a:ext cx="9652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4337050" y="4159250"/>
              <a:ext cx="1022350" cy="571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4337050" y="4159250"/>
                <a:ext cx="10223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4959350" y="4019550"/>
              <a:ext cx="501650" cy="3873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4959350" y="4019550"/>
                <a:ext cx="501650" cy="387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4381500" y="4337050"/>
              <a:ext cx="533400" cy="660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4381500" y="4337050"/>
                <a:ext cx="53340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584700" y="4629150"/>
              <a:ext cx="431800" cy="4889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584700" y="4629150"/>
                <a:ext cx="431800" cy="488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492750" y="2876550"/>
              <a:ext cx="177800" cy="514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492750" y="2876550"/>
                <a:ext cx="17780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5607050" y="3048000"/>
              <a:ext cx="184150" cy="254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5607050" y="3048000"/>
                <a:ext cx="184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5803900" y="2933700"/>
              <a:ext cx="203200" cy="4254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5803900" y="2933700"/>
                <a:ext cx="2032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6146800" y="2800350"/>
              <a:ext cx="177800" cy="5143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6146800" y="2800350"/>
                <a:ext cx="17780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6026150" y="3822700"/>
              <a:ext cx="31750" cy="3048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6026150" y="3822700"/>
                <a:ext cx="317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5848350" y="4679950"/>
              <a:ext cx="360" cy="2159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5848350" y="4679950"/>
                <a:ext cx="36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5848350" y="5207000"/>
              <a:ext cx="25400" cy="1206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5848350" y="5207000"/>
                <a:ext cx="254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6788150" y="2578100"/>
              <a:ext cx="711200" cy="1968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6788150" y="2578100"/>
                <a:ext cx="7112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6908800" y="2209800"/>
              <a:ext cx="762000" cy="9652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6908800" y="2209800"/>
                <a:ext cx="762000" cy="965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6610350" y="3079750"/>
              <a:ext cx="641350" cy="508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6610350" y="3079750"/>
                <a:ext cx="6413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7118350" y="2971800"/>
              <a:ext cx="368300" cy="2857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7118350" y="2971800"/>
                <a:ext cx="3683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6858000" y="3149600"/>
              <a:ext cx="355600" cy="5969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6858000" y="3149600"/>
                <a:ext cx="35560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6737350" y="3448050"/>
              <a:ext cx="609600" cy="5651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6737350" y="3448050"/>
                <a:ext cx="609600" cy="565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6343650" y="3981450"/>
              <a:ext cx="571500" cy="2603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6343650" y="3981450"/>
                <a:ext cx="5715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6750050" y="4070350"/>
              <a:ext cx="476250" cy="2159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6750050" y="4070350"/>
                <a:ext cx="4762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6388100" y="4191000"/>
              <a:ext cx="546100" cy="4254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6388100" y="4191000"/>
                <a:ext cx="54610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6654800" y="4502150"/>
              <a:ext cx="431800" cy="2984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6654800" y="4502150"/>
                <a:ext cx="4318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1504950" y="3416300"/>
              <a:ext cx="3009900" cy="15176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1504950" y="3416300"/>
                <a:ext cx="3009900" cy="15176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无论怎么操作，总操作数不变！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301750" y="2000250"/>
              <a:ext cx="1454150" cy="1587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301750" y="2000250"/>
                <a:ext cx="14541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197100" y="2895600"/>
              <a:ext cx="762000" cy="7239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197100" y="2895600"/>
                <a:ext cx="762000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743200" y="2692400"/>
              <a:ext cx="482600" cy="9969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743200" y="2692400"/>
                <a:ext cx="482600" cy="996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435350" y="2781300"/>
              <a:ext cx="527050" cy="6921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435350" y="2781300"/>
                <a:ext cx="527050" cy="69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095750" y="2832100"/>
              <a:ext cx="279400" cy="6350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095750" y="2832100"/>
                <a:ext cx="279400" cy="635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749800" y="3168650"/>
              <a:ext cx="622300" cy="12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749800" y="3168650"/>
                <a:ext cx="6223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257800" y="2984500"/>
              <a:ext cx="292100" cy="3238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257800" y="2984500"/>
                <a:ext cx="2921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924550" y="2444750"/>
              <a:ext cx="381000" cy="6477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924550" y="2444750"/>
                <a:ext cx="381000" cy="647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6146800" y="2584450"/>
              <a:ext cx="381000" cy="381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6146800" y="2584450"/>
                <a:ext cx="3810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5937250" y="3238500"/>
              <a:ext cx="844550" cy="762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5937250" y="3238500"/>
                <a:ext cx="8445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664200" y="3225800"/>
              <a:ext cx="984250" cy="63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664200" y="3225800"/>
                <a:ext cx="984250" cy="63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于是我们可以想到第一种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AC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方法：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预处理每一块同一个数的操作个数与最后生成的值，对于每一块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O(1)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计算，最后暴力合并。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730500" y="3797300"/>
              <a:ext cx="488950" cy="4000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730500" y="3797300"/>
                <a:ext cx="4889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289300" y="3879850"/>
              <a:ext cx="6350" cy="3048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289300" y="3879850"/>
                <a:ext cx="63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505200" y="3670300"/>
              <a:ext cx="450850" cy="6794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3505200" y="3670300"/>
                <a:ext cx="450850" cy="679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968750" y="3956050"/>
              <a:ext cx="57150" cy="2349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968750" y="3956050"/>
                <a:ext cx="571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406900" y="3867150"/>
              <a:ext cx="203200" cy="2540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406900" y="3867150"/>
                <a:ext cx="2032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616450" y="4083050"/>
              <a:ext cx="6350" cy="762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616450" y="4083050"/>
                <a:ext cx="63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435600" y="3797300"/>
              <a:ext cx="222250" cy="3746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435600" y="3797300"/>
                <a:ext cx="2222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651500" y="4038600"/>
              <a:ext cx="209550" cy="2159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651500" y="4038600"/>
                <a:ext cx="2095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5010150" y="3314700"/>
              <a:ext cx="120650" cy="14160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010150" y="3314700"/>
                <a:ext cx="120650" cy="141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5238750" y="3314700"/>
              <a:ext cx="311150" cy="1289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5238750" y="3314700"/>
                <a:ext cx="311150" cy="128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2622550" y="4419600"/>
              <a:ext cx="2489200" cy="25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2622550" y="4419600"/>
                <a:ext cx="24892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6838950" y="2889250"/>
              <a:ext cx="215900" cy="298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6838950" y="2889250"/>
                <a:ext cx="2159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7346950" y="2825750"/>
              <a:ext cx="508000" cy="1587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7346950" y="2825750"/>
                <a:ext cx="5080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7956550" y="2705100"/>
              <a:ext cx="146050" cy="6223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7956550" y="2705100"/>
                <a:ext cx="14605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6838950" y="3575050"/>
              <a:ext cx="1606550" cy="571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6838950" y="3575050"/>
                <a:ext cx="16065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9188450" y="2736850"/>
              <a:ext cx="1778000" cy="1143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9188450" y="2736850"/>
                <a:ext cx="17780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419100" y="3302000"/>
              <a:ext cx="1765300" cy="1968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419100" y="3302000"/>
                <a:ext cx="17653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3657600" y="5181600"/>
              <a:ext cx="431800" cy="393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3657600" y="5181600"/>
                <a:ext cx="4318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4095750" y="5187950"/>
              <a:ext cx="190500" cy="3302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4095750" y="5187950"/>
                <a:ext cx="1905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4133850" y="5187950"/>
              <a:ext cx="171450" cy="3238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4133850" y="5187950"/>
                <a:ext cx="1714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4406900" y="5187950"/>
              <a:ext cx="6350" cy="2857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4406900" y="5187950"/>
                <a:ext cx="635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4483100" y="5168900"/>
              <a:ext cx="165100" cy="2286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4483100" y="5168900"/>
                <a:ext cx="16510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4889500" y="4692650"/>
              <a:ext cx="57150" cy="3556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4889500" y="4692650"/>
                <a:ext cx="571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4908550" y="4813300"/>
              <a:ext cx="63500" cy="381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4908550" y="4813300"/>
                <a:ext cx="635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2520950" y="4400550"/>
              <a:ext cx="4133850" cy="190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2520950" y="4400550"/>
                <a:ext cx="413385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3295650" y="4635500"/>
              <a:ext cx="2051050" cy="13144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3295650" y="4635500"/>
                <a:ext cx="2051050" cy="13144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举个例子。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3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33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333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3333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33333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333333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768600" y="1784350"/>
              <a:ext cx="381000" cy="3619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768600" y="1784350"/>
                <a:ext cx="38100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232150" y="1803400"/>
              <a:ext cx="196850" cy="3302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232150" y="1803400"/>
                <a:ext cx="1968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409950" y="1720850"/>
              <a:ext cx="196850" cy="3429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3409950" y="1720850"/>
                <a:ext cx="1968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270500" y="1746250"/>
              <a:ext cx="158750" cy="3429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5270500" y="1746250"/>
                <a:ext cx="1587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5575300" y="1758950"/>
              <a:ext cx="222250" cy="292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5575300" y="1758950"/>
                <a:ext cx="2222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873750" y="1727200"/>
              <a:ext cx="349250" cy="3048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5873750" y="1727200"/>
                <a:ext cx="3492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3124200" y="2413000"/>
              <a:ext cx="266700" cy="4381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3124200" y="2413000"/>
                <a:ext cx="2667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5918200" y="2266950"/>
              <a:ext cx="38100" cy="292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5918200" y="2266950"/>
                <a:ext cx="381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5937250" y="2178050"/>
              <a:ext cx="273050" cy="425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937250" y="2178050"/>
                <a:ext cx="273050" cy="425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3314700" y="3028950"/>
              <a:ext cx="247650" cy="4508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3314700" y="3028950"/>
                <a:ext cx="2476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981700" y="2857500"/>
              <a:ext cx="76200" cy="406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981700" y="2857500"/>
                <a:ext cx="762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3352800" y="3657600"/>
              <a:ext cx="120650" cy="3746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3352800" y="3657600"/>
                <a:ext cx="12065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5803900" y="3657600"/>
              <a:ext cx="368300" cy="4127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5803900" y="3657600"/>
                <a:ext cx="3683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3111500" y="4171950"/>
              <a:ext cx="374650" cy="6223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3111500" y="4171950"/>
                <a:ext cx="374650" cy="622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5734050" y="4241800"/>
              <a:ext cx="488950" cy="4000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5734050" y="4241800"/>
                <a:ext cx="4889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6045200" y="4387850"/>
              <a:ext cx="63500" cy="292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6045200" y="4387850"/>
                <a:ext cx="635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3225800" y="4940300"/>
              <a:ext cx="254000" cy="3048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3225800" y="4940300"/>
                <a:ext cx="2540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5778500" y="4711700"/>
              <a:ext cx="476250" cy="5461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5778500" y="4711700"/>
                <a:ext cx="47625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6127750" y="4870450"/>
              <a:ext cx="374650" cy="571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6127750" y="4870450"/>
                <a:ext cx="3746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5727700" y="5518150"/>
              <a:ext cx="279400" cy="3429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5727700" y="5518150"/>
                <a:ext cx="2794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3105150" y="5448300"/>
              <a:ext cx="196850" cy="5207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3105150" y="5448300"/>
                <a:ext cx="1968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3930650" y="2609850"/>
              <a:ext cx="133350" cy="24384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3930650" y="2609850"/>
                <a:ext cx="133350" cy="2438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3797300" y="4781550"/>
              <a:ext cx="304800" cy="3937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3797300" y="4781550"/>
                <a:ext cx="3048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2724150" y="3987800"/>
              <a:ext cx="1435100" cy="952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2724150" y="3987800"/>
                <a:ext cx="14351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2565400" y="4051300"/>
              <a:ext cx="1422400" cy="1587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2565400" y="4051300"/>
                <a:ext cx="14224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5270500" y="1816100"/>
              <a:ext cx="1384300" cy="23685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5270500" y="1816100"/>
                <a:ext cx="1384300" cy="2368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5346700" y="3886200"/>
              <a:ext cx="1625600" cy="21844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5346700" y="3886200"/>
                <a:ext cx="1625600" cy="2184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5143500" y="4146550"/>
              <a:ext cx="2006600" cy="889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5143500" y="4146550"/>
                <a:ext cx="20066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2501900" y="4013200"/>
              <a:ext cx="1708150" cy="17780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2501900" y="4013200"/>
                <a:ext cx="17081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7493000" y="2832100"/>
              <a:ext cx="254000" cy="3937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7493000" y="2832100"/>
                <a:ext cx="2540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7277100" y="3308350"/>
              <a:ext cx="609600" cy="63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7277100" y="3308350"/>
                <a:ext cx="6096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7632700" y="3435350"/>
              <a:ext cx="114300" cy="4318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7632700" y="3435350"/>
                <a:ext cx="1143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8299450" y="3441700"/>
              <a:ext cx="355600" cy="190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8299450" y="3441700"/>
                <a:ext cx="3556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8458200" y="3200400"/>
              <a:ext cx="25400" cy="4826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8458200" y="3200400"/>
                <a:ext cx="254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9036050" y="3149600"/>
              <a:ext cx="158750" cy="3683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9036050" y="3149600"/>
                <a:ext cx="1587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9251950" y="3282950"/>
              <a:ext cx="342900" cy="508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9251950" y="3282950"/>
                <a:ext cx="3429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9645650" y="3149600"/>
              <a:ext cx="50800" cy="3683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9645650" y="3149600"/>
                <a:ext cx="50800" cy="3683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但是我们可以进一步优化。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考虑每次操作他干了什么。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如果有进位：他的数字和减少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9.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如果没有进位：他的数字个数减少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再审视一下目标：数字和小于等于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9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且数字个数为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441450" y="2044700"/>
              <a:ext cx="1250950" cy="1079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441450" y="2044700"/>
                <a:ext cx="12509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7404100" y="1422400"/>
              <a:ext cx="457200" cy="3746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7404100" y="1422400"/>
                <a:ext cx="4572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810500" y="1339850"/>
              <a:ext cx="241300" cy="5080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7810500" y="1339850"/>
                <a:ext cx="241300" cy="508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8140700" y="1238250"/>
              <a:ext cx="203200" cy="4826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8140700" y="1238250"/>
                <a:ext cx="2032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8572500" y="1174750"/>
              <a:ext cx="177800" cy="5270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8572500" y="1174750"/>
                <a:ext cx="17780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8318500" y="1930400"/>
              <a:ext cx="38100" cy="2540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8318500" y="1930400"/>
                <a:ext cx="381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8261350" y="2038350"/>
              <a:ext cx="292100" cy="260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8261350" y="2038350"/>
                <a:ext cx="2921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7702550" y="2520950"/>
              <a:ext cx="361950" cy="3175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7702550" y="2520950"/>
                <a:ext cx="3619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8153400" y="2508250"/>
              <a:ext cx="12700" cy="3048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8153400" y="2508250"/>
                <a:ext cx="127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8267700" y="2444750"/>
              <a:ext cx="260350" cy="3111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8267700" y="2444750"/>
                <a:ext cx="2603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8680450" y="2279650"/>
              <a:ext cx="158750" cy="5270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8680450" y="2279650"/>
                <a:ext cx="15875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9518650" y="1314450"/>
              <a:ext cx="336550" cy="3556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9518650" y="1314450"/>
                <a:ext cx="3365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9861550" y="1320800"/>
              <a:ext cx="247650" cy="3619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9861550" y="1320800"/>
                <a:ext cx="2476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9664700" y="2324100"/>
              <a:ext cx="19050" cy="3238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9664700" y="2324100"/>
                <a:ext cx="190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9874250" y="2298700"/>
              <a:ext cx="50800" cy="3937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9874250" y="2298700"/>
                <a:ext cx="508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9759950" y="1847850"/>
              <a:ext cx="6350" cy="165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9759950" y="1847850"/>
                <a:ext cx="63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9975850" y="1797050"/>
              <a:ext cx="127000" cy="3048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9975850" y="1797050"/>
                <a:ext cx="1270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9925050" y="1924050"/>
              <a:ext cx="69850" cy="12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9925050" y="1924050"/>
                <a:ext cx="698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3365500" y="2019300"/>
              <a:ext cx="3098800" cy="635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3365500" y="2019300"/>
                <a:ext cx="30988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6451600" y="2038350"/>
              <a:ext cx="12700" cy="3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6451600" y="20383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3714750" y="2876550"/>
              <a:ext cx="584200" cy="2730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3714750" y="2876550"/>
                <a:ext cx="5842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4178300" y="2736850"/>
              <a:ext cx="266700" cy="5270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4178300" y="2736850"/>
                <a:ext cx="26670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4298950" y="2749550"/>
              <a:ext cx="285750" cy="5334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4298950" y="2749550"/>
                <a:ext cx="28575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4749800" y="2794000"/>
              <a:ext cx="374650" cy="4508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4749800" y="2794000"/>
                <a:ext cx="3746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5099050" y="2971800"/>
              <a:ext cx="406400" cy="63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5099050" y="2971800"/>
                <a:ext cx="4064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5435600" y="2844800"/>
              <a:ext cx="133350" cy="1714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5435600" y="2844800"/>
                <a:ext cx="1333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5892800" y="2755900"/>
              <a:ext cx="114300" cy="3746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5892800" y="2755900"/>
                <a:ext cx="1143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5988050" y="2844800"/>
              <a:ext cx="177800" cy="36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5988050" y="2844800"/>
                <a:ext cx="1778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6267450" y="2724150"/>
              <a:ext cx="158750" cy="5143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6267450" y="2724150"/>
                <a:ext cx="1587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6534150" y="2673350"/>
              <a:ext cx="146050" cy="5461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6534150" y="2673350"/>
                <a:ext cx="14605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4591050" y="3365500"/>
              <a:ext cx="298450" cy="2476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4591050" y="3365500"/>
                <a:ext cx="2984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4826000" y="3486150"/>
              <a:ext cx="44450" cy="2095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4826000" y="3486150"/>
                <a:ext cx="444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6305550" y="3219450"/>
              <a:ext cx="95250" cy="3175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6305550" y="3219450"/>
                <a:ext cx="952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3727450" y="4095750"/>
              <a:ext cx="3130550" cy="2032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3727450" y="4095750"/>
                <a:ext cx="31305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6686550" y="3467100"/>
              <a:ext cx="127000" cy="11938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6686550" y="3467100"/>
                <a:ext cx="127000" cy="1193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6946900" y="4184650"/>
              <a:ext cx="2006600" cy="254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6946900" y="4184650"/>
                <a:ext cx="2006600" cy="25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Atcoder DDCC2020Qual D Digit Sum Replace 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做完了。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ans=(sum+1)/9+num-1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524000" y="2717800"/>
              <a:ext cx="1841500" cy="50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524000" y="2717800"/>
                <a:ext cx="18415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536950" y="2635250"/>
              <a:ext cx="1485900" cy="1270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536950" y="2635250"/>
                <a:ext cx="1485900" cy="1270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ABC065D Build?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Description: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给你 n 个点，每个点的坐标是 (xi,yi) ，定义 (a,b) 与 (c,d) 两点间的距离为 min{|a-c|,|b-d|} ，求这个图的MST。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n&lt;=200000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768600" y="3327400"/>
              <a:ext cx="3244850" cy="635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768600" y="3327400"/>
                <a:ext cx="3244850" cy="635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ABC065D Build?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最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naive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的做法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: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建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n</a:t>
            </a:r>
            <a:r>
              <a:rPr lang="en-US" altLang="zh-CN" sz="2800" baseline="30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条边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在这个图上跑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MST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显然过不去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047750" y="2305050"/>
              <a:ext cx="412750" cy="6477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047750" y="2305050"/>
                <a:ext cx="412750" cy="647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155700" y="2901950"/>
              <a:ext cx="57150" cy="63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155700" y="2901950"/>
                <a:ext cx="571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971550" y="2870200"/>
              <a:ext cx="533400" cy="190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971550" y="2870200"/>
                <a:ext cx="5334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676400" y="3924300"/>
              <a:ext cx="215900" cy="3683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676400" y="3924300"/>
                <a:ext cx="21590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082800" y="3797300"/>
              <a:ext cx="133350" cy="5715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082800" y="3797300"/>
                <a:ext cx="133350" cy="571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2260600" y="3905250"/>
              <a:ext cx="152400" cy="4635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2260600" y="3905250"/>
                <a:ext cx="1524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2387600" y="3505200"/>
              <a:ext cx="279400" cy="2413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2387600" y="3505200"/>
                <a:ext cx="2794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2705100" y="3702050"/>
              <a:ext cx="146050" cy="539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2705100" y="3702050"/>
                <a:ext cx="146050" cy="5397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>
                <a:latin typeface="Hermit" panose="02000309000000000000" charset="0"/>
                <a:cs typeface="Hermit" panose="02000309000000000000" charset="0"/>
              </a:rPr>
              <a:t>CF577B  Modulo Sum</a:t>
            </a:r>
            <a:endParaRPr lang="en-US" altLang="zh-CN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Solution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如果</a:t>
            </a:r>
            <a:r>
              <a:rPr lang="en-US" b="1">
                <a:latin typeface="Hermit" panose="02000309000000000000" charset="0"/>
                <a:cs typeface="Hermit" panose="02000309000000000000" charset="0"/>
              </a:rPr>
              <a:t>n&gt;m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由抽屉原理得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 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</a:rPr>
              <a:t>i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 mod m 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必有重复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  <a:sym typeface="+mn-ea"/>
              </a:rPr>
              <a:t>那么一定存在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l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  <a:sym typeface="+mn-ea"/>
              </a:rPr>
              <a:t>和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r,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  <a:sym typeface="+mn-ea"/>
              </a:rPr>
              <a:t>使得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 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  <a:sym typeface="+mn-ea"/>
              </a:rPr>
              <a:t>r 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mod m = sum</a:t>
            </a:r>
            <a:r>
              <a:rPr lang="en-US" altLang="zh-CN" b="1" baseline="-25000">
                <a:latin typeface="Hermit" panose="02000309000000000000" charset="0"/>
                <a:cs typeface="Hermit" panose="02000309000000000000" charset="0"/>
                <a:sym typeface="+mn-ea"/>
              </a:rPr>
              <a:t>l-1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 mod m</a:t>
            </a:r>
            <a:endParaRPr lang="en-US" altLang="zh-CN" b="1">
              <a:latin typeface="Hermit" panose="02000309000000000000" charset="0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b="1">
              <a:latin typeface="Hermit" panose="02000309000000000000" charset="0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  <a:sym typeface="+mn-ea"/>
              </a:rPr>
              <a:t>所以说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,n&gt;m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  <a:sym typeface="+mn-ea"/>
              </a:rPr>
              <a:t>时答案一定是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 YES (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  <a:sym typeface="+mn-ea"/>
              </a:rPr>
              <a:t>其实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n=m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  <a:sym typeface="+mn-ea"/>
              </a:rPr>
              <a:t>也可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,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  <a:sym typeface="+mn-ea"/>
              </a:rPr>
              <a:t>为什么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  <a:sym typeface="+mn-ea"/>
              </a:rPr>
              <a:t>?)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603250" y="2457450"/>
              <a:ext cx="1155700" cy="635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603250" y="2457450"/>
                <a:ext cx="11557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133600" y="2870200"/>
              <a:ext cx="1936750" cy="635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133600" y="2870200"/>
                <a:ext cx="19367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089150" y="2482850"/>
              <a:ext cx="69850" cy="3810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089150" y="2482850"/>
                <a:ext cx="698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108200" y="2425700"/>
              <a:ext cx="2019300" cy="4000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108200" y="2425700"/>
                <a:ext cx="201930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698750" y="1892300"/>
              <a:ext cx="19050" cy="5334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698750" y="1892300"/>
                <a:ext cx="1905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2635250" y="2235200"/>
              <a:ext cx="254000" cy="438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2635250" y="2235200"/>
                <a:ext cx="2540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2552700" y="1371600"/>
              <a:ext cx="431800" cy="4064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2552700" y="1371600"/>
                <a:ext cx="4318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3111500" y="1447800"/>
              <a:ext cx="266700" cy="889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3111500" y="1447800"/>
                <a:ext cx="2667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3143250" y="1670050"/>
              <a:ext cx="27940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3143250" y="1670050"/>
                <a:ext cx="279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3028950" y="1327150"/>
              <a:ext cx="482600" cy="4572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3028950" y="1327150"/>
                <a:ext cx="4826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3714750" y="1466850"/>
              <a:ext cx="476250" cy="3048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3714750" y="1466850"/>
                <a:ext cx="4762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3543300" y="1409700"/>
              <a:ext cx="260350" cy="1841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3543300" y="1409700"/>
                <a:ext cx="2603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3467100" y="1619250"/>
              <a:ext cx="184150" cy="127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3467100" y="1619250"/>
                <a:ext cx="1841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3587750" y="1492250"/>
              <a:ext cx="69850" cy="2476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3587750" y="1492250"/>
                <a:ext cx="698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4324350" y="2895600"/>
              <a:ext cx="1320800" cy="698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4324350" y="2895600"/>
                <a:ext cx="13208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1771650" y="3257550"/>
              <a:ext cx="1238250" cy="1460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1771650" y="3257550"/>
                <a:ext cx="12382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3371850" y="3187700"/>
              <a:ext cx="4584700" cy="1714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3371850" y="3187700"/>
                <a:ext cx="45847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6121400" y="3378200"/>
              <a:ext cx="38100" cy="393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6121400" y="3378200"/>
                <a:ext cx="3810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5962650" y="3321050"/>
              <a:ext cx="152400" cy="1270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5962650" y="3321050"/>
                <a:ext cx="1524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6248400" y="3308350"/>
              <a:ext cx="260350" cy="2222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6248400" y="3308350"/>
                <a:ext cx="2603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6210300" y="2959100"/>
              <a:ext cx="450850" cy="4508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6210300" y="2959100"/>
                <a:ext cx="4508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7594600" y="1371600"/>
              <a:ext cx="311150" cy="4318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7594600" y="1371600"/>
                <a:ext cx="3111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8585200" y="958850"/>
              <a:ext cx="57150" cy="7239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8585200" y="958850"/>
                <a:ext cx="57150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8578850" y="1333500"/>
              <a:ext cx="514350" cy="53340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8578850" y="1333500"/>
                <a:ext cx="514350" cy="533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7759700" y="2260600"/>
              <a:ext cx="38100" cy="5207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7759700" y="2260600"/>
                <a:ext cx="381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7747000" y="2082800"/>
              <a:ext cx="133350" cy="2222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7747000" y="2082800"/>
                <a:ext cx="1333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7950200" y="2152650"/>
              <a:ext cx="95250" cy="2476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7950200" y="2152650"/>
                <a:ext cx="952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7696200" y="2806700"/>
              <a:ext cx="539750" cy="3556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7696200" y="2806700"/>
                <a:ext cx="539750" cy="355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8140700" y="2876550"/>
              <a:ext cx="360" cy="2222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8140700" y="2876550"/>
                <a:ext cx="36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8255000" y="2749550"/>
              <a:ext cx="19050" cy="3429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8255000" y="2749550"/>
                <a:ext cx="1905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8940800" y="1873250"/>
              <a:ext cx="50800" cy="5016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8940800" y="1873250"/>
                <a:ext cx="5080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8699500" y="1841500"/>
              <a:ext cx="215900" cy="1270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8699500" y="1841500"/>
                <a:ext cx="2159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8953500" y="1854200"/>
              <a:ext cx="203200" cy="3365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8953500" y="1854200"/>
                <a:ext cx="20320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8782050" y="2565400"/>
              <a:ext cx="101600" cy="4635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8782050" y="2565400"/>
                <a:ext cx="1016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8718550" y="2895600"/>
              <a:ext cx="254000" cy="1905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8718550" y="2895600"/>
                <a:ext cx="2540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7397750" y="3384550"/>
              <a:ext cx="2025650" cy="2540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7397750" y="3384550"/>
                <a:ext cx="20256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1365250" y="4178300"/>
              <a:ext cx="2851150" cy="1651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1365250" y="4178300"/>
                <a:ext cx="28511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4800600" y="3848100"/>
              <a:ext cx="1206500" cy="7175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4800600" y="3848100"/>
                <a:ext cx="1206500" cy="717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4108450" y="2349500"/>
              <a:ext cx="12700" cy="7112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4108450" y="2349500"/>
                <a:ext cx="12700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4425950" y="2235200"/>
              <a:ext cx="1130300" cy="7112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4425950" y="2235200"/>
                <a:ext cx="1130300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4819650" y="4337050"/>
              <a:ext cx="1123950" cy="508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4819650" y="4337050"/>
                <a:ext cx="1123950" cy="508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ABC065D Build?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于是我们考虑能不能少建一点边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以横坐标为例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我们有三个点横坐标为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1,2,4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那么我们会建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1-2,2-4,1-4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三条边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438650" y="2825750"/>
              <a:ext cx="1035050" cy="317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438650" y="2825750"/>
                <a:ext cx="10350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832100" y="2921000"/>
              <a:ext cx="952500" cy="5397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832100" y="2921000"/>
                <a:ext cx="9525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352800" y="3486150"/>
              <a:ext cx="717550" cy="36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3352800" y="3486150"/>
                <a:ext cx="7175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121150" y="3416300"/>
              <a:ext cx="450850" cy="38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4121150" y="3416300"/>
                <a:ext cx="450850" cy="381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ABC065D Build?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但是用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Kruscal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跑一下呢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?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会发现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1-2,2-4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两条边肯定在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1-4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被循环到的时候已经建掉了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这时这三个点已经在同一个并查集中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所以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1-4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边废掉了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978150" y="4019550"/>
              <a:ext cx="228600" cy="3302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978150" y="4019550"/>
                <a:ext cx="2286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124200" y="4114800"/>
              <a:ext cx="12700" cy="952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124200" y="4114800"/>
                <a:ext cx="127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191000" y="3803650"/>
              <a:ext cx="152400" cy="2032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191000" y="3803650"/>
                <a:ext cx="15240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114800" y="3708400"/>
              <a:ext cx="381000" cy="4826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4114800" y="3708400"/>
                <a:ext cx="38100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6197600" y="4292600"/>
              <a:ext cx="203200" cy="2857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6197600" y="4292600"/>
                <a:ext cx="2032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6286500" y="4318000"/>
              <a:ext cx="50800" cy="2857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6286500" y="4318000"/>
                <a:ext cx="508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6140450" y="4235450"/>
              <a:ext cx="342900" cy="5143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6140450" y="4235450"/>
                <a:ext cx="34290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4572000" y="3949700"/>
              <a:ext cx="1282700" cy="4762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4572000" y="3949700"/>
                <a:ext cx="12827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5321300" y="3638550"/>
              <a:ext cx="304800" cy="2222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321300" y="3638550"/>
                <a:ext cx="3048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3149600" y="3949700"/>
              <a:ext cx="711200" cy="2540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3149600" y="3949700"/>
                <a:ext cx="71120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3606800" y="3625850"/>
              <a:ext cx="19050" cy="3810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3606800" y="3625850"/>
                <a:ext cx="190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3124200" y="4343400"/>
              <a:ext cx="2597150" cy="590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3124200" y="4343400"/>
                <a:ext cx="259715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495800" y="4991100"/>
              <a:ext cx="139700" cy="4381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495800" y="4991100"/>
                <a:ext cx="13970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3460750" y="3390900"/>
              <a:ext cx="488950" cy="7556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3460750" y="3390900"/>
                <a:ext cx="488950" cy="755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4965700" y="3384550"/>
              <a:ext cx="850900" cy="9652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4965700" y="3384550"/>
                <a:ext cx="850900" cy="965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2927350" y="4121150"/>
              <a:ext cx="12700" cy="36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2927350" y="4121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6362700" y="4603750"/>
              <a:ext cx="12700" cy="36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2"/>
            </p:blipFill>
            <p:spPr>
              <a:xfrm>
                <a:off x="6362700" y="46037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4191000" y="4838700"/>
              <a:ext cx="768350" cy="7112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4191000" y="4838700"/>
                <a:ext cx="768350" cy="711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3867150" y="4768850"/>
              <a:ext cx="1066800" cy="11620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3867150" y="4768850"/>
                <a:ext cx="1066800" cy="1162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3" name="墨迹 22"/>
              <p14:cNvContentPartPr/>
              <p14:nvPr/>
            </p14:nvContentPartPr>
            <p14:xfrm>
              <a:off x="7677150" y="3949700"/>
              <a:ext cx="285750" cy="5143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9"/>
            </p:blipFill>
            <p:spPr>
              <a:xfrm>
                <a:off x="7677150" y="3949700"/>
                <a:ext cx="2857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4" name="墨迹 23"/>
              <p14:cNvContentPartPr/>
              <p14:nvPr/>
            </p14:nvContentPartPr>
            <p14:xfrm>
              <a:off x="6788150" y="4349750"/>
              <a:ext cx="723900" cy="2159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1"/>
            </p:blipFill>
            <p:spPr>
              <a:xfrm>
                <a:off x="6788150" y="4349750"/>
                <a:ext cx="7239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5" name="墨迹 24"/>
              <p14:cNvContentPartPr/>
              <p14:nvPr/>
            </p14:nvContentPartPr>
            <p14:xfrm>
              <a:off x="8375650" y="4330700"/>
              <a:ext cx="831850" cy="1016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3"/>
            </p:blipFill>
            <p:spPr>
              <a:xfrm>
                <a:off x="8375650" y="4330700"/>
                <a:ext cx="8318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6" name="墨迹 25"/>
              <p14:cNvContentPartPr/>
              <p14:nvPr/>
            </p14:nvContentPartPr>
            <p14:xfrm>
              <a:off x="9493250" y="4203700"/>
              <a:ext cx="336550" cy="3810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5"/>
            </p:blipFill>
            <p:spPr>
              <a:xfrm>
                <a:off x="9493250" y="4203700"/>
                <a:ext cx="3365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7" name="墨迹 26"/>
              <p14:cNvContentPartPr/>
              <p14:nvPr/>
            </p14:nvContentPartPr>
            <p14:xfrm>
              <a:off x="7035800" y="4546600"/>
              <a:ext cx="311150" cy="2222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7"/>
            </p:blipFill>
            <p:spPr>
              <a:xfrm>
                <a:off x="7035800" y="4546600"/>
                <a:ext cx="3111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8661400" y="4667250"/>
              <a:ext cx="228600" cy="2159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8661400" y="4667250"/>
                <a:ext cx="2286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6438900" y="3168650"/>
              <a:ext cx="3321050" cy="12319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6438900" y="3168650"/>
                <a:ext cx="3321050" cy="1231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30" name="墨迹 29"/>
              <p14:cNvContentPartPr/>
              <p14:nvPr/>
            </p14:nvContentPartPr>
            <p14:xfrm>
              <a:off x="7658100" y="2901950"/>
              <a:ext cx="457200" cy="6477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3"/>
            </p:blipFill>
            <p:spPr>
              <a:xfrm>
                <a:off x="7658100" y="2901950"/>
                <a:ext cx="457200" cy="647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31" name="墨迹 30"/>
              <p14:cNvContentPartPr/>
              <p14:nvPr/>
            </p14:nvContentPartPr>
            <p14:xfrm>
              <a:off x="7670800" y="3041650"/>
              <a:ext cx="482600" cy="8001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5"/>
            </p:blipFill>
            <p:spPr>
              <a:xfrm>
                <a:off x="7670800" y="3041650"/>
                <a:ext cx="482600" cy="800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2" name="墨迹 31"/>
              <p14:cNvContentPartPr/>
              <p14:nvPr/>
            </p14:nvContentPartPr>
            <p14:xfrm>
              <a:off x="2794000" y="4222750"/>
              <a:ext cx="4749800" cy="15176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7"/>
            </p:blipFill>
            <p:spPr>
              <a:xfrm>
                <a:off x="2794000" y="4222750"/>
                <a:ext cx="4749800" cy="151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3" name="墨迹 32"/>
              <p14:cNvContentPartPr/>
              <p14:nvPr/>
            </p14:nvContentPartPr>
            <p14:xfrm>
              <a:off x="5283200" y="5575300"/>
              <a:ext cx="438150" cy="52705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9"/>
            </p:blipFill>
            <p:spPr>
              <a:xfrm>
                <a:off x="5283200" y="5575300"/>
                <a:ext cx="43815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4" name="墨迹 33"/>
              <p14:cNvContentPartPr/>
              <p14:nvPr/>
            </p14:nvContentPartPr>
            <p14:xfrm>
              <a:off x="5264150" y="5226050"/>
              <a:ext cx="476250" cy="5715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1"/>
            </p:blipFill>
            <p:spPr>
              <a:xfrm>
                <a:off x="5264150" y="5226050"/>
                <a:ext cx="476250" cy="5715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ABC065D Build?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于是我们就得到了一个做法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将所有点按横坐标排序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在相邻的两个点之间建边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接下来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将所有点按纵坐标排序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在相邻的两个点之间建边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028700" y="2679700"/>
              <a:ext cx="3111500" cy="1270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028700" y="2679700"/>
                <a:ext cx="31115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819650" y="2019300"/>
              <a:ext cx="2584450" cy="7175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4819650" y="2019300"/>
                <a:ext cx="2584450" cy="717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390900" y="3517900"/>
              <a:ext cx="1301750" cy="12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3390900" y="3517900"/>
                <a:ext cx="13017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6330950" y="3460750"/>
              <a:ext cx="1962150" cy="1270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6330950" y="3460750"/>
                <a:ext cx="1962150" cy="1270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ABC065D Build?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这时我们发现边数只剩下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2(n-1)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条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可以通过本题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CF1486D Max Median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Description</a:t>
            </a:r>
            <a:b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</a:b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给你一个长度为 n 的数列 a ，求 a 中所有长度 ≤k 的子串的中位数的最大值。n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≤200000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409700" y="2717800"/>
              <a:ext cx="1530350" cy="5461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409700" y="2717800"/>
                <a:ext cx="1530350" cy="5461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CF1486D Max Median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暴力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?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枚举每一个子串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用平衡树做中位数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,O(n</a:t>
            </a:r>
            <a:r>
              <a:rPr lang="en-US" altLang="zh-CN" sz="2800" baseline="300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2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logn)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974850" y="3098800"/>
              <a:ext cx="25400" cy="2349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974850" y="3098800"/>
                <a:ext cx="254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962150" y="3035300"/>
              <a:ext cx="127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962150" y="30353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432050" y="3276600"/>
              <a:ext cx="311150" cy="5461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432050" y="3276600"/>
                <a:ext cx="31115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2730500" y="2978150"/>
              <a:ext cx="19050" cy="44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2730500" y="2978150"/>
                <a:ext cx="190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378200" y="3194050"/>
              <a:ext cx="444500" cy="127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378200" y="3194050"/>
                <a:ext cx="4445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3733800" y="2927350"/>
              <a:ext cx="190500" cy="311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3733800" y="2927350"/>
                <a:ext cx="19050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4635500" y="2984500"/>
              <a:ext cx="12700" cy="1841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4635500" y="2984500"/>
                <a:ext cx="127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4648200" y="2743200"/>
              <a:ext cx="88900" cy="571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4648200" y="2743200"/>
                <a:ext cx="889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4768850" y="3054350"/>
              <a:ext cx="241300" cy="4572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4768850" y="3054350"/>
                <a:ext cx="241300" cy="457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997450" y="2768600"/>
              <a:ext cx="38100" cy="38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997450" y="2768600"/>
                <a:ext cx="381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187950" y="2965450"/>
              <a:ext cx="184150" cy="25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187950" y="2965450"/>
                <a:ext cx="184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5245100" y="2806700"/>
              <a:ext cx="19050" cy="2730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5245100" y="2806700"/>
                <a:ext cx="190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5518150" y="2755900"/>
              <a:ext cx="25400" cy="4508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5518150" y="2755900"/>
                <a:ext cx="2540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6661150" y="2755900"/>
              <a:ext cx="1612900" cy="508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6661150" y="2755900"/>
                <a:ext cx="16129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3409950" y="4083050"/>
              <a:ext cx="469900" cy="5524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3409950" y="4083050"/>
                <a:ext cx="4699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3435350" y="4095750"/>
              <a:ext cx="431800" cy="5969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3435350" y="4095750"/>
                <a:ext cx="43180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3930650" y="3683000"/>
              <a:ext cx="215900" cy="5461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3930650" y="3683000"/>
                <a:ext cx="21590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4914900" y="3873500"/>
              <a:ext cx="1905000" cy="7429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4914900" y="3873500"/>
                <a:ext cx="1905000" cy="742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6826250" y="4013200"/>
              <a:ext cx="12700" cy="4318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6826250" y="4013200"/>
                <a:ext cx="127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3429000" y="5207000"/>
              <a:ext cx="203200" cy="4635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3429000" y="5207000"/>
                <a:ext cx="2032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3733800" y="4927600"/>
              <a:ext cx="76200" cy="3429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3733800" y="4927600"/>
                <a:ext cx="76200" cy="342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3987800" y="4864100"/>
              <a:ext cx="360" cy="4826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3987800" y="4864100"/>
                <a:ext cx="360" cy="48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4051300" y="5073650"/>
              <a:ext cx="127000" cy="3175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4051300" y="5073650"/>
                <a:ext cx="12700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4083050" y="4914900"/>
              <a:ext cx="381000" cy="9969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4083050" y="4914900"/>
                <a:ext cx="381000" cy="996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6858000" y="2006600"/>
              <a:ext cx="1968500" cy="11239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6858000" y="2006600"/>
                <a:ext cx="1968500" cy="1123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3149600" y="3625850"/>
              <a:ext cx="1574800" cy="12255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3149600" y="3625850"/>
                <a:ext cx="1574800" cy="1225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2730500" y="4845050"/>
              <a:ext cx="2120900" cy="12573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2730500" y="4845050"/>
                <a:ext cx="2120900" cy="12573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CF1486D Max Median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显然不能暴力做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因为求的是最大值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考虑二分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517650" y="2774950"/>
              <a:ext cx="2362200" cy="190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517650" y="2774950"/>
                <a:ext cx="2362200" cy="190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CF1486D Max Median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为了保证满足二分性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二分返回的是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“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中位数是否有可能大于或等于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x”.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因为没说中位数必须是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x,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所以我只需要考虑当前数和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x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的大小关系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zh-CN" altLang="en-US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263650" y="2051050"/>
              <a:ext cx="2362200" cy="381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263650" y="2051050"/>
                <a:ext cx="23622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654550" y="4038600"/>
              <a:ext cx="323850" cy="4318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4654550" y="4038600"/>
                <a:ext cx="3238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622800" y="4121150"/>
              <a:ext cx="393700" cy="4191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622800" y="4121150"/>
                <a:ext cx="3937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340350" y="4146550"/>
              <a:ext cx="215900" cy="190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5340350" y="4146550"/>
                <a:ext cx="2159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5226050" y="4305300"/>
              <a:ext cx="679450" cy="825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5226050" y="4305300"/>
                <a:ext cx="6794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962650" y="4070350"/>
              <a:ext cx="76200" cy="5842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5962650" y="4070350"/>
                <a:ext cx="7620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4775200" y="4781550"/>
              <a:ext cx="279400" cy="3746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4775200" y="4781550"/>
                <a:ext cx="279400" cy="374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4864100" y="4838700"/>
              <a:ext cx="152400" cy="2667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4864100" y="4838700"/>
                <a:ext cx="1524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5346700" y="4794250"/>
              <a:ext cx="381000" cy="63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5346700" y="4794250"/>
                <a:ext cx="3810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5543550" y="4978400"/>
              <a:ext cx="527050" cy="25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5543550" y="4978400"/>
                <a:ext cx="527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6070600" y="4616450"/>
              <a:ext cx="260350" cy="4127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6070600" y="4616450"/>
                <a:ext cx="26035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4337050" y="4368800"/>
              <a:ext cx="2241550" cy="2476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4337050" y="4368800"/>
                <a:ext cx="22415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394200" y="5175250"/>
              <a:ext cx="1885950" cy="1524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394200" y="5175250"/>
                <a:ext cx="188595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9683750" y="1397000"/>
              <a:ext cx="1695450" cy="7302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9683750" y="1397000"/>
                <a:ext cx="1695450" cy="730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723900" y="3359150"/>
              <a:ext cx="4076700" cy="1270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723900" y="3359150"/>
                <a:ext cx="40767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7124700" y="3486150"/>
              <a:ext cx="3098800" cy="6604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7124700" y="3486150"/>
                <a:ext cx="309880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10274300" y="3759200"/>
              <a:ext cx="44450" cy="4000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10274300" y="3759200"/>
                <a:ext cx="444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7188200" y="3454400"/>
              <a:ext cx="3111500" cy="1968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7188200" y="3454400"/>
                <a:ext cx="311150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8204200" y="3054350"/>
              <a:ext cx="69850" cy="13271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8204200" y="3054350"/>
                <a:ext cx="69850" cy="132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7867650" y="2470150"/>
              <a:ext cx="3822700" cy="9842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7867650" y="2470150"/>
                <a:ext cx="3822700" cy="9842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CF1486D Max Median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p>
                <a:pPr marL="0" indent="0">
                  <a:buNone/>
                </a:pPr>
                <a:r>
                  <a:rPr lang="zh-CN" altLang="en-US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定义</a:t>
                </a:r>
                <a:r>
                  <a:rPr lang="en-US" altLang="zh-CN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bi=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800" i="1">
                            <a:latin typeface="Cambria Math" panose="02040503050406030204" charset="0"/>
                            <a:ea typeface="思源宋体 CN" panose="02020400000000000000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eqArrPr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𝑎𝑖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&gt;=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  <m:e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−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1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,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𝑎𝑖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&lt;</m:t>
                            </m:r>
                            <m:r>
                              <a:rPr lang="en-US" altLang="zh-CN" sz="2800" i="1">
                                <a:latin typeface="Cambria Math" panose="02040503050406030204" charset="0"/>
                                <a:ea typeface="思源宋体 CN" panose="02020400000000000000" charset="-122"/>
                                <a:cs typeface="Cambria Math" panose="02040503050406030204" charset="0"/>
                                <a:sym typeface="+mn-ea"/>
                              </a:rPr>
                              <m:t>𝑥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.</a:t>
                </a:r>
                <a:endParaRPr lang="en-US" altLang="zh-CN" sz="2800">
                  <a:latin typeface="思源宋体 CN" panose="02020400000000000000" charset="-122"/>
                  <a:ea typeface="思源宋体 CN" panose="02020400000000000000" charset="-122"/>
                  <a:cs typeface="Hermit" panose="02000309000000000000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则</a:t>
                </a:r>
                <a:r>
                  <a:rPr lang="en-US" altLang="zh-CN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[i,j]</a:t>
                </a:r>
                <a:r>
                  <a:rPr lang="zh-CN" altLang="en-US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区间中位数大于等于</a:t>
                </a:r>
                <a:r>
                  <a:rPr lang="en-US" altLang="zh-CN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x</a:t>
                </a:r>
                <a:r>
                  <a:rPr lang="zh-CN" altLang="en-US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的充要条件是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altLang="zh-CN" sz="2800" i="1">
                            <a:latin typeface="Cambria Math" panose="02040503050406030204" charset="0"/>
                            <a:ea typeface="思源宋体 CN" panose="02020400000000000000" charset="-122"/>
                            <a:cs typeface="Cambria Math" panose="02040503050406030204" charset="0"/>
                            <a:sym typeface="+mn-ea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 panose="02040503050406030204" charset="0"/>
                            <a:ea typeface="思源宋体 CN" panose="02020400000000000000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ea typeface="思源宋体 CN" panose="02020400000000000000" charset="-122"/>
                            <a:cs typeface="Cambria Math" panose="02040503050406030204" charset="0"/>
                            <a:sym typeface="+mn-ea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ea typeface="思源宋体 CN" panose="02020400000000000000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ea typeface="思源宋体 CN" panose="02020400000000000000" charset="-122"/>
                            <a:cs typeface="Cambria Math" panose="02040503050406030204" charset="0"/>
                            <a:sym typeface="+mn-ea"/>
                          </a:rPr>
                          <m:t>𝑗</m:t>
                        </m:r>
                      </m:sup>
                      <m:e>
                        <m:r>
                          <a:rPr lang="en-US" altLang="zh-CN" sz="2800" i="1">
                            <a:latin typeface="Cambria Math" panose="02040503050406030204" charset="0"/>
                            <a:ea typeface="思源宋体 CN" panose="02020400000000000000" charset="-122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  <m:r>
                          <a:rPr lang="en-US" altLang="zh-CN" sz="2800" i="1" baseline="-25000">
                            <a:latin typeface="Cambria Math" panose="02040503050406030204" charset="0"/>
                            <a:ea typeface="思源宋体 CN" panose="02020400000000000000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e>
                    </m:nary>
                  </m:oMath>
                </a14:m>
                <a:r>
                  <a:rPr lang="en-US" altLang="zh-CN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&gt;0</a:t>
                </a:r>
                <a:endParaRPr lang="en-US" altLang="zh-CN" sz="2800">
                  <a:latin typeface="思源宋体 CN" panose="02020400000000000000" charset="-122"/>
                  <a:ea typeface="思源宋体 CN" panose="02020400000000000000" charset="-122"/>
                  <a:cs typeface="Hermit" panose="02000309000000000000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于是想到前缀和维护</a:t>
                </a:r>
                <a:r>
                  <a:rPr lang="en-US" altLang="zh-CN" sz="2800">
                    <a:latin typeface="思源宋体 CN" panose="02020400000000000000" charset="-122"/>
                    <a:ea typeface="思源宋体 CN" panose="02020400000000000000" charset="-122"/>
                    <a:cs typeface="Hermit" panose="02000309000000000000" charset="0"/>
                    <a:sym typeface="+mn-ea"/>
                  </a:rPr>
                  <a:t>.</a:t>
                </a:r>
                <a:endParaRPr lang="en-US" altLang="zh-CN" sz="2800">
                  <a:latin typeface="思源宋体 CN" panose="02020400000000000000" charset="-122"/>
                  <a:ea typeface="思源宋体 CN" panose="02020400000000000000" charset="-122"/>
                  <a:cs typeface="Hermit" panose="02000309000000000000" charset="0"/>
                  <a:sym typeface="+mn-ea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4" name="墨迹 3"/>
              <p14:cNvContentPartPr/>
              <p14:nvPr/>
            </p14:nvContentPartPr>
            <p14:xfrm>
              <a:off x="2216150" y="2146300"/>
              <a:ext cx="260350" cy="36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3"/>
            </p:blipFill>
            <p:spPr>
              <a:xfrm>
                <a:off x="2216150" y="2146300"/>
                <a:ext cx="2603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5" name="墨迹 4"/>
              <p14:cNvContentPartPr/>
              <p14:nvPr/>
            </p14:nvContentPartPr>
            <p14:xfrm>
              <a:off x="2184400" y="2552700"/>
              <a:ext cx="501650" cy="19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5"/>
            </p:blipFill>
            <p:spPr>
              <a:xfrm>
                <a:off x="2184400" y="2552700"/>
                <a:ext cx="5016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6" name="墨迹 5"/>
              <p14:cNvContentPartPr/>
              <p14:nvPr/>
            </p14:nvContentPartPr>
            <p14:xfrm>
              <a:off x="6819900" y="2463800"/>
              <a:ext cx="2832100" cy="14414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7"/>
            </p:blipFill>
            <p:spPr>
              <a:xfrm>
                <a:off x="6819900" y="2463800"/>
                <a:ext cx="2832100" cy="144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7" name="墨迹 6"/>
              <p14:cNvContentPartPr/>
              <p14:nvPr/>
            </p14:nvContentPartPr>
            <p14:xfrm>
              <a:off x="4311650" y="4298950"/>
              <a:ext cx="425450" cy="381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9"/>
            </p:blipFill>
            <p:spPr>
              <a:xfrm>
                <a:off x="4311650" y="4298950"/>
                <a:ext cx="4254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8" name="墨迹 7"/>
              <p14:cNvContentPartPr/>
              <p14:nvPr/>
            </p14:nvContentPartPr>
            <p14:xfrm>
              <a:off x="4991100" y="3981450"/>
              <a:ext cx="19050" cy="673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1"/>
            </p:blipFill>
            <p:spPr>
              <a:xfrm>
                <a:off x="4991100" y="3981450"/>
                <a:ext cx="19050" cy="673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9" name="墨迹 8"/>
              <p14:cNvContentPartPr/>
              <p14:nvPr/>
            </p14:nvContentPartPr>
            <p14:xfrm>
              <a:off x="6286500" y="3924300"/>
              <a:ext cx="6350" cy="6985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3"/>
            </p:blipFill>
            <p:spPr>
              <a:xfrm>
                <a:off x="6286500" y="3924300"/>
                <a:ext cx="6350" cy="698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10" name="墨迹 9"/>
              <p14:cNvContentPartPr/>
              <p14:nvPr/>
            </p14:nvContentPartPr>
            <p14:xfrm>
              <a:off x="7054850" y="3975100"/>
              <a:ext cx="69850" cy="4381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5"/>
            </p:blipFill>
            <p:spPr>
              <a:xfrm>
                <a:off x="7054850" y="3975100"/>
                <a:ext cx="698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1" name="墨迹 10"/>
              <p14:cNvContentPartPr/>
              <p14:nvPr/>
            </p14:nvContentPartPr>
            <p14:xfrm>
              <a:off x="8045450" y="3898900"/>
              <a:ext cx="38100" cy="6921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7"/>
            </p:blipFill>
            <p:spPr>
              <a:xfrm>
                <a:off x="8045450" y="3898900"/>
                <a:ext cx="38100" cy="69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2" name="墨迹 11"/>
              <p14:cNvContentPartPr/>
              <p14:nvPr/>
            </p14:nvContentPartPr>
            <p14:xfrm>
              <a:off x="9290050" y="4152900"/>
              <a:ext cx="368300" cy="889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9"/>
            </p:blipFill>
            <p:spPr>
              <a:xfrm>
                <a:off x="9290050" y="4152900"/>
                <a:ext cx="3683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3" name="墨迹 12"/>
              <p14:cNvContentPartPr/>
              <p14:nvPr/>
            </p14:nvContentPartPr>
            <p14:xfrm>
              <a:off x="9804400" y="3924300"/>
              <a:ext cx="19050" cy="5778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1"/>
            </p:blipFill>
            <p:spPr>
              <a:xfrm>
                <a:off x="9804400" y="3924300"/>
                <a:ext cx="19050" cy="57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4" name="墨迹 13"/>
              <p14:cNvContentPartPr/>
              <p14:nvPr/>
            </p14:nvContentPartPr>
            <p14:xfrm>
              <a:off x="3575050" y="3492500"/>
              <a:ext cx="3346450" cy="16383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3"/>
            </p:blipFill>
            <p:spPr>
              <a:xfrm>
                <a:off x="3575050" y="3492500"/>
                <a:ext cx="3346450" cy="163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5" name="墨迹 14"/>
              <p14:cNvContentPartPr/>
              <p14:nvPr/>
            </p14:nvContentPartPr>
            <p14:xfrm>
              <a:off x="4425950" y="4711700"/>
              <a:ext cx="361950" cy="2667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5"/>
            </p:blipFill>
            <p:spPr>
              <a:xfrm>
                <a:off x="4425950" y="4711700"/>
                <a:ext cx="3619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6" name="墨迹 15"/>
              <p14:cNvContentPartPr/>
              <p14:nvPr/>
            </p14:nvContentPartPr>
            <p14:xfrm>
              <a:off x="3841750" y="3657600"/>
              <a:ext cx="3790950" cy="13144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7"/>
            </p:blipFill>
            <p:spPr>
              <a:xfrm>
                <a:off x="3841750" y="3657600"/>
                <a:ext cx="3790950" cy="131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墨迹 16"/>
              <p14:cNvContentPartPr/>
              <p14:nvPr/>
            </p14:nvContentPartPr>
            <p14:xfrm>
              <a:off x="4965700" y="5518150"/>
              <a:ext cx="12700" cy="4318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4965700" y="5518150"/>
                <a:ext cx="127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6197600" y="5353050"/>
              <a:ext cx="552450" cy="4318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6197600" y="5353050"/>
                <a:ext cx="55245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9" name="墨迹 18"/>
              <p14:cNvContentPartPr/>
              <p14:nvPr/>
            </p14:nvContentPartPr>
            <p14:xfrm>
              <a:off x="7131050" y="5334000"/>
              <a:ext cx="279400" cy="5842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3"/>
            </p:blipFill>
            <p:spPr>
              <a:xfrm>
                <a:off x="7131050" y="5334000"/>
                <a:ext cx="279400" cy="584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0" name="墨迹 19"/>
              <p14:cNvContentPartPr/>
              <p14:nvPr/>
            </p14:nvContentPartPr>
            <p14:xfrm>
              <a:off x="2241550" y="5302250"/>
              <a:ext cx="406400" cy="5016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5"/>
            </p:blipFill>
            <p:spPr>
              <a:xfrm>
                <a:off x="2241550" y="5302250"/>
                <a:ext cx="406400" cy="501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1" name="墨迹 20"/>
              <p14:cNvContentPartPr/>
              <p14:nvPr/>
            </p14:nvContentPartPr>
            <p14:xfrm>
              <a:off x="2413000" y="5499100"/>
              <a:ext cx="342900" cy="2730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7"/>
            </p:blipFill>
            <p:spPr>
              <a:xfrm>
                <a:off x="2413000" y="5499100"/>
                <a:ext cx="34290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2" name="墨迹 21"/>
              <p14:cNvContentPartPr/>
              <p14:nvPr/>
            </p14:nvContentPartPr>
            <p14:xfrm>
              <a:off x="2965450" y="5505450"/>
              <a:ext cx="234950" cy="36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9"/>
            </p:blipFill>
            <p:spPr>
              <a:xfrm>
                <a:off x="2965450" y="5505450"/>
                <a:ext cx="2349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3" name="墨迹 22"/>
              <p14:cNvContentPartPr/>
              <p14:nvPr/>
            </p14:nvContentPartPr>
            <p14:xfrm>
              <a:off x="2908300" y="5581650"/>
              <a:ext cx="641350" cy="190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1"/>
            </p:blipFill>
            <p:spPr>
              <a:xfrm>
                <a:off x="2908300" y="5581650"/>
                <a:ext cx="6413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4" name="墨迹 23"/>
              <p14:cNvContentPartPr/>
              <p14:nvPr/>
            </p14:nvContentPartPr>
            <p14:xfrm>
              <a:off x="3492500" y="5219700"/>
              <a:ext cx="831850" cy="7429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3"/>
            </p:blipFill>
            <p:spPr>
              <a:xfrm>
                <a:off x="3492500" y="5219700"/>
                <a:ext cx="831850" cy="742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5" name="墨迹 24"/>
              <p14:cNvContentPartPr/>
              <p14:nvPr/>
            </p14:nvContentPartPr>
            <p14:xfrm>
              <a:off x="6013450" y="4927600"/>
              <a:ext cx="1009650" cy="12065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5"/>
            </p:blipFill>
            <p:spPr>
              <a:xfrm>
                <a:off x="6013450" y="4927600"/>
                <a:ext cx="1009650" cy="1206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6" name="墨迹 25"/>
              <p14:cNvContentPartPr/>
              <p14:nvPr/>
            </p14:nvContentPartPr>
            <p14:xfrm>
              <a:off x="7346950" y="2768600"/>
              <a:ext cx="1244600" cy="7175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7"/>
            </p:blipFill>
            <p:spPr>
              <a:xfrm>
                <a:off x="7346950" y="2768600"/>
                <a:ext cx="1244600" cy="717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7" name="墨迹 26"/>
              <p14:cNvContentPartPr/>
              <p14:nvPr/>
            </p14:nvContentPartPr>
            <p14:xfrm>
              <a:off x="2063750" y="3321050"/>
              <a:ext cx="1739900" cy="9969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9"/>
            </p:blipFill>
            <p:spPr>
              <a:xfrm>
                <a:off x="2063750" y="3321050"/>
                <a:ext cx="1739900" cy="9969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CF1486D Max Median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那么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sumj-sumi&gt;0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但是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子串的长度是不一定的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所以我要最大化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sumj-sumi.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我去循环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j,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则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sumj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是定值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.sumi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可以取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1~j-k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之间最小的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sumi.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做最小值可以另开一个数组维护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454150" y="2019300"/>
              <a:ext cx="2387600" cy="2476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454150" y="2019300"/>
                <a:ext cx="23876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175000" y="1441450"/>
              <a:ext cx="234950" cy="6731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175000" y="1441450"/>
                <a:ext cx="234950" cy="673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2152650" y="1987550"/>
              <a:ext cx="298450" cy="2921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2152650" y="1987550"/>
                <a:ext cx="29845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6965950" y="2813050"/>
              <a:ext cx="2292350" cy="9969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6965950" y="2813050"/>
                <a:ext cx="2292350" cy="996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3365500" y="1536700"/>
              <a:ext cx="679450" cy="7048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3365500" y="1536700"/>
                <a:ext cx="679450" cy="704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9055100" y="2736850"/>
              <a:ext cx="984250" cy="36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9055100" y="2736850"/>
                <a:ext cx="9842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10058400" y="3511550"/>
              <a:ext cx="838200" cy="1270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10058400" y="3511550"/>
                <a:ext cx="8382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8642350" y="2851150"/>
              <a:ext cx="1003300" cy="5524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8642350" y="2851150"/>
                <a:ext cx="100330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2965450" y="4083050"/>
              <a:ext cx="3130550" cy="2159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2965450" y="4083050"/>
                <a:ext cx="3130550" cy="2159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>
                <a:latin typeface="Hermit" panose="02000309000000000000" charset="0"/>
                <a:cs typeface="Hermit" panose="02000309000000000000" charset="0"/>
              </a:rPr>
              <a:t>CF577B  Modulo Sum</a:t>
            </a:r>
            <a:endParaRPr lang="en-US" altLang="zh-CN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Solution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如果</a:t>
            </a:r>
            <a:r>
              <a:rPr lang="en-US" b="1">
                <a:latin typeface="Hermit" panose="02000309000000000000" charset="0"/>
                <a:cs typeface="Hermit" panose="02000309000000000000" charset="0"/>
              </a:rPr>
              <a:t>n&lt;m</a:t>
            </a:r>
            <a:endParaRPr lang="en-US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则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n&lt;m&lt;=1000,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时间和空间都可以承受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O(nm).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927100" y="2336800"/>
              <a:ext cx="749300" cy="444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927100" y="2336800"/>
                <a:ext cx="7493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670050" y="2381250"/>
              <a:ext cx="127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670050" y="23812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774700" y="2889250"/>
              <a:ext cx="1822450" cy="508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774700" y="2889250"/>
                <a:ext cx="18224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086100" y="2552700"/>
              <a:ext cx="1498600" cy="12636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086100" y="2552700"/>
                <a:ext cx="1498600" cy="1263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5556250" y="3441700"/>
              <a:ext cx="273050" cy="5905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5556250" y="3441700"/>
                <a:ext cx="27305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905500" y="3327400"/>
              <a:ext cx="69850" cy="9779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5905500" y="3327400"/>
                <a:ext cx="69850" cy="977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6477000" y="3327400"/>
              <a:ext cx="63500" cy="4318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6477000" y="3327400"/>
                <a:ext cx="63500" cy="431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6400800" y="3378200"/>
              <a:ext cx="958850" cy="9334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6400800" y="3378200"/>
                <a:ext cx="958850" cy="933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7372350" y="4083050"/>
              <a:ext cx="12700" cy="36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4"/>
            </p:blipFill>
            <p:spPr>
              <a:xfrm>
                <a:off x="7372350" y="4083050"/>
                <a:ext cx="1270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CF1486D Max Median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bool check(int x) {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	rep(i, 1, n) b[i] = a[i] &gt;= x ? 1 : -1;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	rep(i, 1, n) sum[i] = sum[i - 1] + b[i];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	rep(i, 1, n) m[i] = min(m[i - 1], sum[i]);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	rep(i, k, n) if(sum[i] - m[i - k] &gt; 0) return 1;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	return 0;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} 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524000" y="2660650"/>
              <a:ext cx="6432550" cy="825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524000" y="2660650"/>
                <a:ext cx="64325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778250" y="3302000"/>
              <a:ext cx="4140200" cy="1270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778250" y="3302000"/>
                <a:ext cx="41402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9461500" y="3695700"/>
              <a:ext cx="360" cy="1143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9461500" y="3695700"/>
                <a:ext cx="36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9480550" y="3479800"/>
              <a:ext cx="19050" cy="317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9480550" y="3479800"/>
                <a:ext cx="190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9023350" y="3467100"/>
              <a:ext cx="19050" cy="438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9023350" y="3467100"/>
                <a:ext cx="19050" cy="438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9131300" y="3556000"/>
              <a:ext cx="260350" cy="228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9131300" y="3556000"/>
                <a:ext cx="2603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10185400" y="3575050"/>
              <a:ext cx="44450" cy="12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10185400" y="3575050"/>
                <a:ext cx="444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10071100" y="3562350"/>
              <a:ext cx="158750" cy="3048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10071100" y="3562350"/>
                <a:ext cx="1587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10293350" y="3587750"/>
              <a:ext cx="171450" cy="2286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10293350" y="3587750"/>
                <a:ext cx="1714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10242550" y="3625850"/>
              <a:ext cx="101600" cy="1905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10242550" y="3625850"/>
                <a:ext cx="1016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11023600" y="3460750"/>
              <a:ext cx="457200" cy="8382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11023600" y="3460750"/>
                <a:ext cx="457200" cy="838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4152900" y="4870450"/>
              <a:ext cx="965200" cy="508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4152900" y="4870450"/>
                <a:ext cx="9652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5753100" y="4819650"/>
              <a:ext cx="1263650" cy="1016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5753100" y="4819650"/>
                <a:ext cx="12636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5130800" y="5562600"/>
              <a:ext cx="1866900" cy="4445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5130800" y="5562600"/>
                <a:ext cx="186690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6959600" y="5588000"/>
              <a:ext cx="114300" cy="4635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6959600" y="5588000"/>
                <a:ext cx="11430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3448050" y="1663700"/>
              <a:ext cx="431800" cy="6667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3448050" y="1663700"/>
                <a:ext cx="431800" cy="6667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CF1624G MinOr Tree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给你一张图，求他在或运算意义下的 MST 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4502150" y="2609850"/>
              <a:ext cx="228600" cy="4064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4502150" y="2609850"/>
                <a:ext cx="228600" cy="40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4673600" y="3060700"/>
              <a:ext cx="360" cy="2222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4673600" y="3060700"/>
                <a:ext cx="36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578350" y="3282950"/>
              <a:ext cx="304800" cy="4191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578350" y="3282950"/>
                <a:ext cx="3048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4197350" y="3587750"/>
              <a:ext cx="488950" cy="6159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4197350" y="3587750"/>
                <a:ext cx="48895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133850" y="4152900"/>
              <a:ext cx="152400" cy="2349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133850" y="4152900"/>
                <a:ext cx="1524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4895850" y="3771900"/>
              <a:ext cx="469900" cy="787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4895850" y="3771900"/>
                <a:ext cx="469900" cy="787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308600" y="4445000"/>
              <a:ext cx="228600" cy="4127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308600" y="4445000"/>
                <a:ext cx="228600" cy="412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4902200" y="2921000"/>
              <a:ext cx="152400" cy="2159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4902200" y="2921000"/>
                <a:ext cx="1524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4083050" y="3752850"/>
              <a:ext cx="127000" cy="2413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4083050" y="3752850"/>
                <a:ext cx="12700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025900" y="3524250"/>
              <a:ext cx="63500" cy="3810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025900" y="3524250"/>
                <a:ext cx="6350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238750" y="3822700"/>
              <a:ext cx="127000" cy="1841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238750" y="3822700"/>
                <a:ext cx="1270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7016750" y="3086100"/>
              <a:ext cx="539750" cy="4508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7016750" y="3086100"/>
                <a:ext cx="539750" cy="450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7962900" y="2806700"/>
              <a:ext cx="12700" cy="9842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7962900" y="2806700"/>
                <a:ext cx="12700" cy="984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8559800" y="2832100"/>
              <a:ext cx="304800" cy="9906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8559800" y="2832100"/>
                <a:ext cx="304800" cy="990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9861550" y="2863850"/>
              <a:ext cx="19050" cy="10477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9861550" y="2863850"/>
                <a:ext cx="19050" cy="1047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10267950" y="3308350"/>
              <a:ext cx="260350" cy="3810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10267950" y="3308350"/>
                <a:ext cx="2603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8559800" y="4610100"/>
              <a:ext cx="425450" cy="3365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8559800" y="4610100"/>
                <a:ext cx="425450" cy="336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9099550" y="4775200"/>
              <a:ext cx="101600" cy="2159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9099550" y="4775200"/>
                <a:ext cx="1016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9036050" y="4470400"/>
              <a:ext cx="57150" cy="254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9036050" y="4470400"/>
                <a:ext cx="57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9340850" y="4724400"/>
              <a:ext cx="165100" cy="2159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9340850" y="4724400"/>
                <a:ext cx="1651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4064000" y="1447800"/>
              <a:ext cx="1212850" cy="6731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4064000" y="1447800"/>
                <a:ext cx="1212850" cy="6731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CF1624G MinOr Tree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考虑按位去做这个题。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从高往低枚举每一位，如果这一位能不选，我就不选他。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441450" y="3714750"/>
              <a:ext cx="146050" cy="8890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441450" y="3714750"/>
                <a:ext cx="146050" cy="889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416050" y="3765550"/>
              <a:ext cx="5816600" cy="14668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416050" y="3765550"/>
                <a:ext cx="5816600" cy="146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936750" y="2927350"/>
              <a:ext cx="755650" cy="26416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936750" y="2927350"/>
                <a:ext cx="755650" cy="26416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CF1624G MinOr Tree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怎样判断他是否要选呢？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我会用并查集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!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我把不含这一位的所有边连接的两个点 merge 起来，最后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如果只剩一个并查集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说明不用选也可以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.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885950" y="2298700"/>
              <a:ext cx="1346200" cy="4762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885950" y="2298700"/>
                <a:ext cx="13462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435100" y="3314700"/>
              <a:ext cx="2133600" cy="2349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435100" y="3314700"/>
                <a:ext cx="21336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692150" y="3403600"/>
              <a:ext cx="2076450" cy="4635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692150" y="3403600"/>
                <a:ext cx="2076450" cy="463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206500" y="4216400"/>
              <a:ext cx="23495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206500" y="4216400"/>
                <a:ext cx="2349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1225550" y="4076700"/>
              <a:ext cx="158750" cy="1778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1225550" y="4076700"/>
                <a:ext cx="1587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1123950" y="4286250"/>
              <a:ext cx="438150" cy="635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1123950" y="4286250"/>
                <a:ext cx="4381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1416050" y="4216400"/>
              <a:ext cx="69850" cy="2286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1416050" y="4216400"/>
                <a:ext cx="698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1066800" y="4146550"/>
              <a:ext cx="1085850" cy="6032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1066800" y="4146550"/>
                <a:ext cx="1085850" cy="6032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CF1624G MinOr Tree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如果这一位不要，那我就把所有含有这一位的边全部删光。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将他的权值设为 −1 然后排个序,</a:t>
            </a:r>
            <a:r>
              <a:rPr lang="zh-CN" altLang="en-US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则这条边就</a:t>
            </a: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送到数组末端，最后直接减少边的条数就能完成删边操作。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bool cmp(edge i, edge j) {return e[i].val&gt;e[j].val}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rep(i,1,cnt) if(e[i].val&amp;(1&lt;&lt;v)) e[i].val=-1;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std::sort(e+1,e+cnt+1,cmp);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rep(i,1,cnt) if(e[i].val==-1) {cnt=i-1;break;}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8528050" y="1993900"/>
              <a:ext cx="1752600" cy="698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8528050" y="1993900"/>
                <a:ext cx="17526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387600" y="2552700"/>
              <a:ext cx="1574800" cy="1206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387600" y="2552700"/>
                <a:ext cx="15748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352550" y="3079750"/>
              <a:ext cx="1905000" cy="1778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352550" y="3079750"/>
                <a:ext cx="190500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575050" y="3232150"/>
              <a:ext cx="12700" cy="36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575050" y="32321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5194300" y="4413250"/>
              <a:ext cx="723900" cy="190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5194300" y="4413250"/>
                <a:ext cx="7239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6413500" y="4470400"/>
              <a:ext cx="1784350" cy="254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6413500" y="4470400"/>
                <a:ext cx="17843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7461250" y="4876800"/>
              <a:ext cx="2940050" cy="2159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7461250" y="4876800"/>
                <a:ext cx="294005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9175750" y="4425950"/>
              <a:ext cx="908050" cy="5778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9175750" y="4425950"/>
                <a:ext cx="908050" cy="577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9302750" y="4114800"/>
              <a:ext cx="349250" cy="12509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9302750" y="4114800"/>
                <a:ext cx="349250" cy="1250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9385300" y="4648200"/>
              <a:ext cx="615950" cy="1587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9385300" y="4648200"/>
                <a:ext cx="61595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9486900" y="4756150"/>
              <a:ext cx="419100" cy="571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9486900" y="4756150"/>
                <a:ext cx="4191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9213850" y="4184650"/>
              <a:ext cx="927100" cy="5397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9213850" y="4184650"/>
                <a:ext cx="9271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9683750" y="4114800"/>
              <a:ext cx="215900" cy="9461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9683750" y="4114800"/>
                <a:ext cx="215900" cy="946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5530850" y="5708650"/>
              <a:ext cx="1701800" cy="1079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5530850" y="5708650"/>
                <a:ext cx="1701800" cy="1079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>
                <a:latin typeface="思源宋体 CN" panose="02020400000000000000" charset="-122"/>
                <a:ea typeface="思源宋体 CN" panose="02020400000000000000" charset="-122"/>
                <a:sym typeface="+mn-ea"/>
              </a:rPr>
              <a:t>CF1624G MinOr Tree</a:t>
            </a:r>
            <a:endParaRPr lang="en-US" altLang="zh-CN">
              <a:latin typeface="思源宋体 CN" panose="02020400000000000000" charset="-122"/>
              <a:ea typeface="思源宋体 CN" panose="02020400000000000000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p>
            <a:pPr marL="0" indent="0">
              <a:buNone/>
            </a:pPr>
            <a:r>
              <a:rPr lang="en-US" altLang="zh-CN" sz="2800">
                <a:latin typeface="思源宋体 CN" panose="02020400000000000000" charset="-122"/>
                <a:ea typeface="思源宋体 CN" panose="02020400000000000000" charset="-122"/>
                <a:cs typeface="Hermit" panose="02000309000000000000" charset="0"/>
                <a:sym typeface="+mn-ea"/>
              </a:rPr>
              <a:t>如果这一位要，累加 ans 。做完了。</a:t>
            </a: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  <a:p>
            <a:pPr marL="0" indent="0">
              <a:buNone/>
            </a:pPr>
            <a:endParaRPr lang="en-US" altLang="zh-CN" sz="2800">
              <a:latin typeface="思源宋体 CN" panose="02020400000000000000" charset="-122"/>
              <a:ea typeface="思源宋体 CN" panose="02020400000000000000" charset="-122"/>
              <a:cs typeface="Hermit" panose="02000309000000000000" charset="0"/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2997200" y="2432050"/>
              <a:ext cx="558800" cy="5270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2997200" y="2432050"/>
                <a:ext cx="558800" cy="527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632200" y="2667000"/>
              <a:ext cx="273050" cy="2730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632200" y="2667000"/>
                <a:ext cx="2730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4019550" y="2520950"/>
              <a:ext cx="158750" cy="4000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4019550" y="2520950"/>
                <a:ext cx="158750" cy="400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5073650" y="2609850"/>
              <a:ext cx="381000" cy="190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5073650" y="2609850"/>
                <a:ext cx="3810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5314950" y="2374900"/>
              <a:ext cx="57150" cy="5969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5314950" y="2374900"/>
                <a:ext cx="57150" cy="596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873750" y="2362200"/>
              <a:ext cx="209550" cy="101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5873750" y="2362200"/>
                <a:ext cx="2095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5803900" y="2628900"/>
              <a:ext cx="292100" cy="317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5803900" y="2628900"/>
                <a:ext cx="2921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6775450" y="2197100"/>
              <a:ext cx="69850" cy="7493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6775450" y="2197100"/>
                <a:ext cx="69850" cy="749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7435850" y="2355850"/>
              <a:ext cx="12700" cy="660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7435850" y="2355850"/>
                <a:ext cx="12700" cy="660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7378700" y="2406650"/>
              <a:ext cx="336550" cy="4445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7378700" y="2406650"/>
                <a:ext cx="336550" cy="444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7677150" y="2463800"/>
              <a:ext cx="273050" cy="2413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7677150" y="2463800"/>
                <a:ext cx="2730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7988300" y="2197100"/>
              <a:ext cx="279400" cy="590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7988300" y="2197100"/>
                <a:ext cx="279400" cy="5905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 lang="en-US" altLang="zh-CN">
                <a:latin typeface="Hermit" panose="02000309000000000000" charset="0"/>
                <a:cs typeface="Hermit" panose="02000309000000000000" charset="0"/>
              </a:rPr>
              <a:t>CF577B  Modulo Sum</a:t>
            </a:r>
            <a:endParaRPr lang="en-US" altLang="zh-CN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Code: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b="1">
                <a:latin typeface="Hermit" panose="02000309000000000000" charset="0"/>
                <a:cs typeface="Hermit" panose="02000309000000000000" charset="0"/>
              </a:rPr>
              <a:t>  </a:t>
            </a:r>
            <a:r>
              <a:rPr b="1">
                <a:latin typeface="Hermit" panose="02000309000000000000" charset="0"/>
                <a:cs typeface="Hermit" panose="02000309000000000000" charset="0"/>
              </a:rPr>
              <a:t>rep(i, 1, n + 1) {</a:t>
            </a:r>
            <a:endParaRPr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b="1">
                <a:latin typeface="Hermit" panose="02000309000000000000" charset="0"/>
                <a:cs typeface="Hermit" panose="02000309000000000000" charset="0"/>
              </a:rPr>
              <a:t>    f[i][a[i] % m] = 1;</a:t>
            </a:r>
            <a:endParaRPr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b="1">
                <a:latin typeface="Hermit" panose="02000309000000000000" charset="0"/>
                <a:cs typeface="Hermit" panose="02000309000000000000" charset="0"/>
              </a:rPr>
              <a:t>    rep(j, 0, m) {</a:t>
            </a:r>
            <a:endParaRPr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b="1">
                <a:latin typeface="Hermit" panose="02000309000000000000" charset="0"/>
                <a:cs typeface="Hermit" panose="02000309000000000000" charset="0"/>
              </a:rPr>
              <a:t>      f[i][j] |= f[i - 1][j];</a:t>
            </a:r>
            <a:endParaRPr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b="1">
                <a:latin typeface="Hermit" panose="02000309000000000000" charset="0"/>
                <a:cs typeface="Hermit" panose="02000309000000000000" charset="0"/>
              </a:rPr>
              <a:t>      f[i][(j + a[i]) % m] |= f[i - 1][j];</a:t>
            </a:r>
            <a:endParaRPr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b="1">
                <a:latin typeface="Hermit" panose="02000309000000000000" charset="0"/>
                <a:cs typeface="Hermit" panose="02000309000000000000" charset="0"/>
              </a:rPr>
              <a:t>    }</a:t>
            </a:r>
            <a:endParaRPr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b="1">
                <a:latin typeface="Hermit" panose="02000309000000000000" charset="0"/>
                <a:cs typeface="Hermit" panose="02000309000000000000" charset="0"/>
              </a:rPr>
              <a:t>    ok |= f[i][0];</a:t>
            </a:r>
            <a:endParaRPr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b="1">
                <a:latin typeface="Hermit" panose="02000309000000000000" charset="0"/>
                <a:cs typeface="Hermit" panose="02000309000000000000" charset="0"/>
              </a:rPr>
              <a:t>  }</a:t>
            </a:r>
            <a:endParaRPr b="1">
              <a:latin typeface="Hermit" panose="02000309000000000000" charset="0"/>
              <a:cs typeface="Hermit" panose="02000309000000000000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lang="en-US" altLang="zh-CN" sz="2800">
                <a:latin typeface="Hermit" panose="02000309000000000000" charset="0"/>
                <a:cs typeface="Hermit" panose="02000309000000000000" charset="0"/>
              </a:rPr>
              <a:t>CF1359D Yet Another Yet Another Task</a:t>
            </a:r>
            <a:endParaRPr lang="en-US" altLang="zh-CN" sz="2800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Description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给一个序列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,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求一个子串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,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使得子串和减掉子串中最大值的差最大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,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输出最大值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n&lt;=100000,-30&lt;=a[i]&lt;=30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892300" y="2019300"/>
              <a:ext cx="360" cy="3619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892300" y="2019300"/>
                <a:ext cx="36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006600" y="1898650"/>
              <a:ext cx="1619250" cy="7239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006600" y="1898650"/>
                <a:ext cx="1619250" cy="723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3854450" y="2286000"/>
              <a:ext cx="863600" cy="139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3854450" y="2286000"/>
                <a:ext cx="8636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3873500" y="1885950"/>
              <a:ext cx="139700" cy="5397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3873500" y="1885950"/>
                <a:ext cx="13970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4070350" y="1885950"/>
              <a:ext cx="927100" cy="7302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4070350" y="1885950"/>
                <a:ext cx="927100" cy="730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5492750" y="1898650"/>
              <a:ext cx="1149350" cy="7175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5492750" y="1898650"/>
                <a:ext cx="1149350" cy="717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8020050" y="2501900"/>
              <a:ext cx="1524000" cy="254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8020050" y="2501900"/>
                <a:ext cx="15240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9537700" y="2520950"/>
              <a:ext cx="12700" cy="36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9537700" y="25209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7416800" y="2438400"/>
              <a:ext cx="44450" cy="3175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7416800" y="2438400"/>
                <a:ext cx="44450" cy="317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7334250" y="2266950"/>
              <a:ext cx="368300" cy="2794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7334250" y="2266950"/>
                <a:ext cx="368300" cy="279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558800" y="2870200"/>
              <a:ext cx="1746250" cy="1270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558800" y="2870200"/>
                <a:ext cx="174625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3384550" y="2959100"/>
              <a:ext cx="114300" cy="11620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3384550" y="2959100"/>
                <a:ext cx="114300" cy="1162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3448050" y="3028950"/>
              <a:ext cx="69850" cy="952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3448050" y="3028950"/>
                <a:ext cx="698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3638550" y="2997200"/>
              <a:ext cx="101600" cy="1524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3638550" y="2997200"/>
                <a:ext cx="101600" cy="1524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p>
            <a:r>
              <a:rPr lang="en-US" altLang="zh-CN" sz="2800">
                <a:latin typeface="Hermit" panose="02000309000000000000" charset="0"/>
                <a:cs typeface="Hermit" panose="02000309000000000000" charset="0"/>
              </a:rPr>
              <a:t>CF1359D Yet Another Yet Another Task</a:t>
            </a:r>
            <a:endParaRPr lang="en-US" altLang="zh-CN" sz="2800">
              <a:latin typeface="Hermit" panose="02000309000000000000" charset="0"/>
              <a:cs typeface="Hermit" panose="02000309000000000000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Solution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这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a[i]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如此小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,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肯定有诈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!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  <a:p>
            <a:pPr marL="0" indent="0">
              <a:buNone/>
            </a:pP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考虑枚举子串内最大值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对于每个值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,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我们跑一下区间内的最大子串和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,</a:t>
            </a:r>
            <a:r>
              <a:rPr lang="zh-CN" altLang="en-US" b="1">
                <a:latin typeface="Hermit" panose="02000309000000000000" charset="0"/>
                <a:cs typeface="Hermit" panose="02000309000000000000" charset="0"/>
              </a:rPr>
              <a:t>这个题就写完了</a:t>
            </a:r>
            <a:r>
              <a:rPr lang="en-US" altLang="zh-CN" b="1">
                <a:latin typeface="Hermit" panose="02000309000000000000" charset="0"/>
                <a:cs typeface="Hermit" panose="02000309000000000000" charset="0"/>
              </a:rPr>
              <a:t>.</a:t>
            </a:r>
            <a:endParaRPr lang="en-US" altLang="zh-CN" b="1">
              <a:latin typeface="Hermit" panose="02000309000000000000" charset="0"/>
              <a:cs typeface="Hermit" panose="02000309000000000000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825500" y="2368550"/>
              <a:ext cx="2571750" cy="889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825500" y="2368550"/>
                <a:ext cx="25717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3448050" y="2355850"/>
              <a:ext cx="127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3448050" y="235585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714500" y="3308350"/>
              <a:ext cx="1543050" cy="1079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714500" y="3308350"/>
                <a:ext cx="15430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1676400" y="3651250"/>
              <a:ext cx="425450" cy="641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1676400" y="3651250"/>
                <a:ext cx="42545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2241550" y="3670300"/>
              <a:ext cx="82550" cy="546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2241550" y="3670300"/>
                <a:ext cx="82550" cy="546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2514600" y="3778250"/>
              <a:ext cx="184150" cy="3810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2514600" y="3778250"/>
                <a:ext cx="1841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3105150" y="3816350"/>
              <a:ext cx="317500" cy="266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3105150" y="3816350"/>
                <a:ext cx="3175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3067050" y="3816350"/>
              <a:ext cx="266700" cy="1714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3067050" y="3816350"/>
                <a:ext cx="26670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3657600" y="3892550"/>
              <a:ext cx="311150" cy="2984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3657600" y="3892550"/>
                <a:ext cx="3111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4095750" y="3911600"/>
              <a:ext cx="165100" cy="1587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4095750" y="3911600"/>
                <a:ext cx="1651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4330700" y="3930650"/>
              <a:ext cx="177800" cy="2159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4330700" y="3930650"/>
                <a:ext cx="1778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4356100" y="4019550"/>
              <a:ext cx="152400" cy="1333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4356100" y="4019550"/>
                <a:ext cx="1524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4876800" y="3924300"/>
              <a:ext cx="234950" cy="1968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4876800" y="3924300"/>
                <a:ext cx="2349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5302250" y="3962400"/>
              <a:ext cx="304800" cy="2349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5302250" y="3962400"/>
                <a:ext cx="30480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5613400" y="3981450"/>
              <a:ext cx="6350" cy="762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5613400" y="3981450"/>
                <a:ext cx="63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5695950" y="3835400"/>
              <a:ext cx="241300" cy="419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5695950" y="3835400"/>
                <a:ext cx="241300" cy="419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5486400" y="3835400"/>
              <a:ext cx="127000" cy="825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5486400" y="3835400"/>
                <a:ext cx="1270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5956300" y="3644900"/>
              <a:ext cx="552450" cy="901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5956300" y="3644900"/>
                <a:ext cx="552450" cy="901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3632200" y="4267200"/>
              <a:ext cx="3289300" cy="6413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3632200" y="4267200"/>
                <a:ext cx="3289300" cy="641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1365250" y="3683000"/>
              <a:ext cx="3333750" cy="16764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1365250" y="3683000"/>
                <a:ext cx="3333750" cy="1676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1790700" y="3479800"/>
              <a:ext cx="279400" cy="3302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1790700" y="3479800"/>
                <a:ext cx="27940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6483350" y="2540000"/>
              <a:ext cx="1308100" cy="14859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6483350" y="2540000"/>
                <a:ext cx="1308100" cy="148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8051800" y="2355850"/>
              <a:ext cx="476250" cy="190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8051800" y="2355850"/>
                <a:ext cx="4762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8807450" y="2101850"/>
              <a:ext cx="584200" cy="5905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8807450" y="2101850"/>
                <a:ext cx="584200" cy="590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9442450" y="2235200"/>
              <a:ext cx="44450" cy="3810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9442450" y="2235200"/>
                <a:ext cx="444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9436100" y="2501900"/>
              <a:ext cx="63500" cy="635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9436100" y="2501900"/>
                <a:ext cx="63500" cy="6350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5933</Words>
  <Application>WPS 演示</Application>
  <PresentationFormat>宽屏</PresentationFormat>
  <Paragraphs>433</Paragraphs>
  <Slides>72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4" baseType="lpstr">
      <vt:lpstr>Arial</vt:lpstr>
      <vt:lpstr>宋体</vt:lpstr>
      <vt:lpstr>Wingdings</vt:lpstr>
      <vt:lpstr>微软雅黑</vt:lpstr>
      <vt:lpstr>Wingdings</vt:lpstr>
      <vt:lpstr>Hermit</vt:lpstr>
      <vt:lpstr>Arial Unicode MS</vt:lpstr>
      <vt:lpstr>Calibri</vt:lpstr>
      <vt:lpstr>思源宋体 CN</vt:lpstr>
      <vt:lpstr>Fira Code</vt:lpstr>
      <vt:lpstr>Cambria Math</vt:lpstr>
      <vt:lpstr>Office 主题​​</vt:lpstr>
      <vt:lpstr>PowerPoint 演示文稿</vt:lpstr>
      <vt:lpstr>CF577B  Modulo Sum</vt:lpstr>
      <vt:lpstr>CF577B  Modulo Sum</vt:lpstr>
      <vt:lpstr>CF577B  Modulo Sum</vt:lpstr>
      <vt:lpstr>CF577B  Modulo Sum</vt:lpstr>
      <vt:lpstr>CF577B  Modulo Sum</vt:lpstr>
      <vt:lpstr>CF577B  Modulo Sum</vt:lpstr>
      <vt:lpstr>CF1359D Yet Another Yet Another Task</vt:lpstr>
      <vt:lpstr>CF1359D Yet Another Yet Another Task</vt:lpstr>
      <vt:lpstr>CF1359D Yet Another Yet Another Task</vt:lpstr>
      <vt:lpstr>CF1359D Yet Another Yet Another Task</vt:lpstr>
      <vt:lpstr>CF1359D Yet Another Yet Another Task</vt:lpstr>
      <vt:lpstr>ABC171F Strivore</vt:lpstr>
      <vt:lpstr>ABC171F Strivore</vt:lpstr>
      <vt:lpstr>ABC171F Strivore</vt:lpstr>
      <vt:lpstr>ABC171F Strivore</vt:lpstr>
      <vt:lpstr>ABC171F Strivore</vt:lpstr>
      <vt:lpstr>ABC171F Strivore</vt:lpstr>
      <vt:lpstr>ABC171F Strivore</vt:lpstr>
      <vt:lpstr>ABC171F Strivore</vt:lpstr>
      <vt:lpstr>P7076 [CSP-S2020] 动物园</vt:lpstr>
      <vt:lpstr>P7076 [CSP-S2020] 动物园</vt:lpstr>
      <vt:lpstr>P7076 [CSP-S2020] 动物园</vt:lpstr>
      <vt:lpstr>P7076 [CSP-S2020] 动物园</vt:lpstr>
      <vt:lpstr>ABC137_d Summer Vacation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ABC137_d Summer Vaacation</vt:lpstr>
      <vt:lpstr>Atcoder DDCC2020Qual D Digit Sum Replace </vt:lpstr>
      <vt:lpstr>Atcoder DDCC2020Qual D Digit Sum Replace </vt:lpstr>
      <vt:lpstr>Atcoder DDCC2020Qual D Digit Sum Replace </vt:lpstr>
      <vt:lpstr>Atcoder DDCC2020Qual D Digit Sum Replace </vt:lpstr>
      <vt:lpstr>Atcoder DDCC2020Qual D Digit Sum Replace </vt:lpstr>
      <vt:lpstr>Atcoder DDCC2020Qual D Digit Sum Replace </vt:lpstr>
      <vt:lpstr>Atcoder DDCC2020Qual D Digit Sum Replace </vt:lpstr>
      <vt:lpstr>Atcoder DDCC2020Qual D Digit Sum Replace </vt:lpstr>
      <vt:lpstr>Atcoder DDCC2020Qual D Digit Sum Replace </vt:lpstr>
      <vt:lpstr>ABC065D Build?</vt:lpstr>
      <vt:lpstr>ABC065D Build?</vt:lpstr>
      <vt:lpstr>ABC065D Build?</vt:lpstr>
      <vt:lpstr>ABC065D Build?</vt:lpstr>
      <vt:lpstr>ABC065D Build?</vt:lpstr>
      <vt:lpstr>ABC065D Build?</vt:lpstr>
      <vt:lpstr>CF1486D Max Median</vt:lpstr>
      <vt:lpstr>CF1486D Max Median</vt:lpstr>
      <vt:lpstr>CF1486D Max Median</vt:lpstr>
      <vt:lpstr>CF1486D Max Median</vt:lpstr>
      <vt:lpstr>CF1486D Max Median</vt:lpstr>
      <vt:lpstr>CF1486D Max Median</vt:lpstr>
      <vt:lpstr>CF1486D Max Median</vt:lpstr>
      <vt:lpstr>CF1624G MinOr Tree</vt:lpstr>
      <vt:lpstr>CF1624G MinOr Tree</vt:lpstr>
      <vt:lpstr>CF1624G MinOr Tree</vt:lpstr>
      <vt:lpstr>CF1624G MinOr Tree</vt:lpstr>
      <vt:lpstr>CF1624G MinOr Tree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日出新闻社老总</cp:lastModifiedBy>
  <cp:revision>163</cp:revision>
  <dcterms:created xsi:type="dcterms:W3CDTF">2019-06-19T02:08:00Z</dcterms:created>
  <dcterms:modified xsi:type="dcterms:W3CDTF">2022-04-10T07:38:23Z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3554C81A93DD4992A086DCB1C5B45CE8</vt:lpwstr>
  </property>
</Properties>
</file>