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6" r:id="rId2"/>
    <p:sldId id="271" r:id="rId3"/>
    <p:sldId id="274" r:id="rId4"/>
    <p:sldId id="273" r:id="rId5"/>
    <p:sldId id="276" r:id="rId6"/>
    <p:sldId id="277" r:id="rId7"/>
    <p:sldId id="275" r:id="rId8"/>
    <p:sldId id="278" r:id="rId9"/>
    <p:sldId id="279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F9418"/>
    <a:srgbClr val="6AA51B"/>
    <a:srgbClr val="77BC1F"/>
    <a:srgbClr val="4F1866"/>
    <a:srgbClr val="FFFFFF"/>
    <a:srgbClr val="DBEFF4"/>
    <a:srgbClr val="3A2B4F"/>
    <a:srgbClr val="4C3767"/>
    <a:srgbClr val="644987"/>
    <a:srgbClr val="F6701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-96" y="-125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5" name="矩形 106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D03161"/>
              </a:gs>
              <a:gs pos="100000">
                <a:srgbClr val="43156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4" name="圆角矩形 10613"/>
          <p:cNvSpPr/>
          <p:nvPr userDrawn="1"/>
        </p:nvSpPr>
        <p:spPr>
          <a:xfrm>
            <a:off x="595086" y="453572"/>
            <a:ext cx="11001829" cy="5950857"/>
          </a:xfrm>
          <a:prstGeom prst="roundRect">
            <a:avLst>
              <a:gd name="adj" fmla="val 3542"/>
            </a:avLst>
          </a:prstGeom>
          <a:solidFill>
            <a:schemeClr val="bg1"/>
          </a:solidFill>
          <a:ln>
            <a:noFill/>
          </a:ln>
          <a:effectLst>
            <a:outerShdw blurRad="584200" dist="76200" dir="2940000" algn="l" rotWithShape="0">
              <a:srgbClr val="240B37">
                <a:alpha val="6039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78379" y="3336109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78379" y="3794243"/>
            <a:ext cx="3684135" cy="248371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240B37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178379" y="2163854"/>
            <a:ext cx="546961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rgbClr val="240B37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178379" y="1284288"/>
            <a:ext cx="5469618" cy="698591"/>
          </a:xfrm>
        </p:spPr>
        <p:txBody>
          <a:bodyPr anchor="ctr">
            <a:normAutofit/>
          </a:bodyPr>
          <a:lstStyle>
            <a:lvl1pPr algn="l">
              <a:defRPr sz="4400">
                <a:solidFill>
                  <a:srgbClr val="240B37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238" name="Freeform 236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EB451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9" name="Freeform 237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" name="Freeform 238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1" name="Freeform 239"/>
          <p:cNvSpPr>
            <a:spLocks/>
          </p:cNvSpPr>
          <p:nvPr userDrawn="1"/>
        </p:nvSpPr>
        <p:spPr bwMode="auto">
          <a:xfrm>
            <a:off x="6125937" y="3691391"/>
            <a:ext cx="1138238" cy="873125"/>
          </a:xfrm>
          <a:custGeom>
            <a:avLst/>
            <a:gdLst>
              <a:gd name="T0" fmla="*/ 717 w 717"/>
              <a:gd name="T1" fmla="*/ 550 h 550"/>
              <a:gd name="T2" fmla="*/ 0 w 717"/>
              <a:gd name="T3" fmla="*/ 136 h 550"/>
              <a:gd name="T4" fmla="*/ 0 w 717"/>
              <a:gd name="T5" fmla="*/ 0 h 550"/>
              <a:gd name="T6" fmla="*/ 717 w 717"/>
              <a:gd name="T7" fmla="*/ 414 h 550"/>
              <a:gd name="T8" fmla="*/ 717 w 717"/>
              <a:gd name="T9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550">
                <a:moveTo>
                  <a:pt x="717" y="550"/>
                </a:moveTo>
                <a:lnTo>
                  <a:pt x="0" y="136"/>
                </a:lnTo>
                <a:lnTo>
                  <a:pt x="0" y="0"/>
                </a:lnTo>
                <a:lnTo>
                  <a:pt x="717" y="414"/>
                </a:lnTo>
                <a:lnTo>
                  <a:pt x="717" y="5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2" name="Freeform 240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Freeform 241"/>
          <p:cNvSpPr>
            <a:spLocks/>
          </p:cNvSpPr>
          <p:nvPr userDrawn="1"/>
        </p:nvSpPr>
        <p:spPr bwMode="auto">
          <a:xfrm>
            <a:off x="6141812" y="3700916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4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4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Freeform 242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5" name="Freeform 243"/>
          <p:cNvSpPr>
            <a:spLocks/>
          </p:cNvSpPr>
          <p:nvPr userDrawn="1"/>
        </p:nvSpPr>
        <p:spPr bwMode="auto">
          <a:xfrm>
            <a:off x="6170387" y="3718379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3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6" name="Freeform 244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7" name="Freeform 245"/>
          <p:cNvSpPr>
            <a:spLocks/>
          </p:cNvSpPr>
          <p:nvPr userDrawn="1"/>
        </p:nvSpPr>
        <p:spPr bwMode="auto">
          <a:xfrm>
            <a:off x="6198962" y="37326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8" name="Freeform 246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9" name="Freeform 247"/>
          <p:cNvSpPr>
            <a:spLocks/>
          </p:cNvSpPr>
          <p:nvPr userDrawn="1"/>
        </p:nvSpPr>
        <p:spPr bwMode="auto">
          <a:xfrm>
            <a:off x="6227537" y="37501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0" name="Freeform 248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1" name="Freeform 249"/>
          <p:cNvSpPr>
            <a:spLocks/>
          </p:cNvSpPr>
          <p:nvPr userDrawn="1"/>
        </p:nvSpPr>
        <p:spPr bwMode="auto">
          <a:xfrm>
            <a:off x="6283100" y="37818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2" name="Freeform 250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3" name="Freeform 251"/>
          <p:cNvSpPr>
            <a:spLocks/>
          </p:cNvSpPr>
          <p:nvPr userDrawn="1"/>
        </p:nvSpPr>
        <p:spPr bwMode="auto">
          <a:xfrm>
            <a:off x="6311675" y="37993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4" name="Freeform 252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5" name="Freeform 253"/>
          <p:cNvSpPr>
            <a:spLocks/>
          </p:cNvSpPr>
          <p:nvPr userDrawn="1"/>
        </p:nvSpPr>
        <p:spPr bwMode="auto">
          <a:xfrm>
            <a:off x="6338662" y="3813629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9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9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6" name="Freeform 254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7" name="Freeform 255"/>
          <p:cNvSpPr>
            <a:spLocks/>
          </p:cNvSpPr>
          <p:nvPr userDrawn="1"/>
        </p:nvSpPr>
        <p:spPr bwMode="auto">
          <a:xfrm>
            <a:off x="6367237" y="3831091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7 h 52"/>
              <a:gd name="T4" fmla="*/ 0 w 6"/>
              <a:gd name="T5" fmla="*/ 0 h 52"/>
              <a:gd name="T6" fmla="*/ 6 w 6"/>
              <a:gd name="T7" fmla="*/ 3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7"/>
                </a:lnTo>
                <a:lnTo>
                  <a:pt x="0" y="0"/>
                </a:lnTo>
                <a:lnTo>
                  <a:pt x="6" y="3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8" name="Freeform 256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59" name="Freeform 257"/>
          <p:cNvSpPr>
            <a:spLocks/>
          </p:cNvSpPr>
          <p:nvPr userDrawn="1"/>
        </p:nvSpPr>
        <p:spPr bwMode="auto">
          <a:xfrm>
            <a:off x="6421212" y="3862841"/>
            <a:ext cx="12700" cy="82550"/>
          </a:xfrm>
          <a:custGeom>
            <a:avLst/>
            <a:gdLst>
              <a:gd name="T0" fmla="*/ 8 w 8"/>
              <a:gd name="T1" fmla="*/ 52 h 52"/>
              <a:gd name="T2" fmla="*/ 0 w 8"/>
              <a:gd name="T3" fmla="*/ 48 h 52"/>
              <a:gd name="T4" fmla="*/ 0 w 8"/>
              <a:gd name="T5" fmla="*/ 0 h 52"/>
              <a:gd name="T6" fmla="*/ 8 w 8"/>
              <a:gd name="T7" fmla="*/ 5 h 52"/>
              <a:gd name="T8" fmla="*/ 8 w 8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2">
                <a:moveTo>
                  <a:pt x="8" y="52"/>
                </a:moveTo>
                <a:lnTo>
                  <a:pt x="0" y="48"/>
                </a:lnTo>
                <a:lnTo>
                  <a:pt x="0" y="0"/>
                </a:lnTo>
                <a:lnTo>
                  <a:pt x="8" y="5"/>
                </a:lnTo>
                <a:lnTo>
                  <a:pt x="8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0" name="Freeform 258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1" name="Freeform 259"/>
          <p:cNvSpPr>
            <a:spLocks/>
          </p:cNvSpPr>
          <p:nvPr userDrawn="1"/>
        </p:nvSpPr>
        <p:spPr bwMode="auto">
          <a:xfrm>
            <a:off x="6449787" y="38803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2" name="Freeform 260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3" name="Freeform 261"/>
          <p:cNvSpPr>
            <a:spLocks/>
          </p:cNvSpPr>
          <p:nvPr userDrawn="1"/>
        </p:nvSpPr>
        <p:spPr bwMode="auto">
          <a:xfrm>
            <a:off x="6478362" y="38945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4" name="Freeform 262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5" name="Freeform 263"/>
          <p:cNvSpPr>
            <a:spLocks/>
          </p:cNvSpPr>
          <p:nvPr userDrawn="1"/>
        </p:nvSpPr>
        <p:spPr bwMode="auto">
          <a:xfrm>
            <a:off x="6506937" y="39120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6" name="Freeform 264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7" name="Freeform 265"/>
          <p:cNvSpPr>
            <a:spLocks/>
          </p:cNvSpPr>
          <p:nvPr userDrawn="1"/>
        </p:nvSpPr>
        <p:spPr bwMode="auto">
          <a:xfrm>
            <a:off x="6562500" y="39438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8" name="Freeform 266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69" name="Freeform 267"/>
          <p:cNvSpPr>
            <a:spLocks/>
          </p:cNvSpPr>
          <p:nvPr userDrawn="1"/>
        </p:nvSpPr>
        <p:spPr bwMode="auto">
          <a:xfrm>
            <a:off x="6591075" y="395967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0" name="Freeform 268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1" name="Freeform 269"/>
          <p:cNvSpPr>
            <a:spLocks/>
          </p:cNvSpPr>
          <p:nvPr userDrawn="1"/>
        </p:nvSpPr>
        <p:spPr bwMode="auto">
          <a:xfrm>
            <a:off x="6618062" y="3977141"/>
            <a:ext cx="12700" cy="80963"/>
          </a:xfrm>
          <a:custGeom>
            <a:avLst/>
            <a:gdLst>
              <a:gd name="T0" fmla="*/ 8 w 8"/>
              <a:gd name="T1" fmla="*/ 51 h 51"/>
              <a:gd name="T2" fmla="*/ 0 w 8"/>
              <a:gd name="T3" fmla="*/ 47 h 51"/>
              <a:gd name="T4" fmla="*/ 0 w 8"/>
              <a:gd name="T5" fmla="*/ 0 h 51"/>
              <a:gd name="T6" fmla="*/ 8 w 8"/>
              <a:gd name="T7" fmla="*/ 4 h 51"/>
              <a:gd name="T8" fmla="*/ 8 w 8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1">
                <a:moveTo>
                  <a:pt x="8" y="51"/>
                </a:moveTo>
                <a:lnTo>
                  <a:pt x="0" y="47"/>
                </a:lnTo>
                <a:lnTo>
                  <a:pt x="0" y="0"/>
                </a:lnTo>
                <a:lnTo>
                  <a:pt x="8" y="4"/>
                </a:lnTo>
                <a:lnTo>
                  <a:pt x="8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2" name="Freeform 270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3" name="Freeform 271"/>
          <p:cNvSpPr>
            <a:spLocks/>
          </p:cNvSpPr>
          <p:nvPr userDrawn="1"/>
        </p:nvSpPr>
        <p:spPr bwMode="auto">
          <a:xfrm>
            <a:off x="6646637" y="39914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4" name="Freeform 272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5" name="Freeform 273"/>
          <p:cNvSpPr>
            <a:spLocks/>
          </p:cNvSpPr>
          <p:nvPr userDrawn="1"/>
        </p:nvSpPr>
        <p:spPr bwMode="auto">
          <a:xfrm>
            <a:off x="6703787" y="40247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6" name="Freeform 274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7" name="Freeform 275"/>
          <p:cNvSpPr>
            <a:spLocks/>
          </p:cNvSpPr>
          <p:nvPr userDrawn="1"/>
        </p:nvSpPr>
        <p:spPr bwMode="auto">
          <a:xfrm>
            <a:off x="6730775" y="40406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8" name="Freeform 276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79" name="Freeform 277"/>
          <p:cNvSpPr>
            <a:spLocks/>
          </p:cNvSpPr>
          <p:nvPr userDrawn="1"/>
        </p:nvSpPr>
        <p:spPr bwMode="auto">
          <a:xfrm>
            <a:off x="6759350" y="40581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0" name="Freeform 278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1" name="Freeform 279"/>
          <p:cNvSpPr>
            <a:spLocks/>
          </p:cNvSpPr>
          <p:nvPr userDrawn="1"/>
        </p:nvSpPr>
        <p:spPr bwMode="auto">
          <a:xfrm>
            <a:off x="6787925" y="40723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9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9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2" name="Freeform 280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3" name="Freeform 281"/>
          <p:cNvSpPr>
            <a:spLocks/>
          </p:cNvSpPr>
          <p:nvPr userDrawn="1"/>
        </p:nvSpPr>
        <p:spPr bwMode="auto">
          <a:xfrm>
            <a:off x="6843487" y="4107316"/>
            <a:ext cx="11113" cy="79375"/>
          </a:xfrm>
          <a:custGeom>
            <a:avLst/>
            <a:gdLst>
              <a:gd name="T0" fmla="*/ 7 w 7"/>
              <a:gd name="T1" fmla="*/ 50 h 50"/>
              <a:gd name="T2" fmla="*/ 0 w 7"/>
              <a:gd name="T3" fmla="*/ 47 h 50"/>
              <a:gd name="T4" fmla="*/ 0 w 7"/>
              <a:gd name="T5" fmla="*/ 0 h 50"/>
              <a:gd name="T6" fmla="*/ 7 w 7"/>
              <a:gd name="T7" fmla="*/ 3 h 50"/>
              <a:gd name="T8" fmla="*/ 7 w 7"/>
              <a:gd name="T9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0">
                <a:moveTo>
                  <a:pt x="7" y="50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4" name="Freeform 282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5" name="Freeform 283"/>
          <p:cNvSpPr>
            <a:spLocks/>
          </p:cNvSpPr>
          <p:nvPr userDrawn="1"/>
        </p:nvSpPr>
        <p:spPr bwMode="auto">
          <a:xfrm>
            <a:off x="6872062" y="41216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5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5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6" name="Freeform 284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7" name="Freeform 285"/>
          <p:cNvSpPr>
            <a:spLocks/>
          </p:cNvSpPr>
          <p:nvPr userDrawn="1"/>
        </p:nvSpPr>
        <p:spPr bwMode="auto">
          <a:xfrm>
            <a:off x="6900637" y="41390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8" name="Freeform 286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9" name="Freeform 287"/>
          <p:cNvSpPr>
            <a:spLocks/>
          </p:cNvSpPr>
          <p:nvPr userDrawn="1"/>
        </p:nvSpPr>
        <p:spPr bwMode="auto">
          <a:xfrm>
            <a:off x="6927625" y="4153354"/>
            <a:ext cx="9525" cy="82550"/>
          </a:xfrm>
          <a:custGeom>
            <a:avLst/>
            <a:gdLst>
              <a:gd name="T0" fmla="*/ 6 w 6"/>
              <a:gd name="T1" fmla="*/ 52 h 52"/>
              <a:gd name="T2" fmla="*/ 0 w 6"/>
              <a:gd name="T3" fmla="*/ 48 h 52"/>
              <a:gd name="T4" fmla="*/ 0 w 6"/>
              <a:gd name="T5" fmla="*/ 0 h 52"/>
              <a:gd name="T6" fmla="*/ 6 w 6"/>
              <a:gd name="T7" fmla="*/ 5 h 52"/>
              <a:gd name="T8" fmla="*/ 6 w 6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52">
                <a:moveTo>
                  <a:pt x="6" y="52"/>
                </a:moveTo>
                <a:lnTo>
                  <a:pt x="0" y="48"/>
                </a:lnTo>
                <a:lnTo>
                  <a:pt x="0" y="0"/>
                </a:lnTo>
                <a:lnTo>
                  <a:pt x="6" y="5"/>
                </a:lnTo>
                <a:lnTo>
                  <a:pt x="6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0" name="Freeform 288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1" name="Freeform 289"/>
          <p:cNvSpPr>
            <a:spLocks/>
          </p:cNvSpPr>
          <p:nvPr userDrawn="1"/>
        </p:nvSpPr>
        <p:spPr bwMode="auto">
          <a:xfrm>
            <a:off x="6983187" y="418669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2" name="Freeform 290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3" name="Freeform 291"/>
          <p:cNvSpPr>
            <a:spLocks/>
          </p:cNvSpPr>
          <p:nvPr userDrawn="1"/>
        </p:nvSpPr>
        <p:spPr bwMode="auto">
          <a:xfrm>
            <a:off x="7010175" y="42025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4" name="Freeform 292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5" name="Freeform 293"/>
          <p:cNvSpPr>
            <a:spLocks/>
          </p:cNvSpPr>
          <p:nvPr userDrawn="1"/>
        </p:nvSpPr>
        <p:spPr bwMode="auto">
          <a:xfrm>
            <a:off x="7038750" y="4218441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6" name="Freeform 294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7" name="Freeform 295"/>
          <p:cNvSpPr>
            <a:spLocks/>
          </p:cNvSpPr>
          <p:nvPr userDrawn="1"/>
        </p:nvSpPr>
        <p:spPr bwMode="auto">
          <a:xfrm>
            <a:off x="7067325" y="4235904"/>
            <a:ext cx="11113" cy="80963"/>
          </a:xfrm>
          <a:custGeom>
            <a:avLst/>
            <a:gdLst>
              <a:gd name="T0" fmla="*/ 7 w 7"/>
              <a:gd name="T1" fmla="*/ 51 h 51"/>
              <a:gd name="T2" fmla="*/ 0 w 7"/>
              <a:gd name="T3" fmla="*/ 47 h 51"/>
              <a:gd name="T4" fmla="*/ 0 w 7"/>
              <a:gd name="T5" fmla="*/ 0 h 51"/>
              <a:gd name="T6" fmla="*/ 7 w 7"/>
              <a:gd name="T7" fmla="*/ 4 h 51"/>
              <a:gd name="T8" fmla="*/ 7 w 7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1">
                <a:moveTo>
                  <a:pt x="7" y="51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8" name="Freeform 296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99" name="Freeform 297"/>
          <p:cNvSpPr>
            <a:spLocks/>
          </p:cNvSpPr>
          <p:nvPr userDrawn="1"/>
        </p:nvSpPr>
        <p:spPr bwMode="auto">
          <a:xfrm>
            <a:off x="7122887" y="426765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0" name="Freeform 298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1" name="Freeform 299"/>
          <p:cNvSpPr>
            <a:spLocks/>
          </p:cNvSpPr>
          <p:nvPr userDrawn="1"/>
        </p:nvSpPr>
        <p:spPr bwMode="auto">
          <a:xfrm>
            <a:off x="7151462" y="4283529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8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8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2" name="Freeform 300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3" name="Freeform 301"/>
          <p:cNvSpPr>
            <a:spLocks/>
          </p:cNvSpPr>
          <p:nvPr userDrawn="1"/>
        </p:nvSpPr>
        <p:spPr bwMode="auto">
          <a:xfrm>
            <a:off x="7180037" y="4299404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4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4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4" name="Freeform 302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5" name="Freeform 303"/>
          <p:cNvSpPr>
            <a:spLocks/>
          </p:cNvSpPr>
          <p:nvPr userDrawn="1"/>
        </p:nvSpPr>
        <p:spPr bwMode="auto">
          <a:xfrm>
            <a:off x="7207025" y="4316866"/>
            <a:ext cx="11113" cy="82550"/>
          </a:xfrm>
          <a:custGeom>
            <a:avLst/>
            <a:gdLst>
              <a:gd name="T0" fmla="*/ 7 w 7"/>
              <a:gd name="T1" fmla="*/ 52 h 52"/>
              <a:gd name="T2" fmla="*/ 0 w 7"/>
              <a:gd name="T3" fmla="*/ 47 h 52"/>
              <a:gd name="T4" fmla="*/ 0 w 7"/>
              <a:gd name="T5" fmla="*/ 0 h 52"/>
              <a:gd name="T6" fmla="*/ 7 w 7"/>
              <a:gd name="T7" fmla="*/ 3 h 52"/>
              <a:gd name="T8" fmla="*/ 7 w 7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52">
                <a:moveTo>
                  <a:pt x="7" y="52"/>
                </a:moveTo>
                <a:lnTo>
                  <a:pt x="0" y="47"/>
                </a:lnTo>
                <a:lnTo>
                  <a:pt x="0" y="0"/>
                </a:lnTo>
                <a:lnTo>
                  <a:pt x="7" y="3"/>
                </a:lnTo>
                <a:lnTo>
                  <a:pt x="7" y="5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6" name="Freeform 304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7" name="Freeform 305"/>
          <p:cNvSpPr>
            <a:spLocks/>
          </p:cNvSpPr>
          <p:nvPr userDrawn="1"/>
        </p:nvSpPr>
        <p:spPr bwMode="auto">
          <a:xfrm>
            <a:off x="6254525" y="3764416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8" name="Freeform 306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9" name="Freeform 307"/>
          <p:cNvSpPr>
            <a:spLocks/>
          </p:cNvSpPr>
          <p:nvPr userDrawn="1"/>
        </p:nvSpPr>
        <p:spPr bwMode="auto">
          <a:xfrm>
            <a:off x="6394225" y="3846966"/>
            <a:ext cx="11113" cy="112713"/>
          </a:xfrm>
          <a:custGeom>
            <a:avLst/>
            <a:gdLst>
              <a:gd name="T0" fmla="*/ 7 w 7"/>
              <a:gd name="T1" fmla="*/ 71 h 71"/>
              <a:gd name="T2" fmla="*/ 0 w 7"/>
              <a:gd name="T3" fmla="*/ 68 h 71"/>
              <a:gd name="T4" fmla="*/ 0 w 7"/>
              <a:gd name="T5" fmla="*/ 0 h 71"/>
              <a:gd name="T6" fmla="*/ 7 w 7"/>
              <a:gd name="T7" fmla="*/ 4 h 71"/>
              <a:gd name="T8" fmla="*/ 7 w 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1">
                <a:moveTo>
                  <a:pt x="7" y="71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0" name="Freeform 308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1" name="Freeform 309"/>
          <p:cNvSpPr>
            <a:spLocks/>
          </p:cNvSpPr>
          <p:nvPr userDrawn="1"/>
        </p:nvSpPr>
        <p:spPr bwMode="auto">
          <a:xfrm>
            <a:off x="6533925" y="3927929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2" name="Freeform 310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3" name="Freeform 311"/>
          <p:cNvSpPr>
            <a:spLocks/>
          </p:cNvSpPr>
          <p:nvPr userDrawn="1"/>
        </p:nvSpPr>
        <p:spPr bwMode="auto">
          <a:xfrm>
            <a:off x="6675212" y="4008891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4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4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4" name="Freeform 312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5" name="Freeform 313"/>
          <p:cNvSpPr>
            <a:spLocks/>
          </p:cNvSpPr>
          <p:nvPr userDrawn="1"/>
        </p:nvSpPr>
        <p:spPr bwMode="auto">
          <a:xfrm>
            <a:off x="6816500" y="40898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7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7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6" name="Freeform 314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7" name="Freeform 315"/>
          <p:cNvSpPr>
            <a:spLocks/>
          </p:cNvSpPr>
          <p:nvPr userDrawn="1"/>
        </p:nvSpPr>
        <p:spPr bwMode="auto">
          <a:xfrm>
            <a:off x="6954612" y="4170816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8 h 72"/>
              <a:gd name="T4" fmla="*/ 0 w 7"/>
              <a:gd name="T5" fmla="*/ 0 h 72"/>
              <a:gd name="T6" fmla="*/ 7 w 7"/>
              <a:gd name="T7" fmla="*/ 3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8"/>
                </a:lnTo>
                <a:lnTo>
                  <a:pt x="0" y="0"/>
                </a:lnTo>
                <a:lnTo>
                  <a:pt x="7" y="3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8" name="Freeform 316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19" name="Freeform 317"/>
          <p:cNvSpPr>
            <a:spLocks/>
          </p:cNvSpPr>
          <p:nvPr userDrawn="1"/>
        </p:nvSpPr>
        <p:spPr bwMode="auto">
          <a:xfrm>
            <a:off x="7095900" y="4250191"/>
            <a:ext cx="11113" cy="115888"/>
          </a:xfrm>
          <a:custGeom>
            <a:avLst/>
            <a:gdLst>
              <a:gd name="T0" fmla="*/ 7 w 7"/>
              <a:gd name="T1" fmla="*/ 73 h 73"/>
              <a:gd name="T2" fmla="*/ 0 w 7"/>
              <a:gd name="T3" fmla="*/ 69 h 73"/>
              <a:gd name="T4" fmla="*/ 0 w 7"/>
              <a:gd name="T5" fmla="*/ 0 h 73"/>
              <a:gd name="T6" fmla="*/ 7 w 7"/>
              <a:gd name="T7" fmla="*/ 5 h 73"/>
              <a:gd name="T8" fmla="*/ 7 w 7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3">
                <a:moveTo>
                  <a:pt x="7" y="73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0" name="Freeform 318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1" name="Freeform 319"/>
          <p:cNvSpPr>
            <a:spLocks/>
          </p:cNvSpPr>
          <p:nvPr userDrawn="1"/>
        </p:nvSpPr>
        <p:spPr bwMode="auto">
          <a:xfrm>
            <a:off x="7235600" y="4331154"/>
            <a:ext cx="11113" cy="114300"/>
          </a:xfrm>
          <a:custGeom>
            <a:avLst/>
            <a:gdLst>
              <a:gd name="T0" fmla="*/ 7 w 7"/>
              <a:gd name="T1" fmla="*/ 72 h 72"/>
              <a:gd name="T2" fmla="*/ 0 w 7"/>
              <a:gd name="T3" fmla="*/ 69 h 72"/>
              <a:gd name="T4" fmla="*/ 0 w 7"/>
              <a:gd name="T5" fmla="*/ 0 h 72"/>
              <a:gd name="T6" fmla="*/ 7 w 7"/>
              <a:gd name="T7" fmla="*/ 5 h 72"/>
              <a:gd name="T8" fmla="*/ 7 w 7"/>
              <a:gd name="T9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2">
                <a:moveTo>
                  <a:pt x="7" y="72"/>
                </a:moveTo>
                <a:lnTo>
                  <a:pt x="0" y="69"/>
                </a:lnTo>
                <a:lnTo>
                  <a:pt x="0" y="0"/>
                </a:lnTo>
                <a:lnTo>
                  <a:pt x="7" y="5"/>
                </a:lnTo>
                <a:lnTo>
                  <a:pt x="7" y="7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2" name="Freeform 320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3" name="Freeform 321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31 w 31"/>
              <a:gd name="T3" fmla="*/ 134 h 151"/>
              <a:gd name="T4" fmla="*/ 0 w 31"/>
              <a:gd name="T5" fmla="*/ 151 h 151"/>
              <a:gd name="T6" fmla="*/ 0 w 31"/>
              <a:gd name="T7" fmla="*/ 15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31" y="134"/>
                </a:lnTo>
                <a:lnTo>
                  <a:pt x="0" y="151"/>
                </a:lnTo>
                <a:lnTo>
                  <a:pt x="0" y="15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4" name="Freeform 322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  <a:close/>
              </a:path>
            </a:pathLst>
          </a:custGeom>
          <a:solidFill>
            <a:srgbClr val="C767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5" name="Freeform 323"/>
          <p:cNvSpPr>
            <a:spLocks/>
          </p:cNvSpPr>
          <p:nvPr userDrawn="1"/>
        </p:nvSpPr>
        <p:spPr bwMode="auto">
          <a:xfrm>
            <a:off x="7264175" y="4324804"/>
            <a:ext cx="49213" cy="239713"/>
          </a:xfrm>
          <a:custGeom>
            <a:avLst/>
            <a:gdLst>
              <a:gd name="T0" fmla="*/ 31 w 31"/>
              <a:gd name="T1" fmla="*/ 0 h 151"/>
              <a:gd name="T2" fmla="*/ 0 w 31"/>
              <a:gd name="T3" fmla="*/ 15 h 151"/>
              <a:gd name="T4" fmla="*/ 0 w 31"/>
              <a:gd name="T5" fmla="*/ 151 h 151"/>
              <a:gd name="T6" fmla="*/ 31 w 31"/>
              <a:gd name="T7" fmla="*/ 134 h 151"/>
              <a:gd name="T8" fmla="*/ 31 w 31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151">
                <a:moveTo>
                  <a:pt x="31" y="0"/>
                </a:moveTo>
                <a:lnTo>
                  <a:pt x="0" y="15"/>
                </a:lnTo>
                <a:lnTo>
                  <a:pt x="0" y="151"/>
                </a:lnTo>
                <a:lnTo>
                  <a:pt x="31" y="134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6" name="Freeform 324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  <a:close/>
              </a:path>
            </a:pathLst>
          </a:custGeom>
          <a:solidFill>
            <a:srgbClr val="F37C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7" name="Freeform 325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0 w 748"/>
              <a:gd name="T1" fmla="*/ 17 h 431"/>
              <a:gd name="T2" fmla="*/ 29 w 748"/>
              <a:gd name="T3" fmla="*/ 0 h 431"/>
              <a:gd name="T4" fmla="*/ 748 w 748"/>
              <a:gd name="T5" fmla="*/ 416 h 431"/>
              <a:gd name="T6" fmla="*/ 717 w 748"/>
              <a:gd name="T7" fmla="*/ 431 h 431"/>
              <a:gd name="T8" fmla="*/ 0 w 748"/>
              <a:gd name="T9" fmla="*/ 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0" y="17"/>
                </a:moveTo>
                <a:lnTo>
                  <a:pt x="29" y="0"/>
                </a:lnTo>
                <a:lnTo>
                  <a:pt x="748" y="416"/>
                </a:lnTo>
                <a:lnTo>
                  <a:pt x="717" y="431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8" name="Freeform 326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  <a:close/>
              </a:path>
            </a:pathLst>
          </a:custGeom>
          <a:solidFill>
            <a:srgbClr val="F8B2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9" name="Freeform 327"/>
          <p:cNvSpPr>
            <a:spLocks/>
          </p:cNvSpPr>
          <p:nvPr userDrawn="1"/>
        </p:nvSpPr>
        <p:spPr bwMode="auto">
          <a:xfrm>
            <a:off x="6125937" y="3664404"/>
            <a:ext cx="1187450" cy="684213"/>
          </a:xfrm>
          <a:custGeom>
            <a:avLst/>
            <a:gdLst>
              <a:gd name="T0" fmla="*/ 29 w 748"/>
              <a:gd name="T1" fmla="*/ 0 h 431"/>
              <a:gd name="T2" fmla="*/ 0 w 748"/>
              <a:gd name="T3" fmla="*/ 17 h 431"/>
              <a:gd name="T4" fmla="*/ 717 w 748"/>
              <a:gd name="T5" fmla="*/ 431 h 431"/>
              <a:gd name="T6" fmla="*/ 748 w 748"/>
              <a:gd name="T7" fmla="*/ 416 h 431"/>
              <a:gd name="T8" fmla="*/ 29 w 748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431">
                <a:moveTo>
                  <a:pt x="29" y="0"/>
                </a:moveTo>
                <a:lnTo>
                  <a:pt x="0" y="17"/>
                </a:lnTo>
                <a:lnTo>
                  <a:pt x="717" y="431"/>
                </a:lnTo>
                <a:lnTo>
                  <a:pt x="748" y="416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0" name="Freeform 328"/>
          <p:cNvSpPr>
            <a:spLocks/>
          </p:cNvSpPr>
          <p:nvPr userDrawn="1"/>
        </p:nvSpPr>
        <p:spPr bwMode="auto">
          <a:xfrm>
            <a:off x="10078812" y="5121729"/>
            <a:ext cx="120650" cy="142875"/>
          </a:xfrm>
          <a:custGeom>
            <a:avLst/>
            <a:gdLst>
              <a:gd name="T0" fmla="*/ 64 w 64"/>
              <a:gd name="T1" fmla="*/ 57 h 76"/>
              <a:gd name="T2" fmla="*/ 57 w 64"/>
              <a:gd name="T3" fmla="*/ 72 h 76"/>
              <a:gd name="T4" fmla="*/ 55 w 64"/>
              <a:gd name="T5" fmla="*/ 74 h 76"/>
              <a:gd name="T6" fmla="*/ 54 w 64"/>
              <a:gd name="T7" fmla="*/ 74 h 76"/>
              <a:gd name="T8" fmla="*/ 32 w 64"/>
              <a:gd name="T9" fmla="*/ 70 h 76"/>
              <a:gd name="T10" fmla="*/ 11 w 64"/>
              <a:gd name="T11" fmla="*/ 50 h 76"/>
              <a:gd name="T12" fmla="*/ 11 w 64"/>
              <a:gd name="T13" fmla="*/ 50 h 76"/>
              <a:gd name="T14" fmla="*/ 0 w 64"/>
              <a:gd name="T15" fmla="*/ 20 h 76"/>
              <a:gd name="T16" fmla="*/ 7 w 64"/>
              <a:gd name="T17" fmla="*/ 4 h 76"/>
              <a:gd name="T18" fmla="*/ 7 w 64"/>
              <a:gd name="T19" fmla="*/ 4 h 76"/>
              <a:gd name="T20" fmla="*/ 8 w 64"/>
              <a:gd name="T21" fmla="*/ 3 h 76"/>
              <a:gd name="T22" fmla="*/ 8 w 64"/>
              <a:gd name="T23" fmla="*/ 3 h 76"/>
              <a:gd name="T24" fmla="*/ 32 w 64"/>
              <a:gd name="T25" fmla="*/ 7 h 76"/>
              <a:gd name="T26" fmla="*/ 53 w 64"/>
              <a:gd name="T27" fmla="*/ 26 h 76"/>
              <a:gd name="T28" fmla="*/ 53 w 64"/>
              <a:gd name="T29" fmla="*/ 27 h 76"/>
              <a:gd name="T30" fmla="*/ 64 w 64"/>
              <a:gd name="T31" fmla="*/ 5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" h="76">
                <a:moveTo>
                  <a:pt x="64" y="57"/>
                </a:moveTo>
                <a:cubicBezTo>
                  <a:pt x="64" y="64"/>
                  <a:pt x="61" y="69"/>
                  <a:pt x="57" y="72"/>
                </a:cubicBezTo>
                <a:cubicBezTo>
                  <a:pt x="55" y="74"/>
                  <a:pt x="55" y="74"/>
                  <a:pt x="55" y="74"/>
                </a:cubicBezTo>
                <a:cubicBezTo>
                  <a:pt x="54" y="74"/>
                  <a:pt x="54" y="74"/>
                  <a:pt x="54" y="74"/>
                </a:cubicBezTo>
                <a:cubicBezTo>
                  <a:pt x="49" y="76"/>
                  <a:pt x="41" y="75"/>
                  <a:pt x="32" y="70"/>
                </a:cubicBezTo>
                <a:cubicBezTo>
                  <a:pt x="24" y="65"/>
                  <a:pt x="17" y="58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4" y="41"/>
                  <a:pt x="0" y="29"/>
                  <a:pt x="0" y="20"/>
                </a:cubicBezTo>
                <a:cubicBezTo>
                  <a:pt x="0" y="12"/>
                  <a:pt x="3" y="7"/>
                  <a:pt x="7" y="4"/>
                </a:cubicBezTo>
                <a:cubicBezTo>
                  <a:pt x="7" y="4"/>
                  <a:pt x="7" y="4"/>
                  <a:pt x="7" y="4"/>
                </a:cubicBezTo>
                <a:cubicBezTo>
                  <a:pt x="8" y="3"/>
                  <a:pt x="8" y="3"/>
                  <a:pt x="8" y="3"/>
                </a:cubicBezTo>
                <a:cubicBezTo>
                  <a:pt x="8" y="3"/>
                  <a:pt x="8" y="3"/>
                  <a:pt x="8" y="3"/>
                </a:cubicBezTo>
                <a:cubicBezTo>
                  <a:pt x="14" y="0"/>
                  <a:pt x="23" y="1"/>
                  <a:pt x="32" y="7"/>
                </a:cubicBezTo>
                <a:cubicBezTo>
                  <a:pt x="40" y="11"/>
                  <a:pt x="47" y="18"/>
                  <a:pt x="53" y="26"/>
                </a:cubicBezTo>
                <a:cubicBezTo>
                  <a:pt x="53" y="27"/>
                  <a:pt x="53" y="27"/>
                  <a:pt x="53" y="27"/>
                </a:cubicBezTo>
                <a:cubicBezTo>
                  <a:pt x="60" y="36"/>
                  <a:pt x="64" y="47"/>
                  <a:pt x="64" y="57"/>
                </a:cubicBezTo>
              </a:path>
            </a:pathLst>
          </a:custGeom>
          <a:solidFill>
            <a:srgbClr val="C59E7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1" name="Freeform 329"/>
          <p:cNvSpPr>
            <a:spLocks/>
          </p:cNvSpPr>
          <p:nvPr userDrawn="1"/>
        </p:nvSpPr>
        <p:spPr bwMode="auto">
          <a:xfrm>
            <a:off x="9097737" y="5121729"/>
            <a:ext cx="1081088" cy="628650"/>
          </a:xfrm>
          <a:custGeom>
            <a:avLst/>
            <a:gdLst>
              <a:gd name="T0" fmla="*/ 576 w 576"/>
              <a:gd name="T1" fmla="*/ 27 h 335"/>
              <a:gd name="T2" fmla="*/ 574 w 576"/>
              <a:gd name="T3" fmla="*/ 28 h 335"/>
              <a:gd name="T4" fmla="*/ 574 w 576"/>
              <a:gd name="T5" fmla="*/ 28 h 335"/>
              <a:gd name="T6" fmla="*/ 556 w 576"/>
              <a:gd name="T7" fmla="*/ 38 h 335"/>
              <a:gd name="T8" fmla="*/ 534 w 576"/>
              <a:gd name="T9" fmla="*/ 50 h 335"/>
              <a:gd name="T10" fmla="*/ 262 w 576"/>
              <a:gd name="T11" fmla="*/ 208 h 335"/>
              <a:gd name="T12" fmla="*/ 46 w 576"/>
              <a:gd name="T13" fmla="*/ 334 h 335"/>
              <a:gd name="T14" fmla="*/ 46 w 576"/>
              <a:gd name="T15" fmla="*/ 334 h 335"/>
              <a:gd name="T16" fmla="*/ 42 w 576"/>
              <a:gd name="T17" fmla="*/ 335 h 335"/>
              <a:gd name="T18" fmla="*/ 0 w 576"/>
              <a:gd name="T19" fmla="*/ 310 h 335"/>
              <a:gd name="T20" fmla="*/ 1 w 576"/>
              <a:gd name="T21" fmla="*/ 310 h 335"/>
              <a:gd name="T22" fmla="*/ 530 w 576"/>
              <a:gd name="T23" fmla="*/ 4 h 335"/>
              <a:gd name="T24" fmla="*/ 530 w 576"/>
              <a:gd name="T25" fmla="*/ 4 h 335"/>
              <a:gd name="T26" fmla="*/ 531 w 576"/>
              <a:gd name="T27" fmla="*/ 3 h 335"/>
              <a:gd name="T28" fmla="*/ 531 w 576"/>
              <a:gd name="T29" fmla="*/ 3 h 335"/>
              <a:gd name="T30" fmla="*/ 555 w 576"/>
              <a:gd name="T31" fmla="*/ 7 h 335"/>
              <a:gd name="T32" fmla="*/ 576 w 576"/>
              <a:gd name="T33" fmla="*/ 26 h 335"/>
              <a:gd name="T34" fmla="*/ 576 w 576"/>
              <a:gd name="T35" fmla="*/ 2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335">
                <a:moveTo>
                  <a:pt x="576" y="27"/>
                </a:moveTo>
                <a:cubicBezTo>
                  <a:pt x="574" y="28"/>
                  <a:pt x="574" y="28"/>
                  <a:pt x="574" y="28"/>
                </a:cubicBezTo>
                <a:cubicBezTo>
                  <a:pt x="574" y="28"/>
                  <a:pt x="574" y="28"/>
                  <a:pt x="574" y="28"/>
                </a:cubicBezTo>
                <a:cubicBezTo>
                  <a:pt x="556" y="38"/>
                  <a:pt x="556" y="38"/>
                  <a:pt x="556" y="38"/>
                </a:cubicBezTo>
                <a:cubicBezTo>
                  <a:pt x="534" y="50"/>
                  <a:pt x="534" y="50"/>
                  <a:pt x="534" y="50"/>
                </a:cubicBezTo>
                <a:cubicBezTo>
                  <a:pt x="262" y="208"/>
                  <a:pt x="262" y="208"/>
                  <a:pt x="262" y="208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6" y="334"/>
                  <a:pt x="46" y="334"/>
                  <a:pt x="46" y="334"/>
                </a:cubicBezTo>
                <a:cubicBezTo>
                  <a:pt x="42" y="335"/>
                  <a:pt x="42" y="335"/>
                  <a:pt x="42" y="335"/>
                </a:cubicBezTo>
                <a:cubicBezTo>
                  <a:pt x="0" y="310"/>
                  <a:pt x="0" y="310"/>
                  <a:pt x="0" y="310"/>
                </a:cubicBezTo>
                <a:cubicBezTo>
                  <a:pt x="1" y="310"/>
                  <a:pt x="1" y="310"/>
                  <a:pt x="1" y="310"/>
                </a:cubicBezTo>
                <a:cubicBezTo>
                  <a:pt x="530" y="4"/>
                  <a:pt x="530" y="4"/>
                  <a:pt x="530" y="4"/>
                </a:cubicBezTo>
                <a:cubicBezTo>
                  <a:pt x="530" y="4"/>
                  <a:pt x="530" y="4"/>
                  <a:pt x="530" y="4"/>
                </a:cubicBezTo>
                <a:cubicBezTo>
                  <a:pt x="531" y="3"/>
                  <a:pt x="531" y="3"/>
                  <a:pt x="531" y="3"/>
                </a:cubicBezTo>
                <a:cubicBezTo>
                  <a:pt x="531" y="3"/>
                  <a:pt x="531" y="3"/>
                  <a:pt x="531" y="3"/>
                </a:cubicBezTo>
                <a:cubicBezTo>
                  <a:pt x="537" y="0"/>
                  <a:pt x="546" y="1"/>
                  <a:pt x="555" y="7"/>
                </a:cubicBezTo>
                <a:cubicBezTo>
                  <a:pt x="563" y="11"/>
                  <a:pt x="570" y="18"/>
                  <a:pt x="576" y="26"/>
                </a:cubicBezTo>
                <a:cubicBezTo>
                  <a:pt x="576" y="27"/>
                  <a:pt x="576" y="27"/>
                  <a:pt x="576" y="27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2" name="Freeform 330"/>
          <p:cNvSpPr>
            <a:spLocks/>
          </p:cNvSpPr>
          <p:nvPr userDrawn="1"/>
        </p:nvSpPr>
        <p:spPr bwMode="auto">
          <a:xfrm>
            <a:off x="9100912" y="5124904"/>
            <a:ext cx="1077913" cy="622300"/>
          </a:xfrm>
          <a:custGeom>
            <a:avLst/>
            <a:gdLst>
              <a:gd name="T0" fmla="*/ 537 w 574"/>
              <a:gd name="T1" fmla="*/ 0 h 332"/>
              <a:gd name="T2" fmla="*/ 529 w 574"/>
              <a:gd name="T3" fmla="*/ 1 h 332"/>
              <a:gd name="T4" fmla="*/ 529 w 574"/>
              <a:gd name="T5" fmla="*/ 1 h 332"/>
              <a:gd name="T6" fmla="*/ 528 w 574"/>
              <a:gd name="T7" fmla="*/ 2 h 332"/>
              <a:gd name="T8" fmla="*/ 528 w 574"/>
              <a:gd name="T9" fmla="*/ 2 h 332"/>
              <a:gd name="T10" fmla="*/ 0 w 574"/>
              <a:gd name="T11" fmla="*/ 307 h 332"/>
              <a:gd name="T12" fmla="*/ 7 w 574"/>
              <a:gd name="T13" fmla="*/ 306 h 332"/>
              <a:gd name="T14" fmla="*/ 22 w 574"/>
              <a:gd name="T15" fmla="*/ 311 h 332"/>
              <a:gd name="T16" fmla="*/ 44 w 574"/>
              <a:gd name="T17" fmla="*/ 332 h 332"/>
              <a:gd name="T18" fmla="*/ 260 w 574"/>
              <a:gd name="T19" fmla="*/ 206 h 332"/>
              <a:gd name="T20" fmla="*/ 532 w 574"/>
              <a:gd name="T21" fmla="*/ 48 h 332"/>
              <a:gd name="T22" fmla="*/ 554 w 574"/>
              <a:gd name="T23" fmla="*/ 36 h 332"/>
              <a:gd name="T24" fmla="*/ 572 w 574"/>
              <a:gd name="T25" fmla="*/ 26 h 332"/>
              <a:gd name="T26" fmla="*/ 572 w 574"/>
              <a:gd name="T27" fmla="*/ 26 h 332"/>
              <a:gd name="T28" fmla="*/ 574 w 574"/>
              <a:gd name="T29" fmla="*/ 24 h 332"/>
              <a:gd name="T30" fmla="*/ 553 w 574"/>
              <a:gd name="T31" fmla="*/ 5 h 332"/>
              <a:gd name="T32" fmla="*/ 537 w 574"/>
              <a:gd name="T3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4" h="332">
                <a:moveTo>
                  <a:pt x="537" y="0"/>
                </a:moveTo>
                <a:cubicBezTo>
                  <a:pt x="534" y="0"/>
                  <a:pt x="532" y="0"/>
                  <a:pt x="529" y="1"/>
                </a:cubicBezTo>
                <a:cubicBezTo>
                  <a:pt x="529" y="1"/>
                  <a:pt x="529" y="1"/>
                  <a:pt x="529" y="1"/>
                </a:cubicBezTo>
                <a:cubicBezTo>
                  <a:pt x="528" y="2"/>
                  <a:pt x="528" y="2"/>
                  <a:pt x="528" y="2"/>
                </a:cubicBezTo>
                <a:cubicBezTo>
                  <a:pt x="528" y="2"/>
                  <a:pt x="528" y="2"/>
                  <a:pt x="528" y="2"/>
                </a:cubicBezTo>
                <a:cubicBezTo>
                  <a:pt x="0" y="307"/>
                  <a:pt x="0" y="307"/>
                  <a:pt x="0" y="307"/>
                </a:cubicBezTo>
                <a:cubicBezTo>
                  <a:pt x="2" y="307"/>
                  <a:pt x="4" y="306"/>
                  <a:pt x="7" y="306"/>
                </a:cubicBezTo>
                <a:cubicBezTo>
                  <a:pt x="11" y="306"/>
                  <a:pt x="17" y="308"/>
                  <a:pt x="22" y="311"/>
                </a:cubicBezTo>
                <a:cubicBezTo>
                  <a:pt x="31" y="316"/>
                  <a:pt x="38" y="323"/>
                  <a:pt x="44" y="332"/>
                </a:cubicBezTo>
                <a:cubicBezTo>
                  <a:pt x="260" y="206"/>
                  <a:pt x="260" y="206"/>
                  <a:pt x="260" y="20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54" y="36"/>
                  <a:pt x="554" y="36"/>
                  <a:pt x="554" y="3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2" y="26"/>
                  <a:pt x="572" y="26"/>
                  <a:pt x="572" y="26"/>
                </a:cubicBezTo>
                <a:cubicBezTo>
                  <a:pt x="574" y="24"/>
                  <a:pt x="574" y="24"/>
                  <a:pt x="574" y="24"/>
                </a:cubicBezTo>
                <a:cubicBezTo>
                  <a:pt x="568" y="16"/>
                  <a:pt x="561" y="9"/>
                  <a:pt x="553" y="5"/>
                </a:cubicBezTo>
                <a:cubicBezTo>
                  <a:pt x="547" y="1"/>
                  <a:pt x="542" y="0"/>
                  <a:pt x="537" y="0"/>
                </a:cubicBezTo>
              </a:path>
            </a:pathLst>
          </a:custGeom>
          <a:solidFill>
            <a:srgbClr val="6E858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3" name="Freeform 331"/>
          <p:cNvSpPr>
            <a:spLocks/>
          </p:cNvSpPr>
          <p:nvPr userDrawn="1"/>
        </p:nvSpPr>
        <p:spPr bwMode="auto">
          <a:xfrm>
            <a:off x="9183462" y="5169354"/>
            <a:ext cx="1016000" cy="665163"/>
          </a:xfrm>
          <a:custGeom>
            <a:avLst/>
            <a:gdLst>
              <a:gd name="T0" fmla="*/ 541 w 541"/>
              <a:gd name="T1" fmla="*/ 31 h 354"/>
              <a:gd name="T2" fmla="*/ 534 w 541"/>
              <a:gd name="T3" fmla="*/ 46 h 354"/>
              <a:gd name="T4" fmla="*/ 532 w 541"/>
              <a:gd name="T5" fmla="*/ 48 h 354"/>
              <a:gd name="T6" fmla="*/ 531 w 541"/>
              <a:gd name="T7" fmla="*/ 48 h 354"/>
              <a:gd name="T8" fmla="*/ 2 w 541"/>
              <a:gd name="T9" fmla="*/ 353 h 354"/>
              <a:gd name="T10" fmla="*/ 2 w 541"/>
              <a:gd name="T11" fmla="*/ 354 h 354"/>
              <a:gd name="T12" fmla="*/ 2 w 541"/>
              <a:gd name="T13" fmla="*/ 354 h 354"/>
              <a:gd name="T14" fmla="*/ 0 w 541"/>
              <a:gd name="T15" fmla="*/ 308 h 354"/>
              <a:gd name="T16" fmla="*/ 0 w 541"/>
              <a:gd name="T17" fmla="*/ 308 h 354"/>
              <a:gd name="T18" fmla="*/ 216 w 541"/>
              <a:gd name="T19" fmla="*/ 182 h 354"/>
              <a:gd name="T20" fmla="*/ 488 w 541"/>
              <a:gd name="T21" fmla="*/ 24 h 354"/>
              <a:gd name="T22" fmla="*/ 510 w 541"/>
              <a:gd name="T23" fmla="*/ 12 h 354"/>
              <a:gd name="T24" fmla="*/ 528 w 541"/>
              <a:gd name="T25" fmla="*/ 2 h 354"/>
              <a:gd name="T26" fmla="*/ 530 w 541"/>
              <a:gd name="T27" fmla="*/ 0 h 354"/>
              <a:gd name="T28" fmla="*/ 530 w 541"/>
              <a:gd name="T29" fmla="*/ 1 h 354"/>
              <a:gd name="T30" fmla="*/ 541 w 541"/>
              <a:gd name="T31" fmla="*/ 31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1" h="354">
                <a:moveTo>
                  <a:pt x="541" y="31"/>
                </a:moveTo>
                <a:cubicBezTo>
                  <a:pt x="541" y="38"/>
                  <a:pt x="538" y="43"/>
                  <a:pt x="534" y="46"/>
                </a:cubicBezTo>
                <a:cubicBezTo>
                  <a:pt x="532" y="48"/>
                  <a:pt x="532" y="48"/>
                  <a:pt x="532" y="48"/>
                </a:cubicBezTo>
                <a:cubicBezTo>
                  <a:pt x="531" y="48"/>
                  <a:pt x="531" y="48"/>
                  <a:pt x="531" y="48"/>
                </a:cubicBezTo>
                <a:cubicBezTo>
                  <a:pt x="2" y="353"/>
                  <a:pt x="2" y="353"/>
                  <a:pt x="2" y="353"/>
                </a:cubicBezTo>
                <a:cubicBezTo>
                  <a:pt x="2" y="354"/>
                  <a:pt x="2" y="354"/>
                  <a:pt x="2" y="354"/>
                </a:cubicBezTo>
                <a:cubicBezTo>
                  <a:pt x="2" y="354"/>
                  <a:pt x="2" y="354"/>
                  <a:pt x="2" y="354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216" y="182"/>
                  <a:pt x="216" y="182"/>
                  <a:pt x="216" y="182"/>
                </a:cubicBezTo>
                <a:cubicBezTo>
                  <a:pt x="488" y="24"/>
                  <a:pt x="488" y="24"/>
                  <a:pt x="488" y="24"/>
                </a:cubicBezTo>
                <a:cubicBezTo>
                  <a:pt x="510" y="12"/>
                  <a:pt x="510" y="12"/>
                  <a:pt x="510" y="12"/>
                </a:cubicBezTo>
                <a:cubicBezTo>
                  <a:pt x="528" y="2"/>
                  <a:pt x="528" y="2"/>
                  <a:pt x="528" y="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0" y="1"/>
                  <a:pt x="530" y="1"/>
                  <a:pt x="530" y="1"/>
                </a:cubicBezTo>
                <a:cubicBezTo>
                  <a:pt x="537" y="10"/>
                  <a:pt x="541" y="21"/>
                  <a:pt x="541" y="31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4" name="Freeform 332"/>
          <p:cNvSpPr>
            <a:spLocks/>
          </p:cNvSpPr>
          <p:nvPr userDrawn="1"/>
        </p:nvSpPr>
        <p:spPr bwMode="auto">
          <a:xfrm>
            <a:off x="9034237" y="5693229"/>
            <a:ext cx="168275" cy="142875"/>
          </a:xfrm>
          <a:custGeom>
            <a:avLst/>
            <a:gdLst>
              <a:gd name="T0" fmla="*/ 1 w 90"/>
              <a:gd name="T1" fmla="*/ 68 h 76"/>
              <a:gd name="T2" fmla="*/ 7 w 90"/>
              <a:gd name="T3" fmla="*/ 56 h 76"/>
              <a:gd name="T4" fmla="*/ 7 w 90"/>
              <a:gd name="T5" fmla="*/ 55 h 76"/>
              <a:gd name="T6" fmla="*/ 29 w 90"/>
              <a:gd name="T7" fmla="*/ 12 h 76"/>
              <a:gd name="T8" fmla="*/ 29 w 90"/>
              <a:gd name="T9" fmla="*/ 10 h 76"/>
              <a:gd name="T10" fmla="*/ 29 w 90"/>
              <a:gd name="T11" fmla="*/ 10 h 76"/>
              <a:gd name="T12" fmla="*/ 58 w 90"/>
              <a:gd name="T13" fmla="*/ 8 h 76"/>
              <a:gd name="T14" fmla="*/ 80 w 90"/>
              <a:gd name="T15" fmla="*/ 29 h 76"/>
              <a:gd name="T16" fmla="*/ 80 w 90"/>
              <a:gd name="T17" fmla="*/ 29 h 76"/>
              <a:gd name="T18" fmla="*/ 80 w 90"/>
              <a:gd name="T19" fmla="*/ 29 h 76"/>
              <a:gd name="T20" fmla="*/ 90 w 90"/>
              <a:gd name="T21" fmla="*/ 58 h 76"/>
              <a:gd name="T22" fmla="*/ 74 w 90"/>
              <a:gd name="T23" fmla="*/ 76 h 76"/>
              <a:gd name="T24" fmla="*/ 74 w 90"/>
              <a:gd name="T25" fmla="*/ 76 h 76"/>
              <a:gd name="T26" fmla="*/ 22 w 90"/>
              <a:gd name="T27" fmla="*/ 75 h 76"/>
              <a:gd name="T28" fmla="*/ 21 w 90"/>
              <a:gd name="T29" fmla="*/ 75 h 76"/>
              <a:gd name="T30" fmla="*/ 20 w 90"/>
              <a:gd name="T31" fmla="*/ 75 h 76"/>
              <a:gd name="T32" fmla="*/ 5 w 90"/>
              <a:gd name="T33" fmla="*/ 75 h 76"/>
              <a:gd name="T34" fmla="*/ 2 w 90"/>
              <a:gd name="T35" fmla="*/ 73 h 76"/>
              <a:gd name="T36" fmla="*/ 1 w 90"/>
              <a:gd name="T37" fmla="*/ 73 h 76"/>
              <a:gd name="T38" fmla="*/ 1 w 90"/>
              <a:gd name="T39" fmla="*/ 72 h 76"/>
              <a:gd name="T40" fmla="*/ 1 w 90"/>
              <a:gd name="T41" fmla="*/ 6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76">
                <a:moveTo>
                  <a:pt x="1" y="68"/>
                </a:moveTo>
                <a:cubicBezTo>
                  <a:pt x="7" y="56"/>
                  <a:pt x="7" y="56"/>
                  <a:pt x="7" y="56"/>
                </a:cubicBezTo>
                <a:cubicBezTo>
                  <a:pt x="7" y="55"/>
                  <a:pt x="7" y="55"/>
                  <a:pt x="7" y="55"/>
                </a:cubicBezTo>
                <a:cubicBezTo>
                  <a:pt x="29" y="12"/>
                  <a:pt x="29" y="12"/>
                  <a:pt x="29" y="12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4" y="2"/>
                  <a:pt x="45" y="0"/>
                  <a:pt x="58" y="8"/>
                </a:cubicBezTo>
                <a:cubicBezTo>
                  <a:pt x="67" y="13"/>
                  <a:pt x="74" y="20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9"/>
                  <a:pt x="80" y="29"/>
                  <a:pt x="80" y="29"/>
                </a:cubicBezTo>
                <a:cubicBezTo>
                  <a:pt x="86" y="38"/>
                  <a:pt x="90" y="49"/>
                  <a:pt x="90" y="58"/>
                </a:cubicBezTo>
                <a:cubicBezTo>
                  <a:pt x="90" y="70"/>
                  <a:pt x="84" y="76"/>
                  <a:pt x="74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22" y="75"/>
                  <a:pt x="22" y="75"/>
                  <a:pt x="22" y="75"/>
                </a:cubicBezTo>
                <a:cubicBezTo>
                  <a:pt x="21" y="75"/>
                  <a:pt x="21" y="75"/>
                  <a:pt x="21" y="75"/>
                </a:cubicBezTo>
                <a:cubicBezTo>
                  <a:pt x="20" y="75"/>
                  <a:pt x="20" y="75"/>
                  <a:pt x="20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4" y="75"/>
                  <a:pt x="3" y="74"/>
                  <a:pt x="2" y="73"/>
                </a:cubicBezTo>
                <a:cubicBezTo>
                  <a:pt x="1" y="73"/>
                  <a:pt x="1" y="73"/>
                  <a:pt x="1" y="73"/>
                </a:cubicBezTo>
                <a:cubicBezTo>
                  <a:pt x="1" y="72"/>
                  <a:pt x="1" y="72"/>
                  <a:pt x="1" y="72"/>
                </a:cubicBezTo>
                <a:cubicBezTo>
                  <a:pt x="0" y="71"/>
                  <a:pt x="0" y="69"/>
                  <a:pt x="1" y="68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5" name="Freeform 333"/>
          <p:cNvSpPr>
            <a:spLocks noEditPoints="1"/>
          </p:cNvSpPr>
          <p:nvPr userDrawn="1"/>
        </p:nvSpPr>
        <p:spPr bwMode="auto">
          <a:xfrm>
            <a:off x="9035825" y="5699579"/>
            <a:ext cx="166688" cy="136525"/>
          </a:xfrm>
          <a:custGeom>
            <a:avLst/>
            <a:gdLst>
              <a:gd name="T0" fmla="*/ 74 w 89"/>
              <a:gd name="T1" fmla="*/ 73 h 73"/>
              <a:gd name="T2" fmla="*/ 73 w 89"/>
              <a:gd name="T3" fmla="*/ 73 h 73"/>
              <a:gd name="T4" fmla="*/ 73 w 89"/>
              <a:gd name="T5" fmla="*/ 73 h 73"/>
              <a:gd name="T6" fmla="*/ 73 w 89"/>
              <a:gd name="T7" fmla="*/ 73 h 73"/>
              <a:gd name="T8" fmla="*/ 73 w 89"/>
              <a:gd name="T9" fmla="*/ 73 h 73"/>
              <a:gd name="T10" fmla="*/ 74 w 89"/>
              <a:gd name="T11" fmla="*/ 73 h 73"/>
              <a:gd name="T12" fmla="*/ 81 w 89"/>
              <a:gd name="T13" fmla="*/ 72 h 73"/>
              <a:gd name="T14" fmla="*/ 81 w 89"/>
              <a:gd name="T15" fmla="*/ 72 h 73"/>
              <a:gd name="T16" fmla="*/ 76 w 89"/>
              <a:gd name="T17" fmla="*/ 73 h 73"/>
              <a:gd name="T18" fmla="*/ 81 w 89"/>
              <a:gd name="T19" fmla="*/ 72 h 73"/>
              <a:gd name="T20" fmla="*/ 85 w 89"/>
              <a:gd name="T21" fmla="*/ 38 h 73"/>
              <a:gd name="T22" fmla="*/ 86 w 89"/>
              <a:gd name="T23" fmla="*/ 40 h 73"/>
              <a:gd name="T24" fmla="*/ 86 w 89"/>
              <a:gd name="T25" fmla="*/ 40 h 73"/>
              <a:gd name="T26" fmla="*/ 88 w 89"/>
              <a:gd name="T27" fmla="*/ 49 h 73"/>
              <a:gd name="T28" fmla="*/ 89 w 89"/>
              <a:gd name="T29" fmla="*/ 52 h 73"/>
              <a:gd name="T30" fmla="*/ 89 w 89"/>
              <a:gd name="T31" fmla="*/ 52 h 73"/>
              <a:gd name="T32" fmla="*/ 89 w 89"/>
              <a:gd name="T33" fmla="*/ 55 h 73"/>
              <a:gd name="T34" fmla="*/ 86 w 89"/>
              <a:gd name="T35" fmla="*/ 67 h 73"/>
              <a:gd name="T36" fmla="*/ 89 w 89"/>
              <a:gd name="T37" fmla="*/ 55 h 73"/>
              <a:gd name="T38" fmla="*/ 85 w 89"/>
              <a:gd name="T39" fmla="*/ 38 h 73"/>
              <a:gd name="T40" fmla="*/ 79 w 89"/>
              <a:gd name="T41" fmla="*/ 26 h 73"/>
              <a:gd name="T42" fmla="*/ 79 w 89"/>
              <a:gd name="T43" fmla="*/ 26 h 73"/>
              <a:gd name="T44" fmla="*/ 79 w 89"/>
              <a:gd name="T45" fmla="*/ 26 h 73"/>
              <a:gd name="T46" fmla="*/ 81 w 89"/>
              <a:gd name="T47" fmla="*/ 29 h 73"/>
              <a:gd name="T48" fmla="*/ 81 w 89"/>
              <a:gd name="T49" fmla="*/ 29 h 73"/>
              <a:gd name="T50" fmla="*/ 83 w 89"/>
              <a:gd name="T51" fmla="*/ 33 h 73"/>
              <a:gd name="T52" fmla="*/ 85 w 89"/>
              <a:gd name="T53" fmla="*/ 37 h 73"/>
              <a:gd name="T54" fmla="*/ 85 w 89"/>
              <a:gd name="T55" fmla="*/ 37 h 73"/>
              <a:gd name="T56" fmla="*/ 79 w 89"/>
              <a:gd name="T57" fmla="*/ 26 h 73"/>
              <a:gd name="T58" fmla="*/ 79 w 89"/>
              <a:gd name="T59" fmla="*/ 26 h 73"/>
              <a:gd name="T60" fmla="*/ 42 w 89"/>
              <a:gd name="T61" fmla="*/ 0 h 73"/>
              <a:gd name="T62" fmla="*/ 28 w 89"/>
              <a:gd name="T63" fmla="*/ 7 h 73"/>
              <a:gd name="T64" fmla="*/ 28 w 89"/>
              <a:gd name="T65" fmla="*/ 7 h 73"/>
              <a:gd name="T66" fmla="*/ 28 w 89"/>
              <a:gd name="T67" fmla="*/ 9 h 73"/>
              <a:gd name="T68" fmla="*/ 6 w 89"/>
              <a:gd name="T69" fmla="*/ 52 h 73"/>
              <a:gd name="T70" fmla="*/ 6 w 89"/>
              <a:gd name="T71" fmla="*/ 53 h 73"/>
              <a:gd name="T72" fmla="*/ 0 w 89"/>
              <a:gd name="T73" fmla="*/ 65 h 73"/>
              <a:gd name="T74" fmla="*/ 0 w 89"/>
              <a:gd name="T75" fmla="*/ 67 h 73"/>
              <a:gd name="T76" fmla="*/ 0 w 89"/>
              <a:gd name="T77" fmla="*/ 69 h 73"/>
              <a:gd name="T78" fmla="*/ 0 w 89"/>
              <a:gd name="T79" fmla="*/ 70 h 73"/>
              <a:gd name="T80" fmla="*/ 0 w 89"/>
              <a:gd name="T81" fmla="*/ 70 h 73"/>
              <a:gd name="T82" fmla="*/ 9 w 89"/>
              <a:gd name="T83" fmla="*/ 65 h 73"/>
              <a:gd name="T84" fmla="*/ 20 w 89"/>
              <a:gd name="T85" fmla="*/ 58 h 73"/>
              <a:gd name="T86" fmla="*/ 22 w 89"/>
              <a:gd name="T87" fmla="*/ 58 h 73"/>
              <a:gd name="T88" fmla="*/ 37 w 89"/>
              <a:gd name="T89" fmla="*/ 49 h 73"/>
              <a:gd name="T90" fmla="*/ 75 w 89"/>
              <a:gd name="T91" fmla="*/ 27 h 73"/>
              <a:gd name="T92" fmla="*/ 79 w 89"/>
              <a:gd name="T93" fmla="*/ 26 h 73"/>
              <a:gd name="T94" fmla="*/ 79 w 89"/>
              <a:gd name="T95" fmla="*/ 26 h 73"/>
              <a:gd name="T96" fmla="*/ 79 w 89"/>
              <a:gd name="T97" fmla="*/ 26 h 73"/>
              <a:gd name="T98" fmla="*/ 79 w 89"/>
              <a:gd name="T99" fmla="*/ 26 h 73"/>
              <a:gd name="T100" fmla="*/ 57 w 89"/>
              <a:gd name="T101" fmla="*/ 5 h 73"/>
              <a:gd name="T102" fmla="*/ 42 w 89"/>
              <a:gd name="T103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9" h="73">
                <a:moveTo>
                  <a:pt x="74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4" y="73"/>
                  <a:pt x="74" y="73"/>
                  <a:pt x="74" y="73"/>
                </a:cubicBezTo>
                <a:moveTo>
                  <a:pt x="81" y="72"/>
                </a:moveTo>
                <a:cubicBezTo>
                  <a:pt x="81" y="72"/>
                  <a:pt x="81" y="72"/>
                  <a:pt x="81" y="72"/>
                </a:cubicBezTo>
                <a:cubicBezTo>
                  <a:pt x="79" y="72"/>
                  <a:pt x="78" y="73"/>
                  <a:pt x="76" y="73"/>
                </a:cubicBezTo>
                <a:cubicBezTo>
                  <a:pt x="78" y="73"/>
                  <a:pt x="79" y="72"/>
                  <a:pt x="81" y="72"/>
                </a:cubicBezTo>
                <a:moveTo>
                  <a:pt x="85" y="38"/>
                </a:moveTo>
                <a:cubicBezTo>
                  <a:pt x="85" y="39"/>
                  <a:pt x="86" y="39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7" y="43"/>
                  <a:pt x="88" y="46"/>
                  <a:pt x="88" y="49"/>
                </a:cubicBezTo>
                <a:cubicBezTo>
                  <a:pt x="89" y="50"/>
                  <a:pt x="89" y="51"/>
                  <a:pt x="89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3"/>
                  <a:pt x="89" y="54"/>
                  <a:pt x="89" y="55"/>
                </a:cubicBezTo>
                <a:cubicBezTo>
                  <a:pt x="89" y="60"/>
                  <a:pt x="88" y="64"/>
                  <a:pt x="86" y="67"/>
                </a:cubicBezTo>
                <a:cubicBezTo>
                  <a:pt x="88" y="64"/>
                  <a:pt x="89" y="60"/>
                  <a:pt x="89" y="55"/>
                </a:cubicBezTo>
                <a:cubicBezTo>
                  <a:pt x="89" y="50"/>
                  <a:pt x="88" y="44"/>
                  <a:pt x="85" y="38"/>
                </a:cubicBezTo>
                <a:moveTo>
                  <a:pt x="79" y="26"/>
                </a:move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80" y="27"/>
                  <a:pt x="80" y="28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2" y="31"/>
                  <a:pt x="82" y="32"/>
                  <a:pt x="83" y="33"/>
                </a:cubicBezTo>
                <a:cubicBezTo>
                  <a:pt x="84" y="34"/>
                  <a:pt x="84" y="35"/>
                  <a:pt x="85" y="37"/>
                </a:cubicBezTo>
                <a:cubicBezTo>
                  <a:pt x="85" y="37"/>
                  <a:pt x="85" y="37"/>
                  <a:pt x="85" y="37"/>
                </a:cubicBezTo>
                <a:cubicBezTo>
                  <a:pt x="83" y="33"/>
                  <a:pt x="81" y="29"/>
                  <a:pt x="79" y="26"/>
                </a:cubicBezTo>
                <a:cubicBezTo>
                  <a:pt x="79" y="26"/>
                  <a:pt x="79" y="26"/>
                  <a:pt x="79" y="26"/>
                </a:cubicBezTo>
                <a:moveTo>
                  <a:pt x="42" y="0"/>
                </a:moveTo>
                <a:cubicBezTo>
                  <a:pt x="36" y="0"/>
                  <a:pt x="31" y="3"/>
                  <a:pt x="28" y="7"/>
                </a:cubicBezTo>
                <a:cubicBezTo>
                  <a:pt x="28" y="7"/>
                  <a:pt x="28" y="7"/>
                  <a:pt x="28" y="7"/>
                </a:cubicBezTo>
                <a:cubicBezTo>
                  <a:pt x="28" y="9"/>
                  <a:pt x="28" y="9"/>
                  <a:pt x="28" y="9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6" y="5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0" y="67"/>
                </a:cubicBezTo>
                <a:cubicBezTo>
                  <a:pt x="0" y="68"/>
                  <a:pt x="0" y="68"/>
                  <a:pt x="0" y="6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9" y="65"/>
                  <a:pt x="9" y="65"/>
                  <a:pt x="9" y="65"/>
                </a:cubicBezTo>
                <a:cubicBezTo>
                  <a:pt x="20" y="58"/>
                  <a:pt x="20" y="58"/>
                  <a:pt x="20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37" y="49"/>
                  <a:pt x="37" y="49"/>
                  <a:pt x="37" y="49"/>
                </a:cubicBezTo>
                <a:cubicBezTo>
                  <a:pt x="75" y="27"/>
                  <a:pt x="75" y="27"/>
                  <a:pt x="75" y="27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9" y="26"/>
                  <a:pt x="79" y="26"/>
                  <a:pt x="79" y="26"/>
                </a:cubicBezTo>
                <a:cubicBezTo>
                  <a:pt x="73" y="17"/>
                  <a:pt x="66" y="10"/>
                  <a:pt x="57" y="5"/>
                </a:cubicBezTo>
                <a:cubicBezTo>
                  <a:pt x="52" y="2"/>
                  <a:pt x="46" y="0"/>
                  <a:pt x="42" y="0"/>
                </a:cubicBezTo>
              </a:path>
            </a:pathLst>
          </a:custGeom>
          <a:solidFill>
            <a:srgbClr val="5B6E6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6" name="Freeform 334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0 w 89"/>
              <a:gd name="T1" fmla="*/ 44 h 47"/>
              <a:gd name="T2" fmla="*/ 1 w 89"/>
              <a:gd name="T3" fmla="*/ 44 h 47"/>
              <a:gd name="T4" fmla="*/ 4 w 89"/>
              <a:gd name="T5" fmla="*/ 46 h 47"/>
              <a:gd name="T6" fmla="*/ 8 w 89"/>
              <a:gd name="T7" fmla="*/ 46 h 47"/>
              <a:gd name="T8" fmla="*/ 20 w 89"/>
              <a:gd name="T9" fmla="*/ 46 h 47"/>
              <a:gd name="T10" fmla="*/ 20 w 89"/>
              <a:gd name="T11" fmla="*/ 46 h 47"/>
              <a:gd name="T12" fmla="*/ 20 w 89"/>
              <a:gd name="T13" fmla="*/ 46 h 47"/>
              <a:gd name="T14" fmla="*/ 21 w 89"/>
              <a:gd name="T15" fmla="*/ 46 h 47"/>
              <a:gd name="T16" fmla="*/ 73 w 89"/>
              <a:gd name="T17" fmla="*/ 47 h 47"/>
              <a:gd name="T18" fmla="*/ 73 w 89"/>
              <a:gd name="T19" fmla="*/ 47 h 47"/>
              <a:gd name="T20" fmla="*/ 81 w 89"/>
              <a:gd name="T21" fmla="*/ 46 h 47"/>
              <a:gd name="T22" fmla="*/ 81 w 89"/>
              <a:gd name="T23" fmla="*/ 45 h 47"/>
              <a:gd name="T24" fmla="*/ 89 w 89"/>
              <a:gd name="T25" fmla="*/ 29 h 47"/>
              <a:gd name="T26" fmla="*/ 89 w 89"/>
              <a:gd name="T27" fmla="*/ 26 h 47"/>
              <a:gd name="T28" fmla="*/ 89 w 89"/>
              <a:gd name="T29" fmla="*/ 26 h 47"/>
              <a:gd name="T30" fmla="*/ 88 w 89"/>
              <a:gd name="T31" fmla="*/ 23 h 47"/>
              <a:gd name="T32" fmla="*/ 86 w 89"/>
              <a:gd name="T33" fmla="*/ 14 h 47"/>
              <a:gd name="T34" fmla="*/ 86 w 89"/>
              <a:gd name="T35" fmla="*/ 14 h 47"/>
              <a:gd name="T36" fmla="*/ 85 w 89"/>
              <a:gd name="T37" fmla="*/ 11 h 47"/>
              <a:gd name="T38" fmla="*/ 85 w 89"/>
              <a:gd name="T39" fmla="*/ 11 h 47"/>
              <a:gd name="T40" fmla="*/ 83 w 89"/>
              <a:gd name="T41" fmla="*/ 7 h 47"/>
              <a:gd name="T42" fmla="*/ 81 w 89"/>
              <a:gd name="T43" fmla="*/ 3 h 47"/>
              <a:gd name="T44" fmla="*/ 81 w 89"/>
              <a:gd name="T45" fmla="*/ 3 h 47"/>
              <a:gd name="T46" fmla="*/ 79 w 89"/>
              <a:gd name="T47" fmla="*/ 0 h 47"/>
              <a:gd name="T48" fmla="*/ 79 w 89"/>
              <a:gd name="T49" fmla="*/ 0 h 47"/>
              <a:gd name="T50" fmla="*/ 79 w 89"/>
              <a:gd name="T51" fmla="*/ 0 h 47"/>
              <a:gd name="T52" fmla="*/ 79 w 89"/>
              <a:gd name="T53" fmla="*/ 0 h 47"/>
              <a:gd name="T54" fmla="*/ 75 w 89"/>
              <a:gd name="T55" fmla="*/ 1 h 47"/>
              <a:gd name="T56" fmla="*/ 37 w 89"/>
              <a:gd name="T57" fmla="*/ 23 h 47"/>
              <a:gd name="T58" fmla="*/ 22 w 89"/>
              <a:gd name="T59" fmla="*/ 32 h 47"/>
              <a:gd name="T60" fmla="*/ 20 w 89"/>
              <a:gd name="T61" fmla="*/ 32 h 47"/>
              <a:gd name="T62" fmla="*/ 9 w 89"/>
              <a:gd name="T63" fmla="*/ 39 h 47"/>
              <a:gd name="T64" fmla="*/ 0 w 89"/>
              <a:gd name="T65" fmla="*/ 4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" h="47">
                <a:moveTo>
                  <a:pt x="0" y="44"/>
                </a:move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8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</a:path>
            </a:pathLst>
          </a:custGeom>
          <a:solidFill>
            <a:srgbClr val="4856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7" name="Freeform 335"/>
          <p:cNvSpPr>
            <a:spLocks/>
          </p:cNvSpPr>
          <p:nvPr userDrawn="1"/>
        </p:nvSpPr>
        <p:spPr bwMode="auto">
          <a:xfrm>
            <a:off x="9035825" y="5747204"/>
            <a:ext cx="166688" cy="88900"/>
          </a:xfrm>
          <a:custGeom>
            <a:avLst/>
            <a:gdLst>
              <a:gd name="T0" fmla="*/ 79 w 89"/>
              <a:gd name="T1" fmla="*/ 0 h 47"/>
              <a:gd name="T2" fmla="*/ 79 w 89"/>
              <a:gd name="T3" fmla="*/ 0 h 47"/>
              <a:gd name="T4" fmla="*/ 79 w 89"/>
              <a:gd name="T5" fmla="*/ 0 h 47"/>
              <a:gd name="T6" fmla="*/ 75 w 89"/>
              <a:gd name="T7" fmla="*/ 1 h 47"/>
              <a:gd name="T8" fmla="*/ 37 w 89"/>
              <a:gd name="T9" fmla="*/ 23 h 47"/>
              <a:gd name="T10" fmla="*/ 22 w 89"/>
              <a:gd name="T11" fmla="*/ 32 h 47"/>
              <a:gd name="T12" fmla="*/ 20 w 89"/>
              <a:gd name="T13" fmla="*/ 32 h 47"/>
              <a:gd name="T14" fmla="*/ 9 w 89"/>
              <a:gd name="T15" fmla="*/ 39 h 47"/>
              <a:gd name="T16" fmla="*/ 0 w 89"/>
              <a:gd name="T17" fmla="*/ 44 h 47"/>
              <a:gd name="T18" fmla="*/ 0 w 89"/>
              <a:gd name="T19" fmla="*/ 44 h 47"/>
              <a:gd name="T20" fmla="*/ 1 w 89"/>
              <a:gd name="T21" fmla="*/ 44 h 47"/>
              <a:gd name="T22" fmla="*/ 4 w 89"/>
              <a:gd name="T23" fmla="*/ 46 h 47"/>
              <a:gd name="T24" fmla="*/ 8 w 89"/>
              <a:gd name="T25" fmla="*/ 46 h 47"/>
              <a:gd name="T26" fmla="*/ 20 w 89"/>
              <a:gd name="T27" fmla="*/ 46 h 47"/>
              <a:gd name="T28" fmla="*/ 20 w 89"/>
              <a:gd name="T29" fmla="*/ 46 h 47"/>
              <a:gd name="T30" fmla="*/ 20 w 89"/>
              <a:gd name="T31" fmla="*/ 46 h 47"/>
              <a:gd name="T32" fmla="*/ 21 w 89"/>
              <a:gd name="T33" fmla="*/ 46 h 47"/>
              <a:gd name="T34" fmla="*/ 73 w 89"/>
              <a:gd name="T35" fmla="*/ 47 h 47"/>
              <a:gd name="T36" fmla="*/ 73 w 89"/>
              <a:gd name="T37" fmla="*/ 47 h 47"/>
              <a:gd name="T38" fmla="*/ 73 w 89"/>
              <a:gd name="T39" fmla="*/ 47 h 47"/>
              <a:gd name="T40" fmla="*/ 73 w 89"/>
              <a:gd name="T41" fmla="*/ 47 h 47"/>
              <a:gd name="T42" fmla="*/ 81 w 89"/>
              <a:gd name="T43" fmla="*/ 46 h 47"/>
              <a:gd name="T44" fmla="*/ 81 w 89"/>
              <a:gd name="T45" fmla="*/ 45 h 47"/>
              <a:gd name="T46" fmla="*/ 89 w 89"/>
              <a:gd name="T47" fmla="*/ 29 h 47"/>
              <a:gd name="T48" fmla="*/ 89 w 89"/>
              <a:gd name="T49" fmla="*/ 26 h 47"/>
              <a:gd name="T50" fmla="*/ 89 w 89"/>
              <a:gd name="T51" fmla="*/ 26 h 47"/>
              <a:gd name="T52" fmla="*/ 88 w 89"/>
              <a:gd name="T53" fmla="*/ 23 h 47"/>
              <a:gd name="T54" fmla="*/ 86 w 89"/>
              <a:gd name="T55" fmla="*/ 14 h 47"/>
              <a:gd name="T56" fmla="*/ 86 w 89"/>
              <a:gd name="T57" fmla="*/ 14 h 47"/>
              <a:gd name="T58" fmla="*/ 85 w 89"/>
              <a:gd name="T59" fmla="*/ 11 h 47"/>
              <a:gd name="T60" fmla="*/ 85 w 89"/>
              <a:gd name="T61" fmla="*/ 11 h 47"/>
              <a:gd name="T62" fmla="*/ 83 w 89"/>
              <a:gd name="T63" fmla="*/ 7 h 47"/>
              <a:gd name="T64" fmla="*/ 81 w 89"/>
              <a:gd name="T65" fmla="*/ 3 h 47"/>
              <a:gd name="T66" fmla="*/ 81 w 89"/>
              <a:gd name="T67" fmla="*/ 3 h 47"/>
              <a:gd name="T68" fmla="*/ 79 w 89"/>
              <a:gd name="T69" fmla="*/ 0 h 47"/>
              <a:gd name="T70" fmla="*/ 79 w 89"/>
              <a:gd name="T71" fmla="*/ 0 h 47"/>
              <a:gd name="T72" fmla="*/ 79 w 89"/>
              <a:gd name="T7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" h="47">
                <a:moveTo>
                  <a:pt x="79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5" y="1"/>
                  <a:pt x="75" y="1"/>
                  <a:pt x="75" y="1"/>
                </a:cubicBezTo>
                <a:cubicBezTo>
                  <a:pt x="37" y="23"/>
                  <a:pt x="37" y="23"/>
                  <a:pt x="37" y="23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9" y="39"/>
                  <a:pt x="9" y="39"/>
                  <a:pt x="9" y="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2" y="45"/>
                  <a:pt x="3" y="46"/>
                  <a:pt x="4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76" y="47"/>
                  <a:pt x="79" y="47"/>
                  <a:pt x="81" y="46"/>
                </a:cubicBezTo>
                <a:cubicBezTo>
                  <a:pt x="81" y="45"/>
                  <a:pt x="81" y="45"/>
                  <a:pt x="81" y="45"/>
                </a:cubicBezTo>
                <a:cubicBezTo>
                  <a:pt x="86" y="43"/>
                  <a:pt x="89" y="37"/>
                  <a:pt x="89" y="29"/>
                </a:cubicBezTo>
                <a:cubicBezTo>
                  <a:pt x="89" y="28"/>
                  <a:pt x="89" y="27"/>
                  <a:pt x="89" y="26"/>
                </a:cubicBezTo>
                <a:cubicBezTo>
                  <a:pt x="89" y="26"/>
                  <a:pt x="89" y="26"/>
                  <a:pt x="89" y="26"/>
                </a:cubicBezTo>
                <a:cubicBezTo>
                  <a:pt x="89" y="25"/>
                  <a:pt x="89" y="24"/>
                  <a:pt x="88" y="23"/>
                </a:cubicBezTo>
                <a:cubicBezTo>
                  <a:pt x="88" y="20"/>
                  <a:pt x="87" y="17"/>
                  <a:pt x="86" y="14"/>
                </a:cubicBezTo>
                <a:cubicBezTo>
                  <a:pt x="86" y="14"/>
                  <a:pt x="86" y="14"/>
                  <a:pt x="86" y="14"/>
                </a:cubicBezTo>
                <a:cubicBezTo>
                  <a:pt x="86" y="13"/>
                  <a:pt x="85" y="12"/>
                  <a:pt x="85" y="11"/>
                </a:cubicBezTo>
                <a:cubicBezTo>
                  <a:pt x="85" y="11"/>
                  <a:pt x="85" y="11"/>
                  <a:pt x="85" y="11"/>
                </a:cubicBezTo>
                <a:cubicBezTo>
                  <a:pt x="84" y="9"/>
                  <a:pt x="84" y="8"/>
                  <a:pt x="83" y="7"/>
                </a:cubicBezTo>
                <a:cubicBezTo>
                  <a:pt x="82" y="6"/>
                  <a:pt x="82" y="5"/>
                  <a:pt x="81" y="3"/>
                </a:cubicBezTo>
                <a:cubicBezTo>
                  <a:pt x="81" y="3"/>
                  <a:pt x="81" y="3"/>
                  <a:pt x="81" y="3"/>
                </a:cubicBezTo>
                <a:cubicBezTo>
                  <a:pt x="80" y="2"/>
                  <a:pt x="80" y="1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</a:path>
            </a:pathLst>
          </a:custGeom>
          <a:solidFill>
            <a:srgbClr val="3B484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8" name="Freeform 336"/>
          <p:cNvSpPr>
            <a:spLocks/>
          </p:cNvSpPr>
          <p:nvPr userDrawn="1"/>
        </p:nvSpPr>
        <p:spPr bwMode="auto">
          <a:xfrm>
            <a:off x="9034237" y="5798004"/>
            <a:ext cx="39688" cy="36513"/>
          </a:xfrm>
          <a:custGeom>
            <a:avLst/>
            <a:gdLst>
              <a:gd name="T0" fmla="*/ 1 w 21"/>
              <a:gd name="T1" fmla="*/ 16 h 19"/>
              <a:gd name="T2" fmla="*/ 1 w 21"/>
              <a:gd name="T3" fmla="*/ 17 h 19"/>
              <a:gd name="T4" fmla="*/ 1 w 21"/>
              <a:gd name="T5" fmla="*/ 17 h 19"/>
              <a:gd name="T6" fmla="*/ 2 w 21"/>
              <a:gd name="T7" fmla="*/ 17 h 19"/>
              <a:gd name="T8" fmla="*/ 5 w 21"/>
              <a:gd name="T9" fmla="*/ 19 h 19"/>
              <a:gd name="T10" fmla="*/ 9 w 21"/>
              <a:gd name="T11" fmla="*/ 19 h 19"/>
              <a:gd name="T12" fmla="*/ 21 w 21"/>
              <a:gd name="T13" fmla="*/ 19 h 19"/>
              <a:gd name="T14" fmla="*/ 21 w 21"/>
              <a:gd name="T15" fmla="*/ 19 h 19"/>
              <a:gd name="T16" fmla="*/ 21 w 21"/>
              <a:gd name="T17" fmla="*/ 19 h 19"/>
              <a:gd name="T18" fmla="*/ 21 w 21"/>
              <a:gd name="T19" fmla="*/ 5 h 19"/>
              <a:gd name="T20" fmla="*/ 21 w 21"/>
              <a:gd name="T21" fmla="*/ 5 h 19"/>
              <a:gd name="T22" fmla="*/ 7 w 21"/>
              <a:gd name="T23" fmla="*/ 0 h 19"/>
              <a:gd name="T24" fmla="*/ 1 w 21"/>
              <a:gd name="T25" fmla="*/ 12 h 19"/>
              <a:gd name="T26" fmla="*/ 1 w 21"/>
              <a:gd name="T27" fmla="*/ 16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" h="19">
                <a:moveTo>
                  <a:pt x="1" y="16"/>
                </a:move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3" y="18"/>
                  <a:pt x="4" y="19"/>
                  <a:pt x="5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19"/>
                  <a:pt x="21" y="19"/>
                  <a:pt x="21" y="19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7" y="0"/>
                  <a:pt x="7" y="0"/>
                  <a:pt x="7" y="0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3"/>
                  <a:pt x="0" y="15"/>
                  <a:pt x="1" y="16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39" name="Freeform 337"/>
          <p:cNvSpPr>
            <a:spLocks/>
          </p:cNvSpPr>
          <p:nvPr userDrawn="1"/>
        </p:nvSpPr>
        <p:spPr bwMode="auto">
          <a:xfrm>
            <a:off x="9046937" y="5788479"/>
            <a:ext cx="36513" cy="49213"/>
          </a:xfrm>
          <a:custGeom>
            <a:avLst/>
            <a:gdLst>
              <a:gd name="T0" fmla="*/ 0 w 19"/>
              <a:gd name="T1" fmla="*/ 7 h 26"/>
              <a:gd name="T2" fmla="*/ 9 w 19"/>
              <a:gd name="T3" fmla="*/ 23 h 26"/>
              <a:gd name="T4" fmla="*/ 19 w 19"/>
              <a:gd name="T5" fmla="*/ 19 h 26"/>
              <a:gd name="T6" fmla="*/ 9 w 19"/>
              <a:gd name="T7" fmla="*/ 3 h 26"/>
              <a:gd name="T8" fmla="*/ 0 w 19"/>
              <a:gd name="T9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6">
                <a:moveTo>
                  <a:pt x="0" y="7"/>
                </a:moveTo>
                <a:cubicBezTo>
                  <a:pt x="0" y="13"/>
                  <a:pt x="4" y="20"/>
                  <a:pt x="9" y="23"/>
                </a:cubicBezTo>
                <a:cubicBezTo>
                  <a:pt x="15" y="26"/>
                  <a:pt x="19" y="24"/>
                  <a:pt x="19" y="19"/>
                </a:cubicBezTo>
                <a:cubicBezTo>
                  <a:pt x="19" y="13"/>
                  <a:pt x="15" y="6"/>
                  <a:pt x="9" y="3"/>
                </a:cubicBezTo>
                <a:cubicBezTo>
                  <a:pt x="4" y="0"/>
                  <a:pt x="0" y="2"/>
                  <a:pt x="0" y="7"/>
                </a:cubicBezTo>
                <a:close/>
              </a:path>
            </a:pathLst>
          </a:custGeom>
          <a:solidFill>
            <a:srgbClr val="26272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0" name="Freeform 338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Freeform 339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101 h 153"/>
              <a:gd name="T2" fmla="*/ 0 w 88"/>
              <a:gd name="T3" fmla="*/ 0 h 153"/>
              <a:gd name="T4" fmla="*/ 88 w 88"/>
              <a:gd name="T5" fmla="*/ 51 h 153"/>
              <a:gd name="T6" fmla="*/ 88 w 88"/>
              <a:gd name="T7" fmla="*/ 153 h 153"/>
              <a:gd name="T8" fmla="*/ 0 w 88"/>
              <a:gd name="T9" fmla="*/ 10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101"/>
                </a:moveTo>
                <a:lnTo>
                  <a:pt x="0" y="0"/>
                </a:lnTo>
                <a:lnTo>
                  <a:pt x="88" y="51"/>
                </a:lnTo>
                <a:lnTo>
                  <a:pt x="88" y="153"/>
                </a:lnTo>
                <a:lnTo>
                  <a:pt x="0" y="1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Freeform 340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3" name="Freeform 341"/>
          <p:cNvSpPr>
            <a:spLocks/>
          </p:cNvSpPr>
          <p:nvPr userDrawn="1"/>
        </p:nvSpPr>
        <p:spPr bwMode="auto">
          <a:xfrm>
            <a:off x="7378475" y="4885191"/>
            <a:ext cx="139700" cy="242888"/>
          </a:xfrm>
          <a:custGeom>
            <a:avLst/>
            <a:gdLst>
              <a:gd name="T0" fmla="*/ 0 w 88"/>
              <a:gd name="T1" fmla="*/ 0 h 153"/>
              <a:gd name="T2" fmla="*/ 0 w 88"/>
              <a:gd name="T3" fmla="*/ 101 h 153"/>
              <a:gd name="T4" fmla="*/ 88 w 88"/>
              <a:gd name="T5" fmla="*/ 153 h 153"/>
              <a:gd name="T6" fmla="*/ 88 w 88"/>
              <a:gd name="T7" fmla="*/ 51 h 153"/>
              <a:gd name="T8" fmla="*/ 0 w 88"/>
              <a:gd name="T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53">
                <a:moveTo>
                  <a:pt x="0" y="0"/>
                </a:moveTo>
                <a:lnTo>
                  <a:pt x="0" y="101"/>
                </a:lnTo>
                <a:lnTo>
                  <a:pt x="88" y="153"/>
                </a:lnTo>
                <a:lnTo>
                  <a:pt x="88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4" name="Freeform 342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5" name="Freeform 343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0 w 177"/>
              <a:gd name="T1" fmla="*/ 51 h 102"/>
              <a:gd name="T2" fmla="*/ 88 w 177"/>
              <a:gd name="T3" fmla="*/ 0 h 102"/>
              <a:gd name="T4" fmla="*/ 177 w 177"/>
              <a:gd name="T5" fmla="*/ 51 h 102"/>
              <a:gd name="T6" fmla="*/ 88 w 177"/>
              <a:gd name="T7" fmla="*/ 102 h 102"/>
              <a:gd name="T8" fmla="*/ 0 w 177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0" y="51"/>
                </a:moveTo>
                <a:lnTo>
                  <a:pt x="88" y="0"/>
                </a:lnTo>
                <a:lnTo>
                  <a:pt x="177" y="51"/>
                </a:lnTo>
                <a:lnTo>
                  <a:pt x="88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6" name="Freeform 344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7" name="Freeform 345"/>
          <p:cNvSpPr>
            <a:spLocks/>
          </p:cNvSpPr>
          <p:nvPr userDrawn="1"/>
        </p:nvSpPr>
        <p:spPr bwMode="auto">
          <a:xfrm>
            <a:off x="7378475" y="4804229"/>
            <a:ext cx="280988" cy="161925"/>
          </a:xfrm>
          <a:custGeom>
            <a:avLst/>
            <a:gdLst>
              <a:gd name="T0" fmla="*/ 88 w 177"/>
              <a:gd name="T1" fmla="*/ 0 h 102"/>
              <a:gd name="T2" fmla="*/ 0 w 177"/>
              <a:gd name="T3" fmla="*/ 51 h 102"/>
              <a:gd name="T4" fmla="*/ 88 w 177"/>
              <a:gd name="T5" fmla="*/ 102 h 102"/>
              <a:gd name="T6" fmla="*/ 177 w 177"/>
              <a:gd name="T7" fmla="*/ 51 h 102"/>
              <a:gd name="T8" fmla="*/ 88 w 177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02">
                <a:moveTo>
                  <a:pt x="88" y="0"/>
                </a:moveTo>
                <a:lnTo>
                  <a:pt x="0" y="51"/>
                </a:lnTo>
                <a:lnTo>
                  <a:pt x="88" y="102"/>
                </a:lnTo>
                <a:lnTo>
                  <a:pt x="177" y="51"/>
                </a:lnTo>
                <a:lnTo>
                  <a:pt x="8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8" name="Freeform 346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9" name="Freeform 347"/>
          <p:cNvSpPr>
            <a:spLocks/>
          </p:cNvSpPr>
          <p:nvPr userDrawn="1"/>
        </p:nvSpPr>
        <p:spPr bwMode="auto">
          <a:xfrm>
            <a:off x="7518175" y="4885191"/>
            <a:ext cx="141288" cy="242888"/>
          </a:xfrm>
          <a:custGeom>
            <a:avLst/>
            <a:gdLst>
              <a:gd name="T0" fmla="*/ 0 w 89"/>
              <a:gd name="T1" fmla="*/ 51 h 153"/>
              <a:gd name="T2" fmla="*/ 89 w 89"/>
              <a:gd name="T3" fmla="*/ 0 h 153"/>
              <a:gd name="T4" fmla="*/ 89 w 89"/>
              <a:gd name="T5" fmla="*/ 101 h 153"/>
              <a:gd name="T6" fmla="*/ 0 w 89"/>
              <a:gd name="T7" fmla="*/ 153 h 153"/>
              <a:gd name="T8" fmla="*/ 0 w 89"/>
              <a:gd name="T9" fmla="*/ 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3">
                <a:moveTo>
                  <a:pt x="0" y="51"/>
                </a:moveTo>
                <a:lnTo>
                  <a:pt x="89" y="0"/>
                </a:lnTo>
                <a:lnTo>
                  <a:pt x="89" y="101"/>
                </a:lnTo>
                <a:lnTo>
                  <a:pt x="0" y="153"/>
                </a:lnTo>
                <a:lnTo>
                  <a:pt x="0" y="51"/>
                </a:lnTo>
                <a:close/>
              </a:path>
            </a:pathLst>
          </a:custGeom>
          <a:solidFill>
            <a:srgbClr val="7F56C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9" name="Freeform 397"/>
          <p:cNvSpPr>
            <a:spLocks/>
          </p:cNvSpPr>
          <p:nvPr userDrawn="1"/>
        </p:nvSpPr>
        <p:spPr bwMode="auto">
          <a:xfrm>
            <a:off x="10026425" y="5121729"/>
            <a:ext cx="173038" cy="174625"/>
          </a:xfrm>
          <a:custGeom>
            <a:avLst/>
            <a:gdLst>
              <a:gd name="T0" fmla="*/ 92 w 92"/>
              <a:gd name="T1" fmla="*/ 57 h 93"/>
              <a:gd name="T2" fmla="*/ 86 w 92"/>
              <a:gd name="T3" fmla="*/ 72 h 93"/>
              <a:gd name="T4" fmla="*/ 86 w 92"/>
              <a:gd name="T5" fmla="*/ 72 h 93"/>
              <a:gd name="T6" fmla="*/ 83 w 92"/>
              <a:gd name="T7" fmla="*/ 74 h 93"/>
              <a:gd name="T8" fmla="*/ 83 w 92"/>
              <a:gd name="T9" fmla="*/ 74 h 93"/>
              <a:gd name="T10" fmla="*/ 49 w 92"/>
              <a:gd name="T11" fmla="*/ 93 h 93"/>
              <a:gd name="T12" fmla="*/ 55 w 92"/>
              <a:gd name="T13" fmla="*/ 78 h 93"/>
              <a:gd name="T14" fmla="*/ 45 w 92"/>
              <a:gd name="T15" fmla="*/ 48 h 93"/>
              <a:gd name="T16" fmla="*/ 45 w 92"/>
              <a:gd name="T17" fmla="*/ 47 h 93"/>
              <a:gd name="T18" fmla="*/ 24 w 92"/>
              <a:gd name="T19" fmla="*/ 28 h 93"/>
              <a:gd name="T20" fmla="*/ 0 w 92"/>
              <a:gd name="T21" fmla="*/ 24 h 93"/>
              <a:gd name="T22" fmla="*/ 38 w 92"/>
              <a:gd name="T23" fmla="*/ 3 h 93"/>
              <a:gd name="T24" fmla="*/ 60 w 92"/>
              <a:gd name="T25" fmla="*/ 7 h 93"/>
              <a:gd name="T26" fmla="*/ 81 w 92"/>
              <a:gd name="T27" fmla="*/ 26 h 93"/>
              <a:gd name="T28" fmla="*/ 81 w 92"/>
              <a:gd name="T29" fmla="*/ 27 h 93"/>
              <a:gd name="T30" fmla="*/ 92 w 92"/>
              <a:gd name="T31" fmla="*/ 5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" h="93">
                <a:moveTo>
                  <a:pt x="92" y="57"/>
                </a:moveTo>
                <a:cubicBezTo>
                  <a:pt x="92" y="64"/>
                  <a:pt x="90" y="69"/>
                  <a:pt x="86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49" y="93"/>
                  <a:pt x="49" y="93"/>
                  <a:pt x="49" y="93"/>
                </a:cubicBezTo>
                <a:cubicBezTo>
                  <a:pt x="53" y="90"/>
                  <a:pt x="55" y="85"/>
                  <a:pt x="55" y="78"/>
                </a:cubicBezTo>
                <a:cubicBezTo>
                  <a:pt x="55" y="68"/>
                  <a:pt x="51" y="57"/>
                  <a:pt x="45" y="48"/>
                </a:cubicBezTo>
                <a:cubicBezTo>
                  <a:pt x="45" y="47"/>
                  <a:pt x="45" y="47"/>
                  <a:pt x="45" y="47"/>
                </a:cubicBezTo>
                <a:cubicBezTo>
                  <a:pt x="39" y="39"/>
                  <a:pt x="32" y="32"/>
                  <a:pt x="24" y="28"/>
                </a:cubicBezTo>
                <a:cubicBezTo>
                  <a:pt x="14" y="22"/>
                  <a:pt x="6" y="21"/>
                  <a:pt x="0" y="24"/>
                </a:cubicBezTo>
                <a:cubicBezTo>
                  <a:pt x="38" y="3"/>
                  <a:pt x="38" y="3"/>
                  <a:pt x="38" y="3"/>
                </a:cubicBezTo>
                <a:cubicBezTo>
                  <a:pt x="43" y="0"/>
                  <a:pt x="51" y="1"/>
                  <a:pt x="60" y="7"/>
                </a:cubicBezTo>
                <a:cubicBezTo>
                  <a:pt x="68" y="11"/>
                  <a:pt x="75" y="18"/>
                  <a:pt x="81" y="26"/>
                </a:cubicBezTo>
                <a:cubicBezTo>
                  <a:pt x="81" y="27"/>
                  <a:pt x="81" y="27"/>
                  <a:pt x="81" y="27"/>
                </a:cubicBezTo>
                <a:cubicBezTo>
                  <a:pt x="88" y="36"/>
                  <a:pt x="92" y="47"/>
                  <a:pt x="92" y="57"/>
                </a:cubicBez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0" name="Freeform 398"/>
          <p:cNvSpPr>
            <a:spLocks/>
          </p:cNvSpPr>
          <p:nvPr userDrawn="1"/>
        </p:nvSpPr>
        <p:spPr bwMode="auto">
          <a:xfrm>
            <a:off x="10113737" y="5296354"/>
            <a:ext cx="4763" cy="1588"/>
          </a:xfrm>
          <a:custGeom>
            <a:avLst/>
            <a:gdLst>
              <a:gd name="T0" fmla="*/ 3 w 3"/>
              <a:gd name="T1" fmla="*/ 0 h 1"/>
              <a:gd name="T2" fmla="*/ 3 w 3"/>
              <a:gd name="T3" fmla="*/ 0 h 1"/>
              <a:gd name="T4" fmla="*/ 0 w 3"/>
              <a:gd name="T5" fmla="*/ 1 h 1"/>
              <a:gd name="T6" fmla="*/ 3 w 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1">
                <a:moveTo>
                  <a:pt x="3" y="0"/>
                </a:moveTo>
                <a:lnTo>
                  <a:pt x="3" y="0"/>
                </a:lnTo>
                <a:lnTo>
                  <a:pt x="0" y="1"/>
                </a:lnTo>
                <a:lnTo>
                  <a:pt x="3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1" name="Freeform 399"/>
          <p:cNvSpPr>
            <a:spLocks/>
          </p:cNvSpPr>
          <p:nvPr userDrawn="1"/>
        </p:nvSpPr>
        <p:spPr bwMode="auto">
          <a:xfrm>
            <a:off x="10024837" y="5166179"/>
            <a:ext cx="1588" cy="1588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  <a:gd name="T8" fmla="*/ 1 w 1"/>
              <a:gd name="T9" fmla="*/ 0 h 1"/>
              <a:gd name="T10" fmla="*/ 1 w 1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2" name="Freeform 400"/>
          <p:cNvSpPr>
            <a:spLocks/>
          </p:cNvSpPr>
          <p:nvPr userDrawn="1"/>
        </p:nvSpPr>
        <p:spPr bwMode="auto">
          <a:xfrm>
            <a:off x="10112150" y="529794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3" name="Freeform 401"/>
          <p:cNvSpPr>
            <a:spLocks/>
          </p:cNvSpPr>
          <p:nvPr userDrawn="1"/>
        </p:nvSpPr>
        <p:spPr bwMode="auto">
          <a:xfrm>
            <a:off x="10081987" y="5128079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5 w 6"/>
              <a:gd name="T5" fmla="*/ 2 h 4"/>
              <a:gd name="T6" fmla="*/ 1 w 6"/>
              <a:gd name="T7" fmla="*/ 4 h 4"/>
              <a:gd name="T8" fmla="*/ 0 w 6"/>
              <a:gd name="T9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5" y="2"/>
                </a:lnTo>
                <a:lnTo>
                  <a:pt x="1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4" name="Freeform 402"/>
          <p:cNvSpPr>
            <a:spLocks/>
          </p:cNvSpPr>
          <p:nvPr userDrawn="1"/>
        </p:nvSpPr>
        <p:spPr bwMode="auto">
          <a:xfrm>
            <a:off x="10174062" y="5258254"/>
            <a:ext cx="9525" cy="6350"/>
          </a:xfrm>
          <a:custGeom>
            <a:avLst/>
            <a:gdLst>
              <a:gd name="T0" fmla="*/ 0 w 6"/>
              <a:gd name="T1" fmla="*/ 4 h 4"/>
              <a:gd name="T2" fmla="*/ 6 w 6"/>
              <a:gd name="T3" fmla="*/ 0 h 4"/>
              <a:gd name="T4" fmla="*/ 0 w 6"/>
              <a:gd name="T5" fmla="*/ 4 h 4"/>
              <a:gd name="T6" fmla="*/ 0 w 6"/>
              <a:gd name="T7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6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C8858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5" name="Freeform 403"/>
          <p:cNvSpPr>
            <a:spLocks/>
          </p:cNvSpPr>
          <p:nvPr userDrawn="1"/>
        </p:nvSpPr>
        <p:spPr bwMode="auto">
          <a:xfrm>
            <a:off x="10170887" y="5264604"/>
            <a:ext cx="3175" cy="1588"/>
          </a:xfrm>
          <a:custGeom>
            <a:avLst/>
            <a:gdLst>
              <a:gd name="T0" fmla="*/ 2 w 2"/>
              <a:gd name="T1" fmla="*/ 0 h 1"/>
              <a:gd name="T2" fmla="*/ 2 w 2"/>
              <a:gd name="T3" fmla="*/ 0 h 1"/>
              <a:gd name="T4" fmla="*/ 0 w 2"/>
              <a:gd name="T5" fmla="*/ 1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2" y="0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6" name="Freeform 404"/>
          <p:cNvSpPr>
            <a:spLocks/>
          </p:cNvSpPr>
          <p:nvPr userDrawn="1"/>
        </p:nvSpPr>
        <p:spPr bwMode="auto">
          <a:xfrm>
            <a:off x="10078812" y="5134429"/>
            <a:ext cx="3175" cy="1588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0 w 2"/>
              <a:gd name="T5" fmla="*/ 1 h 1"/>
              <a:gd name="T6" fmla="*/ 2 w 2"/>
              <a:gd name="T7" fmla="*/ 0 h 1"/>
              <a:gd name="T8" fmla="*/ 2 w 2"/>
              <a:gd name="T9" fmla="*/ 0 h 1"/>
              <a:gd name="T10" fmla="*/ 2 w 2"/>
              <a:gd name="T11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1">
                <a:moveTo>
                  <a:pt x="2" y="0"/>
                </a:moveTo>
                <a:lnTo>
                  <a:pt x="0" y="1"/>
                </a:lnTo>
                <a:lnTo>
                  <a:pt x="0" y="1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7" name="Freeform 405"/>
          <p:cNvSpPr>
            <a:spLocks/>
          </p:cNvSpPr>
          <p:nvPr userDrawn="1"/>
        </p:nvSpPr>
        <p:spPr bwMode="auto">
          <a:xfrm>
            <a:off x="10169300" y="5266191"/>
            <a:ext cx="1588" cy="1588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1 h 1"/>
              <a:gd name="T6" fmla="*/ 0 w 1"/>
              <a:gd name="T7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A7BA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407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408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409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D031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410"/>
          <p:cNvSpPr>
            <a:spLocks/>
          </p:cNvSpPr>
          <p:nvPr userDrawn="1"/>
        </p:nvSpPr>
        <p:spPr bwMode="auto">
          <a:xfrm>
            <a:off x="7665892" y="4978401"/>
            <a:ext cx="1285714" cy="74407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411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12"/>
          <p:cNvSpPr>
            <a:spLocks/>
          </p:cNvSpPr>
          <p:nvPr userDrawn="1"/>
        </p:nvSpPr>
        <p:spPr bwMode="auto">
          <a:xfrm>
            <a:off x="7665892" y="5350436"/>
            <a:ext cx="1285714" cy="46230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13"/>
          <p:cNvSpPr>
            <a:spLocks/>
          </p:cNvSpPr>
          <p:nvPr userDrawn="1"/>
        </p:nvSpPr>
        <p:spPr bwMode="auto">
          <a:xfrm>
            <a:off x="8051607" y="5210924"/>
            <a:ext cx="503343" cy="300911"/>
          </a:xfrm>
          <a:custGeom>
            <a:avLst/>
            <a:gdLst>
              <a:gd name="T0" fmla="*/ 159 w 184"/>
              <a:gd name="T1" fmla="*/ 16 h 110"/>
              <a:gd name="T2" fmla="*/ 142 w 184"/>
              <a:gd name="T3" fmla="*/ 51 h 110"/>
              <a:gd name="T4" fmla="*/ 184 w 184"/>
              <a:gd name="T5" fmla="*/ 84 h 110"/>
              <a:gd name="T6" fmla="*/ 119 w 184"/>
              <a:gd name="T7" fmla="*/ 80 h 110"/>
              <a:gd name="T8" fmla="*/ 84 w 184"/>
              <a:gd name="T9" fmla="*/ 110 h 110"/>
              <a:gd name="T10" fmla="*/ 63 w 184"/>
              <a:gd name="T11" fmla="*/ 72 h 110"/>
              <a:gd name="T12" fmla="*/ 0 w 184"/>
              <a:gd name="T13" fmla="*/ 57 h 110"/>
              <a:gd name="T14" fmla="*/ 51 w 184"/>
              <a:gd name="T15" fmla="*/ 38 h 110"/>
              <a:gd name="T16" fmla="*/ 47 w 184"/>
              <a:gd name="T17" fmla="*/ 0 h 110"/>
              <a:gd name="T18" fmla="*/ 100 w 184"/>
              <a:gd name="T19" fmla="*/ 25 h 110"/>
              <a:gd name="T20" fmla="*/ 159 w 184"/>
              <a:gd name="T21" fmla="*/ 1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110">
                <a:moveTo>
                  <a:pt x="159" y="16"/>
                </a:moveTo>
                <a:lnTo>
                  <a:pt x="142" y="51"/>
                </a:lnTo>
                <a:lnTo>
                  <a:pt x="184" y="84"/>
                </a:lnTo>
                <a:lnTo>
                  <a:pt x="119" y="80"/>
                </a:lnTo>
                <a:lnTo>
                  <a:pt x="84" y="110"/>
                </a:lnTo>
                <a:lnTo>
                  <a:pt x="63" y="72"/>
                </a:lnTo>
                <a:lnTo>
                  <a:pt x="0" y="57"/>
                </a:lnTo>
                <a:lnTo>
                  <a:pt x="51" y="38"/>
                </a:lnTo>
                <a:lnTo>
                  <a:pt x="47" y="0"/>
                </a:lnTo>
                <a:lnTo>
                  <a:pt x="100" y="25"/>
                </a:lnTo>
                <a:lnTo>
                  <a:pt x="159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14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E3516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15"/>
          <p:cNvSpPr>
            <a:spLocks/>
          </p:cNvSpPr>
          <p:nvPr userDrawn="1"/>
        </p:nvSpPr>
        <p:spPr bwMode="auto">
          <a:xfrm>
            <a:off x="7665892" y="5350436"/>
            <a:ext cx="642856" cy="462307"/>
          </a:xfrm>
          <a:custGeom>
            <a:avLst/>
            <a:gdLst>
              <a:gd name="T0" fmla="*/ 0 w 235"/>
              <a:gd name="T1" fmla="*/ 0 h 169"/>
              <a:gd name="T2" fmla="*/ 0 w 235"/>
              <a:gd name="T3" fmla="*/ 33 h 169"/>
              <a:gd name="T4" fmla="*/ 235 w 235"/>
              <a:gd name="T5" fmla="*/ 169 h 169"/>
              <a:gd name="T6" fmla="*/ 235 w 235"/>
              <a:gd name="T7" fmla="*/ 136 h 169"/>
              <a:gd name="T8" fmla="*/ 0 w 235"/>
              <a:gd name="T9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16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17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0 w 470"/>
              <a:gd name="T1" fmla="*/ 136 h 271"/>
              <a:gd name="T2" fmla="*/ 235 w 470"/>
              <a:gd name="T3" fmla="*/ 0 h 271"/>
              <a:gd name="T4" fmla="*/ 470 w 470"/>
              <a:gd name="T5" fmla="*/ 136 h 271"/>
              <a:gd name="T6" fmla="*/ 235 w 470"/>
              <a:gd name="T7" fmla="*/ 271 h 271"/>
              <a:gd name="T8" fmla="*/ 0 w 470"/>
              <a:gd name="T9" fmla="*/ 13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1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18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19"/>
          <p:cNvSpPr>
            <a:spLocks/>
          </p:cNvSpPr>
          <p:nvPr userDrawn="1"/>
        </p:nvSpPr>
        <p:spPr bwMode="auto">
          <a:xfrm>
            <a:off x="6397399" y="4521653"/>
            <a:ext cx="746125" cy="430212"/>
          </a:xfrm>
          <a:custGeom>
            <a:avLst/>
            <a:gdLst>
              <a:gd name="T0" fmla="*/ 235 w 470"/>
              <a:gd name="T1" fmla="*/ 0 h 271"/>
              <a:gd name="T2" fmla="*/ 0 w 470"/>
              <a:gd name="T3" fmla="*/ 136 h 271"/>
              <a:gd name="T4" fmla="*/ 235 w 470"/>
              <a:gd name="T5" fmla="*/ 271 h 271"/>
              <a:gd name="T6" fmla="*/ 470 w 470"/>
              <a:gd name="T7" fmla="*/ 136 h 271"/>
              <a:gd name="T8" fmla="*/ 235 w 470"/>
              <a:gd name="T9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235" y="0"/>
                </a:moveTo>
                <a:lnTo>
                  <a:pt x="0" y="136"/>
                </a:lnTo>
                <a:lnTo>
                  <a:pt x="235" y="271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420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421"/>
          <p:cNvSpPr>
            <a:spLocks/>
          </p:cNvSpPr>
          <p:nvPr userDrawn="1"/>
        </p:nvSpPr>
        <p:spPr bwMode="auto">
          <a:xfrm>
            <a:off x="6397399" y="4737553"/>
            <a:ext cx="746125" cy="269875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5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422"/>
          <p:cNvSpPr>
            <a:spLocks/>
          </p:cNvSpPr>
          <p:nvPr userDrawn="1"/>
        </p:nvSpPr>
        <p:spPr bwMode="auto">
          <a:xfrm>
            <a:off x="6621236" y="4645478"/>
            <a:ext cx="301625" cy="182562"/>
          </a:xfrm>
          <a:custGeom>
            <a:avLst/>
            <a:gdLst>
              <a:gd name="T0" fmla="*/ 72 w 161"/>
              <a:gd name="T1" fmla="*/ 1 h 98"/>
              <a:gd name="T2" fmla="*/ 155 w 161"/>
              <a:gd name="T3" fmla="*/ 49 h 98"/>
              <a:gd name="T4" fmla="*/ 155 w 161"/>
              <a:gd name="T5" fmla="*/ 63 h 98"/>
              <a:gd name="T6" fmla="*/ 97 w 161"/>
              <a:gd name="T7" fmla="*/ 97 h 98"/>
              <a:gd name="T8" fmla="*/ 89 w 161"/>
              <a:gd name="T9" fmla="*/ 97 h 98"/>
              <a:gd name="T10" fmla="*/ 44 w 161"/>
              <a:gd name="T11" fmla="*/ 71 h 98"/>
              <a:gd name="T12" fmla="*/ 5 w 161"/>
              <a:gd name="T13" fmla="*/ 49 h 98"/>
              <a:gd name="T14" fmla="*/ 5 w 161"/>
              <a:gd name="T15" fmla="*/ 35 h 98"/>
              <a:gd name="T16" fmla="*/ 64 w 161"/>
              <a:gd name="T17" fmla="*/ 1 h 98"/>
              <a:gd name="T18" fmla="*/ 72 w 161"/>
              <a:gd name="T19" fmla="*/ 1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" h="98">
                <a:moveTo>
                  <a:pt x="72" y="1"/>
                </a:moveTo>
                <a:cubicBezTo>
                  <a:pt x="155" y="49"/>
                  <a:pt x="155" y="49"/>
                  <a:pt x="155" y="49"/>
                </a:cubicBezTo>
                <a:cubicBezTo>
                  <a:pt x="161" y="52"/>
                  <a:pt x="161" y="60"/>
                  <a:pt x="155" y="63"/>
                </a:cubicBezTo>
                <a:cubicBezTo>
                  <a:pt x="97" y="97"/>
                  <a:pt x="97" y="97"/>
                  <a:pt x="97" y="97"/>
                </a:cubicBezTo>
                <a:cubicBezTo>
                  <a:pt x="94" y="98"/>
                  <a:pt x="91" y="98"/>
                  <a:pt x="89" y="97"/>
                </a:cubicBezTo>
                <a:cubicBezTo>
                  <a:pt x="44" y="71"/>
                  <a:pt x="44" y="71"/>
                  <a:pt x="44" y="7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46"/>
                  <a:pt x="0" y="38"/>
                  <a:pt x="5" y="35"/>
                </a:cubicBezTo>
                <a:cubicBezTo>
                  <a:pt x="64" y="1"/>
                  <a:pt x="64" y="1"/>
                  <a:pt x="64" y="1"/>
                </a:cubicBezTo>
                <a:cubicBezTo>
                  <a:pt x="66" y="0"/>
                  <a:pt x="69" y="0"/>
                  <a:pt x="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423"/>
          <p:cNvSpPr>
            <a:spLocks/>
          </p:cNvSpPr>
          <p:nvPr userDrawn="1"/>
        </p:nvSpPr>
        <p:spPr bwMode="auto">
          <a:xfrm>
            <a:off x="6700611" y="4778828"/>
            <a:ext cx="47625" cy="52387"/>
          </a:xfrm>
          <a:custGeom>
            <a:avLst/>
            <a:gdLst>
              <a:gd name="T0" fmla="*/ 0 w 30"/>
              <a:gd name="T1" fmla="*/ 33 h 33"/>
              <a:gd name="T2" fmla="*/ 30 w 30"/>
              <a:gd name="T3" fmla="*/ 16 h 33"/>
              <a:gd name="T4" fmla="*/ 2 w 30"/>
              <a:gd name="T5" fmla="*/ 0 h 33"/>
              <a:gd name="T6" fmla="*/ 0 w 30"/>
              <a:gd name="T7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33">
                <a:moveTo>
                  <a:pt x="0" y="33"/>
                </a:moveTo>
                <a:lnTo>
                  <a:pt x="30" y="16"/>
                </a:lnTo>
                <a:lnTo>
                  <a:pt x="2" y="0"/>
                </a:lnTo>
                <a:lnTo>
                  <a:pt x="0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424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8508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425"/>
          <p:cNvSpPr>
            <a:spLocks/>
          </p:cNvSpPr>
          <p:nvPr userDrawn="1"/>
        </p:nvSpPr>
        <p:spPr bwMode="auto">
          <a:xfrm>
            <a:off x="6397399" y="4737553"/>
            <a:ext cx="373062" cy="269875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5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3" name="Freeform 361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4" name="Freeform 362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5" name="Freeform 363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  <a:close/>
              </a:path>
            </a:pathLst>
          </a:custGeom>
          <a:solidFill>
            <a:srgbClr val="6B1A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6" name="Freeform 364"/>
          <p:cNvSpPr>
            <a:spLocks/>
          </p:cNvSpPr>
          <p:nvPr userDrawn="1"/>
        </p:nvSpPr>
        <p:spPr bwMode="auto">
          <a:xfrm>
            <a:off x="445225" y="5015391"/>
            <a:ext cx="483688" cy="839763"/>
          </a:xfrm>
          <a:custGeom>
            <a:avLst/>
            <a:gdLst>
              <a:gd name="T0" fmla="*/ 235 w 235"/>
              <a:gd name="T1" fmla="*/ 0 h 408"/>
              <a:gd name="T2" fmla="*/ 0 w 235"/>
              <a:gd name="T3" fmla="*/ 136 h 408"/>
              <a:gd name="T4" fmla="*/ 0 w 235"/>
              <a:gd name="T5" fmla="*/ 408 h 408"/>
              <a:gd name="T6" fmla="*/ 235 w 235"/>
              <a:gd name="T7" fmla="*/ 272 h 408"/>
              <a:gd name="T8" fmla="*/ 235 w 235"/>
              <a:gd name="T9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408">
                <a:moveTo>
                  <a:pt x="235" y="0"/>
                </a:moveTo>
                <a:lnTo>
                  <a:pt x="0" y="136"/>
                </a:lnTo>
                <a:lnTo>
                  <a:pt x="0" y="408"/>
                </a:lnTo>
                <a:lnTo>
                  <a:pt x="235" y="272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7" name="Freeform 365"/>
          <p:cNvSpPr>
            <a:spLocks/>
          </p:cNvSpPr>
          <p:nvPr userDrawn="1"/>
        </p:nvSpPr>
        <p:spPr bwMode="auto">
          <a:xfrm>
            <a:off x="714854" y="5412632"/>
            <a:ext cx="115262" cy="152310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8" name="Freeform 366"/>
          <p:cNvSpPr>
            <a:spLocks/>
          </p:cNvSpPr>
          <p:nvPr userDrawn="1"/>
        </p:nvSpPr>
        <p:spPr bwMode="auto">
          <a:xfrm>
            <a:off x="714854" y="5186226"/>
            <a:ext cx="115262" cy="154369"/>
          </a:xfrm>
          <a:custGeom>
            <a:avLst/>
            <a:gdLst>
              <a:gd name="T0" fmla="*/ 47 w 47"/>
              <a:gd name="T1" fmla="*/ 18 h 63"/>
              <a:gd name="T2" fmla="*/ 23 w 47"/>
              <a:gd name="T3" fmla="*/ 8 h 63"/>
              <a:gd name="T4" fmla="*/ 0 w 47"/>
              <a:gd name="T5" fmla="*/ 45 h 63"/>
              <a:gd name="T6" fmla="*/ 23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5"/>
                  <a:pt x="37" y="0"/>
                  <a:pt x="23" y="8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3" y="55"/>
                </a:cubicBezTo>
                <a:cubicBezTo>
                  <a:pt x="37" y="48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69" name="Freeform 367"/>
          <p:cNvSpPr>
            <a:spLocks/>
          </p:cNvSpPr>
          <p:nvPr userDrawn="1"/>
        </p:nvSpPr>
        <p:spPr bwMode="auto">
          <a:xfrm>
            <a:off x="527555" y="5408516"/>
            <a:ext cx="115262" cy="152310"/>
          </a:xfrm>
          <a:custGeom>
            <a:avLst/>
            <a:gdLst>
              <a:gd name="T0" fmla="*/ 47 w 47"/>
              <a:gd name="T1" fmla="*/ 18 h 63"/>
              <a:gd name="T2" fmla="*/ 24 w 47"/>
              <a:gd name="T3" fmla="*/ 7 h 63"/>
              <a:gd name="T4" fmla="*/ 0 w 47"/>
              <a:gd name="T5" fmla="*/ 45 h 63"/>
              <a:gd name="T6" fmla="*/ 24 w 47"/>
              <a:gd name="T7" fmla="*/ 55 h 63"/>
              <a:gd name="T8" fmla="*/ 47 w 4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63">
                <a:moveTo>
                  <a:pt x="47" y="18"/>
                </a:moveTo>
                <a:cubicBezTo>
                  <a:pt x="47" y="4"/>
                  <a:pt x="37" y="0"/>
                  <a:pt x="24" y="7"/>
                </a:cubicBezTo>
                <a:cubicBezTo>
                  <a:pt x="10" y="15"/>
                  <a:pt x="0" y="32"/>
                  <a:pt x="0" y="45"/>
                </a:cubicBezTo>
                <a:cubicBezTo>
                  <a:pt x="0" y="58"/>
                  <a:pt x="10" y="63"/>
                  <a:pt x="24" y="55"/>
                </a:cubicBezTo>
                <a:cubicBezTo>
                  <a:pt x="37" y="47"/>
                  <a:pt x="47" y="31"/>
                  <a:pt x="47" y="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0" name="Freeform 368"/>
          <p:cNvSpPr>
            <a:spLocks/>
          </p:cNvSpPr>
          <p:nvPr userDrawn="1"/>
        </p:nvSpPr>
        <p:spPr bwMode="auto">
          <a:xfrm>
            <a:off x="579010" y="5464088"/>
            <a:ext cx="199650" cy="45281"/>
          </a:xfrm>
          <a:custGeom>
            <a:avLst/>
            <a:gdLst>
              <a:gd name="T0" fmla="*/ 9 w 97"/>
              <a:gd name="T1" fmla="*/ 0 h 22"/>
              <a:gd name="T2" fmla="*/ 0 w 97"/>
              <a:gd name="T3" fmla="*/ 20 h 22"/>
              <a:gd name="T4" fmla="*/ 89 w 97"/>
              <a:gd name="T5" fmla="*/ 22 h 22"/>
              <a:gd name="T6" fmla="*/ 97 w 97"/>
              <a:gd name="T7" fmla="*/ 2 h 22"/>
              <a:gd name="T8" fmla="*/ 9 w 97"/>
              <a:gd name="T9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22">
                <a:moveTo>
                  <a:pt x="9" y="0"/>
                </a:moveTo>
                <a:lnTo>
                  <a:pt x="0" y="20"/>
                </a:lnTo>
                <a:lnTo>
                  <a:pt x="89" y="22"/>
                </a:lnTo>
                <a:lnTo>
                  <a:pt x="97" y="2"/>
                </a:lnTo>
                <a:lnTo>
                  <a:pt x="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1" name="Freeform 369"/>
          <p:cNvSpPr>
            <a:spLocks/>
          </p:cNvSpPr>
          <p:nvPr userDrawn="1"/>
        </p:nvSpPr>
        <p:spPr bwMode="auto">
          <a:xfrm>
            <a:off x="579010" y="5256206"/>
            <a:ext cx="199650" cy="234640"/>
          </a:xfrm>
          <a:custGeom>
            <a:avLst/>
            <a:gdLst>
              <a:gd name="T0" fmla="*/ 89 w 97"/>
              <a:gd name="T1" fmla="*/ 0 h 114"/>
              <a:gd name="T2" fmla="*/ 0 w 97"/>
              <a:gd name="T3" fmla="*/ 104 h 114"/>
              <a:gd name="T4" fmla="*/ 9 w 97"/>
              <a:gd name="T5" fmla="*/ 114 h 114"/>
              <a:gd name="T6" fmla="*/ 97 w 97"/>
              <a:gd name="T7" fmla="*/ 10 h 114"/>
              <a:gd name="T8" fmla="*/ 89 w 97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14">
                <a:moveTo>
                  <a:pt x="89" y="0"/>
                </a:moveTo>
                <a:lnTo>
                  <a:pt x="0" y="104"/>
                </a:lnTo>
                <a:lnTo>
                  <a:pt x="9" y="114"/>
                </a:lnTo>
                <a:lnTo>
                  <a:pt x="97" y="10"/>
                </a:lnTo>
                <a:lnTo>
                  <a:pt x="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5" name="Freeform 373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6" name="Freeform 374"/>
          <p:cNvSpPr>
            <a:spLocks/>
          </p:cNvSpPr>
          <p:nvPr userDrawn="1"/>
        </p:nvSpPr>
        <p:spPr bwMode="auto">
          <a:xfrm>
            <a:off x="385535" y="5262380"/>
            <a:ext cx="59690" cy="592774"/>
          </a:xfrm>
          <a:custGeom>
            <a:avLst/>
            <a:gdLst>
              <a:gd name="T0" fmla="*/ 29 w 29"/>
              <a:gd name="T1" fmla="*/ 288 h 288"/>
              <a:gd name="T2" fmla="*/ 0 w 29"/>
              <a:gd name="T3" fmla="*/ 270 h 288"/>
              <a:gd name="T4" fmla="*/ 0 w 29"/>
              <a:gd name="T5" fmla="*/ 0 h 288"/>
              <a:gd name="T6" fmla="*/ 29 w 29"/>
              <a:gd name="T7" fmla="*/ 16 h 288"/>
              <a:gd name="T8" fmla="*/ 29 w 2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8">
                <a:moveTo>
                  <a:pt x="29" y="288"/>
                </a:moveTo>
                <a:lnTo>
                  <a:pt x="0" y="270"/>
                </a:lnTo>
                <a:lnTo>
                  <a:pt x="0" y="0"/>
                </a:lnTo>
                <a:lnTo>
                  <a:pt x="29" y="16"/>
                </a:lnTo>
                <a:lnTo>
                  <a:pt x="2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5" name="Freeform 541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6" name="Freeform 542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0 w 264"/>
              <a:gd name="T1" fmla="*/ 136 h 152"/>
              <a:gd name="T2" fmla="*/ 236 w 264"/>
              <a:gd name="T3" fmla="*/ 0 h 152"/>
              <a:gd name="T4" fmla="*/ 264 w 264"/>
              <a:gd name="T5" fmla="*/ 16 h 152"/>
              <a:gd name="T6" fmla="*/ 29 w 264"/>
              <a:gd name="T7" fmla="*/ 152 h 152"/>
              <a:gd name="T8" fmla="*/ 0 w 264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0" y="136"/>
                </a:moveTo>
                <a:lnTo>
                  <a:pt x="236" y="0"/>
                </a:lnTo>
                <a:lnTo>
                  <a:pt x="264" y="16"/>
                </a:lnTo>
                <a:lnTo>
                  <a:pt x="29" y="15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7" name="Freeform 543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  <a:close/>
              </a:path>
            </a:pathLst>
          </a:custGeom>
          <a:solidFill>
            <a:srgbClr val="4F186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8" name="Freeform 544"/>
          <p:cNvSpPr>
            <a:spLocks/>
          </p:cNvSpPr>
          <p:nvPr userDrawn="1"/>
        </p:nvSpPr>
        <p:spPr bwMode="auto">
          <a:xfrm>
            <a:off x="385534" y="4982459"/>
            <a:ext cx="543376" cy="312853"/>
          </a:xfrm>
          <a:custGeom>
            <a:avLst/>
            <a:gdLst>
              <a:gd name="T0" fmla="*/ 236 w 264"/>
              <a:gd name="T1" fmla="*/ 0 h 152"/>
              <a:gd name="T2" fmla="*/ 0 w 264"/>
              <a:gd name="T3" fmla="*/ 136 h 152"/>
              <a:gd name="T4" fmla="*/ 29 w 264"/>
              <a:gd name="T5" fmla="*/ 152 h 152"/>
              <a:gd name="T6" fmla="*/ 264 w 264"/>
              <a:gd name="T7" fmla="*/ 16 h 152"/>
              <a:gd name="T8" fmla="*/ 236 w 264"/>
              <a:gd name="T9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4" h="152">
                <a:moveTo>
                  <a:pt x="236" y="0"/>
                </a:moveTo>
                <a:lnTo>
                  <a:pt x="0" y="136"/>
                </a:lnTo>
                <a:lnTo>
                  <a:pt x="29" y="152"/>
                </a:lnTo>
                <a:lnTo>
                  <a:pt x="264" y="16"/>
                </a:lnTo>
                <a:lnTo>
                  <a:pt x="23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8" name="Freeform 564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9" name="Freeform 565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0" name="Freeform 566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1" name="Freeform 567"/>
          <p:cNvSpPr>
            <a:spLocks/>
          </p:cNvSpPr>
          <p:nvPr userDrawn="1"/>
        </p:nvSpPr>
        <p:spPr bwMode="auto">
          <a:xfrm>
            <a:off x="7054624" y="3805691"/>
            <a:ext cx="746125" cy="431800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2" name="Freeform 568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3" name="Freeform 569"/>
          <p:cNvSpPr>
            <a:spLocks/>
          </p:cNvSpPr>
          <p:nvPr userDrawn="1"/>
        </p:nvSpPr>
        <p:spPr bwMode="auto">
          <a:xfrm>
            <a:off x="7054624" y="4021591"/>
            <a:ext cx="746125" cy="268287"/>
          </a:xfrm>
          <a:custGeom>
            <a:avLst/>
            <a:gdLst>
              <a:gd name="T0" fmla="*/ 0 w 470"/>
              <a:gd name="T1" fmla="*/ 0 h 169"/>
              <a:gd name="T2" fmla="*/ 0 w 470"/>
              <a:gd name="T3" fmla="*/ 33 h 169"/>
              <a:gd name="T4" fmla="*/ 235 w 470"/>
              <a:gd name="T5" fmla="*/ 169 h 169"/>
              <a:gd name="T6" fmla="*/ 470 w 470"/>
              <a:gd name="T7" fmla="*/ 33 h 169"/>
              <a:gd name="T8" fmla="*/ 470 w 470"/>
              <a:gd name="T9" fmla="*/ 0 h 169"/>
              <a:gd name="T10" fmla="*/ 235 w 470"/>
              <a:gd name="T11" fmla="*/ 136 h 169"/>
              <a:gd name="T12" fmla="*/ 0 w 470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69">
                <a:moveTo>
                  <a:pt x="0" y="0"/>
                </a:moveTo>
                <a:lnTo>
                  <a:pt x="0" y="33"/>
                </a:lnTo>
                <a:lnTo>
                  <a:pt x="235" y="169"/>
                </a:lnTo>
                <a:lnTo>
                  <a:pt x="470" y="33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4" name="Freeform 570"/>
          <p:cNvSpPr>
            <a:spLocks/>
          </p:cNvSpPr>
          <p:nvPr userDrawn="1"/>
        </p:nvSpPr>
        <p:spPr bwMode="auto">
          <a:xfrm>
            <a:off x="7283224" y="3929516"/>
            <a:ext cx="168275" cy="106362"/>
          </a:xfrm>
          <a:custGeom>
            <a:avLst/>
            <a:gdLst>
              <a:gd name="T0" fmla="*/ 70 w 90"/>
              <a:gd name="T1" fmla="*/ 45 h 56"/>
              <a:gd name="T2" fmla="*/ 0 w 90"/>
              <a:gd name="T3" fmla="*/ 56 h 56"/>
              <a:gd name="T4" fmla="*/ 2 w 90"/>
              <a:gd name="T5" fmla="*/ 55 h 56"/>
              <a:gd name="T6" fmla="*/ 89 w 90"/>
              <a:gd name="T7" fmla="*/ 1 h 56"/>
              <a:gd name="T8" fmla="*/ 90 w 90"/>
              <a:gd name="T9" fmla="*/ 0 h 56"/>
              <a:gd name="T10" fmla="*/ 75 w 90"/>
              <a:gd name="T11" fmla="*/ 42 h 56"/>
              <a:gd name="T12" fmla="*/ 70 w 90"/>
              <a:gd name="T13" fmla="*/ 4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56">
                <a:moveTo>
                  <a:pt x="70" y="45"/>
                </a:moveTo>
                <a:cubicBezTo>
                  <a:pt x="0" y="56"/>
                  <a:pt x="0" y="56"/>
                  <a:pt x="0" y="56"/>
                </a:cubicBezTo>
                <a:cubicBezTo>
                  <a:pt x="1" y="56"/>
                  <a:pt x="1" y="56"/>
                  <a:pt x="2" y="55"/>
                </a:cubicBezTo>
                <a:cubicBezTo>
                  <a:pt x="89" y="1"/>
                  <a:pt x="89" y="1"/>
                  <a:pt x="89" y="1"/>
                </a:cubicBezTo>
                <a:cubicBezTo>
                  <a:pt x="89" y="1"/>
                  <a:pt x="90" y="1"/>
                  <a:pt x="90" y="0"/>
                </a:cubicBezTo>
                <a:cubicBezTo>
                  <a:pt x="75" y="42"/>
                  <a:pt x="75" y="42"/>
                  <a:pt x="75" y="42"/>
                </a:cubicBezTo>
                <a:cubicBezTo>
                  <a:pt x="74" y="43"/>
                  <a:pt x="72" y="45"/>
                  <a:pt x="7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5" name="Freeform 571"/>
          <p:cNvSpPr>
            <a:spLocks/>
          </p:cNvSpPr>
          <p:nvPr userDrawn="1"/>
        </p:nvSpPr>
        <p:spPr bwMode="auto">
          <a:xfrm>
            <a:off x="7280049" y="3932691"/>
            <a:ext cx="287337" cy="174625"/>
          </a:xfrm>
          <a:custGeom>
            <a:avLst/>
            <a:gdLst>
              <a:gd name="T0" fmla="*/ 103 w 153"/>
              <a:gd name="T1" fmla="*/ 1 h 93"/>
              <a:gd name="T2" fmla="*/ 149 w 153"/>
              <a:gd name="T3" fmla="*/ 28 h 93"/>
              <a:gd name="T4" fmla="*/ 148 w 153"/>
              <a:gd name="T5" fmla="*/ 37 h 93"/>
              <a:gd name="T6" fmla="*/ 64 w 153"/>
              <a:gd name="T7" fmla="*/ 90 h 93"/>
              <a:gd name="T8" fmla="*/ 47 w 153"/>
              <a:gd name="T9" fmla="*/ 91 h 93"/>
              <a:gd name="T10" fmla="*/ 2 w 153"/>
              <a:gd name="T11" fmla="*/ 64 h 93"/>
              <a:gd name="T12" fmla="*/ 0 w 153"/>
              <a:gd name="T13" fmla="*/ 62 h 93"/>
              <a:gd name="T14" fmla="*/ 70 w 153"/>
              <a:gd name="T15" fmla="*/ 52 h 93"/>
              <a:gd name="T16" fmla="*/ 79 w 153"/>
              <a:gd name="T17" fmla="*/ 48 h 93"/>
              <a:gd name="T18" fmla="*/ 85 w 153"/>
              <a:gd name="T19" fmla="*/ 42 h 93"/>
              <a:gd name="T20" fmla="*/ 100 w 153"/>
              <a:gd name="T21" fmla="*/ 0 h 93"/>
              <a:gd name="T22" fmla="*/ 103 w 153"/>
              <a:gd name="T23" fmla="*/ 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3" h="93">
                <a:moveTo>
                  <a:pt x="103" y="1"/>
                </a:moveTo>
                <a:cubicBezTo>
                  <a:pt x="149" y="28"/>
                  <a:pt x="149" y="28"/>
                  <a:pt x="149" y="28"/>
                </a:cubicBezTo>
                <a:cubicBezTo>
                  <a:pt x="153" y="30"/>
                  <a:pt x="153" y="34"/>
                  <a:pt x="148" y="37"/>
                </a:cubicBezTo>
                <a:cubicBezTo>
                  <a:pt x="64" y="90"/>
                  <a:pt x="64" y="90"/>
                  <a:pt x="64" y="90"/>
                </a:cubicBezTo>
                <a:cubicBezTo>
                  <a:pt x="59" y="93"/>
                  <a:pt x="51" y="93"/>
                  <a:pt x="47" y="91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2"/>
                </a:cubicBezTo>
                <a:cubicBezTo>
                  <a:pt x="70" y="52"/>
                  <a:pt x="70" y="52"/>
                  <a:pt x="70" y="52"/>
                </a:cubicBezTo>
                <a:cubicBezTo>
                  <a:pt x="73" y="51"/>
                  <a:pt x="77" y="50"/>
                  <a:pt x="79" y="48"/>
                </a:cubicBezTo>
                <a:cubicBezTo>
                  <a:pt x="82" y="47"/>
                  <a:pt x="84" y="45"/>
                  <a:pt x="85" y="42"/>
                </a:cubicBezTo>
                <a:cubicBezTo>
                  <a:pt x="100" y="0"/>
                  <a:pt x="100" y="0"/>
                  <a:pt x="100" y="0"/>
                </a:cubicBezTo>
                <a:cubicBezTo>
                  <a:pt x="101" y="0"/>
                  <a:pt x="102" y="1"/>
                  <a:pt x="1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6" name="Freeform 572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7" name="Freeform 573"/>
          <p:cNvSpPr>
            <a:spLocks/>
          </p:cNvSpPr>
          <p:nvPr userDrawn="1"/>
        </p:nvSpPr>
        <p:spPr bwMode="auto">
          <a:xfrm>
            <a:off x="7427686" y="4021591"/>
            <a:ext cx="373062" cy="268287"/>
          </a:xfrm>
          <a:custGeom>
            <a:avLst/>
            <a:gdLst>
              <a:gd name="T0" fmla="*/ 235 w 235"/>
              <a:gd name="T1" fmla="*/ 0 h 169"/>
              <a:gd name="T2" fmla="*/ 235 w 235"/>
              <a:gd name="T3" fmla="*/ 0 h 169"/>
              <a:gd name="T4" fmla="*/ 0 w 235"/>
              <a:gd name="T5" fmla="*/ 136 h 169"/>
              <a:gd name="T6" fmla="*/ 0 w 235"/>
              <a:gd name="T7" fmla="*/ 169 h 169"/>
              <a:gd name="T8" fmla="*/ 235 w 235"/>
              <a:gd name="T9" fmla="*/ 33 h 169"/>
              <a:gd name="T10" fmla="*/ 235 w 235"/>
              <a:gd name="T11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" h="169">
                <a:moveTo>
                  <a:pt x="235" y="0"/>
                </a:moveTo>
                <a:lnTo>
                  <a:pt x="235" y="0"/>
                </a:lnTo>
                <a:lnTo>
                  <a:pt x="0" y="136"/>
                </a:lnTo>
                <a:lnTo>
                  <a:pt x="0" y="169"/>
                </a:lnTo>
                <a:lnTo>
                  <a:pt x="235" y="33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4" name="Freeform 560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  <a:close/>
              </a:path>
            </a:pathLst>
          </a:custGeom>
          <a:solidFill>
            <a:srgbClr val="FD537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5" name="Freeform 561"/>
          <p:cNvSpPr>
            <a:spLocks/>
          </p:cNvSpPr>
          <p:nvPr userDrawn="1"/>
        </p:nvSpPr>
        <p:spPr bwMode="auto">
          <a:xfrm>
            <a:off x="9527267" y="5719178"/>
            <a:ext cx="1561169" cy="900162"/>
          </a:xfrm>
          <a:custGeom>
            <a:avLst/>
            <a:gdLst>
              <a:gd name="T0" fmla="*/ 0 w 470"/>
              <a:gd name="T1" fmla="*/ 135 h 271"/>
              <a:gd name="T2" fmla="*/ 235 w 470"/>
              <a:gd name="T3" fmla="*/ 0 h 271"/>
              <a:gd name="T4" fmla="*/ 470 w 470"/>
              <a:gd name="T5" fmla="*/ 135 h 271"/>
              <a:gd name="T6" fmla="*/ 235 w 470"/>
              <a:gd name="T7" fmla="*/ 271 h 271"/>
              <a:gd name="T8" fmla="*/ 0 w 470"/>
              <a:gd name="T9" fmla="*/ 13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1">
                <a:moveTo>
                  <a:pt x="0" y="135"/>
                </a:moveTo>
                <a:lnTo>
                  <a:pt x="235" y="0"/>
                </a:lnTo>
                <a:lnTo>
                  <a:pt x="470" y="135"/>
                </a:lnTo>
                <a:lnTo>
                  <a:pt x="235" y="271"/>
                </a:lnTo>
                <a:lnTo>
                  <a:pt x="0" y="13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6" name="Freeform 562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CF0A2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7" name="Freeform 563"/>
          <p:cNvSpPr>
            <a:spLocks/>
          </p:cNvSpPr>
          <p:nvPr userDrawn="1"/>
        </p:nvSpPr>
        <p:spPr bwMode="auto">
          <a:xfrm>
            <a:off x="9527267" y="616759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8" name="Freeform 574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79" name="Freeform 575"/>
          <p:cNvSpPr>
            <a:spLocks/>
          </p:cNvSpPr>
          <p:nvPr userDrawn="1"/>
        </p:nvSpPr>
        <p:spPr bwMode="auto">
          <a:xfrm>
            <a:off x="9523946" y="6230710"/>
            <a:ext cx="783906" cy="501566"/>
          </a:xfrm>
          <a:custGeom>
            <a:avLst/>
            <a:gdLst>
              <a:gd name="T0" fmla="*/ 0 w 236"/>
              <a:gd name="T1" fmla="*/ 0 h 151"/>
              <a:gd name="T2" fmla="*/ 0 w 236"/>
              <a:gd name="T3" fmla="*/ 15 h 151"/>
              <a:gd name="T4" fmla="*/ 236 w 236"/>
              <a:gd name="T5" fmla="*/ 151 h 151"/>
              <a:gd name="T6" fmla="*/ 236 w 236"/>
              <a:gd name="T7" fmla="*/ 151 h 151"/>
              <a:gd name="T8" fmla="*/ 1 w 236"/>
              <a:gd name="T9" fmla="*/ 15 h 151"/>
              <a:gd name="T10" fmla="*/ 1 w 236"/>
              <a:gd name="T11" fmla="*/ 0 h 151"/>
              <a:gd name="T12" fmla="*/ 0 w 236"/>
              <a:gd name="T1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1">
                <a:moveTo>
                  <a:pt x="0" y="0"/>
                </a:moveTo>
                <a:lnTo>
                  <a:pt x="0" y="15"/>
                </a:lnTo>
                <a:lnTo>
                  <a:pt x="236" y="151"/>
                </a:lnTo>
                <a:lnTo>
                  <a:pt x="236" y="151"/>
                </a:lnTo>
                <a:lnTo>
                  <a:pt x="1" y="15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0" name="Freeform 576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4565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1" name="Freeform 577"/>
          <p:cNvSpPr>
            <a:spLocks/>
          </p:cNvSpPr>
          <p:nvPr userDrawn="1"/>
        </p:nvSpPr>
        <p:spPr bwMode="auto">
          <a:xfrm>
            <a:off x="9527267" y="6230710"/>
            <a:ext cx="780584" cy="501566"/>
          </a:xfrm>
          <a:custGeom>
            <a:avLst/>
            <a:gdLst>
              <a:gd name="T0" fmla="*/ 0 w 235"/>
              <a:gd name="T1" fmla="*/ 0 h 151"/>
              <a:gd name="T2" fmla="*/ 0 w 235"/>
              <a:gd name="T3" fmla="*/ 15 h 151"/>
              <a:gd name="T4" fmla="*/ 235 w 235"/>
              <a:gd name="T5" fmla="*/ 151 h 151"/>
              <a:gd name="T6" fmla="*/ 235 w 235"/>
              <a:gd name="T7" fmla="*/ 118 h 151"/>
              <a:gd name="T8" fmla="*/ 219 w 235"/>
              <a:gd name="T9" fmla="*/ 126 h 151"/>
              <a:gd name="T10" fmla="*/ 219 w 235"/>
              <a:gd name="T11" fmla="*/ 126 h 151"/>
              <a:gd name="T12" fmla="*/ 219 w 235"/>
              <a:gd name="T13" fmla="*/ 126 h 151"/>
              <a:gd name="T14" fmla="*/ 0 w 235"/>
              <a:gd name="T1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151">
                <a:moveTo>
                  <a:pt x="0" y="0"/>
                </a:moveTo>
                <a:lnTo>
                  <a:pt x="0" y="15"/>
                </a:lnTo>
                <a:lnTo>
                  <a:pt x="235" y="151"/>
                </a:lnTo>
                <a:lnTo>
                  <a:pt x="235" y="118"/>
                </a:lnTo>
                <a:lnTo>
                  <a:pt x="219" y="126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2" name="Freeform 578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446C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3" name="Freeform 579"/>
          <p:cNvSpPr>
            <a:spLocks/>
          </p:cNvSpPr>
          <p:nvPr userDrawn="1"/>
        </p:nvSpPr>
        <p:spPr bwMode="auto">
          <a:xfrm>
            <a:off x="9474121" y="5632815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4" name="Freeform 580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  <a:close/>
              </a:path>
            </a:pathLst>
          </a:custGeom>
          <a:solidFill>
            <a:srgbClr val="6A83B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5" name="Freeform 581"/>
          <p:cNvSpPr>
            <a:spLocks/>
          </p:cNvSpPr>
          <p:nvPr userDrawn="1"/>
        </p:nvSpPr>
        <p:spPr bwMode="auto">
          <a:xfrm>
            <a:off x="9474121" y="6028089"/>
            <a:ext cx="1561169" cy="508209"/>
          </a:xfrm>
          <a:custGeom>
            <a:avLst/>
            <a:gdLst>
              <a:gd name="T0" fmla="*/ 30 w 470"/>
              <a:gd name="T1" fmla="*/ 0 h 153"/>
              <a:gd name="T2" fmla="*/ 0 w 470"/>
              <a:gd name="T3" fmla="*/ 17 h 153"/>
              <a:gd name="T4" fmla="*/ 235 w 470"/>
              <a:gd name="T5" fmla="*/ 153 h 153"/>
              <a:gd name="T6" fmla="*/ 470 w 470"/>
              <a:gd name="T7" fmla="*/ 17 h 153"/>
              <a:gd name="T8" fmla="*/ 470 w 470"/>
              <a:gd name="T9" fmla="*/ 17 h 153"/>
              <a:gd name="T10" fmla="*/ 265 w 470"/>
              <a:gd name="T11" fmla="*/ 136 h 153"/>
              <a:gd name="T12" fmla="*/ 30 w 470"/>
              <a:gd name="T1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53">
                <a:moveTo>
                  <a:pt x="30" y="0"/>
                </a:moveTo>
                <a:lnTo>
                  <a:pt x="0" y="17"/>
                </a:lnTo>
                <a:lnTo>
                  <a:pt x="235" y="153"/>
                </a:lnTo>
                <a:lnTo>
                  <a:pt x="470" y="17"/>
                </a:lnTo>
                <a:lnTo>
                  <a:pt x="470" y="17"/>
                </a:lnTo>
                <a:lnTo>
                  <a:pt x="265" y="136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6" name="Freeform 582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1E428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7" name="Freeform 583"/>
          <p:cNvSpPr>
            <a:spLocks/>
          </p:cNvSpPr>
          <p:nvPr userDrawn="1"/>
        </p:nvSpPr>
        <p:spPr bwMode="auto">
          <a:xfrm>
            <a:off x="9474121" y="6084558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8" name="Freeform 584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  <a:close/>
              </a:path>
            </a:pathLst>
          </a:custGeom>
          <a:solidFill>
            <a:srgbClr val="1BCFC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89" name="Freeform 585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0 w 470"/>
              <a:gd name="T1" fmla="*/ 136 h 272"/>
              <a:gd name="T2" fmla="*/ 235 w 470"/>
              <a:gd name="T3" fmla="*/ 0 h 272"/>
              <a:gd name="T4" fmla="*/ 470 w 470"/>
              <a:gd name="T5" fmla="*/ 136 h 272"/>
              <a:gd name="T6" fmla="*/ 235 w 470"/>
              <a:gd name="T7" fmla="*/ 272 h 272"/>
              <a:gd name="T8" fmla="*/ 0 w 470"/>
              <a:gd name="T9" fmla="*/ 13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0" y="136"/>
                </a:moveTo>
                <a:lnTo>
                  <a:pt x="235" y="0"/>
                </a:lnTo>
                <a:lnTo>
                  <a:pt x="470" y="136"/>
                </a:lnTo>
                <a:lnTo>
                  <a:pt x="235" y="272"/>
                </a:lnTo>
                <a:lnTo>
                  <a:pt x="0" y="13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0" name="Freeform 586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1" name="Freeform 587"/>
          <p:cNvSpPr>
            <a:spLocks/>
          </p:cNvSpPr>
          <p:nvPr userDrawn="1"/>
        </p:nvSpPr>
        <p:spPr bwMode="auto">
          <a:xfrm>
            <a:off x="9573770" y="5463411"/>
            <a:ext cx="1561169" cy="903485"/>
          </a:xfrm>
          <a:custGeom>
            <a:avLst/>
            <a:gdLst>
              <a:gd name="T0" fmla="*/ 235 w 470"/>
              <a:gd name="T1" fmla="*/ 0 h 272"/>
              <a:gd name="T2" fmla="*/ 0 w 470"/>
              <a:gd name="T3" fmla="*/ 136 h 272"/>
              <a:gd name="T4" fmla="*/ 235 w 470"/>
              <a:gd name="T5" fmla="*/ 272 h 272"/>
              <a:gd name="T6" fmla="*/ 470 w 470"/>
              <a:gd name="T7" fmla="*/ 136 h 272"/>
              <a:gd name="T8" fmla="*/ 235 w 470"/>
              <a:gd name="T9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272">
                <a:moveTo>
                  <a:pt x="235" y="0"/>
                </a:moveTo>
                <a:lnTo>
                  <a:pt x="0" y="136"/>
                </a:lnTo>
                <a:lnTo>
                  <a:pt x="235" y="272"/>
                </a:lnTo>
                <a:lnTo>
                  <a:pt x="470" y="136"/>
                </a:lnTo>
                <a:lnTo>
                  <a:pt x="2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2" name="Freeform 588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6AA5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3" name="Freeform 589"/>
          <p:cNvSpPr>
            <a:spLocks/>
          </p:cNvSpPr>
          <p:nvPr userDrawn="1"/>
        </p:nvSpPr>
        <p:spPr bwMode="auto">
          <a:xfrm>
            <a:off x="9573770" y="5915154"/>
            <a:ext cx="1561169" cy="564678"/>
          </a:xfrm>
          <a:custGeom>
            <a:avLst/>
            <a:gdLst>
              <a:gd name="T0" fmla="*/ 0 w 470"/>
              <a:gd name="T1" fmla="*/ 0 h 170"/>
              <a:gd name="T2" fmla="*/ 0 w 470"/>
              <a:gd name="T3" fmla="*/ 34 h 170"/>
              <a:gd name="T4" fmla="*/ 235 w 470"/>
              <a:gd name="T5" fmla="*/ 170 h 170"/>
              <a:gd name="T6" fmla="*/ 470 w 470"/>
              <a:gd name="T7" fmla="*/ 34 h 170"/>
              <a:gd name="T8" fmla="*/ 470 w 470"/>
              <a:gd name="T9" fmla="*/ 0 h 170"/>
              <a:gd name="T10" fmla="*/ 235 w 470"/>
              <a:gd name="T11" fmla="*/ 136 h 170"/>
              <a:gd name="T12" fmla="*/ 0 w 470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470" y="34"/>
                </a:lnTo>
                <a:lnTo>
                  <a:pt x="470" y="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5" name="Freeform 591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F94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6" name="Freeform 592"/>
          <p:cNvSpPr>
            <a:spLocks/>
          </p:cNvSpPr>
          <p:nvPr userDrawn="1"/>
        </p:nvSpPr>
        <p:spPr bwMode="auto">
          <a:xfrm>
            <a:off x="9573770" y="5915154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235 w 235"/>
              <a:gd name="T5" fmla="*/ 170 h 170"/>
              <a:gd name="T6" fmla="*/ 235 w 235"/>
              <a:gd name="T7" fmla="*/ 136 h 170"/>
              <a:gd name="T8" fmla="*/ 0 w 235"/>
              <a:gd name="T9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7" name="Freeform 593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4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8" name="Freeform 594"/>
          <p:cNvSpPr>
            <a:spLocks/>
          </p:cNvSpPr>
          <p:nvPr userDrawn="1"/>
        </p:nvSpPr>
        <p:spPr bwMode="auto">
          <a:xfrm>
            <a:off x="9470800" y="6084558"/>
            <a:ext cx="53146" cy="146152"/>
          </a:xfrm>
          <a:custGeom>
            <a:avLst/>
            <a:gdLst>
              <a:gd name="T0" fmla="*/ 0 w 16"/>
              <a:gd name="T1" fmla="*/ 0 h 44"/>
              <a:gd name="T2" fmla="*/ 0 w 16"/>
              <a:gd name="T3" fmla="*/ 34 h 44"/>
              <a:gd name="T4" fmla="*/ 16 w 16"/>
              <a:gd name="T5" fmla="*/ 44 h 44"/>
              <a:gd name="T6" fmla="*/ 16 w 16"/>
              <a:gd name="T7" fmla="*/ 43 h 44"/>
              <a:gd name="T8" fmla="*/ 1 w 16"/>
              <a:gd name="T9" fmla="*/ 34 h 44"/>
              <a:gd name="T10" fmla="*/ 1 w 16"/>
              <a:gd name="T11" fmla="*/ 0 h 44"/>
              <a:gd name="T12" fmla="*/ 0 w 16"/>
              <a:gd name="T13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4">
                <a:moveTo>
                  <a:pt x="0" y="0"/>
                </a:moveTo>
                <a:lnTo>
                  <a:pt x="0" y="34"/>
                </a:lnTo>
                <a:lnTo>
                  <a:pt x="16" y="44"/>
                </a:lnTo>
                <a:lnTo>
                  <a:pt x="16" y="43"/>
                </a:lnTo>
                <a:lnTo>
                  <a:pt x="1" y="34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99" name="Freeform 595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  <a:close/>
              </a:path>
            </a:pathLst>
          </a:custGeom>
          <a:solidFill>
            <a:srgbClr val="EDEEE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0" name="Freeform 596"/>
          <p:cNvSpPr>
            <a:spLocks/>
          </p:cNvSpPr>
          <p:nvPr userDrawn="1"/>
        </p:nvSpPr>
        <p:spPr bwMode="auto">
          <a:xfrm>
            <a:off x="9523946" y="6227387"/>
            <a:ext cx="3321" cy="3321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1 h 1"/>
              <a:gd name="T6" fmla="*/ 1 w 1"/>
              <a:gd name="T7" fmla="*/ 1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1" name="Freeform 597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DC878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2" name="Freeform 598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3" name="Freeform 599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4" name="Freeform 600"/>
          <p:cNvSpPr>
            <a:spLocks/>
          </p:cNvSpPr>
          <p:nvPr userDrawn="1"/>
        </p:nvSpPr>
        <p:spPr bwMode="auto">
          <a:xfrm>
            <a:off x="9527267" y="6230710"/>
            <a:ext cx="727437" cy="418526"/>
          </a:xfrm>
          <a:custGeom>
            <a:avLst/>
            <a:gdLst>
              <a:gd name="T0" fmla="*/ 0 w 219"/>
              <a:gd name="T1" fmla="*/ 0 h 126"/>
              <a:gd name="T2" fmla="*/ 0 w 219"/>
              <a:gd name="T3" fmla="*/ 0 h 126"/>
              <a:gd name="T4" fmla="*/ 219 w 219"/>
              <a:gd name="T5" fmla="*/ 126 h 126"/>
              <a:gd name="T6" fmla="*/ 219 w 219"/>
              <a:gd name="T7" fmla="*/ 126 h 126"/>
              <a:gd name="T8" fmla="*/ 0 w 219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126">
                <a:moveTo>
                  <a:pt x="0" y="0"/>
                </a:moveTo>
                <a:lnTo>
                  <a:pt x="0" y="0"/>
                </a:lnTo>
                <a:lnTo>
                  <a:pt x="219" y="126"/>
                </a:lnTo>
                <a:lnTo>
                  <a:pt x="219" y="1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5" name="Freeform 601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  <a:close/>
              </a:path>
            </a:pathLst>
          </a:custGeom>
          <a:solidFill>
            <a:srgbClr val="5A68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6" name="Freeform 602"/>
          <p:cNvSpPr>
            <a:spLocks/>
          </p:cNvSpPr>
          <p:nvPr userDrawn="1"/>
        </p:nvSpPr>
        <p:spPr bwMode="auto">
          <a:xfrm>
            <a:off x="9474121" y="6084558"/>
            <a:ext cx="780584" cy="564678"/>
          </a:xfrm>
          <a:custGeom>
            <a:avLst/>
            <a:gdLst>
              <a:gd name="T0" fmla="*/ 0 w 235"/>
              <a:gd name="T1" fmla="*/ 0 h 170"/>
              <a:gd name="T2" fmla="*/ 0 w 235"/>
              <a:gd name="T3" fmla="*/ 34 h 170"/>
              <a:gd name="T4" fmla="*/ 15 w 235"/>
              <a:gd name="T5" fmla="*/ 43 h 170"/>
              <a:gd name="T6" fmla="*/ 16 w 235"/>
              <a:gd name="T7" fmla="*/ 44 h 170"/>
              <a:gd name="T8" fmla="*/ 235 w 235"/>
              <a:gd name="T9" fmla="*/ 170 h 170"/>
              <a:gd name="T10" fmla="*/ 235 w 235"/>
              <a:gd name="T11" fmla="*/ 136 h 170"/>
              <a:gd name="T12" fmla="*/ 0 w 235"/>
              <a:gd name="T1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170">
                <a:moveTo>
                  <a:pt x="0" y="0"/>
                </a:moveTo>
                <a:lnTo>
                  <a:pt x="0" y="34"/>
                </a:lnTo>
                <a:lnTo>
                  <a:pt x="15" y="43"/>
                </a:lnTo>
                <a:lnTo>
                  <a:pt x="16" y="44"/>
                </a:lnTo>
                <a:lnTo>
                  <a:pt x="235" y="170"/>
                </a:lnTo>
                <a:lnTo>
                  <a:pt x="235" y="13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8" name="Freeform 5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09" name="Freeform 6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0" name="Freeform 7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1" name="Freeform 8"/>
          <p:cNvSpPr>
            <a:spLocks/>
          </p:cNvSpPr>
          <p:nvPr userDrawn="1"/>
        </p:nvSpPr>
        <p:spPr bwMode="auto">
          <a:xfrm>
            <a:off x="9139655" y="4969193"/>
            <a:ext cx="30891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2" name="Freeform 9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3" name="Freeform 10"/>
          <p:cNvSpPr>
            <a:spLocks/>
          </p:cNvSpPr>
          <p:nvPr userDrawn="1"/>
        </p:nvSpPr>
        <p:spPr bwMode="auto">
          <a:xfrm>
            <a:off x="9139655" y="4629389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4" name="Freeform 11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5" name="Freeform 12"/>
          <p:cNvSpPr>
            <a:spLocks/>
          </p:cNvSpPr>
          <p:nvPr userDrawn="1"/>
        </p:nvSpPr>
        <p:spPr bwMode="auto">
          <a:xfrm>
            <a:off x="9063335" y="4585778"/>
            <a:ext cx="588751" cy="397952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6" name="Freeform 13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7" name="Freeform 14"/>
          <p:cNvSpPr>
            <a:spLocks/>
          </p:cNvSpPr>
          <p:nvPr userDrawn="1"/>
        </p:nvSpPr>
        <p:spPr bwMode="auto">
          <a:xfrm>
            <a:off x="9032444" y="4907411"/>
            <a:ext cx="30891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8" name="Freeform 15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9" name="Freeform 16"/>
          <p:cNvSpPr>
            <a:spLocks/>
          </p:cNvSpPr>
          <p:nvPr userDrawn="1"/>
        </p:nvSpPr>
        <p:spPr bwMode="auto">
          <a:xfrm>
            <a:off x="9032444" y="4567607"/>
            <a:ext cx="619642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0" name="Freeform 17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1" name="Freeform 18"/>
          <p:cNvSpPr>
            <a:spLocks/>
          </p:cNvSpPr>
          <p:nvPr userDrawn="1"/>
        </p:nvSpPr>
        <p:spPr bwMode="auto">
          <a:xfrm>
            <a:off x="8956124" y="4522178"/>
            <a:ext cx="586934" cy="401586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2" name="Freeform 19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3" name="Freeform 20"/>
          <p:cNvSpPr>
            <a:spLocks/>
          </p:cNvSpPr>
          <p:nvPr userDrawn="1"/>
        </p:nvSpPr>
        <p:spPr bwMode="auto">
          <a:xfrm>
            <a:off x="8927050" y="4847445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4" name="Freeform 21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ADAFB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5" name="Freeform 22"/>
          <p:cNvSpPr>
            <a:spLocks/>
          </p:cNvSpPr>
          <p:nvPr userDrawn="1"/>
        </p:nvSpPr>
        <p:spPr bwMode="auto">
          <a:xfrm>
            <a:off x="8927050" y="4505824"/>
            <a:ext cx="616008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6" name="Freeform 23"/>
          <p:cNvSpPr>
            <a:spLocks/>
          </p:cNvSpPr>
          <p:nvPr userDrawn="1"/>
        </p:nvSpPr>
        <p:spPr bwMode="auto">
          <a:xfrm>
            <a:off x="7215311" y="377297"/>
            <a:ext cx="3541592" cy="4335680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8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7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8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4" y="2020"/>
                  <a:pt x="1566" y="1998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7" name="Freeform 24"/>
          <p:cNvSpPr>
            <a:spLocks/>
          </p:cNvSpPr>
          <p:nvPr userDrawn="1"/>
        </p:nvSpPr>
        <p:spPr bwMode="auto">
          <a:xfrm>
            <a:off x="8149317" y="3564549"/>
            <a:ext cx="1124805" cy="1077560"/>
          </a:xfrm>
          <a:custGeom>
            <a:avLst/>
            <a:gdLst>
              <a:gd name="T0" fmla="*/ 174 w 524"/>
              <a:gd name="T1" fmla="*/ 0 h 502"/>
              <a:gd name="T2" fmla="*/ 175 w 524"/>
              <a:gd name="T3" fmla="*/ 145 h 502"/>
              <a:gd name="T4" fmla="*/ 126 w 524"/>
              <a:gd name="T5" fmla="*/ 228 h 502"/>
              <a:gd name="T6" fmla="*/ 0 w 524"/>
              <a:gd name="T7" fmla="*/ 301 h 502"/>
              <a:gd name="T8" fmla="*/ 349 w 524"/>
              <a:gd name="T9" fmla="*/ 502 h 502"/>
              <a:gd name="T10" fmla="*/ 475 w 524"/>
              <a:gd name="T11" fmla="*/ 429 h 502"/>
              <a:gd name="T12" fmla="*/ 524 w 524"/>
              <a:gd name="T13" fmla="*/ 346 h 502"/>
              <a:gd name="T14" fmla="*/ 524 w 524"/>
              <a:gd name="T15" fmla="*/ 200 h 502"/>
              <a:gd name="T16" fmla="*/ 174 w 524"/>
              <a:gd name="T17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4" h="502">
                <a:moveTo>
                  <a:pt x="174" y="0"/>
                </a:moveTo>
                <a:cubicBezTo>
                  <a:pt x="175" y="145"/>
                  <a:pt x="175" y="145"/>
                  <a:pt x="175" y="145"/>
                </a:cubicBezTo>
                <a:cubicBezTo>
                  <a:pt x="175" y="179"/>
                  <a:pt x="156" y="211"/>
                  <a:pt x="126" y="228"/>
                </a:cubicBezTo>
                <a:cubicBezTo>
                  <a:pt x="0" y="301"/>
                  <a:pt x="0" y="301"/>
                  <a:pt x="0" y="301"/>
                </a:cubicBezTo>
                <a:cubicBezTo>
                  <a:pt x="349" y="502"/>
                  <a:pt x="349" y="502"/>
                  <a:pt x="349" y="502"/>
                </a:cubicBezTo>
                <a:cubicBezTo>
                  <a:pt x="475" y="429"/>
                  <a:pt x="475" y="429"/>
                  <a:pt x="475" y="429"/>
                </a:cubicBezTo>
                <a:cubicBezTo>
                  <a:pt x="505" y="412"/>
                  <a:pt x="524" y="380"/>
                  <a:pt x="524" y="346"/>
                </a:cubicBezTo>
                <a:cubicBezTo>
                  <a:pt x="524" y="200"/>
                  <a:pt x="524" y="200"/>
                  <a:pt x="524" y="200"/>
                </a:cubicBezTo>
                <a:cubicBezTo>
                  <a:pt x="174" y="0"/>
                  <a:pt x="174" y="0"/>
                  <a:pt x="174" y="0"/>
                </a:cubicBezTo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8" name="Freeform 25"/>
          <p:cNvSpPr>
            <a:spLocks/>
          </p:cNvSpPr>
          <p:nvPr userDrawn="1"/>
        </p:nvSpPr>
        <p:spPr bwMode="auto">
          <a:xfrm>
            <a:off x="10624252" y="4585778"/>
            <a:ext cx="70868" cy="119931"/>
          </a:xfrm>
          <a:custGeom>
            <a:avLst/>
            <a:gdLst>
              <a:gd name="T0" fmla="*/ 0 w 39"/>
              <a:gd name="T1" fmla="*/ 66 h 66"/>
              <a:gd name="T2" fmla="*/ 39 w 39"/>
              <a:gd name="T3" fmla="*/ 46 h 66"/>
              <a:gd name="T4" fmla="*/ 4 w 39"/>
              <a:gd name="T5" fmla="*/ 0 h 66"/>
              <a:gd name="T6" fmla="*/ 0 w 39"/>
              <a:gd name="T7" fmla="*/ 6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66">
                <a:moveTo>
                  <a:pt x="0" y="66"/>
                </a:moveTo>
                <a:lnTo>
                  <a:pt x="39" y="46"/>
                </a:lnTo>
                <a:lnTo>
                  <a:pt x="4" y="0"/>
                </a:lnTo>
                <a:lnTo>
                  <a:pt x="0" y="66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29" name="Freeform 26"/>
          <p:cNvSpPr>
            <a:spLocks/>
          </p:cNvSpPr>
          <p:nvPr userDrawn="1"/>
        </p:nvSpPr>
        <p:spPr bwMode="auto">
          <a:xfrm>
            <a:off x="7202591" y="424542"/>
            <a:ext cx="70868" cy="36343"/>
          </a:xfrm>
          <a:custGeom>
            <a:avLst/>
            <a:gdLst>
              <a:gd name="T0" fmla="*/ 39 w 39"/>
              <a:gd name="T1" fmla="*/ 0 h 20"/>
              <a:gd name="T2" fmla="*/ 0 w 39"/>
              <a:gd name="T3" fmla="*/ 20 h 20"/>
              <a:gd name="T4" fmla="*/ 20 w 39"/>
              <a:gd name="T5" fmla="*/ 20 h 20"/>
              <a:gd name="T6" fmla="*/ 39 w 39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20">
                <a:moveTo>
                  <a:pt x="39" y="0"/>
                </a:moveTo>
                <a:lnTo>
                  <a:pt x="0" y="20"/>
                </a:lnTo>
                <a:lnTo>
                  <a:pt x="20" y="20"/>
                </a:lnTo>
                <a:lnTo>
                  <a:pt x="3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0" name="Freeform 27"/>
          <p:cNvSpPr>
            <a:spLocks/>
          </p:cNvSpPr>
          <p:nvPr userDrawn="1"/>
        </p:nvSpPr>
        <p:spPr bwMode="auto">
          <a:xfrm>
            <a:off x="7138991" y="415457"/>
            <a:ext cx="3543410" cy="4337498"/>
          </a:xfrm>
          <a:custGeom>
            <a:avLst/>
            <a:gdLst>
              <a:gd name="T0" fmla="*/ 1566 w 1650"/>
              <a:gd name="T1" fmla="*/ 1998 h 2020"/>
              <a:gd name="T2" fmla="*/ 56 w 1650"/>
              <a:gd name="T3" fmla="*/ 1126 h 2020"/>
              <a:gd name="T4" fmla="*/ 0 w 1650"/>
              <a:gd name="T5" fmla="*/ 1029 h 2020"/>
              <a:gd name="T6" fmla="*/ 0 w 1650"/>
              <a:gd name="T7" fmla="*/ 70 h 2020"/>
              <a:gd name="T8" fmla="*/ 84 w 1650"/>
              <a:gd name="T9" fmla="*/ 21 h 2020"/>
              <a:gd name="T10" fmla="*/ 1594 w 1650"/>
              <a:gd name="T11" fmla="*/ 891 h 2020"/>
              <a:gd name="T12" fmla="*/ 1650 w 1650"/>
              <a:gd name="T13" fmla="*/ 989 h 2020"/>
              <a:gd name="T14" fmla="*/ 1650 w 1650"/>
              <a:gd name="T15" fmla="*/ 1950 h 2020"/>
              <a:gd name="T16" fmla="*/ 1566 w 1650"/>
              <a:gd name="T17" fmla="*/ 1998 h 2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0" h="2020">
                <a:moveTo>
                  <a:pt x="1566" y="1998"/>
                </a:moveTo>
                <a:cubicBezTo>
                  <a:pt x="56" y="1126"/>
                  <a:pt x="56" y="1126"/>
                  <a:pt x="56" y="1126"/>
                </a:cubicBezTo>
                <a:cubicBezTo>
                  <a:pt x="21" y="1106"/>
                  <a:pt x="0" y="1069"/>
                  <a:pt x="0" y="102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7"/>
                  <a:pt x="46" y="0"/>
                  <a:pt x="84" y="21"/>
                </a:cubicBezTo>
                <a:cubicBezTo>
                  <a:pt x="1594" y="891"/>
                  <a:pt x="1594" y="891"/>
                  <a:pt x="1594" y="891"/>
                </a:cubicBezTo>
                <a:cubicBezTo>
                  <a:pt x="1629" y="911"/>
                  <a:pt x="1650" y="948"/>
                  <a:pt x="1650" y="989"/>
                </a:cubicBezTo>
                <a:cubicBezTo>
                  <a:pt x="1650" y="1950"/>
                  <a:pt x="1650" y="1950"/>
                  <a:pt x="1650" y="1950"/>
                </a:cubicBezTo>
                <a:cubicBezTo>
                  <a:pt x="1650" y="1993"/>
                  <a:pt x="1603" y="2020"/>
                  <a:pt x="1566" y="1998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1" name="Freeform 28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2" name="Freeform 29"/>
          <p:cNvSpPr>
            <a:spLocks/>
          </p:cNvSpPr>
          <p:nvPr userDrawn="1"/>
        </p:nvSpPr>
        <p:spPr bwMode="auto">
          <a:xfrm>
            <a:off x="7298899" y="638964"/>
            <a:ext cx="3209057" cy="3823249"/>
          </a:xfrm>
          <a:custGeom>
            <a:avLst/>
            <a:gdLst>
              <a:gd name="T0" fmla="*/ 0 w 1766"/>
              <a:gd name="T1" fmla="*/ 0 h 2104"/>
              <a:gd name="T2" fmla="*/ 0 w 1766"/>
              <a:gd name="T3" fmla="*/ 1084 h 2104"/>
              <a:gd name="T4" fmla="*/ 1766 w 1766"/>
              <a:gd name="T5" fmla="*/ 2104 h 2104"/>
              <a:gd name="T6" fmla="*/ 1766 w 1766"/>
              <a:gd name="T7" fmla="*/ 1016 h 2104"/>
              <a:gd name="T8" fmla="*/ 0 w 1766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2104">
                <a:moveTo>
                  <a:pt x="0" y="0"/>
                </a:moveTo>
                <a:lnTo>
                  <a:pt x="0" y="1084"/>
                </a:lnTo>
                <a:lnTo>
                  <a:pt x="1766" y="2104"/>
                </a:lnTo>
                <a:lnTo>
                  <a:pt x="1766" y="10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3" name="Freeform 30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  <a:close/>
              </a:path>
            </a:pathLst>
          </a:custGeom>
          <a:solidFill>
            <a:srgbClr val="771F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4" name="Freeform 31"/>
          <p:cNvSpPr>
            <a:spLocks/>
          </p:cNvSpPr>
          <p:nvPr userDrawn="1"/>
        </p:nvSpPr>
        <p:spPr bwMode="auto">
          <a:xfrm>
            <a:off x="7458806" y="913351"/>
            <a:ext cx="2832911" cy="1880733"/>
          </a:xfrm>
          <a:custGeom>
            <a:avLst/>
            <a:gdLst>
              <a:gd name="T0" fmla="*/ 0 w 1559"/>
              <a:gd name="T1" fmla="*/ 0 h 1035"/>
              <a:gd name="T2" fmla="*/ 0 w 1559"/>
              <a:gd name="T3" fmla="*/ 136 h 1035"/>
              <a:gd name="T4" fmla="*/ 1559 w 1559"/>
              <a:gd name="T5" fmla="*/ 1035 h 1035"/>
              <a:gd name="T6" fmla="*/ 1559 w 1559"/>
              <a:gd name="T7" fmla="*/ 899 h 1035"/>
              <a:gd name="T8" fmla="*/ 0 w 1559"/>
              <a:gd name="T9" fmla="*/ 0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9" h="1035">
                <a:moveTo>
                  <a:pt x="0" y="0"/>
                </a:moveTo>
                <a:lnTo>
                  <a:pt x="0" y="136"/>
                </a:lnTo>
                <a:lnTo>
                  <a:pt x="1559" y="1035"/>
                </a:lnTo>
                <a:lnTo>
                  <a:pt x="1559" y="89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5" name="Freeform 32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  <a:close/>
              </a:path>
            </a:pathLst>
          </a:custGeom>
          <a:solidFill>
            <a:srgbClr val="A2CE1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6" name="Freeform 33"/>
          <p:cNvSpPr>
            <a:spLocks/>
          </p:cNvSpPr>
          <p:nvPr userDrawn="1"/>
        </p:nvSpPr>
        <p:spPr bwMode="auto">
          <a:xfrm>
            <a:off x="7462441" y="1284047"/>
            <a:ext cx="585117" cy="1079377"/>
          </a:xfrm>
          <a:custGeom>
            <a:avLst/>
            <a:gdLst>
              <a:gd name="T0" fmla="*/ 0 w 322"/>
              <a:gd name="T1" fmla="*/ 0 h 594"/>
              <a:gd name="T2" fmla="*/ 0 w 322"/>
              <a:gd name="T3" fmla="*/ 408 h 594"/>
              <a:gd name="T4" fmla="*/ 322 w 322"/>
              <a:gd name="T5" fmla="*/ 594 h 594"/>
              <a:gd name="T6" fmla="*/ 322 w 322"/>
              <a:gd name="T7" fmla="*/ 187 h 594"/>
              <a:gd name="T8" fmla="*/ 0 w 322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594">
                <a:moveTo>
                  <a:pt x="0" y="0"/>
                </a:moveTo>
                <a:lnTo>
                  <a:pt x="0" y="408"/>
                </a:lnTo>
                <a:lnTo>
                  <a:pt x="322" y="594"/>
                </a:lnTo>
                <a:lnTo>
                  <a:pt x="322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7" name="Freeform 34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8" name="Freeform 35"/>
          <p:cNvSpPr>
            <a:spLocks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1 w 324"/>
              <a:gd name="T1" fmla="*/ 0 h 594"/>
              <a:gd name="T2" fmla="*/ 0 w 324"/>
              <a:gd name="T3" fmla="*/ 406 h 594"/>
              <a:gd name="T4" fmla="*/ 324 w 324"/>
              <a:gd name="T5" fmla="*/ 594 h 594"/>
              <a:gd name="T6" fmla="*/ 324 w 324"/>
              <a:gd name="T7" fmla="*/ 186 h 594"/>
              <a:gd name="T8" fmla="*/ 1 w 324"/>
              <a:gd name="T9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594">
                <a:moveTo>
                  <a:pt x="1" y="0"/>
                </a:moveTo>
                <a:lnTo>
                  <a:pt x="0" y="406"/>
                </a:lnTo>
                <a:lnTo>
                  <a:pt x="324" y="594"/>
                </a:lnTo>
                <a:lnTo>
                  <a:pt x="324" y="186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39" name="Freeform 36"/>
          <p:cNvSpPr>
            <a:spLocks noEditPoints="1"/>
          </p:cNvSpPr>
          <p:nvPr userDrawn="1"/>
        </p:nvSpPr>
        <p:spPr bwMode="auto">
          <a:xfrm>
            <a:off x="8152951" y="1747416"/>
            <a:ext cx="588751" cy="1079377"/>
          </a:xfrm>
          <a:custGeom>
            <a:avLst/>
            <a:gdLst>
              <a:gd name="T0" fmla="*/ 60 w 274"/>
              <a:gd name="T1" fmla="*/ 319 h 503"/>
              <a:gd name="T2" fmla="*/ 60 w 274"/>
              <a:gd name="T3" fmla="*/ 319 h 503"/>
              <a:gd name="T4" fmla="*/ 85 w 274"/>
              <a:gd name="T5" fmla="*/ 333 h 503"/>
              <a:gd name="T6" fmla="*/ 85 w 274"/>
              <a:gd name="T7" fmla="*/ 333 h 503"/>
              <a:gd name="T8" fmla="*/ 60 w 274"/>
              <a:gd name="T9" fmla="*/ 319 h 503"/>
              <a:gd name="T10" fmla="*/ 1 w 274"/>
              <a:gd name="T11" fmla="*/ 0 h 503"/>
              <a:gd name="T12" fmla="*/ 0 w 274"/>
              <a:gd name="T13" fmla="*/ 344 h 503"/>
              <a:gd name="T14" fmla="*/ 60 w 274"/>
              <a:gd name="T15" fmla="*/ 379 h 503"/>
              <a:gd name="T16" fmla="*/ 60 w 274"/>
              <a:gd name="T17" fmla="*/ 319 h 503"/>
              <a:gd name="T18" fmla="*/ 59 w 274"/>
              <a:gd name="T19" fmla="*/ 318 h 503"/>
              <a:gd name="T20" fmla="*/ 53 w 274"/>
              <a:gd name="T21" fmla="*/ 321 h 503"/>
              <a:gd name="T22" fmla="*/ 51 w 274"/>
              <a:gd name="T23" fmla="*/ 318 h 503"/>
              <a:gd name="T24" fmla="*/ 55 w 274"/>
              <a:gd name="T25" fmla="*/ 316 h 503"/>
              <a:gd name="T26" fmla="*/ 80 w 274"/>
              <a:gd name="T27" fmla="*/ 301 h 503"/>
              <a:gd name="T28" fmla="*/ 85 w 274"/>
              <a:gd name="T29" fmla="*/ 304 h 503"/>
              <a:gd name="T30" fmla="*/ 103 w 274"/>
              <a:gd name="T31" fmla="*/ 315 h 503"/>
              <a:gd name="T32" fmla="*/ 103 w 274"/>
              <a:gd name="T33" fmla="*/ 315 h 503"/>
              <a:gd name="T34" fmla="*/ 106 w 274"/>
              <a:gd name="T35" fmla="*/ 316 h 503"/>
              <a:gd name="T36" fmla="*/ 110 w 274"/>
              <a:gd name="T37" fmla="*/ 319 h 503"/>
              <a:gd name="T38" fmla="*/ 143 w 274"/>
              <a:gd name="T39" fmla="*/ 338 h 503"/>
              <a:gd name="T40" fmla="*/ 160 w 274"/>
              <a:gd name="T41" fmla="*/ 347 h 503"/>
              <a:gd name="T42" fmla="*/ 160 w 274"/>
              <a:gd name="T43" fmla="*/ 347 h 503"/>
              <a:gd name="T44" fmla="*/ 160 w 274"/>
              <a:gd name="T45" fmla="*/ 347 h 503"/>
              <a:gd name="T46" fmla="*/ 180 w 274"/>
              <a:gd name="T47" fmla="*/ 369 h 503"/>
              <a:gd name="T48" fmla="*/ 186 w 274"/>
              <a:gd name="T49" fmla="*/ 371 h 503"/>
              <a:gd name="T50" fmla="*/ 190 w 274"/>
              <a:gd name="T51" fmla="*/ 370 h 503"/>
              <a:gd name="T52" fmla="*/ 209 w 274"/>
              <a:gd name="T53" fmla="*/ 359 h 503"/>
              <a:gd name="T54" fmla="*/ 234 w 274"/>
              <a:gd name="T55" fmla="*/ 373 h 503"/>
              <a:gd name="T56" fmla="*/ 189 w 274"/>
              <a:gd name="T57" fmla="*/ 399 h 503"/>
              <a:gd name="T58" fmla="*/ 185 w 274"/>
              <a:gd name="T59" fmla="*/ 400 h 503"/>
              <a:gd name="T60" fmla="*/ 180 w 274"/>
              <a:gd name="T61" fmla="*/ 399 h 503"/>
              <a:gd name="T62" fmla="*/ 160 w 274"/>
              <a:gd name="T63" fmla="*/ 382 h 503"/>
              <a:gd name="T64" fmla="*/ 160 w 274"/>
              <a:gd name="T65" fmla="*/ 382 h 503"/>
              <a:gd name="T66" fmla="*/ 180 w 274"/>
              <a:gd name="T67" fmla="*/ 399 h 503"/>
              <a:gd name="T68" fmla="*/ 185 w 274"/>
              <a:gd name="T69" fmla="*/ 400 h 503"/>
              <a:gd name="T70" fmla="*/ 189 w 274"/>
              <a:gd name="T71" fmla="*/ 399 h 503"/>
              <a:gd name="T72" fmla="*/ 234 w 274"/>
              <a:gd name="T73" fmla="*/ 373 h 503"/>
              <a:gd name="T74" fmla="*/ 234 w 274"/>
              <a:gd name="T75" fmla="*/ 390 h 503"/>
              <a:gd name="T76" fmla="*/ 189 w 274"/>
              <a:gd name="T77" fmla="*/ 416 h 503"/>
              <a:gd name="T78" fmla="*/ 185 w 274"/>
              <a:gd name="T79" fmla="*/ 417 h 503"/>
              <a:gd name="T80" fmla="*/ 180 w 274"/>
              <a:gd name="T81" fmla="*/ 415 h 503"/>
              <a:gd name="T82" fmla="*/ 160 w 274"/>
              <a:gd name="T83" fmla="*/ 399 h 503"/>
              <a:gd name="T84" fmla="*/ 160 w 274"/>
              <a:gd name="T85" fmla="*/ 436 h 503"/>
              <a:gd name="T86" fmla="*/ 274 w 274"/>
              <a:gd name="T87" fmla="*/ 503 h 503"/>
              <a:gd name="T88" fmla="*/ 274 w 274"/>
              <a:gd name="T89" fmla="*/ 158 h 503"/>
              <a:gd name="T90" fmla="*/ 1 w 274"/>
              <a:gd name="T91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503">
                <a:moveTo>
                  <a:pt x="60" y="319"/>
                </a:moveTo>
                <a:cubicBezTo>
                  <a:pt x="60" y="319"/>
                  <a:pt x="60" y="319"/>
                  <a:pt x="60" y="319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85" y="333"/>
                  <a:pt x="85" y="333"/>
                  <a:pt x="85" y="333"/>
                </a:cubicBezTo>
                <a:cubicBezTo>
                  <a:pt x="60" y="319"/>
                  <a:pt x="60" y="319"/>
                  <a:pt x="60" y="319"/>
                </a:cubicBezTo>
                <a:moveTo>
                  <a:pt x="1" y="0"/>
                </a:moveTo>
                <a:cubicBezTo>
                  <a:pt x="0" y="344"/>
                  <a:pt x="0" y="344"/>
                  <a:pt x="0" y="344"/>
                </a:cubicBezTo>
                <a:cubicBezTo>
                  <a:pt x="60" y="379"/>
                  <a:pt x="60" y="379"/>
                  <a:pt x="60" y="379"/>
                </a:cubicBezTo>
                <a:cubicBezTo>
                  <a:pt x="60" y="319"/>
                  <a:pt x="60" y="319"/>
                  <a:pt x="60" y="319"/>
                </a:cubicBezTo>
                <a:cubicBezTo>
                  <a:pt x="59" y="318"/>
                  <a:pt x="59" y="318"/>
                  <a:pt x="59" y="318"/>
                </a:cubicBezTo>
                <a:cubicBezTo>
                  <a:pt x="53" y="321"/>
                  <a:pt x="53" y="321"/>
                  <a:pt x="53" y="321"/>
                </a:cubicBezTo>
                <a:cubicBezTo>
                  <a:pt x="51" y="318"/>
                  <a:pt x="51" y="318"/>
                  <a:pt x="51" y="318"/>
                </a:cubicBezTo>
                <a:cubicBezTo>
                  <a:pt x="55" y="316"/>
                  <a:pt x="55" y="316"/>
                  <a:pt x="55" y="316"/>
                </a:cubicBezTo>
                <a:cubicBezTo>
                  <a:pt x="80" y="301"/>
                  <a:pt x="80" y="301"/>
                  <a:pt x="80" y="301"/>
                </a:cubicBezTo>
                <a:cubicBezTo>
                  <a:pt x="85" y="304"/>
                  <a:pt x="85" y="304"/>
                  <a:pt x="85" y="304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3" y="315"/>
                  <a:pt x="103" y="315"/>
                  <a:pt x="103" y="315"/>
                </a:cubicBezTo>
                <a:cubicBezTo>
                  <a:pt x="106" y="316"/>
                  <a:pt x="106" y="316"/>
                  <a:pt x="106" y="316"/>
                </a:cubicBezTo>
                <a:cubicBezTo>
                  <a:pt x="110" y="319"/>
                  <a:pt x="110" y="319"/>
                  <a:pt x="110" y="319"/>
                </a:cubicBezTo>
                <a:cubicBezTo>
                  <a:pt x="143" y="338"/>
                  <a:pt x="143" y="338"/>
                  <a:pt x="143" y="338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60" y="347"/>
                  <a:pt x="160" y="347"/>
                  <a:pt x="160" y="347"/>
                </a:cubicBezTo>
                <a:cubicBezTo>
                  <a:pt x="180" y="369"/>
                  <a:pt x="180" y="369"/>
                  <a:pt x="180" y="369"/>
                </a:cubicBezTo>
                <a:cubicBezTo>
                  <a:pt x="182" y="370"/>
                  <a:pt x="184" y="371"/>
                  <a:pt x="186" y="371"/>
                </a:cubicBezTo>
                <a:cubicBezTo>
                  <a:pt x="187" y="371"/>
                  <a:pt x="189" y="371"/>
                  <a:pt x="190" y="370"/>
                </a:cubicBezTo>
                <a:cubicBezTo>
                  <a:pt x="209" y="359"/>
                  <a:pt x="209" y="359"/>
                  <a:pt x="209" y="35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189" y="399"/>
                  <a:pt x="189" y="399"/>
                  <a:pt x="189" y="399"/>
                </a:cubicBezTo>
                <a:cubicBezTo>
                  <a:pt x="188" y="400"/>
                  <a:pt x="187" y="400"/>
                  <a:pt x="185" y="400"/>
                </a:cubicBezTo>
                <a:cubicBezTo>
                  <a:pt x="183" y="400"/>
                  <a:pt x="182" y="400"/>
                  <a:pt x="180" y="399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60" y="382"/>
                  <a:pt x="160" y="382"/>
                  <a:pt x="160" y="382"/>
                </a:cubicBezTo>
                <a:cubicBezTo>
                  <a:pt x="180" y="399"/>
                  <a:pt x="180" y="399"/>
                  <a:pt x="180" y="399"/>
                </a:cubicBezTo>
                <a:cubicBezTo>
                  <a:pt x="182" y="400"/>
                  <a:pt x="183" y="400"/>
                  <a:pt x="185" y="400"/>
                </a:cubicBezTo>
                <a:cubicBezTo>
                  <a:pt x="187" y="400"/>
                  <a:pt x="188" y="400"/>
                  <a:pt x="189" y="399"/>
                </a:cubicBezTo>
                <a:cubicBezTo>
                  <a:pt x="234" y="373"/>
                  <a:pt x="234" y="373"/>
                  <a:pt x="234" y="373"/>
                </a:cubicBezTo>
                <a:cubicBezTo>
                  <a:pt x="234" y="390"/>
                  <a:pt x="234" y="390"/>
                  <a:pt x="234" y="390"/>
                </a:cubicBezTo>
                <a:cubicBezTo>
                  <a:pt x="189" y="416"/>
                  <a:pt x="189" y="416"/>
                  <a:pt x="189" y="416"/>
                </a:cubicBezTo>
                <a:cubicBezTo>
                  <a:pt x="188" y="417"/>
                  <a:pt x="187" y="417"/>
                  <a:pt x="185" y="417"/>
                </a:cubicBezTo>
                <a:cubicBezTo>
                  <a:pt x="183" y="417"/>
                  <a:pt x="182" y="416"/>
                  <a:pt x="180" y="415"/>
                </a:cubicBezTo>
                <a:cubicBezTo>
                  <a:pt x="160" y="399"/>
                  <a:pt x="160" y="399"/>
                  <a:pt x="160" y="399"/>
                </a:cubicBezTo>
                <a:cubicBezTo>
                  <a:pt x="160" y="436"/>
                  <a:pt x="160" y="436"/>
                  <a:pt x="160" y="436"/>
                </a:cubicBezTo>
                <a:cubicBezTo>
                  <a:pt x="274" y="503"/>
                  <a:pt x="274" y="503"/>
                  <a:pt x="274" y="503"/>
                </a:cubicBezTo>
                <a:cubicBezTo>
                  <a:pt x="274" y="158"/>
                  <a:pt x="274" y="158"/>
                  <a:pt x="274" y="158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88C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0" name="Freeform 37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  <a:close/>
              </a:path>
            </a:pathLst>
          </a:custGeom>
          <a:solidFill>
            <a:srgbClr val="4C37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1" name="Freeform 38"/>
          <p:cNvSpPr>
            <a:spLocks/>
          </p:cNvSpPr>
          <p:nvPr userDrawn="1"/>
        </p:nvSpPr>
        <p:spPr bwMode="auto">
          <a:xfrm>
            <a:off x="8956124" y="2145368"/>
            <a:ext cx="590568" cy="1081194"/>
          </a:xfrm>
          <a:custGeom>
            <a:avLst/>
            <a:gdLst>
              <a:gd name="T0" fmla="*/ 0 w 325"/>
              <a:gd name="T1" fmla="*/ 0 h 595"/>
              <a:gd name="T2" fmla="*/ 0 w 325"/>
              <a:gd name="T3" fmla="*/ 408 h 595"/>
              <a:gd name="T4" fmla="*/ 323 w 325"/>
              <a:gd name="T5" fmla="*/ 595 h 595"/>
              <a:gd name="T6" fmla="*/ 325 w 325"/>
              <a:gd name="T7" fmla="*/ 188 h 595"/>
              <a:gd name="T8" fmla="*/ 0 w 325"/>
              <a:gd name="T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595">
                <a:moveTo>
                  <a:pt x="0" y="0"/>
                </a:moveTo>
                <a:lnTo>
                  <a:pt x="0" y="408"/>
                </a:lnTo>
                <a:lnTo>
                  <a:pt x="323" y="595"/>
                </a:lnTo>
                <a:lnTo>
                  <a:pt x="325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2" name="Freeform 39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  <a:close/>
              </a:path>
            </a:pathLst>
          </a:custGeom>
          <a:solidFill>
            <a:srgbClr val="EDC52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3" name="Freeform 40"/>
          <p:cNvSpPr>
            <a:spLocks/>
          </p:cNvSpPr>
          <p:nvPr userDrawn="1"/>
        </p:nvSpPr>
        <p:spPr bwMode="auto">
          <a:xfrm>
            <a:off x="9702966" y="2579663"/>
            <a:ext cx="590568" cy="1633603"/>
          </a:xfrm>
          <a:custGeom>
            <a:avLst/>
            <a:gdLst>
              <a:gd name="T0" fmla="*/ 1 w 325"/>
              <a:gd name="T1" fmla="*/ 0 h 899"/>
              <a:gd name="T2" fmla="*/ 0 w 325"/>
              <a:gd name="T3" fmla="*/ 712 h 899"/>
              <a:gd name="T4" fmla="*/ 324 w 325"/>
              <a:gd name="T5" fmla="*/ 899 h 899"/>
              <a:gd name="T6" fmla="*/ 325 w 325"/>
              <a:gd name="T7" fmla="*/ 187 h 899"/>
              <a:gd name="T8" fmla="*/ 1 w 325"/>
              <a:gd name="T9" fmla="*/ 0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899">
                <a:moveTo>
                  <a:pt x="1" y="0"/>
                </a:moveTo>
                <a:lnTo>
                  <a:pt x="0" y="712"/>
                </a:lnTo>
                <a:lnTo>
                  <a:pt x="324" y="899"/>
                </a:lnTo>
                <a:lnTo>
                  <a:pt x="325" y="187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4" name="Freeform 41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  <a:close/>
              </a:path>
            </a:pathLst>
          </a:custGeom>
          <a:solidFill>
            <a:srgbClr val="8F95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5" name="Freeform 42"/>
          <p:cNvSpPr>
            <a:spLocks/>
          </p:cNvSpPr>
          <p:nvPr userDrawn="1"/>
        </p:nvSpPr>
        <p:spPr bwMode="auto">
          <a:xfrm>
            <a:off x="9219608" y="3964318"/>
            <a:ext cx="50880" cy="61783"/>
          </a:xfrm>
          <a:custGeom>
            <a:avLst/>
            <a:gdLst>
              <a:gd name="T0" fmla="*/ 0 w 28"/>
              <a:gd name="T1" fmla="*/ 0 h 34"/>
              <a:gd name="T2" fmla="*/ 0 w 28"/>
              <a:gd name="T3" fmla="*/ 34 h 34"/>
              <a:gd name="T4" fmla="*/ 28 w 28"/>
              <a:gd name="T5" fmla="*/ 18 h 34"/>
              <a:gd name="T6" fmla="*/ 0 w 28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34">
                <a:moveTo>
                  <a:pt x="0" y="0"/>
                </a:moveTo>
                <a:lnTo>
                  <a:pt x="0" y="34"/>
                </a:lnTo>
                <a:lnTo>
                  <a:pt x="28" y="1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6" name="Freeform 43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7" name="Freeform 44"/>
          <p:cNvSpPr>
            <a:spLocks/>
          </p:cNvSpPr>
          <p:nvPr userDrawn="1"/>
        </p:nvSpPr>
        <p:spPr bwMode="auto">
          <a:xfrm>
            <a:off x="9219608" y="3964318"/>
            <a:ext cx="54514" cy="32708"/>
          </a:xfrm>
          <a:custGeom>
            <a:avLst/>
            <a:gdLst>
              <a:gd name="T0" fmla="*/ 0 w 30"/>
              <a:gd name="T1" fmla="*/ 0 h 18"/>
              <a:gd name="T2" fmla="*/ 0 w 30"/>
              <a:gd name="T3" fmla="*/ 0 h 18"/>
              <a:gd name="T4" fmla="*/ 28 w 30"/>
              <a:gd name="T5" fmla="*/ 18 h 18"/>
              <a:gd name="T6" fmla="*/ 30 w 30"/>
              <a:gd name="T7" fmla="*/ 17 h 18"/>
              <a:gd name="T8" fmla="*/ 0 w 30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8">
                <a:moveTo>
                  <a:pt x="0" y="0"/>
                </a:moveTo>
                <a:lnTo>
                  <a:pt x="0" y="0"/>
                </a:lnTo>
                <a:lnTo>
                  <a:pt x="28" y="18"/>
                </a:lnTo>
                <a:lnTo>
                  <a:pt x="30" y="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8" name="Freeform 45"/>
          <p:cNvSpPr>
            <a:spLocks/>
          </p:cNvSpPr>
          <p:nvPr userDrawn="1"/>
        </p:nvSpPr>
        <p:spPr bwMode="auto">
          <a:xfrm>
            <a:off x="8772594" y="3557281"/>
            <a:ext cx="112662" cy="145371"/>
          </a:xfrm>
          <a:custGeom>
            <a:avLst/>
            <a:gdLst>
              <a:gd name="T0" fmla="*/ 52 w 52"/>
              <a:gd name="T1" fmla="*/ 49 h 68"/>
              <a:gd name="T2" fmla="*/ 26 w 52"/>
              <a:gd name="T3" fmla="*/ 60 h 68"/>
              <a:gd name="T4" fmla="*/ 0 w 52"/>
              <a:gd name="T5" fmla="*/ 19 h 68"/>
              <a:gd name="T6" fmla="*/ 26 w 52"/>
              <a:gd name="T7" fmla="*/ 8 h 68"/>
              <a:gd name="T8" fmla="*/ 52 w 52"/>
              <a:gd name="T9" fmla="*/ 4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8">
                <a:moveTo>
                  <a:pt x="52" y="49"/>
                </a:moveTo>
                <a:cubicBezTo>
                  <a:pt x="52" y="63"/>
                  <a:pt x="40" y="68"/>
                  <a:pt x="26" y="60"/>
                </a:cubicBezTo>
                <a:cubicBezTo>
                  <a:pt x="11" y="52"/>
                  <a:pt x="0" y="33"/>
                  <a:pt x="0" y="19"/>
                </a:cubicBezTo>
                <a:cubicBezTo>
                  <a:pt x="0" y="5"/>
                  <a:pt x="11" y="0"/>
                  <a:pt x="26" y="8"/>
                </a:cubicBezTo>
                <a:cubicBezTo>
                  <a:pt x="40" y="16"/>
                  <a:pt x="52" y="35"/>
                  <a:pt x="52" y="49"/>
                </a:cubicBez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9" name="Freeform 46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  <a:close/>
              </a:path>
            </a:pathLst>
          </a:custGeom>
          <a:solidFill>
            <a:srgbClr val="6D1D6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0" name="Freeform 47"/>
          <p:cNvSpPr>
            <a:spLocks/>
          </p:cNvSpPr>
          <p:nvPr userDrawn="1"/>
        </p:nvSpPr>
        <p:spPr bwMode="auto">
          <a:xfrm>
            <a:off x="7458806" y="896997"/>
            <a:ext cx="2860167" cy="1897087"/>
          </a:xfrm>
          <a:custGeom>
            <a:avLst/>
            <a:gdLst>
              <a:gd name="T0" fmla="*/ 0 w 1574"/>
              <a:gd name="T1" fmla="*/ 9 h 1044"/>
              <a:gd name="T2" fmla="*/ 16 w 1574"/>
              <a:gd name="T3" fmla="*/ 0 h 1044"/>
              <a:gd name="T4" fmla="*/ 1574 w 1574"/>
              <a:gd name="T5" fmla="*/ 900 h 1044"/>
              <a:gd name="T6" fmla="*/ 1574 w 1574"/>
              <a:gd name="T7" fmla="*/ 1036 h 1044"/>
              <a:gd name="T8" fmla="*/ 1559 w 1574"/>
              <a:gd name="T9" fmla="*/ 1044 h 1044"/>
              <a:gd name="T10" fmla="*/ 1559 w 1574"/>
              <a:gd name="T11" fmla="*/ 908 h 1044"/>
              <a:gd name="T12" fmla="*/ 0 w 1574"/>
              <a:gd name="T13" fmla="*/ 9 h 1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4" h="1044">
                <a:moveTo>
                  <a:pt x="0" y="9"/>
                </a:moveTo>
                <a:lnTo>
                  <a:pt x="16" y="0"/>
                </a:lnTo>
                <a:lnTo>
                  <a:pt x="1574" y="900"/>
                </a:lnTo>
                <a:lnTo>
                  <a:pt x="1574" y="1036"/>
                </a:lnTo>
                <a:lnTo>
                  <a:pt x="1559" y="1044"/>
                </a:lnTo>
                <a:lnTo>
                  <a:pt x="1559" y="908"/>
                </a:lnTo>
                <a:lnTo>
                  <a:pt x="0" y="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1" name="Freeform 48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  <a:close/>
              </a:path>
            </a:pathLst>
          </a:custGeom>
          <a:solidFill>
            <a:srgbClr val="5D1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2" name="Freeform 49"/>
          <p:cNvSpPr>
            <a:spLocks/>
          </p:cNvSpPr>
          <p:nvPr userDrawn="1"/>
        </p:nvSpPr>
        <p:spPr bwMode="auto">
          <a:xfrm>
            <a:off x="10291717" y="2532417"/>
            <a:ext cx="27257" cy="261667"/>
          </a:xfrm>
          <a:custGeom>
            <a:avLst/>
            <a:gdLst>
              <a:gd name="T0" fmla="*/ 15 w 15"/>
              <a:gd name="T1" fmla="*/ 0 h 144"/>
              <a:gd name="T2" fmla="*/ 0 w 15"/>
              <a:gd name="T3" fmla="*/ 8 h 144"/>
              <a:gd name="T4" fmla="*/ 0 w 15"/>
              <a:gd name="T5" fmla="*/ 144 h 144"/>
              <a:gd name="T6" fmla="*/ 15 w 15"/>
              <a:gd name="T7" fmla="*/ 136 h 144"/>
              <a:gd name="T8" fmla="*/ 15 w 15"/>
              <a:gd name="T9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144">
                <a:moveTo>
                  <a:pt x="15" y="0"/>
                </a:moveTo>
                <a:lnTo>
                  <a:pt x="0" y="8"/>
                </a:lnTo>
                <a:lnTo>
                  <a:pt x="0" y="144"/>
                </a:lnTo>
                <a:lnTo>
                  <a:pt x="15" y="13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3" name="Freeform 50"/>
          <p:cNvSpPr>
            <a:spLocks/>
          </p:cNvSpPr>
          <p:nvPr userDrawn="1"/>
        </p:nvSpPr>
        <p:spPr bwMode="auto">
          <a:xfrm>
            <a:off x="7298899" y="638964"/>
            <a:ext cx="34526" cy="1989761"/>
          </a:xfrm>
          <a:custGeom>
            <a:avLst/>
            <a:gdLst>
              <a:gd name="T0" fmla="*/ 19 w 19"/>
              <a:gd name="T1" fmla="*/ 10 h 1095"/>
              <a:gd name="T2" fmla="*/ 19 w 19"/>
              <a:gd name="T3" fmla="*/ 1095 h 1095"/>
              <a:gd name="T4" fmla="*/ 0 w 19"/>
              <a:gd name="T5" fmla="*/ 1084 h 1095"/>
              <a:gd name="T6" fmla="*/ 0 w 19"/>
              <a:gd name="T7" fmla="*/ 0 h 1095"/>
              <a:gd name="T8" fmla="*/ 19 w 19"/>
              <a:gd name="T9" fmla="*/ 1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095">
                <a:moveTo>
                  <a:pt x="19" y="10"/>
                </a:moveTo>
                <a:lnTo>
                  <a:pt x="19" y="1095"/>
                </a:lnTo>
                <a:lnTo>
                  <a:pt x="0" y="1084"/>
                </a:lnTo>
                <a:lnTo>
                  <a:pt x="0" y="0"/>
                </a:lnTo>
                <a:lnTo>
                  <a:pt x="19" y="1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4" name="Freeform 51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5" name="Freeform 52"/>
          <p:cNvSpPr>
            <a:spLocks/>
          </p:cNvSpPr>
          <p:nvPr userDrawn="1"/>
        </p:nvSpPr>
        <p:spPr bwMode="auto">
          <a:xfrm>
            <a:off x="7298899" y="2590566"/>
            <a:ext cx="3209057" cy="1871647"/>
          </a:xfrm>
          <a:custGeom>
            <a:avLst/>
            <a:gdLst>
              <a:gd name="T0" fmla="*/ 19 w 1766"/>
              <a:gd name="T1" fmla="*/ 0 h 1030"/>
              <a:gd name="T2" fmla="*/ 1766 w 1766"/>
              <a:gd name="T3" fmla="*/ 1009 h 1030"/>
              <a:gd name="T4" fmla="*/ 1766 w 1766"/>
              <a:gd name="T5" fmla="*/ 1030 h 1030"/>
              <a:gd name="T6" fmla="*/ 0 w 1766"/>
              <a:gd name="T7" fmla="*/ 10 h 1030"/>
              <a:gd name="T8" fmla="*/ 19 w 1766"/>
              <a:gd name="T9" fmla="*/ 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6" h="1030">
                <a:moveTo>
                  <a:pt x="19" y="0"/>
                </a:moveTo>
                <a:lnTo>
                  <a:pt x="1766" y="1009"/>
                </a:lnTo>
                <a:lnTo>
                  <a:pt x="1766" y="1030"/>
                </a:lnTo>
                <a:lnTo>
                  <a:pt x="0" y="10"/>
                </a:lnTo>
                <a:lnTo>
                  <a:pt x="1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6" name="Freeform 53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  <a:close/>
              </a:path>
            </a:pathLst>
          </a:custGeom>
          <a:solidFill>
            <a:srgbClr val="5CD2D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7" name="Freeform 54"/>
          <p:cNvSpPr>
            <a:spLocks/>
          </p:cNvSpPr>
          <p:nvPr userDrawn="1"/>
        </p:nvSpPr>
        <p:spPr bwMode="auto">
          <a:xfrm>
            <a:off x="7458806" y="1267692"/>
            <a:ext cx="617825" cy="1095731"/>
          </a:xfrm>
          <a:custGeom>
            <a:avLst/>
            <a:gdLst>
              <a:gd name="T0" fmla="*/ 0 w 340"/>
              <a:gd name="T1" fmla="*/ 8 h 603"/>
              <a:gd name="T2" fmla="*/ 16 w 340"/>
              <a:gd name="T3" fmla="*/ 0 h 603"/>
              <a:gd name="T4" fmla="*/ 340 w 340"/>
              <a:gd name="T5" fmla="*/ 187 h 603"/>
              <a:gd name="T6" fmla="*/ 340 w 340"/>
              <a:gd name="T7" fmla="*/ 594 h 603"/>
              <a:gd name="T8" fmla="*/ 324 w 340"/>
              <a:gd name="T9" fmla="*/ 603 h 603"/>
              <a:gd name="T10" fmla="*/ 324 w 340"/>
              <a:gd name="T11" fmla="*/ 196 h 603"/>
              <a:gd name="T12" fmla="*/ 0 w 340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0" h="603">
                <a:moveTo>
                  <a:pt x="0" y="8"/>
                </a:moveTo>
                <a:lnTo>
                  <a:pt x="16" y="0"/>
                </a:lnTo>
                <a:lnTo>
                  <a:pt x="340" y="187"/>
                </a:lnTo>
                <a:lnTo>
                  <a:pt x="340" y="594"/>
                </a:lnTo>
                <a:lnTo>
                  <a:pt x="324" y="603"/>
                </a:lnTo>
                <a:lnTo>
                  <a:pt x="324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8" name="Freeform 55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83A6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59" name="Freeform 56"/>
          <p:cNvSpPr>
            <a:spLocks/>
          </p:cNvSpPr>
          <p:nvPr userDrawn="1"/>
        </p:nvSpPr>
        <p:spPr bwMode="auto">
          <a:xfrm>
            <a:off x="8047558" y="1607496"/>
            <a:ext cx="29074" cy="755928"/>
          </a:xfrm>
          <a:custGeom>
            <a:avLst/>
            <a:gdLst>
              <a:gd name="T0" fmla="*/ 16 w 16"/>
              <a:gd name="T1" fmla="*/ 0 h 416"/>
              <a:gd name="T2" fmla="*/ 0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0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0" name="Freeform 57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BBE8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1" name="Freeform 58"/>
          <p:cNvSpPr>
            <a:spLocks/>
          </p:cNvSpPr>
          <p:nvPr userDrawn="1"/>
        </p:nvSpPr>
        <p:spPr bwMode="auto">
          <a:xfrm>
            <a:off x="7458806" y="1267692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2" name="Freeform 59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20AAE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3" name="Freeform 60"/>
          <p:cNvSpPr>
            <a:spLocks/>
          </p:cNvSpPr>
          <p:nvPr userDrawn="1"/>
        </p:nvSpPr>
        <p:spPr bwMode="auto">
          <a:xfrm>
            <a:off x="8154768" y="1700170"/>
            <a:ext cx="668705" cy="1126623"/>
          </a:xfrm>
          <a:custGeom>
            <a:avLst/>
            <a:gdLst>
              <a:gd name="T0" fmla="*/ 0 w 368"/>
              <a:gd name="T1" fmla="*/ 26 h 620"/>
              <a:gd name="T2" fmla="*/ 44 w 368"/>
              <a:gd name="T3" fmla="*/ 0 h 620"/>
              <a:gd name="T4" fmla="*/ 368 w 368"/>
              <a:gd name="T5" fmla="*/ 186 h 620"/>
              <a:gd name="T6" fmla="*/ 368 w 368"/>
              <a:gd name="T7" fmla="*/ 594 h 620"/>
              <a:gd name="T8" fmla="*/ 323 w 368"/>
              <a:gd name="T9" fmla="*/ 620 h 620"/>
              <a:gd name="T10" fmla="*/ 323 w 368"/>
              <a:gd name="T11" fmla="*/ 212 h 620"/>
              <a:gd name="T12" fmla="*/ 0 w 368"/>
              <a:gd name="T13" fmla="*/ 26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8" h="620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68" y="594"/>
                </a:lnTo>
                <a:lnTo>
                  <a:pt x="323" y="620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4" name="Freeform 61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  <a:close/>
              </a:path>
            </a:pathLst>
          </a:custGeom>
          <a:solidFill>
            <a:srgbClr val="CF3A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5" name="Freeform 62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0 w 368"/>
              <a:gd name="T1" fmla="*/ 26 h 212"/>
              <a:gd name="T2" fmla="*/ 44 w 368"/>
              <a:gd name="T3" fmla="*/ 0 h 212"/>
              <a:gd name="T4" fmla="*/ 368 w 368"/>
              <a:gd name="T5" fmla="*/ 186 h 212"/>
              <a:gd name="T6" fmla="*/ 323 w 368"/>
              <a:gd name="T7" fmla="*/ 212 h 212"/>
              <a:gd name="T8" fmla="*/ 0 w 368"/>
              <a:gd name="T9" fmla="*/ 2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0" y="26"/>
                </a:moveTo>
                <a:lnTo>
                  <a:pt x="44" y="0"/>
                </a:lnTo>
                <a:lnTo>
                  <a:pt x="368" y="186"/>
                </a:lnTo>
                <a:lnTo>
                  <a:pt x="323" y="212"/>
                </a:lnTo>
                <a:lnTo>
                  <a:pt x="0" y="2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6" name="Freeform 63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  <a:close/>
              </a:path>
            </a:pathLst>
          </a:custGeom>
          <a:solidFill>
            <a:srgbClr val="F99F6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7" name="Freeform 64"/>
          <p:cNvSpPr>
            <a:spLocks/>
          </p:cNvSpPr>
          <p:nvPr userDrawn="1"/>
        </p:nvSpPr>
        <p:spPr bwMode="auto">
          <a:xfrm>
            <a:off x="8154768" y="1700170"/>
            <a:ext cx="668705" cy="385232"/>
          </a:xfrm>
          <a:custGeom>
            <a:avLst/>
            <a:gdLst>
              <a:gd name="T0" fmla="*/ 44 w 368"/>
              <a:gd name="T1" fmla="*/ 0 h 212"/>
              <a:gd name="T2" fmla="*/ 0 w 368"/>
              <a:gd name="T3" fmla="*/ 26 h 212"/>
              <a:gd name="T4" fmla="*/ 323 w 368"/>
              <a:gd name="T5" fmla="*/ 212 h 212"/>
              <a:gd name="T6" fmla="*/ 368 w 368"/>
              <a:gd name="T7" fmla="*/ 186 h 212"/>
              <a:gd name="T8" fmla="*/ 44 w 368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" h="212">
                <a:moveTo>
                  <a:pt x="44" y="0"/>
                </a:moveTo>
                <a:lnTo>
                  <a:pt x="0" y="26"/>
                </a:lnTo>
                <a:lnTo>
                  <a:pt x="323" y="212"/>
                </a:lnTo>
                <a:lnTo>
                  <a:pt x="368" y="186"/>
                </a:lnTo>
                <a:lnTo>
                  <a:pt x="4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8" name="Freeform 65"/>
          <p:cNvSpPr>
            <a:spLocks/>
          </p:cNvSpPr>
          <p:nvPr userDrawn="1"/>
        </p:nvSpPr>
        <p:spPr bwMode="auto">
          <a:xfrm>
            <a:off x="8741702" y="2038157"/>
            <a:ext cx="81771" cy="788636"/>
          </a:xfrm>
          <a:custGeom>
            <a:avLst/>
            <a:gdLst>
              <a:gd name="T0" fmla="*/ 45 w 45"/>
              <a:gd name="T1" fmla="*/ 0 h 434"/>
              <a:gd name="T2" fmla="*/ 45 w 45"/>
              <a:gd name="T3" fmla="*/ 408 h 434"/>
              <a:gd name="T4" fmla="*/ 0 w 45"/>
              <a:gd name="T5" fmla="*/ 434 h 434"/>
              <a:gd name="T6" fmla="*/ 0 w 45"/>
              <a:gd name="T7" fmla="*/ 26 h 434"/>
              <a:gd name="T8" fmla="*/ 45 w 45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434">
                <a:moveTo>
                  <a:pt x="45" y="0"/>
                </a:moveTo>
                <a:lnTo>
                  <a:pt x="45" y="408"/>
                </a:lnTo>
                <a:lnTo>
                  <a:pt x="0" y="434"/>
                </a:lnTo>
                <a:lnTo>
                  <a:pt x="0" y="26"/>
                </a:lnTo>
                <a:lnTo>
                  <a:pt x="45" y="0"/>
                </a:lnTo>
                <a:close/>
              </a:path>
            </a:pathLst>
          </a:custGeom>
          <a:solidFill>
            <a:srgbClr val="F670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69" name="Freeform 66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  <a:close/>
              </a:path>
            </a:pathLst>
          </a:cu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0" name="Freeform 67"/>
          <p:cNvSpPr>
            <a:spLocks/>
          </p:cNvSpPr>
          <p:nvPr userDrawn="1"/>
        </p:nvSpPr>
        <p:spPr bwMode="auto">
          <a:xfrm>
            <a:off x="8956124" y="2130831"/>
            <a:ext cx="616008" cy="1095731"/>
          </a:xfrm>
          <a:custGeom>
            <a:avLst/>
            <a:gdLst>
              <a:gd name="T0" fmla="*/ 0 w 339"/>
              <a:gd name="T1" fmla="*/ 8 h 603"/>
              <a:gd name="T2" fmla="*/ 15 w 339"/>
              <a:gd name="T3" fmla="*/ 0 h 603"/>
              <a:gd name="T4" fmla="*/ 339 w 339"/>
              <a:gd name="T5" fmla="*/ 187 h 603"/>
              <a:gd name="T6" fmla="*/ 339 w 339"/>
              <a:gd name="T7" fmla="*/ 594 h 603"/>
              <a:gd name="T8" fmla="*/ 323 w 339"/>
              <a:gd name="T9" fmla="*/ 603 h 603"/>
              <a:gd name="T10" fmla="*/ 325 w 339"/>
              <a:gd name="T11" fmla="*/ 196 h 603"/>
              <a:gd name="T12" fmla="*/ 0 w 339"/>
              <a:gd name="T13" fmla="*/ 8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603">
                <a:moveTo>
                  <a:pt x="0" y="8"/>
                </a:moveTo>
                <a:lnTo>
                  <a:pt x="15" y="0"/>
                </a:lnTo>
                <a:lnTo>
                  <a:pt x="339" y="187"/>
                </a:lnTo>
                <a:lnTo>
                  <a:pt x="339" y="594"/>
                </a:lnTo>
                <a:lnTo>
                  <a:pt x="323" y="603"/>
                </a:lnTo>
                <a:lnTo>
                  <a:pt x="325" y="196"/>
                </a:lnTo>
                <a:lnTo>
                  <a:pt x="0" y="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1" name="Freeform 68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  <a:close/>
              </a:path>
            </a:pathLst>
          </a:custGeom>
          <a:solidFill>
            <a:srgbClr val="3A2B4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2" name="Freeform 69"/>
          <p:cNvSpPr>
            <a:spLocks/>
          </p:cNvSpPr>
          <p:nvPr userDrawn="1"/>
        </p:nvSpPr>
        <p:spPr bwMode="auto">
          <a:xfrm>
            <a:off x="9543058" y="2470635"/>
            <a:ext cx="29074" cy="755928"/>
          </a:xfrm>
          <a:custGeom>
            <a:avLst/>
            <a:gdLst>
              <a:gd name="T0" fmla="*/ 16 w 16"/>
              <a:gd name="T1" fmla="*/ 0 h 416"/>
              <a:gd name="T2" fmla="*/ 2 w 16"/>
              <a:gd name="T3" fmla="*/ 9 h 416"/>
              <a:gd name="T4" fmla="*/ 0 w 16"/>
              <a:gd name="T5" fmla="*/ 416 h 416"/>
              <a:gd name="T6" fmla="*/ 16 w 16"/>
              <a:gd name="T7" fmla="*/ 407 h 416"/>
              <a:gd name="T8" fmla="*/ 16 w 16"/>
              <a:gd name="T9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16">
                <a:moveTo>
                  <a:pt x="16" y="0"/>
                </a:moveTo>
                <a:lnTo>
                  <a:pt x="2" y="9"/>
                </a:lnTo>
                <a:lnTo>
                  <a:pt x="0" y="416"/>
                </a:lnTo>
                <a:lnTo>
                  <a:pt x="16" y="40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3" name="Freeform 70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6449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4" name="Freeform 71"/>
          <p:cNvSpPr>
            <a:spLocks/>
          </p:cNvSpPr>
          <p:nvPr userDrawn="1"/>
        </p:nvSpPr>
        <p:spPr bwMode="auto">
          <a:xfrm>
            <a:off x="8956124" y="213083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8 h 196"/>
              <a:gd name="T4" fmla="*/ 325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8"/>
                </a:lnTo>
                <a:lnTo>
                  <a:pt x="325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5" name="Freeform 72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  <a:close/>
              </a:path>
            </a:pathLst>
          </a:custGeom>
          <a:solidFill>
            <a:srgbClr val="F2C06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6" name="Freeform 73"/>
          <p:cNvSpPr>
            <a:spLocks/>
          </p:cNvSpPr>
          <p:nvPr userDrawn="1"/>
        </p:nvSpPr>
        <p:spPr bwMode="auto">
          <a:xfrm>
            <a:off x="9702966" y="2561491"/>
            <a:ext cx="616008" cy="1651774"/>
          </a:xfrm>
          <a:custGeom>
            <a:avLst/>
            <a:gdLst>
              <a:gd name="T0" fmla="*/ 0 w 339"/>
              <a:gd name="T1" fmla="*/ 10 h 909"/>
              <a:gd name="T2" fmla="*/ 15 w 339"/>
              <a:gd name="T3" fmla="*/ 0 h 909"/>
              <a:gd name="T4" fmla="*/ 339 w 339"/>
              <a:gd name="T5" fmla="*/ 187 h 909"/>
              <a:gd name="T6" fmla="*/ 339 w 339"/>
              <a:gd name="T7" fmla="*/ 901 h 909"/>
              <a:gd name="T8" fmla="*/ 324 w 339"/>
              <a:gd name="T9" fmla="*/ 909 h 909"/>
              <a:gd name="T10" fmla="*/ 324 w 339"/>
              <a:gd name="T11" fmla="*/ 195 h 909"/>
              <a:gd name="T12" fmla="*/ 0 w 339"/>
              <a:gd name="T13" fmla="*/ 10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" h="909">
                <a:moveTo>
                  <a:pt x="0" y="10"/>
                </a:moveTo>
                <a:lnTo>
                  <a:pt x="15" y="0"/>
                </a:lnTo>
                <a:lnTo>
                  <a:pt x="339" y="187"/>
                </a:lnTo>
                <a:lnTo>
                  <a:pt x="339" y="901"/>
                </a:lnTo>
                <a:lnTo>
                  <a:pt x="324" y="909"/>
                </a:lnTo>
                <a:lnTo>
                  <a:pt x="324" y="195"/>
                </a:lnTo>
                <a:lnTo>
                  <a:pt x="0" y="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7" name="Rectangle 74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8" name="Rectangle 75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79" name="Rectangle 76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solidFill>
            <a:srgbClr val="D1D3D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0" name="Rectangle 77"/>
          <p:cNvSpPr>
            <a:spLocks noChangeArrowheads="1"/>
          </p:cNvSpPr>
          <p:nvPr userDrawn="1"/>
        </p:nvSpPr>
        <p:spPr bwMode="auto">
          <a:xfrm>
            <a:off x="10318974" y="2901295"/>
            <a:ext cx="1817" cy="129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1" name="Freeform 78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  <a:close/>
              </a:path>
            </a:pathLst>
          </a:custGeom>
          <a:solidFill>
            <a:srgbClr val="C69F5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2" name="Freeform 79"/>
          <p:cNvSpPr>
            <a:spLocks/>
          </p:cNvSpPr>
          <p:nvPr userDrawn="1"/>
        </p:nvSpPr>
        <p:spPr bwMode="auto">
          <a:xfrm>
            <a:off x="10291717" y="2901295"/>
            <a:ext cx="27257" cy="1311970"/>
          </a:xfrm>
          <a:custGeom>
            <a:avLst/>
            <a:gdLst>
              <a:gd name="T0" fmla="*/ 15 w 15"/>
              <a:gd name="T1" fmla="*/ 0 h 722"/>
              <a:gd name="T2" fmla="*/ 0 w 15"/>
              <a:gd name="T3" fmla="*/ 8 h 722"/>
              <a:gd name="T4" fmla="*/ 0 w 15"/>
              <a:gd name="T5" fmla="*/ 722 h 722"/>
              <a:gd name="T6" fmla="*/ 15 w 15"/>
              <a:gd name="T7" fmla="*/ 714 h 722"/>
              <a:gd name="T8" fmla="*/ 15 w 15"/>
              <a:gd name="T9" fmla="*/ 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722">
                <a:moveTo>
                  <a:pt x="15" y="0"/>
                </a:moveTo>
                <a:lnTo>
                  <a:pt x="0" y="8"/>
                </a:lnTo>
                <a:lnTo>
                  <a:pt x="0" y="722"/>
                </a:lnTo>
                <a:lnTo>
                  <a:pt x="15" y="714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4" name="Freeform 81"/>
          <p:cNvSpPr>
            <a:spLocks/>
          </p:cNvSpPr>
          <p:nvPr userDrawn="1"/>
        </p:nvSpPr>
        <p:spPr bwMode="auto">
          <a:xfrm>
            <a:off x="7458806" y="896997"/>
            <a:ext cx="2860167" cy="1649957"/>
          </a:xfrm>
          <a:custGeom>
            <a:avLst/>
            <a:gdLst>
              <a:gd name="T0" fmla="*/ 16 w 1574"/>
              <a:gd name="T1" fmla="*/ 0 h 908"/>
              <a:gd name="T2" fmla="*/ 0 w 1574"/>
              <a:gd name="T3" fmla="*/ 9 h 908"/>
              <a:gd name="T4" fmla="*/ 1559 w 1574"/>
              <a:gd name="T5" fmla="*/ 908 h 908"/>
              <a:gd name="T6" fmla="*/ 1574 w 1574"/>
              <a:gd name="T7" fmla="*/ 900 h 908"/>
              <a:gd name="T8" fmla="*/ 16 w 1574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4" h="908">
                <a:moveTo>
                  <a:pt x="16" y="0"/>
                </a:moveTo>
                <a:lnTo>
                  <a:pt x="0" y="9"/>
                </a:lnTo>
                <a:lnTo>
                  <a:pt x="1559" y="908"/>
                </a:lnTo>
                <a:lnTo>
                  <a:pt x="1574" y="900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5" name="Freeform 82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F8DAA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6" name="Freeform 83"/>
          <p:cNvSpPr>
            <a:spLocks/>
          </p:cNvSpPr>
          <p:nvPr userDrawn="1"/>
        </p:nvSpPr>
        <p:spPr bwMode="auto">
          <a:xfrm>
            <a:off x="9702966" y="2561491"/>
            <a:ext cx="616008" cy="354341"/>
          </a:xfrm>
          <a:custGeom>
            <a:avLst/>
            <a:gdLst>
              <a:gd name="T0" fmla="*/ 15 w 339"/>
              <a:gd name="T1" fmla="*/ 0 h 195"/>
              <a:gd name="T2" fmla="*/ 0 w 339"/>
              <a:gd name="T3" fmla="*/ 10 h 195"/>
              <a:gd name="T4" fmla="*/ 324 w 339"/>
              <a:gd name="T5" fmla="*/ 195 h 195"/>
              <a:gd name="T6" fmla="*/ 339 w 339"/>
              <a:gd name="T7" fmla="*/ 187 h 195"/>
              <a:gd name="T8" fmla="*/ 15 w 339"/>
              <a:gd name="T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5">
                <a:moveTo>
                  <a:pt x="15" y="0"/>
                </a:moveTo>
                <a:lnTo>
                  <a:pt x="0" y="10"/>
                </a:lnTo>
                <a:lnTo>
                  <a:pt x="324" y="195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7" name="Freeform 84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8" name="Freeform 85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89" name="Freeform 86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0" name="Freeform 87"/>
          <p:cNvSpPr>
            <a:spLocks/>
          </p:cNvSpPr>
          <p:nvPr userDrawn="1"/>
        </p:nvSpPr>
        <p:spPr bwMode="auto">
          <a:xfrm>
            <a:off x="7458806" y="2147185"/>
            <a:ext cx="588751" cy="399769"/>
          </a:xfrm>
          <a:custGeom>
            <a:avLst/>
            <a:gdLst>
              <a:gd name="T0" fmla="*/ 0 w 324"/>
              <a:gd name="T1" fmla="*/ 0 h 220"/>
              <a:gd name="T2" fmla="*/ 0 w 324"/>
              <a:gd name="T3" fmla="*/ 34 h 220"/>
              <a:gd name="T4" fmla="*/ 324 w 324"/>
              <a:gd name="T5" fmla="*/ 220 h 220"/>
              <a:gd name="T6" fmla="*/ 324 w 324"/>
              <a:gd name="T7" fmla="*/ 187 h 220"/>
              <a:gd name="T8" fmla="*/ 0 w 324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0">
                <a:moveTo>
                  <a:pt x="0" y="0"/>
                </a:moveTo>
                <a:lnTo>
                  <a:pt x="0" y="34"/>
                </a:lnTo>
                <a:lnTo>
                  <a:pt x="324" y="220"/>
                </a:lnTo>
                <a:lnTo>
                  <a:pt x="324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1" name="Freeform 88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2" name="Freeform 89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3" name="Freeform 90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4" name="Freeform 91"/>
          <p:cNvSpPr>
            <a:spLocks/>
          </p:cNvSpPr>
          <p:nvPr userDrawn="1"/>
        </p:nvSpPr>
        <p:spPr bwMode="auto">
          <a:xfrm>
            <a:off x="8047558" y="247063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5" name="Freeform 92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6" name="Freeform 93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7" name="Freeform 94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8" name="Freeform 95"/>
          <p:cNvSpPr>
            <a:spLocks/>
          </p:cNvSpPr>
          <p:nvPr userDrawn="1"/>
        </p:nvSpPr>
        <p:spPr bwMode="auto">
          <a:xfrm>
            <a:off x="7458806" y="213083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9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9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99" name="Freeform 96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0" name="Freeform 97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1" name="Freeform 98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2" name="Freeform 99"/>
          <p:cNvSpPr>
            <a:spLocks/>
          </p:cNvSpPr>
          <p:nvPr userDrawn="1"/>
        </p:nvSpPr>
        <p:spPr bwMode="auto">
          <a:xfrm>
            <a:off x="7458806" y="227075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3" name="Freeform 100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4" name="Freeform 101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5" name="Freeform 102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6" name="Freeform 103"/>
          <p:cNvSpPr>
            <a:spLocks/>
          </p:cNvSpPr>
          <p:nvPr userDrawn="1"/>
        </p:nvSpPr>
        <p:spPr bwMode="auto">
          <a:xfrm>
            <a:off x="8047558" y="259238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7" name="Freeform 104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8" name="Freeform 105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09" name="Freeform 106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0" name="Freeform 107"/>
          <p:cNvSpPr>
            <a:spLocks/>
          </p:cNvSpPr>
          <p:nvPr userDrawn="1"/>
        </p:nvSpPr>
        <p:spPr bwMode="auto">
          <a:xfrm>
            <a:off x="7458806" y="225257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1" name="Freeform 108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2" name="Freeform 109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3" name="Freeform 110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4" name="Freeform 111"/>
          <p:cNvSpPr>
            <a:spLocks/>
          </p:cNvSpPr>
          <p:nvPr userDrawn="1"/>
        </p:nvSpPr>
        <p:spPr bwMode="auto">
          <a:xfrm>
            <a:off x="7458806" y="2392498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8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5" name="Freeform 112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6" name="Freeform 113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7" name="Freeform 114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8" name="Freeform 115"/>
          <p:cNvSpPr>
            <a:spLocks/>
          </p:cNvSpPr>
          <p:nvPr userDrawn="1"/>
        </p:nvSpPr>
        <p:spPr bwMode="auto">
          <a:xfrm>
            <a:off x="8047558" y="2717765"/>
            <a:ext cx="29074" cy="76320"/>
          </a:xfrm>
          <a:custGeom>
            <a:avLst/>
            <a:gdLst>
              <a:gd name="T0" fmla="*/ 16 w 16"/>
              <a:gd name="T1" fmla="*/ 0 h 42"/>
              <a:gd name="T2" fmla="*/ 0 w 16"/>
              <a:gd name="T3" fmla="*/ 9 h 42"/>
              <a:gd name="T4" fmla="*/ 0 w 16"/>
              <a:gd name="T5" fmla="*/ 42 h 42"/>
              <a:gd name="T6" fmla="*/ 16 w 16"/>
              <a:gd name="T7" fmla="*/ 34 h 42"/>
              <a:gd name="T8" fmla="*/ 16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16" y="0"/>
                </a:moveTo>
                <a:lnTo>
                  <a:pt x="0" y="9"/>
                </a:lnTo>
                <a:lnTo>
                  <a:pt x="0" y="42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19" name="Freeform 116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0" name="Freeform 117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1" name="Freeform 118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2" name="Freeform 119"/>
          <p:cNvSpPr>
            <a:spLocks/>
          </p:cNvSpPr>
          <p:nvPr userDrawn="1"/>
        </p:nvSpPr>
        <p:spPr bwMode="auto">
          <a:xfrm>
            <a:off x="7458806" y="2377961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8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8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3" name="Freeform 120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4" name="Freeform 121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5" name="Freeform 122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6" name="Freeform 123"/>
          <p:cNvSpPr>
            <a:spLocks/>
          </p:cNvSpPr>
          <p:nvPr userDrawn="1"/>
        </p:nvSpPr>
        <p:spPr bwMode="auto">
          <a:xfrm>
            <a:off x="7458806" y="2517880"/>
            <a:ext cx="588751" cy="401586"/>
          </a:xfrm>
          <a:custGeom>
            <a:avLst/>
            <a:gdLst>
              <a:gd name="T0" fmla="*/ 0 w 324"/>
              <a:gd name="T1" fmla="*/ 0 h 221"/>
              <a:gd name="T2" fmla="*/ 0 w 324"/>
              <a:gd name="T3" fmla="*/ 34 h 221"/>
              <a:gd name="T4" fmla="*/ 324 w 324"/>
              <a:gd name="T5" fmla="*/ 221 h 221"/>
              <a:gd name="T6" fmla="*/ 324 w 324"/>
              <a:gd name="T7" fmla="*/ 186 h 221"/>
              <a:gd name="T8" fmla="*/ 0 w 324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21">
                <a:moveTo>
                  <a:pt x="0" y="0"/>
                </a:moveTo>
                <a:lnTo>
                  <a:pt x="0" y="34"/>
                </a:lnTo>
                <a:lnTo>
                  <a:pt x="324" y="221"/>
                </a:lnTo>
                <a:lnTo>
                  <a:pt x="324" y="18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7" name="Freeform 124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8" name="Freeform 125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29" name="Freeform 126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0" name="Freeform 127"/>
          <p:cNvSpPr>
            <a:spLocks/>
          </p:cNvSpPr>
          <p:nvPr userDrawn="1"/>
        </p:nvSpPr>
        <p:spPr bwMode="auto">
          <a:xfrm>
            <a:off x="8047558" y="2839513"/>
            <a:ext cx="29074" cy="79954"/>
          </a:xfrm>
          <a:custGeom>
            <a:avLst/>
            <a:gdLst>
              <a:gd name="T0" fmla="*/ 16 w 16"/>
              <a:gd name="T1" fmla="*/ 0 h 44"/>
              <a:gd name="T2" fmla="*/ 0 w 16"/>
              <a:gd name="T3" fmla="*/ 9 h 44"/>
              <a:gd name="T4" fmla="*/ 0 w 16"/>
              <a:gd name="T5" fmla="*/ 44 h 44"/>
              <a:gd name="T6" fmla="*/ 16 w 16"/>
              <a:gd name="T7" fmla="*/ 34 h 44"/>
              <a:gd name="T8" fmla="*/ 16 w 16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4">
                <a:moveTo>
                  <a:pt x="16" y="0"/>
                </a:moveTo>
                <a:lnTo>
                  <a:pt x="0" y="9"/>
                </a:lnTo>
                <a:lnTo>
                  <a:pt x="0" y="44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1" name="Freeform 128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2" name="Freeform 129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3" name="Freeform 130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4" name="Freeform 131"/>
          <p:cNvSpPr>
            <a:spLocks/>
          </p:cNvSpPr>
          <p:nvPr userDrawn="1"/>
        </p:nvSpPr>
        <p:spPr bwMode="auto">
          <a:xfrm>
            <a:off x="7458806" y="2499709"/>
            <a:ext cx="617825" cy="356158"/>
          </a:xfrm>
          <a:custGeom>
            <a:avLst/>
            <a:gdLst>
              <a:gd name="T0" fmla="*/ 16 w 340"/>
              <a:gd name="T1" fmla="*/ 0 h 196"/>
              <a:gd name="T2" fmla="*/ 0 w 340"/>
              <a:gd name="T3" fmla="*/ 10 h 196"/>
              <a:gd name="T4" fmla="*/ 324 w 340"/>
              <a:gd name="T5" fmla="*/ 196 h 196"/>
              <a:gd name="T6" fmla="*/ 340 w 340"/>
              <a:gd name="T7" fmla="*/ 187 h 196"/>
              <a:gd name="T8" fmla="*/ 16 w 340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196">
                <a:moveTo>
                  <a:pt x="16" y="0"/>
                </a:moveTo>
                <a:lnTo>
                  <a:pt x="0" y="10"/>
                </a:lnTo>
                <a:lnTo>
                  <a:pt x="324" y="196"/>
                </a:lnTo>
                <a:lnTo>
                  <a:pt x="340" y="18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5" name="Freeform 132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6" name="Freeform 133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7" name="Freeform 134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8" name="Freeform 135"/>
          <p:cNvSpPr>
            <a:spLocks noEditPoints="1"/>
          </p:cNvSpPr>
          <p:nvPr userDrawn="1"/>
        </p:nvSpPr>
        <p:spPr bwMode="auto">
          <a:xfrm>
            <a:off x="8207465" y="2579663"/>
            <a:ext cx="586934" cy="401586"/>
          </a:xfrm>
          <a:custGeom>
            <a:avLst/>
            <a:gdLst>
              <a:gd name="T0" fmla="*/ 159 w 323"/>
              <a:gd name="T1" fmla="*/ 91 h 221"/>
              <a:gd name="T2" fmla="*/ 159 w 323"/>
              <a:gd name="T3" fmla="*/ 125 h 221"/>
              <a:gd name="T4" fmla="*/ 235 w 323"/>
              <a:gd name="T5" fmla="*/ 169 h 221"/>
              <a:gd name="T6" fmla="*/ 245 w 323"/>
              <a:gd name="T7" fmla="*/ 162 h 221"/>
              <a:gd name="T8" fmla="*/ 275 w 323"/>
              <a:gd name="T9" fmla="*/ 180 h 221"/>
              <a:gd name="T10" fmla="*/ 272 w 323"/>
              <a:gd name="T11" fmla="*/ 191 h 221"/>
              <a:gd name="T12" fmla="*/ 323 w 323"/>
              <a:gd name="T13" fmla="*/ 221 h 221"/>
              <a:gd name="T14" fmla="*/ 323 w 323"/>
              <a:gd name="T15" fmla="*/ 187 h 221"/>
              <a:gd name="T16" fmla="*/ 159 w 323"/>
              <a:gd name="T17" fmla="*/ 91 h 221"/>
              <a:gd name="T18" fmla="*/ 0 w 323"/>
              <a:gd name="T19" fmla="*/ 0 h 221"/>
              <a:gd name="T20" fmla="*/ 0 w 323"/>
              <a:gd name="T21" fmla="*/ 33 h 221"/>
              <a:gd name="T22" fmla="*/ 41 w 323"/>
              <a:gd name="T23" fmla="*/ 58 h 221"/>
              <a:gd name="T24" fmla="*/ 41 w 323"/>
              <a:gd name="T25" fmla="*/ 24 h 221"/>
              <a:gd name="T26" fmla="*/ 0 w 323"/>
              <a:gd name="T27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1">
                <a:moveTo>
                  <a:pt x="159" y="91"/>
                </a:moveTo>
                <a:lnTo>
                  <a:pt x="159" y="125"/>
                </a:lnTo>
                <a:lnTo>
                  <a:pt x="235" y="169"/>
                </a:lnTo>
                <a:lnTo>
                  <a:pt x="245" y="162"/>
                </a:lnTo>
                <a:lnTo>
                  <a:pt x="275" y="180"/>
                </a:lnTo>
                <a:lnTo>
                  <a:pt x="272" y="191"/>
                </a:lnTo>
                <a:lnTo>
                  <a:pt x="323" y="221"/>
                </a:lnTo>
                <a:lnTo>
                  <a:pt x="323" y="187"/>
                </a:lnTo>
                <a:lnTo>
                  <a:pt x="159" y="91"/>
                </a:lnTo>
                <a:moveTo>
                  <a:pt x="0" y="0"/>
                </a:moveTo>
                <a:lnTo>
                  <a:pt x="0" y="33"/>
                </a:lnTo>
                <a:lnTo>
                  <a:pt x="41" y="58"/>
                </a:lnTo>
                <a:lnTo>
                  <a:pt x="41" y="2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39" name="Freeform 136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0" name="Freeform 137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1" name="Freeform 138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2" name="Freeform 139"/>
          <p:cNvSpPr>
            <a:spLocks/>
          </p:cNvSpPr>
          <p:nvPr userDrawn="1"/>
        </p:nvSpPr>
        <p:spPr bwMode="auto">
          <a:xfrm>
            <a:off x="8794399" y="2901295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4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3" name="Freeform 140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4" name="Freeform 141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5" name="Freeform 142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6" name="Freeform 143"/>
          <p:cNvSpPr>
            <a:spLocks noEditPoints="1"/>
          </p:cNvSpPr>
          <p:nvPr userDrawn="1"/>
        </p:nvSpPr>
        <p:spPr bwMode="auto">
          <a:xfrm>
            <a:off x="8207465" y="2561491"/>
            <a:ext cx="617825" cy="357975"/>
          </a:xfrm>
          <a:custGeom>
            <a:avLst/>
            <a:gdLst>
              <a:gd name="T0" fmla="*/ 159 w 340"/>
              <a:gd name="T1" fmla="*/ 83 h 197"/>
              <a:gd name="T2" fmla="*/ 159 w 340"/>
              <a:gd name="T3" fmla="*/ 101 h 197"/>
              <a:gd name="T4" fmla="*/ 323 w 340"/>
              <a:gd name="T5" fmla="*/ 197 h 197"/>
              <a:gd name="T6" fmla="*/ 340 w 340"/>
              <a:gd name="T7" fmla="*/ 187 h 197"/>
              <a:gd name="T8" fmla="*/ 159 w 340"/>
              <a:gd name="T9" fmla="*/ 83 h 197"/>
              <a:gd name="T10" fmla="*/ 16 w 340"/>
              <a:gd name="T11" fmla="*/ 0 h 197"/>
              <a:gd name="T12" fmla="*/ 0 w 340"/>
              <a:gd name="T13" fmla="*/ 10 h 197"/>
              <a:gd name="T14" fmla="*/ 41 w 340"/>
              <a:gd name="T15" fmla="*/ 34 h 197"/>
              <a:gd name="T16" fmla="*/ 41 w 340"/>
              <a:gd name="T17" fmla="*/ 15 h 197"/>
              <a:gd name="T18" fmla="*/ 16 w 340"/>
              <a:gd name="T1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0" h="197">
                <a:moveTo>
                  <a:pt x="159" y="83"/>
                </a:moveTo>
                <a:lnTo>
                  <a:pt x="159" y="101"/>
                </a:lnTo>
                <a:lnTo>
                  <a:pt x="323" y="197"/>
                </a:lnTo>
                <a:lnTo>
                  <a:pt x="340" y="187"/>
                </a:lnTo>
                <a:lnTo>
                  <a:pt x="159" y="83"/>
                </a:lnTo>
                <a:moveTo>
                  <a:pt x="16" y="0"/>
                </a:moveTo>
                <a:lnTo>
                  <a:pt x="0" y="10"/>
                </a:lnTo>
                <a:lnTo>
                  <a:pt x="41" y="34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7" name="Freeform 144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8" name="Freeform 145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9" name="Freeform 146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close/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close/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0" name="Freeform 147"/>
          <p:cNvSpPr>
            <a:spLocks noEditPoints="1"/>
          </p:cNvSpPr>
          <p:nvPr userDrawn="1"/>
        </p:nvSpPr>
        <p:spPr bwMode="auto">
          <a:xfrm>
            <a:off x="8207465" y="2701411"/>
            <a:ext cx="586934" cy="401586"/>
          </a:xfrm>
          <a:custGeom>
            <a:avLst/>
            <a:gdLst>
              <a:gd name="T0" fmla="*/ 265 w 323"/>
              <a:gd name="T1" fmla="*/ 154 h 221"/>
              <a:gd name="T2" fmla="*/ 259 w 323"/>
              <a:gd name="T3" fmla="*/ 185 h 221"/>
              <a:gd name="T4" fmla="*/ 323 w 323"/>
              <a:gd name="T5" fmla="*/ 221 h 221"/>
              <a:gd name="T6" fmla="*/ 323 w 323"/>
              <a:gd name="T7" fmla="*/ 187 h 221"/>
              <a:gd name="T8" fmla="*/ 265 w 323"/>
              <a:gd name="T9" fmla="*/ 154 h 221"/>
              <a:gd name="T10" fmla="*/ 130 w 323"/>
              <a:gd name="T11" fmla="*/ 75 h 221"/>
              <a:gd name="T12" fmla="*/ 130 w 323"/>
              <a:gd name="T13" fmla="*/ 105 h 221"/>
              <a:gd name="T14" fmla="*/ 83 w 323"/>
              <a:gd name="T15" fmla="*/ 79 h 221"/>
              <a:gd name="T16" fmla="*/ 82 w 323"/>
              <a:gd name="T17" fmla="*/ 82 h 221"/>
              <a:gd name="T18" fmla="*/ 237 w 323"/>
              <a:gd name="T19" fmla="*/ 172 h 221"/>
              <a:gd name="T20" fmla="*/ 243 w 323"/>
              <a:gd name="T21" fmla="*/ 141 h 221"/>
              <a:gd name="T22" fmla="*/ 130 w 323"/>
              <a:gd name="T23" fmla="*/ 75 h 221"/>
              <a:gd name="T24" fmla="*/ 0 w 323"/>
              <a:gd name="T25" fmla="*/ 0 h 221"/>
              <a:gd name="T26" fmla="*/ 0 w 323"/>
              <a:gd name="T27" fmla="*/ 35 h 221"/>
              <a:gd name="T28" fmla="*/ 30 w 323"/>
              <a:gd name="T29" fmla="*/ 52 h 221"/>
              <a:gd name="T30" fmla="*/ 37 w 323"/>
              <a:gd name="T31" fmla="*/ 22 h 221"/>
              <a:gd name="T32" fmla="*/ 0 w 323"/>
              <a:gd name="T3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3" h="221">
                <a:moveTo>
                  <a:pt x="265" y="154"/>
                </a:moveTo>
                <a:lnTo>
                  <a:pt x="259" y="185"/>
                </a:lnTo>
                <a:lnTo>
                  <a:pt x="323" y="221"/>
                </a:lnTo>
                <a:lnTo>
                  <a:pt x="323" y="187"/>
                </a:lnTo>
                <a:lnTo>
                  <a:pt x="265" y="154"/>
                </a:lnTo>
                <a:moveTo>
                  <a:pt x="130" y="75"/>
                </a:moveTo>
                <a:lnTo>
                  <a:pt x="130" y="105"/>
                </a:lnTo>
                <a:lnTo>
                  <a:pt x="83" y="79"/>
                </a:lnTo>
                <a:lnTo>
                  <a:pt x="82" y="82"/>
                </a:lnTo>
                <a:lnTo>
                  <a:pt x="237" y="172"/>
                </a:lnTo>
                <a:lnTo>
                  <a:pt x="243" y="141"/>
                </a:lnTo>
                <a:lnTo>
                  <a:pt x="130" y="75"/>
                </a:lnTo>
                <a:moveTo>
                  <a:pt x="0" y="0"/>
                </a:moveTo>
                <a:lnTo>
                  <a:pt x="0" y="35"/>
                </a:lnTo>
                <a:lnTo>
                  <a:pt x="30" y="52"/>
                </a:lnTo>
                <a:lnTo>
                  <a:pt x="37" y="2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1" name="Freeform 148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2" name="Freeform 149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3" name="Freeform 150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4" name="Freeform 151"/>
          <p:cNvSpPr>
            <a:spLocks/>
          </p:cNvSpPr>
          <p:nvPr userDrawn="1"/>
        </p:nvSpPr>
        <p:spPr bwMode="auto">
          <a:xfrm>
            <a:off x="8794399" y="3026678"/>
            <a:ext cx="30891" cy="76320"/>
          </a:xfrm>
          <a:custGeom>
            <a:avLst/>
            <a:gdLst>
              <a:gd name="T0" fmla="*/ 17 w 17"/>
              <a:gd name="T1" fmla="*/ 0 h 42"/>
              <a:gd name="T2" fmla="*/ 0 w 17"/>
              <a:gd name="T3" fmla="*/ 8 h 42"/>
              <a:gd name="T4" fmla="*/ 0 w 17"/>
              <a:gd name="T5" fmla="*/ 42 h 42"/>
              <a:gd name="T6" fmla="*/ 16 w 17"/>
              <a:gd name="T7" fmla="*/ 33 h 42"/>
              <a:gd name="T8" fmla="*/ 17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17" y="0"/>
                </a:moveTo>
                <a:lnTo>
                  <a:pt x="0" y="8"/>
                </a:lnTo>
                <a:lnTo>
                  <a:pt x="0" y="42"/>
                </a:lnTo>
                <a:lnTo>
                  <a:pt x="16" y="33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5" name="Freeform 152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6" name="Freeform 153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7" name="Freeform 154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close/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close/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8" name="Freeform 155"/>
          <p:cNvSpPr>
            <a:spLocks noEditPoints="1"/>
          </p:cNvSpPr>
          <p:nvPr userDrawn="1"/>
        </p:nvSpPr>
        <p:spPr bwMode="auto">
          <a:xfrm>
            <a:off x="8207465" y="2685056"/>
            <a:ext cx="617825" cy="356158"/>
          </a:xfrm>
          <a:custGeom>
            <a:avLst/>
            <a:gdLst>
              <a:gd name="T0" fmla="*/ 269 w 340"/>
              <a:gd name="T1" fmla="*/ 146 h 196"/>
              <a:gd name="T2" fmla="*/ 265 w 340"/>
              <a:gd name="T3" fmla="*/ 163 h 196"/>
              <a:gd name="T4" fmla="*/ 323 w 340"/>
              <a:gd name="T5" fmla="*/ 196 h 196"/>
              <a:gd name="T6" fmla="*/ 340 w 340"/>
              <a:gd name="T7" fmla="*/ 188 h 196"/>
              <a:gd name="T8" fmla="*/ 269 w 340"/>
              <a:gd name="T9" fmla="*/ 146 h 196"/>
              <a:gd name="T10" fmla="*/ 130 w 340"/>
              <a:gd name="T11" fmla="*/ 81 h 196"/>
              <a:gd name="T12" fmla="*/ 130 w 340"/>
              <a:gd name="T13" fmla="*/ 84 h 196"/>
              <a:gd name="T14" fmla="*/ 243 w 340"/>
              <a:gd name="T15" fmla="*/ 150 h 196"/>
              <a:gd name="T16" fmla="*/ 246 w 340"/>
              <a:gd name="T17" fmla="*/ 138 h 196"/>
              <a:gd name="T18" fmla="*/ 217 w 340"/>
              <a:gd name="T19" fmla="*/ 122 h 196"/>
              <a:gd name="T20" fmla="*/ 220 w 340"/>
              <a:gd name="T21" fmla="*/ 119 h 196"/>
              <a:gd name="T22" fmla="*/ 159 w 340"/>
              <a:gd name="T23" fmla="*/ 83 h 196"/>
              <a:gd name="T24" fmla="*/ 159 w 340"/>
              <a:gd name="T25" fmla="*/ 98 h 196"/>
              <a:gd name="T26" fmla="*/ 159 w 340"/>
              <a:gd name="T27" fmla="*/ 98 h 196"/>
              <a:gd name="T28" fmla="*/ 159 w 340"/>
              <a:gd name="T29" fmla="*/ 98 h 196"/>
              <a:gd name="T30" fmla="*/ 130 w 340"/>
              <a:gd name="T31" fmla="*/ 81 h 196"/>
              <a:gd name="T32" fmla="*/ 16 w 340"/>
              <a:gd name="T33" fmla="*/ 0 h 196"/>
              <a:gd name="T34" fmla="*/ 0 w 340"/>
              <a:gd name="T35" fmla="*/ 9 h 196"/>
              <a:gd name="T36" fmla="*/ 37 w 340"/>
              <a:gd name="T37" fmla="*/ 31 h 196"/>
              <a:gd name="T38" fmla="*/ 40 w 340"/>
              <a:gd name="T39" fmla="*/ 19 h 196"/>
              <a:gd name="T40" fmla="*/ 41 w 340"/>
              <a:gd name="T41" fmla="*/ 19 h 196"/>
              <a:gd name="T42" fmla="*/ 41 w 340"/>
              <a:gd name="T43" fmla="*/ 15 h 196"/>
              <a:gd name="T44" fmla="*/ 16 w 340"/>
              <a:gd name="T45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" h="196">
                <a:moveTo>
                  <a:pt x="269" y="146"/>
                </a:moveTo>
                <a:lnTo>
                  <a:pt x="265" y="163"/>
                </a:lnTo>
                <a:lnTo>
                  <a:pt x="323" y="196"/>
                </a:lnTo>
                <a:lnTo>
                  <a:pt x="340" y="188"/>
                </a:lnTo>
                <a:lnTo>
                  <a:pt x="269" y="146"/>
                </a:lnTo>
                <a:moveTo>
                  <a:pt x="130" y="81"/>
                </a:moveTo>
                <a:lnTo>
                  <a:pt x="130" y="84"/>
                </a:lnTo>
                <a:lnTo>
                  <a:pt x="243" y="150"/>
                </a:lnTo>
                <a:lnTo>
                  <a:pt x="246" y="138"/>
                </a:lnTo>
                <a:lnTo>
                  <a:pt x="217" y="122"/>
                </a:lnTo>
                <a:lnTo>
                  <a:pt x="220" y="119"/>
                </a:lnTo>
                <a:lnTo>
                  <a:pt x="159" y="83"/>
                </a:lnTo>
                <a:lnTo>
                  <a:pt x="159" y="98"/>
                </a:lnTo>
                <a:lnTo>
                  <a:pt x="159" y="98"/>
                </a:lnTo>
                <a:lnTo>
                  <a:pt x="159" y="98"/>
                </a:lnTo>
                <a:lnTo>
                  <a:pt x="130" y="81"/>
                </a:lnTo>
                <a:moveTo>
                  <a:pt x="16" y="0"/>
                </a:moveTo>
                <a:lnTo>
                  <a:pt x="0" y="9"/>
                </a:lnTo>
                <a:lnTo>
                  <a:pt x="37" y="31"/>
                </a:lnTo>
                <a:lnTo>
                  <a:pt x="40" y="19"/>
                </a:lnTo>
                <a:lnTo>
                  <a:pt x="41" y="19"/>
                </a:lnTo>
                <a:lnTo>
                  <a:pt x="41" y="15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59" name="Freeform 156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0" name="Freeform 157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1" name="Freeform 158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close/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close/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2" name="Freeform 159"/>
          <p:cNvSpPr>
            <a:spLocks noEditPoints="1"/>
          </p:cNvSpPr>
          <p:nvPr userDrawn="1"/>
        </p:nvSpPr>
        <p:spPr bwMode="auto">
          <a:xfrm>
            <a:off x="8207465" y="2826793"/>
            <a:ext cx="586934" cy="399769"/>
          </a:xfrm>
          <a:custGeom>
            <a:avLst/>
            <a:gdLst>
              <a:gd name="T0" fmla="*/ 224 w 323"/>
              <a:gd name="T1" fmla="*/ 159 h 220"/>
              <a:gd name="T2" fmla="*/ 222 w 323"/>
              <a:gd name="T3" fmla="*/ 161 h 220"/>
              <a:gd name="T4" fmla="*/ 223 w 323"/>
              <a:gd name="T5" fmla="*/ 162 h 220"/>
              <a:gd name="T6" fmla="*/ 224 w 323"/>
              <a:gd name="T7" fmla="*/ 159 h 220"/>
              <a:gd name="T8" fmla="*/ 252 w 323"/>
              <a:gd name="T9" fmla="*/ 145 h 220"/>
              <a:gd name="T10" fmla="*/ 245 w 323"/>
              <a:gd name="T11" fmla="*/ 175 h 220"/>
              <a:gd name="T12" fmla="*/ 323 w 323"/>
              <a:gd name="T13" fmla="*/ 220 h 220"/>
              <a:gd name="T14" fmla="*/ 323 w 323"/>
              <a:gd name="T15" fmla="*/ 187 h 220"/>
              <a:gd name="T16" fmla="*/ 252 w 323"/>
              <a:gd name="T17" fmla="*/ 145 h 220"/>
              <a:gd name="T18" fmla="*/ 0 w 323"/>
              <a:gd name="T19" fmla="*/ 0 h 220"/>
              <a:gd name="T20" fmla="*/ 0 w 323"/>
              <a:gd name="T21" fmla="*/ 33 h 220"/>
              <a:gd name="T22" fmla="*/ 17 w 323"/>
              <a:gd name="T23" fmla="*/ 44 h 220"/>
              <a:gd name="T24" fmla="*/ 24 w 323"/>
              <a:gd name="T25" fmla="*/ 13 h 220"/>
              <a:gd name="T26" fmla="*/ 0 w 323"/>
              <a:gd name="T2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20">
                <a:moveTo>
                  <a:pt x="224" y="159"/>
                </a:moveTo>
                <a:lnTo>
                  <a:pt x="222" y="161"/>
                </a:lnTo>
                <a:lnTo>
                  <a:pt x="223" y="162"/>
                </a:lnTo>
                <a:lnTo>
                  <a:pt x="224" y="159"/>
                </a:lnTo>
                <a:moveTo>
                  <a:pt x="252" y="145"/>
                </a:moveTo>
                <a:lnTo>
                  <a:pt x="245" y="175"/>
                </a:lnTo>
                <a:lnTo>
                  <a:pt x="323" y="220"/>
                </a:lnTo>
                <a:lnTo>
                  <a:pt x="323" y="187"/>
                </a:lnTo>
                <a:lnTo>
                  <a:pt x="252" y="145"/>
                </a:lnTo>
                <a:moveTo>
                  <a:pt x="0" y="0"/>
                </a:moveTo>
                <a:lnTo>
                  <a:pt x="0" y="33"/>
                </a:lnTo>
                <a:lnTo>
                  <a:pt x="17" y="44"/>
                </a:lnTo>
                <a:lnTo>
                  <a:pt x="24" y="1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3" name="Freeform 160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4" name="Freeform 161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5" name="Freeform 162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6" name="Freeform 163"/>
          <p:cNvSpPr>
            <a:spLocks/>
          </p:cNvSpPr>
          <p:nvPr userDrawn="1"/>
        </p:nvSpPr>
        <p:spPr bwMode="auto">
          <a:xfrm>
            <a:off x="8794399" y="3148426"/>
            <a:ext cx="30891" cy="78137"/>
          </a:xfrm>
          <a:custGeom>
            <a:avLst/>
            <a:gdLst>
              <a:gd name="T0" fmla="*/ 17 w 17"/>
              <a:gd name="T1" fmla="*/ 0 h 43"/>
              <a:gd name="T2" fmla="*/ 0 w 17"/>
              <a:gd name="T3" fmla="*/ 10 h 43"/>
              <a:gd name="T4" fmla="*/ 0 w 17"/>
              <a:gd name="T5" fmla="*/ 43 h 43"/>
              <a:gd name="T6" fmla="*/ 16 w 17"/>
              <a:gd name="T7" fmla="*/ 34 h 43"/>
              <a:gd name="T8" fmla="*/ 17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17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7" name="Freeform 164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8" name="Freeform 165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69" name="Freeform 166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close/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close/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0" name="Freeform 167"/>
          <p:cNvSpPr>
            <a:spLocks noEditPoints="1"/>
          </p:cNvSpPr>
          <p:nvPr userDrawn="1"/>
        </p:nvSpPr>
        <p:spPr bwMode="auto">
          <a:xfrm>
            <a:off x="8207465" y="2808622"/>
            <a:ext cx="617825" cy="357975"/>
          </a:xfrm>
          <a:custGeom>
            <a:avLst/>
            <a:gdLst>
              <a:gd name="T0" fmla="*/ 256 w 340"/>
              <a:gd name="T1" fmla="*/ 139 h 197"/>
              <a:gd name="T2" fmla="*/ 252 w 340"/>
              <a:gd name="T3" fmla="*/ 155 h 197"/>
              <a:gd name="T4" fmla="*/ 323 w 340"/>
              <a:gd name="T5" fmla="*/ 197 h 197"/>
              <a:gd name="T6" fmla="*/ 340 w 340"/>
              <a:gd name="T7" fmla="*/ 187 h 197"/>
              <a:gd name="T8" fmla="*/ 256 w 340"/>
              <a:gd name="T9" fmla="*/ 139 h 197"/>
              <a:gd name="T10" fmla="*/ 80 w 340"/>
              <a:gd name="T11" fmla="*/ 37 h 197"/>
              <a:gd name="T12" fmla="*/ 79 w 340"/>
              <a:gd name="T13" fmla="*/ 42 h 197"/>
              <a:gd name="T14" fmla="*/ 79 w 340"/>
              <a:gd name="T15" fmla="*/ 42 h 197"/>
              <a:gd name="T16" fmla="*/ 79 w 340"/>
              <a:gd name="T17" fmla="*/ 42 h 197"/>
              <a:gd name="T18" fmla="*/ 232 w 340"/>
              <a:gd name="T19" fmla="*/ 130 h 197"/>
              <a:gd name="T20" fmla="*/ 233 w 340"/>
              <a:gd name="T21" fmla="*/ 126 h 197"/>
              <a:gd name="T22" fmla="*/ 80 w 340"/>
              <a:gd name="T23" fmla="*/ 37 h 197"/>
              <a:gd name="T24" fmla="*/ 16 w 340"/>
              <a:gd name="T25" fmla="*/ 0 h 197"/>
              <a:gd name="T26" fmla="*/ 0 w 340"/>
              <a:gd name="T27" fmla="*/ 10 h 197"/>
              <a:gd name="T28" fmla="*/ 24 w 340"/>
              <a:gd name="T29" fmla="*/ 23 h 197"/>
              <a:gd name="T30" fmla="*/ 28 w 340"/>
              <a:gd name="T31" fmla="*/ 7 h 197"/>
              <a:gd name="T32" fmla="*/ 16 w 340"/>
              <a:gd name="T3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40" h="197">
                <a:moveTo>
                  <a:pt x="256" y="139"/>
                </a:moveTo>
                <a:lnTo>
                  <a:pt x="252" y="155"/>
                </a:lnTo>
                <a:lnTo>
                  <a:pt x="323" y="197"/>
                </a:lnTo>
                <a:lnTo>
                  <a:pt x="340" y="187"/>
                </a:lnTo>
                <a:lnTo>
                  <a:pt x="256" y="139"/>
                </a:lnTo>
                <a:moveTo>
                  <a:pt x="80" y="37"/>
                </a:moveTo>
                <a:lnTo>
                  <a:pt x="79" y="42"/>
                </a:lnTo>
                <a:lnTo>
                  <a:pt x="79" y="42"/>
                </a:lnTo>
                <a:lnTo>
                  <a:pt x="79" y="42"/>
                </a:lnTo>
                <a:lnTo>
                  <a:pt x="232" y="130"/>
                </a:lnTo>
                <a:lnTo>
                  <a:pt x="233" y="126"/>
                </a:lnTo>
                <a:lnTo>
                  <a:pt x="80" y="37"/>
                </a:lnTo>
                <a:moveTo>
                  <a:pt x="16" y="0"/>
                </a:moveTo>
                <a:lnTo>
                  <a:pt x="0" y="10"/>
                </a:lnTo>
                <a:lnTo>
                  <a:pt x="24" y="23"/>
                </a:lnTo>
                <a:lnTo>
                  <a:pt x="28" y="7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1" name="Freeform 168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2" name="Freeform 169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3" name="Freeform 170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close/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close/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4" name="Freeform 171"/>
          <p:cNvSpPr>
            <a:spLocks noEditPoints="1"/>
          </p:cNvSpPr>
          <p:nvPr userDrawn="1"/>
        </p:nvSpPr>
        <p:spPr bwMode="auto">
          <a:xfrm>
            <a:off x="8207465" y="2948541"/>
            <a:ext cx="586934" cy="401586"/>
          </a:xfrm>
          <a:custGeom>
            <a:avLst/>
            <a:gdLst>
              <a:gd name="T0" fmla="*/ 239 w 323"/>
              <a:gd name="T1" fmla="*/ 138 h 221"/>
              <a:gd name="T2" fmla="*/ 232 w 323"/>
              <a:gd name="T3" fmla="*/ 168 h 221"/>
              <a:gd name="T4" fmla="*/ 323 w 323"/>
              <a:gd name="T5" fmla="*/ 221 h 221"/>
              <a:gd name="T6" fmla="*/ 323 w 323"/>
              <a:gd name="T7" fmla="*/ 187 h 221"/>
              <a:gd name="T8" fmla="*/ 239 w 323"/>
              <a:gd name="T9" fmla="*/ 138 h 221"/>
              <a:gd name="T10" fmla="*/ 62 w 323"/>
              <a:gd name="T11" fmla="*/ 37 h 221"/>
              <a:gd name="T12" fmla="*/ 56 w 323"/>
              <a:gd name="T13" fmla="*/ 66 h 221"/>
              <a:gd name="T14" fmla="*/ 210 w 323"/>
              <a:gd name="T15" fmla="*/ 155 h 221"/>
              <a:gd name="T16" fmla="*/ 217 w 323"/>
              <a:gd name="T17" fmla="*/ 125 h 221"/>
              <a:gd name="T18" fmla="*/ 62 w 323"/>
              <a:gd name="T19" fmla="*/ 37 h 221"/>
              <a:gd name="T20" fmla="*/ 0 w 323"/>
              <a:gd name="T21" fmla="*/ 0 h 221"/>
              <a:gd name="T22" fmla="*/ 0 w 323"/>
              <a:gd name="T23" fmla="*/ 34 h 221"/>
              <a:gd name="T24" fmla="*/ 4 w 323"/>
              <a:gd name="T25" fmla="*/ 37 h 221"/>
              <a:gd name="T26" fmla="*/ 10 w 323"/>
              <a:gd name="T27" fmla="*/ 6 h 221"/>
              <a:gd name="T28" fmla="*/ 0 w 323"/>
              <a:gd name="T2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3" h="221">
                <a:moveTo>
                  <a:pt x="239" y="138"/>
                </a:moveTo>
                <a:lnTo>
                  <a:pt x="232" y="168"/>
                </a:lnTo>
                <a:lnTo>
                  <a:pt x="323" y="221"/>
                </a:lnTo>
                <a:lnTo>
                  <a:pt x="323" y="187"/>
                </a:lnTo>
                <a:lnTo>
                  <a:pt x="239" y="138"/>
                </a:lnTo>
                <a:moveTo>
                  <a:pt x="62" y="37"/>
                </a:moveTo>
                <a:lnTo>
                  <a:pt x="56" y="66"/>
                </a:lnTo>
                <a:lnTo>
                  <a:pt x="210" y="155"/>
                </a:lnTo>
                <a:lnTo>
                  <a:pt x="217" y="125"/>
                </a:lnTo>
                <a:lnTo>
                  <a:pt x="62" y="37"/>
                </a:lnTo>
                <a:moveTo>
                  <a:pt x="0" y="0"/>
                </a:moveTo>
                <a:lnTo>
                  <a:pt x="0" y="34"/>
                </a:lnTo>
                <a:lnTo>
                  <a:pt x="4" y="37"/>
                </a:lnTo>
                <a:lnTo>
                  <a:pt x="10" y="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5" name="Freeform 172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6" name="Freeform 173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7" name="Freeform 174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8" name="Freeform 175"/>
          <p:cNvSpPr>
            <a:spLocks/>
          </p:cNvSpPr>
          <p:nvPr userDrawn="1"/>
        </p:nvSpPr>
        <p:spPr bwMode="auto">
          <a:xfrm>
            <a:off x="8794399" y="3270173"/>
            <a:ext cx="30891" cy="79954"/>
          </a:xfrm>
          <a:custGeom>
            <a:avLst/>
            <a:gdLst>
              <a:gd name="T0" fmla="*/ 17 w 17"/>
              <a:gd name="T1" fmla="*/ 0 h 44"/>
              <a:gd name="T2" fmla="*/ 0 w 17"/>
              <a:gd name="T3" fmla="*/ 10 h 44"/>
              <a:gd name="T4" fmla="*/ 0 w 17"/>
              <a:gd name="T5" fmla="*/ 44 h 44"/>
              <a:gd name="T6" fmla="*/ 16 w 17"/>
              <a:gd name="T7" fmla="*/ 35 h 44"/>
              <a:gd name="T8" fmla="*/ 17 w 17"/>
              <a:gd name="T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4">
                <a:moveTo>
                  <a:pt x="17" y="0"/>
                </a:moveTo>
                <a:lnTo>
                  <a:pt x="0" y="10"/>
                </a:lnTo>
                <a:lnTo>
                  <a:pt x="0" y="44"/>
                </a:lnTo>
                <a:lnTo>
                  <a:pt x="16" y="35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79" name="Freeform 176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0" name="Freeform 177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1" name="Freeform 178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close/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close/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2" name="Freeform 179"/>
          <p:cNvSpPr>
            <a:spLocks noEditPoints="1"/>
          </p:cNvSpPr>
          <p:nvPr userDrawn="1"/>
        </p:nvSpPr>
        <p:spPr bwMode="auto">
          <a:xfrm>
            <a:off x="8207465" y="2934004"/>
            <a:ext cx="617825" cy="354341"/>
          </a:xfrm>
          <a:custGeom>
            <a:avLst/>
            <a:gdLst>
              <a:gd name="T0" fmla="*/ 243 w 340"/>
              <a:gd name="T1" fmla="*/ 130 h 195"/>
              <a:gd name="T2" fmla="*/ 239 w 340"/>
              <a:gd name="T3" fmla="*/ 146 h 195"/>
              <a:gd name="T4" fmla="*/ 323 w 340"/>
              <a:gd name="T5" fmla="*/ 195 h 195"/>
              <a:gd name="T6" fmla="*/ 340 w 340"/>
              <a:gd name="T7" fmla="*/ 185 h 195"/>
              <a:gd name="T8" fmla="*/ 243 w 340"/>
              <a:gd name="T9" fmla="*/ 130 h 195"/>
              <a:gd name="T10" fmla="*/ 66 w 340"/>
              <a:gd name="T11" fmla="*/ 32 h 195"/>
              <a:gd name="T12" fmla="*/ 62 w 340"/>
              <a:gd name="T13" fmla="*/ 45 h 195"/>
              <a:gd name="T14" fmla="*/ 217 w 340"/>
              <a:gd name="T15" fmla="*/ 133 h 195"/>
              <a:gd name="T16" fmla="*/ 220 w 340"/>
              <a:gd name="T17" fmla="*/ 117 h 195"/>
              <a:gd name="T18" fmla="*/ 207 w 340"/>
              <a:gd name="T19" fmla="*/ 110 h 195"/>
              <a:gd name="T20" fmla="*/ 204 w 340"/>
              <a:gd name="T21" fmla="*/ 112 h 195"/>
              <a:gd name="T22" fmla="*/ 204 w 340"/>
              <a:gd name="T23" fmla="*/ 107 h 195"/>
              <a:gd name="T24" fmla="*/ 204 w 340"/>
              <a:gd name="T25" fmla="*/ 112 h 195"/>
              <a:gd name="T26" fmla="*/ 66 w 340"/>
              <a:gd name="T27" fmla="*/ 32 h 195"/>
              <a:gd name="T28" fmla="*/ 14 w 340"/>
              <a:gd name="T29" fmla="*/ 0 h 195"/>
              <a:gd name="T30" fmla="*/ 0 w 340"/>
              <a:gd name="T31" fmla="*/ 8 h 195"/>
              <a:gd name="T32" fmla="*/ 10 w 340"/>
              <a:gd name="T33" fmla="*/ 14 h 195"/>
              <a:gd name="T34" fmla="*/ 14 w 340"/>
              <a:gd name="T35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40" h="195">
                <a:moveTo>
                  <a:pt x="243" y="130"/>
                </a:moveTo>
                <a:lnTo>
                  <a:pt x="239" y="146"/>
                </a:lnTo>
                <a:lnTo>
                  <a:pt x="323" y="195"/>
                </a:lnTo>
                <a:lnTo>
                  <a:pt x="340" y="185"/>
                </a:lnTo>
                <a:lnTo>
                  <a:pt x="243" y="130"/>
                </a:lnTo>
                <a:moveTo>
                  <a:pt x="66" y="32"/>
                </a:moveTo>
                <a:lnTo>
                  <a:pt x="62" y="45"/>
                </a:lnTo>
                <a:lnTo>
                  <a:pt x="217" y="133"/>
                </a:lnTo>
                <a:lnTo>
                  <a:pt x="220" y="117"/>
                </a:lnTo>
                <a:lnTo>
                  <a:pt x="207" y="110"/>
                </a:lnTo>
                <a:lnTo>
                  <a:pt x="204" y="112"/>
                </a:lnTo>
                <a:lnTo>
                  <a:pt x="204" y="107"/>
                </a:lnTo>
                <a:lnTo>
                  <a:pt x="204" y="112"/>
                </a:lnTo>
                <a:lnTo>
                  <a:pt x="66" y="32"/>
                </a:lnTo>
                <a:moveTo>
                  <a:pt x="14" y="0"/>
                </a:moveTo>
                <a:lnTo>
                  <a:pt x="0" y="8"/>
                </a:lnTo>
                <a:lnTo>
                  <a:pt x="10" y="14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3" name="Freeform 180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4" name="Freeform 181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5" name="Freeform 182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6" name="Freeform 183"/>
          <p:cNvSpPr>
            <a:spLocks/>
          </p:cNvSpPr>
          <p:nvPr userDrawn="1"/>
        </p:nvSpPr>
        <p:spPr bwMode="auto">
          <a:xfrm>
            <a:off x="8956124" y="3010323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7" name="Freeform 184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8" name="Freeform 185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89" name="Freeform 186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0" name="Freeform 187"/>
          <p:cNvSpPr>
            <a:spLocks/>
          </p:cNvSpPr>
          <p:nvPr userDrawn="1"/>
        </p:nvSpPr>
        <p:spPr bwMode="auto">
          <a:xfrm>
            <a:off x="9543058" y="3333773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1" name="Freeform 188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2" name="Freeform 189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3" name="Freeform 190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4" name="Freeform 191"/>
          <p:cNvSpPr>
            <a:spLocks/>
          </p:cNvSpPr>
          <p:nvPr userDrawn="1"/>
        </p:nvSpPr>
        <p:spPr bwMode="auto">
          <a:xfrm>
            <a:off x="8956124" y="2993969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5" name="Freeform 192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6" name="Freeform 193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7" name="Freeform 194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8" name="Freeform 195"/>
          <p:cNvSpPr>
            <a:spLocks/>
          </p:cNvSpPr>
          <p:nvPr userDrawn="1"/>
        </p:nvSpPr>
        <p:spPr bwMode="auto">
          <a:xfrm>
            <a:off x="8956124" y="3135706"/>
            <a:ext cx="586934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99" name="Freeform 196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0" name="Freeform 197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1" name="Freeform 198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2" name="Freeform 199"/>
          <p:cNvSpPr>
            <a:spLocks/>
          </p:cNvSpPr>
          <p:nvPr userDrawn="1"/>
        </p:nvSpPr>
        <p:spPr bwMode="auto">
          <a:xfrm>
            <a:off x="9543058" y="345733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3" name="Freeform 200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4" name="Freeform 201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5" name="Freeform 202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6" name="Freeform 203"/>
          <p:cNvSpPr>
            <a:spLocks/>
          </p:cNvSpPr>
          <p:nvPr userDrawn="1"/>
        </p:nvSpPr>
        <p:spPr bwMode="auto">
          <a:xfrm>
            <a:off x="8956124" y="3119351"/>
            <a:ext cx="616008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6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6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07" name="Freeform 204"/>
          <p:cNvSpPr>
            <a:spLocks/>
          </p:cNvSpPr>
          <p:nvPr userDrawn="1"/>
        </p:nvSpPr>
        <p:spPr bwMode="auto">
          <a:xfrm>
            <a:off x="8956124" y="3257454"/>
            <a:ext cx="586934" cy="401586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8" name="Freeform 206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9" name="Freeform 207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0" name="Freeform 208"/>
          <p:cNvSpPr>
            <a:spLocks/>
          </p:cNvSpPr>
          <p:nvPr userDrawn="1"/>
        </p:nvSpPr>
        <p:spPr bwMode="auto">
          <a:xfrm>
            <a:off x="8956126" y="3257453"/>
            <a:ext cx="586935" cy="401587"/>
          </a:xfrm>
          <a:custGeom>
            <a:avLst/>
            <a:gdLst>
              <a:gd name="T0" fmla="*/ 0 w 323"/>
              <a:gd name="T1" fmla="*/ 0 h 221"/>
              <a:gd name="T2" fmla="*/ 0 w 323"/>
              <a:gd name="T3" fmla="*/ 35 h 221"/>
              <a:gd name="T4" fmla="*/ 323 w 323"/>
              <a:gd name="T5" fmla="*/ 221 h 221"/>
              <a:gd name="T6" fmla="*/ 323 w 323"/>
              <a:gd name="T7" fmla="*/ 187 h 221"/>
              <a:gd name="T8" fmla="*/ 0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0" y="0"/>
                </a:moveTo>
                <a:lnTo>
                  <a:pt x="0" y="35"/>
                </a:lnTo>
                <a:lnTo>
                  <a:pt x="323" y="221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1" name="Freeform 209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2" name="Freeform 210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3" name="Freeform 211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4" name="Freeform 212"/>
          <p:cNvSpPr>
            <a:spLocks/>
          </p:cNvSpPr>
          <p:nvPr userDrawn="1"/>
        </p:nvSpPr>
        <p:spPr bwMode="auto">
          <a:xfrm>
            <a:off x="9543059" y="3580904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9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9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5" name="Freeform 213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6" name="Freeform 214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7" name="Freeform 215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8" name="Freeform 216"/>
          <p:cNvSpPr>
            <a:spLocks/>
          </p:cNvSpPr>
          <p:nvPr userDrawn="1"/>
        </p:nvSpPr>
        <p:spPr bwMode="auto">
          <a:xfrm>
            <a:off x="8956126" y="3241099"/>
            <a:ext cx="616009" cy="356158"/>
          </a:xfrm>
          <a:custGeom>
            <a:avLst/>
            <a:gdLst>
              <a:gd name="T0" fmla="*/ 15 w 339"/>
              <a:gd name="T1" fmla="*/ 0 h 196"/>
              <a:gd name="T2" fmla="*/ 0 w 339"/>
              <a:gd name="T3" fmla="*/ 9 h 196"/>
              <a:gd name="T4" fmla="*/ 323 w 339"/>
              <a:gd name="T5" fmla="*/ 196 h 196"/>
              <a:gd name="T6" fmla="*/ 339 w 339"/>
              <a:gd name="T7" fmla="*/ 187 h 196"/>
              <a:gd name="T8" fmla="*/ 15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15" y="0"/>
                </a:moveTo>
                <a:lnTo>
                  <a:pt x="0" y="9"/>
                </a:lnTo>
                <a:lnTo>
                  <a:pt x="323" y="196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19" name="Freeform 217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0" name="Freeform 218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1" name="Freeform 219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  <a:close/>
              </a:path>
            </a:pathLst>
          </a:custGeom>
          <a:solidFill>
            <a:srgbClr val="9091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2" name="Freeform 220"/>
          <p:cNvSpPr>
            <a:spLocks/>
          </p:cNvSpPr>
          <p:nvPr userDrawn="1"/>
        </p:nvSpPr>
        <p:spPr bwMode="auto">
          <a:xfrm>
            <a:off x="8956126" y="3382837"/>
            <a:ext cx="586935" cy="399769"/>
          </a:xfrm>
          <a:custGeom>
            <a:avLst/>
            <a:gdLst>
              <a:gd name="T0" fmla="*/ 0 w 323"/>
              <a:gd name="T1" fmla="*/ 0 h 220"/>
              <a:gd name="T2" fmla="*/ 0 w 323"/>
              <a:gd name="T3" fmla="*/ 33 h 220"/>
              <a:gd name="T4" fmla="*/ 323 w 323"/>
              <a:gd name="T5" fmla="*/ 220 h 220"/>
              <a:gd name="T6" fmla="*/ 323 w 323"/>
              <a:gd name="T7" fmla="*/ 187 h 220"/>
              <a:gd name="T8" fmla="*/ 0 w 323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0">
                <a:moveTo>
                  <a:pt x="0" y="0"/>
                </a:moveTo>
                <a:lnTo>
                  <a:pt x="0" y="33"/>
                </a:lnTo>
                <a:lnTo>
                  <a:pt x="323" y="220"/>
                </a:lnTo>
                <a:lnTo>
                  <a:pt x="323" y="18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3" name="Freeform 221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4" name="Freeform 222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5" name="Freeform 223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  <a:close/>
              </a:path>
            </a:pathLst>
          </a:custGeom>
          <a:solidFill>
            <a:srgbClr val="75808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6" name="Freeform 224"/>
          <p:cNvSpPr>
            <a:spLocks/>
          </p:cNvSpPr>
          <p:nvPr userDrawn="1"/>
        </p:nvSpPr>
        <p:spPr bwMode="auto">
          <a:xfrm>
            <a:off x="9543059" y="3704468"/>
            <a:ext cx="29074" cy="78137"/>
          </a:xfrm>
          <a:custGeom>
            <a:avLst/>
            <a:gdLst>
              <a:gd name="T0" fmla="*/ 16 w 16"/>
              <a:gd name="T1" fmla="*/ 0 h 43"/>
              <a:gd name="T2" fmla="*/ 0 w 16"/>
              <a:gd name="T3" fmla="*/ 10 h 43"/>
              <a:gd name="T4" fmla="*/ 0 w 16"/>
              <a:gd name="T5" fmla="*/ 43 h 43"/>
              <a:gd name="T6" fmla="*/ 16 w 16"/>
              <a:gd name="T7" fmla="*/ 34 h 43"/>
              <a:gd name="T8" fmla="*/ 16 w 16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3">
                <a:moveTo>
                  <a:pt x="16" y="0"/>
                </a:moveTo>
                <a:lnTo>
                  <a:pt x="0" y="10"/>
                </a:lnTo>
                <a:lnTo>
                  <a:pt x="0" y="43"/>
                </a:lnTo>
                <a:lnTo>
                  <a:pt x="16" y="34"/>
                </a:lnTo>
                <a:lnTo>
                  <a:pt x="1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7" name="Freeform 225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DBEFF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8" name="Freeform 226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29" name="Freeform 227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  <a:close/>
              </a:path>
            </a:pathLst>
          </a:custGeom>
          <a:solidFill>
            <a:srgbClr val="ADB5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0" name="Freeform 228"/>
          <p:cNvSpPr>
            <a:spLocks/>
          </p:cNvSpPr>
          <p:nvPr userDrawn="1"/>
        </p:nvSpPr>
        <p:spPr bwMode="auto">
          <a:xfrm>
            <a:off x="8956126" y="3364665"/>
            <a:ext cx="616009" cy="357976"/>
          </a:xfrm>
          <a:custGeom>
            <a:avLst/>
            <a:gdLst>
              <a:gd name="T0" fmla="*/ 15 w 339"/>
              <a:gd name="T1" fmla="*/ 0 h 197"/>
              <a:gd name="T2" fmla="*/ 0 w 339"/>
              <a:gd name="T3" fmla="*/ 10 h 197"/>
              <a:gd name="T4" fmla="*/ 323 w 339"/>
              <a:gd name="T5" fmla="*/ 197 h 197"/>
              <a:gd name="T6" fmla="*/ 339 w 339"/>
              <a:gd name="T7" fmla="*/ 187 h 197"/>
              <a:gd name="T8" fmla="*/ 15 w 339"/>
              <a:gd name="T9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7">
                <a:moveTo>
                  <a:pt x="15" y="0"/>
                </a:moveTo>
                <a:lnTo>
                  <a:pt x="0" y="10"/>
                </a:lnTo>
                <a:lnTo>
                  <a:pt x="323" y="197"/>
                </a:lnTo>
                <a:lnTo>
                  <a:pt x="339" y="187"/>
                </a:lnTo>
                <a:lnTo>
                  <a:pt x="1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1" name="Freeform 229"/>
          <p:cNvSpPr>
            <a:spLocks/>
          </p:cNvSpPr>
          <p:nvPr userDrawn="1"/>
        </p:nvSpPr>
        <p:spPr bwMode="auto">
          <a:xfrm>
            <a:off x="8149318" y="3533657"/>
            <a:ext cx="1070292" cy="1046669"/>
          </a:xfrm>
          <a:custGeom>
            <a:avLst/>
            <a:gdLst>
              <a:gd name="T0" fmla="*/ 149 w 499"/>
              <a:gd name="T1" fmla="*/ 0 h 488"/>
              <a:gd name="T2" fmla="*/ 150 w 499"/>
              <a:gd name="T3" fmla="*/ 154 h 488"/>
              <a:gd name="T4" fmla="*/ 110 w 499"/>
              <a:gd name="T5" fmla="*/ 224 h 488"/>
              <a:gd name="T6" fmla="*/ 0 w 499"/>
              <a:gd name="T7" fmla="*/ 287 h 488"/>
              <a:gd name="T8" fmla="*/ 349 w 499"/>
              <a:gd name="T9" fmla="*/ 488 h 488"/>
              <a:gd name="T10" fmla="*/ 458 w 499"/>
              <a:gd name="T11" fmla="*/ 425 h 488"/>
              <a:gd name="T12" fmla="*/ 499 w 499"/>
              <a:gd name="T13" fmla="*/ 356 h 488"/>
              <a:gd name="T14" fmla="*/ 499 w 499"/>
              <a:gd name="T15" fmla="*/ 201 h 488"/>
              <a:gd name="T16" fmla="*/ 149 w 499"/>
              <a:gd name="T17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488">
                <a:moveTo>
                  <a:pt x="149" y="0"/>
                </a:moveTo>
                <a:cubicBezTo>
                  <a:pt x="150" y="154"/>
                  <a:pt x="150" y="154"/>
                  <a:pt x="150" y="154"/>
                </a:cubicBezTo>
                <a:cubicBezTo>
                  <a:pt x="150" y="183"/>
                  <a:pt x="134" y="210"/>
                  <a:pt x="110" y="224"/>
                </a:cubicBezTo>
                <a:cubicBezTo>
                  <a:pt x="0" y="287"/>
                  <a:pt x="0" y="287"/>
                  <a:pt x="0" y="287"/>
                </a:cubicBezTo>
                <a:cubicBezTo>
                  <a:pt x="349" y="488"/>
                  <a:pt x="349" y="488"/>
                  <a:pt x="349" y="488"/>
                </a:cubicBezTo>
                <a:cubicBezTo>
                  <a:pt x="458" y="425"/>
                  <a:pt x="458" y="425"/>
                  <a:pt x="458" y="425"/>
                </a:cubicBezTo>
                <a:cubicBezTo>
                  <a:pt x="483" y="411"/>
                  <a:pt x="499" y="385"/>
                  <a:pt x="499" y="356"/>
                </a:cubicBezTo>
                <a:cubicBezTo>
                  <a:pt x="499" y="201"/>
                  <a:pt x="499" y="201"/>
                  <a:pt x="499" y="201"/>
                </a:cubicBezTo>
                <a:cubicBezTo>
                  <a:pt x="149" y="0"/>
                  <a:pt x="149" y="0"/>
                  <a:pt x="149" y="0"/>
                </a:cubicBezTo>
              </a:path>
            </a:pathLst>
          </a:custGeom>
          <a:solidFill>
            <a:srgbClr val="CACA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2" name="Freeform 230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0A7A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3" name="Freeform 231"/>
          <p:cNvSpPr>
            <a:spLocks/>
          </p:cNvSpPr>
          <p:nvPr userDrawn="1"/>
        </p:nvSpPr>
        <p:spPr bwMode="auto">
          <a:xfrm>
            <a:off x="8149318" y="4149666"/>
            <a:ext cx="52697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4" name="Rectangle 232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solidFill>
            <a:srgbClr val="E4E4E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5" name="Rectangle 233"/>
          <p:cNvSpPr>
            <a:spLocks noChangeArrowheads="1"/>
          </p:cNvSpPr>
          <p:nvPr userDrawn="1"/>
        </p:nvSpPr>
        <p:spPr bwMode="auto">
          <a:xfrm>
            <a:off x="8469133" y="3566367"/>
            <a:ext cx="1818" cy="2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6" name="Freeform 234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close/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37" name="Freeform 235"/>
          <p:cNvSpPr>
            <a:spLocks noEditPoints="1"/>
          </p:cNvSpPr>
          <p:nvPr userDrawn="1"/>
        </p:nvSpPr>
        <p:spPr bwMode="auto">
          <a:xfrm>
            <a:off x="8469133" y="3539109"/>
            <a:ext cx="750477" cy="486992"/>
          </a:xfrm>
          <a:custGeom>
            <a:avLst/>
            <a:gdLst>
              <a:gd name="T0" fmla="*/ 48 w 413"/>
              <a:gd name="T1" fmla="*/ 25 h 268"/>
              <a:gd name="T2" fmla="*/ 45 w 413"/>
              <a:gd name="T3" fmla="*/ 43 h 268"/>
              <a:gd name="T4" fmla="*/ 33 w 413"/>
              <a:gd name="T5" fmla="*/ 49 h 268"/>
              <a:gd name="T6" fmla="*/ 413 w 413"/>
              <a:gd name="T7" fmla="*/ 268 h 268"/>
              <a:gd name="T8" fmla="*/ 413 w 413"/>
              <a:gd name="T9" fmla="*/ 234 h 268"/>
              <a:gd name="T10" fmla="*/ 48 w 413"/>
              <a:gd name="T11" fmla="*/ 25 h 268"/>
              <a:gd name="T12" fmla="*/ 7 w 413"/>
              <a:gd name="T13" fmla="*/ 0 h 268"/>
              <a:gd name="T14" fmla="*/ 7 w 413"/>
              <a:gd name="T15" fmla="*/ 19 h 268"/>
              <a:gd name="T16" fmla="*/ 0 w 413"/>
              <a:gd name="T17" fmla="*/ 15 h 268"/>
              <a:gd name="T18" fmla="*/ 0 w 413"/>
              <a:gd name="T19" fmla="*/ 30 h 268"/>
              <a:gd name="T20" fmla="*/ 19 w 413"/>
              <a:gd name="T21" fmla="*/ 41 h 268"/>
              <a:gd name="T22" fmla="*/ 26 w 413"/>
              <a:gd name="T23" fmla="*/ 12 h 268"/>
              <a:gd name="T24" fmla="*/ 22 w 413"/>
              <a:gd name="T25" fmla="*/ 10 h 268"/>
              <a:gd name="T26" fmla="*/ 7 w 413"/>
              <a:gd name="T27" fmla="*/ 19 h 268"/>
              <a:gd name="T28" fmla="*/ 7 w 413"/>
              <a:gd name="T2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268">
                <a:moveTo>
                  <a:pt x="48" y="25"/>
                </a:moveTo>
                <a:lnTo>
                  <a:pt x="45" y="43"/>
                </a:lnTo>
                <a:lnTo>
                  <a:pt x="33" y="49"/>
                </a:lnTo>
                <a:lnTo>
                  <a:pt x="413" y="268"/>
                </a:lnTo>
                <a:lnTo>
                  <a:pt x="413" y="234"/>
                </a:lnTo>
                <a:lnTo>
                  <a:pt x="48" y="25"/>
                </a:lnTo>
                <a:moveTo>
                  <a:pt x="7" y="0"/>
                </a:moveTo>
                <a:lnTo>
                  <a:pt x="7" y="19"/>
                </a:lnTo>
                <a:lnTo>
                  <a:pt x="0" y="15"/>
                </a:lnTo>
                <a:lnTo>
                  <a:pt x="0" y="30"/>
                </a:lnTo>
                <a:lnTo>
                  <a:pt x="19" y="41"/>
                </a:lnTo>
                <a:lnTo>
                  <a:pt x="26" y="12"/>
                </a:lnTo>
                <a:lnTo>
                  <a:pt x="22" y="10"/>
                </a:lnTo>
                <a:lnTo>
                  <a:pt x="7" y="19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7" name="Freeform 375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8B909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8" name="Freeform 376"/>
          <p:cNvSpPr>
            <a:spLocks/>
          </p:cNvSpPr>
          <p:nvPr userDrawn="1"/>
        </p:nvSpPr>
        <p:spPr bwMode="auto">
          <a:xfrm>
            <a:off x="9032445" y="4907410"/>
            <a:ext cx="0" cy="59966"/>
          </a:xfrm>
          <a:custGeom>
            <a:avLst/>
            <a:gdLst>
              <a:gd name="T0" fmla="*/ 0 h 33"/>
              <a:gd name="T1" fmla="*/ 33 h 33"/>
              <a:gd name="T2" fmla="*/ 0 h 3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33">
                <a:moveTo>
                  <a:pt x="0" y="0"/>
                </a:moveTo>
                <a:lnTo>
                  <a:pt x="0" y="3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79" name="Freeform 377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0" name="Freeform 378"/>
          <p:cNvSpPr>
            <a:spLocks/>
          </p:cNvSpPr>
          <p:nvPr userDrawn="1"/>
        </p:nvSpPr>
        <p:spPr bwMode="auto">
          <a:xfrm>
            <a:off x="9063335" y="4585778"/>
            <a:ext cx="588751" cy="397953"/>
          </a:xfrm>
          <a:custGeom>
            <a:avLst/>
            <a:gdLst>
              <a:gd name="T0" fmla="*/ 324 w 324"/>
              <a:gd name="T1" fmla="*/ 0 h 219"/>
              <a:gd name="T2" fmla="*/ 0 w 324"/>
              <a:gd name="T3" fmla="*/ 186 h 219"/>
              <a:gd name="T4" fmla="*/ 0 w 324"/>
              <a:gd name="T5" fmla="*/ 219 h 219"/>
              <a:gd name="T6" fmla="*/ 324 w 324"/>
              <a:gd name="T7" fmla="*/ 33 h 219"/>
              <a:gd name="T8" fmla="*/ 324 w 32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4" h="219">
                <a:moveTo>
                  <a:pt x="324" y="0"/>
                </a:moveTo>
                <a:lnTo>
                  <a:pt x="0" y="186"/>
                </a:lnTo>
                <a:lnTo>
                  <a:pt x="0" y="219"/>
                </a:lnTo>
                <a:lnTo>
                  <a:pt x="324" y="33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1" name="Freeform 379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2" name="Freeform 380"/>
          <p:cNvSpPr>
            <a:spLocks/>
          </p:cNvSpPr>
          <p:nvPr userDrawn="1"/>
        </p:nvSpPr>
        <p:spPr bwMode="auto">
          <a:xfrm>
            <a:off x="9032445" y="4907410"/>
            <a:ext cx="30892" cy="76320"/>
          </a:xfrm>
          <a:custGeom>
            <a:avLst/>
            <a:gdLst>
              <a:gd name="T0" fmla="*/ 0 w 17"/>
              <a:gd name="T1" fmla="*/ 0 h 42"/>
              <a:gd name="T2" fmla="*/ 0 w 17"/>
              <a:gd name="T3" fmla="*/ 33 h 42"/>
              <a:gd name="T4" fmla="*/ 17 w 17"/>
              <a:gd name="T5" fmla="*/ 42 h 42"/>
              <a:gd name="T6" fmla="*/ 17 w 17"/>
              <a:gd name="T7" fmla="*/ 9 h 42"/>
              <a:gd name="T8" fmla="*/ 0 w 17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2">
                <a:moveTo>
                  <a:pt x="0" y="0"/>
                </a:moveTo>
                <a:lnTo>
                  <a:pt x="0" y="33"/>
                </a:lnTo>
                <a:lnTo>
                  <a:pt x="17" y="42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3" name="Freeform 381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4" name="Freeform 382"/>
          <p:cNvSpPr>
            <a:spLocks/>
          </p:cNvSpPr>
          <p:nvPr userDrawn="1"/>
        </p:nvSpPr>
        <p:spPr bwMode="auto">
          <a:xfrm>
            <a:off x="9032445" y="4567607"/>
            <a:ext cx="619643" cy="356158"/>
          </a:xfrm>
          <a:custGeom>
            <a:avLst/>
            <a:gdLst>
              <a:gd name="T0" fmla="*/ 324 w 341"/>
              <a:gd name="T1" fmla="*/ 0 h 196"/>
              <a:gd name="T2" fmla="*/ 0 w 341"/>
              <a:gd name="T3" fmla="*/ 187 h 196"/>
              <a:gd name="T4" fmla="*/ 17 w 341"/>
              <a:gd name="T5" fmla="*/ 196 h 196"/>
              <a:gd name="T6" fmla="*/ 341 w 341"/>
              <a:gd name="T7" fmla="*/ 10 h 196"/>
              <a:gd name="T8" fmla="*/ 324 w 341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41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5" name="Freeform 383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6" name="Freeform 384"/>
          <p:cNvSpPr>
            <a:spLocks/>
          </p:cNvSpPr>
          <p:nvPr userDrawn="1"/>
        </p:nvSpPr>
        <p:spPr bwMode="auto">
          <a:xfrm>
            <a:off x="8956126" y="4522178"/>
            <a:ext cx="586935" cy="401587"/>
          </a:xfrm>
          <a:custGeom>
            <a:avLst/>
            <a:gdLst>
              <a:gd name="T0" fmla="*/ 323 w 323"/>
              <a:gd name="T1" fmla="*/ 0 h 221"/>
              <a:gd name="T2" fmla="*/ 0 w 323"/>
              <a:gd name="T3" fmla="*/ 187 h 221"/>
              <a:gd name="T4" fmla="*/ 0 w 323"/>
              <a:gd name="T5" fmla="*/ 221 h 221"/>
              <a:gd name="T6" fmla="*/ 323 w 323"/>
              <a:gd name="T7" fmla="*/ 35 h 221"/>
              <a:gd name="T8" fmla="*/ 323 w 323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221">
                <a:moveTo>
                  <a:pt x="323" y="0"/>
                </a:moveTo>
                <a:lnTo>
                  <a:pt x="0" y="187"/>
                </a:lnTo>
                <a:lnTo>
                  <a:pt x="0" y="221"/>
                </a:lnTo>
                <a:lnTo>
                  <a:pt x="323" y="35"/>
                </a:lnTo>
                <a:lnTo>
                  <a:pt x="32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7" name="Freeform 385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8" name="Freeform 386"/>
          <p:cNvSpPr>
            <a:spLocks/>
          </p:cNvSpPr>
          <p:nvPr userDrawn="1"/>
        </p:nvSpPr>
        <p:spPr bwMode="auto">
          <a:xfrm>
            <a:off x="8927050" y="4847447"/>
            <a:ext cx="29074" cy="76320"/>
          </a:xfrm>
          <a:custGeom>
            <a:avLst/>
            <a:gdLst>
              <a:gd name="T0" fmla="*/ 0 w 16"/>
              <a:gd name="T1" fmla="*/ 0 h 42"/>
              <a:gd name="T2" fmla="*/ 0 w 16"/>
              <a:gd name="T3" fmla="*/ 33 h 42"/>
              <a:gd name="T4" fmla="*/ 16 w 16"/>
              <a:gd name="T5" fmla="*/ 42 h 42"/>
              <a:gd name="T6" fmla="*/ 16 w 16"/>
              <a:gd name="T7" fmla="*/ 8 h 42"/>
              <a:gd name="T8" fmla="*/ 0 w 16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0" y="33"/>
                </a:lnTo>
                <a:lnTo>
                  <a:pt x="16" y="42"/>
                </a:lnTo>
                <a:lnTo>
                  <a:pt x="16" y="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89" name="Freeform 387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0" name="Freeform 388"/>
          <p:cNvSpPr>
            <a:spLocks/>
          </p:cNvSpPr>
          <p:nvPr userDrawn="1"/>
        </p:nvSpPr>
        <p:spPr bwMode="auto">
          <a:xfrm>
            <a:off x="8927050" y="4505824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8 h 196"/>
              <a:gd name="T4" fmla="*/ 16 w 339"/>
              <a:gd name="T5" fmla="*/ 196 h 196"/>
              <a:gd name="T6" fmla="*/ 339 w 339"/>
              <a:gd name="T7" fmla="*/ 9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8"/>
                </a:lnTo>
                <a:lnTo>
                  <a:pt x="16" y="196"/>
                </a:lnTo>
                <a:lnTo>
                  <a:pt x="339" y="9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1" name="Freeform 389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74767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2" name="Freeform 390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322 w 322"/>
              <a:gd name="T3" fmla="*/ 33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322" y="33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3" name="Freeform 391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  <a:close/>
              </a:path>
            </a:pathLst>
          </a:custGeom>
          <a:solidFill>
            <a:srgbClr val="47646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4" name="Freeform 392"/>
          <p:cNvSpPr>
            <a:spLocks/>
          </p:cNvSpPr>
          <p:nvPr userDrawn="1"/>
        </p:nvSpPr>
        <p:spPr bwMode="auto">
          <a:xfrm>
            <a:off x="9170546" y="4647561"/>
            <a:ext cx="585117" cy="399769"/>
          </a:xfrm>
          <a:custGeom>
            <a:avLst/>
            <a:gdLst>
              <a:gd name="T0" fmla="*/ 322 w 322"/>
              <a:gd name="T1" fmla="*/ 0 h 220"/>
              <a:gd name="T2" fmla="*/ 0 w 322"/>
              <a:gd name="T3" fmla="*/ 186 h 220"/>
              <a:gd name="T4" fmla="*/ 0 w 322"/>
              <a:gd name="T5" fmla="*/ 220 h 220"/>
              <a:gd name="T6" fmla="*/ 322 w 322"/>
              <a:gd name="T7" fmla="*/ 33 h 220"/>
              <a:gd name="T8" fmla="*/ 322 w 322"/>
              <a:gd name="T9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" h="220">
                <a:moveTo>
                  <a:pt x="322" y="0"/>
                </a:moveTo>
                <a:lnTo>
                  <a:pt x="0" y="186"/>
                </a:lnTo>
                <a:lnTo>
                  <a:pt x="0" y="220"/>
                </a:lnTo>
                <a:lnTo>
                  <a:pt x="322" y="33"/>
                </a:lnTo>
                <a:lnTo>
                  <a:pt x="3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5" name="Freeform 393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  <a:close/>
              </a:path>
            </a:pathLst>
          </a:custGeom>
          <a:solidFill>
            <a:srgbClr val="69818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6" name="Freeform 394"/>
          <p:cNvSpPr>
            <a:spLocks/>
          </p:cNvSpPr>
          <p:nvPr userDrawn="1"/>
        </p:nvSpPr>
        <p:spPr bwMode="auto">
          <a:xfrm>
            <a:off x="9139655" y="4969193"/>
            <a:ext cx="30892" cy="78137"/>
          </a:xfrm>
          <a:custGeom>
            <a:avLst/>
            <a:gdLst>
              <a:gd name="T0" fmla="*/ 0 w 17"/>
              <a:gd name="T1" fmla="*/ 0 h 43"/>
              <a:gd name="T2" fmla="*/ 0 w 17"/>
              <a:gd name="T3" fmla="*/ 33 h 43"/>
              <a:gd name="T4" fmla="*/ 17 w 17"/>
              <a:gd name="T5" fmla="*/ 43 h 43"/>
              <a:gd name="T6" fmla="*/ 17 w 17"/>
              <a:gd name="T7" fmla="*/ 9 h 43"/>
              <a:gd name="T8" fmla="*/ 0 w 17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43">
                <a:moveTo>
                  <a:pt x="0" y="0"/>
                </a:moveTo>
                <a:lnTo>
                  <a:pt x="0" y="33"/>
                </a:lnTo>
                <a:lnTo>
                  <a:pt x="17" y="43"/>
                </a:lnTo>
                <a:lnTo>
                  <a:pt x="17" y="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7" name="Freeform 395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  <a:close/>
              </a:path>
            </a:pathLst>
          </a:custGeom>
          <a:solidFill>
            <a:srgbClr val="859DA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98" name="Freeform 396"/>
          <p:cNvSpPr>
            <a:spLocks/>
          </p:cNvSpPr>
          <p:nvPr userDrawn="1"/>
        </p:nvSpPr>
        <p:spPr bwMode="auto">
          <a:xfrm>
            <a:off x="9139655" y="4629391"/>
            <a:ext cx="616009" cy="356158"/>
          </a:xfrm>
          <a:custGeom>
            <a:avLst/>
            <a:gdLst>
              <a:gd name="T0" fmla="*/ 324 w 339"/>
              <a:gd name="T1" fmla="*/ 0 h 196"/>
              <a:gd name="T2" fmla="*/ 0 w 339"/>
              <a:gd name="T3" fmla="*/ 187 h 196"/>
              <a:gd name="T4" fmla="*/ 17 w 339"/>
              <a:gd name="T5" fmla="*/ 196 h 196"/>
              <a:gd name="T6" fmla="*/ 339 w 339"/>
              <a:gd name="T7" fmla="*/ 10 h 196"/>
              <a:gd name="T8" fmla="*/ 324 w 339"/>
              <a:gd name="T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96">
                <a:moveTo>
                  <a:pt x="324" y="0"/>
                </a:moveTo>
                <a:lnTo>
                  <a:pt x="0" y="187"/>
                </a:lnTo>
                <a:lnTo>
                  <a:pt x="17" y="196"/>
                </a:lnTo>
                <a:lnTo>
                  <a:pt x="339" y="10"/>
                </a:lnTo>
                <a:lnTo>
                  <a:pt x="32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426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E7E9E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427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0 w 412"/>
              <a:gd name="T7" fmla="*/ 18 h 255"/>
              <a:gd name="T8" fmla="*/ 29 w 412"/>
              <a:gd name="T9" fmla="*/ 0 h 255"/>
              <a:gd name="T10" fmla="*/ 29 w 412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0" y="18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428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429"/>
          <p:cNvSpPr>
            <a:spLocks/>
          </p:cNvSpPr>
          <p:nvPr userDrawn="1"/>
        </p:nvSpPr>
        <p:spPr bwMode="auto">
          <a:xfrm>
            <a:off x="8149317" y="4178739"/>
            <a:ext cx="748658" cy="463367"/>
          </a:xfrm>
          <a:custGeom>
            <a:avLst/>
            <a:gdLst>
              <a:gd name="T0" fmla="*/ 29 w 412"/>
              <a:gd name="T1" fmla="*/ 0 h 255"/>
              <a:gd name="T2" fmla="*/ 0 w 412"/>
              <a:gd name="T3" fmla="*/ 18 h 255"/>
              <a:gd name="T4" fmla="*/ 412 w 412"/>
              <a:gd name="T5" fmla="*/ 255 h 255"/>
              <a:gd name="T6" fmla="*/ 412 w 412"/>
              <a:gd name="T7" fmla="*/ 221 h 255"/>
              <a:gd name="T8" fmla="*/ 29 w 412"/>
              <a:gd name="T9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255">
                <a:moveTo>
                  <a:pt x="29" y="0"/>
                </a:moveTo>
                <a:lnTo>
                  <a:pt x="0" y="18"/>
                </a:lnTo>
                <a:lnTo>
                  <a:pt x="412" y="255"/>
                </a:lnTo>
                <a:lnTo>
                  <a:pt x="412" y="221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4" name="Freeform 430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  <a:close/>
              </a:path>
            </a:pathLst>
          </a:custGeom>
          <a:solidFill>
            <a:srgbClr val="AFB6B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5" name="Freeform 431"/>
          <p:cNvSpPr>
            <a:spLocks/>
          </p:cNvSpPr>
          <p:nvPr userDrawn="1"/>
        </p:nvSpPr>
        <p:spPr bwMode="auto">
          <a:xfrm>
            <a:off x="8149317" y="4149665"/>
            <a:ext cx="52696" cy="61783"/>
          </a:xfrm>
          <a:custGeom>
            <a:avLst/>
            <a:gdLst>
              <a:gd name="T0" fmla="*/ 0 w 29"/>
              <a:gd name="T1" fmla="*/ 0 h 34"/>
              <a:gd name="T2" fmla="*/ 0 w 29"/>
              <a:gd name="T3" fmla="*/ 34 h 34"/>
              <a:gd name="T4" fmla="*/ 29 w 29"/>
              <a:gd name="T5" fmla="*/ 16 h 34"/>
              <a:gd name="T6" fmla="*/ 0 w 29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0"/>
                </a:moveTo>
                <a:lnTo>
                  <a:pt x="0" y="34"/>
                </a:lnTo>
                <a:lnTo>
                  <a:pt x="29" y="1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8" name="Freeform 432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99" name="Freeform 433"/>
          <p:cNvSpPr>
            <a:spLocks/>
          </p:cNvSpPr>
          <p:nvPr userDrawn="1"/>
        </p:nvSpPr>
        <p:spPr bwMode="auto">
          <a:xfrm>
            <a:off x="8176574" y="2688690"/>
            <a:ext cx="210787" cy="774099"/>
          </a:xfrm>
          <a:custGeom>
            <a:avLst/>
            <a:gdLst>
              <a:gd name="T0" fmla="*/ 57 w 116"/>
              <a:gd name="T1" fmla="*/ 17 h 426"/>
              <a:gd name="T2" fmla="*/ 86 w 116"/>
              <a:gd name="T3" fmla="*/ 0 h 426"/>
              <a:gd name="T4" fmla="*/ 116 w 116"/>
              <a:gd name="T5" fmla="*/ 17 h 426"/>
              <a:gd name="T6" fmla="*/ 28 w 116"/>
              <a:gd name="T7" fmla="*/ 409 h 426"/>
              <a:gd name="T8" fmla="*/ 0 w 116"/>
              <a:gd name="T9" fmla="*/ 426 h 426"/>
              <a:gd name="T10" fmla="*/ 86 w 116"/>
              <a:gd name="T11" fmla="*/ 34 h 426"/>
              <a:gd name="T12" fmla="*/ 57 w 116"/>
              <a:gd name="T13" fmla="*/ 1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6">
                <a:moveTo>
                  <a:pt x="57" y="17"/>
                </a:moveTo>
                <a:lnTo>
                  <a:pt x="86" y="0"/>
                </a:lnTo>
                <a:lnTo>
                  <a:pt x="116" y="17"/>
                </a:lnTo>
                <a:lnTo>
                  <a:pt x="28" y="409"/>
                </a:lnTo>
                <a:lnTo>
                  <a:pt x="0" y="426"/>
                </a:lnTo>
                <a:lnTo>
                  <a:pt x="86" y="34"/>
                </a:lnTo>
                <a:lnTo>
                  <a:pt x="57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0" name="Freeform 434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1" name="Freeform 435"/>
          <p:cNvSpPr>
            <a:spLocks/>
          </p:cNvSpPr>
          <p:nvPr userDrawn="1"/>
        </p:nvSpPr>
        <p:spPr bwMode="auto">
          <a:xfrm>
            <a:off x="8256527" y="2890392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5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5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2" name="Freeform 436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3" name="Freeform 437"/>
          <p:cNvSpPr>
            <a:spLocks/>
          </p:cNvSpPr>
          <p:nvPr userDrawn="1"/>
        </p:nvSpPr>
        <p:spPr bwMode="auto">
          <a:xfrm>
            <a:off x="8256527" y="2861319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6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6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4" name="Freeform 438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5" name="Freeform 439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6" name="Freeform 440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  <a:close/>
              </a:path>
            </a:pathLst>
          </a:custGeom>
          <a:solidFill>
            <a:srgbClr val="D2CF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7" name="Freeform 441"/>
          <p:cNvSpPr>
            <a:spLocks/>
          </p:cNvSpPr>
          <p:nvPr userDrawn="1"/>
        </p:nvSpPr>
        <p:spPr bwMode="auto">
          <a:xfrm>
            <a:off x="8351017" y="2884940"/>
            <a:ext cx="278021" cy="159908"/>
          </a:xfrm>
          <a:custGeom>
            <a:avLst/>
            <a:gdLst>
              <a:gd name="T0" fmla="*/ 0 w 153"/>
              <a:gd name="T1" fmla="*/ 0 h 88"/>
              <a:gd name="T2" fmla="*/ 0 w 153"/>
              <a:gd name="T3" fmla="*/ 0 h 88"/>
              <a:gd name="T4" fmla="*/ 153 w 153"/>
              <a:gd name="T5" fmla="*/ 88 h 88"/>
              <a:gd name="T6" fmla="*/ 0 w 153"/>
              <a:gd name="T7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" h="88">
                <a:moveTo>
                  <a:pt x="0" y="0"/>
                </a:moveTo>
                <a:lnTo>
                  <a:pt x="0" y="0"/>
                </a:lnTo>
                <a:lnTo>
                  <a:pt x="153" y="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8" name="Freeform 442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  <a:close/>
              </a:path>
            </a:pathLst>
          </a:custGeom>
          <a:solidFill>
            <a:srgbClr val="B193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09" name="Freeform 443"/>
          <p:cNvSpPr>
            <a:spLocks/>
          </p:cNvSpPr>
          <p:nvPr userDrawn="1"/>
        </p:nvSpPr>
        <p:spPr bwMode="auto">
          <a:xfrm>
            <a:off x="8296503" y="2914014"/>
            <a:ext cx="281655" cy="161724"/>
          </a:xfrm>
          <a:custGeom>
            <a:avLst/>
            <a:gdLst>
              <a:gd name="T0" fmla="*/ 0 w 155"/>
              <a:gd name="T1" fmla="*/ 0 h 89"/>
              <a:gd name="T2" fmla="*/ 0 w 155"/>
              <a:gd name="T3" fmla="*/ 0 h 89"/>
              <a:gd name="T4" fmla="*/ 155 w 155"/>
              <a:gd name="T5" fmla="*/ 89 h 89"/>
              <a:gd name="T6" fmla="*/ 0 w 155"/>
              <a:gd name="T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5" h="89">
                <a:moveTo>
                  <a:pt x="0" y="0"/>
                </a:moveTo>
                <a:lnTo>
                  <a:pt x="0" y="0"/>
                </a:lnTo>
                <a:lnTo>
                  <a:pt x="155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0" name="Freeform 444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1" name="Freeform 445"/>
          <p:cNvSpPr>
            <a:spLocks/>
          </p:cNvSpPr>
          <p:nvPr userDrawn="1"/>
        </p:nvSpPr>
        <p:spPr bwMode="auto">
          <a:xfrm>
            <a:off x="8296503" y="2884940"/>
            <a:ext cx="332535" cy="252581"/>
          </a:xfrm>
          <a:custGeom>
            <a:avLst/>
            <a:gdLst>
              <a:gd name="T0" fmla="*/ 30 w 183"/>
              <a:gd name="T1" fmla="*/ 0 h 139"/>
              <a:gd name="T2" fmla="*/ 0 w 183"/>
              <a:gd name="T3" fmla="*/ 16 h 139"/>
              <a:gd name="T4" fmla="*/ 155 w 183"/>
              <a:gd name="T5" fmla="*/ 105 h 139"/>
              <a:gd name="T6" fmla="*/ 155 w 183"/>
              <a:gd name="T7" fmla="*/ 139 h 139"/>
              <a:gd name="T8" fmla="*/ 175 w 183"/>
              <a:gd name="T9" fmla="*/ 127 h 139"/>
              <a:gd name="T10" fmla="*/ 183 w 183"/>
              <a:gd name="T11" fmla="*/ 88 h 139"/>
              <a:gd name="T12" fmla="*/ 30 w 183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75" y="127"/>
                </a:lnTo>
                <a:lnTo>
                  <a:pt x="183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8" name="Freeform 446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4" name="Freeform 447"/>
          <p:cNvSpPr>
            <a:spLocks/>
          </p:cNvSpPr>
          <p:nvPr userDrawn="1"/>
        </p:nvSpPr>
        <p:spPr bwMode="auto">
          <a:xfrm>
            <a:off x="8209281" y="3108448"/>
            <a:ext cx="319815" cy="245313"/>
          </a:xfrm>
          <a:custGeom>
            <a:avLst/>
            <a:gdLst>
              <a:gd name="T0" fmla="*/ 0 w 176"/>
              <a:gd name="T1" fmla="*/ 0 h 135"/>
              <a:gd name="T2" fmla="*/ 0 w 176"/>
              <a:gd name="T3" fmla="*/ 34 h 135"/>
              <a:gd name="T4" fmla="*/ 176 w 176"/>
              <a:gd name="T5" fmla="*/ 135 h 135"/>
              <a:gd name="T6" fmla="*/ 176 w 176"/>
              <a:gd name="T7" fmla="*/ 102 h 135"/>
              <a:gd name="T8" fmla="*/ 0 w 176"/>
              <a:gd name="T9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35">
                <a:moveTo>
                  <a:pt x="0" y="0"/>
                </a:moveTo>
                <a:lnTo>
                  <a:pt x="0" y="34"/>
                </a:lnTo>
                <a:lnTo>
                  <a:pt x="176" y="135"/>
                </a:lnTo>
                <a:lnTo>
                  <a:pt x="176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5" name="Freeform 448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6" name="Freeform 449"/>
          <p:cNvSpPr>
            <a:spLocks/>
          </p:cNvSpPr>
          <p:nvPr userDrawn="1"/>
        </p:nvSpPr>
        <p:spPr bwMode="auto">
          <a:xfrm>
            <a:off x="8209281" y="3077556"/>
            <a:ext cx="372512" cy="276204"/>
          </a:xfrm>
          <a:custGeom>
            <a:avLst/>
            <a:gdLst>
              <a:gd name="T0" fmla="*/ 0 w 205"/>
              <a:gd name="T1" fmla="*/ 17 h 152"/>
              <a:gd name="T2" fmla="*/ 28 w 205"/>
              <a:gd name="T3" fmla="*/ 0 h 152"/>
              <a:gd name="T4" fmla="*/ 205 w 205"/>
              <a:gd name="T5" fmla="*/ 102 h 152"/>
              <a:gd name="T6" fmla="*/ 205 w 205"/>
              <a:gd name="T7" fmla="*/ 136 h 152"/>
              <a:gd name="T8" fmla="*/ 176 w 205"/>
              <a:gd name="T9" fmla="*/ 152 h 152"/>
              <a:gd name="T10" fmla="*/ 176 w 205"/>
              <a:gd name="T11" fmla="*/ 119 h 152"/>
              <a:gd name="T12" fmla="*/ 0 w 205"/>
              <a:gd name="T13" fmla="*/ 1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5" h="152">
                <a:moveTo>
                  <a:pt x="0" y="17"/>
                </a:moveTo>
                <a:lnTo>
                  <a:pt x="28" y="0"/>
                </a:lnTo>
                <a:lnTo>
                  <a:pt x="205" y="102"/>
                </a:lnTo>
                <a:lnTo>
                  <a:pt x="205" y="136"/>
                </a:lnTo>
                <a:lnTo>
                  <a:pt x="176" y="152"/>
                </a:lnTo>
                <a:lnTo>
                  <a:pt x="176" y="119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7" name="Freeform 450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8" name="Freeform 451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89" name="Freeform 452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0" name="Freeform 453"/>
          <p:cNvSpPr>
            <a:spLocks/>
          </p:cNvSpPr>
          <p:nvPr userDrawn="1"/>
        </p:nvSpPr>
        <p:spPr bwMode="auto">
          <a:xfrm>
            <a:off x="8301955" y="3101180"/>
            <a:ext cx="279839" cy="161724"/>
          </a:xfrm>
          <a:custGeom>
            <a:avLst/>
            <a:gdLst>
              <a:gd name="T0" fmla="*/ 0 w 154"/>
              <a:gd name="T1" fmla="*/ 0 h 89"/>
              <a:gd name="T2" fmla="*/ 0 w 154"/>
              <a:gd name="T3" fmla="*/ 0 h 89"/>
              <a:gd name="T4" fmla="*/ 154 w 154"/>
              <a:gd name="T5" fmla="*/ 89 h 89"/>
              <a:gd name="T6" fmla="*/ 154 w 154"/>
              <a:gd name="T7" fmla="*/ 89 h 89"/>
              <a:gd name="T8" fmla="*/ 0 w 154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89">
                <a:moveTo>
                  <a:pt x="0" y="0"/>
                </a:moveTo>
                <a:lnTo>
                  <a:pt x="0" y="0"/>
                </a:lnTo>
                <a:lnTo>
                  <a:pt x="154" y="89"/>
                </a:lnTo>
                <a:lnTo>
                  <a:pt x="154" y="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1" name="Rectangle 454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2" name="Rectangle 455"/>
          <p:cNvSpPr>
            <a:spLocks noChangeArrowheads="1"/>
          </p:cNvSpPr>
          <p:nvPr userDrawn="1"/>
        </p:nvSpPr>
        <p:spPr bwMode="auto">
          <a:xfrm>
            <a:off x="8301955" y="3101180"/>
            <a:ext cx="1817" cy="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3" name="Freeform 456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4" name="Freeform 457"/>
          <p:cNvSpPr>
            <a:spLocks/>
          </p:cNvSpPr>
          <p:nvPr userDrawn="1"/>
        </p:nvSpPr>
        <p:spPr bwMode="auto">
          <a:xfrm>
            <a:off x="8249259" y="3101180"/>
            <a:ext cx="332535" cy="252581"/>
          </a:xfrm>
          <a:custGeom>
            <a:avLst/>
            <a:gdLst>
              <a:gd name="T0" fmla="*/ 29 w 183"/>
              <a:gd name="T1" fmla="*/ 0 h 139"/>
              <a:gd name="T2" fmla="*/ 0 w 183"/>
              <a:gd name="T3" fmla="*/ 17 h 139"/>
              <a:gd name="T4" fmla="*/ 154 w 183"/>
              <a:gd name="T5" fmla="*/ 106 h 139"/>
              <a:gd name="T6" fmla="*/ 154 w 183"/>
              <a:gd name="T7" fmla="*/ 139 h 139"/>
              <a:gd name="T8" fmla="*/ 174 w 183"/>
              <a:gd name="T9" fmla="*/ 129 h 139"/>
              <a:gd name="T10" fmla="*/ 183 w 183"/>
              <a:gd name="T11" fmla="*/ 89 h 139"/>
              <a:gd name="T12" fmla="*/ 29 w 183"/>
              <a:gd name="T13" fmla="*/ 0 h 139"/>
              <a:gd name="T14" fmla="*/ 29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9" y="0"/>
                </a:moveTo>
                <a:lnTo>
                  <a:pt x="0" y="17"/>
                </a:lnTo>
                <a:lnTo>
                  <a:pt x="154" y="106"/>
                </a:lnTo>
                <a:lnTo>
                  <a:pt x="154" y="139"/>
                </a:lnTo>
                <a:lnTo>
                  <a:pt x="174" y="129"/>
                </a:lnTo>
                <a:lnTo>
                  <a:pt x="183" y="89"/>
                </a:lnTo>
                <a:lnTo>
                  <a:pt x="29" y="0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5" name="Freeform 458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6" name="Freeform 459"/>
          <p:cNvSpPr>
            <a:spLocks/>
          </p:cNvSpPr>
          <p:nvPr userDrawn="1"/>
        </p:nvSpPr>
        <p:spPr bwMode="auto">
          <a:xfrm>
            <a:off x="8496388" y="2874037"/>
            <a:ext cx="210787" cy="772281"/>
          </a:xfrm>
          <a:custGeom>
            <a:avLst/>
            <a:gdLst>
              <a:gd name="T0" fmla="*/ 58 w 116"/>
              <a:gd name="T1" fmla="*/ 18 h 425"/>
              <a:gd name="T2" fmla="*/ 86 w 116"/>
              <a:gd name="T3" fmla="*/ 0 h 425"/>
              <a:gd name="T4" fmla="*/ 116 w 116"/>
              <a:gd name="T5" fmla="*/ 18 h 425"/>
              <a:gd name="T6" fmla="*/ 30 w 116"/>
              <a:gd name="T7" fmla="*/ 409 h 425"/>
              <a:gd name="T8" fmla="*/ 0 w 116"/>
              <a:gd name="T9" fmla="*/ 425 h 425"/>
              <a:gd name="T10" fmla="*/ 87 w 116"/>
              <a:gd name="T11" fmla="*/ 34 h 425"/>
              <a:gd name="T12" fmla="*/ 58 w 116"/>
              <a:gd name="T13" fmla="*/ 18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" h="425">
                <a:moveTo>
                  <a:pt x="58" y="18"/>
                </a:moveTo>
                <a:lnTo>
                  <a:pt x="86" y="0"/>
                </a:lnTo>
                <a:lnTo>
                  <a:pt x="116" y="18"/>
                </a:lnTo>
                <a:lnTo>
                  <a:pt x="30" y="409"/>
                </a:lnTo>
                <a:lnTo>
                  <a:pt x="0" y="425"/>
                </a:lnTo>
                <a:lnTo>
                  <a:pt x="87" y="34"/>
                </a:lnTo>
                <a:lnTo>
                  <a:pt x="58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7" name="Freeform 460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8" name="Freeform 461"/>
          <p:cNvSpPr>
            <a:spLocks/>
          </p:cNvSpPr>
          <p:nvPr userDrawn="1"/>
        </p:nvSpPr>
        <p:spPr bwMode="auto">
          <a:xfrm>
            <a:off x="8122059" y="2719582"/>
            <a:ext cx="210787" cy="743207"/>
          </a:xfrm>
          <a:custGeom>
            <a:avLst/>
            <a:gdLst>
              <a:gd name="T0" fmla="*/ 0 w 116"/>
              <a:gd name="T1" fmla="*/ 392 h 409"/>
              <a:gd name="T2" fmla="*/ 30 w 116"/>
              <a:gd name="T3" fmla="*/ 409 h 409"/>
              <a:gd name="T4" fmla="*/ 116 w 116"/>
              <a:gd name="T5" fmla="*/ 17 h 409"/>
              <a:gd name="T6" fmla="*/ 87 w 116"/>
              <a:gd name="T7" fmla="*/ 0 h 409"/>
              <a:gd name="T8" fmla="*/ 0 w 116"/>
              <a:gd name="T9" fmla="*/ 3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9">
                <a:moveTo>
                  <a:pt x="0" y="392"/>
                </a:moveTo>
                <a:lnTo>
                  <a:pt x="30" y="409"/>
                </a:lnTo>
                <a:lnTo>
                  <a:pt x="116" y="17"/>
                </a:lnTo>
                <a:lnTo>
                  <a:pt x="87" y="0"/>
                </a:lnTo>
                <a:lnTo>
                  <a:pt x="0" y="39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99" name="Freeform 462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0" name="Freeform 463"/>
          <p:cNvSpPr>
            <a:spLocks/>
          </p:cNvSpPr>
          <p:nvPr userDrawn="1"/>
        </p:nvSpPr>
        <p:spPr bwMode="auto">
          <a:xfrm>
            <a:off x="8280151" y="2719582"/>
            <a:ext cx="1817" cy="1817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1" name="Freeform 464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2" name="Freeform 465"/>
          <p:cNvSpPr>
            <a:spLocks/>
          </p:cNvSpPr>
          <p:nvPr userDrawn="1"/>
        </p:nvSpPr>
        <p:spPr bwMode="auto">
          <a:xfrm>
            <a:off x="8601783" y="2874037"/>
            <a:ext cx="105394" cy="61783"/>
          </a:xfrm>
          <a:custGeom>
            <a:avLst/>
            <a:gdLst>
              <a:gd name="T0" fmla="*/ 28 w 58"/>
              <a:gd name="T1" fmla="*/ 0 h 34"/>
              <a:gd name="T2" fmla="*/ 3 w 58"/>
              <a:gd name="T3" fmla="*/ 15 h 34"/>
              <a:gd name="T4" fmla="*/ 0 w 58"/>
              <a:gd name="T5" fmla="*/ 18 h 34"/>
              <a:gd name="T6" fmla="*/ 29 w 58"/>
              <a:gd name="T7" fmla="*/ 34 h 34"/>
              <a:gd name="T8" fmla="*/ 58 w 58"/>
              <a:gd name="T9" fmla="*/ 18 h 34"/>
              <a:gd name="T10" fmla="*/ 28 w 58"/>
              <a:gd name="T1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34">
                <a:moveTo>
                  <a:pt x="28" y="0"/>
                </a:moveTo>
                <a:lnTo>
                  <a:pt x="3" y="15"/>
                </a:lnTo>
                <a:lnTo>
                  <a:pt x="0" y="18"/>
                </a:lnTo>
                <a:lnTo>
                  <a:pt x="29" y="34"/>
                </a:lnTo>
                <a:lnTo>
                  <a:pt x="58" y="18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3" name="Freeform 466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4" name="Freeform 467"/>
          <p:cNvSpPr>
            <a:spLocks/>
          </p:cNvSpPr>
          <p:nvPr userDrawn="1"/>
        </p:nvSpPr>
        <p:spPr bwMode="auto">
          <a:xfrm>
            <a:off x="7958518" y="3124802"/>
            <a:ext cx="332535" cy="1321056"/>
          </a:xfrm>
          <a:custGeom>
            <a:avLst/>
            <a:gdLst>
              <a:gd name="T0" fmla="*/ 124 w 183"/>
              <a:gd name="T1" fmla="*/ 17 h 727"/>
              <a:gd name="T2" fmla="*/ 153 w 183"/>
              <a:gd name="T3" fmla="*/ 0 h 727"/>
              <a:gd name="T4" fmla="*/ 183 w 183"/>
              <a:gd name="T5" fmla="*/ 17 h 727"/>
              <a:gd name="T6" fmla="*/ 29 w 183"/>
              <a:gd name="T7" fmla="*/ 709 h 727"/>
              <a:gd name="T8" fmla="*/ 0 w 183"/>
              <a:gd name="T9" fmla="*/ 727 h 727"/>
              <a:gd name="T10" fmla="*/ 153 w 183"/>
              <a:gd name="T11" fmla="*/ 34 h 727"/>
              <a:gd name="T12" fmla="*/ 124 w 183"/>
              <a:gd name="T13" fmla="*/ 1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7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7"/>
                </a:lnTo>
                <a:lnTo>
                  <a:pt x="153" y="34"/>
                </a:lnTo>
                <a:lnTo>
                  <a:pt x="124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5" name="Freeform 468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6" name="Freeform 469"/>
          <p:cNvSpPr>
            <a:spLocks/>
          </p:cNvSpPr>
          <p:nvPr userDrawn="1"/>
        </p:nvSpPr>
        <p:spPr bwMode="auto">
          <a:xfrm>
            <a:off x="8160220" y="3326504"/>
            <a:ext cx="321632" cy="247130"/>
          </a:xfrm>
          <a:custGeom>
            <a:avLst/>
            <a:gdLst>
              <a:gd name="T0" fmla="*/ 0 w 177"/>
              <a:gd name="T1" fmla="*/ 0 h 136"/>
              <a:gd name="T2" fmla="*/ 0 w 177"/>
              <a:gd name="T3" fmla="*/ 34 h 136"/>
              <a:gd name="T4" fmla="*/ 177 w 177"/>
              <a:gd name="T5" fmla="*/ 136 h 136"/>
              <a:gd name="T6" fmla="*/ 177 w 177"/>
              <a:gd name="T7" fmla="*/ 102 h 136"/>
              <a:gd name="T8" fmla="*/ 0 w 177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36">
                <a:moveTo>
                  <a:pt x="0" y="0"/>
                </a:moveTo>
                <a:lnTo>
                  <a:pt x="0" y="34"/>
                </a:lnTo>
                <a:lnTo>
                  <a:pt x="177" y="136"/>
                </a:lnTo>
                <a:lnTo>
                  <a:pt x="177" y="10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7" name="Freeform 470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8" name="Freeform 471"/>
          <p:cNvSpPr>
            <a:spLocks/>
          </p:cNvSpPr>
          <p:nvPr userDrawn="1"/>
        </p:nvSpPr>
        <p:spPr bwMode="auto">
          <a:xfrm>
            <a:off x="8078448" y="3788056"/>
            <a:ext cx="319815" cy="232593"/>
          </a:xfrm>
          <a:custGeom>
            <a:avLst/>
            <a:gdLst>
              <a:gd name="T0" fmla="*/ 14 w 176"/>
              <a:gd name="T1" fmla="*/ 0 h 128"/>
              <a:gd name="T2" fmla="*/ 0 w 176"/>
              <a:gd name="T3" fmla="*/ 25 h 128"/>
              <a:gd name="T4" fmla="*/ 176 w 176"/>
              <a:gd name="T5" fmla="*/ 128 h 128"/>
              <a:gd name="T6" fmla="*/ 176 w 176"/>
              <a:gd name="T7" fmla="*/ 93 h 128"/>
              <a:gd name="T8" fmla="*/ 14 w 176"/>
              <a:gd name="T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8">
                <a:moveTo>
                  <a:pt x="14" y="0"/>
                </a:moveTo>
                <a:lnTo>
                  <a:pt x="0" y="25"/>
                </a:lnTo>
                <a:lnTo>
                  <a:pt x="176" y="128"/>
                </a:lnTo>
                <a:lnTo>
                  <a:pt x="176" y="93"/>
                </a:lnTo>
                <a:lnTo>
                  <a:pt x="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09" name="Freeform 472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0" name="Freeform 473"/>
          <p:cNvSpPr>
            <a:spLocks/>
          </p:cNvSpPr>
          <p:nvPr userDrawn="1"/>
        </p:nvSpPr>
        <p:spPr bwMode="auto">
          <a:xfrm>
            <a:off x="8023933" y="4007930"/>
            <a:ext cx="319815" cy="227141"/>
          </a:xfrm>
          <a:custGeom>
            <a:avLst/>
            <a:gdLst>
              <a:gd name="T0" fmla="*/ 17 w 176"/>
              <a:gd name="T1" fmla="*/ 0 h 125"/>
              <a:gd name="T2" fmla="*/ 0 w 176"/>
              <a:gd name="T3" fmla="*/ 23 h 125"/>
              <a:gd name="T4" fmla="*/ 176 w 176"/>
              <a:gd name="T5" fmla="*/ 125 h 125"/>
              <a:gd name="T6" fmla="*/ 176 w 176"/>
              <a:gd name="T7" fmla="*/ 92 h 125"/>
              <a:gd name="T8" fmla="*/ 17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17" y="0"/>
                </a:moveTo>
                <a:lnTo>
                  <a:pt x="0" y="23"/>
                </a:lnTo>
                <a:lnTo>
                  <a:pt x="176" y="125"/>
                </a:lnTo>
                <a:lnTo>
                  <a:pt x="176" y="92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1" name="Freeform 474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2" name="Freeform 475"/>
          <p:cNvSpPr>
            <a:spLocks/>
          </p:cNvSpPr>
          <p:nvPr userDrawn="1"/>
        </p:nvSpPr>
        <p:spPr bwMode="auto">
          <a:xfrm>
            <a:off x="8140231" y="3566367"/>
            <a:ext cx="292558" cy="223507"/>
          </a:xfrm>
          <a:custGeom>
            <a:avLst/>
            <a:gdLst>
              <a:gd name="T0" fmla="*/ 7 w 161"/>
              <a:gd name="T1" fmla="*/ 0 h 123"/>
              <a:gd name="T2" fmla="*/ 0 w 161"/>
              <a:gd name="T3" fmla="*/ 31 h 123"/>
              <a:gd name="T4" fmla="*/ 161 w 161"/>
              <a:gd name="T5" fmla="*/ 123 h 123"/>
              <a:gd name="T6" fmla="*/ 161 w 161"/>
              <a:gd name="T7" fmla="*/ 90 h 123"/>
              <a:gd name="T8" fmla="*/ 7 w 161"/>
              <a:gd name="T9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123">
                <a:moveTo>
                  <a:pt x="7" y="0"/>
                </a:moveTo>
                <a:lnTo>
                  <a:pt x="0" y="31"/>
                </a:lnTo>
                <a:lnTo>
                  <a:pt x="161" y="123"/>
                </a:lnTo>
                <a:lnTo>
                  <a:pt x="161" y="90"/>
                </a:lnTo>
                <a:lnTo>
                  <a:pt x="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3" name="Freeform 476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14" name="Freeform 477"/>
          <p:cNvSpPr>
            <a:spLocks/>
          </p:cNvSpPr>
          <p:nvPr userDrawn="1"/>
        </p:nvSpPr>
        <p:spPr bwMode="auto">
          <a:xfrm>
            <a:off x="7971238" y="4224168"/>
            <a:ext cx="319815" cy="227141"/>
          </a:xfrm>
          <a:custGeom>
            <a:avLst/>
            <a:gdLst>
              <a:gd name="T0" fmla="*/ 20 w 176"/>
              <a:gd name="T1" fmla="*/ 0 h 125"/>
              <a:gd name="T2" fmla="*/ 0 w 176"/>
              <a:gd name="T3" fmla="*/ 22 h 125"/>
              <a:gd name="T4" fmla="*/ 176 w 176"/>
              <a:gd name="T5" fmla="*/ 125 h 125"/>
              <a:gd name="T6" fmla="*/ 176 w 176"/>
              <a:gd name="T7" fmla="*/ 91 h 125"/>
              <a:gd name="T8" fmla="*/ 20 w 176"/>
              <a:gd name="T9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25">
                <a:moveTo>
                  <a:pt x="20" y="0"/>
                </a:moveTo>
                <a:lnTo>
                  <a:pt x="0" y="22"/>
                </a:lnTo>
                <a:lnTo>
                  <a:pt x="176" y="125"/>
                </a:lnTo>
                <a:lnTo>
                  <a:pt x="176" y="91"/>
                </a:lnTo>
                <a:lnTo>
                  <a:pt x="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2" name="Freeform 478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Freeform 479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0 w 185"/>
              <a:gd name="T1" fmla="*/ 17 h 142"/>
              <a:gd name="T2" fmla="*/ 28 w 185"/>
              <a:gd name="T3" fmla="*/ 0 h 142"/>
              <a:gd name="T4" fmla="*/ 185 w 185"/>
              <a:gd name="T5" fmla="*/ 91 h 142"/>
              <a:gd name="T6" fmla="*/ 185 w 185"/>
              <a:gd name="T7" fmla="*/ 125 h 142"/>
              <a:gd name="T8" fmla="*/ 156 w 185"/>
              <a:gd name="T9" fmla="*/ 142 h 142"/>
              <a:gd name="T10" fmla="*/ 156 w 185"/>
              <a:gd name="T11" fmla="*/ 108 h 142"/>
              <a:gd name="T12" fmla="*/ 0 w 185"/>
              <a:gd name="T13" fmla="*/ 1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0" y="17"/>
                </a:moveTo>
                <a:lnTo>
                  <a:pt x="28" y="0"/>
                </a:lnTo>
                <a:lnTo>
                  <a:pt x="185" y="91"/>
                </a:lnTo>
                <a:lnTo>
                  <a:pt x="185" y="125"/>
                </a:lnTo>
                <a:lnTo>
                  <a:pt x="156" y="142"/>
                </a:lnTo>
                <a:lnTo>
                  <a:pt x="156" y="108"/>
                </a:lnTo>
                <a:lnTo>
                  <a:pt x="0" y="1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4" name="Freeform 480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5" name="Freeform 481"/>
          <p:cNvSpPr>
            <a:spLocks/>
          </p:cNvSpPr>
          <p:nvPr userDrawn="1"/>
        </p:nvSpPr>
        <p:spPr bwMode="auto">
          <a:xfrm>
            <a:off x="8160220" y="3297430"/>
            <a:ext cx="374329" cy="276204"/>
          </a:xfrm>
          <a:custGeom>
            <a:avLst/>
            <a:gdLst>
              <a:gd name="T0" fmla="*/ 0 w 206"/>
              <a:gd name="T1" fmla="*/ 16 h 152"/>
              <a:gd name="T2" fmla="*/ 29 w 206"/>
              <a:gd name="T3" fmla="*/ 0 h 152"/>
              <a:gd name="T4" fmla="*/ 206 w 206"/>
              <a:gd name="T5" fmla="*/ 101 h 152"/>
              <a:gd name="T6" fmla="*/ 206 w 206"/>
              <a:gd name="T7" fmla="*/ 135 h 152"/>
              <a:gd name="T8" fmla="*/ 177 w 206"/>
              <a:gd name="T9" fmla="*/ 152 h 152"/>
              <a:gd name="T10" fmla="*/ 177 w 206"/>
              <a:gd name="T11" fmla="*/ 118 h 152"/>
              <a:gd name="T12" fmla="*/ 0 w 206"/>
              <a:gd name="T13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6" h="152">
                <a:moveTo>
                  <a:pt x="0" y="16"/>
                </a:moveTo>
                <a:lnTo>
                  <a:pt x="29" y="0"/>
                </a:lnTo>
                <a:lnTo>
                  <a:pt x="206" y="101"/>
                </a:lnTo>
                <a:lnTo>
                  <a:pt x="206" y="135"/>
                </a:lnTo>
                <a:lnTo>
                  <a:pt x="177" y="152"/>
                </a:lnTo>
                <a:lnTo>
                  <a:pt x="177" y="118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6" name="Freeform 482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7" name="Freeform 483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0 w 183"/>
              <a:gd name="T1" fmla="*/ 16 h 139"/>
              <a:gd name="T2" fmla="*/ 28 w 183"/>
              <a:gd name="T3" fmla="*/ 0 h 139"/>
              <a:gd name="T4" fmla="*/ 183 w 183"/>
              <a:gd name="T5" fmla="*/ 89 h 139"/>
              <a:gd name="T6" fmla="*/ 183 w 183"/>
              <a:gd name="T7" fmla="*/ 123 h 139"/>
              <a:gd name="T8" fmla="*/ 154 w 183"/>
              <a:gd name="T9" fmla="*/ 139 h 139"/>
              <a:gd name="T10" fmla="*/ 154 w 183"/>
              <a:gd name="T11" fmla="*/ 106 h 139"/>
              <a:gd name="T12" fmla="*/ 0 w 183"/>
              <a:gd name="T13" fmla="*/ 1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139">
                <a:moveTo>
                  <a:pt x="0" y="16"/>
                </a:moveTo>
                <a:lnTo>
                  <a:pt x="28" y="0"/>
                </a:lnTo>
                <a:lnTo>
                  <a:pt x="183" y="89"/>
                </a:lnTo>
                <a:lnTo>
                  <a:pt x="183" y="123"/>
                </a:lnTo>
                <a:lnTo>
                  <a:pt x="154" y="139"/>
                </a:lnTo>
                <a:lnTo>
                  <a:pt x="154" y="106"/>
                </a:lnTo>
                <a:lnTo>
                  <a:pt x="0" y="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8" name="Freeform 484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9" name="Freeform 485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0 w 191"/>
              <a:gd name="T1" fmla="*/ 18 h 146"/>
              <a:gd name="T2" fmla="*/ 29 w 191"/>
              <a:gd name="T3" fmla="*/ 0 h 146"/>
              <a:gd name="T4" fmla="*/ 191 w 191"/>
              <a:gd name="T5" fmla="*/ 94 h 146"/>
              <a:gd name="T6" fmla="*/ 191 w 191"/>
              <a:gd name="T7" fmla="*/ 128 h 146"/>
              <a:gd name="T8" fmla="*/ 162 w 191"/>
              <a:gd name="T9" fmla="*/ 146 h 146"/>
              <a:gd name="T10" fmla="*/ 162 w 191"/>
              <a:gd name="T11" fmla="*/ 111 h 146"/>
              <a:gd name="T12" fmla="*/ 0 w 191"/>
              <a:gd name="T13" fmla="*/ 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46">
                <a:moveTo>
                  <a:pt x="0" y="18"/>
                </a:moveTo>
                <a:lnTo>
                  <a:pt x="29" y="0"/>
                </a:lnTo>
                <a:lnTo>
                  <a:pt x="191" y="94"/>
                </a:lnTo>
                <a:lnTo>
                  <a:pt x="191" y="128"/>
                </a:lnTo>
                <a:lnTo>
                  <a:pt x="162" y="146"/>
                </a:lnTo>
                <a:lnTo>
                  <a:pt x="162" y="111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0" name="Freeform 486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3" name="Freeform 487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0 w 189"/>
              <a:gd name="T1" fmla="*/ 18 h 143"/>
              <a:gd name="T2" fmla="*/ 29 w 189"/>
              <a:gd name="T3" fmla="*/ 0 h 143"/>
              <a:gd name="T4" fmla="*/ 189 w 189"/>
              <a:gd name="T5" fmla="*/ 92 h 143"/>
              <a:gd name="T6" fmla="*/ 189 w 189"/>
              <a:gd name="T7" fmla="*/ 126 h 143"/>
              <a:gd name="T8" fmla="*/ 159 w 189"/>
              <a:gd name="T9" fmla="*/ 143 h 143"/>
              <a:gd name="T10" fmla="*/ 159 w 189"/>
              <a:gd name="T11" fmla="*/ 110 h 143"/>
              <a:gd name="T12" fmla="*/ 0 w 189"/>
              <a:gd name="T13" fmla="*/ 1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143">
                <a:moveTo>
                  <a:pt x="0" y="18"/>
                </a:moveTo>
                <a:lnTo>
                  <a:pt x="29" y="0"/>
                </a:lnTo>
                <a:lnTo>
                  <a:pt x="189" y="92"/>
                </a:lnTo>
                <a:lnTo>
                  <a:pt x="189" y="126"/>
                </a:lnTo>
                <a:lnTo>
                  <a:pt x="159" y="143"/>
                </a:lnTo>
                <a:lnTo>
                  <a:pt x="159" y="110"/>
                </a:lnTo>
                <a:lnTo>
                  <a:pt x="0" y="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4" name="Freeform 488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5" name="Freeform 489"/>
          <p:cNvSpPr>
            <a:spLocks/>
          </p:cNvSpPr>
          <p:nvPr userDrawn="1"/>
        </p:nvSpPr>
        <p:spPr bwMode="auto">
          <a:xfrm>
            <a:off x="8200196" y="3321052"/>
            <a:ext cx="334352" cy="252581"/>
          </a:xfrm>
          <a:custGeom>
            <a:avLst/>
            <a:gdLst>
              <a:gd name="T0" fmla="*/ 30 w 184"/>
              <a:gd name="T1" fmla="*/ 0 h 139"/>
              <a:gd name="T2" fmla="*/ 0 w 184"/>
              <a:gd name="T3" fmla="*/ 16 h 139"/>
              <a:gd name="T4" fmla="*/ 155 w 184"/>
              <a:gd name="T5" fmla="*/ 105 h 139"/>
              <a:gd name="T6" fmla="*/ 155 w 184"/>
              <a:gd name="T7" fmla="*/ 139 h 139"/>
              <a:gd name="T8" fmla="*/ 184 w 184"/>
              <a:gd name="T9" fmla="*/ 122 h 139"/>
              <a:gd name="T10" fmla="*/ 184 w 184"/>
              <a:gd name="T11" fmla="*/ 88 h 139"/>
              <a:gd name="T12" fmla="*/ 30 w 184"/>
              <a:gd name="T13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4" h="139">
                <a:moveTo>
                  <a:pt x="30" y="0"/>
                </a:moveTo>
                <a:lnTo>
                  <a:pt x="0" y="16"/>
                </a:lnTo>
                <a:lnTo>
                  <a:pt x="155" y="105"/>
                </a:lnTo>
                <a:lnTo>
                  <a:pt x="155" y="139"/>
                </a:lnTo>
                <a:lnTo>
                  <a:pt x="184" y="122"/>
                </a:lnTo>
                <a:lnTo>
                  <a:pt x="184" y="88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6" name="Freeform 490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7" name="Freeform 491"/>
          <p:cNvSpPr>
            <a:spLocks/>
          </p:cNvSpPr>
          <p:nvPr userDrawn="1"/>
        </p:nvSpPr>
        <p:spPr bwMode="auto">
          <a:xfrm>
            <a:off x="8152951" y="3537292"/>
            <a:ext cx="332535" cy="252581"/>
          </a:xfrm>
          <a:custGeom>
            <a:avLst/>
            <a:gdLst>
              <a:gd name="T0" fmla="*/ 28 w 183"/>
              <a:gd name="T1" fmla="*/ 0 h 139"/>
              <a:gd name="T2" fmla="*/ 0 w 183"/>
              <a:gd name="T3" fmla="*/ 16 h 139"/>
              <a:gd name="T4" fmla="*/ 154 w 183"/>
              <a:gd name="T5" fmla="*/ 106 h 139"/>
              <a:gd name="T6" fmla="*/ 154 w 183"/>
              <a:gd name="T7" fmla="*/ 139 h 139"/>
              <a:gd name="T8" fmla="*/ 183 w 183"/>
              <a:gd name="T9" fmla="*/ 123 h 139"/>
              <a:gd name="T10" fmla="*/ 183 w 183"/>
              <a:gd name="T11" fmla="*/ 89 h 139"/>
              <a:gd name="T12" fmla="*/ 174 w 183"/>
              <a:gd name="T13" fmla="*/ 84 h 139"/>
              <a:gd name="T14" fmla="*/ 28 w 183"/>
              <a:gd name="T15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139">
                <a:moveTo>
                  <a:pt x="28" y="0"/>
                </a:moveTo>
                <a:lnTo>
                  <a:pt x="0" y="16"/>
                </a:lnTo>
                <a:lnTo>
                  <a:pt x="154" y="106"/>
                </a:lnTo>
                <a:lnTo>
                  <a:pt x="154" y="139"/>
                </a:lnTo>
                <a:lnTo>
                  <a:pt x="183" y="123"/>
                </a:lnTo>
                <a:lnTo>
                  <a:pt x="183" y="89"/>
                </a:lnTo>
                <a:lnTo>
                  <a:pt x="174" y="84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8" name="Freeform 492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9" name="Freeform 493"/>
          <p:cNvSpPr>
            <a:spLocks/>
          </p:cNvSpPr>
          <p:nvPr userDrawn="1"/>
        </p:nvSpPr>
        <p:spPr bwMode="auto">
          <a:xfrm>
            <a:off x="8103888" y="3755348"/>
            <a:ext cx="347072" cy="265300"/>
          </a:xfrm>
          <a:custGeom>
            <a:avLst/>
            <a:gdLst>
              <a:gd name="T0" fmla="*/ 29 w 191"/>
              <a:gd name="T1" fmla="*/ 0 h 146"/>
              <a:gd name="T2" fmla="*/ 29 w 191"/>
              <a:gd name="T3" fmla="*/ 0 h 146"/>
              <a:gd name="T4" fmla="*/ 0 w 191"/>
              <a:gd name="T5" fmla="*/ 18 h 146"/>
              <a:gd name="T6" fmla="*/ 162 w 191"/>
              <a:gd name="T7" fmla="*/ 111 h 146"/>
              <a:gd name="T8" fmla="*/ 162 w 191"/>
              <a:gd name="T9" fmla="*/ 146 h 146"/>
              <a:gd name="T10" fmla="*/ 191 w 191"/>
              <a:gd name="T11" fmla="*/ 128 h 146"/>
              <a:gd name="T12" fmla="*/ 191 w 191"/>
              <a:gd name="T13" fmla="*/ 103 h 146"/>
              <a:gd name="T14" fmla="*/ 191 w 191"/>
              <a:gd name="T15" fmla="*/ 94 h 146"/>
              <a:gd name="T16" fmla="*/ 29 w 191"/>
              <a:gd name="T17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146">
                <a:moveTo>
                  <a:pt x="29" y="0"/>
                </a:moveTo>
                <a:lnTo>
                  <a:pt x="29" y="0"/>
                </a:lnTo>
                <a:lnTo>
                  <a:pt x="0" y="18"/>
                </a:lnTo>
                <a:lnTo>
                  <a:pt x="162" y="111"/>
                </a:lnTo>
                <a:lnTo>
                  <a:pt x="162" y="146"/>
                </a:lnTo>
                <a:lnTo>
                  <a:pt x="191" y="128"/>
                </a:lnTo>
                <a:lnTo>
                  <a:pt x="191" y="103"/>
                </a:lnTo>
                <a:lnTo>
                  <a:pt x="191" y="9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0" name="Freeform 494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1" name="Freeform 495"/>
          <p:cNvSpPr>
            <a:spLocks/>
          </p:cNvSpPr>
          <p:nvPr userDrawn="1"/>
        </p:nvSpPr>
        <p:spPr bwMode="auto">
          <a:xfrm>
            <a:off x="8054826" y="3975220"/>
            <a:ext cx="343437" cy="259850"/>
          </a:xfrm>
          <a:custGeom>
            <a:avLst/>
            <a:gdLst>
              <a:gd name="T0" fmla="*/ 29 w 189"/>
              <a:gd name="T1" fmla="*/ 0 h 143"/>
              <a:gd name="T2" fmla="*/ 0 w 189"/>
              <a:gd name="T3" fmla="*/ 18 h 143"/>
              <a:gd name="T4" fmla="*/ 159 w 189"/>
              <a:gd name="T5" fmla="*/ 110 h 143"/>
              <a:gd name="T6" fmla="*/ 159 w 189"/>
              <a:gd name="T7" fmla="*/ 143 h 143"/>
              <a:gd name="T8" fmla="*/ 189 w 189"/>
              <a:gd name="T9" fmla="*/ 126 h 143"/>
              <a:gd name="T10" fmla="*/ 189 w 189"/>
              <a:gd name="T11" fmla="*/ 92 h 143"/>
              <a:gd name="T12" fmla="*/ 124 w 189"/>
              <a:gd name="T13" fmla="*/ 54 h 143"/>
              <a:gd name="T14" fmla="*/ 29 w 189"/>
              <a:gd name="T15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143">
                <a:moveTo>
                  <a:pt x="29" y="0"/>
                </a:moveTo>
                <a:lnTo>
                  <a:pt x="0" y="18"/>
                </a:lnTo>
                <a:lnTo>
                  <a:pt x="159" y="110"/>
                </a:lnTo>
                <a:lnTo>
                  <a:pt x="159" y="143"/>
                </a:lnTo>
                <a:lnTo>
                  <a:pt x="189" y="126"/>
                </a:lnTo>
                <a:lnTo>
                  <a:pt x="189" y="92"/>
                </a:lnTo>
                <a:lnTo>
                  <a:pt x="124" y="54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2" name="Freeform 496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  <a:close/>
              </a:path>
            </a:pathLst>
          </a:custGeom>
          <a:solidFill>
            <a:srgbClr val="A0817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3" name="Freeform 497"/>
          <p:cNvSpPr>
            <a:spLocks/>
          </p:cNvSpPr>
          <p:nvPr userDrawn="1"/>
        </p:nvSpPr>
        <p:spPr bwMode="auto">
          <a:xfrm>
            <a:off x="8007581" y="4193276"/>
            <a:ext cx="336169" cy="258033"/>
          </a:xfrm>
          <a:custGeom>
            <a:avLst/>
            <a:gdLst>
              <a:gd name="T0" fmla="*/ 28 w 185"/>
              <a:gd name="T1" fmla="*/ 0 h 142"/>
              <a:gd name="T2" fmla="*/ 0 w 185"/>
              <a:gd name="T3" fmla="*/ 17 h 142"/>
              <a:gd name="T4" fmla="*/ 156 w 185"/>
              <a:gd name="T5" fmla="*/ 108 h 142"/>
              <a:gd name="T6" fmla="*/ 156 w 185"/>
              <a:gd name="T7" fmla="*/ 142 h 142"/>
              <a:gd name="T8" fmla="*/ 185 w 185"/>
              <a:gd name="T9" fmla="*/ 125 h 142"/>
              <a:gd name="T10" fmla="*/ 185 w 185"/>
              <a:gd name="T11" fmla="*/ 91 h 142"/>
              <a:gd name="T12" fmla="*/ 28 w 185"/>
              <a:gd name="T13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5" h="142">
                <a:moveTo>
                  <a:pt x="28" y="0"/>
                </a:moveTo>
                <a:lnTo>
                  <a:pt x="0" y="17"/>
                </a:lnTo>
                <a:lnTo>
                  <a:pt x="156" y="108"/>
                </a:lnTo>
                <a:lnTo>
                  <a:pt x="156" y="142"/>
                </a:lnTo>
                <a:lnTo>
                  <a:pt x="185" y="125"/>
                </a:lnTo>
                <a:lnTo>
                  <a:pt x="185" y="91"/>
                </a:lnTo>
                <a:lnTo>
                  <a:pt x="2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4" name="Freeform 498"/>
          <p:cNvSpPr>
            <a:spLocks/>
          </p:cNvSpPr>
          <p:nvPr userDrawn="1"/>
        </p:nvSpPr>
        <p:spPr bwMode="auto">
          <a:xfrm>
            <a:off x="8278333" y="3310149"/>
            <a:ext cx="332535" cy="1319239"/>
          </a:xfrm>
          <a:custGeom>
            <a:avLst/>
            <a:gdLst>
              <a:gd name="T0" fmla="*/ 124 w 183"/>
              <a:gd name="T1" fmla="*/ 17 h 726"/>
              <a:gd name="T2" fmla="*/ 153 w 183"/>
              <a:gd name="T3" fmla="*/ 0 h 726"/>
              <a:gd name="T4" fmla="*/ 183 w 183"/>
              <a:gd name="T5" fmla="*/ 17 h 726"/>
              <a:gd name="T6" fmla="*/ 29 w 183"/>
              <a:gd name="T7" fmla="*/ 709 h 726"/>
              <a:gd name="T8" fmla="*/ 0 w 183"/>
              <a:gd name="T9" fmla="*/ 726 h 726"/>
              <a:gd name="T10" fmla="*/ 153 w 183"/>
              <a:gd name="T11" fmla="*/ 34 h 726"/>
              <a:gd name="T12" fmla="*/ 124 w 183"/>
              <a:gd name="T13" fmla="*/ 1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3" h="726">
                <a:moveTo>
                  <a:pt x="124" y="17"/>
                </a:moveTo>
                <a:lnTo>
                  <a:pt x="153" y="0"/>
                </a:lnTo>
                <a:lnTo>
                  <a:pt x="183" y="17"/>
                </a:lnTo>
                <a:lnTo>
                  <a:pt x="29" y="709"/>
                </a:lnTo>
                <a:lnTo>
                  <a:pt x="0" y="726"/>
                </a:lnTo>
                <a:lnTo>
                  <a:pt x="153" y="34"/>
                </a:lnTo>
                <a:lnTo>
                  <a:pt x="124" y="17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5" name="Freeform 499"/>
          <p:cNvSpPr>
            <a:spLocks/>
          </p:cNvSpPr>
          <p:nvPr userDrawn="1"/>
        </p:nvSpPr>
        <p:spPr bwMode="auto">
          <a:xfrm>
            <a:off x="7904002" y="3044849"/>
            <a:ext cx="365243" cy="1401009"/>
          </a:xfrm>
          <a:custGeom>
            <a:avLst/>
            <a:gdLst>
              <a:gd name="T0" fmla="*/ 0 w 201"/>
              <a:gd name="T1" fmla="*/ 753 h 771"/>
              <a:gd name="T2" fmla="*/ 30 w 201"/>
              <a:gd name="T3" fmla="*/ 771 h 771"/>
              <a:gd name="T4" fmla="*/ 201 w 201"/>
              <a:gd name="T5" fmla="*/ 0 h 771"/>
              <a:gd name="T6" fmla="*/ 154 w 201"/>
              <a:gd name="T7" fmla="*/ 61 h 771"/>
              <a:gd name="T8" fmla="*/ 0 w 201"/>
              <a:gd name="T9" fmla="*/ 753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771">
                <a:moveTo>
                  <a:pt x="0" y="753"/>
                </a:moveTo>
                <a:lnTo>
                  <a:pt x="30" y="771"/>
                </a:lnTo>
                <a:lnTo>
                  <a:pt x="201" y="0"/>
                </a:lnTo>
                <a:lnTo>
                  <a:pt x="154" y="61"/>
                </a:lnTo>
                <a:lnTo>
                  <a:pt x="0" y="753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6" name="Freeform 500"/>
          <p:cNvSpPr>
            <a:spLocks/>
          </p:cNvSpPr>
          <p:nvPr userDrawn="1"/>
        </p:nvSpPr>
        <p:spPr bwMode="auto">
          <a:xfrm>
            <a:off x="8216549" y="3113900"/>
            <a:ext cx="323450" cy="247130"/>
          </a:xfrm>
          <a:custGeom>
            <a:avLst/>
            <a:gdLst>
              <a:gd name="T0" fmla="*/ 0 w 178"/>
              <a:gd name="T1" fmla="*/ 0 h 136"/>
              <a:gd name="T2" fmla="*/ 0 w 178"/>
              <a:gd name="T3" fmla="*/ 34 h 136"/>
              <a:gd name="T4" fmla="*/ 178 w 178"/>
              <a:gd name="T5" fmla="*/ 136 h 136"/>
              <a:gd name="T6" fmla="*/ 176 w 178"/>
              <a:gd name="T7" fmla="*/ 102 h 136"/>
              <a:gd name="T8" fmla="*/ 0 w 178"/>
              <a:gd name="T9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36">
                <a:moveTo>
                  <a:pt x="0" y="0"/>
                </a:moveTo>
                <a:lnTo>
                  <a:pt x="0" y="34"/>
                </a:lnTo>
                <a:lnTo>
                  <a:pt x="178" y="136"/>
                </a:lnTo>
                <a:lnTo>
                  <a:pt x="176" y="102"/>
                </a:lnTo>
                <a:lnTo>
                  <a:pt x="0" y="0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7" name="Freeform 501"/>
          <p:cNvSpPr>
            <a:spLocks/>
          </p:cNvSpPr>
          <p:nvPr userDrawn="1"/>
        </p:nvSpPr>
        <p:spPr bwMode="auto">
          <a:xfrm>
            <a:off x="8223816" y="3152059"/>
            <a:ext cx="381598" cy="1477329"/>
          </a:xfrm>
          <a:custGeom>
            <a:avLst/>
            <a:gdLst>
              <a:gd name="T0" fmla="*/ 0 w 210"/>
              <a:gd name="T1" fmla="*/ 796 h 813"/>
              <a:gd name="T2" fmla="*/ 30 w 210"/>
              <a:gd name="T3" fmla="*/ 813 h 813"/>
              <a:gd name="T4" fmla="*/ 210 w 210"/>
              <a:gd name="T5" fmla="*/ 0 h 813"/>
              <a:gd name="T6" fmla="*/ 154 w 210"/>
              <a:gd name="T7" fmla="*/ 104 h 813"/>
              <a:gd name="T8" fmla="*/ 0 w 210"/>
              <a:gd name="T9" fmla="*/ 796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813">
                <a:moveTo>
                  <a:pt x="0" y="796"/>
                </a:moveTo>
                <a:lnTo>
                  <a:pt x="30" y="813"/>
                </a:lnTo>
                <a:lnTo>
                  <a:pt x="210" y="0"/>
                </a:lnTo>
                <a:lnTo>
                  <a:pt x="154" y="104"/>
                </a:lnTo>
                <a:lnTo>
                  <a:pt x="0" y="796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8" name="Freeform 502"/>
          <p:cNvSpPr>
            <a:spLocks/>
          </p:cNvSpPr>
          <p:nvPr userDrawn="1"/>
        </p:nvSpPr>
        <p:spPr bwMode="auto">
          <a:xfrm>
            <a:off x="8211100" y="3293796"/>
            <a:ext cx="45428" cy="32708"/>
          </a:xfrm>
          <a:custGeom>
            <a:avLst/>
            <a:gdLst>
              <a:gd name="T0" fmla="*/ 16 w 25"/>
              <a:gd name="T1" fmla="*/ 18 h 18"/>
              <a:gd name="T2" fmla="*/ 24 w 25"/>
              <a:gd name="T3" fmla="*/ 15 h 18"/>
              <a:gd name="T4" fmla="*/ 25 w 25"/>
              <a:gd name="T5" fmla="*/ 9 h 18"/>
              <a:gd name="T6" fmla="*/ 1 w 25"/>
              <a:gd name="T7" fmla="*/ 0 h 18"/>
              <a:gd name="T8" fmla="*/ 0 w 25"/>
              <a:gd name="T9" fmla="*/ 7 h 18"/>
              <a:gd name="T10" fmla="*/ 16 w 25"/>
              <a:gd name="T11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18">
                <a:moveTo>
                  <a:pt x="16" y="18"/>
                </a:moveTo>
                <a:lnTo>
                  <a:pt x="24" y="15"/>
                </a:lnTo>
                <a:lnTo>
                  <a:pt x="25" y="9"/>
                </a:lnTo>
                <a:lnTo>
                  <a:pt x="1" y="0"/>
                </a:lnTo>
                <a:lnTo>
                  <a:pt x="0" y="7"/>
                </a:lnTo>
                <a:lnTo>
                  <a:pt x="16" y="18"/>
                </a:lnTo>
                <a:close/>
              </a:path>
            </a:pathLst>
          </a:custGeom>
          <a:solidFill>
            <a:srgbClr val="543E3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19" name="Freeform 503"/>
          <p:cNvSpPr>
            <a:spLocks/>
          </p:cNvSpPr>
          <p:nvPr userDrawn="1"/>
        </p:nvSpPr>
        <p:spPr bwMode="auto">
          <a:xfrm>
            <a:off x="8443692" y="2906746"/>
            <a:ext cx="210787" cy="739573"/>
          </a:xfrm>
          <a:custGeom>
            <a:avLst/>
            <a:gdLst>
              <a:gd name="T0" fmla="*/ 0 w 116"/>
              <a:gd name="T1" fmla="*/ 391 h 407"/>
              <a:gd name="T2" fmla="*/ 29 w 116"/>
              <a:gd name="T3" fmla="*/ 407 h 407"/>
              <a:gd name="T4" fmla="*/ 116 w 116"/>
              <a:gd name="T5" fmla="*/ 16 h 407"/>
              <a:gd name="T6" fmla="*/ 87 w 116"/>
              <a:gd name="T7" fmla="*/ 0 h 407"/>
              <a:gd name="T8" fmla="*/ 0 w 116"/>
              <a:gd name="T9" fmla="*/ 39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0" y="391"/>
                </a:moveTo>
                <a:lnTo>
                  <a:pt x="29" y="407"/>
                </a:lnTo>
                <a:lnTo>
                  <a:pt x="116" y="16"/>
                </a:lnTo>
                <a:lnTo>
                  <a:pt x="87" y="0"/>
                </a:lnTo>
                <a:lnTo>
                  <a:pt x="0" y="391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0" name="Freeform 504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1" name="Freeform 505"/>
          <p:cNvSpPr>
            <a:spLocks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0 w 70"/>
              <a:gd name="T1" fmla="*/ 20 h 38"/>
              <a:gd name="T2" fmla="*/ 5 w 70"/>
              <a:gd name="T3" fmla="*/ 18 h 38"/>
              <a:gd name="T4" fmla="*/ 35 w 70"/>
              <a:gd name="T5" fmla="*/ 0 h 38"/>
              <a:gd name="T6" fmla="*/ 40 w 70"/>
              <a:gd name="T7" fmla="*/ 4 h 38"/>
              <a:gd name="T8" fmla="*/ 70 w 70"/>
              <a:gd name="T9" fmla="*/ 21 h 38"/>
              <a:gd name="T10" fmla="*/ 40 w 70"/>
              <a:gd name="T11" fmla="*/ 38 h 38"/>
              <a:gd name="T12" fmla="*/ 11 w 70"/>
              <a:gd name="T13" fmla="*/ 21 h 38"/>
              <a:gd name="T14" fmla="*/ 11 w 70"/>
              <a:gd name="T15" fmla="*/ 21 h 38"/>
              <a:gd name="T16" fmla="*/ 10 w 70"/>
              <a:gd name="T17" fmla="*/ 20 h 38"/>
              <a:gd name="T18" fmla="*/ 3 w 70"/>
              <a:gd name="T19" fmla="*/ 24 h 38"/>
              <a:gd name="T20" fmla="*/ 0 w 70"/>
              <a:gd name="T21" fmla="*/ 2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" h="38">
                <a:moveTo>
                  <a:pt x="0" y="20"/>
                </a:moveTo>
                <a:lnTo>
                  <a:pt x="5" y="18"/>
                </a:lnTo>
                <a:lnTo>
                  <a:pt x="35" y="0"/>
                </a:lnTo>
                <a:lnTo>
                  <a:pt x="40" y="4"/>
                </a:lnTo>
                <a:lnTo>
                  <a:pt x="70" y="21"/>
                </a:lnTo>
                <a:lnTo>
                  <a:pt x="40" y="38"/>
                </a:lnTo>
                <a:lnTo>
                  <a:pt x="11" y="21"/>
                </a:lnTo>
                <a:lnTo>
                  <a:pt x="11" y="21"/>
                </a:lnTo>
                <a:lnTo>
                  <a:pt x="10" y="20"/>
                </a:lnTo>
                <a:lnTo>
                  <a:pt x="3" y="24"/>
                </a:lnTo>
                <a:lnTo>
                  <a:pt x="0" y="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2" name="Freeform 506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close/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23" name="Freeform 507"/>
          <p:cNvSpPr>
            <a:spLocks noEditPoints="1"/>
          </p:cNvSpPr>
          <p:nvPr userDrawn="1"/>
        </p:nvSpPr>
        <p:spPr bwMode="auto">
          <a:xfrm>
            <a:off x="8261979" y="2392498"/>
            <a:ext cx="127199" cy="69051"/>
          </a:xfrm>
          <a:custGeom>
            <a:avLst/>
            <a:gdLst>
              <a:gd name="T0" fmla="*/ 65 w 70"/>
              <a:gd name="T1" fmla="*/ 18 h 38"/>
              <a:gd name="T2" fmla="*/ 70 w 70"/>
              <a:gd name="T3" fmla="*/ 21 h 38"/>
              <a:gd name="T4" fmla="*/ 65 w 70"/>
              <a:gd name="T5" fmla="*/ 18 h 38"/>
              <a:gd name="T6" fmla="*/ 35 w 70"/>
              <a:gd name="T7" fmla="*/ 0 h 38"/>
              <a:gd name="T8" fmla="*/ 5 w 70"/>
              <a:gd name="T9" fmla="*/ 18 h 38"/>
              <a:gd name="T10" fmla="*/ 0 w 70"/>
              <a:gd name="T11" fmla="*/ 20 h 38"/>
              <a:gd name="T12" fmla="*/ 3 w 70"/>
              <a:gd name="T13" fmla="*/ 24 h 38"/>
              <a:gd name="T14" fmla="*/ 10 w 70"/>
              <a:gd name="T15" fmla="*/ 20 h 38"/>
              <a:gd name="T16" fmla="*/ 11 w 70"/>
              <a:gd name="T17" fmla="*/ 21 h 38"/>
              <a:gd name="T18" fmla="*/ 11 w 70"/>
              <a:gd name="T19" fmla="*/ 21 h 38"/>
              <a:gd name="T20" fmla="*/ 40 w 70"/>
              <a:gd name="T21" fmla="*/ 38 h 38"/>
              <a:gd name="T22" fmla="*/ 40 w 70"/>
              <a:gd name="T23" fmla="*/ 4 h 38"/>
              <a:gd name="T24" fmla="*/ 62 w 70"/>
              <a:gd name="T25" fmla="*/ 17 h 38"/>
              <a:gd name="T26" fmla="*/ 62 w 70"/>
              <a:gd name="T27" fmla="*/ 17 h 38"/>
              <a:gd name="T28" fmla="*/ 40 w 70"/>
              <a:gd name="T29" fmla="*/ 4 h 38"/>
              <a:gd name="T30" fmla="*/ 35 w 70"/>
              <a:gd name="T3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38">
                <a:moveTo>
                  <a:pt x="65" y="18"/>
                </a:moveTo>
                <a:lnTo>
                  <a:pt x="70" y="21"/>
                </a:lnTo>
                <a:lnTo>
                  <a:pt x="65" y="18"/>
                </a:lnTo>
                <a:moveTo>
                  <a:pt x="35" y="0"/>
                </a:moveTo>
                <a:lnTo>
                  <a:pt x="5" y="18"/>
                </a:lnTo>
                <a:lnTo>
                  <a:pt x="0" y="20"/>
                </a:lnTo>
                <a:lnTo>
                  <a:pt x="3" y="24"/>
                </a:lnTo>
                <a:lnTo>
                  <a:pt x="10" y="20"/>
                </a:lnTo>
                <a:lnTo>
                  <a:pt x="11" y="21"/>
                </a:lnTo>
                <a:lnTo>
                  <a:pt x="11" y="21"/>
                </a:lnTo>
                <a:lnTo>
                  <a:pt x="40" y="38"/>
                </a:lnTo>
                <a:lnTo>
                  <a:pt x="40" y="4"/>
                </a:lnTo>
                <a:lnTo>
                  <a:pt x="62" y="17"/>
                </a:lnTo>
                <a:lnTo>
                  <a:pt x="62" y="17"/>
                </a:lnTo>
                <a:lnTo>
                  <a:pt x="40" y="4"/>
                </a:lnTo>
                <a:lnTo>
                  <a:pt x="3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2" name="Freeform 508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3" name="Freeform 509"/>
          <p:cNvSpPr>
            <a:spLocks/>
          </p:cNvSpPr>
          <p:nvPr userDrawn="1"/>
        </p:nvSpPr>
        <p:spPr bwMode="auto">
          <a:xfrm>
            <a:off x="8281966" y="2430657"/>
            <a:ext cx="161724" cy="461552"/>
          </a:xfrm>
          <a:custGeom>
            <a:avLst/>
            <a:gdLst>
              <a:gd name="T0" fmla="*/ 89 w 89"/>
              <a:gd name="T1" fmla="*/ 51 h 254"/>
              <a:gd name="T2" fmla="*/ 89 w 89"/>
              <a:gd name="T3" fmla="*/ 254 h 254"/>
              <a:gd name="T4" fmla="*/ 0 w 89"/>
              <a:gd name="T5" fmla="*/ 204 h 254"/>
              <a:gd name="T6" fmla="*/ 0 w 89"/>
              <a:gd name="T7" fmla="*/ 0 h 254"/>
              <a:gd name="T8" fmla="*/ 89 w 89"/>
              <a:gd name="T9" fmla="*/ 5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4">
                <a:moveTo>
                  <a:pt x="89" y="51"/>
                </a:moveTo>
                <a:lnTo>
                  <a:pt x="89" y="254"/>
                </a:lnTo>
                <a:lnTo>
                  <a:pt x="0" y="204"/>
                </a:lnTo>
                <a:lnTo>
                  <a:pt x="0" y="0"/>
                </a:lnTo>
                <a:lnTo>
                  <a:pt x="89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4" name="Freeform 510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5" name="Freeform 511"/>
          <p:cNvSpPr>
            <a:spLocks/>
          </p:cNvSpPr>
          <p:nvPr userDrawn="1"/>
        </p:nvSpPr>
        <p:spPr bwMode="auto">
          <a:xfrm>
            <a:off x="8334665" y="2399767"/>
            <a:ext cx="161724" cy="463367"/>
          </a:xfrm>
          <a:custGeom>
            <a:avLst/>
            <a:gdLst>
              <a:gd name="T0" fmla="*/ 89 w 89"/>
              <a:gd name="T1" fmla="*/ 50 h 255"/>
              <a:gd name="T2" fmla="*/ 89 w 89"/>
              <a:gd name="T3" fmla="*/ 255 h 255"/>
              <a:gd name="T4" fmla="*/ 0 w 89"/>
              <a:gd name="T5" fmla="*/ 204 h 255"/>
              <a:gd name="T6" fmla="*/ 0 w 89"/>
              <a:gd name="T7" fmla="*/ 0 h 255"/>
              <a:gd name="T8" fmla="*/ 89 w 89"/>
              <a:gd name="T9" fmla="*/ 5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255">
                <a:moveTo>
                  <a:pt x="89" y="50"/>
                </a:moveTo>
                <a:lnTo>
                  <a:pt x="89" y="255"/>
                </a:lnTo>
                <a:lnTo>
                  <a:pt x="0" y="204"/>
                </a:lnTo>
                <a:lnTo>
                  <a:pt x="0" y="0"/>
                </a:lnTo>
                <a:lnTo>
                  <a:pt x="89" y="5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6" name="Freeform 512"/>
          <p:cNvSpPr>
            <a:spLocks/>
          </p:cNvSpPr>
          <p:nvPr userDrawn="1"/>
        </p:nvSpPr>
        <p:spPr bwMode="auto">
          <a:xfrm>
            <a:off x="8358287" y="2844963"/>
            <a:ext cx="85406" cy="419757"/>
          </a:xfrm>
          <a:custGeom>
            <a:avLst/>
            <a:gdLst>
              <a:gd name="T0" fmla="*/ 47 w 47"/>
              <a:gd name="T1" fmla="*/ 26 h 231"/>
              <a:gd name="T2" fmla="*/ 47 w 47"/>
              <a:gd name="T3" fmla="*/ 231 h 231"/>
              <a:gd name="T4" fmla="*/ 0 w 47"/>
              <a:gd name="T5" fmla="*/ 205 h 231"/>
              <a:gd name="T6" fmla="*/ 0 w 47"/>
              <a:gd name="T7" fmla="*/ 0 h 231"/>
              <a:gd name="T8" fmla="*/ 47 w 47"/>
              <a:gd name="T9" fmla="*/ 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231">
                <a:moveTo>
                  <a:pt x="47" y="26"/>
                </a:moveTo>
                <a:lnTo>
                  <a:pt x="47" y="231"/>
                </a:lnTo>
                <a:lnTo>
                  <a:pt x="0" y="205"/>
                </a:lnTo>
                <a:lnTo>
                  <a:pt x="0" y="0"/>
                </a:lnTo>
                <a:lnTo>
                  <a:pt x="47" y="26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7" name="Freeform 513"/>
          <p:cNvSpPr>
            <a:spLocks/>
          </p:cNvSpPr>
          <p:nvPr userDrawn="1"/>
        </p:nvSpPr>
        <p:spPr bwMode="auto">
          <a:xfrm>
            <a:off x="8281966" y="2801353"/>
            <a:ext cx="76320" cy="416123"/>
          </a:xfrm>
          <a:custGeom>
            <a:avLst/>
            <a:gdLst>
              <a:gd name="T0" fmla="*/ 42 w 42"/>
              <a:gd name="T1" fmla="*/ 24 h 229"/>
              <a:gd name="T2" fmla="*/ 42 w 42"/>
              <a:gd name="T3" fmla="*/ 229 h 229"/>
              <a:gd name="T4" fmla="*/ 0 w 42"/>
              <a:gd name="T5" fmla="*/ 203 h 229"/>
              <a:gd name="T6" fmla="*/ 0 w 42"/>
              <a:gd name="T7" fmla="*/ 0 h 229"/>
              <a:gd name="T8" fmla="*/ 42 w 42"/>
              <a:gd name="T9" fmla="*/ 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29">
                <a:moveTo>
                  <a:pt x="42" y="24"/>
                </a:moveTo>
                <a:lnTo>
                  <a:pt x="42" y="229"/>
                </a:lnTo>
                <a:lnTo>
                  <a:pt x="0" y="203"/>
                </a:lnTo>
                <a:lnTo>
                  <a:pt x="0" y="0"/>
                </a:lnTo>
                <a:lnTo>
                  <a:pt x="42" y="24"/>
                </a:lnTo>
                <a:close/>
              </a:path>
            </a:pathLst>
          </a:custGeom>
          <a:solidFill>
            <a:srgbClr val="5556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8" name="Freeform 514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19" name="Freeform 515"/>
          <p:cNvSpPr>
            <a:spLocks/>
          </p:cNvSpPr>
          <p:nvPr userDrawn="1"/>
        </p:nvSpPr>
        <p:spPr bwMode="auto">
          <a:xfrm>
            <a:off x="8443692" y="2490623"/>
            <a:ext cx="52696" cy="372512"/>
          </a:xfrm>
          <a:custGeom>
            <a:avLst/>
            <a:gdLst>
              <a:gd name="T0" fmla="*/ 29 w 29"/>
              <a:gd name="T1" fmla="*/ 0 h 205"/>
              <a:gd name="T2" fmla="*/ 29 w 29"/>
              <a:gd name="T3" fmla="*/ 205 h 205"/>
              <a:gd name="T4" fmla="*/ 0 w 29"/>
              <a:gd name="T5" fmla="*/ 188 h 205"/>
              <a:gd name="T6" fmla="*/ 0 w 29"/>
              <a:gd name="T7" fmla="*/ 18 h 205"/>
              <a:gd name="T8" fmla="*/ 29 w 29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05">
                <a:moveTo>
                  <a:pt x="29" y="0"/>
                </a:moveTo>
                <a:lnTo>
                  <a:pt x="29" y="205"/>
                </a:lnTo>
                <a:lnTo>
                  <a:pt x="0" y="188"/>
                </a:lnTo>
                <a:lnTo>
                  <a:pt x="0" y="18"/>
                </a:lnTo>
                <a:lnTo>
                  <a:pt x="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0" name="Freeform 516"/>
          <p:cNvSpPr>
            <a:spLocks/>
          </p:cNvSpPr>
          <p:nvPr userDrawn="1"/>
        </p:nvSpPr>
        <p:spPr bwMode="auto">
          <a:xfrm>
            <a:off x="8443692" y="2832244"/>
            <a:ext cx="52696" cy="59965"/>
          </a:xfrm>
          <a:custGeom>
            <a:avLst/>
            <a:gdLst>
              <a:gd name="T0" fmla="*/ 0 w 29"/>
              <a:gd name="T1" fmla="*/ 0 h 33"/>
              <a:gd name="T2" fmla="*/ 0 w 29"/>
              <a:gd name="T3" fmla="*/ 0 h 33"/>
              <a:gd name="T4" fmla="*/ 29 w 29"/>
              <a:gd name="T5" fmla="*/ 17 h 33"/>
              <a:gd name="T6" fmla="*/ 0 w 29"/>
              <a:gd name="T7" fmla="*/ 33 h 33"/>
              <a:gd name="T8" fmla="*/ 0 w 29"/>
              <a:gd name="T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33">
                <a:moveTo>
                  <a:pt x="0" y="0"/>
                </a:moveTo>
                <a:lnTo>
                  <a:pt x="0" y="0"/>
                </a:lnTo>
                <a:lnTo>
                  <a:pt x="29" y="17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1" name="Freeform 517"/>
          <p:cNvSpPr>
            <a:spLocks/>
          </p:cNvSpPr>
          <p:nvPr userDrawn="1"/>
        </p:nvSpPr>
        <p:spPr bwMode="auto">
          <a:xfrm>
            <a:off x="8345568" y="2837695"/>
            <a:ext cx="29074" cy="388867"/>
          </a:xfrm>
          <a:custGeom>
            <a:avLst/>
            <a:gdLst>
              <a:gd name="T0" fmla="*/ 0 w 16"/>
              <a:gd name="T1" fmla="*/ 204 h 214"/>
              <a:gd name="T2" fmla="*/ 16 w 16"/>
              <a:gd name="T3" fmla="*/ 214 h 214"/>
              <a:gd name="T4" fmla="*/ 16 w 16"/>
              <a:gd name="T5" fmla="*/ 9 h 214"/>
              <a:gd name="T6" fmla="*/ 0 w 16"/>
              <a:gd name="T7" fmla="*/ 0 h 214"/>
              <a:gd name="T8" fmla="*/ 0 w 16"/>
              <a:gd name="T9" fmla="*/ 20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14">
                <a:moveTo>
                  <a:pt x="0" y="204"/>
                </a:moveTo>
                <a:lnTo>
                  <a:pt x="16" y="214"/>
                </a:lnTo>
                <a:lnTo>
                  <a:pt x="16" y="9"/>
                </a:lnTo>
                <a:lnTo>
                  <a:pt x="0" y="0"/>
                </a:lnTo>
                <a:lnTo>
                  <a:pt x="0" y="20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2" name="Freeform 518"/>
          <p:cNvSpPr>
            <a:spLocks/>
          </p:cNvSpPr>
          <p:nvPr userDrawn="1"/>
        </p:nvSpPr>
        <p:spPr bwMode="auto">
          <a:xfrm>
            <a:off x="8443692" y="2523332"/>
            <a:ext cx="210787" cy="119931"/>
          </a:xfrm>
          <a:custGeom>
            <a:avLst/>
            <a:gdLst>
              <a:gd name="T0" fmla="*/ 0 w 99"/>
              <a:gd name="T1" fmla="*/ 0 h 56"/>
              <a:gd name="T2" fmla="*/ 45 w 99"/>
              <a:gd name="T3" fmla="*/ 37 h 56"/>
              <a:gd name="T4" fmla="*/ 54 w 99"/>
              <a:gd name="T5" fmla="*/ 37 h 56"/>
              <a:gd name="T6" fmla="*/ 99 w 99"/>
              <a:gd name="T7" fmla="*/ 11 h 56"/>
              <a:gd name="T8" fmla="*/ 99 w 99"/>
              <a:gd name="T9" fmla="*/ 28 h 56"/>
              <a:gd name="T10" fmla="*/ 54 w 99"/>
              <a:gd name="T11" fmla="*/ 54 h 56"/>
              <a:gd name="T12" fmla="*/ 45 w 99"/>
              <a:gd name="T13" fmla="*/ 53 h 56"/>
              <a:gd name="T14" fmla="*/ 0 w 99"/>
              <a:gd name="T15" fmla="*/ 17 h 56"/>
              <a:gd name="T16" fmla="*/ 0 w 99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6">
                <a:moveTo>
                  <a:pt x="0" y="0"/>
                </a:moveTo>
                <a:cubicBezTo>
                  <a:pt x="45" y="37"/>
                  <a:pt x="45" y="37"/>
                  <a:pt x="45" y="37"/>
                </a:cubicBezTo>
                <a:cubicBezTo>
                  <a:pt x="48" y="39"/>
                  <a:pt x="51" y="39"/>
                  <a:pt x="54" y="37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28"/>
                  <a:pt x="99" y="28"/>
                  <a:pt x="99" y="28"/>
                </a:cubicBezTo>
                <a:cubicBezTo>
                  <a:pt x="54" y="54"/>
                  <a:pt x="54" y="54"/>
                  <a:pt x="54" y="54"/>
                </a:cubicBezTo>
                <a:cubicBezTo>
                  <a:pt x="51" y="56"/>
                  <a:pt x="48" y="55"/>
                  <a:pt x="45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3" name="Freeform 51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4" name="Freeform 520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89 w 89"/>
              <a:gd name="T3" fmla="*/ 33 h 51"/>
              <a:gd name="T4" fmla="*/ 60 w 89"/>
              <a:gd name="T5" fmla="*/ 51 h 51"/>
              <a:gd name="T6" fmla="*/ 0 w 89"/>
              <a:gd name="T7" fmla="*/ 17 h 51"/>
              <a:gd name="T8" fmla="*/ 30 w 89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89" y="33"/>
                </a:lnTo>
                <a:lnTo>
                  <a:pt x="60" y="51"/>
                </a:lnTo>
                <a:lnTo>
                  <a:pt x="0" y="17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5" name="Freeform 521"/>
          <p:cNvSpPr>
            <a:spLocks/>
          </p:cNvSpPr>
          <p:nvPr userDrawn="1"/>
        </p:nvSpPr>
        <p:spPr bwMode="auto">
          <a:xfrm>
            <a:off x="8443692" y="2490623"/>
            <a:ext cx="210787" cy="116297"/>
          </a:xfrm>
          <a:custGeom>
            <a:avLst/>
            <a:gdLst>
              <a:gd name="T0" fmla="*/ 74 w 99"/>
              <a:gd name="T1" fmla="*/ 12 h 54"/>
              <a:gd name="T2" fmla="*/ 99 w 99"/>
              <a:gd name="T3" fmla="*/ 26 h 54"/>
              <a:gd name="T4" fmla="*/ 54 w 99"/>
              <a:gd name="T5" fmla="*/ 52 h 54"/>
              <a:gd name="T6" fmla="*/ 45 w 99"/>
              <a:gd name="T7" fmla="*/ 52 h 54"/>
              <a:gd name="T8" fmla="*/ 0 w 99"/>
              <a:gd name="T9" fmla="*/ 15 h 54"/>
              <a:gd name="T10" fmla="*/ 25 w 99"/>
              <a:gd name="T11" fmla="*/ 0 h 54"/>
              <a:gd name="T12" fmla="*/ 45 w 99"/>
              <a:gd name="T13" fmla="*/ 22 h 54"/>
              <a:gd name="T14" fmla="*/ 55 w 99"/>
              <a:gd name="T15" fmla="*/ 23 h 54"/>
              <a:gd name="T16" fmla="*/ 74 w 99"/>
              <a:gd name="T17" fmla="*/ 12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" h="54">
                <a:moveTo>
                  <a:pt x="74" y="12"/>
                </a:moveTo>
                <a:cubicBezTo>
                  <a:pt x="99" y="26"/>
                  <a:pt x="99" y="26"/>
                  <a:pt x="99" y="26"/>
                </a:cubicBezTo>
                <a:cubicBezTo>
                  <a:pt x="54" y="52"/>
                  <a:pt x="54" y="52"/>
                  <a:pt x="54" y="52"/>
                </a:cubicBezTo>
                <a:cubicBezTo>
                  <a:pt x="51" y="54"/>
                  <a:pt x="48" y="54"/>
                  <a:pt x="45" y="52"/>
                </a:cubicBezTo>
                <a:cubicBezTo>
                  <a:pt x="0" y="15"/>
                  <a:pt x="0" y="15"/>
                  <a:pt x="0" y="15"/>
                </a:cubicBezTo>
                <a:cubicBezTo>
                  <a:pt x="25" y="0"/>
                  <a:pt x="25" y="0"/>
                  <a:pt x="25" y="0"/>
                </a:cubicBezTo>
                <a:cubicBezTo>
                  <a:pt x="45" y="22"/>
                  <a:pt x="45" y="22"/>
                  <a:pt x="45" y="22"/>
                </a:cubicBezTo>
                <a:cubicBezTo>
                  <a:pt x="48" y="24"/>
                  <a:pt x="52" y="25"/>
                  <a:pt x="55" y="23"/>
                </a:cubicBezTo>
                <a:cubicBezTo>
                  <a:pt x="74" y="12"/>
                  <a:pt x="74" y="12"/>
                  <a:pt x="74" y="12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6" name="Freeform 522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7" name="Freeform 523"/>
          <p:cNvSpPr>
            <a:spLocks/>
          </p:cNvSpPr>
          <p:nvPr userDrawn="1"/>
        </p:nvSpPr>
        <p:spPr bwMode="auto">
          <a:xfrm>
            <a:off x="8374642" y="2423389"/>
            <a:ext cx="14537" cy="7269"/>
          </a:xfrm>
          <a:custGeom>
            <a:avLst/>
            <a:gdLst>
              <a:gd name="T0" fmla="*/ 0 w 8"/>
              <a:gd name="T1" fmla="*/ 0 h 4"/>
              <a:gd name="T2" fmla="*/ 0 w 8"/>
              <a:gd name="T3" fmla="*/ 0 h 4"/>
              <a:gd name="T4" fmla="*/ 8 w 8"/>
              <a:gd name="T5" fmla="*/ 4 h 4"/>
              <a:gd name="T6" fmla="*/ 8 w 8"/>
              <a:gd name="T7" fmla="*/ 4 h 4"/>
              <a:gd name="T8" fmla="*/ 3 w 8"/>
              <a:gd name="T9" fmla="*/ 1 h 4"/>
              <a:gd name="T10" fmla="*/ 0 w 8"/>
              <a:gd name="T11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4">
                <a:moveTo>
                  <a:pt x="0" y="0"/>
                </a:moveTo>
                <a:lnTo>
                  <a:pt x="0" y="0"/>
                </a:lnTo>
                <a:lnTo>
                  <a:pt x="8" y="4"/>
                </a:lnTo>
                <a:lnTo>
                  <a:pt x="8" y="4"/>
                </a:lnTo>
                <a:lnTo>
                  <a:pt x="3" y="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8" name="Freeform 524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52C8E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29" name="Freeform 525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0" name="Freeform 526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1" name="Freeform 527"/>
          <p:cNvSpPr>
            <a:spLocks/>
          </p:cNvSpPr>
          <p:nvPr userDrawn="1"/>
        </p:nvSpPr>
        <p:spPr bwMode="auto">
          <a:xfrm>
            <a:off x="8334665" y="2423389"/>
            <a:ext cx="54514" cy="38159"/>
          </a:xfrm>
          <a:custGeom>
            <a:avLst/>
            <a:gdLst>
              <a:gd name="T0" fmla="*/ 22 w 30"/>
              <a:gd name="T1" fmla="*/ 0 h 21"/>
              <a:gd name="T2" fmla="*/ 0 w 30"/>
              <a:gd name="T3" fmla="*/ 21 h 21"/>
              <a:gd name="T4" fmla="*/ 30 w 30"/>
              <a:gd name="T5" fmla="*/ 4 h 21"/>
              <a:gd name="T6" fmla="*/ 22 w 30"/>
              <a:gd name="T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1">
                <a:moveTo>
                  <a:pt x="22" y="0"/>
                </a:moveTo>
                <a:lnTo>
                  <a:pt x="0" y="21"/>
                </a:lnTo>
                <a:lnTo>
                  <a:pt x="30" y="4"/>
                </a:lnTo>
                <a:lnTo>
                  <a:pt x="2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2" name="Freeform 528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  <a:close/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3" name="Freeform 529"/>
          <p:cNvSpPr>
            <a:spLocks/>
          </p:cNvSpPr>
          <p:nvPr userDrawn="1"/>
        </p:nvSpPr>
        <p:spPr bwMode="auto">
          <a:xfrm>
            <a:off x="8334665" y="2430657"/>
            <a:ext cx="161724" cy="92673"/>
          </a:xfrm>
          <a:custGeom>
            <a:avLst/>
            <a:gdLst>
              <a:gd name="T0" fmla="*/ 30 w 89"/>
              <a:gd name="T1" fmla="*/ 0 h 51"/>
              <a:gd name="T2" fmla="*/ 30 w 89"/>
              <a:gd name="T3" fmla="*/ 0 h 51"/>
              <a:gd name="T4" fmla="*/ 0 w 89"/>
              <a:gd name="T5" fmla="*/ 17 h 51"/>
              <a:gd name="T6" fmla="*/ 60 w 89"/>
              <a:gd name="T7" fmla="*/ 51 h 51"/>
              <a:gd name="T8" fmla="*/ 60 w 89"/>
              <a:gd name="T9" fmla="*/ 51 h 51"/>
              <a:gd name="T10" fmla="*/ 60 w 89"/>
              <a:gd name="T11" fmla="*/ 51 h 51"/>
              <a:gd name="T12" fmla="*/ 89 w 89"/>
              <a:gd name="T13" fmla="*/ 33 h 51"/>
              <a:gd name="T14" fmla="*/ 30 w 8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51">
                <a:moveTo>
                  <a:pt x="30" y="0"/>
                </a:moveTo>
                <a:lnTo>
                  <a:pt x="30" y="0"/>
                </a:lnTo>
                <a:lnTo>
                  <a:pt x="0" y="17"/>
                </a:lnTo>
                <a:lnTo>
                  <a:pt x="60" y="51"/>
                </a:lnTo>
                <a:lnTo>
                  <a:pt x="60" y="51"/>
                </a:lnTo>
                <a:lnTo>
                  <a:pt x="60" y="51"/>
                </a:lnTo>
                <a:lnTo>
                  <a:pt x="89" y="33"/>
                </a:lnTo>
                <a:lnTo>
                  <a:pt x="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4" name="Freeform 530"/>
          <p:cNvSpPr>
            <a:spLocks/>
          </p:cNvSpPr>
          <p:nvPr userDrawn="1"/>
        </p:nvSpPr>
        <p:spPr bwMode="auto">
          <a:xfrm>
            <a:off x="8443692" y="2490623"/>
            <a:ext cx="210787" cy="114479"/>
          </a:xfrm>
          <a:custGeom>
            <a:avLst/>
            <a:gdLst>
              <a:gd name="T0" fmla="*/ 25 w 99"/>
              <a:gd name="T1" fmla="*/ 0 h 53"/>
              <a:gd name="T2" fmla="*/ 25 w 99"/>
              <a:gd name="T3" fmla="*/ 0 h 53"/>
              <a:gd name="T4" fmla="*/ 0 w 99"/>
              <a:gd name="T5" fmla="*/ 15 h 53"/>
              <a:gd name="T6" fmla="*/ 45 w 99"/>
              <a:gd name="T7" fmla="*/ 52 h 53"/>
              <a:gd name="T8" fmla="*/ 50 w 99"/>
              <a:gd name="T9" fmla="*/ 53 h 53"/>
              <a:gd name="T10" fmla="*/ 54 w 99"/>
              <a:gd name="T11" fmla="*/ 52 h 53"/>
              <a:gd name="T12" fmla="*/ 99 w 99"/>
              <a:gd name="T13" fmla="*/ 26 h 53"/>
              <a:gd name="T14" fmla="*/ 74 w 99"/>
              <a:gd name="T15" fmla="*/ 12 h 53"/>
              <a:gd name="T16" fmla="*/ 55 w 99"/>
              <a:gd name="T17" fmla="*/ 23 h 53"/>
              <a:gd name="T18" fmla="*/ 51 w 99"/>
              <a:gd name="T19" fmla="*/ 24 h 53"/>
              <a:gd name="T20" fmla="*/ 45 w 99"/>
              <a:gd name="T21" fmla="*/ 22 h 53"/>
              <a:gd name="T22" fmla="*/ 25 w 99"/>
              <a:gd name="T23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9" h="53">
                <a:moveTo>
                  <a:pt x="25" y="0"/>
                </a:moveTo>
                <a:cubicBezTo>
                  <a:pt x="25" y="0"/>
                  <a:pt x="25" y="0"/>
                  <a:pt x="25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45" y="52"/>
                  <a:pt x="45" y="52"/>
                  <a:pt x="45" y="52"/>
                </a:cubicBezTo>
                <a:cubicBezTo>
                  <a:pt x="47" y="53"/>
                  <a:pt x="48" y="53"/>
                  <a:pt x="50" y="53"/>
                </a:cubicBezTo>
                <a:cubicBezTo>
                  <a:pt x="52" y="53"/>
                  <a:pt x="53" y="53"/>
                  <a:pt x="54" y="52"/>
                </a:cubicBezTo>
                <a:cubicBezTo>
                  <a:pt x="99" y="26"/>
                  <a:pt x="99" y="26"/>
                  <a:pt x="99" y="26"/>
                </a:cubicBezTo>
                <a:cubicBezTo>
                  <a:pt x="74" y="12"/>
                  <a:pt x="74" y="12"/>
                  <a:pt x="74" y="12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4"/>
                  <a:pt x="52" y="24"/>
                  <a:pt x="51" y="24"/>
                </a:cubicBezTo>
                <a:cubicBezTo>
                  <a:pt x="49" y="24"/>
                  <a:pt x="47" y="23"/>
                  <a:pt x="45" y="22"/>
                </a:cubicBezTo>
                <a:cubicBezTo>
                  <a:pt x="25" y="0"/>
                  <a:pt x="25" y="0"/>
                  <a:pt x="25" y="0"/>
                </a:cubicBezTo>
              </a:path>
            </a:pathLst>
          </a:custGeom>
          <a:solidFill>
            <a:srgbClr val="008FB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5" name="Freeform 531"/>
          <p:cNvSpPr>
            <a:spLocks/>
          </p:cNvSpPr>
          <p:nvPr userDrawn="1"/>
        </p:nvSpPr>
        <p:spPr bwMode="auto">
          <a:xfrm>
            <a:off x="8601783" y="2501526"/>
            <a:ext cx="81770" cy="45428"/>
          </a:xfrm>
          <a:custGeom>
            <a:avLst/>
            <a:gdLst>
              <a:gd name="T0" fmla="*/ 15 w 45"/>
              <a:gd name="T1" fmla="*/ 0 h 25"/>
              <a:gd name="T2" fmla="*/ 0 w 45"/>
              <a:gd name="T3" fmla="*/ 9 h 25"/>
              <a:gd name="T4" fmla="*/ 29 w 45"/>
              <a:gd name="T5" fmla="*/ 25 h 25"/>
              <a:gd name="T6" fmla="*/ 45 w 45"/>
              <a:gd name="T7" fmla="*/ 17 h 25"/>
              <a:gd name="T8" fmla="*/ 15 w 45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">
                <a:moveTo>
                  <a:pt x="15" y="0"/>
                </a:moveTo>
                <a:lnTo>
                  <a:pt x="0" y="9"/>
                </a:lnTo>
                <a:lnTo>
                  <a:pt x="29" y="25"/>
                </a:lnTo>
                <a:lnTo>
                  <a:pt x="45" y="17"/>
                </a:lnTo>
                <a:lnTo>
                  <a:pt x="15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6" name="Freeform 532"/>
          <p:cNvSpPr>
            <a:spLocks/>
          </p:cNvSpPr>
          <p:nvPr userDrawn="1"/>
        </p:nvSpPr>
        <p:spPr bwMode="auto">
          <a:xfrm>
            <a:off x="8654480" y="2532416"/>
            <a:ext cx="29074" cy="50880"/>
          </a:xfrm>
          <a:custGeom>
            <a:avLst/>
            <a:gdLst>
              <a:gd name="T0" fmla="*/ 0 w 16"/>
              <a:gd name="T1" fmla="*/ 8 h 28"/>
              <a:gd name="T2" fmla="*/ 16 w 16"/>
              <a:gd name="T3" fmla="*/ 0 h 28"/>
              <a:gd name="T4" fmla="*/ 16 w 16"/>
              <a:gd name="T5" fmla="*/ 20 h 28"/>
              <a:gd name="T6" fmla="*/ 0 w 16"/>
              <a:gd name="T7" fmla="*/ 28 h 28"/>
              <a:gd name="T8" fmla="*/ 0 w 16"/>
              <a:gd name="T9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8">
                <a:moveTo>
                  <a:pt x="0" y="8"/>
                </a:moveTo>
                <a:lnTo>
                  <a:pt x="16" y="0"/>
                </a:lnTo>
                <a:lnTo>
                  <a:pt x="16" y="20"/>
                </a:lnTo>
                <a:lnTo>
                  <a:pt x="0" y="28"/>
                </a:lnTo>
                <a:lnTo>
                  <a:pt x="0" y="8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7" name="Freeform 533"/>
          <p:cNvSpPr>
            <a:spLocks/>
          </p:cNvSpPr>
          <p:nvPr userDrawn="1"/>
        </p:nvSpPr>
        <p:spPr bwMode="auto">
          <a:xfrm>
            <a:off x="8254708" y="2757741"/>
            <a:ext cx="27256" cy="43611"/>
          </a:xfrm>
          <a:custGeom>
            <a:avLst/>
            <a:gdLst>
              <a:gd name="T0" fmla="*/ 15 w 15"/>
              <a:gd name="T1" fmla="*/ 24 h 24"/>
              <a:gd name="T2" fmla="*/ 0 w 15"/>
              <a:gd name="T3" fmla="*/ 15 h 24"/>
              <a:gd name="T4" fmla="*/ 0 w 15"/>
              <a:gd name="T5" fmla="*/ 0 h 24"/>
              <a:gd name="T6" fmla="*/ 15 w 15"/>
              <a:gd name="T7" fmla="*/ 8 h 24"/>
              <a:gd name="T8" fmla="*/ 15 w 1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24">
                <a:moveTo>
                  <a:pt x="15" y="24"/>
                </a:moveTo>
                <a:lnTo>
                  <a:pt x="0" y="15"/>
                </a:lnTo>
                <a:lnTo>
                  <a:pt x="0" y="0"/>
                </a:lnTo>
                <a:lnTo>
                  <a:pt x="15" y="8"/>
                </a:lnTo>
                <a:lnTo>
                  <a:pt x="15" y="24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8" name="Freeform 534"/>
          <p:cNvSpPr>
            <a:spLocks/>
          </p:cNvSpPr>
          <p:nvPr userDrawn="1"/>
        </p:nvSpPr>
        <p:spPr bwMode="auto">
          <a:xfrm>
            <a:off x="8481849" y="3133889"/>
            <a:ext cx="52696" cy="61783"/>
          </a:xfrm>
          <a:custGeom>
            <a:avLst/>
            <a:gdLst>
              <a:gd name="T0" fmla="*/ 0 w 29"/>
              <a:gd name="T1" fmla="*/ 34 h 34"/>
              <a:gd name="T2" fmla="*/ 29 w 29"/>
              <a:gd name="T3" fmla="*/ 16 h 34"/>
              <a:gd name="T4" fmla="*/ 0 w 29"/>
              <a:gd name="T5" fmla="*/ 0 h 34"/>
              <a:gd name="T6" fmla="*/ 0 w 29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34">
                <a:moveTo>
                  <a:pt x="0" y="34"/>
                </a:moveTo>
                <a:lnTo>
                  <a:pt x="29" y="16"/>
                </a:lnTo>
                <a:lnTo>
                  <a:pt x="0" y="0"/>
                </a:lnTo>
                <a:lnTo>
                  <a:pt x="0" y="34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39" name="Freeform 535"/>
          <p:cNvSpPr>
            <a:spLocks/>
          </p:cNvSpPr>
          <p:nvPr userDrawn="1"/>
        </p:nvSpPr>
        <p:spPr bwMode="auto">
          <a:xfrm>
            <a:off x="8443690" y="3152059"/>
            <a:ext cx="107210" cy="112662"/>
          </a:xfrm>
          <a:custGeom>
            <a:avLst/>
            <a:gdLst>
              <a:gd name="T0" fmla="*/ 30 w 50"/>
              <a:gd name="T1" fmla="*/ 5 h 52"/>
              <a:gd name="T2" fmla="*/ 0 w 50"/>
              <a:gd name="T3" fmla="*/ 23 h 52"/>
              <a:gd name="T4" fmla="*/ 0 w 50"/>
              <a:gd name="T5" fmla="*/ 52 h 52"/>
              <a:gd name="T6" fmla="*/ 50 w 50"/>
              <a:gd name="T7" fmla="*/ 23 h 52"/>
              <a:gd name="T8" fmla="*/ 50 w 50"/>
              <a:gd name="T9" fmla="*/ 17 h 52"/>
              <a:gd name="T10" fmla="*/ 30 w 50"/>
              <a:gd name="T11" fmla="*/ 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52">
                <a:moveTo>
                  <a:pt x="30" y="5"/>
                </a:moveTo>
                <a:cubicBezTo>
                  <a:pt x="0" y="23"/>
                  <a:pt x="0" y="23"/>
                  <a:pt x="0" y="23"/>
                </a:cubicBezTo>
                <a:cubicBezTo>
                  <a:pt x="0" y="52"/>
                  <a:pt x="0" y="52"/>
                  <a:pt x="0" y="52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7"/>
                  <a:pt x="39" y="0"/>
                  <a:pt x="30" y="5"/>
                </a:cubicBez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0" name="Freeform 536"/>
          <p:cNvSpPr>
            <a:spLocks/>
          </p:cNvSpPr>
          <p:nvPr userDrawn="1"/>
        </p:nvSpPr>
        <p:spPr bwMode="auto">
          <a:xfrm>
            <a:off x="8443690" y="2863135"/>
            <a:ext cx="52696" cy="401586"/>
          </a:xfrm>
          <a:custGeom>
            <a:avLst/>
            <a:gdLst>
              <a:gd name="T0" fmla="*/ 29 w 29"/>
              <a:gd name="T1" fmla="*/ 0 h 221"/>
              <a:gd name="T2" fmla="*/ 29 w 29"/>
              <a:gd name="T3" fmla="*/ 203 h 221"/>
              <a:gd name="T4" fmla="*/ 0 w 29"/>
              <a:gd name="T5" fmla="*/ 221 h 221"/>
              <a:gd name="T6" fmla="*/ 0 w 29"/>
              <a:gd name="T7" fmla="*/ 16 h 221"/>
              <a:gd name="T8" fmla="*/ 29 w 29"/>
              <a:gd name="T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21">
                <a:moveTo>
                  <a:pt x="29" y="0"/>
                </a:moveTo>
                <a:lnTo>
                  <a:pt x="29" y="203"/>
                </a:lnTo>
                <a:lnTo>
                  <a:pt x="0" y="221"/>
                </a:lnTo>
                <a:lnTo>
                  <a:pt x="0" y="16"/>
                </a:lnTo>
                <a:lnTo>
                  <a:pt x="29" y="0"/>
                </a:lnTo>
                <a:close/>
              </a:path>
            </a:pathLst>
          </a:custGeom>
          <a:solidFill>
            <a:srgbClr val="342E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1" name="Freeform 537"/>
          <p:cNvSpPr>
            <a:spLocks/>
          </p:cNvSpPr>
          <p:nvPr userDrawn="1"/>
        </p:nvSpPr>
        <p:spPr bwMode="auto">
          <a:xfrm>
            <a:off x="8316490" y="2281652"/>
            <a:ext cx="168993" cy="218056"/>
          </a:xfrm>
          <a:custGeom>
            <a:avLst/>
            <a:gdLst>
              <a:gd name="T0" fmla="*/ 79 w 79"/>
              <a:gd name="T1" fmla="*/ 23 h 102"/>
              <a:gd name="T2" fmla="*/ 39 w 79"/>
              <a:gd name="T3" fmla="*/ 0 h 102"/>
              <a:gd name="T4" fmla="*/ 8 w 79"/>
              <a:gd name="T5" fmla="*/ 17 h 102"/>
              <a:gd name="T6" fmla="*/ 0 w 79"/>
              <a:gd name="T7" fmla="*/ 31 h 102"/>
              <a:gd name="T8" fmla="*/ 0 w 79"/>
              <a:gd name="T9" fmla="*/ 79 h 102"/>
              <a:gd name="T10" fmla="*/ 41 w 79"/>
              <a:gd name="T11" fmla="*/ 102 h 102"/>
              <a:gd name="T12" fmla="*/ 65 w 79"/>
              <a:gd name="T13" fmla="*/ 89 h 102"/>
              <a:gd name="T14" fmla="*/ 79 w 79"/>
              <a:gd name="T15" fmla="*/ 65 h 102"/>
              <a:gd name="T16" fmla="*/ 79 w 79"/>
              <a:gd name="T17" fmla="*/ 23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102">
                <a:moveTo>
                  <a:pt x="79" y="23"/>
                </a:moveTo>
                <a:cubicBezTo>
                  <a:pt x="39" y="0"/>
                  <a:pt x="39" y="0"/>
                  <a:pt x="39" y="0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20"/>
                  <a:pt x="0" y="25"/>
                  <a:pt x="0" y="31"/>
                </a:cubicBezTo>
                <a:cubicBezTo>
                  <a:pt x="0" y="79"/>
                  <a:pt x="0" y="79"/>
                  <a:pt x="0" y="79"/>
                </a:cubicBezTo>
                <a:cubicBezTo>
                  <a:pt x="41" y="102"/>
                  <a:pt x="41" y="102"/>
                  <a:pt x="41" y="102"/>
                </a:cubicBezTo>
                <a:cubicBezTo>
                  <a:pt x="65" y="89"/>
                  <a:pt x="65" y="89"/>
                  <a:pt x="65" y="89"/>
                </a:cubicBezTo>
                <a:cubicBezTo>
                  <a:pt x="73" y="84"/>
                  <a:pt x="79" y="75"/>
                  <a:pt x="79" y="65"/>
                </a:cubicBezTo>
                <a:lnTo>
                  <a:pt x="79" y="23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2" name="Freeform 538"/>
          <p:cNvSpPr>
            <a:spLocks/>
          </p:cNvSpPr>
          <p:nvPr userDrawn="1"/>
        </p:nvSpPr>
        <p:spPr bwMode="auto">
          <a:xfrm>
            <a:off x="8423701" y="2352521"/>
            <a:ext cx="61783" cy="138102"/>
          </a:xfrm>
          <a:custGeom>
            <a:avLst/>
            <a:gdLst>
              <a:gd name="T0" fmla="*/ 29 w 29"/>
              <a:gd name="T1" fmla="*/ 0 h 65"/>
              <a:gd name="T2" fmla="*/ 8 w 29"/>
              <a:gd name="T3" fmla="*/ 12 h 65"/>
              <a:gd name="T4" fmla="*/ 0 w 29"/>
              <a:gd name="T5" fmla="*/ 26 h 65"/>
              <a:gd name="T6" fmla="*/ 0 w 29"/>
              <a:gd name="T7" fmla="*/ 65 h 65"/>
              <a:gd name="T8" fmla="*/ 15 w 29"/>
              <a:gd name="T9" fmla="*/ 56 h 65"/>
              <a:gd name="T10" fmla="*/ 29 w 29"/>
              <a:gd name="T11" fmla="*/ 32 h 65"/>
              <a:gd name="T12" fmla="*/ 29 w 29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65">
                <a:moveTo>
                  <a:pt x="29" y="0"/>
                </a:moveTo>
                <a:cubicBezTo>
                  <a:pt x="8" y="12"/>
                  <a:pt x="8" y="12"/>
                  <a:pt x="8" y="12"/>
                </a:cubicBezTo>
                <a:cubicBezTo>
                  <a:pt x="3" y="15"/>
                  <a:pt x="0" y="20"/>
                  <a:pt x="0" y="26"/>
                </a:cubicBezTo>
                <a:cubicBezTo>
                  <a:pt x="0" y="65"/>
                  <a:pt x="0" y="65"/>
                  <a:pt x="0" y="65"/>
                </a:cubicBezTo>
                <a:cubicBezTo>
                  <a:pt x="15" y="56"/>
                  <a:pt x="15" y="56"/>
                  <a:pt x="15" y="56"/>
                </a:cubicBezTo>
                <a:cubicBezTo>
                  <a:pt x="23" y="51"/>
                  <a:pt x="29" y="42"/>
                  <a:pt x="29" y="32"/>
                </a:cubicBezTo>
                <a:lnTo>
                  <a:pt x="29" y="0"/>
                </a:lnTo>
                <a:close/>
              </a:path>
            </a:pathLst>
          </a:custGeom>
          <a:solidFill>
            <a:srgbClr val="F0D0B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3" name="Freeform 539"/>
          <p:cNvSpPr>
            <a:spLocks/>
          </p:cNvSpPr>
          <p:nvPr userDrawn="1"/>
        </p:nvSpPr>
        <p:spPr bwMode="auto">
          <a:xfrm>
            <a:off x="8400079" y="2272567"/>
            <a:ext cx="99943" cy="79954"/>
          </a:xfrm>
          <a:custGeom>
            <a:avLst/>
            <a:gdLst>
              <a:gd name="T0" fmla="*/ 8 w 47"/>
              <a:gd name="T1" fmla="*/ 0 h 37"/>
              <a:gd name="T2" fmla="*/ 47 w 47"/>
              <a:gd name="T3" fmla="*/ 23 h 37"/>
              <a:gd name="T4" fmla="*/ 47 w 47"/>
              <a:gd name="T5" fmla="*/ 23 h 37"/>
              <a:gd name="T6" fmla="*/ 40 w 47"/>
              <a:gd name="T7" fmla="*/ 37 h 37"/>
              <a:gd name="T8" fmla="*/ 40 w 47"/>
              <a:gd name="T9" fmla="*/ 27 h 37"/>
              <a:gd name="T10" fmla="*/ 0 w 47"/>
              <a:gd name="T11" fmla="*/ 4 h 37"/>
              <a:gd name="T12" fmla="*/ 8 w 47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7">
                <a:moveTo>
                  <a:pt x="8" y="0"/>
                </a:moveTo>
                <a:cubicBezTo>
                  <a:pt x="47" y="23"/>
                  <a:pt x="47" y="23"/>
                  <a:pt x="47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9"/>
                  <a:pt x="44" y="34"/>
                  <a:pt x="40" y="37"/>
                </a:cubicBezTo>
                <a:cubicBezTo>
                  <a:pt x="40" y="27"/>
                  <a:pt x="40" y="27"/>
                  <a:pt x="40" y="27"/>
                </a:cubicBezTo>
                <a:cubicBezTo>
                  <a:pt x="0" y="4"/>
                  <a:pt x="0" y="4"/>
                  <a:pt x="0" y="4"/>
                </a:cubicBezTo>
                <a:lnTo>
                  <a:pt x="8" y="0"/>
                </a:lnTo>
                <a:close/>
              </a:path>
            </a:pathLst>
          </a:custGeom>
          <a:solidFill>
            <a:srgbClr val="22222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44" name="Freeform 540"/>
          <p:cNvSpPr>
            <a:spLocks/>
          </p:cNvSpPr>
          <p:nvPr userDrawn="1"/>
        </p:nvSpPr>
        <p:spPr bwMode="auto">
          <a:xfrm>
            <a:off x="8254711" y="2423388"/>
            <a:ext cx="27256" cy="350706"/>
          </a:xfrm>
          <a:custGeom>
            <a:avLst/>
            <a:gdLst>
              <a:gd name="T0" fmla="*/ 0 w 13"/>
              <a:gd name="T1" fmla="*/ 156 h 164"/>
              <a:gd name="T2" fmla="*/ 13 w 13"/>
              <a:gd name="T3" fmla="*/ 164 h 164"/>
              <a:gd name="T4" fmla="*/ 13 w 13"/>
              <a:gd name="T5" fmla="*/ 4 h 164"/>
              <a:gd name="T6" fmla="*/ 13 w 13"/>
              <a:gd name="T7" fmla="*/ 3 h 164"/>
              <a:gd name="T8" fmla="*/ 0 w 13"/>
              <a:gd name="T9" fmla="*/ 10 h 164"/>
              <a:gd name="T10" fmla="*/ 0 w 13"/>
              <a:gd name="T11" fmla="*/ 15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64">
                <a:moveTo>
                  <a:pt x="0" y="156"/>
                </a:moveTo>
                <a:cubicBezTo>
                  <a:pt x="13" y="164"/>
                  <a:pt x="13" y="164"/>
                  <a:pt x="13" y="16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7" y="0"/>
                  <a:pt x="0" y="4"/>
                  <a:pt x="0" y="10"/>
                </a:cubicBezTo>
                <a:lnTo>
                  <a:pt x="0" y="156"/>
                </a:lnTo>
                <a:close/>
              </a:path>
            </a:pathLst>
          </a:custGeom>
          <a:solidFill>
            <a:srgbClr val="00C1D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3" name="Freeform 549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4" name="Freeform 550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102 h 154"/>
              <a:gd name="T2" fmla="*/ 0 w 89"/>
              <a:gd name="T3" fmla="*/ 0 h 154"/>
              <a:gd name="T4" fmla="*/ 89 w 89"/>
              <a:gd name="T5" fmla="*/ 51 h 154"/>
              <a:gd name="T6" fmla="*/ 89 w 89"/>
              <a:gd name="T7" fmla="*/ 154 h 154"/>
              <a:gd name="T8" fmla="*/ 0 w 89"/>
              <a:gd name="T9" fmla="*/ 10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102"/>
                </a:moveTo>
                <a:lnTo>
                  <a:pt x="0" y="0"/>
                </a:lnTo>
                <a:lnTo>
                  <a:pt x="89" y="51"/>
                </a:lnTo>
                <a:lnTo>
                  <a:pt x="89" y="154"/>
                </a:lnTo>
                <a:lnTo>
                  <a:pt x="0" y="10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5" name="Freeform 551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  <a:close/>
              </a:path>
            </a:pathLst>
          </a:custGeom>
          <a:solidFill>
            <a:srgbClr val="8BC06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6" name="Freeform 552"/>
          <p:cNvSpPr>
            <a:spLocks/>
          </p:cNvSpPr>
          <p:nvPr userDrawn="1"/>
        </p:nvSpPr>
        <p:spPr bwMode="auto">
          <a:xfrm>
            <a:off x="9597572" y="4921946"/>
            <a:ext cx="161724" cy="279839"/>
          </a:xfrm>
          <a:custGeom>
            <a:avLst/>
            <a:gdLst>
              <a:gd name="T0" fmla="*/ 0 w 89"/>
              <a:gd name="T1" fmla="*/ 0 h 154"/>
              <a:gd name="T2" fmla="*/ 0 w 89"/>
              <a:gd name="T3" fmla="*/ 102 h 154"/>
              <a:gd name="T4" fmla="*/ 89 w 89"/>
              <a:gd name="T5" fmla="*/ 154 h 154"/>
              <a:gd name="T6" fmla="*/ 89 w 89"/>
              <a:gd name="T7" fmla="*/ 51 h 154"/>
              <a:gd name="T8" fmla="*/ 0 w 89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4">
                <a:moveTo>
                  <a:pt x="0" y="0"/>
                </a:moveTo>
                <a:lnTo>
                  <a:pt x="0" y="102"/>
                </a:lnTo>
                <a:lnTo>
                  <a:pt x="89" y="154"/>
                </a:lnTo>
                <a:lnTo>
                  <a:pt x="89" y="5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7" name="Freeform 553"/>
          <p:cNvSpPr>
            <a:spLocks/>
          </p:cNvSpPr>
          <p:nvPr userDrawn="1"/>
        </p:nvSpPr>
        <p:spPr bwMode="auto">
          <a:xfrm>
            <a:off x="9597568" y="4829272"/>
            <a:ext cx="319815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  <a:close/>
              </a:path>
            </a:pathLst>
          </a:custGeom>
          <a:solidFill>
            <a:srgbClr val="A4D55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8" name="Freeform 554"/>
          <p:cNvSpPr>
            <a:spLocks/>
          </p:cNvSpPr>
          <p:nvPr userDrawn="1"/>
        </p:nvSpPr>
        <p:spPr bwMode="auto">
          <a:xfrm>
            <a:off x="9597566" y="4829272"/>
            <a:ext cx="319814" cy="185348"/>
          </a:xfrm>
          <a:custGeom>
            <a:avLst/>
            <a:gdLst>
              <a:gd name="T0" fmla="*/ 0 w 176"/>
              <a:gd name="T1" fmla="*/ 51 h 102"/>
              <a:gd name="T2" fmla="*/ 89 w 176"/>
              <a:gd name="T3" fmla="*/ 0 h 102"/>
              <a:gd name="T4" fmla="*/ 176 w 176"/>
              <a:gd name="T5" fmla="*/ 51 h 102"/>
              <a:gd name="T6" fmla="*/ 89 w 176"/>
              <a:gd name="T7" fmla="*/ 102 h 102"/>
              <a:gd name="T8" fmla="*/ 0 w 176"/>
              <a:gd name="T9" fmla="*/ 5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0" y="51"/>
                </a:moveTo>
                <a:lnTo>
                  <a:pt x="89" y="0"/>
                </a:lnTo>
                <a:lnTo>
                  <a:pt x="176" y="51"/>
                </a:lnTo>
                <a:lnTo>
                  <a:pt x="89" y="102"/>
                </a:lnTo>
                <a:lnTo>
                  <a:pt x="0" y="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59" name="Freeform 555"/>
          <p:cNvSpPr>
            <a:spLocks/>
          </p:cNvSpPr>
          <p:nvPr userDrawn="1"/>
        </p:nvSpPr>
        <p:spPr bwMode="auto">
          <a:xfrm>
            <a:off x="9597564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  <a:close/>
              </a:path>
            </a:pathLst>
          </a:custGeom>
          <a:solidFill>
            <a:srgbClr val="AFD97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0" name="Freeform 556"/>
          <p:cNvSpPr>
            <a:spLocks/>
          </p:cNvSpPr>
          <p:nvPr userDrawn="1"/>
        </p:nvSpPr>
        <p:spPr bwMode="auto">
          <a:xfrm>
            <a:off x="9597561" y="4829272"/>
            <a:ext cx="319814" cy="185348"/>
          </a:xfrm>
          <a:custGeom>
            <a:avLst/>
            <a:gdLst>
              <a:gd name="T0" fmla="*/ 89 w 176"/>
              <a:gd name="T1" fmla="*/ 0 h 102"/>
              <a:gd name="T2" fmla="*/ 0 w 176"/>
              <a:gd name="T3" fmla="*/ 51 h 102"/>
              <a:gd name="T4" fmla="*/ 89 w 176"/>
              <a:gd name="T5" fmla="*/ 102 h 102"/>
              <a:gd name="T6" fmla="*/ 176 w 176"/>
              <a:gd name="T7" fmla="*/ 51 h 102"/>
              <a:gd name="T8" fmla="*/ 89 w 176"/>
              <a:gd name="T9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102">
                <a:moveTo>
                  <a:pt x="89" y="0"/>
                </a:moveTo>
                <a:lnTo>
                  <a:pt x="0" y="51"/>
                </a:lnTo>
                <a:lnTo>
                  <a:pt x="89" y="102"/>
                </a:lnTo>
                <a:lnTo>
                  <a:pt x="176" y="51"/>
                </a:lnTo>
                <a:lnTo>
                  <a:pt x="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1" name="Freeform 557"/>
          <p:cNvSpPr>
            <a:spLocks/>
          </p:cNvSpPr>
          <p:nvPr userDrawn="1"/>
        </p:nvSpPr>
        <p:spPr bwMode="auto">
          <a:xfrm>
            <a:off x="9759284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00A19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2" name="Freeform 558"/>
          <p:cNvSpPr>
            <a:spLocks/>
          </p:cNvSpPr>
          <p:nvPr userDrawn="1"/>
        </p:nvSpPr>
        <p:spPr bwMode="auto">
          <a:xfrm>
            <a:off x="9759282" y="4921946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63" name="Freeform 559"/>
          <p:cNvSpPr>
            <a:spLocks/>
          </p:cNvSpPr>
          <p:nvPr userDrawn="1"/>
        </p:nvSpPr>
        <p:spPr bwMode="auto">
          <a:xfrm>
            <a:off x="9759279" y="4921947"/>
            <a:ext cx="158089" cy="279839"/>
          </a:xfrm>
          <a:custGeom>
            <a:avLst/>
            <a:gdLst>
              <a:gd name="T0" fmla="*/ 0 w 87"/>
              <a:gd name="T1" fmla="*/ 51 h 154"/>
              <a:gd name="T2" fmla="*/ 87 w 87"/>
              <a:gd name="T3" fmla="*/ 0 h 154"/>
              <a:gd name="T4" fmla="*/ 87 w 87"/>
              <a:gd name="T5" fmla="*/ 102 h 154"/>
              <a:gd name="T6" fmla="*/ 0 w 87"/>
              <a:gd name="T7" fmla="*/ 154 h 154"/>
              <a:gd name="T8" fmla="*/ 0 w 87"/>
              <a:gd name="T9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54">
                <a:moveTo>
                  <a:pt x="0" y="51"/>
                </a:moveTo>
                <a:lnTo>
                  <a:pt x="87" y="0"/>
                </a:lnTo>
                <a:lnTo>
                  <a:pt x="87" y="102"/>
                </a:lnTo>
                <a:lnTo>
                  <a:pt x="0" y="154"/>
                </a:lnTo>
                <a:lnTo>
                  <a:pt x="0" y="51"/>
                </a:lnTo>
                <a:close/>
              </a:path>
            </a:pathLst>
          </a:custGeom>
          <a:solidFill>
            <a:srgbClr val="77BC1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07" name="Freeform 603"/>
          <p:cNvSpPr>
            <a:spLocks/>
          </p:cNvSpPr>
          <p:nvPr userDrawn="1"/>
        </p:nvSpPr>
        <p:spPr bwMode="auto">
          <a:xfrm>
            <a:off x="8443656" y="2906748"/>
            <a:ext cx="210787" cy="739573"/>
          </a:xfrm>
          <a:custGeom>
            <a:avLst/>
            <a:gdLst>
              <a:gd name="T0" fmla="*/ 29 w 116"/>
              <a:gd name="T1" fmla="*/ 407 h 407"/>
              <a:gd name="T2" fmla="*/ 0 w 116"/>
              <a:gd name="T3" fmla="*/ 391 h 407"/>
              <a:gd name="T4" fmla="*/ 87 w 116"/>
              <a:gd name="T5" fmla="*/ 0 h 407"/>
              <a:gd name="T6" fmla="*/ 116 w 116"/>
              <a:gd name="T7" fmla="*/ 16 h 407"/>
              <a:gd name="T8" fmla="*/ 29 w 116"/>
              <a:gd name="T9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407">
                <a:moveTo>
                  <a:pt x="29" y="407"/>
                </a:moveTo>
                <a:lnTo>
                  <a:pt x="0" y="391"/>
                </a:lnTo>
                <a:lnTo>
                  <a:pt x="87" y="0"/>
                </a:lnTo>
                <a:lnTo>
                  <a:pt x="116" y="16"/>
                </a:lnTo>
                <a:lnTo>
                  <a:pt x="29" y="407"/>
                </a:lnTo>
                <a:close/>
              </a:path>
            </a:pathLst>
          </a:custGeom>
          <a:solidFill>
            <a:srgbClr val="72594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50" name="组合 10349"/>
          <p:cNvGrpSpPr/>
          <p:nvPr userDrawn="1"/>
        </p:nvGrpSpPr>
        <p:grpSpPr>
          <a:xfrm>
            <a:off x="9874250" y="5667376"/>
            <a:ext cx="817563" cy="542924"/>
            <a:chOff x="9874250" y="5667376"/>
            <a:chExt cx="817563" cy="542924"/>
          </a:xfrm>
        </p:grpSpPr>
        <p:sp>
          <p:nvSpPr>
            <p:cNvPr id="5" name="Freeform 5"/>
            <p:cNvSpPr>
              <a:spLocks noEditPoints="1"/>
            </p:cNvSpPr>
            <p:nvPr userDrawn="1"/>
          </p:nvSpPr>
          <p:spPr bwMode="auto">
            <a:xfrm>
              <a:off x="9874250" y="5667376"/>
              <a:ext cx="771525" cy="312737"/>
            </a:xfrm>
            <a:custGeom>
              <a:avLst/>
              <a:gdLst>
                <a:gd name="T0" fmla="*/ 1090 w 1246"/>
                <a:gd name="T1" fmla="*/ 360 h 502"/>
                <a:gd name="T2" fmla="*/ 1127 w 1246"/>
                <a:gd name="T3" fmla="*/ 374 h 502"/>
                <a:gd name="T4" fmla="*/ 983 w 1246"/>
                <a:gd name="T5" fmla="*/ 67 h 502"/>
                <a:gd name="T6" fmla="*/ 250 w 1246"/>
                <a:gd name="T7" fmla="*/ 145 h 502"/>
                <a:gd name="T8" fmla="*/ 156 w 1246"/>
                <a:gd name="T9" fmla="*/ 361 h 502"/>
                <a:gd name="T10" fmla="*/ 0 w 1246"/>
                <a:gd name="T11" fmla="*/ 419 h 502"/>
                <a:gd name="T12" fmla="*/ 210 w 1246"/>
                <a:gd name="T13" fmla="*/ 427 h 502"/>
                <a:gd name="T14" fmla="*/ 334 w 1246"/>
                <a:gd name="T15" fmla="*/ 490 h 502"/>
                <a:gd name="T16" fmla="*/ 374 w 1246"/>
                <a:gd name="T17" fmla="*/ 502 h 502"/>
                <a:gd name="T18" fmla="*/ 441 w 1246"/>
                <a:gd name="T19" fmla="*/ 446 h 502"/>
                <a:gd name="T20" fmla="*/ 1090 w 1246"/>
                <a:gd name="T21" fmla="*/ 360 h 502"/>
                <a:gd name="T22" fmla="*/ 974 w 1246"/>
                <a:gd name="T23" fmla="*/ 221 h 502"/>
                <a:gd name="T24" fmla="*/ 977 w 1246"/>
                <a:gd name="T25" fmla="*/ 269 h 502"/>
                <a:gd name="T26" fmla="*/ 879 w 1246"/>
                <a:gd name="T27" fmla="*/ 284 h 502"/>
                <a:gd name="T28" fmla="*/ 865 w 1246"/>
                <a:gd name="T29" fmla="*/ 233 h 502"/>
                <a:gd name="T30" fmla="*/ 974 w 1246"/>
                <a:gd name="T31" fmla="*/ 221 h 502"/>
                <a:gd name="T32" fmla="*/ 592 w 1246"/>
                <a:gd name="T33" fmla="*/ 193 h 502"/>
                <a:gd name="T34" fmla="*/ 579 w 1246"/>
                <a:gd name="T35" fmla="*/ 142 h 502"/>
                <a:gd name="T36" fmla="*/ 688 w 1246"/>
                <a:gd name="T37" fmla="*/ 131 h 502"/>
                <a:gd name="T38" fmla="*/ 691 w 1246"/>
                <a:gd name="T39" fmla="*/ 178 h 502"/>
                <a:gd name="T40" fmla="*/ 592 w 1246"/>
                <a:gd name="T41" fmla="*/ 193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6" h="502">
                  <a:moveTo>
                    <a:pt x="1090" y="360"/>
                  </a:moveTo>
                  <a:cubicBezTo>
                    <a:pt x="1104" y="364"/>
                    <a:pt x="1116" y="369"/>
                    <a:pt x="1127" y="374"/>
                  </a:cubicBezTo>
                  <a:cubicBezTo>
                    <a:pt x="1246" y="258"/>
                    <a:pt x="1184" y="128"/>
                    <a:pt x="983" y="67"/>
                  </a:cubicBezTo>
                  <a:cubicBezTo>
                    <a:pt x="758" y="0"/>
                    <a:pt x="431" y="33"/>
                    <a:pt x="250" y="145"/>
                  </a:cubicBezTo>
                  <a:cubicBezTo>
                    <a:pt x="145" y="210"/>
                    <a:pt x="120" y="284"/>
                    <a:pt x="156" y="361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210" y="427"/>
                    <a:pt x="210" y="427"/>
                    <a:pt x="210" y="427"/>
                  </a:cubicBezTo>
                  <a:cubicBezTo>
                    <a:pt x="251" y="451"/>
                    <a:pt x="283" y="472"/>
                    <a:pt x="334" y="490"/>
                  </a:cubicBezTo>
                  <a:cubicBezTo>
                    <a:pt x="347" y="494"/>
                    <a:pt x="360" y="499"/>
                    <a:pt x="374" y="502"/>
                  </a:cubicBezTo>
                  <a:cubicBezTo>
                    <a:pt x="391" y="483"/>
                    <a:pt x="413" y="464"/>
                    <a:pt x="441" y="446"/>
                  </a:cubicBezTo>
                  <a:cubicBezTo>
                    <a:pt x="607" y="337"/>
                    <a:pt x="896" y="298"/>
                    <a:pt x="1090" y="360"/>
                  </a:cubicBezTo>
                  <a:close/>
                  <a:moveTo>
                    <a:pt x="974" y="221"/>
                  </a:moveTo>
                  <a:cubicBezTo>
                    <a:pt x="1005" y="231"/>
                    <a:pt x="1006" y="250"/>
                    <a:pt x="977" y="269"/>
                  </a:cubicBezTo>
                  <a:cubicBezTo>
                    <a:pt x="949" y="288"/>
                    <a:pt x="909" y="294"/>
                    <a:pt x="879" y="284"/>
                  </a:cubicBezTo>
                  <a:cubicBezTo>
                    <a:pt x="848" y="274"/>
                    <a:pt x="836" y="252"/>
                    <a:pt x="865" y="233"/>
                  </a:cubicBezTo>
                  <a:cubicBezTo>
                    <a:pt x="894" y="214"/>
                    <a:pt x="943" y="211"/>
                    <a:pt x="974" y="221"/>
                  </a:cubicBezTo>
                  <a:close/>
                  <a:moveTo>
                    <a:pt x="592" y="193"/>
                  </a:moveTo>
                  <a:cubicBezTo>
                    <a:pt x="562" y="183"/>
                    <a:pt x="550" y="161"/>
                    <a:pt x="579" y="142"/>
                  </a:cubicBezTo>
                  <a:cubicBezTo>
                    <a:pt x="607" y="124"/>
                    <a:pt x="657" y="122"/>
                    <a:pt x="688" y="131"/>
                  </a:cubicBezTo>
                  <a:cubicBezTo>
                    <a:pt x="718" y="141"/>
                    <a:pt x="720" y="160"/>
                    <a:pt x="691" y="178"/>
                  </a:cubicBezTo>
                  <a:cubicBezTo>
                    <a:pt x="663" y="197"/>
                    <a:pt x="623" y="202"/>
                    <a:pt x="592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 userDrawn="1"/>
          </p:nvSpPr>
          <p:spPr bwMode="auto">
            <a:xfrm>
              <a:off x="10071100" y="5867400"/>
              <a:ext cx="620713" cy="342900"/>
            </a:xfrm>
            <a:custGeom>
              <a:avLst/>
              <a:gdLst>
                <a:gd name="T0" fmla="*/ 848 w 1001"/>
                <a:gd name="T1" fmla="*/ 371 h 553"/>
                <a:gd name="T2" fmla="*/ 778 w 1001"/>
                <a:gd name="T3" fmla="*/ 63 h 553"/>
                <a:gd name="T4" fmla="*/ 153 w 1001"/>
                <a:gd name="T5" fmla="*/ 132 h 553"/>
                <a:gd name="T6" fmla="*/ 224 w 1001"/>
                <a:gd name="T7" fmla="*/ 441 h 553"/>
                <a:gd name="T8" fmla="*/ 366 w 1001"/>
                <a:gd name="T9" fmla="*/ 472 h 553"/>
                <a:gd name="T10" fmla="*/ 421 w 1001"/>
                <a:gd name="T11" fmla="*/ 553 h 553"/>
                <a:gd name="T12" fmla="*/ 485 w 1001"/>
                <a:gd name="T13" fmla="*/ 475 h 553"/>
                <a:gd name="T14" fmla="*/ 848 w 1001"/>
                <a:gd name="T15" fmla="*/ 371 h 553"/>
                <a:gd name="T16" fmla="*/ 436 w 1001"/>
                <a:gd name="T17" fmla="*/ 180 h 553"/>
                <a:gd name="T18" fmla="*/ 433 w 1001"/>
                <a:gd name="T19" fmla="*/ 141 h 553"/>
                <a:gd name="T20" fmla="*/ 512 w 1001"/>
                <a:gd name="T21" fmla="*/ 129 h 553"/>
                <a:gd name="T22" fmla="*/ 525 w 1001"/>
                <a:gd name="T23" fmla="*/ 172 h 553"/>
                <a:gd name="T24" fmla="*/ 436 w 1001"/>
                <a:gd name="T25" fmla="*/ 180 h 553"/>
                <a:gd name="T26" fmla="*/ 661 w 1001"/>
                <a:gd name="T27" fmla="*/ 257 h 553"/>
                <a:gd name="T28" fmla="*/ 658 w 1001"/>
                <a:gd name="T29" fmla="*/ 217 h 553"/>
                <a:gd name="T30" fmla="*/ 737 w 1001"/>
                <a:gd name="T31" fmla="*/ 204 h 553"/>
                <a:gd name="T32" fmla="*/ 750 w 1001"/>
                <a:gd name="T33" fmla="*/ 248 h 553"/>
                <a:gd name="T34" fmla="*/ 661 w 1001"/>
                <a:gd name="T35" fmla="*/ 25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1" h="553">
                  <a:moveTo>
                    <a:pt x="848" y="371"/>
                  </a:moveTo>
                  <a:cubicBezTo>
                    <a:pt x="1001" y="263"/>
                    <a:pt x="961" y="122"/>
                    <a:pt x="778" y="63"/>
                  </a:cubicBezTo>
                  <a:cubicBezTo>
                    <a:pt x="583" y="0"/>
                    <a:pt x="306" y="32"/>
                    <a:pt x="153" y="132"/>
                  </a:cubicBezTo>
                  <a:cubicBezTo>
                    <a:pt x="0" y="232"/>
                    <a:pt x="30" y="369"/>
                    <a:pt x="224" y="441"/>
                  </a:cubicBezTo>
                  <a:cubicBezTo>
                    <a:pt x="265" y="455"/>
                    <a:pt x="315" y="464"/>
                    <a:pt x="366" y="472"/>
                  </a:cubicBezTo>
                  <a:cubicBezTo>
                    <a:pt x="421" y="553"/>
                    <a:pt x="421" y="553"/>
                    <a:pt x="421" y="553"/>
                  </a:cubicBezTo>
                  <a:cubicBezTo>
                    <a:pt x="485" y="475"/>
                    <a:pt x="485" y="475"/>
                    <a:pt x="485" y="475"/>
                  </a:cubicBezTo>
                  <a:cubicBezTo>
                    <a:pt x="625" y="465"/>
                    <a:pt x="762" y="432"/>
                    <a:pt x="848" y="371"/>
                  </a:cubicBezTo>
                  <a:close/>
                  <a:moveTo>
                    <a:pt x="436" y="180"/>
                  </a:moveTo>
                  <a:cubicBezTo>
                    <a:pt x="415" y="174"/>
                    <a:pt x="414" y="154"/>
                    <a:pt x="433" y="141"/>
                  </a:cubicBezTo>
                  <a:cubicBezTo>
                    <a:pt x="452" y="128"/>
                    <a:pt x="492" y="122"/>
                    <a:pt x="512" y="129"/>
                  </a:cubicBezTo>
                  <a:cubicBezTo>
                    <a:pt x="543" y="139"/>
                    <a:pt x="544" y="159"/>
                    <a:pt x="525" y="172"/>
                  </a:cubicBezTo>
                  <a:cubicBezTo>
                    <a:pt x="506" y="185"/>
                    <a:pt x="467" y="191"/>
                    <a:pt x="436" y="180"/>
                  </a:cubicBezTo>
                  <a:close/>
                  <a:moveTo>
                    <a:pt x="661" y="257"/>
                  </a:moveTo>
                  <a:cubicBezTo>
                    <a:pt x="641" y="250"/>
                    <a:pt x="639" y="230"/>
                    <a:pt x="658" y="217"/>
                  </a:cubicBezTo>
                  <a:cubicBezTo>
                    <a:pt x="677" y="204"/>
                    <a:pt x="717" y="198"/>
                    <a:pt x="737" y="204"/>
                  </a:cubicBezTo>
                  <a:cubicBezTo>
                    <a:pt x="768" y="215"/>
                    <a:pt x="769" y="235"/>
                    <a:pt x="750" y="248"/>
                  </a:cubicBezTo>
                  <a:cubicBezTo>
                    <a:pt x="731" y="262"/>
                    <a:pt x="691" y="268"/>
                    <a:pt x="661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61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36625" y="3771683"/>
            <a:ext cx="5676900" cy="656792"/>
          </a:xfrm>
        </p:spPr>
        <p:txBody>
          <a:bodyPr anchor="ctr">
            <a:normAutofit/>
          </a:bodyPr>
          <a:lstStyle>
            <a:lvl1pPr algn="r">
              <a:defRPr sz="24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929399" y="4482397"/>
            <a:ext cx="5691350" cy="101562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accent5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>
          <a:xfrm flipH="1">
            <a:off x="6873398" y="1122362"/>
            <a:ext cx="3617912" cy="4375658"/>
            <a:chOff x="6199191" y="-79903"/>
            <a:chExt cx="3617912" cy="4375658"/>
          </a:xfrm>
        </p:grpSpPr>
        <p:sp>
          <p:nvSpPr>
            <p:cNvPr id="20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7" name="标题 1"/>
          <p:cNvSpPr txBox="1">
            <a:spLocks/>
          </p:cNvSpPr>
          <p:nvPr userDrawn="1"/>
        </p:nvSpPr>
        <p:spPr>
          <a:xfrm>
            <a:off x="936625" y="1862694"/>
            <a:ext cx="5676900" cy="21133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3800" dirty="0">
                <a:solidFill>
                  <a:schemeClr val="accent5"/>
                </a:solidFill>
                <a:latin typeface="Impact" panose="020B0806030902050204" pitchFamily="34" charset="0"/>
              </a:rPr>
              <a:t>01</a:t>
            </a:r>
            <a:endParaRPr lang="zh-CN" altLang="en-US" sz="13800" dirty="0">
              <a:solidFill>
                <a:schemeClr val="accent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0C27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5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-15876"/>
            <a:ext cx="12192000" cy="687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3634506" y="3879472"/>
            <a:ext cx="4716690" cy="54578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3649991" y="4729083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649991" y="5044717"/>
            <a:ext cx="468389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19" name="组合 18"/>
          <p:cNvGrpSpPr/>
          <p:nvPr userDrawn="1"/>
        </p:nvGrpSpPr>
        <p:grpSpPr>
          <a:xfrm flipH="1">
            <a:off x="4703680" y="831324"/>
            <a:ext cx="2394687" cy="2896237"/>
            <a:chOff x="6199191" y="-79903"/>
            <a:chExt cx="3617912" cy="4375658"/>
          </a:xfrm>
        </p:grpSpPr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6275511" y="-79903"/>
              <a:ext cx="3541592" cy="4335680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8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7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8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4" y="2020"/>
                    <a:pt x="1566" y="1998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7209517" y="3107349"/>
              <a:ext cx="1124805" cy="1077560"/>
            </a:xfrm>
            <a:custGeom>
              <a:avLst/>
              <a:gdLst>
                <a:gd name="T0" fmla="*/ 174 w 524"/>
                <a:gd name="T1" fmla="*/ 0 h 502"/>
                <a:gd name="T2" fmla="*/ 175 w 524"/>
                <a:gd name="T3" fmla="*/ 145 h 502"/>
                <a:gd name="T4" fmla="*/ 126 w 524"/>
                <a:gd name="T5" fmla="*/ 228 h 502"/>
                <a:gd name="T6" fmla="*/ 0 w 524"/>
                <a:gd name="T7" fmla="*/ 301 h 502"/>
                <a:gd name="T8" fmla="*/ 349 w 524"/>
                <a:gd name="T9" fmla="*/ 502 h 502"/>
                <a:gd name="T10" fmla="*/ 475 w 524"/>
                <a:gd name="T11" fmla="*/ 429 h 502"/>
                <a:gd name="T12" fmla="*/ 524 w 524"/>
                <a:gd name="T13" fmla="*/ 346 h 502"/>
                <a:gd name="T14" fmla="*/ 524 w 524"/>
                <a:gd name="T15" fmla="*/ 200 h 502"/>
                <a:gd name="T16" fmla="*/ 174 w 524"/>
                <a:gd name="T1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502">
                  <a:moveTo>
                    <a:pt x="174" y="0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175" y="179"/>
                    <a:pt x="156" y="211"/>
                    <a:pt x="126" y="228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349" y="502"/>
                    <a:pt x="349" y="502"/>
                    <a:pt x="349" y="502"/>
                  </a:cubicBezTo>
                  <a:cubicBezTo>
                    <a:pt x="475" y="429"/>
                    <a:pt x="475" y="429"/>
                    <a:pt x="475" y="429"/>
                  </a:cubicBezTo>
                  <a:cubicBezTo>
                    <a:pt x="505" y="412"/>
                    <a:pt x="524" y="380"/>
                    <a:pt x="524" y="346"/>
                  </a:cubicBezTo>
                  <a:cubicBezTo>
                    <a:pt x="524" y="200"/>
                    <a:pt x="524" y="200"/>
                    <a:pt x="524" y="200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5"/>
            <p:cNvSpPr>
              <a:spLocks/>
            </p:cNvSpPr>
            <p:nvPr userDrawn="1"/>
          </p:nvSpPr>
          <p:spPr bwMode="auto">
            <a:xfrm>
              <a:off x="9684452" y="4128578"/>
              <a:ext cx="70868" cy="119931"/>
            </a:xfrm>
            <a:custGeom>
              <a:avLst/>
              <a:gdLst>
                <a:gd name="T0" fmla="*/ 0 w 39"/>
                <a:gd name="T1" fmla="*/ 66 h 66"/>
                <a:gd name="T2" fmla="*/ 39 w 39"/>
                <a:gd name="T3" fmla="*/ 46 h 66"/>
                <a:gd name="T4" fmla="*/ 4 w 39"/>
                <a:gd name="T5" fmla="*/ 0 h 66"/>
                <a:gd name="T6" fmla="*/ 0 w 39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66">
                  <a:moveTo>
                    <a:pt x="0" y="66"/>
                  </a:moveTo>
                  <a:lnTo>
                    <a:pt x="39" y="46"/>
                  </a:lnTo>
                  <a:lnTo>
                    <a:pt x="4" y="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"/>
            <p:cNvSpPr>
              <a:spLocks/>
            </p:cNvSpPr>
            <p:nvPr userDrawn="1"/>
          </p:nvSpPr>
          <p:spPr bwMode="auto">
            <a:xfrm>
              <a:off x="6262791" y="-32658"/>
              <a:ext cx="70868" cy="36343"/>
            </a:xfrm>
            <a:custGeom>
              <a:avLst/>
              <a:gdLst>
                <a:gd name="T0" fmla="*/ 39 w 39"/>
                <a:gd name="T1" fmla="*/ 0 h 20"/>
                <a:gd name="T2" fmla="*/ 0 w 39"/>
                <a:gd name="T3" fmla="*/ 20 h 20"/>
                <a:gd name="T4" fmla="*/ 20 w 39"/>
                <a:gd name="T5" fmla="*/ 20 h 20"/>
                <a:gd name="T6" fmla="*/ 39 w 39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39" y="0"/>
                  </a:moveTo>
                  <a:lnTo>
                    <a:pt x="0" y="20"/>
                  </a:lnTo>
                  <a:lnTo>
                    <a:pt x="20" y="2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7"/>
            <p:cNvSpPr>
              <a:spLocks/>
            </p:cNvSpPr>
            <p:nvPr userDrawn="1"/>
          </p:nvSpPr>
          <p:spPr bwMode="auto">
            <a:xfrm>
              <a:off x="6199191" y="-41743"/>
              <a:ext cx="3543410" cy="4337498"/>
            </a:xfrm>
            <a:custGeom>
              <a:avLst/>
              <a:gdLst>
                <a:gd name="T0" fmla="*/ 1566 w 1650"/>
                <a:gd name="T1" fmla="*/ 1998 h 2020"/>
                <a:gd name="T2" fmla="*/ 56 w 1650"/>
                <a:gd name="T3" fmla="*/ 1126 h 2020"/>
                <a:gd name="T4" fmla="*/ 0 w 1650"/>
                <a:gd name="T5" fmla="*/ 1029 h 2020"/>
                <a:gd name="T6" fmla="*/ 0 w 1650"/>
                <a:gd name="T7" fmla="*/ 70 h 2020"/>
                <a:gd name="T8" fmla="*/ 84 w 1650"/>
                <a:gd name="T9" fmla="*/ 21 h 2020"/>
                <a:gd name="T10" fmla="*/ 1594 w 1650"/>
                <a:gd name="T11" fmla="*/ 891 h 2020"/>
                <a:gd name="T12" fmla="*/ 1650 w 1650"/>
                <a:gd name="T13" fmla="*/ 989 h 2020"/>
                <a:gd name="T14" fmla="*/ 1650 w 1650"/>
                <a:gd name="T15" fmla="*/ 1950 h 2020"/>
                <a:gd name="T16" fmla="*/ 1566 w 1650"/>
                <a:gd name="T17" fmla="*/ 1998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0" h="2020">
                  <a:moveTo>
                    <a:pt x="1566" y="1998"/>
                  </a:moveTo>
                  <a:cubicBezTo>
                    <a:pt x="56" y="1126"/>
                    <a:pt x="56" y="1126"/>
                    <a:pt x="56" y="1126"/>
                  </a:cubicBezTo>
                  <a:cubicBezTo>
                    <a:pt x="21" y="1106"/>
                    <a:pt x="0" y="1069"/>
                    <a:pt x="0" y="102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27"/>
                    <a:pt x="46" y="0"/>
                    <a:pt x="84" y="21"/>
                  </a:cubicBezTo>
                  <a:cubicBezTo>
                    <a:pt x="1594" y="891"/>
                    <a:pt x="1594" y="891"/>
                    <a:pt x="1594" y="891"/>
                  </a:cubicBezTo>
                  <a:cubicBezTo>
                    <a:pt x="1629" y="911"/>
                    <a:pt x="1650" y="948"/>
                    <a:pt x="1650" y="989"/>
                  </a:cubicBezTo>
                  <a:cubicBezTo>
                    <a:pt x="1650" y="1950"/>
                    <a:pt x="1650" y="1950"/>
                    <a:pt x="1650" y="1950"/>
                  </a:cubicBezTo>
                  <a:cubicBezTo>
                    <a:pt x="1650" y="1993"/>
                    <a:pt x="1603" y="2020"/>
                    <a:pt x="1566" y="1998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8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9"/>
            <p:cNvSpPr>
              <a:spLocks/>
            </p:cNvSpPr>
            <p:nvPr userDrawn="1"/>
          </p:nvSpPr>
          <p:spPr bwMode="auto">
            <a:xfrm>
              <a:off x="6359099" y="181764"/>
              <a:ext cx="3209057" cy="3823249"/>
            </a:xfrm>
            <a:custGeom>
              <a:avLst/>
              <a:gdLst>
                <a:gd name="T0" fmla="*/ 0 w 1766"/>
                <a:gd name="T1" fmla="*/ 0 h 2104"/>
                <a:gd name="T2" fmla="*/ 0 w 1766"/>
                <a:gd name="T3" fmla="*/ 1084 h 2104"/>
                <a:gd name="T4" fmla="*/ 1766 w 1766"/>
                <a:gd name="T5" fmla="*/ 2104 h 2104"/>
                <a:gd name="T6" fmla="*/ 1766 w 1766"/>
                <a:gd name="T7" fmla="*/ 1016 h 2104"/>
                <a:gd name="T8" fmla="*/ 0 w 1766"/>
                <a:gd name="T9" fmla="*/ 0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2104">
                  <a:moveTo>
                    <a:pt x="0" y="0"/>
                  </a:moveTo>
                  <a:lnTo>
                    <a:pt x="0" y="1084"/>
                  </a:lnTo>
                  <a:lnTo>
                    <a:pt x="1766" y="2104"/>
                  </a:lnTo>
                  <a:lnTo>
                    <a:pt x="1766" y="10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0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1F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31"/>
            <p:cNvSpPr>
              <a:spLocks/>
            </p:cNvSpPr>
            <p:nvPr userDrawn="1"/>
          </p:nvSpPr>
          <p:spPr bwMode="auto">
            <a:xfrm>
              <a:off x="6519006" y="456151"/>
              <a:ext cx="2832911" cy="1880733"/>
            </a:xfrm>
            <a:custGeom>
              <a:avLst/>
              <a:gdLst>
                <a:gd name="T0" fmla="*/ 0 w 1559"/>
                <a:gd name="T1" fmla="*/ 0 h 1035"/>
                <a:gd name="T2" fmla="*/ 0 w 1559"/>
                <a:gd name="T3" fmla="*/ 136 h 1035"/>
                <a:gd name="T4" fmla="*/ 1559 w 1559"/>
                <a:gd name="T5" fmla="*/ 1035 h 1035"/>
                <a:gd name="T6" fmla="*/ 1559 w 1559"/>
                <a:gd name="T7" fmla="*/ 899 h 1035"/>
                <a:gd name="T8" fmla="*/ 0 w 1559"/>
                <a:gd name="T9" fmla="*/ 0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9" h="1035">
                  <a:moveTo>
                    <a:pt x="0" y="0"/>
                  </a:moveTo>
                  <a:lnTo>
                    <a:pt x="0" y="136"/>
                  </a:lnTo>
                  <a:lnTo>
                    <a:pt x="1559" y="1035"/>
                  </a:lnTo>
                  <a:lnTo>
                    <a:pt x="1559" y="89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2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CE1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3"/>
            <p:cNvSpPr>
              <a:spLocks/>
            </p:cNvSpPr>
            <p:nvPr userDrawn="1"/>
          </p:nvSpPr>
          <p:spPr bwMode="auto">
            <a:xfrm>
              <a:off x="6522641" y="826847"/>
              <a:ext cx="585117" cy="1079377"/>
            </a:xfrm>
            <a:custGeom>
              <a:avLst/>
              <a:gdLst>
                <a:gd name="T0" fmla="*/ 0 w 322"/>
                <a:gd name="T1" fmla="*/ 0 h 594"/>
                <a:gd name="T2" fmla="*/ 0 w 322"/>
                <a:gd name="T3" fmla="*/ 408 h 594"/>
                <a:gd name="T4" fmla="*/ 322 w 322"/>
                <a:gd name="T5" fmla="*/ 594 h 594"/>
                <a:gd name="T6" fmla="*/ 322 w 322"/>
                <a:gd name="T7" fmla="*/ 187 h 594"/>
                <a:gd name="T8" fmla="*/ 0 w 322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594">
                  <a:moveTo>
                    <a:pt x="0" y="0"/>
                  </a:moveTo>
                  <a:lnTo>
                    <a:pt x="0" y="408"/>
                  </a:lnTo>
                  <a:lnTo>
                    <a:pt x="322" y="594"/>
                  </a:lnTo>
                  <a:lnTo>
                    <a:pt x="322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4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1 w 324"/>
                <a:gd name="T1" fmla="*/ 0 h 594"/>
                <a:gd name="T2" fmla="*/ 0 w 324"/>
                <a:gd name="T3" fmla="*/ 406 h 594"/>
                <a:gd name="T4" fmla="*/ 324 w 324"/>
                <a:gd name="T5" fmla="*/ 594 h 594"/>
                <a:gd name="T6" fmla="*/ 324 w 324"/>
                <a:gd name="T7" fmla="*/ 186 h 594"/>
                <a:gd name="T8" fmla="*/ 1 w 324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594">
                  <a:moveTo>
                    <a:pt x="1" y="0"/>
                  </a:moveTo>
                  <a:lnTo>
                    <a:pt x="0" y="406"/>
                  </a:lnTo>
                  <a:lnTo>
                    <a:pt x="324" y="594"/>
                  </a:lnTo>
                  <a:lnTo>
                    <a:pt x="324" y="18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6"/>
            <p:cNvSpPr>
              <a:spLocks noEditPoints="1"/>
            </p:cNvSpPr>
            <p:nvPr userDrawn="1"/>
          </p:nvSpPr>
          <p:spPr bwMode="auto">
            <a:xfrm>
              <a:off x="7213151" y="1290216"/>
              <a:ext cx="588751" cy="1079377"/>
            </a:xfrm>
            <a:custGeom>
              <a:avLst/>
              <a:gdLst>
                <a:gd name="T0" fmla="*/ 60 w 274"/>
                <a:gd name="T1" fmla="*/ 319 h 503"/>
                <a:gd name="T2" fmla="*/ 60 w 274"/>
                <a:gd name="T3" fmla="*/ 319 h 503"/>
                <a:gd name="T4" fmla="*/ 85 w 274"/>
                <a:gd name="T5" fmla="*/ 333 h 503"/>
                <a:gd name="T6" fmla="*/ 85 w 274"/>
                <a:gd name="T7" fmla="*/ 333 h 503"/>
                <a:gd name="T8" fmla="*/ 60 w 274"/>
                <a:gd name="T9" fmla="*/ 319 h 503"/>
                <a:gd name="T10" fmla="*/ 1 w 274"/>
                <a:gd name="T11" fmla="*/ 0 h 503"/>
                <a:gd name="T12" fmla="*/ 0 w 274"/>
                <a:gd name="T13" fmla="*/ 344 h 503"/>
                <a:gd name="T14" fmla="*/ 60 w 274"/>
                <a:gd name="T15" fmla="*/ 379 h 503"/>
                <a:gd name="T16" fmla="*/ 60 w 274"/>
                <a:gd name="T17" fmla="*/ 319 h 503"/>
                <a:gd name="T18" fmla="*/ 59 w 274"/>
                <a:gd name="T19" fmla="*/ 318 h 503"/>
                <a:gd name="T20" fmla="*/ 53 w 274"/>
                <a:gd name="T21" fmla="*/ 321 h 503"/>
                <a:gd name="T22" fmla="*/ 51 w 274"/>
                <a:gd name="T23" fmla="*/ 318 h 503"/>
                <a:gd name="T24" fmla="*/ 55 w 274"/>
                <a:gd name="T25" fmla="*/ 316 h 503"/>
                <a:gd name="T26" fmla="*/ 80 w 274"/>
                <a:gd name="T27" fmla="*/ 301 h 503"/>
                <a:gd name="T28" fmla="*/ 85 w 274"/>
                <a:gd name="T29" fmla="*/ 304 h 503"/>
                <a:gd name="T30" fmla="*/ 103 w 274"/>
                <a:gd name="T31" fmla="*/ 315 h 503"/>
                <a:gd name="T32" fmla="*/ 103 w 274"/>
                <a:gd name="T33" fmla="*/ 315 h 503"/>
                <a:gd name="T34" fmla="*/ 106 w 274"/>
                <a:gd name="T35" fmla="*/ 316 h 503"/>
                <a:gd name="T36" fmla="*/ 110 w 274"/>
                <a:gd name="T37" fmla="*/ 319 h 503"/>
                <a:gd name="T38" fmla="*/ 143 w 274"/>
                <a:gd name="T39" fmla="*/ 338 h 503"/>
                <a:gd name="T40" fmla="*/ 160 w 274"/>
                <a:gd name="T41" fmla="*/ 347 h 503"/>
                <a:gd name="T42" fmla="*/ 160 w 274"/>
                <a:gd name="T43" fmla="*/ 347 h 503"/>
                <a:gd name="T44" fmla="*/ 160 w 274"/>
                <a:gd name="T45" fmla="*/ 347 h 503"/>
                <a:gd name="T46" fmla="*/ 180 w 274"/>
                <a:gd name="T47" fmla="*/ 369 h 503"/>
                <a:gd name="T48" fmla="*/ 186 w 274"/>
                <a:gd name="T49" fmla="*/ 371 h 503"/>
                <a:gd name="T50" fmla="*/ 190 w 274"/>
                <a:gd name="T51" fmla="*/ 370 h 503"/>
                <a:gd name="T52" fmla="*/ 209 w 274"/>
                <a:gd name="T53" fmla="*/ 359 h 503"/>
                <a:gd name="T54" fmla="*/ 234 w 274"/>
                <a:gd name="T55" fmla="*/ 373 h 503"/>
                <a:gd name="T56" fmla="*/ 189 w 274"/>
                <a:gd name="T57" fmla="*/ 399 h 503"/>
                <a:gd name="T58" fmla="*/ 185 w 274"/>
                <a:gd name="T59" fmla="*/ 400 h 503"/>
                <a:gd name="T60" fmla="*/ 180 w 274"/>
                <a:gd name="T61" fmla="*/ 399 h 503"/>
                <a:gd name="T62" fmla="*/ 160 w 274"/>
                <a:gd name="T63" fmla="*/ 382 h 503"/>
                <a:gd name="T64" fmla="*/ 160 w 274"/>
                <a:gd name="T65" fmla="*/ 382 h 503"/>
                <a:gd name="T66" fmla="*/ 180 w 274"/>
                <a:gd name="T67" fmla="*/ 399 h 503"/>
                <a:gd name="T68" fmla="*/ 185 w 274"/>
                <a:gd name="T69" fmla="*/ 400 h 503"/>
                <a:gd name="T70" fmla="*/ 189 w 274"/>
                <a:gd name="T71" fmla="*/ 399 h 503"/>
                <a:gd name="T72" fmla="*/ 234 w 274"/>
                <a:gd name="T73" fmla="*/ 373 h 503"/>
                <a:gd name="T74" fmla="*/ 234 w 274"/>
                <a:gd name="T75" fmla="*/ 390 h 503"/>
                <a:gd name="T76" fmla="*/ 189 w 274"/>
                <a:gd name="T77" fmla="*/ 416 h 503"/>
                <a:gd name="T78" fmla="*/ 185 w 274"/>
                <a:gd name="T79" fmla="*/ 417 h 503"/>
                <a:gd name="T80" fmla="*/ 180 w 274"/>
                <a:gd name="T81" fmla="*/ 415 h 503"/>
                <a:gd name="T82" fmla="*/ 160 w 274"/>
                <a:gd name="T83" fmla="*/ 399 h 503"/>
                <a:gd name="T84" fmla="*/ 160 w 274"/>
                <a:gd name="T85" fmla="*/ 436 h 503"/>
                <a:gd name="T86" fmla="*/ 274 w 274"/>
                <a:gd name="T87" fmla="*/ 503 h 503"/>
                <a:gd name="T88" fmla="*/ 274 w 274"/>
                <a:gd name="T89" fmla="*/ 158 h 503"/>
                <a:gd name="T90" fmla="*/ 1 w 274"/>
                <a:gd name="T91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4" h="503">
                  <a:moveTo>
                    <a:pt x="60" y="319"/>
                  </a:moveTo>
                  <a:cubicBezTo>
                    <a:pt x="60" y="319"/>
                    <a:pt x="60" y="319"/>
                    <a:pt x="60" y="319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85" y="333"/>
                    <a:pt x="85" y="333"/>
                    <a:pt x="85" y="333"/>
                  </a:cubicBezTo>
                  <a:cubicBezTo>
                    <a:pt x="60" y="319"/>
                    <a:pt x="60" y="319"/>
                    <a:pt x="60" y="319"/>
                  </a:cubicBezTo>
                  <a:moveTo>
                    <a:pt x="1" y="0"/>
                  </a:moveTo>
                  <a:cubicBezTo>
                    <a:pt x="0" y="344"/>
                    <a:pt x="0" y="344"/>
                    <a:pt x="0" y="344"/>
                  </a:cubicBezTo>
                  <a:cubicBezTo>
                    <a:pt x="60" y="379"/>
                    <a:pt x="60" y="379"/>
                    <a:pt x="60" y="379"/>
                  </a:cubicBezTo>
                  <a:cubicBezTo>
                    <a:pt x="60" y="319"/>
                    <a:pt x="60" y="319"/>
                    <a:pt x="60" y="319"/>
                  </a:cubicBezTo>
                  <a:cubicBezTo>
                    <a:pt x="59" y="318"/>
                    <a:pt x="59" y="318"/>
                    <a:pt x="59" y="318"/>
                  </a:cubicBezTo>
                  <a:cubicBezTo>
                    <a:pt x="53" y="321"/>
                    <a:pt x="53" y="321"/>
                    <a:pt x="53" y="321"/>
                  </a:cubicBezTo>
                  <a:cubicBezTo>
                    <a:pt x="51" y="318"/>
                    <a:pt x="51" y="318"/>
                    <a:pt x="51" y="318"/>
                  </a:cubicBezTo>
                  <a:cubicBezTo>
                    <a:pt x="55" y="316"/>
                    <a:pt x="55" y="316"/>
                    <a:pt x="55" y="316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85" y="304"/>
                    <a:pt x="85" y="304"/>
                    <a:pt x="85" y="304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3" y="315"/>
                    <a:pt x="103" y="315"/>
                    <a:pt x="103" y="315"/>
                  </a:cubicBezTo>
                  <a:cubicBezTo>
                    <a:pt x="106" y="316"/>
                    <a:pt x="106" y="316"/>
                    <a:pt x="106" y="316"/>
                  </a:cubicBezTo>
                  <a:cubicBezTo>
                    <a:pt x="110" y="319"/>
                    <a:pt x="110" y="319"/>
                    <a:pt x="110" y="319"/>
                  </a:cubicBezTo>
                  <a:cubicBezTo>
                    <a:pt x="143" y="338"/>
                    <a:pt x="143" y="338"/>
                    <a:pt x="143" y="338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60" y="347"/>
                    <a:pt x="160" y="347"/>
                    <a:pt x="160" y="347"/>
                  </a:cubicBezTo>
                  <a:cubicBezTo>
                    <a:pt x="180" y="369"/>
                    <a:pt x="180" y="369"/>
                    <a:pt x="180" y="369"/>
                  </a:cubicBezTo>
                  <a:cubicBezTo>
                    <a:pt x="182" y="370"/>
                    <a:pt x="184" y="371"/>
                    <a:pt x="186" y="371"/>
                  </a:cubicBezTo>
                  <a:cubicBezTo>
                    <a:pt x="187" y="371"/>
                    <a:pt x="189" y="371"/>
                    <a:pt x="190" y="370"/>
                  </a:cubicBezTo>
                  <a:cubicBezTo>
                    <a:pt x="209" y="359"/>
                    <a:pt x="209" y="359"/>
                    <a:pt x="209" y="35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189" y="399"/>
                    <a:pt x="189" y="399"/>
                    <a:pt x="189" y="399"/>
                  </a:cubicBezTo>
                  <a:cubicBezTo>
                    <a:pt x="188" y="400"/>
                    <a:pt x="187" y="400"/>
                    <a:pt x="185" y="400"/>
                  </a:cubicBezTo>
                  <a:cubicBezTo>
                    <a:pt x="183" y="400"/>
                    <a:pt x="182" y="400"/>
                    <a:pt x="180" y="399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60" y="382"/>
                    <a:pt x="160" y="382"/>
                    <a:pt x="160" y="382"/>
                  </a:cubicBezTo>
                  <a:cubicBezTo>
                    <a:pt x="180" y="399"/>
                    <a:pt x="180" y="399"/>
                    <a:pt x="180" y="399"/>
                  </a:cubicBezTo>
                  <a:cubicBezTo>
                    <a:pt x="182" y="400"/>
                    <a:pt x="183" y="400"/>
                    <a:pt x="185" y="400"/>
                  </a:cubicBezTo>
                  <a:cubicBezTo>
                    <a:pt x="187" y="400"/>
                    <a:pt x="188" y="400"/>
                    <a:pt x="189" y="399"/>
                  </a:cubicBezTo>
                  <a:cubicBezTo>
                    <a:pt x="234" y="373"/>
                    <a:pt x="234" y="373"/>
                    <a:pt x="234" y="373"/>
                  </a:cubicBezTo>
                  <a:cubicBezTo>
                    <a:pt x="234" y="390"/>
                    <a:pt x="234" y="390"/>
                    <a:pt x="234" y="390"/>
                  </a:cubicBezTo>
                  <a:cubicBezTo>
                    <a:pt x="189" y="416"/>
                    <a:pt x="189" y="416"/>
                    <a:pt x="189" y="416"/>
                  </a:cubicBezTo>
                  <a:cubicBezTo>
                    <a:pt x="188" y="417"/>
                    <a:pt x="187" y="417"/>
                    <a:pt x="185" y="417"/>
                  </a:cubicBezTo>
                  <a:cubicBezTo>
                    <a:pt x="183" y="417"/>
                    <a:pt x="182" y="416"/>
                    <a:pt x="180" y="415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436"/>
                    <a:pt x="160" y="436"/>
                    <a:pt x="160" y="436"/>
                  </a:cubicBezTo>
                  <a:cubicBezTo>
                    <a:pt x="274" y="503"/>
                    <a:pt x="274" y="503"/>
                    <a:pt x="274" y="503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88C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37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auto">
            <a:xfrm>
              <a:off x="8016324" y="1688168"/>
              <a:ext cx="590568" cy="1081194"/>
            </a:xfrm>
            <a:custGeom>
              <a:avLst/>
              <a:gdLst>
                <a:gd name="T0" fmla="*/ 0 w 325"/>
                <a:gd name="T1" fmla="*/ 0 h 595"/>
                <a:gd name="T2" fmla="*/ 0 w 325"/>
                <a:gd name="T3" fmla="*/ 408 h 595"/>
                <a:gd name="T4" fmla="*/ 323 w 325"/>
                <a:gd name="T5" fmla="*/ 595 h 595"/>
                <a:gd name="T6" fmla="*/ 325 w 325"/>
                <a:gd name="T7" fmla="*/ 188 h 595"/>
                <a:gd name="T8" fmla="*/ 0 w 325"/>
                <a:gd name="T9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595">
                  <a:moveTo>
                    <a:pt x="0" y="0"/>
                  </a:moveTo>
                  <a:lnTo>
                    <a:pt x="0" y="408"/>
                  </a:lnTo>
                  <a:lnTo>
                    <a:pt x="323" y="595"/>
                  </a:lnTo>
                  <a:lnTo>
                    <a:pt x="325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52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auto">
            <a:xfrm>
              <a:off x="8763166" y="2122463"/>
              <a:ext cx="590568" cy="1633603"/>
            </a:xfrm>
            <a:custGeom>
              <a:avLst/>
              <a:gdLst>
                <a:gd name="T0" fmla="*/ 1 w 325"/>
                <a:gd name="T1" fmla="*/ 0 h 899"/>
                <a:gd name="T2" fmla="*/ 0 w 325"/>
                <a:gd name="T3" fmla="*/ 712 h 899"/>
                <a:gd name="T4" fmla="*/ 324 w 325"/>
                <a:gd name="T5" fmla="*/ 899 h 899"/>
                <a:gd name="T6" fmla="*/ 325 w 325"/>
                <a:gd name="T7" fmla="*/ 187 h 899"/>
                <a:gd name="T8" fmla="*/ 1 w 325"/>
                <a:gd name="T9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899">
                  <a:moveTo>
                    <a:pt x="1" y="0"/>
                  </a:moveTo>
                  <a:lnTo>
                    <a:pt x="0" y="712"/>
                  </a:lnTo>
                  <a:lnTo>
                    <a:pt x="324" y="899"/>
                  </a:lnTo>
                  <a:lnTo>
                    <a:pt x="325" y="18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9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auto">
            <a:xfrm>
              <a:off x="8279808" y="3507118"/>
              <a:ext cx="50880" cy="61783"/>
            </a:xfrm>
            <a:custGeom>
              <a:avLst/>
              <a:gdLst>
                <a:gd name="T0" fmla="*/ 0 w 28"/>
                <a:gd name="T1" fmla="*/ 0 h 34"/>
                <a:gd name="T2" fmla="*/ 0 w 28"/>
                <a:gd name="T3" fmla="*/ 34 h 34"/>
                <a:gd name="T4" fmla="*/ 28 w 28"/>
                <a:gd name="T5" fmla="*/ 18 h 34"/>
                <a:gd name="T6" fmla="*/ 0 w 28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4">
                  <a:moveTo>
                    <a:pt x="0" y="0"/>
                  </a:moveTo>
                  <a:lnTo>
                    <a:pt x="0" y="34"/>
                  </a:lnTo>
                  <a:lnTo>
                    <a:pt x="28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auto">
            <a:xfrm>
              <a:off x="8279808" y="3507118"/>
              <a:ext cx="54514" cy="32708"/>
            </a:xfrm>
            <a:custGeom>
              <a:avLst/>
              <a:gdLst>
                <a:gd name="T0" fmla="*/ 0 w 30"/>
                <a:gd name="T1" fmla="*/ 0 h 18"/>
                <a:gd name="T2" fmla="*/ 0 w 30"/>
                <a:gd name="T3" fmla="*/ 0 h 18"/>
                <a:gd name="T4" fmla="*/ 28 w 30"/>
                <a:gd name="T5" fmla="*/ 18 h 18"/>
                <a:gd name="T6" fmla="*/ 30 w 30"/>
                <a:gd name="T7" fmla="*/ 17 h 18"/>
                <a:gd name="T8" fmla="*/ 0 w 3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0" y="0"/>
                  </a:moveTo>
                  <a:lnTo>
                    <a:pt x="0" y="0"/>
                  </a:lnTo>
                  <a:lnTo>
                    <a:pt x="28" y="18"/>
                  </a:lnTo>
                  <a:lnTo>
                    <a:pt x="30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auto">
            <a:xfrm>
              <a:off x="7832794" y="3100081"/>
              <a:ext cx="112662" cy="145371"/>
            </a:xfrm>
            <a:custGeom>
              <a:avLst/>
              <a:gdLst>
                <a:gd name="T0" fmla="*/ 52 w 52"/>
                <a:gd name="T1" fmla="*/ 49 h 68"/>
                <a:gd name="T2" fmla="*/ 26 w 52"/>
                <a:gd name="T3" fmla="*/ 60 h 68"/>
                <a:gd name="T4" fmla="*/ 0 w 52"/>
                <a:gd name="T5" fmla="*/ 19 h 68"/>
                <a:gd name="T6" fmla="*/ 26 w 52"/>
                <a:gd name="T7" fmla="*/ 8 h 68"/>
                <a:gd name="T8" fmla="*/ 52 w 52"/>
                <a:gd name="T9" fmla="*/ 4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8">
                  <a:moveTo>
                    <a:pt x="52" y="49"/>
                  </a:moveTo>
                  <a:cubicBezTo>
                    <a:pt x="52" y="63"/>
                    <a:pt x="40" y="68"/>
                    <a:pt x="26" y="60"/>
                  </a:cubicBezTo>
                  <a:cubicBezTo>
                    <a:pt x="11" y="52"/>
                    <a:pt x="0" y="33"/>
                    <a:pt x="0" y="19"/>
                  </a:cubicBezTo>
                  <a:cubicBezTo>
                    <a:pt x="0" y="5"/>
                    <a:pt x="11" y="0"/>
                    <a:pt x="26" y="8"/>
                  </a:cubicBezTo>
                  <a:cubicBezTo>
                    <a:pt x="40" y="16"/>
                    <a:pt x="52" y="35"/>
                    <a:pt x="52" y="49"/>
                  </a:cubicBez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6D1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auto">
            <a:xfrm>
              <a:off x="6519006" y="439797"/>
              <a:ext cx="2860167" cy="1897087"/>
            </a:xfrm>
            <a:custGeom>
              <a:avLst/>
              <a:gdLst>
                <a:gd name="T0" fmla="*/ 0 w 1574"/>
                <a:gd name="T1" fmla="*/ 9 h 1044"/>
                <a:gd name="T2" fmla="*/ 16 w 1574"/>
                <a:gd name="T3" fmla="*/ 0 h 1044"/>
                <a:gd name="T4" fmla="*/ 1574 w 1574"/>
                <a:gd name="T5" fmla="*/ 900 h 1044"/>
                <a:gd name="T6" fmla="*/ 1574 w 1574"/>
                <a:gd name="T7" fmla="*/ 1036 h 1044"/>
                <a:gd name="T8" fmla="*/ 1559 w 1574"/>
                <a:gd name="T9" fmla="*/ 1044 h 1044"/>
                <a:gd name="T10" fmla="*/ 1559 w 1574"/>
                <a:gd name="T11" fmla="*/ 908 h 1044"/>
                <a:gd name="T12" fmla="*/ 0 w 1574"/>
                <a:gd name="T13" fmla="*/ 9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4" h="1044">
                  <a:moveTo>
                    <a:pt x="0" y="9"/>
                  </a:moveTo>
                  <a:lnTo>
                    <a:pt x="16" y="0"/>
                  </a:lnTo>
                  <a:lnTo>
                    <a:pt x="1574" y="900"/>
                  </a:lnTo>
                  <a:lnTo>
                    <a:pt x="1574" y="1036"/>
                  </a:lnTo>
                  <a:lnTo>
                    <a:pt x="1559" y="1044"/>
                  </a:lnTo>
                  <a:lnTo>
                    <a:pt x="1559" y="908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D19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auto">
            <a:xfrm>
              <a:off x="9351917" y="2075217"/>
              <a:ext cx="27257" cy="261667"/>
            </a:xfrm>
            <a:custGeom>
              <a:avLst/>
              <a:gdLst>
                <a:gd name="T0" fmla="*/ 15 w 15"/>
                <a:gd name="T1" fmla="*/ 0 h 144"/>
                <a:gd name="T2" fmla="*/ 0 w 15"/>
                <a:gd name="T3" fmla="*/ 8 h 144"/>
                <a:gd name="T4" fmla="*/ 0 w 15"/>
                <a:gd name="T5" fmla="*/ 144 h 144"/>
                <a:gd name="T6" fmla="*/ 15 w 15"/>
                <a:gd name="T7" fmla="*/ 136 h 144"/>
                <a:gd name="T8" fmla="*/ 15 w 15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4">
                  <a:moveTo>
                    <a:pt x="15" y="0"/>
                  </a:moveTo>
                  <a:lnTo>
                    <a:pt x="0" y="8"/>
                  </a:lnTo>
                  <a:lnTo>
                    <a:pt x="0" y="144"/>
                  </a:lnTo>
                  <a:lnTo>
                    <a:pt x="15" y="13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auto">
            <a:xfrm>
              <a:off x="6359099" y="181764"/>
              <a:ext cx="34526" cy="1989761"/>
            </a:xfrm>
            <a:custGeom>
              <a:avLst/>
              <a:gdLst>
                <a:gd name="T0" fmla="*/ 19 w 19"/>
                <a:gd name="T1" fmla="*/ 10 h 1095"/>
                <a:gd name="T2" fmla="*/ 19 w 19"/>
                <a:gd name="T3" fmla="*/ 1095 h 1095"/>
                <a:gd name="T4" fmla="*/ 0 w 19"/>
                <a:gd name="T5" fmla="*/ 1084 h 1095"/>
                <a:gd name="T6" fmla="*/ 0 w 19"/>
                <a:gd name="T7" fmla="*/ 0 h 1095"/>
                <a:gd name="T8" fmla="*/ 19 w 19"/>
                <a:gd name="T9" fmla="*/ 1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95">
                  <a:moveTo>
                    <a:pt x="19" y="10"/>
                  </a:moveTo>
                  <a:lnTo>
                    <a:pt x="19" y="1095"/>
                  </a:lnTo>
                  <a:lnTo>
                    <a:pt x="0" y="1084"/>
                  </a:lnTo>
                  <a:lnTo>
                    <a:pt x="0" y="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auto">
            <a:xfrm>
              <a:off x="6359099" y="2133366"/>
              <a:ext cx="3209057" cy="1871647"/>
            </a:xfrm>
            <a:custGeom>
              <a:avLst/>
              <a:gdLst>
                <a:gd name="T0" fmla="*/ 19 w 1766"/>
                <a:gd name="T1" fmla="*/ 0 h 1030"/>
                <a:gd name="T2" fmla="*/ 1766 w 1766"/>
                <a:gd name="T3" fmla="*/ 1009 h 1030"/>
                <a:gd name="T4" fmla="*/ 1766 w 1766"/>
                <a:gd name="T5" fmla="*/ 1030 h 1030"/>
                <a:gd name="T6" fmla="*/ 0 w 1766"/>
                <a:gd name="T7" fmla="*/ 10 h 1030"/>
                <a:gd name="T8" fmla="*/ 19 w 1766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030">
                  <a:moveTo>
                    <a:pt x="19" y="0"/>
                  </a:moveTo>
                  <a:lnTo>
                    <a:pt x="1766" y="1009"/>
                  </a:lnTo>
                  <a:lnTo>
                    <a:pt x="1766" y="1030"/>
                  </a:lnTo>
                  <a:lnTo>
                    <a:pt x="0" y="1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5C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auto">
            <a:xfrm>
              <a:off x="6519006" y="810492"/>
              <a:ext cx="617825" cy="1095731"/>
            </a:xfrm>
            <a:custGeom>
              <a:avLst/>
              <a:gdLst>
                <a:gd name="T0" fmla="*/ 0 w 340"/>
                <a:gd name="T1" fmla="*/ 8 h 603"/>
                <a:gd name="T2" fmla="*/ 16 w 340"/>
                <a:gd name="T3" fmla="*/ 0 h 603"/>
                <a:gd name="T4" fmla="*/ 340 w 340"/>
                <a:gd name="T5" fmla="*/ 187 h 603"/>
                <a:gd name="T6" fmla="*/ 340 w 340"/>
                <a:gd name="T7" fmla="*/ 594 h 603"/>
                <a:gd name="T8" fmla="*/ 324 w 340"/>
                <a:gd name="T9" fmla="*/ 603 h 603"/>
                <a:gd name="T10" fmla="*/ 324 w 340"/>
                <a:gd name="T11" fmla="*/ 196 h 603"/>
                <a:gd name="T12" fmla="*/ 0 w 340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603">
                  <a:moveTo>
                    <a:pt x="0" y="8"/>
                  </a:moveTo>
                  <a:lnTo>
                    <a:pt x="16" y="0"/>
                  </a:lnTo>
                  <a:lnTo>
                    <a:pt x="340" y="187"/>
                  </a:lnTo>
                  <a:lnTo>
                    <a:pt x="340" y="594"/>
                  </a:lnTo>
                  <a:lnTo>
                    <a:pt x="324" y="603"/>
                  </a:lnTo>
                  <a:lnTo>
                    <a:pt x="324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3A6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auto">
            <a:xfrm>
              <a:off x="7107758" y="1150296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0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0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BE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auto">
            <a:xfrm>
              <a:off x="6519006" y="810492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20AA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60"/>
            <p:cNvSpPr>
              <a:spLocks/>
            </p:cNvSpPr>
            <p:nvPr userDrawn="1"/>
          </p:nvSpPr>
          <p:spPr bwMode="auto">
            <a:xfrm>
              <a:off x="7214968" y="1242970"/>
              <a:ext cx="668705" cy="1126623"/>
            </a:xfrm>
            <a:custGeom>
              <a:avLst/>
              <a:gdLst>
                <a:gd name="T0" fmla="*/ 0 w 368"/>
                <a:gd name="T1" fmla="*/ 26 h 620"/>
                <a:gd name="T2" fmla="*/ 44 w 368"/>
                <a:gd name="T3" fmla="*/ 0 h 620"/>
                <a:gd name="T4" fmla="*/ 368 w 368"/>
                <a:gd name="T5" fmla="*/ 186 h 620"/>
                <a:gd name="T6" fmla="*/ 368 w 368"/>
                <a:gd name="T7" fmla="*/ 594 h 620"/>
                <a:gd name="T8" fmla="*/ 323 w 368"/>
                <a:gd name="T9" fmla="*/ 620 h 620"/>
                <a:gd name="T10" fmla="*/ 323 w 368"/>
                <a:gd name="T11" fmla="*/ 212 h 620"/>
                <a:gd name="T12" fmla="*/ 0 w 368"/>
                <a:gd name="T13" fmla="*/ 26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620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68" y="594"/>
                  </a:lnTo>
                  <a:lnTo>
                    <a:pt x="323" y="620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61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F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2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0 w 368"/>
                <a:gd name="T1" fmla="*/ 26 h 212"/>
                <a:gd name="T2" fmla="*/ 44 w 368"/>
                <a:gd name="T3" fmla="*/ 0 h 212"/>
                <a:gd name="T4" fmla="*/ 368 w 368"/>
                <a:gd name="T5" fmla="*/ 186 h 212"/>
                <a:gd name="T6" fmla="*/ 323 w 368"/>
                <a:gd name="T7" fmla="*/ 212 h 212"/>
                <a:gd name="T8" fmla="*/ 0 w 368"/>
                <a:gd name="T9" fmla="*/ 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0" y="26"/>
                  </a:moveTo>
                  <a:lnTo>
                    <a:pt x="44" y="0"/>
                  </a:lnTo>
                  <a:lnTo>
                    <a:pt x="368" y="186"/>
                  </a:lnTo>
                  <a:lnTo>
                    <a:pt x="323" y="212"/>
                  </a:lnTo>
                  <a:lnTo>
                    <a:pt x="0" y="2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3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99F6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4"/>
            <p:cNvSpPr>
              <a:spLocks/>
            </p:cNvSpPr>
            <p:nvPr userDrawn="1"/>
          </p:nvSpPr>
          <p:spPr bwMode="auto">
            <a:xfrm>
              <a:off x="7214968" y="1242970"/>
              <a:ext cx="668705" cy="385232"/>
            </a:xfrm>
            <a:custGeom>
              <a:avLst/>
              <a:gdLst>
                <a:gd name="T0" fmla="*/ 44 w 368"/>
                <a:gd name="T1" fmla="*/ 0 h 212"/>
                <a:gd name="T2" fmla="*/ 0 w 368"/>
                <a:gd name="T3" fmla="*/ 26 h 212"/>
                <a:gd name="T4" fmla="*/ 323 w 368"/>
                <a:gd name="T5" fmla="*/ 212 h 212"/>
                <a:gd name="T6" fmla="*/ 368 w 368"/>
                <a:gd name="T7" fmla="*/ 186 h 212"/>
                <a:gd name="T8" fmla="*/ 44 w 368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2">
                  <a:moveTo>
                    <a:pt x="44" y="0"/>
                  </a:moveTo>
                  <a:lnTo>
                    <a:pt x="0" y="26"/>
                  </a:lnTo>
                  <a:lnTo>
                    <a:pt x="323" y="212"/>
                  </a:lnTo>
                  <a:lnTo>
                    <a:pt x="368" y="18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5"/>
            <p:cNvSpPr>
              <a:spLocks/>
            </p:cNvSpPr>
            <p:nvPr userDrawn="1"/>
          </p:nvSpPr>
          <p:spPr bwMode="auto">
            <a:xfrm>
              <a:off x="7801902" y="1580957"/>
              <a:ext cx="81771" cy="788636"/>
            </a:xfrm>
            <a:custGeom>
              <a:avLst/>
              <a:gdLst>
                <a:gd name="T0" fmla="*/ 45 w 45"/>
                <a:gd name="T1" fmla="*/ 0 h 434"/>
                <a:gd name="T2" fmla="*/ 45 w 45"/>
                <a:gd name="T3" fmla="*/ 408 h 434"/>
                <a:gd name="T4" fmla="*/ 0 w 45"/>
                <a:gd name="T5" fmla="*/ 434 h 434"/>
                <a:gd name="T6" fmla="*/ 0 w 45"/>
                <a:gd name="T7" fmla="*/ 26 h 434"/>
                <a:gd name="T8" fmla="*/ 45 w 45"/>
                <a:gd name="T9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34">
                  <a:moveTo>
                    <a:pt x="45" y="0"/>
                  </a:moveTo>
                  <a:lnTo>
                    <a:pt x="45" y="408"/>
                  </a:lnTo>
                  <a:lnTo>
                    <a:pt x="0" y="434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670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6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7"/>
            <p:cNvSpPr>
              <a:spLocks/>
            </p:cNvSpPr>
            <p:nvPr userDrawn="1"/>
          </p:nvSpPr>
          <p:spPr bwMode="auto">
            <a:xfrm>
              <a:off x="8016324" y="1673631"/>
              <a:ext cx="616008" cy="1095731"/>
            </a:xfrm>
            <a:custGeom>
              <a:avLst/>
              <a:gdLst>
                <a:gd name="T0" fmla="*/ 0 w 339"/>
                <a:gd name="T1" fmla="*/ 8 h 603"/>
                <a:gd name="T2" fmla="*/ 15 w 339"/>
                <a:gd name="T3" fmla="*/ 0 h 603"/>
                <a:gd name="T4" fmla="*/ 339 w 339"/>
                <a:gd name="T5" fmla="*/ 187 h 603"/>
                <a:gd name="T6" fmla="*/ 339 w 339"/>
                <a:gd name="T7" fmla="*/ 594 h 603"/>
                <a:gd name="T8" fmla="*/ 323 w 339"/>
                <a:gd name="T9" fmla="*/ 603 h 603"/>
                <a:gd name="T10" fmla="*/ 325 w 339"/>
                <a:gd name="T11" fmla="*/ 196 h 603"/>
                <a:gd name="T12" fmla="*/ 0 w 339"/>
                <a:gd name="T13" fmla="*/ 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603">
                  <a:moveTo>
                    <a:pt x="0" y="8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594"/>
                  </a:lnTo>
                  <a:lnTo>
                    <a:pt x="323" y="603"/>
                  </a:lnTo>
                  <a:lnTo>
                    <a:pt x="325" y="196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8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A2B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9"/>
            <p:cNvSpPr>
              <a:spLocks/>
            </p:cNvSpPr>
            <p:nvPr userDrawn="1"/>
          </p:nvSpPr>
          <p:spPr bwMode="auto">
            <a:xfrm>
              <a:off x="8603258" y="2013435"/>
              <a:ext cx="29074" cy="755928"/>
            </a:xfrm>
            <a:custGeom>
              <a:avLst/>
              <a:gdLst>
                <a:gd name="T0" fmla="*/ 16 w 16"/>
                <a:gd name="T1" fmla="*/ 0 h 416"/>
                <a:gd name="T2" fmla="*/ 2 w 16"/>
                <a:gd name="T3" fmla="*/ 9 h 416"/>
                <a:gd name="T4" fmla="*/ 0 w 16"/>
                <a:gd name="T5" fmla="*/ 416 h 416"/>
                <a:gd name="T6" fmla="*/ 16 w 16"/>
                <a:gd name="T7" fmla="*/ 407 h 416"/>
                <a:gd name="T8" fmla="*/ 16 w 16"/>
                <a:gd name="T9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16">
                  <a:moveTo>
                    <a:pt x="16" y="0"/>
                  </a:moveTo>
                  <a:lnTo>
                    <a:pt x="2" y="9"/>
                  </a:lnTo>
                  <a:lnTo>
                    <a:pt x="0" y="416"/>
                  </a:lnTo>
                  <a:lnTo>
                    <a:pt x="16" y="40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70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6449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71"/>
            <p:cNvSpPr>
              <a:spLocks/>
            </p:cNvSpPr>
            <p:nvPr userDrawn="1"/>
          </p:nvSpPr>
          <p:spPr bwMode="auto">
            <a:xfrm>
              <a:off x="8016324" y="167363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8 h 196"/>
                <a:gd name="T4" fmla="*/ 325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8"/>
                  </a:lnTo>
                  <a:lnTo>
                    <a:pt x="325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72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2C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3"/>
            <p:cNvSpPr>
              <a:spLocks/>
            </p:cNvSpPr>
            <p:nvPr userDrawn="1"/>
          </p:nvSpPr>
          <p:spPr bwMode="auto">
            <a:xfrm>
              <a:off x="8763166" y="2104291"/>
              <a:ext cx="616008" cy="1651774"/>
            </a:xfrm>
            <a:custGeom>
              <a:avLst/>
              <a:gdLst>
                <a:gd name="T0" fmla="*/ 0 w 339"/>
                <a:gd name="T1" fmla="*/ 10 h 909"/>
                <a:gd name="T2" fmla="*/ 15 w 339"/>
                <a:gd name="T3" fmla="*/ 0 h 909"/>
                <a:gd name="T4" fmla="*/ 339 w 339"/>
                <a:gd name="T5" fmla="*/ 187 h 909"/>
                <a:gd name="T6" fmla="*/ 339 w 339"/>
                <a:gd name="T7" fmla="*/ 901 h 909"/>
                <a:gd name="T8" fmla="*/ 324 w 339"/>
                <a:gd name="T9" fmla="*/ 909 h 909"/>
                <a:gd name="T10" fmla="*/ 324 w 339"/>
                <a:gd name="T11" fmla="*/ 195 h 909"/>
                <a:gd name="T12" fmla="*/ 0 w 339"/>
                <a:gd name="T13" fmla="*/ 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909">
                  <a:moveTo>
                    <a:pt x="0" y="10"/>
                  </a:moveTo>
                  <a:lnTo>
                    <a:pt x="15" y="0"/>
                  </a:lnTo>
                  <a:lnTo>
                    <a:pt x="339" y="187"/>
                  </a:lnTo>
                  <a:lnTo>
                    <a:pt x="339" y="901"/>
                  </a:lnTo>
                  <a:lnTo>
                    <a:pt x="324" y="909"/>
                  </a:lnTo>
                  <a:lnTo>
                    <a:pt x="324" y="195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74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5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76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77"/>
            <p:cNvSpPr>
              <a:spLocks noChangeArrowheads="1"/>
            </p:cNvSpPr>
            <p:nvPr userDrawn="1"/>
          </p:nvSpPr>
          <p:spPr bwMode="auto">
            <a:xfrm>
              <a:off x="9379174" y="2444095"/>
              <a:ext cx="1817" cy="1297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8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9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9"/>
            <p:cNvSpPr>
              <a:spLocks/>
            </p:cNvSpPr>
            <p:nvPr userDrawn="1"/>
          </p:nvSpPr>
          <p:spPr bwMode="auto">
            <a:xfrm>
              <a:off x="9351917" y="2444095"/>
              <a:ext cx="27257" cy="1311970"/>
            </a:xfrm>
            <a:custGeom>
              <a:avLst/>
              <a:gdLst>
                <a:gd name="T0" fmla="*/ 15 w 15"/>
                <a:gd name="T1" fmla="*/ 0 h 722"/>
                <a:gd name="T2" fmla="*/ 0 w 15"/>
                <a:gd name="T3" fmla="*/ 8 h 722"/>
                <a:gd name="T4" fmla="*/ 0 w 15"/>
                <a:gd name="T5" fmla="*/ 722 h 722"/>
                <a:gd name="T6" fmla="*/ 15 w 15"/>
                <a:gd name="T7" fmla="*/ 714 h 722"/>
                <a:gd name="T8" fmla="*/ 15 w 15"/>
                <a:gd name="T9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22">
                  <a:moveTo>
                    <a:pt x="15" y="0"/>
                  </a:moveTo>
                  <a:lnTo>
                    <a:pt x="0" y="8"/>
                  </a:lnTo>
                  <a:lnTo>
                    <a:pt x="0" y="722"/>
                  </a:lnTo>
                  <a:lnTo>
                    <a:pt x="15" y="714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81"/>
            <p:cNvSpPr>
              <a:spLocks/>
            </p:cNvSpPr>
            <p:nvPr userDrawn="1"/>
          </p:nvSpPr>
          <p:spPr bwMode="auto">
            <a:xfrm>
              <a:off x="6519006" y="439797"/>
              <a:ext cx="2860167" cy="1649957"/>
            </a:xfrm>
            <a:custGeom>
              <a:avLst/>
              <a:gdLst>
                <a:gd name="T0" fmla="*/ 16 w 1574"/>
                <a:gd name="T1" fmla="*/ 0 h 908"/>
                <a:gd name="T2" fmla="*/ 0 w 1574"/>
                <a:gd name="T3" fmla="*/ 9 h 908"/>
                <a:gd name="T4" fmla="*/ 1559 w 1574"/>
                <a:gd name="T5" fmla="*/ 908 h 908"/>
                <a:gd name="T6" fmla="*/ 1574 w 1574"/>
                <a:gd name="T7" fmla="*/ 900 h 908"/>
                <a:gd name="T8" fmla="*/ 16 w 1574"/>
                <a:gd name="T9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4" h="908">
                  <a:moveTo>
                    <a:pt x="16" y="0"/>
                  </a:moveTo>
                  <a:lnTo>
                    <a:pt x="0" y="9"/>
                  </a:lnTo>
                  <a:lnTo>
                    <a:pt x="1559" y="908"/>
                  </a:lnTo>
                  <a:lnTo>
                    <a:pt x="1574" y="900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2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8DA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3"/>
            <p:cNvSpPr>
              <a:spLocks/>
            </p:cNvSpPr>
            <p:nvPr userDrawn="1"/>
          </p:nvSpPr>
          <p:spPr bwMode="auto">
            <a:xfrm>
              <a:off x="8763166" y="2104291"/>
              <a:ext cx="616008" cy="354341"/>
            </a:xfrm>
            <a:custGeom>
              <a:avLst/>
              <a:gdLst>
                <a:gd name="T0" fmla="*/ 15 w 339"/>
                <a:gd name="T1" fmla="*/ 0 h 195"/>
                <a:gd name="T2" fmla="*/ 0 w 339"/>
                <a:gd name="T3" fmla="*/ 10 h 195"/>
                <a:gd name="T4" fmla="*/ 324 w 339"/>
                <a:gd name="T5" fmla="*/ 195 h 195"/>
                <a:gd name="T6" fmla="*/ 339 w 339"/>
                <a:gd name="T7" fmla="*/ 187 h 195"/>
                <a:gd name="T8" fmla="*/ 15 w 339"/>
                <a:gd name="T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5">
                  <a:moveTo>
                    <a:pt x="15" y="0"/>
                  </a:moveTo>
                  <a:lnTo>
                    <a:pt x="0" y="10"/>
                  </a:lnTo>
                  <a:lnTo>
                    <a:pt x="324" y="195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4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5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6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87"/>
            <p:cNvSpPr>
              <a:spLocks/>
            </p:cNvSpPr>
            <p:nvPr userDrawn="1"/>
          </p:nvSpPr>
          <p:spPr bwMode="auto">
            <a:xfrm>
              <a:off x="6519006" y="1689985"/>
              <a:ext cx="588751" cy="399769"/>
            </a:xfrm>
            <a:custGeom>
              <a:avLst/>
              <a:gdLst>
                <a:gd name="T0" fmla="*/ 0 w 324"/>
                <a:gd name="T1" fmla="*/ 0 h 220"/>
                <a:gd name="T2" fmla="*/ 0 w 324"/>
                <a:gd name="T3" fmla="*/ 34 h 220"/>
                <a:gd name="T4" fmla="*/ 324 w 324"/>
                <a:gd name="T5" fmla="*/ 220 h 220"/>
                <a:gd name="T6" fmla="*/ 324 w 324"/>
                <a:gd name="T7" fmla="*/ 187 h 220"/>
                <a:gd name="T8" fmla="*/ 0 w 324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0">
                  <a:moveTo>
                    <a:pt x="0" y="0"/>
                  </a:moveTo>
                  <a:lnTo>
                    <a:pt x="0" y="34"/>
                  </a:lnTo>
                  <a:lnTo>
                    <a:pt x="324" y="220"/>
                  </a:lnTo>
                  <a:lnTo>
                    <a:pt x="324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8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9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0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1"/>
            <p:cNvSpPr>
              <a:spLocks/>
            </p:cNvSpPr>
            <p:nvPr userDrawn="1"/>
          </p:nvSpPr>
          <p:spPr bwMode="auto">
            <a:xfrm>
              <a:off x="7107758" y="201343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2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3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4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5"/>
            <p:cNvSpPr>
              <a:spLocks/>
            </p:cNvSpPr>
            <p:nvPr userDrawn="1"/>
          </p:nvSpPr>
          <p:spPr bwMode="auto">
            <a:xfrm>
              <a:off x="6519006" y="167363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9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9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6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7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98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99"/>
            <p:cNvSpPr>
              <a:spLocks/>
            </p:cNvSpPr>
            <p:nvPr userDrawn="1"/>
          </p:nvSpPr>
          <p:spPr bwMode="auto">
            <a:xfrm>
              <a:off x="6519006" y="181355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0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1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2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3"/>
            <p:cNvSpPr>
              <a:spLocks/>
            </p:cNvSpPr>
            <p:nvPr userDrawn="1"/>
          </p:nvSpPr>
          <p:spPr bwMode="auto">
            <a:xfrm>
              <a:off x="7107758" y="213518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4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5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6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7"/>
            <p:cNvSpPr>
              <a:spLocks/>
            </p:cNvSpPr>
            <p:nvPr userDrawn="1"/>
          </p:nvSpPr>
          <p:spPr bwMode="auto">
            <a:xfrm>
              <a:off x="6519006" y="179537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8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9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0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1"/>
            <p:cNvSpPr>
              <a:spLocks/>
            </p:cNvSpPr>
            <p:nvPr userDrawn="1"/>
          </p:nvSpPr>
          <p:spPr bwMode="auto">
            <a:xfrm>
              <a:off x="6519006" y="1935298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8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2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3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14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5"/>
            <p:cNvSpPr>
              <a:spLocks/>
            </p:cNvSpPr>
            <p:nvPr userDrawn="1"/>
          </p:nvSpPr>
          <p:spPr bwMode="auto">
            <a:xfrm>
              <a:off x="7107758" y="2260565"/>
              <a:ext cx="29074" cy="76320"/>
            </a:xfrm>
            <a:custGeom>
              <a:avLst/>
              <a:gdLst>
                <a:gd name="T0" fmla="*/ 16 w 16"/>
                <a:gd name="T1" fmla="*/ 0 h 42"/>
                <a:gd name="T2" fmla="*/ 0 w 16"/>
                <a:gd name="T3" fmla="*/ 9 h 42"/>
                <a:gd name="T4" fmla="*/ 0 w 16"/>
                <a:gd name="T5" fmla="*/ 42 h 42"/>
                <a:gd name="T6" fmla="*/ 16 w 16"/>
                <a:gd name="T7" fmla="*/ 34 h 42"/>
                <a:gd name="T8" fmla="*/ 16 w 1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2">
                  <a:moveTo>
                    <a:pt x="16" y="0"/>
                  </a:moveTo>
                  <a:lnTo>
                    <a:pt x="0" y="9"/>
                  </a:lnTo>
                  <a:lnTo>
                    <a:pt x="0" y="4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6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7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8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9"/>
            <p:cNvSpPr>
              <a:spLocks/>
            </p:cNvSpPr>
            <p:nvPr userDrawn="1"/>
          </p:nvSpPr>
          <p:spPr bwMode="auto">
            <a:xfrm>
              <a:off x="6519006" y="1920761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8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8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0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1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2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23"/>
            <p:cNvSpPr>
              <a:spLocks/>
            </p:cNvSpPr>
            <p:nvPr userDrawn="1"/>
          </p:nvSpPr>
          <p:spPr bwMode="auto">
            <a:xfrm>
              <a:off x="6519006" y="2060680"/>
              <a:ext cx="588751" cy="401586"/>
            </a:xfrm>
            <a:custGeom>
              <a:avLst/>
              <a:gdLst>
                <a:gd name="T0" fmla="*/ 0 w 324"/>
                <a:gd name="T1" fmla="*/ 0 h 221"/>
                <a:gd name="T2" fmla="*/ 0 w 324"/>
                <a:gd name="T3" fmla="*/ 34 h 221"/>
                <a:gd name="T4" fmla="*/ 324 w 324"/>
                <a:gd name="T5" fmla="*/ 221 h 221"/>
                <a:gd name="T6" fmla="*/ 324 w 324"/>
                <a:gd name="T7" fmla="*/ 186 h 221"/>
                <a:gd name="T8" fmla="*/ 0 w 324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1">
                  <a:moveTo>
                    <a:pt x="0" y="0"/>
                  </a:moveTo>
                  <a:lnTo>
                    <a:pt x="0" y="34"/>
                  </a:lnTo>
                  <a:lnTo>
                    <a:pt x="324" y="221"/>
                  </a:lnTo>
                  <a:lnTo>
                    <a:pt x="324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4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5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6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7"/>
            <p:cNvSpPr>
              <a:spLocks/>
            </p:cNvSpPr>
            <p:nvPr userDrawn="1"/>
          </p:nvSpPr>
          <p:spPr bwMode="auto">
            <a:xfrm>
              <a:off x="7107758" y="2382313"/>
              <a:ext cx="29074" cy="79954"/>
            </a:xfrm>
            <a:custGeom>
              <a:avLst/>
              <a:gdLst>
                <a:gd name="T0" fmla="*/ 16 w 16"/>
                <a:gd name="T1" fmla="*/ 0 h 44"/>
                <a:gd name="T2" fmla="*/ 0 w 16"/>
                <a:gd name="T3" fmla="*/ 9 h 44"/>
                <a:gd name="T4" fmla="*/ 0 w 16"/>
                <a:gd name="T5" fmla="*/ 44 h 44"/>
                <a:gd name="T6" fmla="*/ 16 w 16"/>
                <a:gd name="T7" fmla="*/ 34 h 44"/>
                <a:gd name="T8" fmla="*/ 16 w 1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4">
                  <a:moveTo>
                    <a:pt x="16" y="0"/>
                  </a:moveTo>
                  <a:lnTo>
                    <a:pt x="0" y="9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8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9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0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1"/>
            <p:cNvSpPr>
              <a:spLocks/>
            </p:cNvSpPr>
            <p:nvPr userDrawn="1"/>
          </p:nvSpPr>
          <p:spPr bwMode="auto">
            <a:xfrm>
              <a:off x="6519006" y="2042509"/>
              <a:ext cx="617825" cy="356158"/>
            </a:xfrm>
            <a:custGeom>
              <a:avLst/>
              <a:gdLst>
                <a:gd name="T0" fmla="*/ 16 w 340"/>
                <a:gd name="T1" fmla="*/ 0 h 196"/>
                <a:gd name="T2" fmla="*/ 0 w 340"/>
                <a:gd name="T3" fmla="*/ 10 h 196"/>
                <a:gd name="T4" fmla="*/ 324 w 340"/>
                <a:gd name="T5" fmla="*/ 196 h 196"/>
                <a:gd name="T6" fmla="*/ 340 w 340"/>
                <a:gd name="T7" fmla="*/ 187 h 196"/>
                <a:gd name="T8" fmla="*/ 16 w 34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96">
                  <a:moveTo>
                    <a:pt x="16" y="0"/>
                  </a:moveTo>
                  <a:lnTo>
                    <a:pt x="0" y="10"/>
                  </a:lnTo>
                  <a:lnTo>
                    <a:pt x="324" y="196"/>
                  </a:lnTo>
                  <a:lnTo>
                    <a:pt x="340" y="18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2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33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34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35"/>
            <p:cNvSpPr>
              <a:spLocks noEditPoints="1"/>
            </p:cNvSpPr>
            <p:nvPr userDrawn="1"/>
          </p:nvSpPr>
          <p:spPr bwMode="auto">
            <a:xfrm>
              <a:off x="7267665" y="2122463"/>
              <a:ext cx="586934" cy="401586"/>
            </a:xfrm>
            <a:custGeom>
              <a:avLst/>
              <a:gdLst>
                <a:gd name="T0" fmla="*/ 159 w 323"/>
                <a:gd name="T1" fmla="*/ 91 h 221"/>
                <a:gd name="T2" fmla="*/ 159 w 323"/>
                <a:gd name="T3" fmla="*/ 125 h 221"/>
                <a:gd name="T4" fmla="*/ 235 w 323"/>
                <a:gd name="T5" fmla="*/ 169 h 221"/>
                <a:gd name="T6" fmla="*/ 245 w 323"/>
                <a:gd name="T7" fmla="*/ 162 h 221"/>
                <a:gd name="T8" fmla="*/ 275 w 323"/>
                <a:gd name="T9" fmla="*/ 180 h 221"/>
                <a:gd name="T10" fmla="*/ 272 w 323"/>
                <a:gd name="T11" fmla="*/ 191 h 221"/>
                <a:gd name="T12" fmla="*/ 323 w 323"/>
                <a:gd name="T13" fmla="*/ 221 h 221"/>
                <a:gd name="T14" fmla="*/ 323 w 323"/>
                <a:gd name="T15" fmla="*/ 187 h 221"/>
                <a:gd name="T16" fmla="*/ 159 w 323"/>
                <a:gd name="T17" fmla="*/ 91 h 221"/>
                <a:gd name="T18" fmla="*/ 0 w 323"/>
                <a:gd name="T19" fmla="*/ 0 h 221"/>
                <a:gd name="T20" fmla="*/ 0 w 323"/>
                <a:gd name="T21" fmla="*/ 33 h 221"/>
                <a:gd name="T22" fmla="*/ 41 w 323"/>
                <a:gd name="T23" fmla="*/ 58 h 221"/>
                <a:gd name="T24" fmla="*/ 41 w 323"/>
                <a:gd name="T25" fmla="*/ 24 h 221"/>
                <a:gd name="T26" fmla="*/ 0 w 323"/>
                <a:gd name="T2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1">
                  <a:moveTo>
                    <a:pt x="159" y="91"/>
                  </a:moveTo>
                  <a:lnTo>
                    <a:pt x="159" y="125"/>
                  </a:lnTo>
                  <a:lnTo>
                    <a:pt x="235" y="169"/>
                  </a:lnTo>
                  <a:lnTo>
                    <a:pt x="245" y="162"/>
                  </a:lnTo>
                  <a:lnTo>
                    <a:pt x="275" y="180"/>
                  </a:lnTo>
                  <a:lnTo>
                    <a:pt x="272" y="191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159" y="91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41" y="58"/>
                  </a:lnTo>
                  <a:lnTo>
                    <a:pt x="41" y="2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36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7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8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9"/>
            <p:cNvSpPr>
              <a:spLocks/>
            </p:cNvSpPr>
            <p:nvPr userDrawn="1"/>
          </p:nvSpPr>
          <p:spPr bwMode="auto">
            <a:xfrm>
              <a:off x="7854599" y="2444095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4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0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1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2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43"/>
            <p:cNvSpPr>
              <a:spLocks noEditPoints="1"/>
            </p:cNvSpPr>
            <p:nvPr userDrawn="1"/>
          </p:nvSpPr>
          <p:spPr bwMode="auto">
            <a:xfrm>
              <a:off x="7267665" y="2104291"/>
              <a:ext cx="617825" cy="357975"/>
            </a:xfrm>
            <a:custGeom>
              <a:avLst/>
              <a:gdLst>
                <a:gd name="T0" fmla="*/ 159 w 340"/>
                <a:gd name="T1" fmla="*/ 83 h 197"/>
                <a:gd name="T2" fmla="*/ 159 w 340"/>
                <a:gd name="T3" fmla="*/ 101 h 197"/>
                <a:gd name="T4" fmla="*/ 323 w 340"/>
                <a:gd name="T5" fmla="*/ 197 h 197"/>
                <a:gd name="T6" fmla="*/ 340 w 340"/>
                <a:gd name="T7" fmla="*/ 187 h 197"/>
                <a:gd name="T8" fmla="*/ 159 w 340"/>
                <a:gd name="T9" fmla="*/ 83 h 197"/>
                <a:gd name="T10" fmla="*/ 16 w 340"/>
                <a:gd name="T11" fmla="*/ 0 h 197"/>
                <a:gd name="T12" fmla="*/ 0 w 340"/>
                <a:gd name="T13" fmla="*/ 10 h 197"/>
                <a:gd name="T14" fmla="*/ 41 w 340"/>
                <a:gd name="T15" fmla="*/ 34 h 197"/>
                <a:gd name="T16" fmla="*/ 41 w 340"/>
                <a:gd name="T17" fmla="*/ 15 h 197"/>
                <a:gd name="T18" fmla="*/ 16 w 340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197">
                  <a:moveTo>
                    <a:pt x="159" y="83"/>
                  </a:moveTo>
                  <a:lnTo>
                    <a:pt x="159" y="101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159" y="83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41" y="34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4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45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46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close/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close/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47"/>
            <p:cNvSpPr>
              <a:spLocks noEditPoints="1"/>
            </p:cNvSpPr>
            <p:nvPr userDrawn="1"/>
          </p:nvSpPr>
          <p:spPr bwMode="auto">
            <a:xfrm>
              <a:off x="7267665" y="2244211"/>
              <a:ext cx="586934" cy="401586"/>
            </a:xfrm>
            <a:custGeom>
              <a:avLst/>
              <a:gdLst>
                <a:gd name="T0" fmla="*/ 265 w 323"/>
                <a:gd name="T1" fmla="*/ 154 h 221"/>
                <a:gd name="T2" fmla="*/ 259 w 323"/>
                <a:gd name="T3" fmla="*/ 185 h 221"/>
                <a:gd name="T4" fmla="*/ 323 w 323"/>
                <a:gd name="T5" fmla="*/ 221 h 221"/>
                <a:gd name="T6" fmla="*/ 323 w 323"/>
                <a:gd name="T7" fmla="*/ 187 h 221"/>
                <a:gd name="T8" fmla="*/ 265 w 323"/>
                <a:gd name="T9" fmla="*/ 154 h 221"/>
                <a:gd name="T10" fmla="*/ 130 w 323"/>
                <a:gd name="T11" fmla="*/ 75 h 221"/>
                <a:gd name="T12" fmla="*/ 130 w 323"/>
                <a:gd name="T13" fmla="*/ 105 h 221"/>
                <a:gd name="T14" fmla="*/ 83 w 323"/>
                <a:gd name="T15" fmla="*/ 79 h 221"/>
                <a:gd name="T16" fmla="*/ 82 w 323"/>
                <a:gd name="T17" fmla="*/ 82 h 221"/>
                <a:gd name="T18" fmla="*/ 237 w 323"/>
                <a:gd name="T19" fmla="*/ 172 h 221"/>
                <a:gd name="T20" fmla="*/ 243 w 323"/>
                <a:gd name="T21" fmla="*/ 141 h 221"/>
                <a:gd name="T22" fmla="*/ 130 w 323"/>
                <a:gd name="T23" fmla="*/ 75 h 221"/>
                <a:gd name="T24" fmla="*/ 0 w 323"/>
                <a:gd name="T25" fmla="*/ 0 h 221"/>
                <a:gd name="T26" fmla="*/ 0 w 323"/>
                <a:gd name="T27" fmla="*/ 35 h 221"/>
                <a:gd name="T28" fmla="*/ 30 w 323"/>
                <a:gd name="T29" fmla="*/ 52 h 221"/>
                <a:gd name="T30" fmla="*/ 37 w 323"/>
                <a:gd name="T31" fmla="*/ 22 h 221"/>
                <a:gd name="T32" fmla="*/ 0 w 323"/>
                <a:gd name="T3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21">
                  <a:moveTo>
                    <a:pt x="265" y="154"/>
                  </a:moveTo>
                  <a:lnTo>
                    <a:pt x="259" y="18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65" y="154"/>
                  </a:lnTo>
                  <a:moveTo>
                    <a:pt x="130" y="75"/>
                  </a:moveTo>
                  <a:lnTo>
                    <a:pt x="130" y="105"/>
                  </a:lnTo>
                  <a:lnTo>
                    <a:pt x="83" y="79"/>
                  </a:lnTo>
                  <a:lnTo>
                    <a:pt x="82" y="82"/>
                  </a:lnTo>
                  <a:lnTo>
                    <a:pt x="237" y="172"/>
                  </a:lnTo>
                  <a:lnTo>
                    <a:pt x="243" y="141"/>
                  </a:lnTo>
                  <a:lnTo>
                    <a:pt x="130" y="75"/>
                  </a:lnTo>
                  <a:moveTo>
                    <a:pt x="0" y="0"/>
                  </a:moveTo>
                  <a:lnTo>
                    <a:pt x="0" y="35"/>
                  </a:lnTo>
                  <a:lnTo>
                    <a:pt x="30" y="52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48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9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0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1"/>
            <p:cNvSpPr>
              <a:spLocks/>
            </p:cNvSpPr>
            <p:nvPr userDrawn="1"/>
          </p:nvSpPr>
          <p:spPr bwMode="auto">
            <a:xfrm>
              <a:off x="7854599" y="2569478"/>
              <a:ext cx="30891" cy="76320"/>
            </a:xfrm>
            <a:custGeom>
              <a:avLst/>
              <a:gdLst>
                <a:gd name="T0" fmla="*/ 17 w 17"/>
                <a:gd name="T1" fmla="*/ 0 h 42"/>
                <a:gd name="T2" fmla="*/ 0 w 17"/>
                <a:gd name="T3" fmla="*/ 8 h 42"/>
                <a:gd name="T4" fmla="*/ 0 w 17"/>
                <a:gd name="T5" fmla="*/ 42 h 42"/>
                <a:gd name="T6" fmla="*/ 16 w 17"/>
                <a:gd name="T7" fmla="*/ 33 h 42"/>
                <a:gd name="T8" fmla="*/ 17 w 1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2">
                  <a:moveTo>
                    <a:pt x="17" y="0"/>
                  </a:moveTo>
                  <a:lnTo>
                    <a:pt x="0" y="8"/>
                  </a:lnTo>
                  <a:lnTo>
                    <a:pt x="0" y="42"/>
                  </a:lnTo>
                  <a:lnTo>
                    <a:pt x="16" y="33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2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3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4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close/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close/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55"/>
            <p:cNvSpPr>
              <a:spLocks noEditPoints="1"/>
            </p:cNvSpPr>
            <p:nvPr userDrawn="1"/>
          </p:nvSpPr>
          <p:spPr bwMode="auto">
            <a:xfrm>
              <a:off x="7267665" y="2227856"/>
              <a:ext cx="617825" cy="356158"/>
            </a:xfrm>
            <a:custGeom>
              <a:avLst/>
              <a:gdLst>
                <a:gd name="T0" fmla="*/ 269 w 340"/>
                <a:gd name="T1" fmla="*/ 146 h 196"/>
                <a:gd name="T2" fmla="*/ 265 w 340"/>
                <a:gd name="T3" fmla="*/ 163 h 196"/>
                <a:gd name="T4" fmla="*/ 323 w 340"/>
                <a:gd name="T5" fmla="*/ 196 h 196"/>
                <a:gd name="T6" fmla="*/ 340 w 340"/>
                <a:gd name="T7" fmla="*/ 188 h 196"/>
                <a:gd name="T8" fmla="*/ 269 w 340"/>
                <a:gd name="T9" fmla="*/ 146 h 196"/>
                <a:gd name="T10" fmla="*/ 130 w 340"/>
                <a:gd name="T11" fmla="*/ 81 h 196"/>
                <a:gd name="T12" fmla="*/ 130 w 340"/>
                <a:gd name="T13" fmla="*/ 84 h 196"/>
                <a:gd name="T14" fmla="*/ 243 w 340"/>
                <a:gd name="T15" fmla="*/ 150 h 196"/>
                <a:gd name="T16" fmla="*/ 246 w 340"/>
                <a:gd name="T17" fmla="*/ 138 h 196"/>
                <a:gd name="T18" fmla="*/ 217 w 340"/>
                <a:gd name="T19" fmla="*/ 122 h 196"/>
                <a:gd name="T20" fmla="*/ 220 w 340"/>
                <a:gd name="T21" fmla="*/ 119 h 196"/>
                <a:gd name="T22" fmla="*/ 159 w 340"/>
                <a:gd name="T23" fmla="*/ 83 h 196"/>
                <a:gd name="T24" fmla="*/ 159 w 340"/>
                <a:gd name="T25" fmla="*/ 98 h 196"/>
                <a:gd name="T26" fmla="*/ 159 w 340"/>
                <a:gd name="T27" fmla="*/ 98 h 196"/>
                <a:gd name="T28" fmla="*/ 159 w 340"/>
                <a:gd name="T29" fmla="*/ 98 h 196"/>
                <a:gd name="T30" fmla="*/ 130 w 340"/>
                <a:gd name="T31" fmla="*/ 81 h 196"/>
                <a:gd name="T32" fmla="*/ 16 w 340"/>
                <a:gd name="T33" fmla="*/ 0 h 196"/>
                <a:gd name="T34" fmla="*/ 0 w 340"/>
                <a:gd name="T35" fmla="*/ 9 h 196"/>
                <a:gd name="T36" fmla="*/ 37 w 340"/>
                <a:gd name="T37" fmla="*/ 31 h 196"/>
                <a:gd name="T38" fmla="*/ 40 w 340"/>
                <a:gd name="T39" fmla="*/ 19 h 196"/>
                <a:gd name="T40" fmla="*/ 41 w 340"/>
                <a:gd name="T41" fmla="*/ 19 h 196"/>
                <a:gd name="T42" fmla="*/ 41 w 340"/>
                <a:gd name="T43" fmla="*/ 15 h 196"/>
                <a:gd name="T44" fmla="*/ 16 w 340"/>
                <a:gd name="T4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0" h="196">
                  <a:moveTo>
                    <a:pt x="269" y="146"/>
                  </a:moveTo>
                  <a:lnTo>
                    <a:pt x="265" y="163"/>
                  </a:lnTo>
                  <a:lnTo>
                    <a:pt x="323" y="196"/>
                  </a:lnTo>
                  <a:lnTo>
                    <a:pt x="340" y="188"/>
                  </a:lnTo>
                  <a:lnTo>
                    <a:pt x="269" y="146"/>
                  </a:lnTo>
                  <a:moveTo>
                    <a:pt x="130" y="81"/>
                  </a:moveTo>
                  <a:lnTo>
                    <a:pt x="130" y="84"/>
                  </a:lnTo>
                  <a:lnTo>
                    <a:pt x="243" y="150"/>
                  </a:lnTo>
                  <a:lnTo>
                    <a:pt x="246" y="138"/>
                  </a:lnTo>
                  <a:lnTo>
                    <a:pt x="217" y="122"/>
                  </a:lnTo>
                  <a:lnTo>
                    <a:pt x="220" y="119"/>
                  </a:lnTo>
                  <a:lnTo>
                    <a:pt x="159" y="83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30" y="81"/>
                  </a:lnTo>
                  <a:moveTo>
                    <a:pt x="16" y="0"/>
                  </a:moveTo>
                  <a:lnTo>
                    <a:pt x="0" y="9"/>
                  </a:lnTo>
                  <a:lnTo>
                    <a:pt x="37" y="31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5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6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57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58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close/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close/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59"/>
            <p:cNvSpPr>
              <a:spLocks noEditPoints="1"/>
            </p:cNvSpPr>
            <p:nvPr userDrawn="1"/>
          </p:nvSpPr>
          <p:spPr bwMode="auto">
            <a:xfrm>
              <a:off x="7267665" y="2369593"/>
              <a:ext cx="586934" cy="399769"/>
            </a:xfrm>
            <a:custGeom>
              <a:avLst/>
              <a:gdLst>
                <a:gd name="T0" fmla="*/ 224 w 323"/>
                <a:gd name="T1" fmla="*/ 159 h 220"/>
                <a:gd name="T2" fmla="*/ 222 w 323"/>
                <a:gd name="T3" fmla="*/ 161 h 220"/>
                <a:gd name="T4" fmla="*/ 223 w 323"/>
                <a:gd name="T5" fmla="*/ 162 h 220"/>
                <a:gd name="T6" fmla="*/ 224 w 323"/>
                <a:gd name="T7" fmla="*/ 159 h 220"/>
                <a:gd name="T8" fmla="*/ 252 w 323"/>
                <a:gd name="T9" fmla="*/ 145 h 220"/>
                <a:gd name="T10" fmla="*/ 245 w 323"/>
                <a:gd name="T11" fmla="*/ 175 h 220"/>
                <a:gd name="T12" fmla="*/ 323 w 323"/>
                <a:gd name="T13" fmla="*/ 220 h 220"/>
                <a:gd name="T14" fmla="*/ 323 w 323"/>
                <a:gd name="T15" fmla="*/ 187 h 220"/>
                <a:gd name="T16" fmla="*/ 252 w 323"/>
                <a:gd name="T17" fmla="*/ 145 h 220"/>
                <a:gd name="T18" fmla="*/ 0 w 323"/>
                <a:gd name="T19" fmla="*/ 0 h 220"/>
                <a:gd name="T20" fmla="*/ 0 w 323"/>
                <a:gd name="T21" fmla="*/ 33 h 220"/>
                <a:gd name="T22" fmla="*/ 17 w 323"/>
                <a:gd name="T23" fmla="*/ 44 h 220"/>
                <a:gd name="T24" fmla="*/ 24 w 323"/>
                <a:gd name="T25" fmla="*/ 13 h 220"/>
                <a:gd name="T26" fmla="*/ 0 w 323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220">
                  <a:moveTo>
                    <a:pt x="224" y="159"/>
                  </a:moveTo>
                  <a:lnTo>
                    <a:pt x="222" y="161"/>
                  </a:lnTo>
                  <a:lnTo>
                    <a:pt x="223" y="162"/>
                  </a:lnTo>
                  <a:lnTo>
                    <a:pt x="224" y="159"/>
                  </a:lnTo>
                  <a:moveTo>
                    <a:pt x="252" y="145"/>
                  </a:moveTo>
                  <a:lnTo>
                    <a:pt x="245" y="175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252" y="145"/>
                  </a:lnTo>
                  <a:moveTo>
                    <a:pt x="0" y="0"/>
                  </a:moveTo>
                  <a:lnTo>
                    <a:pt x="0" y="33"/>
                  </a:lnTo>
                  <a:lnTo>
                    <a:pt x="17" y="44"/>
                  </a:lnTo>
                  <a:lnTo>
                    <a:pt x="24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0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1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2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63"/>
            <p:cNvSpPr>
              <a:spLocks/>
            </p:cNvSpPr>
            <p:nvPr userDrawn="1"/>
          </p:nvSpPr>
          <p:spPr bwMode="auto">
            <a:xfrm>
              <a:off x="7854599" y="2691226"/>
              <a:ext cx="30891" cy="78137"/>
            </a:xfrm>
            <a:custGeom>
              <a:avLst/>
              <a:gdLst>
                <a:gd name="T0" fmla="*/ 17 w 17"/>
                <a:gd name="T1" fmla="*/ 0 h 43"/>
                <a:gd name="T2" fmla="*/ 0 w 17"/>
                <a:gd name="T3" fmla="*/ 10 h 43"/>
                <a:gd name="T4" fmla="*/ 0 w 17"/>
                <a:gd name="T5" fmla="*/ 43 h 43"/>
                <a:gd name="T6" fmla="*/ 16 w 17"/>
                <a:gd name="T7" fmla="*/ 34 h 43"/>
                <a:gd name="T8" fmla="*/ 17 w 1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3">
                  <a:moveTo>
                    <a:pt x="17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64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65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6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close/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close/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7"/>
            <p:cNvSpPr>
              <a:spLocks noEditPoints="1"/>
            </p:cNvSpPr>
            <p:nvPr userDrawn="1"/>
          </p:nvSpPr>
          <p:spPr bwMode="auto">
            <a:xfrm>
              <a:off x="7267665" y="2351422"/>
              <a:ext cx="617825" cy="357975"/>
            </a:xfrm>
            <a:custGeom>
              <a:avLst/>
              <a:gdLst>
                <a:gd name="T0" fmla="*/ 256 w 340"/>
                <a:gd name="T1" fmla="*/ 139 h 197"/>
                <a:gd name="T2" fmla="*/ 252 w 340"/>
                <a:gd name="T3" fmla="*/ 155 h 197"/>
                <a:gd name="T4" fmla="*/ 323 w 340"/>
                <a:gd name="T5" fmla="*/ 197 h 197"/>
                <a:gd name="T6" fmla="*/ 340 w 340"/>
                <a:gd name="T7" fmla="*/ 187 h 197"/>
                <a:gd name="T8" fmla="*/ 256 w 340"/>
                <a:gd name="T9" fmla="*/ 139 h 197"/>
                <a:gd name="T10" fmla="*/ 80 w 340"/>
                <a:gd name="T11" fmla="*/ 37 h 197"/>
                <a:gd name="T12" fmla="*/ 79 w 340"/>
                <a:gd name="T13" fmla="*/ 42 h 197"/>
                <a:gd name="T14" fmla="*/ 79 w 340"/>
                <a:gd name="T15" fmla="*/ 42 h 197"/>
                <a:gd name="T16" fmla="*/ 79 w 340"/>
                <a:gd name="T17" fmla="*/ 42 h 197"/>
                <a:gd name="T18" fmla="*/ 232 w 340"/>
                <a:gd name="T19" fmla="*/ 130 h 197"/>
                <a:gd name="T20" fmla="*/ 233 w 340"/>
                <a:gd name="T21" fmla="*/ 126 h 197"/>
                <a:gd name="T22" fmla="*/ 80 w 340"/>
                <a:gd name="T23" fmla="*/ 37 h 197"/>
                <a:gd name="T24" fmla="*/ 16 w 340"/>
                <a:gd name="T25" fmla="*/ 0 h 197"/>
                <a:gd name="T26" fmla="*/ 0 w 340"/>
                <a:gd name="T27" fmla="*/ 10 h 197"/>
                <a:gd name="T28" fmla="*/ 24 w 340"/>
                <a:gd name="T29" fmla="*/ 23 h 197"/>
                <a:gd name="T30" fmla="*/ 28 w 340"/>
                <a:gd name="T31" fmla="*/ 7 h 197"/>
                <a:gd name="T32" fmla="*/ 16 w 340"/>
                <a:gd name="T3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0" h="197">
                  <a:moveTo>
                    <a:pt x="256" y="139"/>
                  </a:moveTo>
                  <a:lnTo>
                    <a:pt x="252" y="155"/>
                  </a:lnTo>
                  <a:lnTo>
                    <a:pt x="323" y="197"/>
                  </a:lnTo>
                  <a:lnTo>
                    <a:pt x="340" y="187"/>
                  </a:lnTo>
                  <a:lnTo>
                    <a:pt x="256" y="139"/>
                  </a:lnTo>
                  <a:moveTo>
                    <a:pt x="80" y="37"/>
                  </a:moveTo>
                  <a:lnTo>
                    <a:pt x="79" y="42"/>
                  </a:lnTo>
                  <a:lnTo>
                    <a:pt x="79" y="42"/>
                  </a:lnTo>
                  <a:lnTo>
                    <a:pt x="79" y="42"/>
                  </a:lnTo>
                  <a:lnTo>
                    <a:pt x="232" y="130"/>
                  </a:lnTo>
                  <a:lnTo>
                    <a:pt x="233" y="126"/>
                  </a:lnTo>
                  <a:lnTo>
                    <a:pt x="80" y="37"/>
                  </a:lnTo>
                  <a:moveTo>
                    <a:pt x="16" y="0"/>
                  </a:moveTo>
                  <a:lnTo>
                    <a:pt x="0" y="10"/>
                  </a:lnTo>
                  <a:lnTo>
                    <a:pt x="24" y="23"/>
                  </a:lnTo>
                  <a:lnTo>
                    <a:pt x="28" y="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68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69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0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close/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close/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1"/>
            <p:cNvSpPr>
              <a:spLocks noEditPoints="1"/>
            </p:cNvSpPr>
            <p:nvPr userDrawn="1"/>
          </p:nvSpPr>
          <p:spPr bwMode="auto">
            <a:xfrm>
              <a:off x="7267665" y="2491341"/>
              <a:ext cx="586934" cy="401586"/>
            </a:xfrm>
            <a:custGeom>
              <a:avLst/>
              <a:gdLst>
                <a:gd name="T0" fmla="*/ 239 w 323"/>
                <a:gd name="T1" fmla="*/ 138 h 221"/>
                <a:gd name="T2" fmla="*/ 232 w 323"/>
                <a:gd name="T3" fmla="*/ 168 h 221"/>
                <a:gd name="T4" fmla="*/ 323 w 323"/>
                <a:gd name="T5" fmla="*/ 221 h 221"/>
                <a:gd name="T6" fmla="*/ 323 w 323"/>
                <a:gd name="T7" fmla="*/ 187 h 221"/>
                <a:gd name="T8" fmla="*/ 239 w 323"/>
                <a:gd name="T9" fmla="*/ 138 h 221"/>
                <a:gd name="T10" fmla="*/ 62 w 323"/>
                <a:gd name="T11" fmla="*/ 37 h 221"/>
                <a:gd name="T12" fmla="*/ 56 w 323"/>
                <a:gd name="T13" fmla="*/ 66 h 221"/>
                <a:gd name="T14" fmla="*/ 210 w 323"/>
                <a:gd name="T15" fmla="*/ 155 h 221"/>
                <a:gd name="T16" fmla="*/ 217 w 323"/>
                <a:gd name="T17" fmla="*/ 125 h 221"/>
                <a:gd name="T18" fmla="*/ 62 w 323"/>
                <a:gd name="T19" fmla="*/ 37 h 221"/>
                <a:gd name="T20" fmla="*/ 0 w 323"/>
                <a:gd name="T21" fmla="*/ 0 h 221"/>
                <a:gd name="T22" fmla="*/ 0 w 323"/>
                <a:gd name="T23" fmla="*/ 34 h 221"/>
                <a:gd name="T24" fmla="*/ 4 w 323"/>
                <a:gd name="T25" fmla="*/ 37 h 221"/>
                <a:gd name="T26" fmla="*/ 10 w 323"/>
                <a:gd name="T27" fmla="*/ 6 h 221"/>
                <a:gd name="T28" fmla="*/ 0 w 323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3" h="221">
                  <a:moveTo>
                    <a:pt x="239" y="138"/>
                  </a:moveTo>
                  <a:lnTo>
                    <a:pt x="232" y="168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239" y="138"/>
                  </a:lnTo>
                  <a:moveTo>
                    <a:pt x="62" y="37"/>
                  </a:moveTo>
                  <a:lnTo>
                    <a:pt x="56" y="66"/>
                  </a:lnTo>
                  <a:lnTo>
                    <a:pt x="210" y="155"/>
                  </a:lnTo>
                  <a:lnTo>
                    <a:pt x="217" y="125"/>
                  </a:lnTo>
                  <a:lnTo>
                    <a:pt x="62" y="37"/>
                  </a:lnTo>
                  <a:moveTo>
                    <a:pt x="0" y="0"/>
                  </a:moveTo>
                  <a:lnTo>
                    <a:pt x="0" y="34"/>
                  </a:lnTo>
                  <a:lnTo>
                    <a:pt x="4" y="37"/>
                  </a:lnTo>
                  <a:lnTo>
                    <a:pt x="10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2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73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74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75"/>
            <p:cNvSpPr>
              <a:spLocks/>
            </p:cNvSpPr>
            <p:nvPr userDrawn="1"/>
          </p:nvSpPr>
          <p:spPr bwMode="auto">
            <a:xfrm>
              <a:off x="7854599" y="2812973"/>
              <a:ext cx="30891" cy="79954"/>
            </a:xfrm>
            <a:custGeom>
              <a:avLst/>
              <a:gdLst>
                <a:gd name="T0" fmla="*/ 17 w 17"/>
                <a:gd name="T1" fmla="*/ 0 h 44"/>
                <a:gd name="T2" fmla="*/ 0 w 17"/>
                <a:gd name="T3" fmla="*/ 10 h 44"/>
                <a:gd name="T4" fmla="*/ 0 w 17"/>
                <a:gd name="T5" fmla="*/ 44 h 44"/>
                <a:gd name="T6" fmla="*/ 16 w 17"/>
                <a:gd name="T7" fmla="*/ 35 h 44"/>
                <a:gd name="T8" fmla="*/ 17 w 17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4">
                  <a:moveTo>
                    <a:pt x="17" y="0"/>
                  </a:moveTo>
                  <a:lnTo>
                    <a:pt x="0" y="10"/>
                  </a:lnTo>
                  <a:lnTo>
                    <a:pt x="0" y="44"/>
                  </a:lnTo>
                  <a:lnTo>
                    <a:pt x="16" y="35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76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7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8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close/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close/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9"/>
            <p:cNvSpPr>
              <a:spLocks noEditPoints="1"/>
            </p:cNvSpPr>
            <p:nvPr userDrawn="1"/>
          </p:nvSpPr>
          <p:spPr bwMode="auto">
            <a:xfrm>
              <a:off x="7267665" y="2476804"/>
              <a:ext cx="617825" cy="354341"/>
            </a:xfrm>
            <a:custGeom>
              <a:avLst/>
              <a:gdLst>
                <a:gd name="T0" fmla="*/ 243 w 340"/>
                <a:gd name="T1" fmla="*/ 130 h 195"/>
                <a:gd name="T2" fmla="*/ 239 w 340"/>
                <a:gd name="T3" fmla="*/ 146 h 195"/>
                <a:gd name="T4" fmla="*/ 323 w 340"/>
                <a:gd name="T5" fmla="*/ 195 h 195"/>
                <a:gd name="T6" fmla="*/ 340 w 340"/>
                <a:gd name="T7" fmla="*/ 185 h 195"/>
                <a:gd name="T8" fmla="*/ 243 w 340"/>
                <a:gd name="T9" fmla="*/ 130 h 195"/>
                <a:gd name="T10" fmla="*/ 66 w 340"/>
                <a:gd name="T11" fmla="*/ 32 h 195"/>
                <a:gd name="T12" fmla="*/ 62 w 340"/>
                <a:gd name="T13" fmla="*/ 45 h 195"/>
                <a:gd name="T14" fmla="*/ 217 w 340"/>
                <a:gd name="T15" fmla="*/ 133 h 195"/>
                <a:gd name="T16" fmla="*/ 220 w 340"/>
                <a:gd name="T17" fmla="*/ 117 h 195"/>
                <a:gd name="T18" fmla="*/ 207 w 340"/>
                <a:gd name="T19" fmla="*/ 110 h 195"/>
                <a:gd name="T20" fmla="*/ 204 w 340"/>
                <a:gd name="T21" fmla="*/ 112 h 195"/>
                <a:gd name="T22" fmla="*/ 204 w 340"/>
                <a:gd name="T23" fmla="*/ 107 h 195"/>
                <a:gd name="T24" fmla="*/ 204 w 340"/>
                <a:gd name="T25" fmla="*/ 112 h 195"/>
                <a:gd name="T26" fmla="*/ 66 w 340"/>
                <a:gd name="T27" fmla="*/ 32 h 195"/>
                <a:gd name="T28" fmla="*/ 14 w 340"/>
                <a:gd name="T29" fmla="*/ 0 h 195"/>
                <a:gd name="T30" fmla="*/ 0 w 340"/>
                <a:gd name="T31" fmla="*/ 8 h 195"/>
                <a:gd name="T32" fmla="*/ 10 w 340"/>
                <a:gd name="T33" fmla="*/ 14 h 195"/>
                <a:gd name="T34" fmla="*/ 14 w 340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195">
                  <a:moveTo>
                    <a:pt x="243" y="130"/>
                  </a:moveTo>
                  <a:lnTo>
                    <a:pt x="239" y="146"/>
                  </a:lnTo>
                  <a:lnTo>
                    <a:pt x="323" y="195"/>
                  </a:lnTo>
                  <a:lnTo>
                    <a:pt x="340" y="185"/>
                  </a:lnTo>
                  <a:lnTo>
                    <a:pt x="243" y="130"/>
                  </a:lnTo>
                  <a:moveTo>
                    <a:pt x="66" y="32"/>
                  </a:moveTo>
                  <a:lnTo>
                    <a:pt x="62" y="45"/>
                  </a:lnTo>
                  <a:lnTo>
                    <a:pt x="217" y="133"/>
                  </a:lnTo>
                  <a:lnTo>
                    <a:pt x="220" y="117"/>
                  </a:lnTo>
                  <a:lnTo>
                    <a:pt x="207" y="110"/>
                  </a:lnTo>
                  <a:lnTo>
                    <a:pt x="204" y="112"/>
                  </a:lnTo>
                  <a:lnTo>
                    <a:pt x="204" y="107"/>
                  </a:lnTo>
                  <a:lnTo>
                    <a:pt x="204" y="112"/>
                  </a:lnTo>
                  <a:lnTo>
                    <a:pt x="66" y="32"/>
                  </a:lnTo>
                  <a:moveTo>
                    <a:pt x="14" y="0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0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1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2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83"/>
            <p:cNvSpPr>
              <a:spLocks/>
            </p:cNvSpPr>
            <p:nvPr userDrawn="1"/>
          </p:nvSpPr>
          <p:spPr bwMode="auto">
            <a:xfrm>
              <a:off x="8016324" y="2553123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84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85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86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87"/>
            <p:cNvSpPr>
              <a:spLocks/>
            </p:cNvSpPr>
            <p:nvPr userDrawn="1"/>
          </p:nvSpPr>
          <p:spPr bwMode="auto">
            <a:xfrm>
              <a:off x="8603258" y="2876573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88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89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0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1"/>
            <p:cNvSpPr>
              <a:spLocks/>
            </p:cNvSpPr>
            <p:nvPr userDrawn="1"/>
          </p:nvSpPr>
          <p:spPr bwMode="auto">
            <a:xfrm>
              <a:off x="8016324" y="2536769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2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93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94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95"/>
            <p:cNvSpPr>
              <a:spLocks/>
            </p:cNvSpPr>
            <p:nvPr userDrawn="1"/>
          </p:nvSpPr>
          <p:spPr bwMode="auto">
            <a:xfrm>
              <a:off x="8016324" y="2678506"/>
              <a:ext cx="586934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96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97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98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99"/>
            <p:cNvSpPr>
              <a:spLocks/>
            </p:cNvSpPr>
            <p:nvPr userDrawn="1"/>
          </p:nvSpPr>
          <p:spPr bwMode="auto">
            <a:xfrm>
              <a:off x="8603258" y="300013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0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1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02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03"/>
            <p:cNvSpPr>
              <a:spLocks/>
            </p:cNvSpPr>
            <p:nvPr userDrawn="1"/>
          </p:nvSpPr>
          <p:spPr bwMode="auto">
            <a:xfrm>
              <a:off x="8016324" y="2662151"/>
              <a:ext cx="616008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6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04"/>
            <p:cNvSpPr>
              <a:spLocks/>
            </p:cNvSpPr>
            <p:nvPr userDrawn="1"/>
          </p:nvSpPr>
          <p:spPr bwMode="auto">
            <a:xfrm>
              <a:off x="8016324" y="2800254"/>
              <a:ext cx="586934" cy="401586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06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07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08"/>
            <p:cNvSpPr>
              <a:spLocks/>
            </p:cNvSpPr>
            <p:nvPr userDrawn="1"/>
          </p:nvSpPr>
          <p:spPr bwMode="auto">
            <a:xfrm>
              <a:off x="8016326" y="2800253"/>
              <a:ext cx="586935" cy="401587"/>
            </a:xfrm>
            <a:custGeom>
              <a:avLst/>
              <a:gdLst>
                <a:gd name="T0" fmla="*/ 0 w 323"/>
                <a:gd name="T1" fmla="*/ 0 h 221"/>
                <a:gd name="T2" fmla="*/ 0 w 323"/>
                <a:gd name="T3" fmla="*/ 35 h 221"/>
                <a:gd name="T4" fmla="*/ 323 w 323"/>
                <a:gd name="T5" fmla="*/ 221 h 221"/>
                <a:gd name="T6" fmla="*/ 323 w 323"/>
                <a:gd name="T7" fmla="*/ 187 h 221"/>
                <a:gd name="T8" fmla="*/ 0 w 32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1">
                  <a:moveTo>
                    <a:pt x="0" y="0"/>
                  </a:moveTo>
                  <a:lnTo>
                    <a:pt x="0" y="35"/>
                  </a:lnTo>
                  <a:lnTo>
                    <a:pt x="323" y="221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09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0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1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2"/>
            <p:cNvSpPr>
              <a:spLocks/>
            </p:cNvSpPr>
            <p:nvPr userDrawn="1"/>
          </p:nvSpPr>
          <p:spPr bwMode="auto">
            <a:xfrm>
              <a:off x="8603259" y="3123704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9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9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13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14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15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16"/>
            <p:cNvSpPr>
              <a:spLocks/>
            </p:cNvSpPr>
            <p:nvPr userDrawn="1"/>
          </p:nvSpPr>
          <p:spPr bwMode="auto">
            <a:xfrm>
              <a:off x="8016326" y="2783899"/>
              <a:ext cx="616009" cy="356158"/>
            </a:xfrm>
            <a:custGeom>
              <a:avLst/>
              <a:gdLst>
                <a:gd name="T0" fmla="*/ 15 w 339"/>
                <a:gd name="T1" fmla="*/ 0 h 196"/>
                <a:gd name="T2" fmla="*/ 0 w 339"/>
                <a:gd name="T3" fmla="*/ 9 h 196"/>
                <a:gd name="T4" fmla="*/ 323 w 339"/>
                <a:gd name="T5" fmla="*/ 196 h 196"/>
                <a:gd name="T6" fmla="*/ 339 w 339"/>
                <a:gd name="T7" fmla="*/ 187 h 196"/>
                <a:gd name="T8" fmla="*/ 15 w 339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6">
                  <a:moveTo>
                    <a:pt x="15" y="0"/>
                  </a:moveTo>
                  <a:lnTo>
                    <a:pt x="0" y="9"/>
                  </a:lnTo>
                  <a:lnTo>
                    <a:pt x="323" y="196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17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18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19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0"/>
            <p:cNvSpPr>
              <a:spLocks/>
            </p:cNvSpPr>
            <p:nvPr userDrawn="1"/>
          </p:nvSpPr>
          <p:spPr bwMode="auto">
            <a:xfrm>
              <a:off x="8016326" y="2925637"/>
              <a:ext cx="586935" cy="399769"/>
            </a:xfrm>
            <a:custGeom>
              <a:avLst/>
              <a:gdLst>
                <a:gd name="T0" fmla="*/ 0 w 323"/>
                <a:gd name="T1" fmla="*/ 0 h 220"/>
                <a:gd name="T2" fmla="*/ 0 w 323"/>
                <a:gd name="T3" fmla="*/ 33 h 220"/>
                <a:gd name="T4" fmla="*/ 323 w 323"/>
                <a:gd name="T5" fmla="*/ 220 h 220"/>
                <a:gd name="T6" fmla="*/ 323 w 323"/>
                <a:gd name="T7" fmla="*/ 187 h 220"/>
                <a:gd name="T8" fmla="*/ 0 w 323"/>
                <a:gd name="T9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20">
                  <a:moveTo>
                    <a:pt x="0" y="0"/>
                  </a:moveTo>
                  <a:lnTo>
                    <a:pt x="0" y="33"/>
                  </a:lnTo>
                  <a:lnTo>
                    <a:pt x="323" y="220"/>
                  </a:lnTo>
                  <a:lnTo>
                    <a:pt x="323" y="18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1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2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23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5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24"/>
            <p:cNvSpPr>
              <a:spLocks/>
            </p:cNvSpPr>
            <p:nvPr userDrawn="1"/>
          </p:nvSpPr>
          <p:spPr bwMode="auto">
            <a:xfrm>
              <a:off x="8603259" y="3247268"/>
              <a:ext cx="29074" cy="78137"/>
            </a:xfrm>
            <a:custGeom>
              <a:avLst/>
              <a:gdLst>
                <a:gd name="T0" fmla="*/ 16 w 16"/>
                <a:gd name="T1" fmla="*/ 0 h 43"/>
                <a:gd name="T2" fmla="*/ 0 w 16"/>
                <a:gd name="T3" fmla="*/ 10 h 43"/>
                <a:gd name="T4" fmla="*/ 0 w 16"/>
                <a:gd name="T5" fmla="*/ 43 h 43"/>
                <a:gd name="T6" fmla="*/ 16 w 16"/>
                <a:gd name="T7" fmla="*/ 34 h 43"/>
                <a:gd name="T8" fmla="*/ 16 w 16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lnTo>
                    <a:pt x="0" y="10"/>
                  </a:lnTo>
                  <a:lnTo>
                    <a:pt x="0" y="43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25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E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26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27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DB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28"/>
            <p:cNvSpPr>
              <a:spLocks/>
            </p:cNvSpPr>
            <p:nvPr userDrawn="1"/>
          </p:nvSpPr>
          <p:spPr bwMode="auto">
            <a:xfrm>
              <a:off x="8016326" y="2907465"/>
              <a:ext cx="616009" cy="357976"/>
            </a:xfrm>
            <a:custGeom>
              <a:avLst/>
              <a:gdLst>
                <a:gd name="T0" fmla="*/ 15 w 339"/>
                <a:gd name="T1" fmla="*/ 0 h 197"/>
                <a:gd name="T2" fmla="*/ 0 w 339"/>
                <a:gd name="T3" fmla="*/ 10 h 197"/>
                <a:gd name="T4" fmla="*/ 323 w 339"/>
                <a:gd name="T5" fmla="*/ 197 h 197"/>
                <a:gd name="T6" fmla="*/ 339 w 339"/>
                <a:gd name="T7" fmla="*/ 187 h 197"/>
                <a:gd name="T8" fmla="*/ 15 w 339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" h="197">
                  <a:moveTo>
                    <a:pt x="15" y="0"/>
                  </a:moveTo>
                  <a:lnTo>
                    <a:pt x="0" y="10"/>
                  </a:lnTo>
                  <a:lnTo>
                    <a:pt x="323" y="197"/>
                  </a:lnTo>
                  <a:lnTo>
                    <a:pt x="339" y="187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29"/>
            <p:cNvSpPr>
              <a:spLocks/>
            </p:cNvSpPr>
            <p:nvPr userDrawn="1"/>
          </p:nvSpPr>
          <p:spPr bwMode="auto">
            <a:xfrm>
              <a:off x="7209518" y="3076457"/>
              <a:ext cx="1070292" cy="1046669"/>
            </a:xfrm>
            <a:custGeom>
              <a:avLst/>
              <a:gdLst>
                <a:gd name="T0" fmla="*/ 149 w 499"/>
                <a:gd name="T1" fmla="*/ 0 h 488"/>
                <a:gd name="T2" fmla="*/ 150 w 499"/>
                <a:gd name="T3" fmla="*/ 154 h 488"/>
                <a:gd name="T4" fmla="*/ 110 w 499"/>
                <a:gd name="T5" fmla="*/ 224 h 488"/>
                <a:gd name="T6" fmla="*/ 0 w 499"/>
                <a:gd name="T7" fmla="*/ 287 h 488"/>
                <a:gd name="T8" fmla="*/ 349 w 499"/>
                <a:gd name="T9" fmla="*/ 488 h 488"/>
                <a:gd name="T10" fmla="*/ 458 w 499"/>
                <a:gd name="T11" fmla="*/ 425 h 488"/>
                <a:gd name="T12" fmla="*/ 499 w 499"/>
                <a:gd name="T13" fmla="*/ 356 h 488"/>
                <a:gd name="T14" fmla="*/ 499 w 499"/>
                <a:gd name="T15" fmla="*/ 201 h 488"/>
                <a:gd name="T16" fmla="*/ 149 w 499"/>
                <a:gd name="T1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488">
                  <a:moveTo>
                    <a:pt x="149" y="0"/>
                  </a:moveTo>
                  <a:cubicBezTo>
                    <a:pt x="150" y="154"/>
                    <a:pt x="150" y="154"/>
                    <a:pt x="150" y="154"/>
                  </a:cubicBezTo>
                  <a:cubicBezTo>
                    <a:pt x="150" y="183"/>
                    <a:pt x="134" y="210"/>
                    <a:pt x="110" y="224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349" y="488"/>
                    <a:pt x="349" y="488"/>
                    <a:pt x="349" y="488"/>
                  </a:cubicBezTo>
                  <a:cubicBezTo>
                    <a:pt x="458" y="425"/>
                    <a:pt x="458" y="425"/>
                    <a:pt x="458" y="425"/>
                  </a:cubicBezTo>
                  <a:cubicBezTo>
                    <a:pt x="483" y="411"/>
                    <a:pt x="499" y="385"/>
                    <a:pt x="499" y="356"/>
                  </a:cubicBezTo>
                  <a:cubicBezTo>
                    <a:pt x="499" y="201"/>
                    <a:pt x="499" y="201"/>
                    <a:pt x="499" y="201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A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0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1"/>
            <p:cNvSpPr>
              <a:spLocks/>
            </p:cNvSpPr>
            <p:nvPr userDrawn="1"/>
          </p:nvSpPr>
          <p:spPr bwMode="auto">
            <a:xfrm>
              <a:off x="7209518" y="3692466"/>
              <a:ext cx="52697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32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solidFill>
              <a:srgbClr val="E4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233"/>
            <p:cNvSpPr>
              <a:spLocks noChangeArrowheads="1"/>
            </p:cNvSpPr>
            <p:nvPr userDrawn="1"/>
          </p:nvSpPr>
          <p:spPr bwMode="auto">
            <a:xfrm>
              <a:off x="7529333" y="3109167"/>
              <a:ext cx="1818" cy="2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34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close/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5B5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35"/>
            <p:cNvSpPr>
              <a:spLocks noEditPoints="1"/>
            </p:cNvSpPr>
            <p:nvPr userDrawn="1"/>
          </p:nvSpPr>
          <p:spPr bwMode="auto">
            <a:xfrm>
              <a:off x="7529333" y="3081909"/>
              <a:ext cx="750477" cy="486992"/>
            </a:xfrm>
            <a:custGeom>
              <a:avLst/>
              <a:gdLst>
                <a:gd name="T0" fmla="*/ 48 w 413"/>
                <a:gd name="T1" fmla="*/ 25 h 268"/>
                <a:gd name="T2" fmla="*/ 45 w 413"/>
                <a:gd name="T3" fmla="*/ 43 h 268"/>
                <a:gd name="T4" fmla="*/ 33 w 413"/>
                <a:gd name="T5" fmla="*/ 49 h 268"/>
                <a:gd name="T6" fmla="*/ 413 w 413"/>
                <a:gd name="T7" fmla="*/ 268 h 268"/>
                <a:gd name="T8" fmla="*/ 413 w 413"/>
                <a:gd name="T9" fmla="*/ 234 h 268"/>
                <a:gd name="T10" fmla="*/ 48 w 413"/>
                <a:gd name="T11" fmla="*/ 25 h 268"/>
                <a:gd name="T12" fmla="*/ 7 w 413"/>
                <a:gd name="T13" fmla="*/ 0 h 268"/>
                <a:gd name="T14" fmla="*/ 7 w 413"/>
                <a:gd name="T15" fmla="*/ 19 h 268"/>
                <a:gd name="T16" fmla="*/ 0 w 413"/>
                <a:gd name="T17" fmla="*/ 15 h 268"/>
                <a:gd name="T18" fmla="*/ 0 w 413"/>
                <a:gd name="T19" fmla="*/ 30 h 268"/>
                <a:gd name="T20" fmla="*/ 19 w 413"/>
                <a:gd name="T21" fmla="*/ 41 h 268"/>
                <a:gd name="T22" fmla="*/ 26 w 413"/>
                <a:gd name="T23" fmla="*/ 12 h 268"/>
                <a:gd name="T24" fmla="*/ 22 w 413"/>
                <a:gd name="T25" fmla="*/ 10 h 268"/>
                <a:gd name="T26" fmla="*/ 7 w 413"/>
                <a:gd name="T27" fmla="*/ 19 h 268"/>
                <a:gd name="T28" fmla="*/ 7 w 413"/>
                <a:gd name="T2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268">
                  <a:moveTo>
                    <a:pt x="48" y="25"/>
                  </a:moveTo>
                  <a:lnTo>
                    <a:pt x="45" y="43"/>
                  </a:lnTo>
                  <a:lnTo>
                    <a:pt x="33" y="49"/>
                  </a:lnTo>
                  <a:lnTo>
                    <a:pt x="413" y="268"/>
                  </a:lnTo>
                  <a:lnTo>
                    <a:pt x="413" y="234"/>
                  </a:lnTo>
                  <a:lnTo>
                    <a:pt x="48" y="25"/>
                  </a:lnTo>
                  <a:moveTo>
                    <a:pt x="7" y="0"/>
                  </a:moveTo>
                  <a:lnTo>
                    <a:pt x="7" y="19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19" y="41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7" y="19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426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7E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427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0 w 412"/>
                <a:gd name="T7" fmla="*/ 18 h 255"/>
                <a:gd name="T8" fmla="*/ 29 w 412"/>
                <a:gd name="T9" fmla="*/ 0 h 255"/>
                <a:gd name="T10" fmla="*/ 29 w 412"/>
                <a:gd name="T1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0" y="18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428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429"/>
            <p:cNvSpPr>
              <a:spLocks/>
            </p:cNvSpPr>
            <p:nvPr userDrawn="1"/>
          </p:nvSpPr>
          <p:spPr bwMode="auto">
            <a:xfrm>
              <a:off x="7209517" y="3721539"/>
              <a:ext cx="748658" cy="463367"/>
            </a:xfrm>
            <a:custGeom>
              <a:avLst/>
              <a:gdLst>
                <a:gd name="T0" fmla="*/ 29 w 412"/>
                <a:gd name="T1" fmla="*/ 0 h 255"/>
                <a:gd name="T2" fmla="*/ 0 w 412"/>
                <a:gd name="T3" fmla="*/ 18 h 255"/>
                <a:gd name="T4" fmla="*/ 412 w 412"/>
                <a:gd name="T5" fmla="*/ 255 h 255"/>
                <a:gd name="T6" fmla="*/ 412 w 412"/>
                <a:gd name="T7" fmla="*/ 221 h 255"/>
                <a:gd name="T8" fmla="*/ 29 w 412"/>
                <a:gd name="T9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55">
                  <a:moveTo>
                    <a:pt x="29" y="0"/>
                  </a:moveTo>
                  <a:lnTo>
                    <a:pt x="0" y="18"/>
                  </a:lnTo>
                  <a:lnTo>
                    <a:pt x="412" y="255"/>
                  </a:lnTo>
                  <a:lnTo>
                    <a:pt x="412" y="221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430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431"/>
            <p:cNvSpPr>
              <a:spLocks/>
            </p:cNvSpPr>
            <p:nvPr userDrawn="1"/>
          </p:nvSpPr>
          <p:spPr bwMode="auto">
            <a:xfrm>
              <a:off x="7209517" y="3692465"/>
              <a:ext cx="52696" cy="61783"/>
            </a:xfrm>
            <a:custGeom>
              <a:avLst/>
              <a:gdLst>
                <a:gd name="T0" fmla="*/ 0 w 29"/>
                <a:gd name="T1" fmla="*/ 0 h 34"/>
                <a:gd name="T2" fmla="*/ 0 w 29"/>
                <a:gd name="T3" fmla="*/ 34 h 34"/>
                <a:gd name="T4" fmla="*/ 29 w 29"/>
                <a:gd name="T5" fmla="*/ 16 h 34"/>
                <a:gd name="T6" fmla="*/ 0 w 29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lnTo>
                    <a:pt x="0" y="34"/>
                  </a:lnTo>
                  <a:lnTo>
                    <a:pt x="29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432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433"/>
            <p:cNvSpPr>
              <a:spLocks/>
            </p:cNvSpPr>
            <p:nvPr userDrawn="1"/>
          </p:nvSpPr>
          <p:spPr bwMode="auto">
            <a:xfrm>
              <a:off x="7236774" y="2231490"/>
              <a:ext cx="210787" cy="774099"/>
            </a:xfrm>
            <a:custGeom>
              <a:avLst/>
              <a:gdLst>
                <a:gd name="T0" fmla="*/ 57 w 116"/>
                <a:gd name="T1" fmla="*/ 17 h 426"/>
                <a:gd name="T2" fmla="*/ 86 w 116"/>
                <a:gd name="T3" fmla="*/ 0 h 426"/>
                <a:gd name="T4" fmla="*/ 116 w 116"/>
                <a:gd name="T5" fmla="*/ 17 h 426"/>
                <a:gd name="T6" fmla="*/ 28 w 116"/>
                <a:gd name="T7" fmla="*/ 409 h 426"/>
                <a:gd name="T8" fmla="*/ 0 w 116"/>
                <a:gd name="T9" fmla="*/ 426 h 426"/>
                <a:gd name="T10" fmla="*/ 86 w 116"/>
                <a:gd name="T11" fmla="*/ 34 h 426"/>
                <a:gd name="T12" fmla="*/ 57 w 116"/>
                <a:gd name="T13" fmla="*/ 17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6">
                  <a:moveTo>
                    <a:pt x="57" y="17"/>
                  </a:moveTo>
                  <a:lnTo>
                    <a:pt x="86" y="0"/>
                  </a:lnTo>
                  <a:lnTo>
                    <a:pt x="116" y="17"/>
                  </a:lnTo>
                  <a:lnTo>
                    <a:pt x="28" y="409"/>
                  </a:lnTo>
                  <a:lnTo>
                    <a:pt x="0" y="426"/>
                  </a:lnTo>
                  <a:lnTo>
                    <a:pt x="86" y="34"/>
                  </a:lnTo>
                  <a:lnTo>
                    <a:pt x="57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434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435"/>
            <p:cNvSpPr>
              <a:spLocks/>
            </p:cNvSpPr>
            <p:nvPr userDrawn="1"/>
          </p:nvSpPr>
          <p:spPr bwMode="auto">
            <a:xfrm>
              <a:off x="7316727" y="2433192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5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5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436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437"/>
            <p:cNvSpPr>
              <a:spLocks/>
            </p:cNvSpPr>
            <p:nvPr userDrawn="1"/>
          </p:nvSpPr>
          <p:spPr bwMode="auto">
            <a:xfrm>
              <a:off x="7316727" y="2404119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6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6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438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439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440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441"/>
            <p:cNvSpPr>
              <a:spLocks/>
            </p:cNvSpPr>
            <p:nvPr userDrawn="1"/>
          </p:nvSpPr>
          <p:spPr bwMode="auto">
            <a:xfrm>
              <a:off x="7411217" y="2427740"/>
              <a:ext cx="278021" cy="159908"/>
            </a:xfrm>
            <a:custGeom>
              <a:avLst/>
              <a:gdLst>
                <a:gd name="T0" fmla="*/ 0 w 153"/>
                <a:gd name="T1" fmla="*/ 0 h 88"/>
                <a:gd name="T2" fmla="*/ 0 w 153"/>
                <a:gd name="T3" fmla="*/ 0 h 88"/>
                <a:gd name="T4" fmla="*/ 153 w 153"/>
                <a:gd name="T5" fmla="*/ 88 h 88"/>
                <a:gd name="T6" fmla="*/ 0 w 153"/>
                <a:gd name="T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88">
                  <a:moveTo>
                    <a:pt x="0" y="0"/>
                  </a:moveTo>
                  <a:lnTo>
                    <a:pt x="0" y="0"/>
                  </a:lnTo>
                  <a:lnTo>
                    <a:pt x="153" y="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442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443"/>
            <p:cNvSpPr>
              <a:spLocks/>
            </p:cNvSpPr>
            <p:nvPr userDrawn="1"/>
          </p:nvSpPr>
          <p:spPr bwMode="auto">
            <a:xfrm>
              <a:off x="7356703" y="2456814"/>
              <a:ext cx="281655" cy="161724"/>
            </a:xfrm>
            <a:custGeom>
              <a:avLst/>
              <a:gdLst>
                <a:gd name="T0" fmla="*/ 0 w 155"/>
                <a:gd name="T1" fmla="*/ 0 h 89"/>
                <a:gd name="T2" fmla="*/ 0 w 155"/>
                <a:gd name="T3" fmla="*/ 0 h 89"/>
                <a:gd name="T4" fmla="*/ 155 w 155"/>
                <a:gd name="T5" fmla="*/ 89 h 89"/>
                <a:gd name="T6" fmla="*/ 0 w 15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89">
                  <a:moveTo>
                    <a:pt x="0" y="0"/>
                  </a:moveTo>
                  <a:lnTo>
                    <a:pt x="0" y="0"/>
                  </a:lnTo>
                  <a:lnTo>
                    <a:pt x="155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444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445"/>
            <p:cNvSpPr>
              <a:spLocks/>
            </p:cNvSpPr>
            <p:nvPr userDrawn="1"/>
          </p:nvSpPr>
          <p:spPr bwMode="auto">
            <a:xfrm>
              <a:off x="7356703" y="2427740"/>
              <a:ext cx="332535" cy="252581"/>
            </a:xfrm>
            <a:custGeom>
              <a:avLst/>
              <a:gdLst>
                <a:gd name="T0" fmla="*/ 30 w 183"/>
                <a:gd name="T1" fmla="*/ 0 h 139"/>
                <a:gd name="T2" fmla="*/ 0 w 183"/>
                <a:gd name="T3" fmla="*/ 16 h 139"/>
                <a:gd name="T4" fmla="*/ 155 w 183"/>
                <a:gd name="T5" fmla="*/ 105 h 139"/>
                <a:gd name="T6" fmla="*/ 155 w 183"/>
                <a:gd name="T7" fmla="*/ 139 h 139"/>
                <a:gd name="T8" fmla="*/ 175 w 183"/>
                <a:gd name="T9" fmla="*/ 127 h 139"/>
                <a:gd name="T10" fmla="*/ 183 w 183"/>
                <a:gd name="T11" fmla="*/ 88 h 139"/>
                <a:gd name="T12" fmla="*/ 30 w 183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75" y="127"/>
                  </a:lnTo>
                  <a:lnTo>
                    <a:pt x="183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446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447"/>
            <p:cNvSpPr>
              <a:spLocks/>
            </p:cNvSpPr>
            <p:nvPr userDrawn="1"/>
          </p:nvSpPr>
          <p:spPr bwMode="auto">
            <a:xfrm>
              <a:off x="7269481" y="2651248"/>
              <a:ext cx="319815" cy="245313"/>
            </a:xfrm>
            <a:custGeom>
              <a:avLst/>
              <a:gdLst>
                <a:gd name="T0" fmla="*/ 0 w 176"/>
                <a:gd name="T1" fmla="*/ 0 h 135"/>
                <a:gd name="T2" fmla="*/ 0 w 176"/>
                <a:gd name="T3" fmla="*/ 34 h 135"/>
                <a:gd name="T4" fmla="*/ 176 w 176"/>
                <a:gd name="T5" fmla="*/ 135 h 135"/>
                <a:gd name="T6" fmla="*/ 176 w 176"/>
                <a:gd name="T7" fmla="*/ 102 h 135"/>
                <a:gd name="T8" fmla="*/ 0 w 17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5">
                  <a:moveTo>
                    <a:pt x="0" y="0"/>
                  </a:moveTo>
                  <a:lnTo>
                    <a:pt x="0" y="34"/>
                  </a:lnTo>
                  <a:lnTo>
                    <a:pt x="176" y="135"/>
                  </a:lnTo>
                  <a:lnTo>
                    <a:pt x="176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448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449"/>
            <p:cNvSpPr>
              <a:spLocks/>
            </p:cNvSpPr>
            <p:nvPr userDrawn="1"/>
          </p:nvSpPr>
          <p:spPr bwMode="auto">
            <a:xfrm>
              <a:off x="7269481" y="2620356"/>
              <a:ext cx="372512" cy="276204"/>
            </a:xfrm>
            <a:custGeom>
              <a:avLst/>
              <a:gdLst>
                <a:gd name="T0" fmla="*/ 0 w 205"/>
                <a:gd name="T1" fmla="*/ 17 h 152"/>
                <a:gd name="T2" fmla="*/ 28 w 205"/>
                <a:gd name="T3" fmla="*/ 0 h 152"/>
                <a:gd name="T4" fmla="*/ 205 w 205"/>
                <a:gd name="T5" fmla="*/ 102 h 152"/>
                <a:gd name="T6" fmla="*/ 205 w 205"/>
                <a:gd name="T7" fmla="*/ 136 h 152"/>
                <a:gd name="T8" fmla="*/ 176 w 205"/>
                <a:gd name="T9" fmla="*/ 152 h 152"/>
                <a:gd name="T10" fmla="*/ 176 w 205"/>
                <a:gd name="T11" fmla="*/ 119 h 152"/>
                <a:gd name="T12" fmla="*/ 0 w 205"/>
                <a:gd name="T13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52">
                  <a:moveTo>
                    <a:pt x="0" y="17"/>
                  </a:moveTo>
                  <a:lnTo>
                    <a:pt x="28" y="0"/>
                  </a:lnTo>
                  <a:lnTo>
                    <a:pt x="205" y="102"/>
                  </a:lnTo>
                  <a:lnTo>
                    <a:pt x="205" y="136"/>
                  </a:lnTo>
                  <a:lnTo>
                    <a:pt x="176" y="152"/>
                  </a:lnTo>
                  <a:lnTo>
                    <a:pt x="176" y="119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450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451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452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453"/>
            <p:cNvSpPr>
              <a:spLocks/>
            </p:cNvSpPr>
            <p:nvPr userDrawn="1"/>
          </p:nvSpPr>
          <p:spPr bwMode="auto">
            <a:xfrm>
              <a:off x="7362155" y="2643980"/>
              <a:ext cx="279839" cy="161724"/>
            </a:xfrm>
            <a:custGeom>
              <a:avLst/>
              <a:gdLst>
                <a:gd name="T0" fmla="*/ 0 w 154"/>
                <a:gd name="T1" fmla="*/ 0 h 89"/>
                <a:gd name="T2" fmla="*/ 0 w 154"/>
                <a:gd name="T3" fmla="*/ 0 h 89"/>
                <a:gd name="T4" fmla="*/ 154 w 154"/>
                <a:gd name="T5" fmla="*/ 89 h 89"/>
                <a:gd name="T6" fmla="*/ 154 w 154"/>
                <a:gd name="T7" fmla="*/ 89 h 89"/>
                <a:gd name="T8" fmla="*/ 0 w 154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9">
                  <a:moveTo>
                    <a:pt x="0" y="0"/>
                  </a:moveTo>
                  <a:lnTo>
                    <a:pt x="0" y="0"/>
                  </a:lnTo>
                  <a:lnTo>
                    <a:pt x="154" y="89"/>
                  </a:lnTo>
                  <a:lnTo>
                    <a:pt x="154" y="8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454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455"/>
            <p:cNvSpPr>
              <a:spLocks noChangeArrowheads="1"/>
            </p:cNvSpPr>
            <p:nvPr userDrawn="1"/>
          </p:nvSpPr>
          <p:spPr bwMode="auto">
            <a:xfrm>
              <a:off x="7362155" y="2643980"/>
              <a:ext cx="1817" cy="1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456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457"/>
            <p:cNvSpPr>
              <a:spLocks/>
            </p:cNvSpPr>
            <p:nvPr userDrawn="1"/>
          </p:nvSpPr>
          <p:spPr bwMode="auto">
            <a:xfrm>
              <a:off x="7309459" y="2643980"/>
              <a:ext cx="332535" cy="252581"/>
            </a:xfrm>
            <a:custGeom>
              <a:avLst/>
              <a:gdLst>
                <a:gd name="T0" fmla="*/ 29 w 183"/>
                <a:gd name="T1" fmla="*/ 0 h 139"/>
                <a:gd name="T2" fmla="*/ 0 w 183"/>
                <a:gd name="T3" fmla="*/ 17 h 139"/>
                <a:gd name="T4" fmla="*/ 154 w 183"/>
                <a:gd name="T5" fmla="*/ 106 h 139"/>
                <a:gd name="T6" fmla="*/ 154 w 183"/>
                <a:gd name="T7" fmla="*/ 139 h 139"/>
                <a:gd name="T8" fmla="*/ 174 w 183"/>
                <a:gd name="T9" fmla="*/ 129 h 139"/>
                <a:gd name="T10" fmla="*/ 183 w 183"/>
                <a:gd name="T11" fmla="*/ 89 h 139"/>
                <a:gd name="T12" fmla="*/ 29 w 183"/>
                <a:gd name="T13" fmla="*/ 0 h 139"/>
                <a:gd name="T14" fmla="*/ 29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9" y="0"/>
                  </a:moveTo>
                  <a:lnTo>
                    <a:pt x="0" y="17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74" y="129"/>
                  </a:lnTo>
                  <a:lnTo>
                    <a:pt x="183" y="89"/>
                  </a:lnTo>
                  <a:lnTo>
                    <a:pt x="29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458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459"/>
            <p:cNvSpPr>
              <a:spLocks/>
            </p:cNvSpPr>
            <p:nvPr userDrawn="1"/>
          </p:nvSpPr>
          <p:spPr bwMode="auto">
            <a:xfrm>
              <a:off x="7556588" y="2416837"/>
              <a:ext cx="210787" cy="772281"/>
            </a:xfrm>
            <a:custGeom>
              <a:avLst/>
              <a:gdLst>
                <a:gd name="T0" fmla="*/ 58 w 116"/>
                <a:gd name="T1" fmla="*/ 18 h 425"/>
                <a:gd name="T2" fmla="*/ 86 w 116"/>
                <a:gd name="T3" fmla="*/ 0 h 425"/>
                <a:gd name="T4" fmla="*/ 116 w 116"/>
                <a:gd name="T5" fmla="*/ 18 h 425"/>
                <a:gd name="T6" fmla="*/ 30 w 116"/>
                <a:gd name="T7" fmla="*/ 409 h 425"/>
                <a:gd name="T8" fmla="*/ 0 w 116"/>
                <a:gd name="T9" fmla="*/ 425 h 425"/>
                <a:gd name="T10" fmla="*/ 87 w 116"/>
                <a:gd name="T11" fmla="*/ 34 h 425"/>
                <a:gd name="T12" fmla="*/ 58 w 116"/>
                <a:gd name="T13" fmla="*/ 1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425">
                  <a:moveTo>
                    <a:pt x="58" y="18"/>
                  </a:moveTo>
                  <a:lnTo>
                    <a:pt x="86" y="0"/>
                  </a:lnTo>
                  <a:lnTo>
                    <a:pt x="116" y="18"/>
                  </a:lnTo>
                  <a:lnTo>
                    <a:pt x="30" y="409"/>
                  </a:lnTo>
                  <a:lnTo>
                    <a:pt x="0" y="425"/>
                  </a:lnTo>
                  <a:lnTo>
                    <a:pt x="87" y="34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460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461"/>
            <p:cNvSpPr>
              <a:spLocks/>
            </p:cNvSpPr>
            <p:nvPr userDrawn="1"/>
          </p:nvSpPr>
          <p:spPr bwMode="auto">
            <a:xfrm>
              <a:off x="7182259" y="2262382"/>
              <a:ext cx="210787" cy="743207"/>
            </a:xfrm>
            <a:custGeom>
              <a:avLst/>
              <a:gdLst>
                <a:gd name="T0" fmla="*/ 0 w 116"/>
                <a:gd name="T1" fmla="*/ 392 h 409"/>
                <a:gd name="T2" fmla="*/ 30 w 116"/>
                <a:gd name="T3" fmla="*/ 409 h 409"/>
                <a:gd name="T4" fmla="*/ 116 w 116"/>
                <a:gd name="T5" fmla="*/ 17 h 409"/>
                <a:gd name="T6" fmla="*/ 87 w 116"/>
                <a:gd name="T7" fmla="*/ 0 h 409"/>
                <a:gd name="T8" fmla="*/ 0 w 116"/>
                <a:gd name="T9" fmla="*/ 39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9">
                  <a:moveTo>
                    <a:pt x="0" y="392"/>
                  </a:moveTo>
                  <a:lnTo>
                    <a:pt x="30" y="409"/>
                  </a:lnTo>
                  <a:lnTo>
                    <a:pt x="116" y="17"/>
                  </a:lnTo>
                  <a:lnTo>
                    <a:pt x="87" y="0"/>
                  </a:lnTo>
                  <a:lnTo>
                    <a:pt x="0" y="3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462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463"/>
            <p:cNvSpPr>
              <a:spLocks/>
            </p:cNvSpPr>
            <p:nvPr userDrawn="1"/>
          </p:nvSpPr>
          <p:spPr bwMode="auto">
            <a:xfrm>
              <a:off x="7340351" y="2262382"/>
              <a:ext cx="1817" cy="181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464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465"/>
            <p:cNvSpPr>
              <a:spLocks/>
            </p:cNvSpPr>
            <p:nvPr userDrawn="1"/>
          </p:nvSpPr>
          <p:spPr bwMode="auto">
            <a:xfrm>
              <a:off x="7661983" y="2416837"/>
              <a:ext cx="105394" cy="61783"/>
            </a:xfrm>
            <a:custGeom>
              <a:avLst/>
              <a:gdLst>
                <a:gd name="T0" fmla="*/ 28 w 58"/>
                <a:gd name="T1" fmla="*/ 0 h 34"/>
                <a:gd name="T2" fmla="*/ 3 w 58"/>
                <a:gd name="T3" fmla="*/ 15 h 34"/>
                <a:gd name="T4" fmla="*/ 0 w 58"/>
                <a:gd name="T5" fmla="*/ 18 h 34"/>
                <a:gd name="T6" fmla="*/ 29 w 58"/>
                <a:gd name="T7" fmla="*/ 34 h 34"/>
                <a:gd name="T8" fmla="*/ 58 w 58"/>
                <a:gd name="T9" fmla="*/ 18 h 34"/>
                <a:gd name="T10" fmla="*/ 28 w 5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34">
                  <a:moveTo>
                    <a:pt x="28" y="0"/>
                  </a:moveTo>
                  <a:lnTo>
                    <a:pt x="3" y="15"/>
                  </a:lnTo>
                  <a:lnTo>
                    <a:pt x="0" y="18"/>
                  </a:lnTo>
                  <a:lnTo>
                    <a:pt x="29" y="34"/>
                  </a:lnTo>
                  <a:lnTo>
                    <a:pt x="58" y="18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466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467"/>
            <p:cNvSpPr>
              <a:spLocks/>
            </p:cNvSpPr>
            <p:nvPr userDrawn="1"/>
          </p:nvSpPr>
          <p:spPr bwMode="auto">
            <a:xfrm>
              <a:off x="7018718" y="2667602"/>
              <a:ext cx="332535" cy="1321056"/>
            </a:xfrm>
            <a:custGeom>
              <a:avLst/>
              <a:gdLst>
                <a:gd name="T0" fmla="*/ 124 w 183"/>
                <a:gd name="T1" fmla="*/ 17 h 727"/>
                <a:gd name="T2" fmla="*/ 153 w 183"/>
                <a:gd name="T3" fmla="*/ 0 h 727"/>
                <a:gd name="T4" fmla="*/ 183 w 183"/>
                <a:gd name="T5" fmla="*/ 17 h 727"/>
                <a:gd name="T6" fmla="*/ 29 w 183"/>
                <a:gd name="T7" fmla="*/ 709 h 727"/>
                <a:gd name="T8" fmla="*/ 0 w 183"/>
                <a:gd name="T9" fmla="*/ 727 h 727"/>
                <a:gd name="T10" fmla="*/ 153 w 183"/>
                <a:gd name="T11" fmla="*/ 34 h 727"/>
                <a:gd name="T12" fmla="*/ 124 w 183"/>
                <a:gd name="T13" fmla="*/ 1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7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7"/>
                  </a:lnTo>
                  <a:lnTo>
                    <a:pt x="153" y="34"/>
                  </a:lnTo>
                  <a:lnTo>
                    <a:pt x="124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468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69"/>
            <p:cNvSpPr>
              <a:spLocks/>
            </p:cNvSpPr>
            <p:nvPr userDrawn="1"/>
          </p:nvSpPr>
          <p:spPr bwMode="auto">
            <a:xfrm>
              <a:off x="7220420" y="2869304"/>
              <a:ext cx="321632" cy="247130"/>
            </a:xfrm>
            <a:custGeom>
              <a:avLst/>
              <a:gdLst>
                <a:gd name="T0" fmla="*/ 0 w 177"/>
                <a:gd name="T1" fmla="*/ 0 h 136"/>
                <a:gd name="T2" fmla="*/ 0 w 177"/>
                <a:gd name="T3" fmla="*/ 34 h 136"/>
                <a:gd name="T4" fmla="*/ 177 w 177"/>
                <a:gd name="T5" fmla="*/ 136 h 136"/>
                <a:gd name="T6" fmla="*/ 177 w 177"/>
                <a:gd name="T7" fmla="*/ 102 h 136"/>
                <a:gd name="T8" fmla="*/ 0 w 177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6">
                  <a:moveTo>
                    <a:pt x="0" y="0"/>
                  </a:moveTo>
                  <a:lnTo>
                    <a:pt x="0" y="34"/>
                  </a:lnTo>
                  <a:lnTo>
                    <a:pt x="177" y="136"/>
                  </a:lnTo>
                  <a:lnTo>
                    <a:pt x="177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470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71"/>
            <p:cNvSpPr>
              <a:spLocks/>
            </p:cNvSpPr>
            <p:nvPr userDrawn="1"/>
          </p:nvSpPr>
          <p:spPr bwMode="auto">
            <a:xfrm>
              <a:off x="7138648" y="3330856"/>
              <a:ext cx="319815" cy="232593"/>
            </a:xfrm>
            <a:custGeom>
              <a:avLst/>
              <a:gdLst>
                <a:gd name="T0" fmla="*/ 14 w 176"/>
                <a:gd name="T1" fmla="*/ 0 h 128"/>
                <a:gd name="T2" fmla="*/ 0 w 176"/>
                <a:gd name="T3" fmla="*/ 25 h 128"/>
                <a:gd name="T4" fmla="*/ 176 w 176"/>
                <a:gd name="T5" fmla="*/ 128 h 128"/>
                <a:gd name="T6" fmla="*/ 176 w 176"/>
                <a:gd name="T7" fmla="*/ 93 h 128"/>
                <a:gd name="T8" fmla="*/ 14 w 176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8">
                  <a:moveTo>
                    <a:pt x="14" y="0"/>
                  </a:moveTo>
                  <a:lnTo>
                    <a:pt x="0" y="25"/>
                  </a:lnTo>
                  <a:lnTo>
                    <a:pt x="176" y="128"/>
                  </a:lnTo>
                  <a:lnTo>
                    <a:pt x="176" y="93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472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73"/>
            <p:cNvSpPr>
              <a:spLocks/>
            </p:cNvSpPr>
            <p:nvPr userDrawn="1"/>
          </p:nvSpPr>
          <p:spPr bwMode="auto">
            <a:xfrm>
              <a:off x="7084133" y="3550730"/>
              <a:ext cx="319815" cy="227141"/>
            </a:xfrm>
            <a:custGeom>
              <a:avLst/>
              <a:gdLst>
                <a:gd name="T0" fmla="*/ 17 w 176"/>
                <a:gd name="T1" fmla="*/ 0 h 125"/>
                <a:gd name="T2" fmla="*/ 0 w 176"/>
                <a:gd name="T3" fmla="*/ 23 h 125"/>
                <a:gd name="T4" fmla="*/ 176 w 176"/>
                <a:gd name="T5" fmla="*/ 125 h 125"/>
                <a:gd name="T6" fmla="*/ 176 w 176"/>
                <a:gd name="T7" fmla="*/ 92 h 125"/>
                <a:gd name="T8" fmla="*/ 17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17" y="0"/>
                  </a:moveTo>
                  <a:lnTo>
                    <a:pt x="0" y="23"/>
                  </a:lnTo>
                  <a:lnTo>
                    <a:pt x="176" y="125"/>
                  </a:lnTo>
                  <a:lnTo>
                    <a:pt x="176" y="9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474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75"/>
            <p:cNvSpPr>
              <a:spLocks/>
            </p:cNvSpPr>
            <p:nvPr userDrawn="1"/>
          </p:nvSpPr>
          <p:spPr bwMode="auto">
            <a:xfrm>
              <a:off x="7200431" y="3109167"/>
              <a:ext cx="292558" cy="223507"/>
            </a:xfrm>
            <a:custGeom>
              <a:avLst/>
              <a:gdLst>
                <a:gd name="T0" fmla="*/ 7 w 161"/>
                <a:gd name="T1" fmla="*/ 0 h 123"/>
                <a:gd name="T2" fmla="*/ 0 w 161"/>
                <a:gd name="T3" fmla="*/ 31 h 123"/>
                <a:gd name="T4" fmla="*/ 161 w 161"/>
                <a:gd name="T5" fmla="*/ 123 h 123"/>
                <a:gd name="T6" fmla="*/ 161 w 161"/>
                <a:gd name="T7" fmla="*/ 90 h 123"/>
                <a:gd name="T8" fmla="*/ 7 w 161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3">
                  <a:moveTo>
                    <a:pt x="7" y="0"/>
                  </a:moveTo>
                  <a:lnTo>
                    <a:pt x="0" y="31"/>
                  </a:lnTo>
                  <a:lnTo>
                    <a:pt x="161" y="123"/>
                  </a:lnTo>
                  <a:lnTo>
                    <a:pt x="161" y="9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476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77"/>
            <p:cNvSpPr>
              <a:spLocks/>
            </p:cNvSpPr>
            <p:nvPr userDrawn="1"/>
          </p:nvSpPr>
          <p:spPr bwMode="auto">
            <a:xfrm>
              <a:off x="7031438" y="3766968"/>
              <a:ext cx="319815" cy="227141"/>
            </a:xfrm>
            <a:custGeom>
              <a:avLst/>
              <a:gdLst>
                <a:gd name="T0" fmla="*/ 20 w 176"/>
                <a:gd name="T1" fmla="*/ 0 h 125"/>
                <a:gd name="T2" fmla="*/ 0 w 176"/>
                <a:gd name="T3" fmla="*/ 22 h 125"/>
                <a:gd name="T4" fmla="*/ 176 w 176"/>
                <a:gd name="T5" fmla="*/ 125 h 125"/>
                <a:gd name="T6" fmla="*/ 176 w 176"/>
                <a:gd name="T7" fmla="*/ 91 h 125"/>
                <a:gd name="T8" fmla="*/ 20 w 176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25">
                  <a:moveTo>
                    <a:pt x="20" y="0"/>
                  </a:moveTo>
                  <a:lnTo>
                    <a:pt x="0" y="22"/>
                  </a:lnTo>
                  <a:lnTo>
                    <a:pt x="176" y="125"/>
                  </a:lnTo>
                  <a:lnTo>
                    <a:pt x="176" y="9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478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479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0 w 185"/>
                <a:gd name="T1" fmla="*/ 17 h 142"/>
                <a:gd name="T2" fmla="*/ 28 w 185"/>
                <a:gd name="T3" fmla="*/ 0 h 142"/>
                <a:gd name="T4" fmla="*/ 185 w 185"/>
                <a:gd name="T5" fmla="*/ 91 h 142"/>
                <a:gd name="T6" fmla="*/ 185 w 185"/>
                <a:gd name="T7" fmla="*/ 125 h 142"/>
                <a:gd name="T8" fmla="*/ 156 w 185"/>
                <a:gd name="T9" fmla="*/ 142 h 142"/>
                <a:gd name="T10" fmla="*/ 156 w 185"/>
                <a:gd name="T11" fmla="*/ 108 h 142"/>
                <a:gd name="T12" fmla="*/ 0 w 185"/>
                <a:gd name="T13" fmla="*/ 1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0" y="17"/>
                  </a:moveTo>
                  <a:lnTo>
                    <a:pt x="28" y="0"/>
                  </a:lnTo>
                  <a:lnTo>
                    <a:pt x="185" y="91"/>
                  </a:lnTo>
                  <a:lnTo>
                    <a:pt x="185" y="125"/>
                  </a:lnTo>
                  <a:lnTo>
                    <a:pt x="156" y="142"/>
                  </a:lnTo>
                  <a:lnTo>
                    <a:pt x="156" y="108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480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481"/>
            <p:cNvSpPr>
              <a:spLocks/>
            </p:cNvSpPr>
            <p:nvPr userDrawn="1"/>
          </p:nvSpPr>
          <p:spPr bwMode="auto">
            <a:xfrm>
              <a:off x="7220420" y="2840230"/>
              <a:ext cx="374329" cy="276204"/>
            </a:xfrm>
            <a:custGeom>
              <a:avLst/>
              <a:gdLst>
                <a:gd name="T0" fmla="*/ 0 w 206"/>
                <a:gd name="T1" fmla="*/ 16 h 152"/>
                <a:gd name="T2" fmla="*/ 29 w 206"/>
                <a:gd name="T3" fmla="*/ 0 h 152"/>
                <a:gd name="T4" fmla="*/ 206 w 206"/>
                <a:gd name="T5" fmla="*/ 101 h 152"/>
                <a:gd name="T6" fmla="*/ 206 w 206"/>
                <a:gd name="T7" fmla="*/ 135 h 152"/>
                <a:gd name="T8" fmla="*/ 177 w 206"/>
                <a:gd name="T9" fmla="*/ 152 h 152"/>
                <a:gd name="T10" fmla="*/ 177 w 206"/>
                <a:gd name="T11" fmla="*/ 118 h 152"/>
                <a:gd name="T12" fmla="*/ 0 w 206"/>
                <a:gd name="T13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52">
                  <a:moveTo>
                    <a:pt x="0" y="16"/>
                  </a:moveTo>
                  <a:lnTo>
                    <a:pt x="29" y="0"/>
                  </a:lnTo>
                  <a:lnTo>
                    <a:pt x="206" y="101"/>
                  </a:lnTo>
                  <a:lnTo>
                    <a:pt x="206" y="135"/>
                  </a:lnTo>
                  <a:lnTo>
                    <a:pt x="177" y="152"/>
                  </a:lnTo>
                  <a:lnTo>
                    <a:pt x="177" y="118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482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483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0 w 183"/>
                <a:gd name="T1" fmla="*/ 16 h 139"/>
                <a:gd name="T2" fmla="*/ 28 w 183"/>
                <a:gd name="T3" fmla="*/ 0 h 139"/>
                <a:gd name="T4" fmla="*/ 183 w 183"/>
                <a:gd name="T5" fmla="*/ 89 h 139"/>
                <a:gd name="T6" fmla="*/ 183 w 183"/>
                <a:gd name="T7" fmla="*/ 123 h 139"/>
                <a:gd name="T8" fmla="*/ 154 w 183"/>
                <a:gd name="T9" fmla="*/ 139 h 139"/>
                <a:gd name="T10" fmla="*/ 154 w 183"/>
                <a:gd name="T11" fmla="*/ 106 h 139"/>
                <a:gd name="T12" fmla="*/ 0 w 183"/>
                <a:gd name="T13" fmla="*/ 1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39">
                  <a:moveTo>
                    <a:pt x="0" y="16"/>
                  </a:moveTo>
                  <a:lnTo>
                    <a:pt x="28" y="0"/>
                  </a:lnTo>
                  <a:lnTo>
                    <a:pt x="183" y="89"/>
                  </a:lnTo>
                  <a:lnTo>
                    <a:pt x="183" y="123"/>
                  </a:lnTo>
                  <a:lnTo>
                    <a:pt x="154" y="139"/>
                  </a:lnTo>
                  <a:lnTo>
                    <a:pt x="154" y="106"/>
                  </a:lnTo>
                  <a:lnTo>
                    <a:pt x="0" y="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484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485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0 w 191"/>
                <a:gd name="T1" fmla="*/ 18 h 146"/>
                <a:gd name="T2" fmla="*/ 29 w 191"/>
                <a:gd name="T3" fmla="*/ 0 h 146"/>
                <a:gd name="T4" fmla="*/ 191 w 191"/>
                <a:gd name="T5" fmla="*/ 94 h 146"/>
                <a:gd name="T6" fmla="*/ 191 w 191"/>
                <a:gd name="T7" fmla="*/ 128 h 146"/>
                <a:gd name="T8" fmla="*/ 162 w 191"/>
                <a:gd name="T9" fmla="*/ 146 h 146"/>
                <a:gd name="T10" fmla="*/ 162 w 191"/>
                <a:gd name="T11" fmla="*/ 111 h 146"/>
                <a:gd name="T12" fmla="*/ 0 w 191"/>
                <a:gd name="T13" fmla="*/ 1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46">
                  <a:moveTo>
                    <a:pt x="0" y="18"/>
                  </a:moveTo>
                  <a:lnTo>
                    <a:pt x="29" y="0"/>
                  </a:lnTo>
                  <a:lnTo>
                    <a:pt x="191" y="94"/>
                  </a:lnTo>
                  <a:lnTo>
                    <a:pt x="191" y="128"/>
                  </a:lnTo>
                  <a:lnTo>
                    <a:pt x="162" y="146"/>
                  </a:lnTo>
                  <a:lnTo>
                    <a:pt x="162" y="111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486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487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0 w 189"/>
                <a:gd name="T1" fmla="*/ 18 h 143"/>
                <a:gd name="T2" fmla="*/ 29 w 189"/>
                <a:gd name="T3" fmla="*/ 0 h 143"/>
                <a:gd name="T4" fmla="*/ 189 w 189"/>
                <a:gd name="T5" fmla="*/ 92 h 143"/>
                <a:gd name="T6" fmla="*/ 189 w 189"/>
                <a:gd name="T7" fmla="*/ 126 h 143"/>
                <a:gd name="T8" fmla="*/ 159 w 189"/>
                <a:gd name="T9" fmla="*/ 143 h 143"/>
                <a:gd name="T10" fmla="*/ 159 w 189"/>
                <a:gd name="T11" fmla="*/ 110 h 143"/>
                <a:gd name="T12" fmla="*/ 0 w 189"/>
                <a:gd name="T13" fmla="*/ 1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43">
                  <a:moveTo>
                    <a:pt x="0" y="18"/>
                  </a:moveTo>
                  <a:lnTo>
                    <a:pt x="29" y="0"/>
                  </a:lnTo>
                  <a:lnTo>
                    <a:pt x="189" y="92"/>
                  </a:lnTo>
                  <a:lnTo>
                    <a:pt x="189" y="126"/>
                  </a:lnTo>
                  <a:lnTo>
                    <a:pt x="159" y="143"/>
                  </a:lnTo>
                  <a:lnTo>
                    <a:pt x="159" y="110"/>
                  </a:lnTo>
                  <a:lnTo>
                    <a:pt x="0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488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489"/>
            <p:cNvSpPr>
              <a:spLocks/>
            </p:cNvSpPr>
            <p:nvPr userDrawn="1"/>
          </p:nvSpPr>
          <p:spPr bwMode="auto">
            <a:xfrm>
              <a:off x="7260396" y="2863852"/>
              <a:ext cx="334352" cy="252581"/>
            </a:xfrm>
            <a:custGeom>
              <a:avLst/>
              <a:gdLst>
                <a:gd name="T0" fmla="*/ 30 w 184"/>
                <a:gd name="T1" fmla="*/ 0 h 139"/>
                <a:gd name="T2" fmla="*/ 0 w 184"/>
                <a:gd name="T3" fmla="*/ 16 h 139"/>
                <a:gd name="T4" fmla="*/ 155 w 184"/>
                <a:gd name="T5" fmla="*/ 105 h 139"/>
                <a:gd name="T6" fmla="*/ 155 w 184"/>
                <a:gd name="T7" fmla="*/ 139 h 139"/>
                <a:gd name="T8" fmla="*/ 184 w 184"/>
                <a:gd name="T9" fmla="*/ 122 h 139"/>
                <a:gd name="T10" fmla="*/ 184 w 184"/>
                <a:gd name="T11" fmla="*/ 88 h 139"/>
                <a:gd name="T12" fmla="*/ 30 w 184"/>
                <a:gd name="T1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39">
                  <a:moveTo>
                    <a:pt x="30" y="0"/>
                  </a:moveTo>
                  <a:lnTo>
                    <a:pt x="0" y="16"/>
                  </a:lnTo>
                  <a:lnTo>
                    <a:pt x="155" y="105"/>
                  </a:lnTo>
                  <a:lnTo>
                    <a:pt x="155" y="139"/>
                  </a:lnTo>
                  <a:lnTo>
                    <a:pt x="184" y="122"/>
                  </a:lnTo>
                  <a:lnTo>
                    <a:pt x="184" y="88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490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491"/>
            <p:cNvSpPr>
              <a:spLocks/>
            </p:cNvSpPr>
            <p:nvPr userDrawn="1"/>
          </p:nvSpPr>
          <p:spPr bwMode="auto">
            <a:xfrm>
              <a:off x="7213151" y="3080092"/>
              <a:ext cx="332535" cy="252581"/>
            </a:xfrm>
            <a:custGeom>
              <a:avLst/>
              <a:gdLst>
                <a:gd name="T0" fmla="*/ 28 w 183"/>
                <a:gd name="T1" fmla="*/ 0 h 139"/>
                <a:gd name="T2" fmla="*/ 0 w 183"/>
                <a:gd name="T3" fmla="*/ 16 h 139"/>
                <a:gd name="T4" fmla="*/ 154 w 183"/>
                <a:gd name="T5" fmla="*/ 106 h 139"/>
                <a:gd name="T6" fmla="*/ 154 w 183"/>
                <a:gd name="T7" fmla="*/ 139 h 139"/>
                <a:gd name="T8" fmla="*/ 183 w 183"/>
                <a:gd name="T9" fmla="*/ 123 h 139"/>
                <a:gd name="T10" fmla="*/ 183 w 183"/>
                <a:gd name="T11" fmla="*/ 89 h 139"/>
                <a:gd name="T12" fmla="*/ 174 w 183"/>
                <a:gd name="T13" fmla="*/ 84 h 139"/>
                <a:gd name="T14" fmla="*/ 28 w 183"/>
                <a:gd name="T1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39">
                  <a:moveTo>
                    <a:pt x="28" y="0"/>
                  </a:moveTo>
                  <a:lnTo>
                    <a:pt x="0" y="16"/>
                  </a:lnTo>
                  <a:lnTo>
                    <a:pt x="154" y="106"/>
                  </a:lnTo>
                  <a:lnTo>
                    <a:pt x="154" y="139"/>
                  </a:lnTo>
                  <a:lnTo>
                    <a:pt x="183" y="123"/>
                  </a:lnTo>
                  <a:lnTo>
                    <a:pt x="183" y="89"/>
                  </a:lnTo>
                  <a:lnTo>
                    <a:pt x="174" y="84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492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493"/>
            <p:cNvSpPr>
              <a:spLocks/>
            </p:cNvSpPr>
            <p:nvPr userDrawn="1"/>
          </p:nvSpPr>
          <p:spPr bwMode="auto">
            <a:xfrm>
              <a:off x="7164088" y="3298148"/>
              <a:ext cx="347072" cy="265300"/>
            </a:xfrm>
            <a:custGeom>
              <a:avLst/>
              <a:gdLst>
                <a:gd name="T0" fmla="*/ 29 w 191"/>
                <a:gd name="T1" fmla="*/ 0 h 146"/>
                <a:gd name="T2" fmla="*/ 29 w 191"/>
                <a:gd name="T3" fmla="*/ 0 h 146"/>
                <a:gd name="T4" fmla="*/ 0 w 191"/>
                <a:gd name="T5" fmla="*/ 18 h 146"/>
                <a:gd name="T6" fmla="*/ 162 w 191"/>
                <a:gd name="T7" fmla="*/ 111 h 146"/>
                <a:gd name="T8" fmla="*/ 162 w 191"/>
                <a:gd name="T9" fmla="*/ 146 h 146"/>
                <a:gd name="T10" fmla="*/ 191 w 191"/>
                <a:gd name="T11" fmla="*/ 128 h 146"/>
                <a:gd name="T12" fmla="*/ 191 w 191"/>
                <a:gd name="T13" fmla="*/ 103 h 146"/>
                <a:gd name="T14" fmla="*/ 191 w 191"/>
                <a:gd name="T15" fmla="*/ 94 h 146"/>
                <a:gd name="T16" fmla="*/ 29 w 191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46">
                  <a:moveTo>
                    <a:pt x="29" y="0"/>
                  </a:moveTo>
                  <a:lnTo>
                    <a:pt x="29" y="0"/>
                  </a:lnTo>
                  <a:lnTo>
                    <a:pt x="0" y="18"/>
                  </a:lnTo>
                  <a:lnTo>
                    <a:pt x="162" y="111"/>
                  </a:lnTo>
                  <a:lnTo>
                    <a:pt x="162" y="146"/>
                  </a:lnTo>
                  <a:lnTo>
                    <a:pt x="191" y="128"/>
                  </a:lnTo>
                  <a:lnTo>
                    <a:pt x="191" y="103"/>
                  </a:lnTo>
                  <a:lnTo>
                    <a:pt x="191" y="9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494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495"/>
            <p:cNvSpPr>
              <a:spLocks/>
            </p:cNvSpPr>
            <p:nvPr userDrawn="1"/>
          </p:nvSpPr>
          <p:spPr bwMode="auto">
            <a:xfrm>
              <a:off x="7115026" y="3518020"/>
              <a:ext cx="343437" cy="259850"/>
            </a:xfrm>
            <a:custGeom>
              <a:avLst/>
              <a:gdLst>
                <a:gd name="T0" fmla="*/ 29 w 189"/>
                <a:gd name="T1" fmla="*/ 0 h 143"/>
                <a:gd name="T2" fmla="*/ 0 w 189"/>
                <a:gd name="T3" fmla="*/ 18 h 143"/>
                <a:gd name="T4" fmla="*/ 159 w 189"/>
                <a:gd name="T5" fmla="*/ 110 h 143"/>
                <a:gd name="T6" fmla="*/ 159 w 189"/>
                <a:gd name="T7" fmla="*/ 143 h 143"/>
                <a:gd name="T8" fmla="*/ 189 w 189"/>
                <a:gd name="T9" fmla="*/ 126 h 143"/>
                <a:gd name="T10" fmla="*/ 189 w 189"/>
                <a:gd name="T11" fmla="*/ 92 h 143"/>
                <a:gd name="T12" fmla="*/ 124 w 189"/>
                <a:gd name="T13" fmla="*/ 54 h 143"/>
                <a:gd name="T14" fmla="*/ 29 w 189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43">
                  <a:moveTo>
                    <a:pt x="29" y="0"/>
                  </a:moveTo>
                  <a:lnTo>
                    <a:pt x="0" y="18"/>
                  </a:lnTo>
                  <a:lnTo>
                    <a:pt x="159" y="110"/>
                  </a:lnTo>
                  <a:lnTo>
                    <a:pt x="159" y="143"/>
                  </a:lnTo>
                  <a:lnTo>
                    <a:pt x="189" y="126"/>
                  </a:lnTo>
                  <a:lnTo>
                    <a:pt x="189" y="92"/>
                  </a:lnTo>
                  <a:lnTo>
                    <a:pt x="124" y="54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496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081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497"/>
            <p:cNvSpPr>
              <a:spLocks/>
            </p:cNvSpPr>
            <p:nvPr userDrawn="1"/>
          </p:nvSpPr>
          <p:spPr bwMode="auto">
            <a:xfrm>
              <a:off x="7067781" y="3736076"/>
              <a:ext cx="336169" cy="258033"/>
            </a:xfrm>
            <a:custGeom>
              <a:avLst/>
              <a:gdLst>
                <a:gd name="T0" fmla="*/ 28 w 185"/>
                <a:gd name="T1" fmla="*/ 0 h 142"/>
                <a:gd name="T2" fmla="*/ 0 w 185"/>
                <a:gd name="T3" fmla="*/ 17 h 142"/>
                <a:gd name="T4" fmla="*/ 156 w 185"/>
                <a:gd name="T5" fmla="*/ 108 h 142"/>
                <a:gd name="T6" fmla="*/ 156 w 185"/>
                <a:gd name="T7" fmla="*/ 142 h 142"/>
                <a:gd name="T8" fmla="*/ 185 w 185"/>
                <a:gd name="T9" fmla="*/ 125 h 142"/>
                <a:gd name="T10" fmla="*/ 185 w 185"/>
                <a:gd name="T11" fmla="*/ 91 h 142"/>
                <a:gd name="T12" fmla="*/ 28 w 185"/>
                <a:gd name="T1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42">
                  <a:moveTo>
                    <a:pt x="28" y="0"/>
                  </a:moveTo>
                  <a:lnTo>
                    <a:pt x="0" y="17"/>
                  </a:lnTo>
                  <a:lnTo>
                    <a:pt x="156" y="108"/>
                  </a:lnTo>
                  <a:lnTo>
                    <a:pt x="156" y="142"/>
                  </a:lnTo>
                  <a:lnTo>
                    <a:pt x="185" y="125"/>
                  </a:lnTo>
                  <a:lnTo>
                    <a:pt x="185" y="91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498"/>
            <p:cNvSpPr>
              <a:spLocks/>
            </p:cNvSpPr>
            <p:nvPr userDrawn="1"/>
          </p:nvSpPr>
          <p:spPr bwMode="auto">
            <a:xfrm>
              <a:off x="7338533" y="2852949"/>
              <a:ext cx="332535" cy="1319239"/>
            </a:xfrm>
            <a:custGeom>
              <a:avLst/>
              <a:gdLst>
                <a:gd name="T0" fmla="*/ 124 w 183"/>
                <a:gd name="T1" fmla="*/ 17 h 726"/>
                <a:gd name="T2" fmla="*/ 153 w 183"/>
                <a:gd name="T3" fmla="*/ 0 h 726"/>
                <a:gd name="T4" fmla="*/ 183 w 183"/>
                <a:gd name="T5" fmla="*/ 17 h 726"/>
                <a:gd name="T6" fmla="*/ 29 w 183"/>
                <a:gd name="T7" fmla="*/ 709 h 726"/>
                <a:gd name="T8" fmla="*/ 0 w 183"/>
                <a:gd name="T9" fmla="*/ 726 h 726"/>
                <a:gd name="T10" fmla="*/ 153 w 183"/>
                <a:gd name="T11" fmla="*/ 34 h 726"/>
                <a:gd name="T12" fmla="*/ 124 w 183"/>
                <a:gd name="T13" fmla="*/ 1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26">
                  <a:moveTo>
                    <a:pt x="124" y="17"/>
                  </a:moveTo>
                  <a:lnTo>
                    <a:pt x="153" y="0"/>
                  </a:lnTo>
                  <a:lnTo>
                    <a:pt x="183" y="17"/>
                  </a:lnTo>
                  <a:lnTo>
                    <a:pt x="29" y="709"/>
                  </a:lnTo>
                  <a:lnTo>
                    <a:pt x="0" y="726"/>
                  </a:lnTo>
                  <a:lnTo>
                    <a:pt x="153" y="34"/>
                  </a:lnTo>
                  <a:lnTo>
                    <a:pt x="124" y="17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499"/>
            <p:cNvSpPr>
              <a:spLocks/>
            </p:cNvSpPr>
            <p:nvPr userDrawn="1"/>
          </p:nvSpPr>
          <p:spPr bwMode="auto">
            <a:xfrm>
              <a:off x="6964202" y="2587649"/>
              <a:ext cx="365243" cy="1401009"/>
            </a:xfrm>
            <a:custGeom>
              <a:avLst/>
              <a:gdLst>
                <a:gd name="T0" fmla="*/ 0 w 201"/>
                <a:gd name="T1" fmla="*/ 753 h 771"/>
                <a:gd name="T2" fmla="*/ 30 w 201"/>
                <a:gd name="T3" fmla="*/ 771 h 771"/>
                <a:gd name="T4" fmla="*/ 201 w 201"/>
                <a:gd name="T5" fmla="*/ 0 h 771"/>
                <a:gd name="T6" fmla="*/ 154 w 201"/>
                <a:gd name="T7" fmla="*/ 61 h 771"/>
                <a:gd name="T8" fmla="*/ 0 w 201"/>
                <a:gd name="T9" fmla="*/ 753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771">
                  <a:moveTo>
                    <a:pt x="0" y="753"/>
                  </a:moveTo>
                  <a:lnTo>
                    <a:pt x="30" y="771"/>
                  </a:lnTo>
                  <a:lnTo>
                    <a:pt x="201" y="0"/>
                  </a:lnTo>
                  <a:lnTo>
                    <a:pt x="154" y="61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500"/>
            <p:cNvSpPr>
              <a:spLocks/>
            </p:cNvSpPr>
            <p:nvPr userDrawn="1"/>
          </p:nvSpPr>
          <p:spPr bwMode="auto">
            <a:xfrm>
              <a:off x="7276749" y="2656700"/>
              <a:ext cx="323450" cy="247130"/>
            </a:xfrm>
            <a:custGeom>
              <a:avLst/>
              <a:gdLst>
                <a:gd name="T0" fmla="*/ 0 w 178"/>
                <a:gd name="T1" fmla="*/ 0 h 136"/>
                <a:gd name="T2" fmla="*/ 0 w 178"/>
                <a:gd name="T3" fmla="*/ 34 h 136"/>
                <a:gd name="T4" fmla="*/ 178 w 178"/>
                <a:gd name="T5" fmla="*/ 136 h 136"/>
                <a:gd name="T6" fmla="*/ 176 w 178"/>
                <a:gd name="T7" fmla="*/ 102 h 136"/>
                <a:gd name="T8" fmla="*/ 0 w 178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36">
                  <a:moveTo>
                    <a:pt x="0" y="0"/>
                  </a:moveTo>
                  <a:lnTo>
                    <a:pt x="0" y="34"/>
                  </a:lnTo>
                  <a:lnTo>
                    <a:pt x="178" y="136"/>
                  </a:lnTo>
                  <a:lnTo>
                    <a:pt x="17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501"/>
            <p:cNvSpPr>
              <a:spLocks/>
            </p:cNvSpPr>
            <p:nvPr userDrawn="1"/>
          </p:nvSpPr>
          <p:spPr bwMode="auto">
            <a:xfrm>
              <a:off x="7284016" y="2694859"/>
              <a:ext cx="381598" cy="1477329"/>
            </a:xfrm>
            <a:custGeom>
              <a:avLst/>
              <a:gdLst>
                <a:gd name="T0" fmla="*/ 0 w 210"/>
                <a:gd name="T1" fmla="*/ 796 h 813"/>
                <a:gd name="T2" fmla="*/ 30 w 210"/>
                <a:gd name="T3" fmla="*/ 813 h 813"/>
                <a:gd name="T4" fmla="*/ 210 w 210"/>
                <a:gd name="T5" fmla="*/ 0 h 813"/>
                <a:gd name="T6" fmla="*/ 154 w 210"/>
                <a:gd name="T7" fmla="*/ 104 h 813"/>
                <a:gd name="T8" fmla="*/ 0 w 210"/>
                <a:gd name="T9" fmla="*/ 796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13">
                  <a:moveTo>
                    <a:pt x="0" y="796"/>
                  </a:moveTo>
                  <a:lnTo>
                    <a:pt x="30" y="813"/>
                  </a:lnTo>
                  <a:lnTo>
                    <a:pt x="210" y="0"/>
                  </a:lnTo>
                  <a:lnTo>
                    <a:pt x="154" y="104"/>
                  </a:lnTo>
                  <a:lnTo>
                    <a:pt x="0" y="796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502"/>
            <p:cNvSpPr>
              <a:spLocks/>
            </p:cNvSpPr>
            <p:nvPr userDrawn="1"/>
          </p:nvSpPr>
          <p:spPr bwMode="auto">
            <a:xfrm>
              <a:off x="7271300" y="2836596"/>
              <a:ext cx="45428" cy="32708"/>
            </a:xfrm>
            <a:custGeom>
              <a:avLst/>
              <a:gdLst>
                <a:gd name="T0" fmla="*/ 16 w 25"/>
                <a:gd name="T1" fmla="*/ 18 h 18"/>
                <a:gd name="T2" fmla="*/ 24 w 25"/>
                <a:gd name="T3" fmla="*/ 15 h 18"/>
                <a:gd name="T4" fmla="*/ 25 w 25"/>
                <a:gd name="T5" fmla="*/ 9 h 18"/>
                <a:gd name="T6" fmla="*/ 1 w 25"/>
                <a:gd name="T7" fmla="*/ 0 h 18"/>
                <a:gd name="T8" fmla="*/ 0 w 25"/>
                <a:gd name="T9" fmla="*/ 7 h 18"/>
                <a:gd name="T10" fmla="*/ 16 w 25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8">
                  <a:moveTo>
                    <a:pt x="16" y="18"/>
                  </a:moveTo>
                  <a:lnTo>
                    <a:pt x="24" y="15"/>
                  </a:lnTo>
                  <a:lnTo>
                    <a:pt x="25" y="9"/>
                  </a:lnTo>
                  <a:lnTo>
                    <a:pt x="1" y="0"/>
                  </a:lnTo>
                  <a:lnTo>
                    <a:pt x="0" y="7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543E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503"/>
            <p:cNvSpPr>
              <a:spLocks/>
            </p:cNvSpPr>
            <p:nvPr userDrawn="1"/>
          </p:nvSpPr>
          <p:spPr bwMode="auto">
            <a:xfrm>
              <a:off x="7503892" y="2449546"/>
              <a:ext cx="210787" cy="739573"/>
            </a:xfrm>
            <a:custGeom>
              <a:avLst/>
              <a:gdLst>
                <a:gd name="T0" fmla="*/ 0 w 116"/>
                <a:gd name="T1" fmla="*/ 391 h 407"/>
                <a:gd name="T2" fmla="*/ 29 w 116"/>
                <a:gd name="T3" fmla="*/ 407 h 407"/>
                <a:gd name="T4" fmla="*/ 116 w 116"/>
                <a:gd name="T5" fmla="*/ 16 h 407"/>
                <a:gd name="T6" fmla="*/ 87 w 116"/>
                <a:gd name="T7" fmla="*/ 0 h 407"/>
                <a:gd name="T8" fmla="*/ 0 w 116"/>
                <a:gd name="T9" fmla="*/ 391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0" y="391"/>
                  </a:moveTo>
                  <a:lnTo>
                    <a:pt x="29" y="407"/>
                  </a:lnTo>
                  <a:lnTo>
                    <a:pt x="116" y="16"/>
                  </a:lnTo>
                  <a:lnTo>
                    <a:pt x="87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504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505"/>
            <p:cNvSpPr>
              <a:spLocks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0 w 70"/>
                <a:gd name="T1" fmla="*/ 20 h 38"/>
                <a:gd name="T2" fmla="*/ 5 w 70"/>
                <a:gd name="T3" fmla="*/ 18 h 38"/>
                <a:gd name="T4" fmla="*/ 35 w 70"/>
                <a:gd name="T5" fmla="*/ 0 h 38"/>
                <a:gd name="T6" fmla="*/ 40 w 70"/>
                <a:gd name="T7" fmla="*/ 4 h 38"/>
                <a:gd name="T8" fmla="*/ 70 w 70"/>
                <a:gd name="T9" fmla="*/ 21 h 38"/>
                <a:gd name="T10" fmla="*/ 40 w 70"/>
                <a:gd name="T11" fmla="*/ 38 h 38"/>
                <a:gd name="T12" fmla="*/ 11 w 70"/>
                <a:gd name="T13" fmla="*/ 21 h 38"/>
                <a:gd name="T14" fmla="*/ 11 w 70"/>
                <a:gd name="T15" fmla="*/ 21 h 38"/>
                <a:gd name="T16" fmla="*/ 10 w 70"/>
                <a:gd name="T17" fmla="*/ 20 h 38"/>
                <a:gd name="T18" fmla="*/ 3 w 70"/>
                <a:gd name="T19" fmla="*/ 24 h 38"/>
                <a:gd name="T20" fmla="*/ 0 w 70"/>
                <a:gd name="T21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lnTo>
                    <a:pt x="5" y="18"/>
                  </a:lnTo>
                  <a:lnTo>
                    <a:pt x="35" y="0"/>
                  </a:lnTo>
                  <a:lnTo>
                    <a:pt x="40" y="4"/>
                  </a:lnTo>
                  <a:lnTo>
                    <a:pt x="70" y="21"/>
                  </a:lnTo>
                  <a:lnTo>
                    <a:pt x="40" y="38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0" y="20"/>
                  </a:lnTo>
                  <a:lnTo>
                    <a:pt x="3" y="24"/>
                  </a:lnTo>
                  <a:lnTo>
                    <a:pt x="0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506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close/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507"/>
            <p:cNvSpPr>
              <a:spLocks noEditPoints="1"/>
            </p:cNvSpPr>
            <p:nvPr userDrawn="1"/>
          </p:nvSpPr>
          <p:spPr bwMode="auto">
            <a:xfrm>
              <a:off x="7322179" y="1935298"/>
              <a:ext cx="127199" cy="69051"/>
            </a:xfrm>
            <a:custGeom>
              <a:avLst/>
              <a:gdLst>
                <a:gd name="T0" fmla="*/ 65 w 70"/>
                <a:gd name="T1" fmla="*/ 18 h 38"/>
                <a:gd name="T2" fmla="*/ 70 w 70"/>
                <a:gd name="T3" fmla="*/ 21 h 38"/>
                <a:gd name="T4" fmla="*/ 65 w 70"/>
                <a:gd name="T5" fmla="*/ 18 h 38"/>
                <a:gd name="T6" fmla="*/ 35 w 70"/>
                <a:gd name="T7" fmla="*/ 0 h 38"/>
                <a:gd name="T8" fmla="*/ 5 w 70"/>
                <a:gd name="T9" fmla="*/ 18 h 38"/>
                <a:gd name="T10" fmla="*/ 0 w 70"/>
                <a:gd name="T11" fmla="*/ 20 h 38"/>
                <a:gd name="T12" fmla="*/ 3 w 70"/>
                <a:gd name="T13" fmla="*/ 24 h 38"/>
                <a:gd name="T14" fmla="*/ 10 w 70"/>
                <a:gd name="T15" fmla="*/ 20 h 38"/>
                <a:gd name="T16" fmla="*/ 11 w 70"/>
                <a:gd name="T17" fmla="*/ 21 h 38"/>
                <a:gd name="T18" fmla="*/ 11 w 70"/>
                <a:gd name="T19" fmla="*/ 21 h 38"/>
                <a:gd name="T20" fmla="*/ 40 w 70"/>
                <a:gd name="T21" fmla="*/ 38 h 38"/>
                <a:gd name="T22" fmla="*/ 40 w 70"/>
                <a:gd name="T23" fmla="*/ 4 h 38"/>
                <a:gd name="T24" fmla="*/ 62 w 70"/>
                <a:gd name="T25" fmla="*/ 17 h 38"/>
                <a:gd name="T26" fmla="*/ 62 w 70"/>
                <a:gd name="T27" fmla="*/ 17 h 38"/>
                <a:gd name="T28" fmla="*/ 40 w 70"/>
                <a:gd name="T29" fmla="*/ 4 h 38"/>
                <a:gd name="T30" fmla="*/ 35 w 70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0" h="38">
                  <a:moveTo>
                    <a:pt x="65" y="18"/>
                  </a:moveTo>
                  <a:lnTo>
                    <a:pt x="70" y="21"/>
                  </a:lnTo>
                  <a:lnTo>
                    <a:pt x="65" y="18"/>
                  </a:lnTo>
                  <a:moveTo>
                    <a:pt x="35" y="0"/>
                  </a:moveTo>
                  <a:lnTo>
                    <a:pt x="5" y="18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10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40" y="38"/>
                  </a:lnTo>
                  <a:lnTo>
                    <a:pt x="40" y="4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40" y="4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508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509"/>
            <p:cNvSpPr>
              <a:spLocks/>
            </p:cNvSpPr>
            <p:nvPr userDrawn="1"/>
          </p:nvSpPr>
          <p:spPr bwMode="auto">
            <a:xfrm>
              <a:off x="7342166" y="1973457"/>
              <a:ext cx="161724" cy="461552"/>
            </a:xfrm>
            <a:custGeom>
              <a:avLst/>
              <a:gdLst>
                <a:gd name="T0" fmla="*/ 89 w 89"/>
                <a:gd name="T1" fmla="*/ 51 h 254"/>
                <a:gd name="T2" fmla="*/ 89 w 89"/>
                <a:gd name="T3" fmla="*/ 254 h 254"/>
                <a:gd name="T4" fmla="*/ 0 w 89"/>
                <a:gd name="T5" fmla="*/ 204 h 254"/>
                <a:gd name="T6" fmla="*/ 0 w 89"/>
                <a:gd name="T7" fmla="*/ 0 h 254"/>
                <a:gd name="T8" fmla="*/ 89 w 89"/>
                <a:gd name="T9" fmla="*/ 5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4">
                  <a:moveTo>
                    <a:pt x="89" y="51"/>
                  </a:moveTo>
                  <a:lnTo>
                    <a:pt x="89" y="254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510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511"/>
            <p:cNvSpPr>
              <a:spLocks/>
            </p:cNvSpPr>
            <p:nvPr userDrawn="1"/>
          </p:nvSpPr>
          <p:spPr bwMode="auto">
            <a:xfrm>
              <a:off x="7394865" y="1942567"/>
              <a:ext cx="161724" cy="463367"/>
            </a:xfrm>
            <a:custGeom>
              <a:avLst/>
              <a:gdLst>
                <a:gd name="T0" fmla="*/ 89 w 89"/>
                <a:gd name="T1" fmla="*/ 50 h 255"/>
                <a:gd name="T2" fmla="*/ 89 w 89"/>
                <a:gd name="T3" fmla="*/ 255 h 255"/>
                <a:gd name="T4" fmla="*/ 0 w 89"/>
                <a:gd name="T5" fmla="*/ 204 h 255"/>
                <a:gd name="T6" fmla="*/ 0 w 89"/>
                <a:gd name="T7" fmla="*/ 0 h 255"/>
                <a:gd name="T8" fmla="*/ 89 w 89"/>
                <a:gd name="T9" fmla="*/ 5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55">
                  <a:moveTo>
                    <a:pt x="89" y="50"/>
                  </a:moveTo>
                  <a:lnTo>
                    <a:pt x="89" y="255"/>
                  </a:lnTo>
                  <a:lnTo>
                    <a:pt x="0" y="204"/>
                  </a:lnTo>
                  <a:lnTo>
                    <a:pt x="0" y="0"/>
                  </a:lnTo>
                  <a:lnTo>
                    <a:pt x="89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512"/>
            <p:cNvSpPr>
              <a:spLocks/>
            </p:cNvSpPr>
            <p:nvPr userDrawn="1"/>
          </p:nvSpPr>
          <p:spPr bwMode="auto">
            <a:xfrm>
              <a:off x="7418487" y="2387763"/>
              <a:ext cx="85406" cy="419757"/>
            </a:xfrm>
            <a:custGeom>
              <a:avLst/>
              <a:gdLst>
                <a:gd name="T0" fmla="*/ 47 w 47"/>
                <a:gd name="T1" fmla="*/ 26 h 231"/>
                <a:gd name="T2" fmla="*/ 47 w 47"/>
                <a:gd name="T3" fmla="*/ 231 h 231"/>
                <a:gd name="T4" fmla="*/ 0 w 47"/>
                <a:gd name="T5" fmla="*/ 205 h 231"/>
                <a:gd name="T6" fmla="*/ 0 w 47"/>
                <a:gd name="T7" fmla="*/ 0 h 231"/>
                <a:gd name="T8" fmla="*/ 47 w 47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1">
                  <a:moveTo>
                    <a:pt x="47" y="26"/>
                  </a:moveTo>
                  <a:lnTo>
                    <a:pt x="47" y="231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47" y="26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513"/>
            <p:cNvSpPr>
              <a:spLocks/>
            </p:cNvSpPr>
            <p:nvPr userDrawn="1"/>
          </p:nvSpPr>
          <p:spPr bwMode="auto">
            <a:xfrm>
              <a:off x="7342166" y="2344153"/>
              <a:ext cx="76320" cy="416123"/>
            </a:xfrm>
            <a:custGeom>
              <a:avLst/>
              <a:gdLst>
                <a:gd name="T0" fmla="*/ 42 w 42"/>
                <a:gd name="T1" fmla="*/ 24 h 229"/>
                <a:gd name="T2" fmla="*/ 42 w 42"/>
                <a:gd name="T3" fmla="*/ 229 h 229"/>
                <a:gd name="T4" fmla="*/ 0 w 42"/>
                <a:gd name="T5" fmla="*/ 203 h 229"/>
                <a:gd name="T6" fmla="*/ 0 w 42"/>
                <a:gd name="T7" fmla="*/ 0 h 229"/>
                <a:gd name="T8" fmla="*/ 42 w 42"/>
                <a:gd name="T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29">
                  <a:moveTo>
                    <a:pt x="42" y="24"/>
                  </a:moveTo>
                  <a:lnTo>
                    <a:pt x="42" y="229"/>
                  </a:lnTo>
                  <a:lnTo>
                    <a:pt x="0" y="203"/>
                  </a:lnTo>
                  <a:lnTo>
                    <a:pt x="0" y="0"/>
                  </a:lnTo>
                  <a:lnTo>
                    <a:pt x="42" y="24"/>
                  </a:lnTo>
                  <a:close/>
                </a:path>
              </a:pathLst>
            </a:custGeom>
            <a:solidFill>
              <a:srgbClr val="5556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514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515"/>
            <p:cNvSpPr>
              <a:spLocks/>
            </p:cNvSpPr>
            <p:nvPr userDrawn="1"/>
          </p:nvSpPr>
          <p:spPr bwMode="auto">
            <a:xfrm>
              <a:off x="7503892" y="2033423"/>
              <a:ext cx="52696" cy="372512"/>
            </a:xfrm>
            <a:custGeom>
              <a:avLst/>
              <a:gdLst>
                <a:gd name="T0" fmla="*/ 29 w 29"/>
                <a:gd name="T1" fmla="*/ 0 h 205"/>
                <a:gd name="T2" fmla="*/ 29 w 29"/>
                <a:gd name="T3" fmla="*/ 205 h 205"/>
                <a:gd name="T4" fmla="*/ 0 w 29"/>
                <a:gd name="T5" fmla="*/ 188 h 205"/>
                <a:gd name="T6" fmla="*/ 0 w 29"/>
                <a:gd name="T7" fmla="*/ 18 h 205"/>
                <a:gd name="T8" fmla="*/ 29 w 29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05">
                  <a:moveTo>
                    <a:pt x="29" y="0"/>
                  </a:moveTo>
                  <a:lnTo>
                    <a:pt x="29" y="205"/>
                  </a:lnTo>
                  <a:lnTo>
                    <a:pt x="0" y="188"/>
                  </a:lnTo>
                  <a:lnTo>
                    <a:pt x="0" y="1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516"/>
            <p:cNvSpPr>
              <a:spLocks/>
            </p:cNvSpPr>
            <p:nvPr userDrawn="1"/>
          </p:nvSpPr>
          <p:spPr bwMode="auto">
            <a:xfrm>
              <a:off x="7503892" y="2375044"/>
              <a:ext cx="52696" cy="5996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0 h 33"/>
                <a:gd name="T4" fmla="*/ 29 w 29"/>
                <a:gd name="T5" fmla="*/ 17 h 33"/>
                <a:gd name="T6" fmla="*/ 0 w 29"/>
                <a:gd name="T7" fmla="*/ 33 h 33"/>
                <a:gd name="T8" fmla="*/ 0 w 29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3">
                  <a:moveTo>
                    <a:pt x="0" y="0"/>
                  </a:moveTo>
                  <a:lnTo>
                    <a:pt x="0" y="0"/>
                  </a:lnTo>
                  <a:lnTo>
                    <a:pt x="29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517"/>
            <p:cNvSpPr>
              <a:spLocks/>
            </p:cNvSpPr>
            <p:nvPr userDrawn="1"/>
          </p:nvSpPr>
          <p:spPr bwMode="auto">
            <a:xfrm>
              <a:off x="7405768" y="2380495"/>
              <a:ext cx="29074" cy="388867"/>
            </a:xfrm>
            <a:custGeom>
              <a:avLst/>
              <a:gdLst>
                <a:gd name="T0" fmla="*/ 0 w 16"/>
                <a:gd name="T1" fmla="*/ 204 h 214"/>
                <a:gd name="T2" fmla="*/ 16 w 16"/>
                <a:gd name="T3" fmla="*/ 214 h 214"/>
                <a:gd name="T4" fmla="*/ 16 w 16"/>
                <a:gd name="T5" fmla="*/ 9 h 214"/>
                <a:gd name="T6" fmla="*/ 0 w 16"/>
                <a:gd name="T7" fmla="*/ 0 h 214"/>
                <a:gd name="T8" fmla="*/ 0 w 16"/>
                <a:gd name="T9" fmla="*/ 20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14">
                  <a:moveTo>
                    <a:pt x="0" y="204"/>
                  </a:moveTo>
                  <a:lnTo>
                    <a:pt x="16" y="214"/>
                  </a:lnTo>
                  <a:lnTo>
                    <a:pt x="16" y="9"/>
                  </a:lnTo>
                  <a:lnTo>
                    <a:pt x="0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518"/>
            <p:cNvSpPr>
              <a:spLocks/>
            </p:cNvSpPr>
            <p:nvPr userDrawn="1"/>
          </p:nvSpPr>
          <p:spPr bwMode="auto">
            <a:xfrm>
              <a:off x="7503892" y="2066132"/>
              <a:ext cx="210787" cy="119931"/>
            </a:xfrm>
            <a:custGeom>
              <a:avLst/>
              <a:gdLst>
                <a:gd name="T0" fmla="*/ 0 w 99"/>
                <a:gd name="T1" fmla="*/ 0 h 56"/>
                <a:gd name="T2" fmla="*/ 45 w 99"/>
                <a:gd name="T3" fmla="*/ 37 h 56"/>
                <a:gd name="T4" fmla="*/ 54 w 99"/>
                <a:gd name="T5" fmla="*/ 37 h 56"/>
                <a:gd name="T6" fmla="*/ 99 w 99"/>
                <a:gd name="T7" fmla="*/ 11 h 56"/>
                <a:gd name="T8" fmla="*/ 99 w 99"/>
                <a:gd name="T9" fmla="*/ 28 h 56"/>
                <a:gd name="T10" fmla="*/ 54 w 99"/>
                <a:gd name="T11" fmla="*/ 54 h 56"/>
                <a:gd name="T12" fmla="*/ 45 w 99"/>
                <a:gd name="T13" fmla="*/ 53 h 56"/>
                <a:gd name="T14" fmla="*/ 0 w 99"/>
                <a:gd name="T15" fmla="*/ 17 h 56"/>
                <a:gd name="T16" fmla="*/ 0 w 99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0" y="0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39"/>
                    <a:pt x="51" y="39"/>
                    <a:pt x="54" y="3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1" y="56"/>
                    <a:pt x="48" y="55"/>
                    <a:pt x="45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51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520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89 w 89"/>
                <a:gd name="T3" fmla="*/ 33 h 51"/>
                <a:gd name="T4" fmla="*/ 60 w 89"/>
                <a:gd name="T5" fmla="*/ 51 h 51"/>
                <a:gd name="T6" fmla="*/ 0 w 89"/>
                <a:gd name="T7" fmla="*/ 17 h 51"/>
                <a:gd name="T8" fmla="*/ 30 w 89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89" y="33"/>
                  </a:lnTo>
                  <a:lnTo>
                    <a:pt x="60" y="51"/>
                  </a:lnTo>
                  <a:lnTo>
                    <a:pt x="0" y="17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521"/>
            <p:cNvSpPr>
              <a:spLocks/>
            </p:cNvSpPr>
            <p:nvPr userDrawn="1"/>
          </p:nvSpPr>
          <p:spPr bwMode="auto">
            <a:xfrm>
              <a:off x="7503892" y="2033423"/>
              <a:ext cx="210787" cy="116297"/>
            </a:xfrm>
            <a:custGeom>
              <a:avLst/>
              <a:gdLst>
                <a:gd name="T0" fmla="*/ 74 w 99"/>
                <a:gd name="T1" fmla="*/ 12 h 54"/>
                <a:gd name="T2" fmla="*/ 99 w 99"/>
                <a:gd name="T3" fmla="*/ 26 h 54"/>
                <a:gd name="T4" fmla="*/ 54 w 99"/>
                <a:gd name="T5" fmla="*/ 52 h 54"/>
                <a:gd name="T6" fmla="*/ 45 w 99"/>
                <a:gd name="T7" fmla="*/ 52 h 54"/>
                <a:gd name="T8" fmla="*/ 0 w 99"/>
                <a:gd name="T9" fmla="*/ 15 h 54"/>
                <a:gd name="T10" fmla="*/ 25 w 99"/>
                <a:gd name="T11" fmla="*/ 0 h 54"/>
                <a:gd name="T12" fmla="*/ 45 w 99"/>
                <a:gd name="T13" fmla="*/ 22 h 54"/>
                <a:gd name="T14" fmla="*/ 55 w 99"/>
                <a:gd name="T15" fmla="*/ 23 h 54"/>
                <a:gd name="T16" fmla="*/ 74 w 99"/>
                <a:gd name="T17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4">
                  <a:moveTo>
                    <a:pt x="74" y="12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1" y="54"/>
                    <a:pt x="48" y="54"/>
                    <a:pt x="45" y="5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8" y="24"/>
                    <a:pt x="52" y="25"/>
                    <a:pt x="55" y="23"/>
                  </a:cubicBezTo>
                  <a:cubicBezTo>
                    <a:pt x="74" y="12"/>
                    <a:pt x="74" y="12"/>
                    <a:pt x="74" y="12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522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523"/>
            <p:cNvSpPr>
              <a:spLocks/>
            </p:cNvSpPr>
            <p:nvPr userDrawn="1"/>
          </p:nvSpPr>
          <p:spPr bwMode="auto">
            <a:xfrm>
              <a:off x="7434842" y="1966189"/>
              <a:ext cx="14537" cy="7269"/>
            </a:xfrm>
            <a:custGeom>
              <a:avLst/>
              <a:gdLst>
                <a:gd name="T0" fmla="*/ 0 w 8"/>
                <a:gd name="T1" fmla="*/ 0 h 4"/>
                <a:gd name="T2" fmla="*/ 0 w 8"/>
                <a:gd name="T3" fmla="*/ 0 h 4"/>
                <a:gd name="T4" fmla="*/ 8 w 8"/>
                <a:gd name="T5" fmla="*/ 4 h 4"/>
                <a:gd name="T6" fmla="*/ 8 w 8"/>
                <a:gd name="T7" fmla="*/ 4 h 4"/>
                <a:gd name="T8" fmla="*/ 3 w 8"/>
                <a:gd name="T9" fmla="*/ 1 h 4"/>
                <a:gd name="T10" fmla="*/ 0 w 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524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C8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525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526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527"/>
            <p:cNvSpPr>
              <a:spLocks/>
            </p:cNvSpPr>
            <p:nvPr userDrawn="1"/>
          </p:nvSpPr>
          <p:spPr bwMode="auto">
            <a:xfrm>
              <a:off x="7394865" y="1966189"/>
              <a:ext cx="54514" cy="38159"/>
            </a:xfrm>
            <a:custGeom>
              <a:avLst/>
              <a:gdLst>
                <a:gd name="T0" fmla="*/ 22 w 30"/>
                <a:gd name="T1" fmla="*/ 0 h 21"/>
                <a:gd name="T2" fmla="*/ 0 w 30"/>
                <a:gd name="T3" fmla="*/ 21 h 21"/>
                <a:gd name="T4" fmla="*/ 30 w 30"/>
                <a:gd name="T5" fmla="*/ 4 h 21"/>
                <a:gd name="T6" fmla="*/ 22 w 3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1">
                  <a:moveTo>
                    <a:pt x="22" y="0"/>
                  </a:moveTo>
                  <a:lnTo>
                    <a:pt x="0" y="21"/>
                  </a:lnTo>
                  <a:lnTo>
                    <a:pt x="30" y="4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528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529"/>
            <p:cNvSpPr>
              <a:spLocks/>
            </p:cNvSpPr>
            <p:nvPr userDrawn="1"/>
          </p:nvSpPr>
          <p:spPr bwMode="auto">
            <a:xfrm>
              <a:off x="7394865" y="1973457"/>
              <a:ext cx="161724" cy="92673"/>
            </a:xfrm>
            <a:custGeom>
              <a:avLst/>
              <a:gdLst>
                <a:gd name="T0" fmla="*/ 30 w 89"/>
                <a:gd name="T1" fmla="*/ 0 h 51"/>
                <a:gd name="T2" fmla="*/ 30 w 89"/>
                <a:gd name="T3" fmla="*/ 0 h 51"/>
                <a:gd name="T4" fmla="*/ 0 w 89"/>
                <a:gd name="T5" fmla="*/ 17 h 51"/>
                <a:gd name="T6" fmla="*/ 60 w 89"/>
                <a:gd name="T7" fmla="*/ 51 h 51"/>
                <a:gd name="T8" fmla="*/ 60 w 89"/>
                <a:gd name="T9" fmla="*/ 51 h 51"/>
                <a:gd name="T10" fmla="*/ 60 w 89"/>
                <a:gd name="T11" fmla="*/ 51 h 51"/>
                <a:gd name="T12" fmla="*/ 89 w 89"/>
                <a:gd name="T13" fmla="*/ 33 h 51"/>
                <a:gd name="T14" fmla="*/ 30 w 89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51">
                  <a:moveTo>
                    <a:pt x="30" y="0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89" y="33"/>
                  </a:lnTo>
                  <a:lnTo>
                    <a:pt x="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530"/>
            <p:cNvSpPr>
              <a:spLocks/>
            </p:cNvSpPr>
            <p:nvPr userDrawn="1"/>
          </p:nvSpPr>
          <p:spPr bwMode="auto">
            <a:xfrm>
              <a:off x="7503892" y="2033423"/>
              <a:ext cx="210787" cy="114479"/>
            </a:xfrm>
            <a:custGeom>
              <a:avLst/>
              <a:gdLst>
                <a:gd name="T0" fmla="*/ 25 w 99"/>
                <a:gd name="T1" fmla="*/ 0 h 53"/>
                <a:gd name="T2" fmla="*/ 25 w 99"/>
                <a:gd name="T3" fmla="*/ 0 h 53"/>
                <a:gd name="T4" fmla="*/ 0 w 99"/>
                <a:gd name="T5" fmla="*/ 15 h 53"/>
                <a:gd name="T6" fmla="*/ 45 w 99"/>
                <a:gd name="T7" fmla="*/ 52 h 53"/>
                <a:gd name="T8" fmla="*/ 50 w 99"/>
                <a:gd name="T9" fmla="*/ 53 h 53"/>
                <a:gd name="T10" fmla="*/ 54 w 99"/>
                <a:gd name="T11" fmla="*/ 52 h 53"/>
                <a:gd name="T12" fmla="*/ 99 w 99"/>
                <a:gd name="T13" fmla="*/ 26 h 53"/>
                <a:gd name="T14" fmla="*/ 74 w 99"/>
                <a:gd name="T15" fmla="*/ 12 h 53"/>
                <a:gd name="T16" fmla="*/ 55 w 99"/>
                <a:gd name="T17" fmla="*/ 23 h 53"/>
                <a:gd name="T18" fmla="*/ 51 w 99"/>
                <a:gd name="T19" fmla="*/ 24 h 53"/>
                <a:gd name="T20" fmla="*/ 45 w 99"/>
                <a:gd name="T21" fmla="*/ 22 h 53"/>
                <a:gd name="T22" fmla="*/ 25 w 99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53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3"/>
                    <a:pt x="48" y="53"/>
                    <a:pt x="50" y="53"/>
                  </a:cubicBezTo>
                  <a:cubicBezTo>
                    <a:pt x="52" y="53"/>
                    <a:pt x="53" y="53"/>
                    <a:pt x="54" y="52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4"/>
                    <a:pt x="52" y="24"/>
                    <a:pt x="51" y="24"/>
                  </a:cubicBezTo>
                  <a:cubicBezTo>
                    <a:pt x="49" y="24"/>
                    <a:pt x="47" y="23"/>
                    <a:pt x="45" y="22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008F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531"/>
            <p:cNvSpPr>
              <a:spLocks/>
            </p:cNvSpPr>
            <p:nvPr userDrawn="1"/>
          </p:nvSpPr>
          <p:spPr bwMode="auto">
            <a:xfrm>
              <a:off x="7661983" y="2044326"/>
              <a:ext cx="81770" cy="45428"/>
            </a:xfrm>
            <a:custGeom>
              <a:avLst/>
              <a:gdLst>
                <a:gd name="T0" fmla="*/ 15 w 45"/>
                <a:gd name="T1" fmla="*/ 0 h 25"/>
                <a:gd name="T2" fmla="*/ 0 w 45"/>
                <a:gd name="T3" fmla="*/ 9 h 25"/>
                <a:gd name="T4" fmla="*/ 29 w 45"/>
                <a:gd name="T5" fmla="*/ 25 h 25"/>
                <a:gd name="T6" fmla="*/ 45 w 45"/>
                <a:gd name="T7" fmla="*/ 17 h 25"/>
                <a:gd name="T8" fmla="*/ 15 w 4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">
                  <a:moveTo>
                    <a:pt x="15" y="0"/>
                  </a:moveTo>
                  <a:lnTo>
                    <a:pt x="0" y="9"/>
                  </a:lnTo>
                  <a:lnTo>
                    <a:pt x="29" y="25"/>
                  </a:lnTo>
                  <a:lnTo>
                    <a:pt x="45" y="1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532"/>
            <p:cNvSpPr>
              <a:spLocks/>
            </p:cNvSpPr>
            <p:nvPr userDrawn="1"/>
          </p:nvSpPr>
          <p:spPr bwMode="auto">
            <a:xfrm>
              <a:off x="7714680" y="2075216"/>
              <a:ext cx="29074" cy="50880"/>
            </a:xfrm>
            <a:custGeom>
              <a:avLst/>
              <a:gdLst>
                <a:gd name="T0" fmla="*/ 0 w 16"/>
                <a:gd name="T1" fmla="*/ 8 h 28"/>
                <a:gd name="T2" fmla="*/ 16 w 16"/>
                <a:gd name="T3" fmla="*/ 0 h 28"/>
                <a:gd name="T4" fmla="*/ 16 w 16"/>
                <a:gd name="T5" fmla="*/ 20 h 28"/>
                <a:gd name="T6" fmla="*/ 0 w 16"/>
                <a:gd name="T7" fmla="*/ 28 h 28"/>
                <a:gd name="T8" fmla="*/ 0 w 16"/>
                <a:gd name="T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lnTo>
                    <a:pt x="16" y="0"/>
                  </a:lnTo>
                  <a:lnTo>
                    <a:pt x="16" y="20"/>
                  </a:lnTo>
                  <a:lnTo>
                    <a:pt x="0" y="2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533"/>
            <p:cNvSpPr>
              <a:spLocks/>
            </p:cNvSpPr>
            <p:nvPr userDrawn="1"/>
          </p:nvSpPr>
          <p:spPr bwMode="auto">
            <a:xfrm>
              <a:off x="7314908" y="2300541"/>
              <a:ext cx="27256" cy="43611"/>
            </a:xfrm>
            <a:custGeom>
              <a:avLst/>
              <a:gdLst>
                <a:gd name="T0" fmla="*/ 15 w 15"/>
                <a:gd name="T1" fmla="*/ 24 h 24"/>
                <a:gd name="T2" fmla="*/ 0 w 15"/>
                <a:gd name="T3" fmla="*/ 15 h 24"/>
                <a:gd name="T4" fmla="*/ 0 w 15"/>
                <a:gd name="T5" fmla="*/ 0 h 24"/>
                <a:gd name="T6" fmla="*/ 15 w 15"/>
                <a:gd name="T7" fmla="*/ 8 h 24"/>
                <a:gd name="T8" fmla="*/ 15 w 15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">
                  <a:moveTo>
                    <a:pt x="15" y="24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15" y="8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534"/>
            <p:cNvSpPr>
              <a:spLocks/>
            </p:cNvSpPr>
            <p:nvPr userDrawn="1"/>
          </p:nvSpPr>
          <p:spPr bwMode="auto">
            <a:xfrm>
              <a:off x="7542049" y="2676689"/>
              <a:ext cx="52696" cy="61783"/>
            </a:xfrm>
            <a:custGeom>
              <a:avLst/>
              <a:gdLst>
                <a:gd name="T0" fmla="*/ 0 w 29"/>
                <a:gd name="T1" fmla="*/ 34 h 34"/>
                <a:gd name="T2" fmla="*/ 29 w 29"/>
                <a:gd name="T3" fmla="*/ 16 h 34"/>
                <a:gd name="T4" fmla="*/ 0 w 29"/>
                <a:gd name="T5" fmla="*/ 0 h 34"/>
                <a:gd name="T6" fmla="*/ 0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0" y="34"/>
                  </a:moveTo>
                  <a:lnTo>
                    <a:pt x="29" y="16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535"/>
            <p:cNvSpPr>
              <a:spLocks/>
            </p:cNvSpPr>
            <p:nvPr userDrawn="1"/>
          </p:nvSpPr>
          <p:spPr bwMode="auto">
            <a:xfrm>
              <a:off x="7503890" y="2694859"/>
              <a:ext cx="107210" cy="112662"/>
            </a:xfrm>
            <a:custGeom>
              <a:avLst/>
              <a:gdLst>
                <a:gd name="T0" fmla="*/ 30 w 50"/>
                <a:gd name="T1" fmla="*/ 5 h 52"/>
                <a:gd name="T2" fmla="*/ 0 w 50"/>
                <a:gd name="T3" fmla="*/ 23 h 52"/>
                <a:gd name="T4" fmla="*/ 0 w 50"/>
                <a:gd name="T5" fmla="*/ 52 h 52"/>
                <a:gd name="T6" fmla="*/ 50 w 50"/>
                <a:gd name="T7" fmla="*/ 23 h 52"/>
                <a:gd name="T8" fmla="*/ 50 w 50"/>
                <a:gd name="T9" fmla="*/ 17 h 52"/>
                <a:gd name="T10" fmla="*/ 30 w 50"/>
                <a:gd name="T11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2">
                  <a:moveTo>
                    <a:pt x="30" y="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7"/>
                    <a:pt x="39" y="0"/>
                    <a:pt x="30" y="5"/>
                  </a:cubicBez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536"/>
            <p:cNvSpPr>
              <a:spLocks/>
            </p:cNvSpPr>
            <p:nvPr userDrawn="1"/>
          </p:nvSpPr>
          <p:spPr bwMode="auto">
            <a:xfrm>
              <a:off x="7503890" y="2405935"/>
              <a:ext cx="52696" cy="401586"/>
            </a:xfrm>
            <a:custGeom>
              <a:avLst/>
              <a:gdLst>
                <a:gd name="T0" fmla="*/ 29 w 29"/>
                <a:gd name="T1" fmla="*/ 0 h 221"/>
                <a:gd name="T2" fmla="*/ 29 w 29"/>
                <a:gd name="T3" fmla="*/ 203 h 221"/>
                <a:gd name="T4" fmla="*/ 0 w 29"/>
                <a:gd name="T5" fmla="*/ 221 h 221"/>
                <a:gd name="T6" fmla="*/ 0 w 29"/>
                <a:gd name="T7" fmla="*/ 16 h 221"/>
                <a:gd name="T8" fmla="*/ 29 w 29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1">
                  <a:moveTo>
                    <a:pt x="29" y="0"/>
                  </a:moveTo>
                  <a:lnTo>
                    <a:pt x="29" y="203"/>
                  </a:lnTo>
                  <a:lnTo>
                    <a:pt x="0" y="221"/>
                  </a:lnTo>
                  <a:lnTo>
                    <a:pt x="0" y="16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2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537"/>
            <p:cNvSpPr>
              <a:spLocks/>
            </p:cNvSpPr>
            <p:nvPr userDrawn="1"/>
          </p:nvSpPr>
          <p:spPr bwMode="auto">
            <a:xfrm>
              <a:off x="7376690" y="1824452"/>
              <a:ext cx="168993" cy="218056"/>
            </a:xfrm>
            <a:custGeom>
              <a:avLst/>
              <a:gdLst>
                <a:gd name="T0" fmla="*/ 79 w 79"/>
                <a:gd name="T1" fmla="*/ 23 h 102"/>
                <a:gd name="T2" fmla="*/ 39 w 79"/>
                <a:gd name="T3" fmla="*/ 0 h 102"/>
                <a:gd name="T4" fmla="*/ 8 w 79"/>
                <a:gd name="T5" fmla="*/ 17 h 102"/>
                <a:gd name="T6" fmla="*/ 0 w 79"/>
                <a:gd name="T7" fmla="*/ 31 h 102"/>
                <a:gd name="T8" fmla="*/ 0 w 79"/>
                <a:gd name="T9" fmla="*/ 79 h 102"/>
                <a:gd name="T10" fmla="*/ 41 w 79"/>
                <a:gd name="T11" fmla="*/ 102 h 102"/>
                <a:gd name="T12" fmla="*/ 65 w 79"/>
                <a:gd name="T13" fmla="*/ 89 h 102"/>
                <a:gd name="T14" fmla="*/ 79 w 79"/>
                <a:gd name="T15" fmla="*/ 65 h 102"/>
                <a:gd name="T16" fmla="*/ 79 w 79"/>
                <a:gd name="T17" fmla="*/ 2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02">
                  <a:moveTo>
                    <a:pt x="79" y="23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20"/>
                    <a:pt x="0" y="25"/>
                    <a:pt x="0" y="3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73" y="84"/>
                    <a:pt x="79" y="75"/>
                    <a:pt x="79" y="65"/>
                  </a:cubicBezTo>
                  <a:lnTo>
                    <a:pt x="79" y="23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538"/>
            <p:cNvSpPr>
              <a:spLocks/>
            </p:cNvSpPr>
            <p:nvPr userDrawn="1"/>
          </p:nvSpPr>
          <p:spPr bwMode="auto">
            <a:xfrm>
              <a:off x="7483901" y="1895321"/>
              <a:ext cx="61783" cy="138102"/>
            </a:xfrm>
            <a:custGeom>
              <a:avLst/>
              <a:gdLst>
                <a:gd name="T0" fmla="*/ 29 w 29"/>
                <a:gd name="T1" fmla="*/ 0 h 65"/>
                <a:gd name="T2" fmla="*/ 8 w 29"/>
                <a:gd name="T3" fmla="*/ 12 h 65"/>
                <a:gd name="T4" fmla="*/ 0 w 29"/>
                <a:gd name="T5" fmla="*/ 26 h 65"/>
                <a:gd name="T6" fmla="*/ 0 w 29"/>
                <a:gd name="T7" fmla="*/ 65 h 65"/>
                <a:gd name="T8" fmla="*/ 15 w 29"/>
                <a:gd name="T9" fmla="*/ 56 h 65"/>
                <a:gd name="T10" fmla="*/ 29 w 29"/>
                <a:gd name="T11" fmla="*/ 32 h 65"/>
                <a:gd name="T12" fmla="*/ 29 w 29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5">
                  <a:moveTo>
                    <a:pt x="29" y="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3" y="15"/>
                    <a:pt x="0" y="20"/>
                    <a:pt x="0" y="2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23" y="51"/>
                    <a:pt x="29" y="42"/>
                    <a:pt x="29" y="32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0D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539"/>
            <p:cNvSpPr>
              <a:spLocks/>
            </p:cNvSpPr>
            <p:nvPr userDrawn="1"/>
          </p:nvSpPr>
          <p:spPr bwMode="auto">
            <a:xfrm>
              <a:off x="7460279" y="1815367"/>
              <a:ext cx="99943" cy="79954"/>
            </a:xfrm>
            <a:custGeom>
              <a:avLst/>
              <a:gdLst>
                <a:gd name="T0" fmla="*/ 8 w 47"/>
                <a:gd name="T1" fmla="*/ 0 h 37"/>
                <a:gd name="T2" fmla="*/ 47 w 47"/>
                <a:gd name="T3" fmla="*/ 23 h 37"/>
                <a:gd name="T4" fmla="*/ 47 w 47"/>
                <a:gd name="T5" fmla="*/ 23 h 37"/>
                <a:gd name="T6" fmla="*/ 40 w 47"/>
                <a:gd name="T7" fmla="*/ 37 h 37"/>
                <a:gd name="T8" fmla="*/ 40 w 47"/>
                <a:gd name="T9" fmla="*/ 27 h 37"/>
                <a:gd name="T10" fmla="*/ 0 w 47"/>
                <a:gd name="T11" fmla="*/ 4 h 37"/>
                <a:gd name="T12" fmla="*/ 8 w 4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7">
                  <a:moveTo>
                    <a:pt x="8" y="0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9"/>
                    <a:pt x="44" y="34"/>
                    <a:pt x="40" y="3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540"/>
            <p:cNvSpPr>
              <a:spLocks/>
            </p:cNvSpPr>
            <p:nvPr userDrawn="1"/>
          </p:nvSpPr>
          <p:spPr bwMode="auto">
            <a:xfrm>
              <a:off x="7314911" y="1966188"/>
              <a:ext cx="27256" cy="350706"/>
            </a:xfrm>
            <a:custGeom>
              <a:avLst/>
              <a:gdLst>
                <a:gd name="T0" fmla="*/ 0 w 13"/>
                <a:gd name="T1" fmla="*/ 156 h 164"/>
                <a:gd name="T2" fmla="*/ 13 w 13"/>
                <a:gd name="T3" fmla="*/ 164 h 164"/>
                <a:gd name="T4" fmla="*/ 13 w 13"/>
                <a:gd name="T5" fmla="*/ 4 h 164"/>
                <a:gd name="T6" fmla="*/ 13 w 13"/>
                <a:gd name="T7" fmla="*/ 3 h 164"/>
                <a:gd name="T8" fmla="*/ 0 w 13"/>
                <a:gd name="T9" fmla="*/ 10 h 164"/>
                <a:gd name="T10" fmla="*/ 0 w 13"/>
                <a:gd name="T11" fmla="*/ 15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4">
                  <a:moveTo>
                    <a:pt x="0" y="156"/>
                  </a:moveTo>
                  <a:cubicBezTo>
                    <a:pt x="13" y="164"/>
                    <a:pt x="13" y="164"/>
                    <a:pt x="13" y="16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7" y="0"/>
                    <a:pt x="0" y="4"/>
                    <a:pt x="0" y="10"/>
                  </a:cubicBezTo>
                  <a:lnTo>
                    <a:pt x="0" y="156"/>
                  </a:lnTo>
                  <a:close/>
                </a:path>
              </a:pathLst>
            </a:custGeom>
            <a:solidFill>
              <a:srgbClr val="00C1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603"/>
            <p:cNvSpPr>
              <a:spLocks/>
            </p:cNvSpPr>
            <p:nvPr userDrawn="1"/>
          </p:nvSpPr>
          <p:spPr bwMode="auto">
            <a:xfrm>
              <a:off x="7503856" y="2449548"/>
              <a:ext cx="210787" cy="739573"/>
            </a:xfrm>
            <a:custGeom>
              <a:avLst/>
              <a:gdLst>
                <a:gd name="T0" fmla="*/ 29 w 116"/>
                <a:gd name="T1" fmla="*/ 407 h 407"/>
                <a:gd name="T2" fmla="*/ 0 w 116"/>
                <a:gd name="T3" fmla="*/ 391 h 407"/>
                <a:gd name="T4" fmla="*/ 87 w 116"/>
                <a:gd name="T5" fmla="*/ 0 h 407"/>
                <a:gd name="T6" fmla="*/ 116 w 116"/>
                <a:gd name="T7" fmla="*/ 16 h 407"/>
                <a:gd name="T8" fmla="*/ 29 w 116"/>
                <a:gd name="T9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07">
                  <a:moveTo>
                    <a:pt x="29" y="407"/>
                  </a:moveTo>
                  <a:lnTo>
                    <a:pt x="0" y="391"/>
                  </a:lnTo>
                  <a:lnTo>
                    <a:pt x="87" y="0"/>
                  </a:lnTo>
                  <a:lnTo>
                    <a:pt x="116" y="16"/>
                  </a:lnTo>
                  <a:lnTo>
                    <a:pt x="29" y="407"/>
                  </a:lnTo>
                  <a:close/>
                </a:path>
              </a:pathLst>
            </a:custGeom>
            <a:solidFill>
              <a:srgbClr val="7259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076779" y="3626395"/>
            <a:ext cx="3684135" cy="248371"/>
          </a:xfrm>
        </p:spPr>
        <p:txBody>
          <a:bodyPr/>
          <a:lstStyle/>
          <a:p>
            <a:r>
              <a:rPr lang="zh-CN" altLang="en-US" dirty="0"/>
              <a:t>蔡一凡 姜凡叙 周笑 李东起 同睿哲</a:t>
            </a:r>
            <a:endParaRPr lang="en-US" altLang="zh-CN" dirty="0"/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1"/>
          </p:nvPr>
        </p:nvSpPr>
        <p:spPr>
          <a:xfrm>
            <a:off x="1076778" y="4239851"/>
            <a:ext cx="3684135" cy="248371"/>
          </a:xfrm>
        </p:spPr>
        <p:txBody>
          <a:bodyPr/>
          <a:lstStyle/>
          <a:p>
            <a:r>
              <a:rPr lang="zh-CN" altLang="en-US" dirty="0"/>
              <a:t>上海交通大学 软件学院</a:t>
            </a:r>
          </a:p>
          <a:p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6779" y="2454140"/>
            <a:ext cx="5469618" cy="558799"/>
          </a:xfrm>
        </p:spPr>
        <p:txBody>
          <a:bodyPr/>
          <a:lstStyle/>
          <a:p>
            <a:r>
              <a:rPr lang="zh-CN" altLang="en-US" dirty="0"/>
              <a:t>第一次团队作业</a:t>
            </a:r>
            <a:r>
              <a:rPr lang="en-US" altLang="zh-CN" dirty="0"/>
              <a:t>——PPT</a:t>
            </a:r>
            <a:r>
              <a:rPr lang="zh-CN" altLang="en-US" dirty="0"/>
              <a:t>展示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76779" y="1074295"/>
            <a:ext cx="6499678" cy="1315222"/>
          </a:xfrm>
        </p:spPr>
        <p:txBody>
          <a:bodyPr>
            <a:normAutofit/>
          </a:bodyPr>
          <a:lstStyle/>
          <a:p>
            <a:r>
              <a:rPr lang="en-US" altLang="zh-CN" dirty="0"/>
              <a:t>CI/CD</a:t>
            </a:r>
            <a:r>
              <a:rPr lang="zh-CN" altLang="en-US" dirty="0"/>
              <a:t>环境搭建实践</a:t>
            </a:r>
          </a:p>
        </p:txBody>
      </p:sp>
    </p:spTree>
    <p:extLst>
      <p:ext uri="{BB962C8B-B14F-4D97-AF65-F5344CB8AC3E}">
        <p14:creationId xmlns:p14="http://schemas.microsoft.com/office/powerpoint/2010/main" xmlns="" val="144729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917902" y="3879472"/>
            <a:ext cx="6149898" cy="545789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蔡一凡 姜凡叙 周笑 李东起 同睿哲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3649991" y="5342603"/>
            <a:ext cx="4683891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上海交通大学 软件学院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EED3AE-2DB8-43C4-A0B6-49DF7244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C9B900-FCF5-4094-BC7C-EF2C56CC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ff1e3181-a27c-4d46-8bdc-5582a6bfb10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0BB28BE6-5067-42B7-B3A8-0A25D7ADE07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80521"/>
            <a:ext cx="10863250" cy="4348792"/>
            <a:chOff x="669925" y="1580521"/>
            <a:chExt cx="10863250" cy="4348792"/>
          </a:xfrm>
        </p:grpSpPr>
        <p:sp>
          <p:nvSpPr>
            <p:cNvPr id="6" name="iŝ1ïďè">
              <a:extLst>
                <a:ext uri="{FF2B5EF4-FFF2-40B4-BE49-F238E27FC236}">
                  <a16:creationId xmlns:a16="http://schemas.microsoft.com/office/drawing/2014/main" xmlns="" id="{C6C5DD6C-C331-4884-92B3-2AA8430D7452}"/>
                </a:ext>
              </a:extLst>
            </p:cNvPr>
            <p:cNvSpPr txBox="1"/>
            <p:nvPr/>
          </p:nvSpPr>
          <p:spPr>
            <a:xfrm>
              <a:off x="8343575" y="2963156"/>
              <a:ext cx="3189600" cy="5160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20000"/>
            </a:bodyPr>
            <a:lstStyle/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 integration tool builds the changed project</a:t>
              </a:r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Then returns the result to the developer.</a:t>
              </a:r>
              <a:endParaRPr lang="zh-CN" altLang="en-US" sz="1000" dirty="0"/>
            </a:p>
          </p:txBody>
        </p:sp>
        <p:sp>
          <p:nvSpPr>
            <p:cNvPr id="7" name="î$ḻïḓe">
              <a:extLst>
                <a:ext uri="{FF2B5EF4-FFF2-40B4-BE49-F238E27FC236}">
                  <a16:creationId xmlns:a16="http://schemas.microsoft.com/office/drawing/2014/main" xmlns="" id="{21A52BA4-3198-4CE5-9AD8-09AD19A7A261}"/>
                </a:ext>
              </a:extLst>
            </p:cNvPr>
            <p:cNvSpPr/>
            <p:nvPr/>
          </p:nvSpPr>
          <p:spPr>
            <a:xfrm>
              <a:off x="8343575" y="2576695"/>
              <a:ext cx="3189600" cy="386462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algn="r"/>
              <a:r>
                <a:rPr lang="en-US" altLang="zh-CN" sz="1600" b="1" dirty="0"/>
                <a:t>Integration</a:t>
              </a:r>
              <a:endParaRPr lang="zh-CN" altLang="en-US" sz="1600" b="1" dirty="0"/>
            </a:p>
          </p:txBody>
        </p:sp>
        <p:sp>
          <p:nvSpPr>
            <p:cNvPr id="8" name="ïsļíḍe">
              <a:extLst>
                <a:ext uri="{FF2B5EF4-FFF2-40B4-BE49-F238E27FC236}">
                  <a16:creationId xmlns:a16="http://schemas.microsoft.com/office/drawing/2014/main" xmlns="" id="{DC63A749-2A11-418E-B2B6-6CF326EE8C27}"/>
                </a:ext>
              </a:extLst>
            </p:cNvPr>
            <p:cNvSpPr txBox="1"/>
            <p:nvPr/>
          </p:nvSpPr>
          <p:spPr>
            <a:xfrm>
              <a:off x="8343575" y="4287064"/>
              <a:ext cx="3189600" cy="5160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20000"/>
            </a:bodyPr>
            <a:lstStyle/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 delivery tool updates the project to the newest edition if the project is built successfully </a:t>
              </a:r>
              <a:endParaRPr lang="zh-CN" altLang="en-US" sz="1000" dirty="0"/>
            </a:p>
          </p:txBody>
        </p:sp>
        <p:sp>
          <p:nvSpPr>
            <p:cNvPr id="9" name="îšľíďe">
              <a:extLst>
                <a:ext uri="{FF2B5EF4-FFF2-40B4-BE49-F238E27FC236}">
                  <a16:creationId xmlns:a16="http://schemas.microsoft.com/office/drawing/2014/main" xmlns="" id="{8DE54EF5-2300-4E43-B87B-5A14F58702ED}"/>
                </a:ext>
              </a:extLst>
            </p:cNvPr>
            <p:cNvSpPr/>
            <p:nvPr/>
          </p:nvSpPr>
          <p:spPr>
            <a:xfrm>
              <a:off x="8343575" y="3900603"/>
              <a:ext cx="3189600" cy="386462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pPr algn="r"/>
              <a:r>
                <a:rPr lang="en-US" altLang="zh-CN" sz="1600" b="1" dirty="0"/>
                <a:t>Delivery</a:t>
              </a:r>
              <a:endParaRPr lang="zh-CN" altLang="en-US" sz="1600" b="1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F77BFC53-FF29-4ABF-A290-FE81CFB1AADC}"/>
                </a:ext>
              </a:extLst>
            </p:cNvPr>
            <p:cNvCxnSpPr/>
            <p:nvPr/>
          </p:nvCxnSpPr>
          <p:spPr>
            <a:xfrm>
              <a:off x="9084903" y="3668207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ļîḑê">
              <a:extLst>
                <a:ext uri="{FF2B5EF4-FFF2-40B4-BE49-F238E27FC236}">
                  <a16:creationId xmlns:a16="http://schemas.microsoft.com/office/drawing/2014/main" xmlns="" id="{3C991B6F-546C-472B-B9C7-9E4273D8D03E}"/>
                </a:ext>
              </a:extLst>
            </p:cNvPr>
            <p:cNvSpPr txBox="1"/>
            <p:nvPr/>
          </p:nvSpPr>
          <p:spPr>
            <a:xfrm>
              <a:off x="669925" y="2963156"/>
              <a:ext cx="3190189" cy="5160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20000"/>
            </a:bodyPr>
            <a:lstStyle/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Developer writes new modules and functions. </a:t>
              </a:r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Then pushes their codes to the server.</a:t>
              </a:r>
              <a:endParaRPr lang="zh-CN" altLang="en-US" sz="1000" dirty="0"/>
            </a:p>
          </p:txBody>
        </p:sp>
        <p:sp>
          <p:nvSpPr>
            <p:cNvPr id="12" name="ïSļïḑè">
              <a:extLst>
                <a:ext uri="{FF2B5EF4-FFF2-40B4-BE49-F238E27FC236}">
                  <a16:creationId xmlns:a16="http://schemas.microsoft.com/office/drawing/2014/main" xmlns="" id="{B1B08A4A-3BAC-43D6-9AE4-6E7FDD3BCA74}"/>
                </a:ext>
              </a:extLst>
            </p:cNvPr>
            <p:cNvSpPr/>
            <p:nvPr/>
          </p:nvSpPr>
          <p:spPr>
            <a:xfrm>
              <a:off x="669925" y="2576695"/>
              <a:ext cx="3190189" cy="386462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r>
                <a:rPr lang="en-US" altLang="zh-CN" sz="1600" b="1" dirty="0"/>
                <a:t>Developer</a:t>
              </a:r>
              <a:endParaRPr lang="zh-CN" altLang="en-US" sz="1600" b="1" dirty="0"/>
            </a:p>
          </p:txBody>
        </p:sp>
        <p:sp>
          <p:nvSpPr>
            <p:cNvPr id="13" name="ï$1iḋe">
              <a:extLst>
                <a:ext uri="{FF2B5EF4-FFF2-40B4-BE49-F238E27FC236}">
                  <a16:creationId xmlns:a16="http://schemas.microsoft.com/office/drawing/2014/main" xmlns="" id="{0A58FF6A-3921-42A1-9A45-87DFD1471D12}"/>
                </a:ext>
              </a:extLst>
            </p:cNvPr>
            <p:cNvSpPr txBox="1"/>
            <p:nvPr/>
          </p:nvSpPr>
          <p:spPr>
            <a:xfrm>
              <a:off x="669925" y="4287064"/>
              <a:ext cx="3190189" cy="516005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20000"/>
            </a:bodyPr>
            <a:lstStyle/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The deployment tool packages the project and deploys it to the server.</a:t>
              </a:r>
              <a:endParaRPr lang="zh-CN" altLang="en-US" sz="1000" dirty="0"/>
            </a:p>
          </p:txBody>
        </p:sp>
        <p:sp>
          <p:nvSpPr>
            <p:cNvPr id="14" name="işḻïdé">
              <a:extLst>
                <a:ext uri="{FF2B5EF4-FFF2-40B4-BE49-F238E27FC236}">
                  <a16:creationId xmlns:a16="http://schemas.microsoft.com/office/drawing/2014/main" xmlns="" id="{428B40FE-6FC4-4048-B8D9-01CDDBF8E38D}"/>
                </a:ext>
              </a:extLst>
            </p:cNvPr>
            <p:cNvSpPr/>
            <p:nvPr/>
          </p:nvSpPr>
          <p:spPr>
            <a:xfrm>
              <a:off x="669925" y="3900603"/>
              <a:ext cx="3190189" cy="386462"/>
            </a:xfrm>
            <a:prstGeom prst="rect">
              <a:avLst/>
            </a:prstGeom>
          </p:spPr>
          <p:txBody>
            <a:bodyPr wrap="none" lIns="90000" tIns="46800" rIns="90000" bIns="46800">
              <a:normAutofit/>
            </a:bodyPr>
            <a:lstStyle/>
            <a:p>
              <a:r>
                <a:rPr lang="en-US" altLang="zh-CN" sz="1600" b="1" dirty="0"/>
                <a:t>Deployment</a:t>
              </a:r>
              <a:endParaRPr lang="zh-CN" altLang="en-US" sz="1600" b="1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D0377D3F-C19A-4C0D-BC14-972BF23CD5E2}"/>
                </a:ext>
              </a:extLst>
            </p:cNvPr>
            <p:cNvCxnSpPr/>
            <p:nvPr/>
          </p:nvCxnSpPr>
          <p:spPr>
            <a:xfrm>
              <a:off x="669925" y="3668207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îṧľiḑe">
              <a:extLst>
                <a:ext uri="{FF2B5EF4-FFF2-40B4-BE49-F238E27FC236}">
                  <a16:creationId xmlns:a16="http://schemas.microsoft.com/office/drawing/2014/main" xmlns="" id="{E174C7F8-198D-4D18-8DFB-4A93EC12DDFD}"/>
                </a:ext>
              </a:extLst>
            </p:cNvPr>
            <p:cNvGrpSpPr/>
            <p:nvPr/>
          </p:nvGrpSpPr>
          <p:grpSpPr>
            <a:xfrm>
              <a:off x="3172812" y="1580521"/>
              <a:ext cx="6144009" cy="4348792"/>
              <a:chOff x="438032" y="1580521"/>
              <a:chExt cx="6144009" cy="4348792"/>
            </a:xfrm>
          </p:grpSpPr>
          <p:sp>
            <p:nvSpPr>
              <p:cNvPr id="17" name="ïSlidè">
                <a:extLst>
                  <a:ext uri="{FF2B5EF4-FFF2-40B4-BE49-F238E27FC236}">
                    <a16:creationId xmlns:a16="http://schemas.microsoft.com/office/drawing/2014/main" xmlns="" id="{960BC262-3B68-447B-A716-3BE8D3651B21}"/>
                  </a:ext>
                </a:extLst>
              </p:cNvPr>
              <p:cNvSpPr/>
              <p:nvPr/>
            </p:nvSpPr>
            <p:spPr bwMode="auto">
              <a:xfrm>
                <a:off x="1256566" y="1625600"/>
                <a:ext cx="4289425" cy="4303713"/>
              </a:xfrm>
              <a:custGeom>
                <a:avLst/>
                <a:gdLst>
                  <a:gd name="T0" fmla="*/ 365 w 2340"/>
                  <a:gd name="T1" fmla="*/ 542 h 2348"/>
                  <a:gd name="T2" fmla="*/ 805 w 2340"/>
                  <a:gd name="T3" fmla="*/ 220 h 2348"/>
                  <a:gd name="T4" fmla="*/ 1001 w 2340"/>
                  <a:gd name="T5" fmla="*/ 167 h 2348"/>
                  <a:gd name="T6" fmla="*/ 1122 w 2340"/>
                  <a:gd name="T7" fmla="*/ 155 h 2348"/>
                  <a:gd name="T8" fmla="*/ 1230 w 2340"/>
                  <a:gd name="T9" fmla="*/ 156 h 2348"/>
                  <a:gd name="T10" fmla="*/ 1341 w 2340"/>
                  <a:gd name="T11" fmla="*/ 169 h 2348"/>
                  <a:gd name="T12" fmla="*/ 1513 w 2340"/>
                  <a:gd name="T13" fmla="*/ 215 h 2348"/>
                  <a:gd name="T14" fmla="*/ 1590 w 2340"/>
                  <a:gd name="T15" fmla="*/ 246 h 2348"/>
                  <a:gd name="T16" fmla="*/ 1708 w 2340"/>
                  <a:gd name="T17" fmla="*/ 310 h 2348"/>
                  <a:gd name="T18" fmla="*/ 1818 w 2340"/>
                  <a:gd name="T19" fmla="*/ 389 h 2348"/>
                  <a:gd name="T20" fmla="*/ 1940 w 2340"/>
                  <a:gd name="T21" fmla="*/ 510 h 2348"/>
                  <a:gd name="T22" fmla="*/ 2014 w 2340"/>
                  <a:gd name="T23" fmla="*/ 608 h 2348"/>
                  <a:gd name="T24" fmla="*/ 2076 w 2340"/>
                  <a:gd name="T25" fmla="*/ 714 h 2348"/>
                  <a:gd name="T26" fmla="*/ 2137 w 2340"/>
                  <a:gd name="T27" fmla="*/ 860 h 2348"/>
                  <a:gd name="T28" fmla="*/ 2174 w 2340"/>
                  <a:gd name="T29" fmla="*/ 1015 h 2348"/>
                  <a:gd name="T30" fmla="*/ 2186 w 2340"/>
                  <a:gd name="T31" fmla="*/ 1192 h 2348"/>
                  <a:gd name="T32" fmla="*/ 2174 w 2340"/>
                  <a:gd name="T33" fmla="*/ 1333 h 2348"/>
                  <a:gd name="T34" fmla="*/ 2131 w 2340"/>
                  <a:gd name="T35" fmla="*/ 1505 h 2348"/>
                  <a:gd name="T36" fmla="*/ 2077 w 2340"/>
                  <a:gd name="T37" fmla="*/ 1634 h 2348"/>
                  <a:gd name="T38" fmla="*/ 1985 w 2340"/>
                  <a:gd name="T39" fmla="*/ 1782 h 2348"/>
                  <a:gd name="T40" fmla="*/ 1859 w 2340"/>
                  <a:gd name="T41" fmla="*/ 1922 h 2348"/>
                  <a:gd name="T42" fmla="*/ 1740 w 2340"/>
                  <a:gd name="T43" fmla="*/ 2017 h 2348"/>
                  <a:gd name="T44" fmla="*/ 1611 w 2340"/>
                  <a:gd name="T45" fmla="*/ 2092 h 2348"/>
                  <a:gd name="T46" fmla="*/ 1382 w 2340"/>
                  <a:gd name="T47" fmla="*/ 2171 h 2348"/>
                  <a:gd name="T48" fmla="*/ 1167 w 2340"/>
                  <a:gd name="T49" fmla="*/ 2194 h 2348"/>
                  <a:gd name="T50" fmla="*/ 1018 w 2340"/>
                  <a:gd name="T51" fmla="*/ 2183 h 2348"/>
                  <a:gd name="T52" fmla="*/ 906 w 2340"/>
                  <a:gd name="T53" fmla="*/ 2161 h 2348"/>
                  <a:gd name="T54" fmla="*/ 775 w 2340"/>
                  <a:gd name="T55" fmla="*/ 2117 h 2348"/>
                  <a:gd name="T56" fmla="*/ 669 w 2340"/>
                  <a:gd name="T57" fmla="*/ 2065 h 2348"/>
                  <a:gd name="T58" fmla="*/ 435 w 2340"/>
                  <a:gd name="T59" fmla="*/ 1886 h 2348"/>
                  <a:gd name="T60" fmla="*/ 486 w 2340"/>
                  <a:gd name="T61" fmla="*/ 1739 h 2348"/>
                  <a:gd name="T62" fmla="*/ 283 w 2340"/>
                  <a:gd name="T63" fmla="*/ 1948 h 2348"/>
                  <a:gd name="T64" fmla="*/ 532 w 2340"/>
                  <a:gd name="T65" fmla="*/ 2162 h 2348"/>
                  <a:gd name="T66" fmla="*/ 660 w 2340"/>
                  <a:gd name="T67" fmla="*/ 2234 h 2348"/>
                  <a:gd name="T68" fmla="*/ 836 w 2340"/>
                  <a:gd name="T69" fmla="*/ 2301 h 2348"/>
                  <a:gd name="T70" fmla="*/ 963 w 2340"/>
                  <a:gd name="T71" fmla="*/ 2331 h 2348"/>
                  <a:gd name="T72" fmla="*/ 1098 w 2340"/>
                  <a:gd name="T73" fmla="*/ 2346 h 2348"/>
                  <a:gd name="T74" fmla="*/ 1343 w 2340"/>
                  <a:gd name="T75" fmla="*/ 2335 h 2348"/>
                  <a:gd name="T76" fmla="*/ 1626 w 2340"/>
                  <a:gd name="T77" fmla="*/ 2254 h 2348"/>
                  <a:gd name="T78" fmla="*/ 1795 w 2340"/>
                  <a:gd name="T79" fmla="*/ 2166 h 2348"/>
                  <a:gd name="T80" fmla="*/ 1949 w 2340"/>
                  <a:gd name="T81" fmla="*/ 2049 h 2348"/>
                  <a:gd name="T82" fmla="*/ 2072 w 2340"/>
                  <a:gd name="T83" fmla="*/ 1921 h 2348"/>
                  <a:gd name="T84" fmla="*/ 2195 w 2340"/>
                  <a:gd name="T85" fmla="*/ 1739 h 2348"/>
                  <a:gd name="T86" fmla="*/ 2267 w 2340"/>
                  <a:gd name="T87" fmla="*/ 1583 h 2348"/>
                  <a:gd name="T88" fmla="*/ 2306 w 2340"/>
                  <a:gd name="T89" fmla="*/ 1457 h 2348"/>
                  <a:gd name="T90" fmla="*/ 2336 w 2340"/>
                  <a:gd name="T91" fmla="*/ 1276 h 2348"/>
                  <a:gd name="T92" fmla="*/ 2334 w 2340"/>
                  <a:gd name="T93" fmla="*/ 1052 h 2348"/>
                  <a:gd name="T94" fmla="*/ 2301 w 2340"/>
                  <a:gd name="T95" fmla="*/ 871 h 2348"/>
                  <a:gd name="T96" fmla="*/ 2231 w 2340"/>
                  <a:gd name="T97" fmla="*/ 680 h 2348"/>
                  <a:gd name="T98" fmla="*/ 2164 w 2340"/>
                  <a:gd name="T99" fmla="*/ 556 h 2348"/>
                  <a:gd name="T100" fmla="*/ 2083 w 2340"/>
                  <a:gd name="T101" fmla="*/ 441 h 2348"/>
                  <a:gd name="T102" fmla="*/ 1990 w 2340"/>
                  <a:gd name="T103" fmla="*/ 337 h 2348"/>
                  <a:gd name="T104" fmla="*/ 1854 w 2340"/>
                  <a:gd name="T105" fmla="*/ 223 h 2348"/>
                  <a:gd name="T106" fmla="*/ 1680 w 2340"/>
                  <a:gd name="T107" fmla="*/ 118 h 2348"/>
                  <a:gd name="T108" fmla="*/ 1583 w 2340"/>
                  <a:gd name="T109" fmla="*/ 76 h 2348"/>
                  <a:gd name="T110" fmla="*/ 1439 w 2340"/>
                  <a:gd name="T111" fmla="*/ 32 h 2348"/>
                  <a:gd name="T112" fmla="*/ 1276 w 2340"/>
                  <a:gd name="T113" fmla="*/ 5 h 2348"/>
                  <a:gd name="T114" fmla="*/ 1168 w 2340"/>
                  <a:gd name="T115" fmla="*/ 0 h 2348"/>
                  <a:gd name="T116" fmla="*/ 1045 w 2340"/>
                  <a:gd name="T117" fmla="*/ 6 h 2348"/>
                  <a:gd name="T118" fmla="*/ 844 w 2340"/>
                  <a:gd name="T119" fmla="*/ 45 h 2348"/>
                  <a:gd name="T120" fmla="*/ 579 w 2340"/>
                  <a:gd name="T121" fmla="*/ 157 h 2348"/>
                  <a:gd name="T122" fmla="*/ 3 w 2340"/>
                  <a:gd name="T123" fmla="*/ 1014 h 2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40" h="2348">
                    <a:moveTo>
                      <a:pt x="153" y="1052"/>
                    </a:moveTo>
                    <a:cubicBezTo>
                      <a:pt x="153" y="1052"/>
                      <a:pt x="154" y="1046"/>
                      <a:pt x="155" y="1035"/>
                    </a:cubicBezTo>
                    <a:cubicBezTo>
                      <a:pt x="157" y="1024"/>
                      <a:pt x="159" y="1007"/>
                      <a:pt x="164" y="985"/>
                    </a:cubicBezTo>
                    <a:cubicBezTo>
                      <a:pt x="172" y="941"/>
                      <a:pt x="186" y="878"/>
                      <a:pt x="217" y="801"/>
                    </a:cubicBezTo>
                    <a:cubicBezTo>
                      <a:pt x="224" y="781"/>
                      <a:pt x="233" y="761"/>
                      <a:pt x="242" y="740"/>
                    </a:cubicBezTo>
                    <a:cubicBezTo>
                      <a:pt x="253" y="720"/>
                      <a:pt x="263" y="698"/>
                      <a:pt x="275" y="677"/>
                    </a:cubicBezTo>
                    <a:cubicBezTo>
                      <a:pt x="300" y="633"/>
                      <a:pt x="329" y="588"/>
                      <a:pt x="365" y="542"/>
                    </a:cubicBezTo>
                    <a:cubicBezTo>
                      <a:pt x="401" y="497"/>
                      <a:pt x="443" y="452"/>
                      <a:pt x="491" y="409"/>
                    </a:cubicBezTo>
                    <a:cubicBezTo>
                      <a:pt x="540" y="366"/>
                      <a:pt x="595" y="326"/>
                      <a:pt x="656" y="290"/>
                    </a:cubicBezTo>
                    <a:cubicBezTo>
                      <a:pt x="672" y="281"/>
                      <a:pt x="688" y="273"/>
                      <a:pt x="704" y="265"/>
                    </a:cubicBezTo>
                    <a:cubicBezTo>
                      <a:pt x="712" y="260"/>
                      <a:pt x="720" y="256"/>
                      <a:pt x="728" y="253"/>
                    </a:cubicBezTo>
                    <a:cubicBezTo>
                      <a:pt x="737" y="249"/>
                      <a:pt x="745" y="245"/>
                      <a:pt x="753" y="241"/>
                    </a:cubicBezTo>
                    <a:cubicBezTo>
                      <a:pt x="762" y="237"/>
                      <a:pt x="770" y="234"/>
                      <a:pt x="779" y="230"/>
                    </a:cubicBezTo>
                    <a:cubicBezTo>
                      <a:pt x="787" y="227"/>
                      <a:pt x="796" y="223"/>
                      <a:pt x="805" y="220"/>
                    </a:cubicBezTo>
                    <a:cubicBezTo>
                      <a:pt x="823" y="213"/>
                      <a:pt x="840" y="207"/>
                      <a:pt x="859" y="201"/>
                    </a:cubicBezTo>
                    <a:cubicBezTo>
                      <a:pt x="868" y="198"/>
                      <a:pt x="877" y="195"/>
                      <a:pt x="886" y="193"/>
                    </a:cubicBezTo>
                    <a:cubicBezTo>
                      <a:pt x="896" y="190"/>
                      <a:pt x="905" y="188"/>
                      <a:pt x="914" y="185"/>
                    </a:cubicBezTo>
                    <a:cubicBezTo>
                      <a:pt x="919" y="184"/>
                      <a:pt x="924" y="183"/>
                      <a:pt x="929" y="182"/>
                    </a:cubicBezTo>
                    <a:cubicBezTo>
                      <a:pt x="933" y="181"/>
                      <a:pt x="938" y="180"/>
                      <a:pt x="943" y="179"/>
                    </a:cubicBezTo>
                    <a:cubicBezTo>
                      <a:pt x="952" y="177"/>
                      <a:pt x="962" y="174"/>
                      <a:pt x="972" y="172"/>
                    </a:cubicBezTo>
                    <a:cubicBezTo>
                      <a:pt x="981" y="170"/>
                      <a:pt x="991" y="169"/>
                      <a:pt x="1001" y="167"/>
                    </a:cubicBezTo>
                    <a:cubicBezTo>
                      <a:pt x="1011" y="166"/>
                      <a:pt x="1021" y="164"/>
                      <a:pt x="1031" y="163"/>
                    </a:cubicBezTo>
                    <a:cubicBezTo>
                      <a:pt x="1041" y="162"/>
                      <a:pt x="1051" y="161"/>
                      <a:pt x="1061" y="159"/>
                    </a:cubicBezTo>
                    <a:cubicBezTo>
                      <a:pt x="1068" y="159"/>
                      <a:pt x="1068" y="159"/>
                      <a:pt x="1068" y="159"/>
                    </a:cubicBezTo>
                    <a:cubicBezTo>
                      <a:pt x="1071" y="158"/>
                      <a:pt x="1073" y="158"/>
                      <a:pt x="1076" y="158"/>
                    </a:cubicBezTo>
                    <a:cubicBezTo>
                      <a:pt x="1081" y="158"/>
                      <a:pt x="1086" y="157"/>
                      <a:pt x="1091" y="157"/>
                    </a:cubicBezTo>
                    <a:cubicBezTo>
                      <a:pt x="1096" y="157"/>
                      <a:pt x="1101" y="156"/>
                      <a:pt x="1106" y="156"/>
                    </a:cubicBezTo>
                    <a:cubicBezTo>
                      <a:pt x="1111" y="156"/>
                      <a:pt x="1116" y="155"/>
                      <a:pt x="1122" y="155"/>
                    </a:cubicBezTo>
                    <a:cubicBezTo>
                      <a:pt x="1132" y="155"/>
                      <a:pt x="1142" y="154"/>
                      <a:pt x="1152" y="154"/>
                    </a:cubicBezTo>
                    <a:cubicBezTo>
                      <a:pt x="1158" y="154"/>
                      <a:pt x="1163" y="154"/>
                      <a:pt x="1168" y="154"/>
                    </a:cubicBezTo>
                    <a:cubicBezTo>
                      <a:pt x="1173" y="154"/>
                      <a:pt x="1178" y="154"/>
                      <a:pt x="1183" y="154"/>
                    </a:cubicBezTo>
                    <a:cubicBezTo>
                      <a:pt x="1194" y="155"/>
                      <a:pt x="1204" y="155"/>
                      <a:pt x="1215" y="155"/>
                    </a:cubicBezTo>
                    <a:cubicBezTo>
                      <a:pt x="1219" y="155"/>
                      <a:pt x="1219" y="155"/>
                      <a:pt x="1219" y="155"/>
                    </a:cubicBezTo>
                    <a:cubicBezTo>
                      <a:pt x="1223" y="156"/>
                      <a:pt x="1223" y="156"/>
                      <a:pt x="1223" y="156"/>
                    </a:cubicBezTo>
                    <a:cubicBezTo>
                      <a:pt x="1230" y="156"/>
                      <a:pt x="1230" y="156"/>
                      <a:pt x="1230" y="156"/>
                    </a:cubicBezTo>
                    <a:cubicBezTo>
                      <a:pt x="1236" y="157"/>
                      <a:pt x="1241" y="157"/>
                      <a:pt x="1246" y="157"/>
                    </a:cubicBezTo>
                    <a:cubicBezTo>
                      <a:pt x="1251" y="158"/>
                      <a:pt x="1257" y="158"/>
                      <a:pt x="1262" y="159"/>
                    </a:cubicBezTo>
                    <a:cubicBezTo>
                      <a:pt x="1270" y="159"/>
                      <a:pt x="1270" y="159"/>
                      <a:pt x="1270" y="159"/>
                    </a:cubicBezTo>
                    <a:cubicBezTo>
                      <a:pt x="1272" y="159"/>
                      <a:pt x="1275" y="160"/>
                      <a:pt x="1278" y="160"/>
                    </a:cubicBezTo>
                    <a:cubicBezTo>
                      <a:pt x="1288" y="161"/>
                      <a:pt x="1299" y="163"/>
                      <a:pt x="1309" y="164"/>
                    </a:cubicBezTo>
                    <a:cubicBezTo>
                      <a:pt x="1314" y="165"/>
                      <a:pt x="1320" y="165"/>
                      <a:pt x="1325" y="166"/>
                    </a:cubicBezTo>
                    <a:cubicBezTo>
                      <a:pt x="1330" y="167"/>
                      <a:pt x="1335" y="168"/>
                      <a:pt x="1341" y="169"/>
                    </a:cubicBezTo>
                    <a:cubicBezTo>
                      <a:pt x="1351" y="171"/>
                      <a:pt x="1362" y="173"/>
                      <a:pt x="1372" y="175"/>
                    </a:cubicBezTo>
                    <a:cubicBezTo>
                      <a:pt x="1383" y="177"/>
                      <a:pt x="1393" y="180"/>
                      <a:pt x="1404" y="182"/>
                    </a:cubicBezTo>
                    <a:cubicBezTo>
                      <a:pt x="1409" y="183"/>
                      <a:pt x="1414" y="184"/>
                      <a:pt x="1419" y="186"/>
                    </a:cubicBezTo>
                    <a:cubicBezTo>
                      <a:pt x="1425" y="187"/>
                      <a:pt x="1430" y="189"/>
                      <a:pt x="1435" y="190"/>
                    </a:cubicBezTo>
                    <a:cubicBezTo>
                      <a:pt x="1446" y="193"/>
                      <a:pt x="1456" y="196"/>
                      <a:pt x="1466" y="199"/>
                    </a:cubicBezTo>
                    <a:cubicBezTo>
                      <a:pt x="1477" y="202"/>
                      <a:pt x="1487" y="206"/>
                      <a:pt x="1498" y="209"/>
                    </a:cubicBezTo>
                    <a:cubicBezTo>
                      <a:pt x="1503" y="211"/>
                      <a:pt x="1508" y="213"/>
                      <a:pt x="1513" y="215"/>
                    </a:cubicBezTo>
                    <a:cubicBezTo>
                      <a:pt x="1516" y="215"/>
                      <a:pt x="1518" y="216"/>
                      <a:pt x="1521" y="217"/>
                    </a:cubicBezTo>
                    <a:cubicBezTo>
                      <a:pt x="1528" y="220"/>
                      <a:pt x="1528" y="220"/>
                      <a:pt x="1528" y="220"/>
                    </a:cubicBezTo>
                    <a:cubicBezTo>
                      <a:pt x="1539" y="224"/>
                      <a:pt x="1549" y="228"/>
                      <a:pt x="1559" y="233"/>
                    </a:cubicBezTo>
                    <a:cubicBezTo>
                      <a:pt x="1563" y="234"/>
                      <a:pt x="1563" y="234"/>
                      <a:pt x="1563" y="234"/>
                    </a:cubicBezTo>
                    <a:cubicBezTo>
                      <a:pt x="1567" y="236"/>
                      <a:pt x="1567" y="236"/>
                      <a:pt x="1567" y="236"/>
                    </a:cubicBezTo>
                    <a:cubicBezTo>
                      <a:pt x="1574" y="239"/>
                      <a:pt x="1574" y="239"/>
                      <a:pt x="1574" y="239"/>
                    </a:cubicBezTo>
                    <a:cubicBezTo>
                      <a:pt x="1590" y="246"/>
                      <a:pt x="1590" y="246"/>
                      <a:pt x="1590" y="246"/>
                    </a:cubicBezTo>
                    <a:cubicBezTo>
                      <a:pt x="1605" y="253"/>
                      <a:pt x="1605" y="253"/>
                      <a:pt x="1605" y="253"/>
                    </a:cubicBezTo>
                    <a:cubicBezTo>
                      <a:pt x="1607" y="254"/>
                      <a:pt x="1610" y="255"/>
                      <a:pt x="1612" y="257"/>
                    </a:cubicBezTo>
                    <a:cubicBezTo>
                      <a:pt x="1620" y="260"/>
                      <a:pt x="1620" y="260"/>
                      <a:pt x="1620" y="260"/>
                    </a:cubicBezTo>
                    <a:cubicBezTo>
                      <a:pt x="1630" y="265"/>
                      <a:pt x="1640" y="270"/>
                      <a:pt x="1649" y="276"/>
                    </a:cubicBezTo>
                    <a:cubicBezTo>
                      <a:pt x="1659" y="281"/>
                      <a:pt x="1669" y="287"/>
                      <a:pt x="1679" y="292"/>
                    </a:cubicBezTo>
                    <a:cubicBezTo>
                      <a:pt x="1693" y="301"/>
                      <a:pt x="1693" y="301"/>
                      <a:pt x="1693" y="301"/>
                    </a:cubicBezTo>
                    <a:cubicBezTo>
                      <a:pt x="1698" y="303"/>
                      <a:pt x="1703" y="307"/>
                      <a:pt x="1708" y="310"/>
                    </a:cubicBezTo>
                    <a:cubicBezTo>
                      <a:pt x="1717" y="316"/>
                      <a:pt x="1727" y="322"/>
                      <a:pt x="1736" y="328"/>
                    </a:cubicBezTo>
                    <a:cubicBezTo>
                      <a:pt x="1745" y="334"/>
                      <a:pt x="1755" y="341"/>
                      <a:pt x="1764" y="348"/>
                    </a:cubicBezTo>
                    <a:cubicBezTo>
                      <a:pt x="1768" y="351"/>
                      <a:pt x="1773" y="354"/>
                      <a:pt x="1778" y="358"/>
                    </a:cubicBezTo>
                    <a:cubicBezTo>
                      <a:pt x="1791" y="368"/>
                      <a:pt x="1791" y="368"/>
                      <a:pt x="1791" y="368"/>
                    </a:cubicBezTo>
                    <a:cubicBezTo>
                      <a:pt x="1804" y="379"/>
                      <a:pt x="1804" y="379"/>
                      <a:pt x="1804" y="379"/>
                    </a:cubicBezTo>
                    <a:cubicBezTo>
                      <a:pt x="1811" y="384"/>
                      <a:pt x="1811" y="384"/>
                      <a:pt x="1811" y="384"/>
                    </a:cubicBezTo>
                    <a:cubicBezTo>
                      <a:pt x="1813" y="386"/>
                      <a:pt x="1816" y="387"/>
                      <a:pt x="1818" y="389"/>
                    </a:cubicBezTo>
                    <a:cubicBezTo>
                      <a:pt x="1835" y="404"/>
                      <a:pt x="1853" y="419"/>
                      <a:pt x="1869" y="435"/>
                    </a:cubicBezTo>
                    <a:cubicBezTo>
                      <a:pt x="1882" y="447"/>
                      <a:pt x="1882" y="447"/>
                      <a:pt x="1882" y="447"/>
                    </a:cubicBezTo>
                    <a:cubicBezTo>
                      <a:pt x="1888" y="453"/>
                      <a:pt x="1888" y="453"/>
                      <a:pt x="1888" y="453"/>
                    </a:cubicBezTo>
                    <a:cubicBezTo>
                      <a:pt x="1894" y="459"/>
                      <a:pt x="1894" y="459"/>
                      <a:pt x="1894" y="459"/>
                    </a:cubicBezTo>
                    <a:cubicBezTo>
                      <a:pt x="1902" y="468"/>
                      <a:pt x="1910" y="476"/>
                      <a:pt x="1918" y="484"/>
                    </a:cubicBezTo>
                    <a:cubicBezTo>
                      <a:pt x="1922" y="489"/>
                      <a:pt x="1925" y="493"/>
                      <a:pt x="1929" y="497"/>
                    </a:cubicBezTo>
                    <a:cubicBezTo>
                      <a:pt x="1940" y="510"/>
                      <a:pt x="1940" y="510"/>
                      <a:pt x="1940" y="510"/>
                    </a:cubicBezTo>
                    <a:cubicBezTo>
                      <a:pt x="1952" y="524"/>
                      <a:pt x="1952" y="524"/>
                      <a:pt x="1952" y="524"/>
                    </a:cubicBezTo>
                    <a:cubicBezTo>
                      <a:pt x="1956" y="528"/>
                      <a:pt x="1959" y="533"/>
                      <a:pt x="1963" y="537"/>
                    </a:cubicBezTo>
                    <a:cubicBezTo>
                      <a:pt x="1970" y="546"/>
                      <a:pt x="1977" y="556"/>
                      <a:pt x="1984" y="565"/>
                    </a:cubicBezTo>
                    <a:cubicBezTo>
                      <a:pt x="1991" y="574"/>
                      <a:pt x="1998" y="584"/>
                      <a:pt x="2004" y="593"/>
                    </a:cubicBezTo>
                    <a:cubicBezTo>
                      <a:pt x="2010" y="600"/>
                      <a:pt x="2010" y="600"/>
                      <a:pt x="2010" y="600"/>
                    </a:cubicBezTo>
                    <a:cubicBezTo>
                      <a:pt x="2012" y="604"/>
                      <a:pt x="2012" y="604"/>
                      <a:pt x="2012" y="604"/>
                    </a:cubicBezTo>
                    <a:cubicBezTo>
                      <a:pt x="2014" y="608"/>
                      <a:pt x="2014" y="608"/>
                      <a:pt x="2014" y="608"/>
                    </a:cubicBezTo>
                    <a:cubicBezTo>
                      <a:pt x="2024" y="622"/>
                      <a:pt x="2024" y="622"/>
                      <a:pt x="2024" y="622"/>
                    </a:cubicBezTo>
                    <a:cubicBezTo>
                      <a:pt x="2033" y="637"/>
                      <a:pt x="2033" y="637"/>
                      <a:pt x="2033" y="637"/>
                    </a:cubicBezTo>
                    <a:cubicBezTo>
                      <a:pt x="2038" y="644"/>
                      <a:pt x="2038" y="644"/>
                      <a:pt x="2038" y="644"/>
                    </a:cubicBezTo>
                    <a:cubicBezTo>
                      <a:pt x="2040" y="647"/>
                      <a:pt x="2041" y="649"/>
                      <a:pt x="2042" y="652"/>
                    </a:cubicBezTo>
                    <a:cubicBezTo>
                      <a:pt x="2048" y="662"/>
                      <a:pt x="2054" y="672"/>
                      <a:pt x="2060" y="682"/>
                    </a:cubicBezTo>
                    <a:cubicBezTo>
                      <a:pt x="2063" y="687"/>
                      <a:pt x="2066" y="693"/>
                      <a:pt x="2068" y="698"/>
                    </a:cubicBezTo>
                    <a:cubicBezTo>
                      <a:pt x="2076" y="714"/>
                      <a:pt x="2076" y="714"/>
                      <a:pt x="2076" y="714"/>
                    </a:cubicBezTo>
                    <a:cubicBezTo>
                      <a:pt x="2084" y="729"/>
                      <a:pt x="2084" y="729"/>
                      <a:pt x="2084" y="729"/>
                    </a:cubicBezTo>
                    <a:cubicBezTo>
                      <a:pt x="2087" y="734"/>
                      <a:pt x="2089" y="740"/>
                      <a:pt x="2092" y="745"/>
                    </a:cubicBezTo>
                    <a:cubicBezTo>
                      <a:pt x="2096" y="756"/>
                      <a:pt x="2101" y="767"/>
                      <a:pt x="2106" y="777"/>
                    </a:cubicBezTo>
                    <a:cubicBezTo>
                      <a:pt x="2110" y="788"/>
                      <a:pt x="2115" y="799"/>
                      <a:pt x="2119" y="810"/>
                    </a:cubicBezTo>
                    <a:cubicBezTo>
                      <a:pt x="2121" y="816"/>
                      <a:pt x="2124" y="821"/>
                      <a:pt x="2125" y="827"/>
                    </a:cubicBezTo>
                    <a:cubicBezTo>
                      <a:pt x="2131" y="843"/>
                      <a:pt x="2131" y="843"/>
                      <a:pt x="2131" y="843"/>
                    </a:cubicBezTo>
                    <a:cubicBezTo>
                      <a:pt x="2137" y="860"/>
                      <a:pt x="2137" y="860"/>
                      <a:pt x="2137" y="860"/>
                    </a:cubicBezTo>
                    <a:cubicBezTo>
                      <a:pt x="2139" y="866"/>
                      <a:pt x="2141" y="871"/>
                      <a:pt x="2142" y="877"/>
                    </a:cubicBezTo>
                    <a:cubicBezTo>
                      <a:pt x="2152" y="911"/>
                      <a:pt x="2152" y="911"/>
                      <a:pt x="2152" y="911"/>
                    </a:cubicBezTo>
                    <a:cubicBezTo>
                      <a:pt x="2154" y="920"/>
                      <a:pt x="2154" y="920"/>
                      <a:pt x="2154" y="920"/>
                    </a:cubicBezTo>
                    <a:cubicBezTo>
                      <a:pt x="2156" y="928"/>
                      <a:pt x="2156" y="928"/>
                      <a:pt x="2156" y="928"/>
                    </a:cubicBezTo>
                    <a:cubicBezTo>
                      <a:pt x="2160" y="945"/>
                      <a:pt x="2160" y="945"/>
                      <a:pt x="2160" y="945"/>
                    </a:cubicBezTo>
                    <a:cubicBezTo>
                      <a:pt x="2163" y="957"/>
                      <a:pt x="2166" y="968"/>
                      <a:pt x="2167" y="980"/>
                    </a:cubicBezTo>
                    <a:cubicBezTo>
                      <a:pt x="2174" y="1015"/>
                      <a:pt x="2174" y="1015"/>
                      <a:pt x="2174" y="1015"/>
                    </a:cubicBezTo>
                    <a:cubicBezTo>
                      <a:pt x="2176" y="1027"/>
                      <a:pt x="2177" y="1038"/>
                      <a:pt x="2178" y="1050"/>
                    </a:cubicBezTo>
                    <a:cubicBezTo>
                      <a:pt x="2181" y="1068"/>
                      <a:pt x="2181" y="1068"/>
                      <a:pt x="2181" y="1068"/>
                    </a:cubicBezTo>
                    <a:cubicBezTo>
                      <a:pt x="2181" y="1074"/>
                      <a:pt x="2182" y="1080"/>
                      <a:pt x="2182" y="1086"/>
                    </a:cubicBezTo>
                    <a:cubicBezTo>
                      <a:pt x="2185" y="1121"/>
                      <a:pt x="2185" y="1121"/>
                      <a:pt x="2185" y="1121"/>
                    </a:cubicBezTo>
                    <a:cubicBezTo>
                      <a:pt x="2186" y="1156"/>
                      <a:pt x="2186" y="1156"/>
                      <a:pt x="2186" y="1156"/>
                    </a:cubicBezTo>
                    <a:cubicBezTo>
                      <a:pt x="2186" y="1174"/>
                      <a:pt x="2186" y="1174"/>
                      <a:pt x="2186" y="1174"/>
                    </a:cubicBezTo>
                    <a:cubicBezTo>
                      <a:pt x="2186" y="1192"/>
                      <a:pt x="2186" y="1192"/>
                      <a:pt x="2186" y="1192"/>
                    </a:cubicBezTo>
                    <a:cubicBezTo>
                      <a:pt x="2185" y="1228"/>
                      <a:pt x="2185" y="1228"/>
                      <a:pt x="2185" y="1228"/>
                    </a:cubicBezTo>
                    <a:cubicBezTo>
                      <a:pt x="2182" y="1263"/>
                      <a:pt x="2182" y="1263"/>
                      <a:pt x="2182" y="1263"/>
                    </a:cubicBezTo>
                    <a:cubicBezTo>
                      <a:pt x="2182" y="1269"/>
                      <a:pt x="2181" y="1275"/>
                      <a:pt x="2181" y="1281"/>
                    </a:cubicBezTo>
                    <a:cubicBezTo>
                      <a:pt x="2178" y="1298"/>
                      <a:pt x="2178" y="1298"/>
                      <a:pt x="2178" y="1298"/>
                    </a:cubicBezTo>
                    <a:cubicBezTo>
                      <a:pt x="2176" y="1316"/>
                      <a:pt x="2176" y="1316"/>
                      <a:pt x="2176" y="1316"/>
                    </a:cubicBezTo>
                    <a:cubicBezTo>
                      <a:pt x="2175" y="1325"/>
                      <a:pt x="2175" y="1325"/>
                      <a:pt x="2175" y="1325"/>
                    </a:cubicBezTo>
                    <a:cubicBezTo>
                      <a:pt x="2175" y="1327"/>
                      <a:pt x="2174" y="1330"/>
                      <a:pt x="2174" y="1333"/>
                    </a:cubicBezTo>
                    <a:cubicBezTo>
                      <a:pt x="2169" y="1357"/>
                      <a:pt x="2166" y="1380"/>
                      <a:pt x="2160" y="1403"/>
                    </a:cubicBezTo>
                    <a:cubicBezTo>
                      <a:pt x="2156" y="1420"/>
                      <a:pt x="2156" y="1420"/>
                      <a:pt x="2156" y="1420"/>
                    </a:cubicBezTo>
                    <a:cubicBezTo>
                      <a:pt x="2154" y="1429"/>
                      <a:pt x="2154" y="1429"/>
                      <a:pt x="2154" y="1429"/>
                    </a:cubicBezTo>
                    <a:cubicBezTo>
                      <a:pt x="2152" y="1437"/>
                      <a:pt x="2152" y="1437"/>
                      <a:pt x="2152" y="1437"/>
                    </a:cubicBezTo>
                    <a:cubicBezTo>
                      <a:pt x="2149" y="1448"/>
                      <a:pt x="2145" y="1460"/>
                      <a:pt x="2142" y="1471"/>
                    </a:cubicBezTo>
                    <a:cubicBezTo>
                      <a:pt x="2141" y="1477"/>
                      <a:pt x="2139" y="1482"/>
                      <a:pt x="2137" y="1488"/>
                    </a:cubicBezTo>
                    <a:cubicBezTo>
                      <a:pt x="2131" y="1505"/>
                      <a:pt x="2131" y="1505"/>
                      <a:pt x="2131" y="1505"/>
                    </a:cubicBezTo>
                    <a:cubicBezTo>
                      <a:pt x="2125" y="1521"/>
                      <a:pt x="2125" y="1521"/>
                      <a:pt x="2125" y="1521"/>
                    </a:cubicBezTo>
                    <a:cubicBezTo>
                      <a:pt x="2125" y="1524"/>
                      <a:pt x="2124" y="1527"/>
                      <a:pt x="2122" y="1529"/>
                    </a:cubicBezTo>
                    <a:cubicBezTo>
                      <a:pt x="2119" y="1538"/>
                      <a:pt x="2119" y="1538"/>
                      <a:pt x="2119" y="1538"/>
                    </a:cubicBezTo>
                    <a:cubicBezTo>
                      <a:pt x="2115" y="1549"/>
                      <a:pt x="2111" y="1559"/>
                      <a:pt x="2106" y="1570"/>
                    </a:cubicBezTo>
                    <a:cubicBezTo>
                      <a:pt x="2101" y="1581"/>
                      <a:pt x="2097" y="1592"/>
                      <a:pt x="2092" y="1602"/>
                    </a:cubicBezTo>
                    <a:cubicBezTo>
                      <a:pt x="2089" y="1608"/>
                      <a:pt x="2087" y="1613"/>
                      <a:pt x="2085" y="1618"/>
                    </a:cubicBezTo>
                    <a:cubicBezTo>
                      <a:pt x="2077" y="1634"/>
                      <a:pt x="2077" y="1634"/>
                      <a:pt x="2077" y="1634"/>
                    </a:cubicBezTo>
                    <a:cubicBezTo>
                      <a:pt x="2069" y="1649"/>
                      <a:pt x="2069" y="1649"/>
                      <a:pt x="2069" y="1649"/>
                    </a:cubicBezTo>
                    <a:cubicBezTo>
                      <a:pt x="2066" y="1655"/>
                      <a:pt x="2063" y="1660"/>
                      <a:pt x="2060" y="1665"/>
                    </a:cubicBezTo>
                    <a:cubicBezTo>
                      <a:pt x="2055" y="1675"/>
                      <a:pt x="2049" y="1685"/>
                      <a:pt x="2043" y="1695"/>
                    </a:cubicBezTo>
                    <a:cubicBezTo>
                      <a:pt x="2039" y="1703"/>
                      <a:pt x="2039" y="1703"/>
                      <a:pt x="2039" y="1703"/>
                    </a:cubicBezTo>
                    <a:cubicBezTo>
                      <a:pt x="2034" y="1710"/>
                      <a:pt x="2034" y="1710"/>
                      <a:pt x="2034" y="1710"/>
                    </a:cubicBezTo>
                    <a:cubicBezTo>
                      <a:pt x="2025" y="1725"/>
                      <a:pt x="2025" y="1725"/>
                      <a:pt x="2025" y="1725"/>
                    </a:cubicBezTo>
                    <a:cubicBezTo>
                      <a:pt x="2012" y="1744"/>
                      <a:pt x="1999" y="1763"/>
                      <a:pt x="1985" y="1782"/>
                    </a:cubicBezTo>
                    <a:cubicBezTo>
                      <a:pt x="1978" y="1791"/>
                      <a:pt x="1971" y="1800"/>
                      <a:pt x="1964" y="1809"/>
                    </a:cubicBezTo>
                    <a:cubicBezTo>
                      <a:pt x="1953" y="1823"/>
                      <a:pt x="1953" y="1823"/>
                      <a:pt x="1953" y="1823"/>
                    </a:cubicBezTo>
                    <a:cubicBezTo>
                      <a:pt x="1942" y="1836"/>
                      <a:pt x="1942" y="1836"/>
                      <a:pt x="1942" y="1836"/>
                    </a:cubicBezTo>
                    <a:cubicBezTo>
                      <a:pt x="1934" y="1844"/>
                      <a:pt x="1927" y="1853"/>
                      <a:pt x="1919" y="1862"/>
                    </a:cubicBezTo>
                    <a:cubicBezTo>
                      <a:pt x="1911" y="1870"/>
                      <a:pt x="1904" y="1878"/>
                      <a:pt x="1896" y="1887"/>
                    </a:cubicBezTo>
                    <a:cubicBezTo>
                      <a:pt x="1888" y="1895"/>
                      <a:pt x="1880" y="1903"/>
                      <a:pt x="1871" y="1911"/>
                    </a:cubicBezTo>
                    <a:cubicBezTo>
                      <a:pt x="1859" y="1922"/>
                      <a:pt x="1859" y="1922"/>
                      <a:pt x="1859" y="1922"/>
                    </a:cubicBezTo>
                    <a:cubicBezTo>
                      <a:pt x="1853" y="1928"/>
                      <a:pt x="1853" y="1928"/>
                      <a:pt x="1853" y="1928"/>
                    </a:cubicBezTo>
                    <a:cubicBezTo>
                      <a:pt x="1851" y="1930"/>
                      <a:pt x="1849" y="1932"/>
                      <a:pt x="1846" y="1934"/>
                    </a:cubicBezTo>
                    <a:cubicBezTo>
                      <a:pt x="1838" y="1941"/>
                      <a:pt x="1829" y="1949"/>
                      <a:pt x="1821" y="1956"/>
                    </a:cubicBezTo>
                    <a:cubicBezTo>
                      <a:pt x="1819" y="1958"/>
                      <a:pt x="1816" y="1960"/>
                      <a:pt x="1814" y="1962"/>
                    </a:cubicBezTo>
                    <a:cubicBezTo>
                      <a:pt x="1808" y="1967"/>
                      <a:pt x="1808" y="1967"/>
                      <a:pt x="1808" y="1967"/>
                    </a:cubicBezTo>
                    <a:cubicBezTo>
                      <a:pt x="1794" y="1977"/>
                      <a:pt x="1794" y="1977"/>
                      <a:pt x="1794" y="1977"/>
                    </a:cubicBezTo>
                    <a:cubicBezTo>
                      <a:pt x="1777" y="1992"/>
                      <a:pt x="1758" y="2004"/>
                      <a:pt x="1740" y="2017"/>
                    </a:cubicBezTo>
                    <a:cubicBezTo>
                      <a:pt x="1736" y="2021"/>
                      <a:pt x="1731" y="2023"/>
                      <a:pt x="1726" y="2027"/>
                    </a:cubicBezTo>
                    <a:cubicBezTo>
                      <a:pt x="1712" y="2036"/>
                      <a:pt x="1712" y="2036"/>
                      <a:pt x="1712" y="2036"/>
                    </a:cubicBezTo>
                    <a:cubicBezTo>
                      <a:pt x="1698" y="2045"/>
                      <a:pt x="1698" y="2045"/>
                      <a:pt x="1698" y="2045"/>
                    </a:cubicBezTo>
                    <a:cubicBezTo>
                      <a:pt x="1693" y="2048"/>
                      <a:pt x="1688" y="2050"/>
                      <a:pt x="1684" y="2053"/>
                    </a:cubicBezTo>
                    <a:cubicBezTo>
                      <a:pt x="1674" y="2059"/>
                      <a:pt x="1664" y="2064"/>
                      <a:pt x="1655" y="2070"/>
                    </a:cubicBezTo>
                    <a:cubicBezTo>
                      <a:pt x="1645" y="2075"/>
                      <a:pt x="1635" y="2080"/>
                      <a:pt x="1625" y="2085"/>
                    </a:cubicBezTo>
                    <a:cubicBezTo>
                      <a:pt x="1621" y="2087"/>
                      <a:pt x="1616" y="2090"/>
                      <a:pt x="1611" y="2092"/>
                    </a:cubicBezTo>
                    <a:cubicBezTo>
                      <a:pt x="1606" y="2095"/>
                      <a:pt x="1601" y="2097"/>
                      <a:pt x="1596" y="2099"/>
                    </a:cubicBezTo>
                    <a:cubicBezTo>
                      <a:pt x="1586" y="2104"/>
                      <a:pt x="1576" y="2108"/>
                      <a:pt x="1566" y="2113"/>
                    </a:cubicBezTo>
                    <a:cubicBezTo>
                      <a:pt x="1526" y="2129"/>
                      <a:pt x="1485" y="2145"/>
                      <a:pt x="1444" y="2156"/>
                    </a:cubicBezTo>
                    <a:cubicBezTo>
                      <a:pt x="1439" y="2157"/>
                      <a:pt x="1434" y="2158"/>
                      <a:pt x="1429" y="2160"/>
                    </a:cubicBezTo>
                    <a:cubicBezTo>
                      <a:pt x="1421" y="2162"/>
                      <a:pt x="1421" y="2162"/>
                      <a:pt x="1421" y="2162"/>
                    </a:cubicBezTo>
                    <a:cubicBezTo>
                      <a:pt x="1413" y="2164"/>
                      <a:pt x="1413" y="2164"/>
                      <a:pt x="1413" y="2164"/>
                    </a:cubicBezTo>
                    <a:cubicBezTo>
                      <a:pt x="1403" y="2166"/>
                      <a:pt x="1392" y="2169"/>
                      <a:pt x="1382" y="2171"/>
                    </a:cubicBezTo>
                    <a:cubicBezTo>
                      <a:pt x="1372" y="2174"/>
                      <a:pt x="1362" y="2175"/>
                      <a:pt x="1351" y="2177"/>
                    </a:cubicBezTo>
                    <a:cubicBezTo>
                      <a:pt x="1341" y="2179"/>
                      <a:pt x="1331" y="2181"/>
                      <a:pt x="1320" y="2183"/>
                    </a:cubicBezTo>
                    <a:cubicBezTo>
                      <a:pt x="1310" y="2184"/>
                      <a:pt x="1300" y="2185"/>
                      <a:pt x="1289" y="2186"/>
                    </a:cubicBezTo>
                    <a:cubicBezTo>
                      <a:pt x="1284" y="2187"/>
                      <a:pt x="1279" y="2188"/>
                      <a:pt x="1274" y="2188"/>
                    </a:cubicBezTo>
                    <a:cubicBezTo>
                      <a:pt x="1269" y="2189"/>
                      <a:pt x="1264" y="2189"/>
                      <a:pt x="1258" y="2190"/>
                    </a:cubicBezTo>
                    <a:cubicBezTo>
                      <a:pt x="1238" y="2191"/>
                      <a:pt x="1218" y="2193"/>
                      <a:pt x="1197" y="2193"/>
                    </a:cubicBezTo>
                    <a:cubicBezTo>
                      <a:pt x="1187" y="2194"/>
                      <a:pt x="1177" y="2194"/>
                      <a:pt x="1167" y="2194"/>
                    </a:cubicBezTo>
                    <a:cubicBezTo>
                      <a:pt x="1157" y="2194"/>
                      <a:pt x="1146" y="2194"/>
                      <a:pt x="1136" y="2194"/>
                    </a:cubicBezTo>
                    <a:cubicBezTo>
                      <a:pt x="1126" y="2194"/>
                      <a:pt x="1116" y="2193"/>
                      <a:pt x="1106" y="2192"/>
                    </a:cubicBezTo>
                    <a:cubicBezTo>
                      <a:pt x="1102" y="2192"/>
                      <a:pt x="1097" y="2192"/>
                      <a:pt x="1092" y="2191"/>
                    </a:cubicBezTo>
                    <a:cubicBezTo>
                      <a:pt x="1084" y="2191"/>
                      <a:pt x="1084" y="2191"/>
                      <a:pt x="1084" y="2191"/>
                    </a:cubicBezTo>
                    <a:cubicBezTo>
                      <a:pt x="1077" y="2190"/>
                      <a:pt x="1077" y="2190"/>
                      <a:pt x="1077" y="2190"/>
                    </a:cubicBezTo>
                    <a:cubicBezTo>
                      <a:pt x="1067" y="2189"/>
                      <a:pt x="1057" y="2188"/>
                      <a:pt x="1047" y="2187"/>
                    </a:cubicBezTo>
                    <a:cubicBezTo>
                      <a:pt x="1038" y="2186"/>
                      <a:pt x="1028" y="2185"/>
                      <a:pt x="1018" y="2183"/>
                    </a:cubicBezTo>
                    <a:cubicBezTo>
                      <a:pt x="1014" y="2183"/>
                      <a:pt x="1009" y="2182"/>
                      <a:pt x="1004" y="2181"/>
                    </a:cubicBezTo>
                    <a:cubicBezTo>
                      <a:pt x="999" y="2181"/>
                      <a:pt x="994" y="2180"/>
                      <a:pt x="990" y="2179"/>
                    </a:cubicBezTo>
                    <a:cubicBezTo>
                      <a:pt x="985" y="2178"/>
                      <a:pt x="980" y="2177"/>
                      <a:pt x="975" y="2176"/>
                    </a:cubicBezTo>
                    <a:cubicBezTo>
                      <a:pt x="971" y="2175"/>
                      <a:pt x="966" y="2175"/>
                      <a:pt x="961" y="2174"/>
                    </a:cubicBezTo>
                    <a:cubicBezTo>
                      <a:pt x="952" y="2172"/>
                      <a:pt x="943" y="2170"/>
                      <a:pt x="933" y="2167"/>
                    </a:cubicBezTo>
                    <a:cubicBezTo>
                      <a:pt x="929" y="2167"/>
                      <a:pt x="924" y="2165"/>
                      <a:pt x="920" y="2164"/>
                    </a:cubicBezTo>
                    <a:cubicBezTo>
                      <a:pt x="915" y="2163"/>
                      <a:pt x="910" y="2162"/>
                      <a:pt x="906" y="2161"/>
                    </a:cubicBezTo>
                    <a:cubicBezTo>
                      <a:pt x="901" y="2159"/>
                      <a:pt x="897" y="2158"/>
                      <a:pt x="892" y="2157"/>
                    </a:cubicBezTo>
                    <a:cubicBezTo>
                      <a:pt x="888" y="2156"/>
                      <a:pt x="883" y="2154"/>
                      <a:pt x="879" y="2153"/>
                    </a:cubicBezTo>
                    <a:cubicBezTo>
                      <a:pt x="870" y="2150"/>
                      <a:pt x="861" y="2148"/>
                      <a:pt x="852" y="2145"/>
                    </a:cubicBezTo>
                    <a:cubicBezTo>
                      <a:pt x="844" y="2142"/>
                      <a:pt x="835" y="2139"/>
                      <a:pt x="826" y="2136"/>
                    </a:cubicBezTo>
                    <a:cubicBezTo>
                      <a:pt x="822" y="2135"/>
                      <a:pt x="818" y="2133"/>
                      <a:pt x="813" y="2132"/>
                    </a:cubicBezTo>
                    <a:cubicBezTo>
                      <a:pt x="809" y="2130"/>
                      <a:pt x="805" y="2128"/>
                      <a:pt x="801" y="2127"/>
                    </a:cubicBezTo>
                    <a:cubicBezTo>
                      <a:pt x="792" y="2123"/>
                      <a:pt x="784" y="2120"/>
                      <a:pt x="775" y="2117"/>
                    </a:cubicBezTo>
                    <a:cubicBezTo>
                      <a:pt x="767" y="2113"/>
                      <a:pt x="759" y="2110"/>
                      <a:pt x="751" y="2106"/>
                    </a:cubicBezTo>
                    <a:cubicBezTo>
                      <a:pt x="743" y="2103"/>
                      <a:pt x="735" y="2099"/>
                      <a:pt x="727" y="2095"/>
                    </a:cubicBezTo>
                    <a:cubicBezTo>
                      <a:pt x="723" y="2093"/>
                      <a:pt x="719" y="2091"/>
                      <a:pt x="715" y="2089"/>
                    </a:cubicBezTo>
                    <a:cubicBezTo>
                      <a:pt x="709" y="2086"/>
                      <a:pt x="709" y="2086"/>
                      <a:pt x="709" y="2086"/>
                    </a:cubicBezTo>
                    <a:cubicBezTo>
                      <a:pt x="703" y="2083"/>
                      <a:pt x="703" y="2083"/>
                      <a:pt x="703" y="2083"/>
                    </a:cubicBezTo>
                    <a:cubicBezTo>
                      <a:pt x="696" y="2079"/>
                      <a:pt x="688" y="2075"/>
                      <a:pt x="680" y="2071"/>
                    </a:cubicBezTo>
                    <a:cubicBezTo>
                      <a:pt x="677" y="2069"/>
                      <a:pt x="673" y="2067"/>
                      <a:pt x="669" y="2065"/>
                    </a:cubicBezTo>
                    <a:cubicBezTo>
                      <a:pt x="665" y="2063"/>
                      <a:pt x="662" y="2061"/>
                      <a:pt x="658" y="2059"/>
                    </a:cubicBezTo>
                    <a:cubicBezTo>
                      <a:pt x="643" y="2051"/>
                      <a:pt x="629" y="2041"/>
                      <a:pt x="615" y="2033"/>
                    </a:cubicBezTo>
                    <a:cubicBezTo>
                      <a:pt x="610" y="2029"/>
                      <a:pt x="610" y="2029"/>
                      <a:pt x="610" y="2029"/>
                    </a:cubicBezTo>
                    <a:cubicBezTo>
                      <a:pt x="605" y="2026"/>
                      <a:pt x="605" y="2026"/>
                      <a:pt x="605" y="2026"/>
                    </a:cubicBezTo>
                    <a:cubicBezTo>
                      <a:pt x="601" y="2024"/>
                      <a:pt x="598" y="2021"/>
                      <a:pt x="594" y="2019"/>
                    </a:cubicBezTo>
                    <a:cubicBezTo>
                      <a:pt x="588" y="2014"/>
                      <a:pt x="581" y="2010"/>
                      <a:pt x="574" y="2005"/>
                    </a:cubicBezTo>
                    <a:cubicBezTo>
                      <a:pt x="522" y="1967"/>
                      <a:pt x="475" y="1927"/>
                      <a:pt x="435" y="1886"/>
                    </a:cubicBezTo>
                    <a:cubicBezTo>
                      <a:pt x="425" y="1875"/>
                      <a:pt x="415" y="1865"/>
                      <a:pt x="406" y="1854"/>
                    </a:cubicBezTo>
                    <a:cubicBezTo>
                      <a:pt x="403" y="1852"/>
                      <a:pt x="401" y="1849"/>
                      <a:pt x="399" y="1846"/>
                    </a:cubicBezTo>
                    <a:cubicBezTo>
                      <a:pt x="398" y="1845"/>
                      <a:pt x="397" y="1844"/>
                      <a:pt x="396" y="1843"/>
                    </a:cubicBezTo>
                    <a:cubicBezTo>
                      <a:pt x="394" y="1841"/>
                      <a:pt x="392" y="1839"/>
                      <a:pt x="391" y="1837"/>
                    </a:cubicBezTo>
                    <a:cubicBezTo>
                      <a:pt x="388" y="1833"/>
                      <a:pt x="385" y="1831"/>
                      <a:pt x="384" y="1829"/>
                    </a:cubicBezTo>
                    <a:cubicBezTo>
                      <a:pt x="382" y="1827"/>
                      <a:pt x="381" y="1826"/>
                      <a:pt x="381" y="1826"/>
                    </a:cubicBezTo>
                    <a:cubicBezTo>
                      <a:pt x="486" y="1739"/>
                      <a:pt x="486" y="1739"/>
                      <a:pt x="486" y="1739"/>
                    </a:cubicBezTo>
                    <a:cubicBezTo>
                      <a:pt x="368" y="1708"/>
                      <a:pt x="247" y="1648"/>
                      <a:pt x="138" y="1558"/>
                    </a:cubicBezTo>
                    <a:cubicBezTo>
                      <a:pt x="114" y="1697"/>
                      <a:pt x="119" y="1853"/>
                      <a:pt x="158" y="2011"/>
                    </a:cubicBezTo>
                    <a:cubicBezTo>
                      <a:pt x="263" y="1924"/>
                      <a:pt x="263" y="1924"/>
                      <a:pt x="263" y="1924"/>
                    </a:cubicBezTo>
                    <a:cubicBezTo>
                      <a:pt x="263" y="1924"/>
                      <a:pt x="264" y="1925"/>
                      <a:pt x="265" y="1928"/>
                    </a:cubicBezTo>
                    <a:cubicBezTo>
                      <a:pt x="267" y="1930"/>
                      <a:pt x="270" y="1933"/>
                      <a:pt x="274" y="1937"/>
                    </a:cubicBezTo>
                    <a:cubicBezTo>
                      <a:pt x="275" y="1939"/>
                      <a:pt x="277" y="1941"/>
                      <a:pt x="280" y="1944"/>
                    </a:cubicBezTo>
                    <a:cubicBezTo>
                      <a:pt x="281" y="1945"/>
                      <a:pt x="282" y="1946"/>
                      <a:pt x="283" y="1948"/>
                    </a:cubicBezTo>
                    <a:cubicBezTo>
                      <a:pt x="286" y="1951"/>
                      <a:pt x="288" y="1954"/>
                      <a:pt x="291" y="1957"/>
                    </a:cubicBezTo>
                    <a:cubicBezTo>
                      <a:pt x="302" y="1969"/>
                      <a:pt x="313" y="1981"/>
                      <a:pt x="325" y="1993"/>
                    </a:cubicBezTo>
                    <a:cubicBezTo>
                      <a:pt x="371" y="2040"/>
                      <a:pt x="424" y="2087"/>
                      <a:pt x="485" y="2131"/>
                    </a:cubicBezTo>
                    <a:cubicBezTo>
                      <a:pt x="492" y="2136"/>
                      <a:pt x="500" y="2141"/>
                      <a:pt x="508" y="2146"/>
                    </a:cubicBezTo>
                    <a:cubicBezTo>
                      <a:pt x="512" y="2149"/>
                      <a:pt x="516" y="2152"/>
                      <a:pt x="520" y="2154"/>
                    </a:cubicBezTo>
                    <a:cubicBezTo>
                      <a:pt x="526" y="2158"/>
                      <a:pt x="526" y="2158"/>
                      <a:pt x="526" y="2158"/>
                    </a:cubicBezTo>
                    <a:cubicBezTo>
                      <a:pt x="532" y="2162"/>
                      <a:pt x="532" y="2162"/>
                      <a:pt x="532" y="2162"/>
                    </a:cubicBezTo>
                    <a:cubicBezTo>
                      <a:pt x="548" y="2172"/>
                      <a:pt x="564" y="2183"/>
                      <a:pt x="581" y="2192"/>
                    </a:cubicBezTo>
                    <a:cubicBezTo>
                      <a:pt x="585" y="2195"/>
                      <a:pt x="590" y="2197"/>
                      <a:pt x="594" y="2200"/>
                    </a:cubicBezTo>
                    <a:cubicBezTo>
                      <a:pt x="598" y="2202"/>
                      <a:pt x="603" y="2205"/>
                      <a:pt x="607" y="2207"/>
                    </a:cubicBezTo>
                    <a:cubicBezTo>
                      <a:pt x="616" y="2211"/>
                      <a:pt x="625" y="2216"/>
                      <a:pt x="633" y="2221"/>
                    </a:cubicBezTo>
                    <a:cubicBezTo>
                      <a:pt x="640" y="2224"/>
                      <a:pt x="640" y="2224"/>
                      <a:pt x="640" y="2224"/>
                    </a:cubicBezTo>
                    <a:cubicBezTo>
                      <a:pt x="647" y="2227"/>
                      <a:pt x="647" y="2227"/>
                      <a:pt x="647" y="2227"/>
                    </a:cubicBezTo>
                    <a:cubicBezTo>
                      <a:pt x="651" y="2230"/>
                      <a:pt x="656" y="2232"/>
                      <a:pt x="660" y="2234"/>
                    </a:cubicBezTo>
                    <a:cubicBezTo>
                      <a:pt x="670" y="2238"/>
                      <a:pt x="679" y="2243"/>
                      <a:pt x="688" y="2247"/>
                    </a:cubicBezTo>
                    <a:cubicBezTo>
                      <a:pt x="698" y="2251"/>
                      <a:pt x="707" y="2255"/>
                      <a:pt x="716" y="2259"/>
                    </a:cubicBezTo>
                    <a:cubicBezTo>
                      <a:pt x="726" y="2263"/>
                      <a:pt x="736" y="2267"/>
                      <a:pt x="745" y="2270"/>
                    </a:cubicBezTo>
                    <a:cubicBezTo>
                      <a:pt x="750" y="2272"/>
                      <a:pt x="755" y="2274"/>
                      <a:pt x="760" y="2276"/>
                    </a:cubicBezTo>
                    <a:cubicBezTo>
                      <a:pt x="765" y="2278"/>
                      <a:pt x="770" y="2280"/>
                      <a:pt x="775" y="2281"/>
                    </a:cubicBezTo>
                    <a:cubicBezTo>
                      <a:pt x="785" y="2285"/>
                      <a:pt x="795" y="2288"/>
                      <a:pt x="805" y="2292"/>
                    </a:cubicBezTo>
                    <a:cubicBezTo>
                      <a:pt x="815" y="2295"/>
                      <a:pt x="825" y="2298"/>
                      <a:pt x="836" y="2301"/>
                    </a:cubicBezTo>
                    <a:cubicBezTo>
                      <a:pt x="841" y="2302"/>
                      <a:pt x="846" y="2304"/>
                      <a:pt x="851" y="2305"/>
                    </a:cubicBezTo>
                    <a:cubicBezTo>
                      <a:pt x="856" y="2307"/>
                      <a:pt x="862" y="2308"/>
                      <a:pt x="867" y="2310"/>
                    </a:cubicBezTo>
                    <a:cubicBezTo>
                      <a:pt x="872" y="2311"/>
                      <a:pt x="877" y="2312"/>
                      <a:pt x="883" y="2314"/>
                    </a:cubicBezTo>
                    <a:cubicBezTo>
                      <a:pt x="888" y="2315"/>
                      <a:pt x="893" y="2316"/>
                      <a:pt x="898" y="2318"/>
                    </a:cubicBezTo>
                    <a:cubicBezTo>
                      <a:pt x="909" y="2320"/>
                      <a:pt x="920" y="2322"/>
                      <a:pt x="931" y="2325"/>
                    </a:cubicBezTo>
                    <a:cubicBezTo>
                      <a:pt x="936" y="2326"/>
                      <a:pt x="941" y="2327"/>
                      <a:pt x="947" y="2328"/>
                    </a:cubicBezTo>
                    <a:cubicBezTo>
                      <a:pt x="952" y="2329"/>
                      <a:pt x="958" y="2330"/>
                      <a:pt x="963" y="2331"/>
                    </a:cubicBezTo>
                    <a:cubicBezTo>
                      <a:pt x="969" y="2332"/>
                      <a:pt x="974" y="2333"/>
                      <a:pt x="980" y="2334"/>
                    </a:cubicBezTo>
                    <a:cubicBezTo>
                      <a:pt x="985" y="2334"/>
                      <a:pt x="991" y="2335"/>
                      <a:pt x="996" y="2336"/>
                    </a:cubicBezTo>
                    <a:cubicBezTo>
                      <a:pt x="1007" y="2337"/>
                      <a:pt x="1018" y="2339"/>
                      <a:pt x="1030" y="2340"/>
                    </a:cubicBezTo>
                    <a:cubicBezTo>
                      <a:pt x="1041" y="2341"/>
                      <a:pt x="1052" y="2343"/>
                      <a:pt x="1063" y="2344"/>
                    </a:cubicBezTo>
                    <a:cubicBezTo>
                      <a:pt x="1072" y="2345"/>
                      <a:pt x="1072" y="2345"/>
                      <a:pt x="1072" y="2345"/>
                    </a:cubicBezTo>
                    <a:cubicBezTo>
                      <a:pt x="1081" y="2345"/>
                      <a:pt x="1081" y="2345"/>
                      <a:pt x="1081" y="2345"/>
                    </a:cubicBezTo>
                    <a:cubicBezTo>
                      <a:pt x="1086" y="2345"/>
                      <a:pt x="1092" y="2346"/>
                      <a:pt x="1098" y="2346"/>
                    </a:cubicBezTo>
                    <a:cubicBezTo>
                      <a:pt x="1109" y="2347"/>
                      <a:pt x="1121" y="2348"/>
                      <a:pt x="1132" y="2348"/>
                    </a:cubicBezTo>
                    <a:cubicBezTo>
                      <a:pt x="1144" y="2348"/>
                      <a:pt x="1155" y="2348"/>
                      <a:pt x="1167" y="2348"/>
                    </a:cubicBezTo>
                    <a:cubicBezTo>
                      <a:pt x="1178" y="2348"/>
                      <a:pt x="1190" y="2348"/>
                      <a:pt x="1202" y="2347"/>
                    </a:cubicBezTo>
                    <a:cubicBezTo>
                      <a:pt x="1225" y="2347"/>
                      <a:pt x="1249" y="2345"/>
                      <a:pt x="1272" y="2343"/>
                    </a:cubicBezTo>
                    <a:cubicBezTo>
                      <a:pt x="1278" y="2343"/>
                      <a:pt x="1284" y="2343"/>
                      <a:pt x="1290" y="2342"/>
                    </a:cubicBezTo>
                    <a:cubicBezTo>
                      <a:pt x="1296" y="2341"/>
                      <a:pt x="1302" y="2340"/>
                      <a:pt x="1308" y="2339"/>
                    </a:cubicBezTo>
                    <a:cubicBezTo>
                      <a:pt x="1320" y="2338"/>
                      <a:pt x="1331" y="2336"/>
                      <a:pt x="1343" y="2335"/>
                    </a:cubicBezTo>
                    <a:cubicBezTo>
                      <a:pt x="1355" y="2333"/>
                      <a:pt x="1367" y="2331"/>
                      <a:pt x="1379" y="2329"/>
                    </a:cubicBezTo>
                    <a:cubicBezTo>
                      <a:pt x="1391" y="2326"/>
                      <a:pt x="1403" y="2325"/>
                      <a:pt x="1415" y="2322"/>
                    </a:cubicBezTo>
                    <a:cubicBezTo>
                      <a:pt x="1427" y="2319"/>
                      <a:pt x="1438" y="2316"/>
                      <a:pt x="1450" y="2313"/>
                    </a:cubicBezTo>
                    <a:cubicBezTo>
                      <a:pt x="1459" y="2311"/>
                      <a:pt x="1459" y="2311"/>
                      <a:pt x="1459" y="2311"/>
                    </a:cubicBezTo>
                    <a:cubicBezTo>
                      <a:pt x="1468" y="2309"/>
                      <a:pt x="1468" y="2309"/>
                      <a:pt x="1468" y="2309"/>
                    </a:cubicBezTo>
                    <a:cubicBezTo>
                      <a:pt x="1474" y="2307"/>
                      <a:pt x="1480" y="2305"/>
                      <a:pt x="1486" y="2304"/>
                    </a:cubicBezTo>
                    <a:cubicBezTo>
                      <a:pt x="1533" y="2291"/>
                      <a:pt x="1580" y="2273"/>
                      <a:pt x="1626" y="2254"/>
                    </a:cubicBezTo>
                    <a:cubicBezTo>
                      <a:pt x="1638" y="2249"/>
                      <a:pt x="1649" y="2244"/>
                      <a:pt x="1661" y="2239"/>
                    </a:cubicBezTo>
                    <a:cubicBezTo>
                      <a:pt x="1667" y="2236"/>
                      <a:pt x="1672" y="2234"/>
                      <a:pt x="1678" y="2231"/>
                    </a:cubicBezTo>
                    <a:cubicBezTo>
                      <a:pt x="1684" y="2228"/>
                      <a:pt x="1689" y="2225"/>
                      <a:pt x="1695" y="2222"/>
                    </a:cubicBezTo>
                    <a:cubicBezTo>
                      <a:pt x="1706" y="2216"/>
                      <a:pt x="1718" y="2211"/>
                      <a:pt x="1729" y="2205"/>
                    </a:cubicBezTo>
                    <a:cubicBezTo>
                      <a:pt x="1740" y="2198"/>
                      <a:pt x="1751" y="2192"/>
                      <a:pt x="1762" y="2186"/>
                    </a:cubicBezTo>
                    <a:cubicBezTo>
                      <a:pt x="1767" y="2182"/>
                      <a:pt x="1773" y="2180"/>
                      <a:pt x="1778" y="2176"/>
                    </a:cubicBezTo>
                    <a:cubicBezTo>
                      <a:pt x="1784" y="2173"/>
                      <a:pt x="1789" y="2169"/>
                      <a:pt x="1795" y="2166"/>
                    </a:cubicBezTo>
                    <a:cubicBezTo>
                      <a:pt x="1800" y="2162"/>
                      <a:pt x="1805" y="2159"/>
                      <a:pt x="1811" y="2155"/>
                    </a:cubicBezTo>
                    <a:cubicBezTo>
                      <a:pt x="1816" y="2152"/>
                      <a:pt x="1822" y="2148"/>
                      <a:pt x="1827" y="2145"/>
                    </a:cubicBezTo>
                    <a:cubicBezTo>
                      <a:pt x="1848" y="2130"/>
                      <a:pt x="1869" y="2115"/>
                      <a:pt x="1889" y="2099"/>
                    </a:cubicBezTo>
                    <a:cubicBezTo>
                      <a:pt x="1905" y="2087"/>
                      <a:pt x="1905" y="2087"/>
                      <a:pt x="1905" y="2087"/>
                    </a:cubicBezTo>
                    <a:cubicBezTo>
                      <a:pt x="1912" y="2081"/>
                      <a:pt x="1912" y="2081"/>
                      <a:pt x="1912" y="2081"/>
                    </a:cubicBezTo>
                    <a:cubicBezTo>
                      <a:pt x="1915" y="2079"/>
                      <a:pt x="1917" y="2076"/>
                      <a:pt x="1920" y="2074"/>
                    </a:cubicBezTo>
                    <a:cubicBezTo>
                      <a:pt x="1930" y="2066"/>
                      <a:pt x="1939" y="2057"/>
                      <a:pt x="1949" y="2049"/>
                    </a:cubicBezTo>
                    <a:cubicBezTo>
                      <a:pt x="1952" y="2046"/>
                      <a:pt x="1954" y="2044"/>
                      <a:pt x="1957" y="2042"/>
                    </a:cubicBezTo>
                    <a:cubicBezTo>
                      <a:pt x="1964" y="2035"/>
                      <a:pt x="1964" y="2035"/>
                      <a:pt x="1964" y="2035"/>
                    </a:cubicBezTo>
                    <a:cubicBezTo>
                      <a:pt x="1978" y="2022"/>
                      <a:pt x="1978" y="2022"/>
                      <a:pt x="1978" y="2022"/>
                    </a:cubicBezTo>
                    <a:cubicBezTo>
                      <a:pt x="1987" y="2013"/>
                      <a:pt x="1997" y="2004"/>
                      <a:pt x="2006" y="1994"/>
                    </a:cubicBezTo>
                    <a:cubicBezTo>
                      <a:pt x="2015" y="1985"/>
                      <a:pt x="2024" y="1975"/>
                      <a:pt x="2033" y="1966"/>
                    </a:cubicBezTo>
                    <a:cubicBezTo>
                      <a:pt x="2042" y="1956"/>
                      <a:pt x="2050" y="1946"/>
                      <a:pt x="2059" y="1936"/>
                    </a:cubicBezTo>
                    <a:cubicBezTo>
                      <a:pt x="2072" y="1921"/>
                      <a:pt x="2072" y="1921"/>
                      <a:pt x="2072" y="1921"/>
                    </a:cubicBezTo>
                    <a:cubicBezTo>
                      <a:pt x="2084" y="1905"/>
                      <a:pt x="2084" y="1905"/>
                      <a:pt x="2084" y="1905"/>
                    </a:cubicBezTo>
                    <a:cubicBezTo>
                      <a:pt x="2093" y="1895"/>
                      <a:pt x="2101" y="1884"/>
                      <a:pt x="2109" y="1874"/>
                    </a:cubicBezTo>
                    <a:cubicBezTo>
                      <a:pt x="2124" y="1852"/>
                      <a:pt x="2140" y="1831"/>
                      <a:pt x="2154" y="1808"/>
                    </a:cubicBezTo>
                    <a:cubicBezTo>
                      <a:pt x="2165" y="1791"/>
                      <a:pt x="2165" y="1791"/>
                      <a:pt x="2165" y="1791"/>
                    </a:cubicBezTo>
                    <a:cubicBezTo>
                      <a:pt x="2170" y="1783"/>
                      <a:pt x="2170" y="1783"/>
                      <a:pt x="2170" y="1783"/>
                    </a:cubicBezTo>
                    <a:cubicBezTo>
                      <a:pt x="2175" y="1774"/>
                      <a:pt x="2175" y="1774"/>
                      <a:pt x="2175" y="1774"/>
                    </a:cubicBezTo>
                    <a:cubicBezTo>
                      <a:pt x="2182" y="1762"/>
                      <a:pt x="2189" y="1751"/>
                      <a:pt x="2195" y="1739"/>
                    </a:cubicBezTo>
                    <a:cubicBezTo>
                      <a:pt x="2199" y="1733"/>
                      <a:pt x="2202" y="1727"/>
                      <a:pt x="2205" y="1721"/>
                    </a:cubicBezTo>
                    <a:cubicBezTo>
                      <a:pt x="2214" y="1703"/>
                      <a:pt x="2214" y="1703"/>
                      <a:pt x="2214" y="1703"/>
                    </a:cubicBezTo>
                    <a:cubicBezTo>
                      <a:pt x="2223" y="1685"/>
                      <a:pt x="2223" y="1685"/>
                      <a:pt x="2223" y="1685"/>
                    </a:cubicBezTo>
                    <a:cubicBezTo>
                      <a:pt x="2226" y="1679"/>
                      <a:pt x="2229" y="1673"/>
                      <a:pt x="2232" y="1667"/>
                    </a:cubicBezTo>
                    <a:cubicBezTo>
                      <a:pt x="2237" y="1655"/>
                      <a:pt x="2243" y="1643"/>
                      <a:pt x="2248" y="1630"/>
                    </a:cubicBezTo>
                    <a:cubicBezTo>
                      <a:pt x="2253" y="1618"/>
                      <a:pt x="2258" y="1605"/>
                      <a:pt x="2263" y="1593"/>
                    </a:cubicBezTo>
                    <a:cubicBezTo>
                      <a:pt x="2267" y="1583"/>
                      <a:pt x="2267" y="1583"/>
                      <a:pt x="2267" y="1583"/>
                    </a:cubicBezTo>
                    <a:cubicBezTo>
                      <a:pt x="2268" y="1580"/>
                      <a:pt x="2269" y="1577"/>
                      <a:pt x="2270" y="1574"/>
                    </a:cubicBezTo>
                    <a:cubicBezTo>
                      <a:pt x="2277" y="1554"/>
                      <a:pt x="2277" y="1554"/>
                      <a:pt x="2277" y="1554"/>
                    </a:cubicBezTo>
                    <a:cubicBezTo>
                      <a:pt x="2283" y="1535"/>
                      <a:pt x="2283" y="1535"/>
                      <a:pt x="2283" y="1535"/>
                    </a:cubicBezTo>
                    <a:cubicBezTo>
                      <a:pt x="2286" y="1529"/>
                      <a:pt x="2288" y="1522"/>
                      <a:pt x="2289" y="1516"/>
                    </a:cubicBezTo>
                    <a:cubicBezTo>
                      <a:pt x="2293" y="1503"/>
                      <a:pt x="2297" y="1490"/>
                      <a:pt x="2301" y="1477"/>
                    </a:cubicBezTo>
                    <a:cubicBezTo>
                      <a:pt x="2303" y="1467"/>
                      <a:pt x="2303" y="1467"/>
                      <a:pt x="2303" y="1467"/>
                    </a:cubicBezTo>
                    <a:cubicBezTo>
                      <a:pt x="2306" y="1457"/>
                      <a:pt x="2306" y="1457"/>
                      <a:pt x="2306" y="1457"/>
                    </a:cubicBezTo>
                    <a:cubicBezTo>
                      <a:pt x="2310" y="1437"/>
                      <a:pt x="2310" y="1437"/>
                      <a:pt x="2310" y="1437"/>
                    </a:cubicBezTo>
                    <a:cubicBezTo>
                      <a:pt x="2317" y="1411"/>
                      <a:pt x="2321" y="1384"/>
                      <a:pt x="2326" y="1357"/>
                    </a:cubicBezTo>
                    <a:cubicBezTo>
                      <a:pt x="2327" y="1354"/>
                      <a:pt x="2327" y="1350"/>
                      <a:pt x="2327" y="1347"/>
                    </a:cubicBezTo>
                    <a:cubicBezTo>
                      <a:pt x="2329" y="1337"/>
                      <a:pt x="2329" y="1337"/>
                      <a:pt x="2329" y="1337"/>
                    </a:cubicBezTo>
                    <a:cubicBezTo>
                      <a:pt x="2331" y="1317"/>
                      <a:pt x="2331" y="1317"/>
                      <a:pt x="2331" y="1317"/>
                    </a:cubicBezTo>
                    <a:cubicBezTo>
                      <a:pt x="2334" y="1296"/>
                      <a:pt x="2334" y="1296"/>
                      <a:pt x="2334" y="1296"/>
                    </a:cubicBezTo>
                    <a:cubicBezTo>
                      <a:pt x="2335" y="1290"/>
                      <a:pt x="2335" y="1283"/>
                      <a:pt x="2336" y="1276"/>
                    </a:cubicBezTo>
                    <a:cubicBezTo>
                      <a:pt x="2339" y="1235"/>
                      <a:pt x="2339" y="1235"/>
                      <a:pt x="2339" y="1235"/>
                    </a:cubicBezTo>
                    <a:cubicBezTo>
                      <a:pt x="2340" y="1195"/>
                      <a:pt x="2340" y="1195"/>
                      <a:pt x="2340" y="1195"/>
                    </a:cubicBezTo>
                    <a:cubicBezTo>
                      <a:pt x="2340" y="1174"/>
                      <a:pt x="2340" y="1174"/>
                      <a:pt x="2340" y="1174"/>
                    </a:cubicBezTo>
                    <a:cubicBezTo>
                      <a:pt x="2340" y="1154"/>
                      <a:pt x="2340" y="1154"/>
                      <a:pt x="2340" y="1154"/>
                    </a:cubicBezTo>
                    <a:cubicBezTo>
                      <a:pt x="2339" y="1113"/>
                      <a:pt x="2339" y="1113"/>
                      <a:pt x="2339" y="1113"/>
                    </a:cubicBezTo>
                    <a:cubicBezTo>
                      <a:pt x="2336" y="1072"/>
                      <a:pt x="2336" y="1072"/>
                      <a:pt x="2336" y="1072"/>
                    </a:cubicBezTo>
                    <a:cubicBezTo>
                      <a:pt x="2335" y="1066"/>
                      <a:pt x="2335" y="1059"/>
                      <a:pt x="2334" y="1052"/>
                    </a:cubicBezTo>
                    <a:cubicBezTo>
                      <a:pt x="2331" y="1032"/>
                      <a:pt x="2331" y="1032"/>
                      <a:pt x="2331" y="1032"/>
                    </a:cubicBezTo>
                    <a:cubicBezTo>
                      <a:pt x="2330" y="1018"/>
                      <a:pt x="2328" y="1005"/>
                      <a:pt x="2326" y="991"/>
                    </a:cubicBezTo>
                    <a:cubicBezTo>
                      <a:pt x="2319" y="951"/>
                      <a:pt x="2319" y="951"/>
                      <a:pt x="2319" y="951"/>
                    </a:cubicBezTo>
                    <a:cubicBezTo>
                      <a:pt x="2317" y="938"/>
                      <a:pt x="2313" y="924"/>
                      <a:pt x="2310" y="911"/>
                    </a:cubicBezTo>
                    <a:cubicBezTo>
                      <a:pt x="2306" y="891"/>
                      <a:pt x="2306" y="891"/>
                      <a:pt x="2306" y="891"/>
                    </a:cubicBezTo>
                    <a:cubicBezTo>
                      <a:pt x="2303" y="881"/>
                      <a:pt x="2303" y="881"/>
                      <a:pt x="2303" y="881"/>
                    </a:cubicBezTo>
                    <a:cubicBezTo>
                      <a:pt x="2301" y="871"/>
                      <a:pt x="2301" y="871"/>
                      <a:pt x="2301" y="871"/>
                    </a:cubicBezTo>
                    <a:cubicBezTo>
                      <a:pt x="2289" y="832"/>
                      <a:pt x="2289" y="832"/>
                      <a:pt x="2289" y="832"/>
                    </a:cubicBezTo>
                    <a:cubicBezTo>
                      <a:pt x="2288" y="826"/>
                      <a:pt x="2285" y="819"/>
                      <a:pt x="2283" y="813"/>
                    </a:cubicBezTo>
                    <a:cubicBezTo>
                      <a:pt x="2277" y="793"/>
                      <a:pt x="2277" y="793"/>
                      <a:pt x="2277" y="793"/>
                    </a:cubicBezTo>
                    <a:cubicBezTo>
                      <a:pt x="2270" y="774"/>
                      <a:pt x="2270" y="774"/>
                      <a:pt x="2270" y="774"/>
                    </a:cubicBezTo>
                    <a:cubicBezTo>
                      <a:pt x="2268" y="768"/>
                      <a:pt x="2265" y="762"/>
                      <a:pt x="2263" y="755"/>
                    </a:cubicBezTo>
                    <a:cubicBezTo>
                      <a:pt x="2258" y="743"/>
                      <a:pt x="2253" y="730"/>
                      <a:pt x="2248" y="717"/>
                    </a:cubicBezTo>
                    <a:cubicBezTo>
                      <a:pt x="2242" y="705"/>
                      <a:pt x="2237" y="693"/>
                      <a:pt x="2231" y="680"/>
                    </a:cubicBezTo>
                    <a:cubicBezTo>
                      <a:pt x="2229" y="674"/>
                      <a:pt x="2226" y="668"/>
                      <a:pt x="2223" y="662"/>
                    </a:cubicBezTo>
                    <a:cubicBezTo>
                      <a:pt x="2214" y="644"/>
                      <a:pt x="2214" y="644"/>
                      <a:pt x="2214" y="644"/>
                    </a:cubicBezTo>
                    <a:cubicBezTo>
                      <a:pt x="2204" y="626"/>
                      <a:pt x="2204" y="626"/>
                      <a:pt x="2204" y="626"/>
                    </a:cubicBezTo>
                    <a:cubicBezTo>
                      <a:pt x="2201" y="620"/>
                      <a:pt x="2198" y="614"/>
                      <a:pt x="2195" y="608"/>
                    </a:cubicBezTo>
                    <a:cubicBezTo>
                      <a:pt x="2188" y="596"/>
                      <a:pt x="2181" y="585"/>
                      <a:pt x="2175" y="573"/>
                    </a:cubicBezTo>
                    <a:cubicBezTo>
                      <a:pt x="2173" y="570"/>
                      <a:pt x="2171" y="567"/>
                      <a:pt x="2170" y="564"/>
                    </a:cubicBezTo>
                    <a:cubicBezTo>
                      <a:pt x="2164" y="556"/>
                      <a:pt x="2164" y="556"/>
                      <a:pt x="2164" y="556"/>
                    </a:cubicBezTo>
                    <a:cubicBezTo>
                      <a:pt x="2153" y="539"/>
                      <a:pt x="2153" y="539"/>
                      <a:pt x="2153" y="539"/>
                    </a:cubicBezTo>
                    <a:cubicBezTo>
                      <a:pt x="2142" y="522"/>
                      <a:pt x="2142" y="522"/>
                      <a:pt x="2142" y="522"/>
                    </a:cubicBezTo>
                    <a:cubicBezTo>
                      <a:pt x="2140" y="518"/>
                      <a:pt x="2140" y="518"/>
                      <a:pt x="2140" y="518"/>
                    </a:cubicBezTo>
                    <a:cubicBezTo>
                      <a:pt x="2137" y="513"/>
                      <a:pt x="2137" y="513"/>
                      <a:pt x="2137" y="513"/>
                    </a:cubicBezTo>
                    <a:cubicBezTo>
                      <a:pt x="2131" y="505"/>
                      <a:pt x="2131" y="505"/>
                      <a:pt x="2131" y="505"/>
                    </a:cubicBezTo>
                    <a:cubicBezTo>
                      <a:pt x="2123" y="494"/>
                      <a:pt x="2115" y="483"/>
                      <a:pt x="2108" y="473"/>
                    </a:cubicBezTo>
                    <a:cubicBezTo>
                      <a:pt x="2100" y="462"/>
                      <a:pt x="2091" y="451"/>
                      <a:pt x="2083" y="441"/>
                    </a:cubicBezTo>
                    <a:cubicBezTo>
                      <a:pt x="2079" y="436"/>
                      <a:pt x="2075" y="430"/>
                      <a:pt x="2071" y="425"/>
                    </a:cubicBezTo>
                    <a:cubicBezTo>
                      <a:pt x="2057" y="410"/>
                      <a:pt x="2057" y="410"/>
                      <a:pt x="2057" y="410"/>
                    </a:cubicBezTo>
                    <a:cubicBezTo>
                      <a:pt x="2044" y="395"/>
                      <a:pt x="2044" y="395"/>
                      <a:pt x="2044" y="395"/>
                    </a:cubicBezTo>
                    <a:cubicBezTo>
                      <a:pt x="2040" y="390"/>
                      <a:pt x="2036" y="385"/>
                      <a:pt x="2031" y="380"/>
                    </a:cubicBezTo>
                    <a:cubicBezTo>
                      <a:pt x="2022" y="371"/>
                      <a:pt x="2013" y="361"/>
                      <a:pt x="2004" y="351"/>
                    </a:cubicBezTo>
                    <a:cubicBezTo>
                      <a:pt x="1997" y="344"/>
                      <a:pt x="1997" y="344"/>
                      <a:pt x="1997" y="344"/>
                    </a:cubicBezTo>
                    <a:cubicBezTo>
                      <a:pt x="1990" y="337"/>
                      <a:pt x="1990" y="337"/>
                      <a:pt x="1990" y="337"/>
                    </a:cubicBezTo>
                    <a:cubicBezTo>
                      <a:pt x="1975" y="324"/>
                      <a:pt x="1975" y="324"/>
                      <a:pt x="1975" y="324"/>
                    </a:cubicBezTo>
                    <a:cubicBezTo>
                      <a:pt x="1956" y="305"/>
                      <a:pt x="1936" y="288"/>
                      <a:pt x="1916" y="271"/>
                    </a:cubicBezTo>
                    <a:cubicBezTo>
                      <a:pt x="1914" y="269"/>
                      <a:pt x="1911" y="267"/>
                      <a:pt x="1909" y="265"/>
                    </a:cubicBezTo>
                    <a:cubicBezTo>
                      <a:pt x="1901" y="259"/>
                      <a:pt x="1901" y="259"/>
                      <a:pt x="1901" y="259"/>
                    </a:cubicBezTo>
                    <a:cubicBezTo>
                      <a:pt x="1886" y="246"/>
                      <a:pt x="1886" y="246"/>
                      <a:pt x="1886" y="246"/>
                    </a:cubicBezTo>
                    <a:cubicBezTo>
                      <a:pt x="1870" y="234"/>
                      <a:pt x="1870" y="234"/>
                      <a:pt x="1870" y="234"/>
                    </a:cubicBezTo>
                    <a:cubicBezTo>
                      <a:pt x="1865" y="230"/>
                      <a:pt x="1859" y="227"/>
                      <a:pt x="1854" y="223"/>
                    </a:cubicBezTo>
                    <a:cubicBezTo>
                      <a:pt x="1844" y="215"/>
                      <a:pt x="1833" y="208"/>
                      <a:pt x="1822" y="200"/>
                    </a:cubicBezTo>
                    <a:cubicBezTo>
                      <a:pt x="1811" y="193"/>
                      <a:pt x="1800" y="186"/>
                      <a:pt x="1789" y="179"/>
                    </a:cubicBezTo>
                    <a:cubicBezTo>
                      <a:pt x="1784" y="176"/>
                      <a:pt x="1779" y="172"/>
                      <a:pt x="1773" y="169"/>
                    </a:cubicBezTo>
                    <a:cubicBezTo>
                      <a:pt x="1756" y="159"/>
                      <a:pt x="1756" y="159"/>
                      <a:pt x="1756" y="159"/>
                    </a:cubicBezTo>
                    <a:cubicBezTo>
                      <a:pt x="1745" y="153"/>
                      <a:pt x="1734" y="146"/>
                      <a:pt x="1723" y="140"/>
                    </a:cubicBezTo>
                    <a:cubicBezTo>
                      <a:pt x="1711" y="134"/>
                      <a:pt x="1700" y="128"/>
                      <a:pt x="1688" y="122"/>
                    </a:cubicBezTo>
                    <a:cubicBezTo>
                      <a:pt x="1680" y="118"/>
                      <a:pt x="1680" y="118"/>
                      <a:pt x="1680" y="118"/>
                    </a:cubicBezTo>
                    <a:cubicBezTo>
                      <a:pt x="1677" y="117"/>
                      <a:pt x="1674" y="115"/>
                      <a:pt x="1671" y="114"/>
                    </a:cubicBezTo>
                    <a:cubicBezTo>
                      <a:pt x="1665" y="111"/>
                      <a:pt x="1659" y="109"/>
                      <a:pt x="1654" y="106"/>
                    </a:cubicBezTo>
                    <a:cubicBezTo>
                      <a:pt x="1648" y="103"/>
                      <a:pt x="1642" y="101"/>
                      <a:pt x="1636" y="98"/>
                    </a:cubicBezTo>
                    <a:cubicBezTo>
                      <a:pt x="1627" y="94"/>
                      <a:pt x="1627" y="94"/>
                      <a:pt x="1627" y="94"/>
                    </a:cubicBezTo>
                    <a:cubicBezTo>
                      <a:pt x="1623" y="92"/>
                      <a:pt x="1623" y="92"/>
                      <a:pt x="1623" y="92"/>
                    </a:cubicBezTo>
                    <a:cubicBezTo>
                      <a:pt x="1619" y="90"/>
                      <a:pt x="1619" y="90"/>
                      <a:pt x="1619" y="90"/>
                    </a:cubicBezTo>
                    <a:cubicBezTo>
                      <a:pt x="1607" y="86"/>
                      <a:pt x="1595" y="81"/>
                      <a:pt x="1583" y="76"/>
                    </a:cubicBezTo>
                    <a:cubicBezTo>
                      <a:pt x="1574" y="73"/>
                      <a:pt x="1574" y="73"/>
                      <a:pt x="1574" y="73"/>
                    </a:cubicBezTo>
                    <a:cubicBezTo>
                      <a:pt x="1571" y="72"/>
                      <a:pt x="1569" y="71"/>
                      <a:pt x="1566" y="70"/>
                    </a:cubicBezTo>
                    <a:cubicBezTo>
                      <a:pt x="1560" y="68"/>
                      <a:pt x="1554" y="66"/>
                      <a:pt x="1548" y="64"/>
                    </a:cubicBezTo>
                    <a:cubicBezTo>
                      <a:pt x="1536" y="60"/>
                      <a:pt x="1524" y="55"/>
                      <a:pt x="1512" y="52"/>
                    </a:cubicBezTo>
                    <a:cubicBezTo>
                      <a:pt x="1500" y="48"/>
                      <a:pt x="1488" y="45"/>
                      <a:pt x="1476" y="41"/>
                    </a:cubicBezTo>
                    <a:cubicBezTo>
                      <a:pt x="1470" y="40"/>
                      <a:pt x="1464" y="38"/>
                      <a:pt x="1458" y="36"/>
                    </a:cubicBezTo>
                    <a:cubicBezTo>
                      <a:pt x="1452" y="35"/>
                      <a:pt x="1445" y="34"/>
                      <a:pt x="1439" y="32"/>
                    </a:cubicBezTo>
                    <a:cubicBezTo>
                      <a:pt x="1427" y="29"/>
                      <a:pt x="1415" y="27"/>
                      <a:pt x="1403" y="24"/>
                    </a:cubicBezTo>
                    <a:cubicBezTo>
                      <a:pt x="1391" y="22"/>
                      <a:pt x="1379" y="19"/>
                      <a:pt x="1367" y="17"/>
                    </a:cubicBezTo>
                    <a:cubicBezTo>
                      <a:pt x="1361" y="16"/>
                      <a:pt x="1355" y="15"/>
                      <a:pt x="1349" y="14"/>
                    </a:cubicBezTo>
                    <a:cubicBezTo>
                      <a:pt x="1343" y="13"/>
                      <a:pt x="1337" y="12"/>
                      <a:pt x="1330" y="12"/>
                    </a:cubicBezTo>
                    <a:cubicBezTo>
                      <a:pt x="1318" y="10"/>
                      <a:pt x="1306" y="8"/>
                      <a:pt x="1294" y="7"/>
                    </a:cubicBezTo>
                    <a:cubicBezTo>
                      <a:pt x="1291" y="7"/>
                      <a:pt x="1288" y="6"/>
                      <a:pt x="1285" y="6"/>
                    </a:cubicBezTo>
                    <a:cubicBezTo>
                      <a:pt x="1276" y="5"/>
                      <a:pt x="1276" y="5"/>
                      <a:pt x="1276" y="5"/>
                    </a:cubicBezTo>
                    <a:cubicBezTo>
                      <a:pt x="1270" y="5"/>
                      <a:pt x="1264" y="4"/>
                      <a:pt x="1258" y="4"/>
                    </a:cubicBezTo>
                    <a:cubicBezTo>
                      <a:pt x="1252" y="3"/>
                      <a:pt x="1246" y="3"/>
                      <a:pt x="1240" y="2"/>
                    </a:cubicBezTo>
                    <a:cubicBezTo>
                      <a:pt x="1231" y="2"/>
                      <a:pt x="1231" y="2"/>
                      <a:pt x="1231" y="2"/>
                    </a:cubicBezTo>
                    <a:cubicBezTo>
                      <a:pt x="1226" y="1"/>
                      <a:pt x="1226" y="1"/>
                      <a:pt x="1226" y="1"/>
                    </a:cubicBezTo>
                    <a:cubicBezTo>
                      <a:pt x="1222" y="1"/>
                      <a:pt x="1222" y="1"/>
                      <a:pt x="1222" y="1"/>
                    </a:cubicBezTo>
                    <a:cubicBezTo>
                      <a:pt x="1210" y="1"/>
                      <a:pt x="1198" y="1"/>
                      <a:pt x="1186" y="0"/>
                    </a:cubicBezTo>
                    <a:cubicBezTo>
                      <a:pt x="1180" y="0"/>
                      <a:pt x="1174" y="0"/>
                      <a:pt x="1168" y="0"/>
                    </a:cubicBezTo>
                    <a:cubicBezTo>
                      <a:pt x="1162" y="0"/>
                      <a:pt x="1156" y="0"/>
                      <a:pt x="1150" y="0"/>
                    </a:cubicBezTo>
                    <a:cubicBezTo>
                      <a:pt x="1139" y="0"/>
                      <a:pt x="1127" y="1"/>
                      <a:pt x="1115" y="1"/>
                    </a:cubicBezTo>
                    <a:cubicBezTo>
                      <a:pt x="1109" y="1"/>
                      <a:pt x="1103" y="2"/>
                      <a:pt x="1097" y="2"/>
                    </a:cubicBezTo>
                    <a:cubicBezTo>
                      <a:pt x="1092" y="2"/>
                      <a:pt x="1086" y="3"/>
                      <a:pt x="1080" y="3"/>
                    </a:cubicBezTo>
                    <a:cubicBezTo>
                      <a:pt x="1074" y="4"/>
                      <a:pt x="1068" y="4"/>
                      <a:pt x="1062" y="4"/>
                    </a:cubicBezTo>
                    <a:cubicBezTo>
                      <a:pt x="1059" y="5"/>
                      <a:pt x="1057" y="5"/>
                      <a:pt x="1054" y="5"/>
                    </a:cubicBezTo>
                    <a:cubicBezTo>
                      <a:pt x="1045" y="6"/>
                      <a:pt x="1045" y="6"/>
                      <a:pt x="1045" y="6"/>
                    </a:cubicBezTo>
                    <a:cubicBezTo>
                      <a:pt x="1033" y="8"/>
                      <a:pt x="1022" y="9"/>
                      <a:pt x="1010" y="10"/>
                    </a:cubicBezTo>
                    <a:cubicBezTo>
                      <a:pt x="999" y="11"/>
                      <a:pt x="988" y="14"/>
                      <a:pt x="976" y="15"/>
                    </a:cubicBezTo>
                    <a:cubicBezTo>
                      <a:pt x="965" y="17"/>
                      <a:pt x="954" y="19"/>
                      <a:pt x="943" y="21"/>
                    </a:cubicBezTo>
                    <a:cubicBezTo>
                      <a:pt x="931" y="24"/>
                      <a:pt x="920" y="26"/>
                      <a:pt x="909" y="28"/>
                    </a:cubicBezTo>
                    <a:cubicBezTo>
                      <a:pt x="904" y="29"/>
                      <a:pt x="898" y="31"/>
                      <a:pt x="893" y="32"/>
                    </a:cubicBezTo>
                    <a:cubicBezTo>
                      <a:pt x="887" y="33"/>
                      <a:pt x="882" y="35"/>
                      <a:pt x="876" y="36"/>
                    </a:cubicBezTo>
                    <a:cubicBezTo>
                      <a:pt x="866" y="39"/>
                      <a:pt x="855" y="42"/>
                      <a:pt x="844" y="45"/>
                    </a:cubicBezTo>
                    <a:cubicBezTo>
                      <a:pt x="833" y="48"/>
                      <a:pt x="823" y="51"/>
                      <a:pt x="812" y="54"/>
                    </a:cubicBezTo>
                    <a:cubicBezTo>
                      <a:pt x="791" y="60"/>
                      <a:pt x="771" y="68"/>
                      <a:pt x="750" y="76"/>
                    </a:cubicBezTo>
                    <a:cubicBezTo>
                      <a:pt x="740" y="79"/>
                      <a:pt x="730" y="84"/>
                      <a:pt x="720" y="88"/>
                    </a:cubicBezTo>
                    <a:cubicBezTo>
                      <a:pt x="710" y="92"/>
                      <a:pt x="701" y="96"/>
                      <a:pt x="691" y="100"/>
                    </a:cubicBezTo>
                    <a:cubicBezTo>
                      <a:pt x="681" y="104"/>
                      <a:pt x="672" y="109"/>
                      <a:pt x="662" y="113"/>
                    </a:cubicBezTo>
                    <a:cubicBezTo>
                      <a:pt x="653" y="118"/>
                      <a:pt x="643" y="122"/>
                      <a:pt x="634" y="127"/>
                    </a:cubicBezTo>
                    <a:cubicBezTo>
                      <a:pt x="615" y="137"/>
                      <a:pt x="597" y="146"/>
                      <a:pt x="579" y="157"/>
                    </a:cubicBezTo>
                    <a:cubicBezTo>
                      <a:pt x="509" y="198"/>
                      <a:pt x="445" y="244"/>
                      <a:pt x="389" y="294"/>
                    </a:cubicBezTo>
                    <a:cubicBezTo>
                      <a:pt x="333" y="343"/>
                      <a:pt x="285" y="395"/>
                      <a:pt x="244" y="447"/>
                    </a:cubicBezTo>
                    <a:cubicBezTo>
                      <a:pt x="203" y="499"/>
                      <a:pt x="169" y="551"/>
                      <a:pt x="141" y="601"/>
                    </a:cubicBezTo>
                    <a:cubicBezTo>
                      <a:pt x="126" y="626"/>
                      <a:pt x="115" y="651"/>
                      <a:pt x="103" y="675"/>
                    </a:cubicBezTo>
                    <a:cubicBezTo>
                      <a:pt x="92" y="699"/>
                      <a:pt x="82" y="722"/>
                      <a:pt x="73" y="744"/>
                    </a:cubicBezTo>
                    <a:cubicBezTo>
                      <a:pt x="38" y="833"/>
                      <a:pt x="21" y="906"/>
                      <a:pt x="12" y="957"/>
                    </a:cubicBezTo>
                    <a:cubicBezTo>
                      <a:pt x="7" y="982"/>
                      <a:pt x="5" y="1001"/>
                      <a:pt x="3" y="1014"/>
                    </a:cubicBezTo>
                    <a:cubicBezTo>
                      <a:pt x="1" y="1027"/>
                      <a:pt x="0" y="1034"/>
                      <a:pt x="0" y="1034"/>
                    </a:cubicBezTo>
                    <a:lnTo>
                      <a:pt x="153" y="105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ŝḻiḓê">
                <a:extLst>
                  <a:ext uri="{FF2B5EF4-FFF2-40B4-BE49-F238E27FC236}">
                    <a16:creationId xmlns:a16="http://schemas.microsoft.com/office/drawing/2014/main" xmlns="" id="{2D755B8E-6A8F-442D-BA36-3BBAE6A1BB7B}"/>
                  </a:ext>
                </a:extLst>
              </p:cNvPr>
              <p:cNvSpPr txBox="1"/>
              <p:nvPr/>
            </p:nvSpPr>
            <p:spPr>
              <a:xfrm>
                <a:off x="438032" y="3465513"/>
                <a:ext cx="2016000" cy="40011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Developer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î$ļïďé">
                <a:extLst>
                  <a:ext uri="{FF2B5EF4-FFF2-40B4-BE49-F238E27FC236}">
                    <a16:creationId xmlns:a16="http://schemas.microsoft.com/office/drawing/2014/main" xmlns="" id="{80893299-58FA-48E0-8BB2-33FE0A8953DF}"/>
                  </a:ext>
                </a:extLst>
              </p:cNvPr>
              <p:cNvSpPr txBox="1"/>
              <p:nvPr/>
            </p:nvSpPr>
            <p:spPr>
              <a:xfrm>
                <a:off x="2309209" y="1580521"/>
                <a:ext cx="2016000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Integration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ísļiḍe">
                <a:extLst>
                  <a:ext uri="{FF2B5EF4-FFF2-40B4-BE49-F238E27FC236}">
                    <a16:creationId xmlns:a16="http://schemas.microsoft.com/office/drawing/2014/main" xmlns="" id="{A2183E30-C696-4306-8266-4CA3AB74B48B}"/>
                  </a:ext>
                </a:extLst>
              </p:cNvPr>
              <p:cNvSpPr txBox="1"/>
              <p:nvPr/>
            </p:nvSpPr>
            <p:spPr>
              <a:xfrm>
                <a:off x="2454032" y="5367993"/>
                <a:ext cx="2016000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Deployment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iṩļíḍê">
                <a:extLst>
                  <a:ext uri="{FF2B5EF4-FFF2-40B4-BE49-F238E27FC236}">
                    <a16:creationId xmlns:a16="http://schemas.microsoft.com/office/drawing/2014/main" xmlns="" id="{4F5C9380-BFF8-42E1-AB9E-1EE55ADDDD90}"/>
                  </a:ext>
                </a:extLst>
              </p:cNvPr>
              <p:cNvSpPr txBox="1"/>
              <p:nvPr/>
            </p:nvSpPr>
            <p:spPr>
              <a:xfrm>
                <a:off x="4566041" y="3465513"/>
                <a:ext cx="20160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Delivery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iṡ1iḓé">
                <a:extLst>
                  <a:ext uri="{FF2B5EF4-FFF2-40B4-BE49-F238E27FC236}">
                    <a16:creationId xmlns:a16="http://schemas.microsoft.com/office/drawing/2014/main" xmlns="" id="{CF55449C-BDCC-4D0E-AA47-81ACA7022E27}"/>
                  </a:ext>
                </a:extLst>
              </p:cNvPr>
              <p:cNvSpPr txBox="1"/>
              <p:nvPr/>
            </p:nvSpPr>
            <p:spPr>
              <a:xfrm>
                <a:off x="2309209" y="4100758"/>
                <a:ext cx="2184139" cy="523220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2800" b="1" dirty="0"/>
                  <a:t>Life Cycle</a:t>
                </a:r>
                <a:endParaRPr lang="zh-CN" altLang="en-US" sz="2800" b="1" dirty="0"/>
              </a:p>
            </p:txBody>
          </p:sp>
          <p:sp>
            <p:nvSpPr>
              <p:cNvPr id="23" name="ïṣḻíḓê">
                <a:extLst>
                  <a:ext uri="{FF2B5EF4-FFF2-40B4-BE49-F238E27FC236}">
                    <a16:creationId xmlns:a16="http://schemas.microsoft.com/office/drawing/2014/main" xmlns="" id="{9429A3AC-B7A1-416C-8CB9-CA093B662B20}"/>
                  </a:ext>
                </a:extLst>
              </p:cNvPr>
              <p:cNvSpPr/>
              <p:nvPr/>
            </p:nvSpPr>
            <p:spPr bwMode="auto">
              <a:xfrm>
                <a:off x="2965179" y="3187829"/>
                <a:ext cx="926536" cy="896085"/>
              </a:xfrm>
              <a:custGeom>
                <a:avLst/>
                <a:gdLst>
                  <a:gd name="connsiteX0" fmla="*/ 70140 w 338138"/>
                  <a:gd name="connsiteY0" fmla="*/ 285750 h 327025"/>
                  <a:gd name="connsiteX1" fmla="*/ 85221 w 338138"/>
                  <a:gd name="connsiteY1" fmla="*/ 285750 h 327025"/>
                  <a:gd name="connsiteX2" fmla="*/ 92076 w 338138"/>
                  <a:gd name="connsiteY2" fmla="*/ 293544 h 327025"/>
                  <a:gd name="connsiteX3" fmla="*/ 85221 w 338138"/>
                  <a:gd name="connsiteY3" fmla="*/ 300038 h 327025"/>
                  <a:gd name="connsiteX4" fmla="*/ 70140 w 338138"/>
                  <a:gd name="connsiteY4" fmla="*/ 300038 h 327025"/>
                  <a:gd name="connsiteX5" fmla="*/ 61913 w 338138"/>
                  <a:gd name="connsiteY5" fmla="*/ 293544 h 327025"/>
                  <a:gd name="connsiteX6" fmla="*/ 70140 w 338138"/>
                  <a:gd name="connsiteY6" fmla="*/ 285750 h 327025"/>
                  <a:gd name="connsiteX7" fmla="*/ 22225 w 338138"/>
                  <a:gd name="connsiteY7" fmla="*/ 277812 h 327025"/>
                  <a:gd name="connsiteX8" fmla="*/ 22225 w 338138"/>
                  <a:gd name="connsiteY8" fmla="*/ 304800 h 327025"/>
                  <a:gd name="connsiteX9" fmla="*/ 23529 w 338138"/>
                  <a:gd name="connsiteY9" fmla="*/ 304800 h 327025"/>
                  <a:gd name="connsiteX10" fmla="*/ 131763 w 338138"/>
                  <a:gd name="connsiteY10" fmla="*/ 304800 h 327025"/>
                  <a:gd name="connsiteX11" fmla="*/ 131763 w 338138"/>
                  <a:gd name="connsiteY11" fmla="*/ 277812 h 327025"/>
                  <a:gd name="connsiteX12" fmla="*/ 22225 w 338138"/>
                  <a:gd name="connsiteY12" fmla="*/ 277812 h 327025"/>
                  <a:gd name="connsiteX13" fmla="*/ 155575 w 338138"/>
                  <a:gd name="connsiteY13" fmla="*/ 244475 h 327025"/>
                  <a:gd name="connsiteX14" fmla="*/ 155575 w 338138"/>
                  <a:gd name="connsiteY14" fmla="*/ 266700 h 327025"/>
                  <a:gd name="connsiteX15" fmla="*/ 211138 w 338138"/>
                  <a:gd name="connsiteY15" fmla="*/ 266700 h 327025"/>
                  <a:gd name="connsiteX16" fmla="*/ 211138 w 338138"/>
                  <a:gd name="connsiteY16" fmla="*/ 244475 h 327025"/>
                  <a:gd name="connsiteX17" fmla="*/ 22225 w 338138"/>
                  <a:gd name="connsiteY17" fmla="*/ 120650 h 327025"/>
                  <a:gd name="connsiteX18" fmla="*/ 22225 w 338138"/>
                  <a:gd name="connsiteY18" fmla="*/ 263525 h 327025"/>
                  <a:gd name="connsiteX19" fmla="*/ 131763 w 338138"/>
                  <a:gd name="connsiteY19" fmla="*/ 263525 h 327025"/>
                  <a:gd name="connsiteX20" fmla="*/ 131763 w 338138"/>
                  <a:gd name="connsiteY20" fmla="*/ 120650 h 327025"/>
                  <a:gd name="connsiteX21" fmla="*/ 23529 w 338138"/>
                  <a:gd name="connsiteY21" fmla="*/ 120650 h 327025"/>
                  <a:gd name="connsiteX22" fmla="*/ 22225 w 338138"/>
                  <a:gd name="connsiteY22" fmla="*/ 120650 h 327025"/>
                  <a:gd name="connsiteX23" fmla="*/ 62683 w 338138"/>
                  <a:gd name="connsiteY23" fmla="*/ 22225 h 327025"/>
                  <a:gd name="connsiteX24" fmla="*/ 50800 w 338138"/>
                  <a:gd name="connsiteY24" fmla="*/ 32767 h 327025"/>
                  <a:gd name="connsiteX25" fmla="*/ 50800 w 338138"/>
                  <a:gd name="connsiteY25" fmla="*/ 97336 h 327025"/>
                  <a:gd name="connsiteX26" fmla="*/ 132659 w 338138"/>
                  <a:gd name="connsiteY26" fmla="*/ 97336 h 327025"/>
                  <a:gd name="connsiteX27" fmla="*/ 155104 w 338138"/>
                  <a:gd name="connsiteY27" fmla="*/ 119737 h 327025"/>
                  <a:gd name="connsiteX28" fmla="*/ 155104 w 338138"/>
                  <a:gd name="connsiteY28" fmla="*/ 223838 h 327025"/>
                  <a:gd name="connsiteX29" fmla="*/ 305618 w 338138"/>
                  <a:gd name="connsiteY29" fmla="*/ 223838 h 327025"/>
                  <a:gd name="connsiteX30" fmla="*/ 317500 w 338138"/>
                  <a:gd name="connsiteY30" fmla="*/ 213296 h 327025"/>
                  <a:gd name="connsiteX31" fmla="*/ 317500 w 338138"/>
                  <a:gd name="connsiteY31" fmla="*/ 32767 h 327025"/>
                  <a:gd name="connsiteX32" fmla="*/ 305618 w 338138"/>
                  <a:gd name="connsiteY32" fmla="*/ 22225 h 327025"/>
                  <a:gd name="connsiteX33" fmla="*/ 62683 w 338138"/>
                  <a:gd name="connsiteY33" fmla="*/ 22225 h 327025"/>
                  <a:gd name="connsiteX34" fmla="*/ 62080 w 338138"/>
                  <a:gd name="connsiteY34" fmla="*/ 0 h 327025"/>
                  <a:gd name="connsiteX35" fmla="*/ 305117 w 338138"/>
                  <a:gd name="connsiteY35" fmla="*/ 0 h 327025"/>
                  <a:gd name="connsiteX36" fmla="*/ 338138 w 338138"/>
                  <a:gd name="connsiteY36" fmla="*/ 32966 h 327025"/>
                  <a:gd name="connsiteX37" fmla="*/ 338138 w 338138"/>
                  <a:gd name="connsiteY37" fmla="*/ 213621 h 327025"/>
                  <a:gd name="connsiteX38" fmla="*/ 305117 w 338138"/>
                  <a:gd name="connsiteY38" fmla="*/ 245269 h 327025"/>
                  <a:gd name="connsiteX39" fmla="*/ 233791 w 338138"/>
                  <a:gd name="connsiteY39" fmla="*/ 245269 h 327025"/>
                  <a:gd name="connsiteX40" fmla="*/ 233791 w 338138"/>
                  <a:gd name="connsiteY40" fmla="*/ 266367 h 327025"/>
                  <a:gd name="connsiteX41" fmla="*/ 265491 w 338138"/>
                  <a:gd name="connsiteY41" fmla="*/ 266367 h 327025"/>
                  <a:gd name="connsiteX42" fmla="*/ 276058 w 338138"/>
                  <a:gd name="connsiteY42" fmla="*/ 276916 h 327025"/>
                  <a:gd name="connsiteX43" fmla="*/ 265491 w 338138"/>
                  <a:gd name="connsiteY43" fmla="*/ 288784 h 327025"/>
                  <a:gd name="connsiteX44" fmla="*/ 154540 w 338138"/>
                  <a:gd name="connsiteY44" fmla="*/ 288784 h 327025"/>
                  <a:gd name="connsiteX45" fmla="*/ 154540 w 338138"/>
                  <a:gd name="connsiteY45" fmla="*/ 304608 h 327025"/>
                  <a:gd name="connsiteX46" fmla="*/ 132085 w 338138"/>
                  <a:gd name="connsiteY46" fmla="*/ 327025 h 327025"/>
                  <a:gd name="connsiteX47" fmla="*/ 22454 w 338138"/>
                  <a:gd name="connsiteY47" fmla="*/ 327025 h 327025"/>
                  <a:gd name="connsiteX48" fmla="*/ 0 w 338138"/>
                  <a:gd name="connsiteY48" fmla="*/ 304608 h 327025"/>
                  <a:gd name="connsiteX49" fmla="*/ 0 w 338138"/>
                  <a:gd name="connsiteY49" fmla="*/ 119997 h 327025"/>
                  <a:gd name="connsiteX50" fmla="*/ 22454 w 338138"/>
                  <a:gd name="connsiteY50" fmla="*/ 97580 h 327025"/>
                  <a:gd name="connsiteX51" fmla="*/ 29058 w 338138"/>
                  <a:gd name="connsiteY51" fmla="*/ 97580 h 327025"/>
                  <a:gd name="connsiteX52" fmla="*/ 29058 w 338138"/>
                  <a:gd name="connsiteY52" fmla="*/ 32966 h 327025"/>
                  <a:gd name="connsiteX53" fmla="*/ 62080 w 338138"/>
                  <a:gd name="connsiteY53" fmla="*/ 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38138" h="327025">
                    <a:moveTo>
                      <a:pt x="70140" y="285750"/>
                    </a:moveTo>
                    <a:cubicBezTo>
                      <a:pt x="70140" y="285750"/>
                      <a:pt x="70140" y="285750"/>
                      <a:pt x="85221" y="285750"/>
                    </a:cubicBezTo>
                    <a:cubicBezTo>
                      <a:pt x="89334" y="285750"/>
                      <a:pt x="92076" y="289647"/>
                      <a:pt x="92076" y="293544"/>
                    </a:cubicBezTo>
                    <a:cubicBezTo>
                      <a:pt x="92076" y="297440"/>
                      <a:pt x="89334" y="300038"/>
                      <a:pt x="85221" y="300038"/>
                    </a:cubicBezTo>
                    <a:cubicBezTo>
                      <a:pt x="85221" y="300038"/>
                      <a:pt x="85221" y="300038"/>
                      <a:pt x="70140" y="300038"/>
                    </a:cubicBezTo>
                    <a:cubicBezTo>
                      <a:pt x="66026" y="300038"/>
                      <a:pt x="61913" y="297440"/>
                      <a:pt x="61913" y="293544"/>
                    </a:cubicBezTo>
                    <a:cubicBezTo>
                      <a:pt x="61913" y="289647"/>
                      <a:pt x="66026" y="285750"/>
                      <a:pt x="70140" y="285750"/>
                    </a:cubicBezTo>
                    <a:close/>
                    <a:moveTo>
                      <a:pt x="22225" y="277812"/>
                    </a:moveTo>
                    <a:cubicBezTo>
                      <a:pt x="22225" y="277812"/>
                      <a:pt x="22225" y="277812"/>
                      <a:pt x="22225" y="304800"/>
                    </a:cubicBezTo>
                    <a:cubicBezTo>
                      <a:pt x="22225" y="304800"/>
                      <a:pt x="23529" y="304800"/>
                      <a:pt x="23529" y="304800"/>
                    </a:cubicBezTo>
                    <a:cubicBezTo>
                      <a:pt x="23529" y="304800"/>
                      <a:pt x="23529" y="304800"/>
                      <a:pt x="131763" y="304800"/>
                    </a:cubicBezTo>
                    <a:cubicBezTo>
                      <a:pt x="131763" y="304800"/>
                      <a:pt x="131763" y="304800"/>
                      <a:pt x="131763" y="277812"/>
                    </a:cubicBezTo>
                    <a:cubicBezTo>
                      <a:pt x="131763" y="277812"/>
                      <a:pt x="131763" y="277812"/>
                      <a:pt x="22225" y="277812"/>
                    </a:cubicBezTo>
                    <a:close/>
                    <a:moveTo>
                      <a:pt x="155575" y="244475"/>
                    </a:moveTo>
                    <a:lnTo>
                      <a:pt x="155575" y="266700"/>
                    </a:lnTo>
                    <a:lnTo>
                      <a:pt x="211138" y="266700"/>
                    </a:lnTo>
                    <a:lnTo>
                      <a:pt x="211138" y="244475"/>
                    </a:lnTo>
                    <a:close/>
                    <a:moveTo>
                      <a:pt x="22225" y="120650"/>
                    </a:moveTo>
                    <a:cubicBezTo>
                      <a:pt x="22225" y="120650"/>
                      <a:pt x="22225" y="120650"/>
                      <a:pt x="22225" y="263525"/>
                    </a:cubicBezTo>
                    <a:cubicBezTo>
                      <a:pt x="22225" y="263525"/>
                      <a:pt x="22225" y="263525"/>
                      <a:pt x="131763" y="263525"/>
                    </a:cubicBezTo>
                    <a:cubicBezTo>
                      <a:pt x="131763" y="263525"/>
                      <a:pt x="131763" y="263525"/>
                      <a:pt x="131763" y="120650"/>
                    </a:cubicBezTo>
                    <a:cubicBezTo>
                      <a:pt x="131763" y="120650"/>
                      <a:pt x="131763" y="120650"/>
                      <a:pt x="23529" y="120650"/>
                    </a:cubicBezTo>
                    <a:cubicBezTo>
                      <a:pt x="23529" y="120650"/>
                      <a:pt x="22225" y="120650"/>
                      <a:pt x="22225" y="120650"/>
                    </a:cubicBezTo>
                    <a:close/>
                    <a:moveTo>
                      <a:pt x="62683" y="22225"/>
                    </a:moveTo>
                    <a:cubicBezTo>
                      <a:pt x="56081" y="22225"/>
                      <a:pt x="50800" y="26178"/>
                      <a:pt x="50800" y="32767"/>
                    </a:cubicBezTo>
                    <a:cubicBezTo>
                      <a:pt x="50800" y="32767"/>
                      <a:pt x="50800" y="32767"/>
                      <a:pt x="50800" y="97336"/>
                    </a:cubicBezTo>
                    <a:cubicBezTo>
                      <a:pt x="50800" y="97336"/>
                      <a:pt x="50800" y="97336"/>
                      <a:pt x="132659" y="97336"/>
                    </a:cubicBezTo>
                    <a:cubicBezTo>
                      <a:pt x="144541" y="97336"/>
                      <a:pt x="155104" y="107878"/>
                      <a:pt x="155104" y="119737"/>
                    </a:cubicBezTo>
                    <a:cubicBezTo>
                      <a:pt x="155104" y="119737"/>
                      <a:pt x="155104" y="119737"/>
                      <a:pt x="155104" y="223838"/>
                    </a:cubicBezTo>
                    <a:cubicBezTo>
                      <a:pt x="155104" y="223838"/>
                      <a:pt x="155104" y="223838"/>
                      <a:pt x="305618" y="223838"/>
                    </a:cubicBezTo>
                    <a:cubicBezTo>
                      <a:pt x="312219" y="223838"/>
                      <a:pt x="317500" y="218567"/>
                      <a:pt x="317500" y="213296"/>
                    </a:cubicBezTo>
                    <a:lnTo>
                      <a:pt x="317500" y="32767"/>
                    </a:lnTo>
                    <a:cubicBezTo>
                      <a:pt x="317500" y="26178"/>
                      <a:pt x="312219" y="22225"/>
                      <a:pt x="305618" y="22225"/>
                    </a:cubicBezTo>
                    <a:cubicBezTo>
                      <a:pt x="305618" y="22225"/>
                      <a:pt x="305618" y="22225"/>
                      <a:pt x="62683" y="22225"/>
                    </a:cubicBezTo>
                    <a:close/>
                    <a:moveTo>
                      <a:pt x="62080" y="0"/>
                    </a:moveTo>
                    <a:cubicBezTo>
                      <a:pt x="62080" y="0"/>
                      <a:pt x="62080" y="0"/>
                      <a:pt x="305117" y="0"/>
                    </a:cubicBezTo>
                    <a:cubicBezTo>
                      <a:pt x="323609" y="0"/>
                      <a:pt x="338138" y="14505"/>
                      <a:pt x="338138" y="32966"/>
                    </a:cubicBezTo>
                    <a:cubicBezTo>
                      <a:pt x="338138" y="32966"/>
                      <a:pt x="338138" y="32966"/>
                      <a:pt x="338138" y="213621"/>
                    </a:cubicBezTo>
                    <a:cubicBezTo>
                      <a:pt x="338138" y="230764"/>
                      <a:pt x="323609" y="245269"/>
                      <a:pt x="305117" y="245269"/>
                    </a:cubicBezTo>
                    <a:cubicBezTo>
                      <a:pt x="305117" y="245269"/>
                      <a:pt x="305117" y="245269"/>
                      <a:pt x="233791" y="245269"/>
                    </a:cubicBezTo>
                    <a:cubicBezTo>
                      <a:pt x="233791" y="245269"/>
                      <a:pt x="233791" y="245269"/>
                      <a:pt x="233791" y="266367"/>
                    </a:cubicBezTo>
                    <a:cubicBezTo>
                      <a:pt x="233791" y="266367"/>
                      <a:pt x="233791" y="266367"/>
                      <a:pt x="265491" y="266367"/>
                    </a:cubicBezTo>
                    <a:cubicBezTo>
                      <a:pt x="270775" y="266367"/>
                      <a:pt x="276058" y="271642"/>
                      <a:pt x="276058" y="276916"/>
                    </a:cubicBezTo>
                    <a:cubicBezTo>
                      <a:pt x="276058" y="283510"/>
                      <a:pt x="270775" y="288784"/>
                      <a:pt x="265491" y="288784"/>
                    </a:cubicBezTo>
                    <a:cubicBezTo>
                      <a:pt x="265491" y="288784"/>
                      <a:pt x="265491" y="288784"/>
                      <a:pt x="154540" y="288784"/>
                    </a:cubicBezTo>
                    <a:cubicBezTo>
                      <a:pt x="154540" y="288784"/>
                      <a:pt x="154540" y="288784"/>
                      <a:pt x="154540" y="304608"/>
                    </a:cubicBezTo>
                    <a:cubicBezTo>
                      <a:pt x="154540" y="316476"/>
                      <a:pt x="143973" y="327025"/>
                      <a:pt x="132085" y="327025"/>
                    </a:cubicBezTo>
                    <a:cubicBezTo>
                      <a:pt x="132085" y="327025"/>
                      <a:pt x="132085" y="327025"/>
                      <a:pt x="22454" y="327025"/>
                    </a:cubicBezTo>
                    <a:cubicBezTo>
                      <a:pt x="10567" y="327025"/>
                      <a:pt x="0" y="316476"/>
                      <a:pt x="0" y="304608"/>
                    </a:cubicBezTo>
                    <a:cubicBezTo>
                      <a:pt x="0" y="304608"/>
                      <a:pt x="0" y="304608"/>
                      <a:pt x="0" y="119997"/>
                    </a:cubicBezTo>
                    <a:cubicBezTo>
                      <a:pt x="0" y="108129"/>
                      <a:pt x="10567" y="97580"/>
                      <a:pt x="22454" y="97580"/>
                    </a:cubicBezTo>
                    <a:cubicBezTo>
                      <a:pt x="22454" y="97580"/>
                      <a:pt x="22454" y="97580"/>
                      <a:pt x="29058" y="97580"/>
                    </a:cubicBezTo>
                    <a:cubicBezTo>
                      <a:pt x="29058" y="97580"/>
                      <a:pt x="29058" y="97580"/>
                      <a:pt x="29058" y="32966"/>
                    </a:cubicBezTo>
                    <a:cubicBezTo>
                      <a:pt x="29058" y="14505"/>
                      <a:pt x="43588" y="0"/>
                      <a:pt x="62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1665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808EFC-F63A-4F32-A04B-A023CF43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Achievement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E61510E-A36A-481E-AD02-4D1FB405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08711b99-5076-42ab-8052-9c6e5b89f4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20AC0B80-674E-4ECF-B31E-631F2C597AD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65149" y="1308654"/>
            <a:ext cx="11349397" cy="4518112"/>
            <a:chOff x="365149" y="1308654"/>
            <a:chExt cx="11349397" cy="4518112"/>
          </a:xfrm>
        </p:grpSpPr>
        <p:sp>
          <p:nvSpPr>
            <p:cNvPr id="6" name="íṥlïḍe">
              <a:extLst>
                <a:ext uri="{FF2B5EF4-FFF2-40B4-BE49-F238E27FC236}">
                  <a16:creationId xmlns:a16="http://schemas.microsoft.com/office/drawing/2014/main" xmlns="" id="{26A07435-0D48-4A56-A42F-D586F93531D2}"/>
                </a:ext>
              </a:extLst>
            </p:cNvPr>
            <p:cNvSpPr/>
            <p:nvPr/>
          </p:nvSpPr>
          <p:spPr>
            <a:xfrm flipH="1" flipV="1">
              <a:off x="3975654" y="1586073"/>
              <a:ext cx="4240694" cy="4240693"/>
            </a:xfrm>
            <a:prstGeom prst="arc">
              <a:avLst>
                <a:gd name="adj1" fmla="val 12136914"/>
                <a:gd name="adj2" fmla="val 20239707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íš1îḍé">
              <a:extLst>
                <a:ext uri="{FF2B5EF4-FFF2-40B4-BE49-F238E27FC236}">
                  <a16:creationId xmlns:a16="http://schemas.microsoft.com/office/drawing/2014/main" xmlns="" id="{8808E941-6C94-41A4-8A3B-3C2A15486756}"/>
                </a:ext>
              </a:extLst>
            </p:cNvPr>
            <p:cNvGrpSpPr/>
            <p:nvPr/>
          </p:nvGrpSpPr>
          <p:grpSpPr>
            <a:xfrm>
              <a:off x="365149" y="1308654"/>
              <a:ext cx="11349397" cy="4240693"/>
              <a:chOff x="365149" y="1586073"/>
              <a:chExt cx="11349397" cy="4240693"/>
            </a:xfrm>
          </p:grpSpPr>
          <p:sp>
            <p:nvSpPr>
              <p:cNvPr id="8" name="iŝļiďê">
                <a:extLst>
                  <a:ext uri="{FF2B5EF4-FFF2-40B4-BE49-F238E27FC236}">
                    <a16:creationId xmlns:a16="http://schemas.microsoft.com/office/drawing/2014/main" xmlns="" id="{6847A312-77BE-4034-B8C2-A5345C81B5B7}"/>
                  </a:ext>
                </a:extLst>
              </p:cNvPr>
              <p:cNvSpPr/>
              <p:nvPr/>
            </p:nvSpPr>
            <p:spPr>
              <a:xfrm>
                <a:off x="4535521" y="2145942"/>
                <a:ext cx="3120960" cy="3120955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60000" anchor="b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ïṣlïďe">
                <a:extLst>
                  <a:ext uri="{FF2B5EF4-FFF2-40B4-BE49-F238E27FC236}">
                    <a16:creationId xmlns:a16="http://schemas.microsoft.com/office/drawing/2014/main" xmlns="" id="{C0F04B42-0934-40F1-BA7A-34CD8AA03976}"/>
                  </a:ext>
                </a:extLst>
              </p:cNvPr>
              <p:cNvSpPr/>
              <p:nvPr/>
            </p:nvSpPr>
            <p:spPr>
              <a:xfrm>
                <a:off x="3301042" y="2896402"/>
                <a:ext cx="1620039" cy="1620036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ṣḻíďé">
                <a:extLst>
                  <a:ext uri="{FF2B5EF4-FFF2-40B4-BE49-F238E27FC236}">
                    <a16:creationId xmlns:a16="http://schemas.microsoft.com/office/drawing/2014/main" xmlns="" id="{D3045828-BBF0-44D1-8E7C-C48A5A6AB892}"/>
                  </a:ext>
                </a:extLst>
              </p:cNvPr>
              <p:cNvSpPr/>
              <p:nvPr/>
            </p:nvSpPr>
            <p:spPr>
              <a:xfrm>
                <a:off x="7270920" y="2896402"/>
                <a:ext cx="1620039" cy="1620036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ľíďê">
                <a:extLst>
                  <a:ext uri="{FF2B5EF4-FFF2-40B4-BE49-F238E27FC236}">
                    <a16:creationId xmlns:a16="http://schemas.microsoft.com/office/drawing/2014/main" xmlns="" id="{064D2034-0C12-4A5E-BA35-17996EA8CE20}"/>
                  </a:ext>
                </a:extLst>
              </p:cNvPr>
              <p:cNvSpPr/>
              <p:nvPr/>
            </p:nvSpPr>
            <p:spPr>
              <a:xfrm>
                <a:off x="3975654" y="1586073"/>
                <a:ext cx="4240694" cy="4240693"/>
              </a:xfrm>
              <a:prstGeom prst="arc">
                <a:avLst>
                  <a:gd name="adj1" fmla="val 12136914"/>
                  <a:gd name="adj2" fmla="val 20239707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ṩḷïďé">
                <a:extLst>
                  <a:ext uri="{FF2B5EF4-FFF2-40B4-BE49-F238E27FC236}">
                    <a16:creationId xmlns:a16="http://schemas.microsoft.com/office/drawing/2014/main" xmlns="" id="{589BBB24-ED44-44C6-AD8D-B44E359C7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393" y="3441049"/>
                <a:ext cx="637337" cy="530742"/>
              </a:xfrm>
              <a:custGeom>
                <a:avLst/>
                <a:gdLst>
                  <a:gd name="T0" fmla="*/ 1028 w 1149"/>
                  <a:gd name="T1" fmla="*/ 541 h 955"/>
                  <a:gd name="T2" fmla="*/ 1044 w 1149"/>
                  <a:gd name="T3" fmla="*/ 661 h 955"/>
                  <a:gd name="T4" fmla="*/ 1005 w 1149"/>
                  <a:gd name="T5" fmla="*/ 753 h 955"/>
                  <a:gd name="T6" fmla="*/ 915 w 1149"/>
                  <a:gd name="T7" fmla="*/ 813 h 955"/>
                  <a:gd name="T8" fmla="*/ 862 w 1149"/>
                  <a:gd name="T9" fmla="*/ 882 h 955"/>
                  <a:gd name="T10" fmla="*/ 786 w 1149"/>
                  <a:gd name="T11" fmla="*/ 926 h 955"/>
                  <a:gd name="T12" fmla="*/ 670 w 1149"/>
                  <a:gd name="T13" fmla="*/ 944 h 955"/>
                  <a:gd name="T14" fmla="*/ 702 w 1149"/>
                  <a:gd name="T15" fmla="*/ 895 h 955"/>
                  <a:gd name="T16" fmla="*/ 752 w 1149"/>
                  <a:gd name="T17" fmla="*/ 876 h 955"/>
                  <a:gd name="T18" fmla="*/ 670 w 1149"/>
                  <a:gd name="T19" fmla="*/ 761 h 955"/>
                  <a:gd name="T20" fmla="*/ 793 w 1149"/>
                  <a:gd name="T21" fmla="*/ 816 h 955"/>
                  <a:gd name="T22" fmla="*/ 854 w 1149"/>
                  <a:gd name="T23" fmla="*/ 819 h 955"/>
                  <a:gd name="T24" fmla="*/ 754 w 1149"/>
                  <a:gd name="T25" fmla="*/ 707 h 955"/>
                  <a:gd name="T26" fmla="*/ 767 w 1149"/>
                  <a:gd name="T27" fmla="*/ 662 h 955"/>
                  <a:gd name="T28" fmla="*/ 909 w 1149"/>
                  <a:gd name="T29" fmla="*/ 755 h 955"/>
                  <a:gd name="T30" fmla="*/ 948 w 1149"/>
                  <a:gd name="T31" fmla="*/ 714 h 955"/>
                  <a:gd name="T32" fmla="*/ 813 w 1149"/>
                  <a:gd name="T33" fmla="*/ 581 h 955"/>
                  <a:gd name="T34" fmla="*/ 858 w 1149"/>
                  <a:gd name="T35" fmla="*/ 566 h 955"/>
                  <a:gd name="T36" fmla="*/ 998 w 1149"/>
                  <a:gd name="T37" fmla="*/ 628 h 955"/>
                  <a:gd name="T38" fmla="*/ 683 w 1149"/>
                  <a:gd name="T39" fmla="*/ 301 h 955"/>
                  <a:gd name="T40" fmla="*/ 730 w 1149"/>
                  <a:gd name="T41" fmla="*/ 285 h 955"/>
                  <a:gd name="T42" fmla="*/ 97 w 1149"/>
                  <a:gd name="T43" fmla="*/ 439 h 955"/>
                  <a:gd name="T44" fmla="*/ 0 w 1149"/>
                  <a:gd name="T45" fmla="*/ 254 h 955"/>
                  <a:gd name="T46" fmla="*/ 174 w 1149"/>
                  <a:gd name="T47" fmla="*/ 32 h 955"/>
                  <a:gd name="T48" fmla="*/ 260 w 1149"/>
                  <a:gd name="T49" fmla="*/ 2 h 955"/>
                  <a:gd name="T50" fmla="*/ 362 w 1149"/>
                  <a:gd name="T51" fmla="*/ 59 h 955"/>
                  <a:gd name="T52" fmla="*/ 525 w 1149"/>
                  <a:gd name="T53" fmla="*/ 40 h 955"/>
                  <a:gd name="T54" fmla="*/ 338 w 1149"/>
                  <a:gd name="T55" fmla="*/ 112 h 955"/>
                  <a:gd name="T56" fmla="*/ 233 w 1149"/>
                  <a:gd name="T57" fmla="*/ 59 h 955"/>
                  <a:gd name="T58" fmla="*/ 60 w 1149"/>
                  <a:gd name="T59" fmla="*/ 267 h 955"/>
                  <a:gd name="T60" fmla="*/ 143 w 1149"/>
                  <a:gd name="T61" fmla="*/ 367 h 955"/>
                  <a:gd name="T62" fmla="*/ 149 w 1149"/>
                  <a:gd name="T63" fmla="*/ 500 h 955"/>
                  <a:gd name="T64" fmla="*/ 538 w 1149"/>
                  <a:gd name="T65" fmla="*/ 788 h 955"/>
                  <a:gd name="T66" fmla="*/ 512 w 1149"/>
                  <a:gd name="T67" fmla="*/ 773 h 955"/>
                  <a:gd name="T68" fmla="*/ 456 w 1149"/>
                  <a:gd name="T69" fmla="*/ 707 h 955"/>
                  <a:gd name="T70" fmla="*/ 394 w 1149"/>
                  <a:gd name="T71" fmla="*/ 710 h 955"/>
                  <a:gd name="T72" fmla="*/ 370 w 1149"/>
                  <a:gd name="T73" fmla="*/ 642 h 955"/>
                  <a:gd name="T74" fmla="*/ 295 w 1149"/>
                  <a:gd name="T75" fmla="*/ 627 h 955"/>
                  <a:gd name="T76" fmla="*/ 283 w 1149"/>
                  <a:gd name="T77" fmla="*/ 546 h 955"/>
                  <a:gd name="T78" fmla="*/ 195 w 1149"/>
                  <a:gd name="T79" fmla="*/ 527 h 955"/>
                  <a:gd name="T80" fmla="*/ 135 w 1149"/>
                  <a:gd name="T81" fmla="*/ 607 h 955"/>
                  <a:gd name="T82" fmla="*/ 174 w 1149"/>
                  <a:gd name="T83" fmla="*/ 681 h 955"/>
                  <a:gd name="T84" fmla="*/ 230 w 1149"/>
                  <a:gd name="T85" fmla="*/ 692 h 955"/>
                  <a:gd name="T86" fmla="*/ 239 w 1149"/>
                  <a:gd name="T87" fmla="*/ 794 h 955"/>
                  <a:gd name="T88" fmla="*/ 341 w 1149"/>
                  <a:gd name="T89" fmla="*/ 789 h 955"/>
                  <a:gd name="T90" fmla="*/ 358 w 1149"/>
                  <a:gd name="T91" fmla="*/ 843 h 955"/>
                  <a:gd name="T92" fmla="*/ 458 w 1149"/>
                  <a:gd name="T93" fmla="*/ 862 h 955"/>
                  <a:gd name="T94" fmla="*/ 478 w 1149"/>
                  <a:gd name="T95" fmla="*/ 883 h 955"/>
                  <a:gd name="T96" fmla="*/ 540 w 1149"/>
                  <a:gd name="T97" fmla="*/ 937 h 955"/>
                  <a:gd name="T98" fmla="*/ 618 w 1149"/>
                  <a:gd name="T99" fmla="*/ 894 h 955"/>
                  <a:gd name="T100" fmla="*/ 602 w 1149"/>
                  <a:gd name="T101" fmla="*/ 804 h 955"/>
                  <a:gd name="T102" fmla="*/ 1035 w 1149"/>
                  <a:gd name="T103" fmla="*/ 442 h 955"/>
                  <a:gd name="T104" fmla="*/ 1090 w 1149"/>
                  <a:gd name="T105" fmla="*/ 313 h 955"/>
                  <a:gd name="T106" fmla="*/ 1130 w 1149"/>
                  <a:gd name="T107" fmla="*/ 172 h 955"/>
                  <a:gd name="T108" fmla="*/ 864 w 1149"/>
                  <a:gd name="T109" fmla="*/ 42 h 955"/>
                  <a:gd name="T110" fmla="*/ 685 w 1149"/>
                  <a:gd name="T111" fmla="*/ 43 h 955"/>
                  <a:gd name="T112" fmla="*/ 333 w 1149"/>
                  <a:gd name="T113" fmla="*/ 247 h 955"/>
                  <a:gd name="T114" fmla="*/ 358 w 1149"/>
                  <a:gd name="T115" fmla="*/ 338 h 955"/>
                  <a:gd name="T116" fmla="*/ 609 w 1149"/>
                  <a:gd name="T117" fmla="*/ 222 h 955"/>
                  <a:gd name="T118" fmla="*/ 713 w 1149"/>
                  <a:gd name="T119" fmla="*/ 240 h 955"/>
                  <a:gd name="T120" fmla="*/ 797 w 1149"/>
                  <a:gd name="T121" fmla="*/ 256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49" h="955">
                    <a:moveTo>
                      <a:pt x="748" y="284"/>
                    </a:moveTo>
                    <a:lnTo>
                      <a:pt x="748" y="284"/>
                    </a:lnTo>
                    <a:lnTo>
                      <a:pt x="852" y="378"/>
                    </a:lnTo>
                    <a:lnTo>
                      <a:pt x="903" y="424"/>
                    </a:lnTo>
                    <a:lnTo>
                      <a:pt x="954" y="473"/>
                    </a:lnTo>
                    <a:lnTo>
                      <a:pt x="954" y="473"/>
                    </a:lnTo>
                    <a:lnTo>
                      <a:pt x="961" y="478"/>
                    </a:lnTo>
                    <a:lnTo>
                      <a:pt x="968" y="484"/>
                    </a:lnTo>
                    <a:lnTo>
                      <a:pt x="1006" y="518"/>
                    </a:lnTo>
                    <a:lnTo>
                      <a:pt x="1028" y="541"/>
                    </a:lnTo>
                    <a:lnTo>
                      <a:pt x="1028" y="541"/>
                    </a:lnTo>
                    <a:lnTo>
                      <a:pt x="1037" y="552"/>
                    </a:lnTo>
                    <a:lnTo>
                      <a:pt x="1044" y="562"/>
                    </a:lnTo>
                    <a:lnTo>
                      <a:pt x="1050" y="573"/>
                    </a:lnTo>
                    <a:lnTo>
                      <a:pt x="1054" y="585"/>
                    </a:lnTo>
                    <a:lnTo>
                      <a:pt x="1057" y="596"/>
                    </a:lnTo>
                    <a:lnTo>
                      <a:pt x="1057" y="607"/>
                    </a:lnTo>
                    <a:lnTo>
                      <a:pt x="1057" y="618"/>
                    </a:lnTo>
                    <a:lnTo>
                      <a:pt x="1056" y="630"/>
                    </a:lnTo>
                    <a:lnTo>
                      <a:pt x="1054" y="641"/>
                    </a:lnTo>
                    <a:lnTo>
                      <a:pt x="1049" y="651"/>
                    </a:lnTo>
                    <a:lnTo>
                      <a:pt x="1044" y="661"/>
                    </a:lnTo>
                    <a:lnTo>
                      <a:pt x="1038" y="671"/>
                    </a:lnTo>
                    <a:lnTo>
                      <a:pt x="1030" y="679"/>
                    </a:lnTo>
                    <a:lnTo>
                      <a:pt x="1022" y="686"/>
                    </a:lnTo>
                    <a:lnTo>
                      <a:pt x="1013" y="692"/>
                    </a:lnTo>
                    <a:lnTo>
                      <a:pt x="1003" y="697"/>
                    </a:lnTo>
                    <a:lnTo>
                      <a:pt x="1003" y="697"/>
                    </a:lnTo>
                    <a:lnTo>
                      <a:pt x="1006" y="709"/>
                    </a:lnTo>
                    <a:lnTo>
                      <a:pt x="1009" y="720"/>
                    </a:lnTo>
                    <a:lnTo>
                      <a:pt x="1009" y="731"/>
                    </a:lnTo>
                    <a:lnTo>
                      <a:pt x="1008" y="742"/>
                    </a:lnTo>
                    <a:lnTo>
                      <a:pt x="1005" y="753"/>
                    </a:lnTo>
                    <a:lnTo>
                      <a:pt x="1002" y="762"/>
                    </a:lnTo>
                    <a:lnTo>
                      <a:pt x="997" y="772"/>
                    </a:lnTo>
                    <a:lnTo>
                      <a:pt x="991" y="780"/>
                    </a:lnTo>
                    <a:lnTo>
                      <a:pt x="984" y="787"/>
                    </a:lnTo>
                    <a:lnTo>
                      <a:pt x="977" y="794"/>
                    </a:lnTo>
                    <a:lnTo>
                      <a:pt x="967" y="800"/>
                    </a:lnTo>
                    <a:lnTo>
                      <a:pt x="958" y="806"/>
                    </a:lnTo>
                    <a:lnTo>
                      <a:pt x="948" y="810"/>
                    </a:lnTo>
                    <a:lnTo>
                      <a:pt x="937" y="812"/>
                    </a:lnTo>
                    <a:lnTo>
                      <a:pt x="927" y="813"/>
                    </a:lnTo>
                    <a:lnTo>
                      <a:pt x="915" y="813"/>
                    </a:lnTo>
                    <a:lnTo>
                      <a:pt x="915" y="813"/>
                    </a:lnTo>
                    <a:lnTo>
                      <a:pt x="914" y="823"/>
                    </a:lnTo>
                    <a:lnTo>
                      <a:pt x="911" y="832"/>
                    </a:lnTo>
                    <a:lnTo>
                      <a:pt x="908" y="841"/>
                    </a:lnTo>
                    <a:lnTo>
                      <a:pt x="903" y="849"/>
                    </a:lnTo>
                    <a:lnTo>
                      <a:pt x="898" y="856"/>
                    </a:lnTo>
                    <a:lnTo>
                      <a:pt x="892" y="862"/>
                    </a:lnTo>
                    <a:lnTo>
                      <a:pt x="885" y="869"/>
                    </a:lnTo>
                    <a:lnTo>
                      <a:pt x="878" y="874"/>
                    </a:lnTo>
                    <a:lnTo>
                      <a:pt x="871" y="879"/>
                    </a:lnTo>
                    <a:lnTo>
                      <a:pt x="862" y="882"/>
                    </a:lnTo>
                    <a:lnTo>
                      <a:pt x="854" y="886"/>
                    </a:lnTo>
                    <a:lnTo>
                      <a:pt x="846" y="888"/>
                    </a:lnTo>
                    <a:lnTo>
                      <a:pt x="836" y="889"/>
                    </a:lnTo>
                    <a:lnTo>
                      <a:pt x="827" y="889"/>
                    </a:lnTo>
                    <a:lnTo>
                      <a:pt x="817" y="888"/>
                    </a:lnTo>
                    <a:lnTo>
                      <a:pt x="808" y="887"/>
                    </a:lnTo>
                    <a:lnTo>
                      <a:pt x="808" y="887"/>
                    </a:lnTo>
                    <a:lnTo>
                      <a:pt x="804" y="898"/>
                    </a:lnTo>
                    <a:lnTo>
                      <a:pt x="799" y="908"/>
                    </a:lnTo>
                    <a:lnTo>
                      <a:pt x="793" y="918"/>
                    </a:lnTo>
                    <a:lnTo>
                      <a:pt x="786" y="926"/>
                    </a:lnTo>
                    <a:lnTo>
                      <a:pt x="778" y="934"/>
                    </a:lnTo>
                    <a:lnTo>
                      <a:pt x="770" y="940"/>
                    </a:lnTo>
                    <a:lnTo>
                      <a:pt x="760" y="945"/>
                    </a:lnTo>
                    <a:lnTo>
                      <a:pt x="750" y="950"/>
                    </a:lnTo>
                    <a:lnTo>
                      <a:pt x="739" y="952"/>
                    </a:lnTo>
                    <a:lnTo>
                      <a:pt x="728" y="955"/>
                    </a:lnTo>
                    <a:lnTo>
                      <a:pt x="716" y="955"/>
                    </a:lnTo>
                    <a:lnTo>
                      <a:pt x="704" y="953"/>
                    </a:lnTo>
                    <a:lnTo>
                      <a:pt x="692" y="952"/>
                    </a:lnTo>
                    <a:lnTo>
                      <a:pt x="681" y="949"/>
                    </a:lnTo>
                    <a:lnTo>
                      <a:pt x="670" y="944"/>
                    </a:lnTo>
                    <a:lnTo>
                      <a:pt x="658" y="938"/>
                    </a:lnTo>
                    <a:lnTo>
                      <a:pt x="650" y="932"/>
                    </a:lnTo>
                    <a:lnTo>
                      <a:pt x="650" y="932"/>
                    </a:lnTo>
                    <a:lnTo>
                      <a:pt x="658" y="920"/>
                    </a:lnTo>
                    <a:lnTo>
                      <a:pt x="664" y="907"/>
                    </a:lnTo>
                    <a:lnTo>
                      <a:pt x="669" y="894"/>
                    </a:lnTo>
                    <a:lnTo>
                      <a:pt x="672" y="880"/>
                    </a:lnTo>
                    <a:lnTo>
                      <a:pt x="672" y="880"/>
                    </a:lnTo>
                    <a:lnTo>
                      <a:pt x="684" y="887"/>
                    </a:lnTo>
                    <a:lnTo>
                      <a:pt x="696" y="893"/>
                    </a:lnTo>
                    <a:lnTo>
                      <a:pt x="702" y="895"/>
                    </a:lnTo>
                    <a:lnTo>
                      <a:pt x="708" y="896"/>
                    </a:lnTo>
                    <a:lnTo>
                      <a:pt x="714" y="898"/>
                    </a:lnTo>
                    <a:lnTo>
                      <a:pt x="721" y="898"/>
                    </a:lnTo>
                    <a:lnTo>
                      <a:pt x="721" y="898"/>
                    </a:lnTo>
                    <a:lnTo>
                      <a:pt x="732" y="895"/>
                    </a:lnTo>
                    <a:lnTo>
                      <a:pt x="740" y="892"/>
                    </a:lnTo>
                    <a:lnTo>
                      <a:pt x="744" y="888"/>
                    </a:lnTo>
                    <a:lnTo>
                      <a:pt x="747" y="885"/>
                    </a:lnTo>
                    <a:lnTo>
                      <a:pt x="750" y="881"/>
                    </a:lnTo>
                    <a:lnTo>
                      <a:pt x="752" y="876"/>
                    </a:lnTo>
                    <a:lnTo>
                      <a:pt x="752" y="876"/>
                    </a:lnTo>
                    <a:lnTo>
                      <a:pt x="753" y="867"/>
                    </a:lnTo>
                    <a:lnTo>
                      <a:pt x="751" y="855"/>
                    </a:lnTo>
                    <a:lnTo>
                      <a:pt x="677" y="795"/>
                    </a:lnTo>
                    <a:lnTo>
                      <a:pt x="677" y="795"/>
                    </a:lnTo>
                    <a:lnTo>
                      <a:pt x="673" y="792"/>
                    </a:lnTo>
                    <a:lnTo>
                      <a:pt x="670" y="787"/>
                    </a:lnTo>
                    <a:lnTo>
                      <a:pt x="667" y="782"/>
                    </a:lnTo>
                    <a:lnTo>
                      <a:pt x="666" y="776"/>
                    </a:lnTo>
                    <a:lnTo>
                      <a:pt x="666" y="772"/>
                    </a:lnTo>
                    <a:lnTo>
                      <a:pt x="667" y="766"/>
                    </a:lnTo>
                    <a:lnTo>
                      <a:pt x="670" y="761"/>
                    </a:lnTo>
                    <a:lnTo>
                      <a:pt x="672" y="756"/>
                    </a:lnTo>
                    <a:lnTo>
                      <a:pt x="672" y="756"/>
                    </a:lnTo>
                    <a:lnTo>
                      <a:pt x="677" y="751"/>
                    </a:lnTo>
                    <a:lnTo>
                      <a:pt x="682" y="749"/>
                    </a:lnTo>
                    <a:lnTo>
                      <a:pt x="686" y="747"/>
                    </a:lnTo>
                    <a:lnTo>
                      <a:pt x="691" y="745"/>
                    </a:lnTo>
                    <a:lnTo>
                      <a:pt x="697" y="745"/>
                    </a:lnTo>
                    <a:lnTo>
                      <a:pt x="702" y="747"/>
                    </a:lnTo>
                    <a:lnTo>
                      <a:pt x="708" y="748"/>
                    </a:lnTo>
                    <a:lnTo>
                      <a:pt x="713" y="751"/>
                    </a:lnTo>
                    <a:lnTo>
                      <a:pt x="793" y="816"/>
                    </a:lnTo>
                    <a:lnTo>
                      <a:pt x="793" y="816"/>
                    </a:lnTo>
                    <a:lnTo>
                      <a:pt x="801" y="821"/>
                    </a:lnTo>
                    <a:lnTo>
                      <a:pt x="808" y="826"/>
                    </a:lnTo>
                    <a:lnTo>
                      <a:pt x="816" y="830"/>
                    </a:lnTo>
                    <a:lnTo>
                      <a:pt x="823" y="831"/>
                    </a:lnTo>
                    <a:lnTo>
                      <a:pt x="829" y="832"/>
                    </a:lnTo>
                    <a:lnTo>
                      <a:pt x="836" y="831"/>
                    </a:lnTo>
                    <a:lnTo>
                      <a:pt x="843" y="829"/>
                    </a:lnTo>
                    <a:lnTo>
                      <a:pt x="849" y="825"/>
                    </a:lnTo>
                    <a:lnTo>
                      <a:pt x="849" y="825"/>
                    </a:lnTo>
                    <a:lnTo>
                      <a:pt x="854" y="819"/>
                    </a:lnTo>
                    <a:lnTo>
                      <a:pt x="858" y="813"/>
                    </a:lnTo>
                    <a:lnTo>
                      <a:pt x="858" y="813"/>
                    </a:lnTo>
                    <a:lnTo>
                      <a:pt x="859" y="806"/>
                    </a:lnTo>
                    <a:lnTo>
                      <a:pt x="860" y="799"/>
                    </a:lnTo>
                    <a:lnTo>
                      <a:pt x="860" y="795"/>
                    </a:lnTo>
                    <a:lnTo>
                      <a:pt x="859" y="792"/>
                    </a:lnTo>
                    <a:lnTo>
                      <a:pt x="857" y="789"/>
                    </a:lnTo>
                    <a:lnTo>
                      <a:pt x="854" y="786"/>
                    </a:lnTo>
                    <a:lnTo>
                      <a:pt x="758" y="711"/>
                    </a:lnTo>
                    <a:lnTo>
                      <a:pt x="758" y="711"/>
                    </a:lnTo>
                    <a:lnTo>
                      <a:pt x="754" y="707"/>
                    </a:lnTo>
                    <a:lnTo>
                      <a:pt x="751" y="703"/>
                    </a:lnTo>
                    <a:lnTo>
                      <a:pt x="748" y="698"/>
                    </a:lnTo>
                    <a:lnTo>
                      <a:pt x="747" y="692"/>
                    </a:lnTo>
                    <a:lnTo>
                      <a:pt x="747" y="687"/>
                    </a:lnTo>
                    <a:lnTo>
                      <a:pt x="748" y="681"/>
                    </a:lnTo>
                    <a:lnTo>
                      <a:pt x="751" y="676"/>
                    </a:lnTo>
                    <a:lnTo>
                      <a:pt x="753" y="672"/>
                    </a:lnTo>
                    <a:lnTo>
                      <a:pt x="753" y="672"/>
                    </a:lnTo>
                    <a:lnTo>
                      <a:pt x="758" y="667"/>
                    </a:lnTo>
                    <a:lnTo>
                      <a:pt x="763" y="665"/>
                    </a:lnTo>
                    <a:lnTo>
                      <a:pt x="767" y="662"/>
                    </a:lnTo>
                    <a:lnTo>
                      <a:pt x="772" y="661"/>
                    </a:lnTo>
                    <a:lnTo>
                      <a:pt x="778" y="661"/>
                    </a:lnTo>
                    <a:lnTo>
                      <a:pt x="783" y="661"/>
                    </a:lnTo>
                    <a:lnTo>
                      <a:pt x="789" y="663"/>
                    </a:lnTo>
                    <a:lnTo>
                      <a:pt x="793" y="667"/>
                    </a:lnTo>
                    <a:lnTo>
                      <a:pt x="893" y="745"/>
                    </a:lnTo>
                    <a:lnTo>
                      <a:pt x="893" y="745"/>
                    </a:lnTo>
                    <a:lnTo>
                      <a:pt x="896" y="747"/>
                    </a:lnTo>
                    <a:lnTo>
                      <a:pt x="896" y="747"/>
                    </a:lnTo>
                    <a:lnTo>
                      <a:pt x="902" y="751"/>
                    </a:lnTo>
                    <a:lnTo>
                      <a:pt x="909" y="755"/>
                    </a:lnTo>
                    <a:lnTo>
                      <a:pt x="916" y="756"/>
                    </a:lnTo>
                    <a:lnTo>
                      <a:pt x="922" y="757"/>
                    </a:lnTo>
                    <a:lnTo>
                      <a:pt x="929" y="756"/>
                    </a:lnTo>
                    <a:lnTo>
                      <a:pt x="935" y="754"/>
                    </a:lnTo>
                    <a:lnTo>
                      <a:pt x="940" y="750"/>
                    </a:lnTo>
                    <a:lnTo>
                      <a:pt x="944" y="747"/>
                    </a:lnTo>
                    <a:lnTo>
                      <a:pt x="948" y="741"/>
                    </a:lnTo>
                    <a:lnTo>
                      <a:pt x="950" y="735"/>
                    </a:lnTo>
                    <a:lnTo>
                      <a:pt x="952" y="729"/>
                    </a:lnTo>
                    <a:lnTo>
                      <a:pt x="950" y="722"/>
                    </a:lnTo>
                    <a:lnTo>
                      <a:pt x="948" y="714"/>
                    </a:lnTo>
                    <a:lnTo>
                      <a:pt x="944" y="706"/>
                    </a:lnTo>
                    <a:lnTo>
                      <a:pt x="937" y="699"/>
                    </a:lnTo>
                    <a:lnTo>
                      <a:pt x="929" y="691"/>
                    </a:lnTo>
                    <a:lnTo>
                      <a:pt x="823" y="611"/>
                    </a:lnTo>
                    <a:lnTo>
                      <a:pt x="823" y="611"/>
                    </a:lnTo>
                    <a:lnTo>
                      <a:pt x="818" y="607"/>
                    </a:lnTo>
                    <a:lnTo>
                      <a:pt x="816" y="603"/>
                    </a:lnTo>
                    <a:lnTo>
                      <a:pt x="814" y="598"/>
                    </a:lnTo>
                    <a:lnTo>
                      <a:pt x="813" y="592"/>
                    </a:lnTo>
                    <a:lnTo>
                      <a:pt x="813" y="587"/>
                    </a:lnTo>
                    <a:lnTo>
                      <a:pt x="813" y="581"/>
                    </a:lnTo>
                    <a:lnTo>
                      <a:pt x="815" y="577"/>
                    </a:lnTo>
                    <a:lnTo>
                      <a:pt x="817" y="572"/>
                    </a:lnTo>
                    <a:lnTo>
                      <a:pt x="817" y="572"/>
                    </a:lnTo>
                    <a:lnTo>
                      <a:pt x="822" y="567"/>
                    </a:lnTo>
                    <a:lnTo>
                      <a:pt x="826" y="564"/>
                    </a:lnTo>
                    <a:lnTo>
                      <a:pt x="832" y="561"/>
                    </a:lnTo>
                    <a:lnTo>
                      <a:pt x="836" y="560"/>
                    </a:lnTo>
                    <a:lnTo>
                      <a:pt x="842" y="560"/>
                    </a:lnTo>
                    <a:lnTo>
                      <a:pt x="847" y="561"/>
                    </a:lnTo>
                    <a:lnTo>
                      <a:pt x="853" y="562"/>
                    </a:lnTo>
                    <a:lnTo>
                      <a:pt x="858" y="566"/>
                    </a:lnTo>
                    <a:lnTo>
                      <a:pt x="962" y="644"/>
                    </a:lnTo>
                    <a:lnTo>
                      <a:pt x="962" y="644"/>
                    </a:lnTo>
                    <a:lnTo>
                      <a:pt x="967" y="647"/>
                    </a:lnTo>
                    <a:lnTo>
                      <a:pt x="971" y="647"/>
                    </a:lnTo>
                    <a:lnTo>
                      <a:pt x="975" y="647"/>
                    </a:lnTo>
                    <a:lnTo>
                      <a:pt x="979" y="646"/>
                    </a:lnTo>
                    <a:lnTo>
                      <a:pt x="984" y="643"/>
                    </a:lnTo>
                    <a:lnTo>
                      <a:pt x="987" y="641"/>
                    </a:lnTo>
                    <a:lnTo>
                      <a:pt x="994" y="634"/>
                    </a:lnTo>
                    <a:lnTo>
                      <a:pt x="994" y="634"/>
                    </a:lnTo>
                    <a:lnTo>
                      <a:pt x="998" y="628"/>
                    </a:lnTo>
                    <a:lnTo>
                      <a:pt x="1000" y="621"/>
                    </a:lnTo>
                    <a:lnTo>
                      <a:pt x="1002" y="615"/>
                    </a:lnTo>
                    <a:lnTo>
                      <a:pt x="1002" y="607"/>
                    </a:lnTo>
                    <a:lnTo>
                      <a:pt x="999" y="600"/>
                    </a:lnTo>
                    <a:lnTo>
                      <a:pt x="997" y="593"/>
                    </a:lnTo>
                    <a:lnTo>
                      <a:pt x="993" y="587"/>
                    </a:lnTo>
                    <a:lnTo>
                      <a:pt x="987" y="581"/>
                    </a:lnTo>
                    <a:lnTo>
                      <a:pt x="966" y="559"/>
                    </a:lnTo>
                    <a:lnTo>
                      <a:pt x="685" y="303"/>
                    </a:lnTo>
                    <a:lnTo>
                      <a:pt x="685" y="303"/>
                    </a:lnTo>
                    <a:lnTo>
                      <a:pt x="683" y="301"/>
                    </a:lnTo>
                    <a:lnTo>
                      <a:pt x="683" y="298"/>
                    </a:lnTo>
                    <a:lnTo>
                      <a:pt x="682" y="296"/>
                    </a:lnTo>
                    <a:lnTo>
                      <a:pt x="683" y="292"/>
                    </a:lnTo>
                    <a:lnTo>
                      <a:pt x="684" y="290"/>
                    </a:lnTo>
                    <a:lnTo>
                      <a:pt x="686" y="289"/>
                    </a:lnTo>
                    <a:lnTo>
                      <a:pt x="689" y="288"/>
                    </a:lnTo>
                    <a:lnTo>
                      <a:pt x="692" y="288"/>
                    </a:lnTo>
                    <a:lnTo>
                      <a:pt x="692" y="288"/>
                    </a:lnTo>
                    <a:lnTo>
                      <a:pt x="706" y="288"/>
                    </a:lnTo>
                    <a:lnTo>
                      <a:pt x="719" y="286"/>
                    </a:lnTo>
                    <a:lnTo>
                      <a:pt x="730" y="285"/>
                    </a:lnTo>
                    <a:lnTo>
                      <a:pt x="744" y="284"/>
                    </a:lnTo>
                    <a:lnTo>
                      <a:pt x="744" y="284"/>
                    </a:lnTo>
                    <a:lnTo>
                      <a:pt x="748" y="284"/>
                    </a:lnTo>
                    <a:lnTo>
                      <a:pt x="748" y="284"/>
                    </a:lnTo>
                    <a:close/>
                    <a:moveTo>
                      <a:pt x="129" y="522"/>
                    </a:moveTo>
                    <a:lnTo>
                      <a:pt x="129" y="522"/>
                    </a:lnTo>
                    <a:lnTo>
                      <a:pt x="119" y="506"/>
                    </a:lnTo>
                    <a:lnTo>
                      <a:pt x="112" y="491"/>
                    </a:lnTo>
                    <a:lnTo>
                      <a:pt x="106" y="474"/>
                    </a:lnTo>
                    <a:lnTo>
                      <a:pt x="102" y="457"/>
                    </a:lnTo>
                    <a:lnTo>
                      <a:pt x="97" y="439"/>
                    </a:lnTo>
                    <a:lnTo>
                      <a:pt x="94" y="421"/>
                    </a:lnTo>
                    <a:lnTo>
                      <a:pt x="90" y="383"/>
                    </a:lnTo>
                    <a:lnTo>
                      <a:pt x="54" y="350"/>
                    </a:lnTo>
                    <a:lnTo>
                      <a:pt x="54" y="350"/>
                    </a:lnTo>
                    <a:lnTo>
                      <a:pt x="34" y="328"/>
                    </a:lnTo>
                    <a:lnTo>
                      <a:pt x="24" y="317"/>
                    </a:lnTo>
                    <a:lnTo>
                      <a:pt x="17" y="307"/>
                    </a:lnTo>
                    <a:lnTo>
                      <a:pt x="10" y="296"/>
                    </a:lnTo>
                    <a:lnTo>
                      <a:pt x="5" y="283"/>
                    </a:lnTo>
                    <a:lnTo>
                      <a:pt x="2" y="27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46"/>
                    </a:lnTo>
                    <a:lnTo>
                      <a:pt x="3" y="238"/>
                    </a:lnTo>
                    <a:lnTo>
                      <a:pt x="4" y="229"/>
                    </a:lnTo>
                    <a:lnTo>
                      <a:pt x="8" y="222"/>
                    </a:lnTo>
                    <a:lnTo>
                      <a:pt x="11" y="214"/>
                    </a:lnTo>
                    <a:lnTo>
                      <a:pt x="15" y="207"/>
                    </a:lnTo>
                    <a:lnTo>
                      <a:pt x="19" y="200"/>
                    </a:lnTo>
                    <a:lnTo>
                      <a:pt x="25" y="193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80" y="25"/>
                    </a:lnTo>
                    <a:lnTo>
                      <a:pt x="187" y="20"/>
                    </a:lnTo>
                    <a:lnTo>
                      <a:pt x="194" y="15"/>
                    </a:lnTo>
                    <a:lnTo>
                      <a:pt x="203" y="11"/>
                    </a:lnTo>
                    <a:lnTo>
                      <a:pt x="210" y="7"/>
                    </a:lnTo>
                    <a:lnTo>
                      <a:pt x="218" y="5"/>
                    </a:lnTo>
                    <a:lnTo>
                      <a:pt x="226" y="2"/>
                    </a:lnTo>
                    <a:lnTo>
                      <a:pt x="235" y="1"/>
                    </a:lnTo>
                    <a:lnTo>
                      <a:pt x="243" y="1"/>
                    </a:lnTo>
                    <a:lnTo>
                      <a:pt x="251" y="1"/>
                    </a:lnTo>
                    <a:lnTo>
                      <a:pt x="260" y="2"/>
                    </a:lnTo>
                    <a:lnTo>
                      <a:pt x="268" y="5"/>
                    </a:lnTo>
                    <a:lnTo>
                      <a:pt x="276" y="7"/>
                    </a:lnTo>
                    <a:lnTo>
                      <a:pt x="285" y="11"/>
                    </a:lnTo>
                    <a:lnTo>
                      <a:pt x="292" y="15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14" y="32"/>
                    </a:lnTo>
                    <a:lnTo>
                      <a:pt x="329" y="42"/>
                    </a:lnTo>
                    <a:lnTo>
                      <a:pt x="343" y="51"/>
                    </a:lnTo>
                    <a:lnTo>
                      <a:pt x="362" y="59"/>
                    </a:lnTo>
                    <a:lnTo>
                      <a:pt x="362" y="59"/>
                    </a:lnTo>
                    <a:lnTo>
                      <a:pt x="375" y="64"/>
                    </a:lnTo>
                    <a:lnTo>
                      <a:pt x="382" y="65"/>
                    </a:lnTo>
                    <a:lnTo>
                      <a:pt x="382" y="65"/>
                    </a:lnTo>
                    <a:lnTo>
                      <a:pt x="399" y="62"/>
                    </a:lnTo>
                    <a:lnTo>
                      <a:pt x="415" y="58"/>
                    </a:lnTo>
                    <a:lnTo>
                      <a:pt x="451" y="50"/>
                    </a:lnTo>
                    <a:lnTo>
                      <a:pt x="469" y="46"/>
                    </a:lnTo>
                    <a:lnTo>
                      <a:pt x="488" y="43"/>
                    </a:lnTo>
                    <a:lnTo>
                      <a:pt x="506" y="40"/>
                    </a:lnTo>
                    <a:lnTo>
                      <a:pt x="525" y="40"/>
                    </a:lnTo>
                    <a:lnTo>
                      <a:pt x="525" y="40"/>
                    </a:lnTo>
                    <a:lnTo>
                      <a:pt x="501" y="57"/>
                    </a:lnTo>
                    <a:lnTo>
                      <a:pt x="469" y="82"/>
                    </a:lnTo>
                    <a:lnTo>
                      <a:pt x="426" y="114"/>
                    </a:lnTo>
                    <a:lnTo>
                      <a:pt x="426" y="114"/>
                    </a:lnTo>
                    <a:lnTo>
                      <a:pt x="407" y="119"/>
                    </a:lnTo>
                    <a:lnTo>
                      <a:pt x="389" y="121"/>
                    </a:lnTo>
                    <a:lnTo>
                      <a:pt x="389" y="121"/>
                    </a:lnTo>
                    <a:lnTo>
                      <a:pt x="379" y="121"/>
                    </a:lnTo>
                    <a:lnTo>
                      <a:pt x="365" y="120"/>
                    </a:lnTo>
                    <a:lnTo>
                      <a:pt x="352" y="116"/>
                    </a:lnTo>
                    <a:lnTo>
                      <a:pt x="338" y="112"/>
                    </a:lnTo>
                    <a:lnTo>
                      <a:pt x="325" y="106"/>
                    </a:lnTo>
                    <a:lnTo>
                      <a:pt x="313" y="100"/>
                    </a:lnTo>
                    <a:lnTo>
                      <a:pt x="302" y="93"/>
                    </a:lnTo>
                    <a:lnTo>
                      <a:pt x="293" y="88"/>
                    </a:lnTo>
                    <a:lnTo>
                      <a:pt x="264" y="65"/>
                    </a:lnTo>
                    <a:lnTo>
                      <a:pt x="264" y="65"/>
                    </a:lnTo>
                    <a:lnTo>
                      <a:pt x="258" y="62"/>
                    </a:lnTo>
                    <a:lnTo>
                      <a:pt x="253" y="59"/>
                    </a:lnTo>
                    <a:lnTo>
                      <a:pt x="247" y="58"/>
                    </a:lnTo>
                    <a:lnTo>
                      <a:pt x="239" y="58"/>
                    </a:lnTo>
                    <a:lnTo>
                      <a:pt x="233" y="59"/>
                    </a:lnTo>
                    <a:lnTo>
                      <a:pt x="228" y="62"/>
                    </a:lnTo>
                    <a:lnTo>
                      <a:pt x="222" y="65"/>
                    </a:lnTo>
                    <a:lnTo>
                      <a:pt x="216" y="70"/>
                    </a:lnTo>
                    <a:lnTo>
                      <a:pt x="67" y="231"/>
                    </a:lnTo>
                    <a:lnTo>
                      <a:pt x="67" y="231"/>
                    </a:lnTo>
                    <a:lnTo>
                      <a:pt x="63" y="237"/>
                    </a:lnTo>
                    <a:lnTo>
                      <a:pt x="60" y="243"/>
                    </a:lnTo>
                    <a:lnTo>
                      <a:pt x="59" y="248"/>
                    </a:lnTo>
                    <a:lnTo>
                      <a:pt x="58" y="256"/>
                    </a:lnTo>
                    <a:lnTo>
                      <a:pt x="59" y="262"/>
                    </a:lnTo>
                    <a:lnTo>
                      <a:pt x="60" y="267"/>
                    </a:lnTo>
                    <a:lnTo>
                      <a:pt x="63" y="273"/>
                    </a:lnTo>
                    <a:lnTo>
                      <a:pt x="67" y="279"/>
                    </a:lnTo>
                    <a:lnTo>
                      <a:pt x="67" y="279"/>
                    </a:lnTo>
                    <a:lnTo>
                      <a:pt x="85" y="300"/>
                    </a:lnTo>
                    <a:lnTo>
                      <a:pt x="105" y="320"/>
                    </a:lnTo>
                    <a:lnTo>
                      <a:pt x="105" y="320"/>
                    </a:lnTo>
                    <a:lnTo>
                      <a:pt x="117" y="332"/>
                    </a:lnTo>
                    <a:lnTo>
                      <a:pt x="130" y="346"/>
                    </a:lnTo>
                    <a:lnTo>
                      <a:pt x="136" y="353"/>
                    </a:lnTo>
                    <a:lnTo>
                      <a:pt x="140" y="360"/>
                    </a:lnTo>
                    <a:lnTo>
                      <a:pt x="143" y="367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9" y="403"/>
                    </a:lnTo>
                    <a:lnTo>
                      <a:pt x="154" y="433"/>
                    </a:lnTo>
                    <a:lnTo>
                      <a:pt x="157" y="448"/>
                    </a:lnTo>
                    <a:lnTo>
                      <a:pt x="161" y="461"/>
                    </a:lnTo>
                    <a:lnTo>
                      <a:pt x="167" y="474"/>
                    </a:lnTo>
                    <a:lnTo>
                      <a:pt x="173" y="485"/>
                    </a:lnTo>
                    <a:lnTo>
                      <a:pt x="173" y="485"/>
                    </a:lnTo>
                    <a:lnTo>
                      <a:pt x="160" y="492"/>
                    </a:lnTo>
                    <a:lnTo>
                      <a:pt x="149" y="500"/>
                    </a:lnTo>
                    <a:lnTo>
                      <a:pt x="140" y="510"/>
                    </a:lnTo>
                    <a:lnTo>
                      <a:pt x="129" y="522"/>
                    </a:lnTo>
                    <a:lnTo>
                      <a:pt x="129" y="522"/>
                    </a:lnTo>
                    <a:close/>
                    <a:moveTo>
                      <a:pt x="602" y="804"/>
                    </a:moveTo>
                    <a:lnTo>
                      <a:pt x="602" y="804"/>
                    </a:lnTo>
                    <a:lnTo>
                      <a:pt x="593" y="797"/>
                    </a:lnTo>
                    <a:lnTo>
                      <a:pt x="582" y="792"/>
                    </a:lnTo>
                    <a:lnTo>
                      <a:pt x="571" y="788"/>
                    </a:lnTo>
                    <a:lnTo>
                      <a:pt x="560" y="786"/>
                    </a:lnTo>
                    <a:lnTo>
                      <a:pt x="549" y="786"/>
                    </a:lnTo>
                    <a:lnTo>
                      <a:pt x="538" y="788"/>
                    </a:lnTo>
                    <a:lnTo>
                      <a:pt x="527" y="791"/>
                    </a:lnTo>
                    <a:lnTo>
                      <a:pt x="518" y="797"/>
                    </a:lnTo>
                    <a:lnTo>
                      <a:pt x="518" y="797"/>
                    </a:lnTo>
                    <a:lnTo>
                      <a:pt x="514" y="797"/>
                    </a:lnTo>
                    <a:lnTo>
                      <a:pt x="512" y="795"/>
                    </a:lnTo>
                    <a:lnTo>
                      <a:pt x="512" y="795"/>
                    </a:lnTo>
                    <a:lnTo>
                      <a:pt x="511" y="794"/>
                    </a:lnTo>
                    <a:lnTo>
                      <a:pt x="511" y="791"/>
                    </a:lnTo>
                    <a:lnTo>
                      <a:pt x="511" y="791"/>
                    </a:lnTo>
                    <a:lnTo>
                      <a:pt x="512" y="782"/>
                    </a:lnTo>
                    <a:lnTo>
                      <a:pt x="512" y="773"/>
                    </a:lnTo>
                    <a:lnTo>
                      <a:pt x="509" y="763"/>
                    </a:lnTo>
                    <a:lnTo>
                      <a:pt x="507" y="754"/>
                    </a:lnTo>
                    <a:lnTo>
                      <a:pt x="503" y="745"/>
                    </a:lnTo>
                    <a:lnTo>
                      <a:pt x="499" y="737"/>
                    </a:lnTo>
                    <a:lnTo>
                      <a:pt x="493" y="729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77" y="716"/>
                    </a:lnTo>
                    <a:lnTo>
                      <a:pt x="467" y="710"/>
                    </a:lnTo>
                    <a:lnTo>
                      <a:pt x="456" y="707"/>
                    </a:lnTo>
                    <a:lnTo>
                      <a:pt x="444" y="705"/>
                    </a:lnTo>
                    <a:lnTo>
                      <a:pt x="433" y="705"/>
                    </a:lnTo>
                    <a:lnTo>
                      <a:pt x="423" y="706"/>
                    </a:lnTo>
                    <a:lnTo>
                      <a:pt x="412" y="710"/>
                    </a:lnTo>
                    <a:lnTo>
                      <a:pt x="401" y="716"/>
                    </a:lnTo>
                    <a:lnTo>
                      <a:pt x="401" y="716"/>
                    </a:lnTo>
                    <a:lnTo>
                      <a:pt x="399" y="716"/>
                    </a:lnTo>
                    <a:lnTo>
                      <a:pt x="396" y="714"/>
                    </a:lnTo>
                    <a:lnTo>
                      <a:pt x="396" y="714"/>
                    </a:lnTo>
                    <a:lnTo>
                      <a:pt x="394" y="713"/>
                    </a:lnTo>
                    <a:lnTo>
                      <a:pt x="394" y="710"/>
                    </a:lnTo>
                    <a:lnTo>
                      <a:pt x="394" y="710"/>
                    </a:lnTo>
                    <a:lnTo>
                      <a:pt x="395" y="700"/>
                    </a:lnTo>
                    <a:lnTo>
                      <a:pt x="395" y="692"/>
                    </a:lnTo>
                    <a:lnTo>
                      <a:pt x="394" y="682"/>
                    </a:lnTo>
                    <a:lnTo>
                      <a:pt x="392" y="673"/>
                    </a:lnTo>
                    <a:lnTo>
                      <a:pt x="388" y="665"/>
                    </a:lnTo>
                    <a:lnTo>
                      <a:pt x="383" y="656"/>
                    </a:lnTo>
                    <a:lnTo>
                      <a:pt x="377" y="648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63" y="636"/>
                    </a:lnTo>
                    <a:lnTo>
                      <a:pt x="355" y="631"/>
                    </a:lnTo>
                    <a:lnTo>
                      <a:pt x="345" y="628"/>
                    </a:lnTo>
                    <a:lnTo>
                      <a:pt x="337" y="625"/>
                    </a:lnTo>
                    <a:lnTo>
                      <a:pt x="327" y="624"/>
                    </a:lnTo>
                    <a:lnTo>
                      <a:pt x="318" y="624"/>
                    </a:lnTo>
                    <a:lnTo>
                      <a:pt x="308" y="625"/>
                    </a:lnTo>
                    <a:lnTo>
                      <a:pt x="300" y="628"/>
                    </a:lnTo>
                    <a:lnTo>
                      <a:pt x="300" y="628"/>
                    </a:lnTo>
                    <a:lnTo>
                      <a:pt x="298" y="628"/>
                    </a:lnTo>
                    <a:lnTo>
                      <a:pt x="295" y="627"/>
                    </a:lnTo>
                    <a:lnTo>
                      <a:pt x="295" y="627"/>
                    </a:lnTo>
                    <a:lnTo>
                      <a:pt x="294" y="624"/>
                    </a:lnTo>
                    <a:lnTo>
                      <a:pt x="294" y="622"/>
                    </a:lnTo>
                    <a:lnTo>
                      <a:pt x="294" y="622"/>
                    </a:lnTo>
                    <a:lnTo>
                      <a:pt x="298" y="610"/>
                    </a:lnTo>
                    <a:lnTo>
                      <a:pt x="300" y="599"/>
                    </a:lnTo>
                    <a:lnTo>
                      <a:pt x="300" y="587"/>
                    </a:lnTo>
                    <a:lnTo>
                      <a:pt x="299" y="577"/>
                    </a:lnTo>
                    <a:lnTo>
                      <a:pt x="295" y="566"/>
                    </a:lnTo>
                    <a:lnTo>
                      <a:pt x="291" y="555"/>
                    </a:lnTo>
                    <a:lnTo>
                      <a:pt x="283" y="546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69" y="533"/>
                    </a:lnTo>
                    <a:lnTo>
                      <a:pt x="263" y="529"/>
                    </a:lnTo>
                    <a:lnTo>
                      <a:pt x="256" y="525"/>
                    </a:lnTo>
                    <a:lnTo>
                      <a:pt x="250" y="523"/>
                    </a:lnTo>
                    <a:lnTo>
                      <a:pt x="236" y="520"/>
                    </a:lnTo>
                    <a:lnTo>
                      <a:pt x="222" y="520"/>
                    </a:lnTo>
                    <a:lnTo>
                      <a:pt x="209" y="522"/>
                    </a:lnTo>
                    <a:lnTo>
                      <a:pt x="195" y="527"/>
                    </a:lnTo>
                    <a:lnTo>
                      <a:pt x="190" y="530"/>
                    </a:lnTo>
                    <a:lnTo>
                      <a:pt x="184" y="535"/>
                    </a:lnTo>
                    <a:lnTo>
                      <a:pt x="178" y="540"/>
                    </a:lnTo>
                    <a:lnTo>
                      <a:pt x="173" y="544"/>
                    </a:lnTo>
                    <a:lnTo>
                      <a:pt x="151" y="568"/>
                    </a:lnTo>
                    <a:lnTo>
                      <a:pt x="151" y="568"/>
                    </a:lnTo>
                    <a:lnTo>
                      <a:pt x="147" y="574"/>
                    </a:lnTo>
                    <a:lnTo>
                      <a:pt x="143" y="581"/>
                    </a:lnTo>
                    <a:lnTo>
                      <a:pt x="140" y="587"/>
                    </a:lnTo>
                    <a:lnTo>
                      <a:pt x="137" y="594"/>
                    </a:lnTo>
                    <a:lnTo>
                      <a:pt x="135" y="607"/>
                    </a:lnTo>
                    <a:lnTo>
                      <a:pt x="134" y="622"/>
                    </a:lnTo>
                    <a:lnTo>
                      <a:pt x="136" y="635"/>
                    </a:lnTo>
                    <a:lnTo>
                      <a:pt x="142" y="648"/>
                    </a:lnTo>
                    <a:lnTo>
                      <a:pt x="146" y="655"/>
                    </a:lnTo>
                    <a:lnTo>
                      <a:pt x="149" y="661"/>
                    </a:lnTo>
                    <a:lnTo>
                      <a:pt x="154" y="666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66" y="676"/>
                    </a:lnTo>
                    <a:lnTo>
                      <a:pt x="174" y="681"/>
                    </a:lnTo>
                    <a:lnTo>
                      <a:pt x="182" y="685"/>
                    </a:lnTo>
                    <a:lnTo>
                      <a:pt x="191" y="687"/>
                    </a:lnTo>
                    <a:lnTo>
                      <a:pt x="199" y="688"/>
                    </a:lnTo>
                    <a:lnTo>
                      <a:pt x="207" y="688"/>
                    </a:lnTo>
                    <a:lnTo>
                      <a:pt x="216" y="688"/>
                    </a:lnTo>
                    <a:lnTo>
                      <a:pt x="224" y="687"/>
                    </a:lnTo>
                    <a:lnTo>
                      <a:pt x="224" y="687"/>
                    </a:lnTo>
                    <a:lnTo>
                      <a:pt x="228" y="687"/>
                    </a:lnTo>
                    <a:lnTo>
                      <a:pt x="230" y="688"/>
                    </a:lnTo>
                    <a:lnTo>
                      <a:pt x="230" y="688"/>
                    </a:lnTo>
                    <a:lnTo>
                      <a:pt x="230" y="692"/>
                    </a:lnTo>
                    <a:lnTo>
                      <a:pt x="229" y="694"/>
                    </a:lnTo>
                    <a:lnTo>
                      <a:pt x="229" y="694"/>
                    </a:lnTo>
                    <a:lnTo>
                      <a:pt x="222" y="706"/>
                    </a:lnTo>
                    <a:lnTo>
                      <a:pt x="217" y="719"/>
                    </a:lnTo>
                    <a:lnTo>
                      <a:pt x="214" y="732"/>
                    </a:lnTo>
                    <a:lnTo>
                      <a:pt x="214" y="745"/>
                    </a:lnTo>
                    <a:lnTo>
                      <a:pt x="217" y="758"/>
                    </a:lnTo>
                    <a:lnTo>
                      <a:pt x="222" y="772"/>
                    </a:lnTo>
                    <a:lnTo>
                      <a:pt x="229" y="783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50" y="801"/>
                    </a:lnTo>
                    <a:lnTo>
                      <a:pt x="263" y="807"/>
                    </a:lnTo>
                    <a:lnTo>
                      <a:pt x="276" y="811"/>
                    </a:lnTo>
                    <a:lnTo>
                      <a:pt x="289" y="811"/>
                    </a:lnTo>
                    <a:lnTo>
                      <a:pt x="302" y="810"/>
                    </a:lnTo>
                    <a:lnTo>
                      <a:pt x="316" y="805"/>
                    </a:lnTo>
                    <a:lnTo>
                      <a:pt x="327" y="799"/>
                    </a:lnTo>
                    <a:lnTo>
                      <a:pt x="338" y="791"/>
                    </a:lnTo>
                    <a:lnTo>
                      <a:pt x="338" y="791"/>
                    </a:lnTo>
                    <a:lnTo>
                      <a:pt x="341" y="789"/>
                    </a:lnTo>
                    <a:lnTo>
                      <a:pt x="343" y="789"/>
                    </a:lnTo>
                    <a:lnTo>
                      <a:pt x="343" y="789"/>
                    </a:lnTo>
                    <a:lnTo>
                      <a:pt x="345" y="792"/>
                    </a:lnTo>
                    <a:lnTo>
                      <a:pt x="345" y="794"/>
                    </a:lnTo>
                    <a:lnTo>
                      <a:pt x="345" y="794"/>
                    </a:lnTo>
                    <a:lnTo>
                      <a:pt x="345" y="802"/>
                    </a:lnTo>
                    <a:lnTo>
                      <a:pt x="346" y="811"/>
                    </a:lnTo>
                    <a:lnTo>
                      <a:pt x="348" y="820"/>
                    </a:lnTo>
                    <a:lnTo>
                      <a:pt x="350" y="827"/>
                    </a:lnTo>
                    <a:lnTo>
                      <a:pt x="354" y="836"/>
                    </a:lnTo>
                    <a:lnTo>
                      <a:pt x="358" y="843"/>
                    </a:lnTo>
                    <a:lnTo>
                      <a:pt x="364" y="850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82" y="864"/>
                    </a:lnTo>
                    <a:lnTo>
                      <a:pt x="394" y="870"/>
                    </a:lnTo>
                    <a:lnTo>
                      <a:pt x="407" y="874"/>
                    </a:lnTo>
                    <a:lnTo>
                      <a:pt x="420" y="874"/>
                    </a:lnTo>
                    <a:lnTo>
                      <a:pt x="433" y="873"/>
                    </a:lnTo>
                    <a:lnTo>
                      <a:pt x="446" y="868"/>
                    </a:lnTo>
                    <a:lnTo>
                      <a:pt x="458" y="862"/>
                    </a:lnTo>
                    <a:lnTo>
                      <a:pt x="469" y="854"/>
                    </a:lnTo>
                    <a:lnTo>
                      <a:pt x="469" y="854"/>
                    </a:lnTo>
                    <a:lnTo>
                      <a:pt x="471" y="852"/>
                    </a:lnTo>
                    <a:lnTo>
                      <a:pt x="474" y="852"/>
                    </a:lnTo>
                    <a:lnTo>
                      <a:pt x="474" y="852"/>
                    </a:lnTo>
                    <a:lnTo>
                      <a:pt x="476" y="855"/>
                    </a:lnTo>
                    <a:lnTo>
                      <a:pt x="477" y="857"/>
                    </a:lnTo>
                    <a:lnTo>
                      <a:pt x="477" y="857"/>
                    </a:lnTo>
                    <a:lnTo>
                      <a:pt x="476" y="865"/>
                    </a:lnTo>
                    <a:lnTo>
                      <a:pt x="477" y="874"/>
                    </a:lnTo>
                    <a:lnTo>
                      <a:pt x="478" y="883"/>
                    </a:lnTo>
                    <a:lnTo>
                      <a:pt x="482" y="890"/>
                    </a:lnTo>
                    <a:lnTo>
                      <a:pt x="486" y="899"/>
                    </a:lnTo>
                    <a:lnTo>
                      <a:pt x="489" y="906"/>
                    </a:lnTo>
                    <a:lnTo>
                      <a:pt x="495" y="913"/>
                    </a:lnTo>
                    <a:lnTo>
                      <a:pt x="502" y="920"/>
                    </a:lnTo>
                    <a:lnTo>
                      <a:pt x="502" y="920"/>
                    </a:lnTo>
                    <a:lnTo>
                      <a:pt x="507" y="924"/>
                    </a:lnTo>
                    <a:lnTo>
                      <a:pt x="514" y="928"/>
                    </a:lnTo>
                    <a:lnTo>
                      <a:pt x="520" y="931"/>
                    </a:lnTo>
                    <a:lnTo>
                      <a:pt x="527" y="933"/>
                    </a:lnTo>
                    <a:lnTo>
                      <a:pt x="540" y="937"/>
                    </a:lnTo>
                    <a:lnTo>
                      <a:pt x="555" y="937"/>
                    </a:lnTo>
                    <a:lnTo>
                      <a:pt x="569" y="934"/>
                    </a:lnTo>
                    <a:lnTo>
                      <a:pt x="582" y="930"/>
                    </a:lnTo>
                    <a:lnTo>
                      <a:pt x="588" y="926"/>
                    </a:lnTo>
                    <a:lnTo>
                      <a:pt x="594" y="923"/>
                    </a:lnTo>
                    <a:lnTo>
                      <a:pt x="599" y="918"/>
                    </a:lnTo>
                    <a:lnTo>
                      <a:pt x="604" y="912"/>
                    </a:lnTo>
                    <a:lnTo>
                      <a:pt x="609" y="906"/>
                    </a:lnTo>
                    <a:lnTo>
                      <a:pt x="609" y="906"/>
                    </a:lnTo>
                    <a:lnTo>
                      <a:pt x="614" y="900"/>
                    </a:lnTo>
                    <a:lnTo>
                      <a:pt x="618" y="894"/>
                    </a:lnTo>
                    <a:lnTo>
                      <a:pt x="621" y="887"/>
                    </a:lnTo>
                    <a:lnTo>
                      <a:pt x="623" y="881"/>
                    </a:lnTo>
                    <a:lnTo>
                      <a:pt x="627" y="867"/>
                    </a:lnTo>
                    <a:lnTo>
                      <a:pt x="627" y="854"/>
                    </a:lnTo>
                    <a:lnTo>
                      <a:pt x="625" y="839"/>
                    </a:lnTo>
                    <a:lnTo>
                      <a:pt x="620" y="826"/>
                    </a:lnTo>
                    <a:lnTo>
                      <a:pt x="616" y="820"/>
                    </a:lnTo>
                    <a:lnTo>
                      <a:pt x="612" y="814"/>
                    </a:lnTo>
                    <a:lnTo>
                      <a:pt x="607" y="808"/>
                    </a:lnTo>
                    <a:lnTo>
                      <a:pt x="602" y="804"/>
                    </a:lnTo>
                    <a:lnTo>
                      <a:pt x="602" y="804"/>
                    </a:lnTo>
                    <a:close/>
                    <a:moveTo>
                      <a:pt x="797" y="256"/>
                    </a:moveTo>
                    <a:lnTo>
                      <a:pt x="797" y="256"/>
                    </a:lnTo>
                    <a:lnTo>
                      <a:pt x="987" y="439"/>
                    </a:lnTo>
                    <a:lnTo>
                      <a:pt x="987" y="439"/>
                    </a:lnTo>
                    <a:lnTo>
                      <a:pt x="994" y="443"/>
                    </a:lnTo>
                    <a:lnTo>
                      <a:pt x="1002" y="447"/>
                    </a:lnTo>
                    <a:lnTo>
                      <a:pt x="1010" y="449"/>
                    </a:lnTo>
                    <a:lnTo>
                      <a:pt x="1019" y="448"/>
                    </a:lnTo>
                    <a:lnTo>
                      <a:pt x="1019" y="448"/>
                    </a:lnTo>
                    <a:lnTo>
                      <a:pt x="1028" y="446"/>
                    </a:lnTo>
                    <a:lnTo>
                      <a:pt x="1035" y="442"/>
                    </a:lnTo>
                    <a:lnTo>
                      <a:pt x="1042" y="436"/>
                    </a:lnTo>
                    <a:lnTo>
                      <a:pt x="1047" y="429"/>
                    </a:lnTo>
                    <a:lnTo>
                      <a:pt x="1047" y="429"/>
                    </a:lnTo>
                    <a:lnTo>
                      <a:pt x="1057" y="409"/>
                    </a:lnTo>
                    <a:lnTo>
                      <a:pt x="1066" y="388"/>
                    </a:lnTo>
                    <a:lnTo>
                      <a:pt x="1072" y="365"/>
                    </a:lnTo>
                    <a:lnTo>
                      <a:pt x="1078" y="341"/>
                    </a:lnTo>
                    <a:lnTo>
                      <a:pt x="1078" y="341"/>
                    </a:lnTo>
                    <a:lnTo>
                      <a:pt x="1080" y="330"/>
                    </a:lnTo>
                    <a:lnTo>
                      <a:pt x="1084" y="321"/>
                    </a:lnTo>
                    <a:lnTo>
                      <a:pt x="1090" y="313"/>
                    </a:lnTo>
                    <a:lnTo>
                      <a:pt x="1095" y="304"/>
                    </a:lnTo>
                    <a:lnTo>
                      <a:pt x="1129" y="269"/>
                    </a:lnTo>
                    <a:lnTo>
                      <a:pt x="1129" y="269"/>
                    </a:lnTo>
                    <a:lnTo>
                      <a:pt x="1138" y="258"/>
                    </a:lnTo>
                    <a:lnTo>
                      <a:pt x="1144" y="246"/>
                    </a:lnTo>
                    <a:lnTo>
                      <a:pt x="1148" y="233"/>
                    </a:lnTo>
                    <a:lnTo>
                      <a:pt x="1149" y="220"/>
                    </a:lnTo>
                    <a:lnTo>
                      <a:pt x="1148" y="208"/>
                    </a:lnTo>
                    <a:lnTo>
                      <a:pt x="1144" y="195"/>
                    </a:lnTo>
                    <a:lnTo>
                      <a:pt x="1138" y="183"/>
                    </a:lnTo>
                    <a:lnTo>
                      <a:pt x="1130" y="172"/>
                    </a:lnTo>
                    <a:lnTo>
                      <a:pt x="993" y="23"/>
                    </a:lnTo>
                    <a:lnTo>
                      <a:pt x="993" y="23"/>
                    </a:lnTo>
                    <a:lnTo>
                      <a:pt x="983" y="13"/>
                    </a:lnTo>
                    <a:lnTo>
                      <a:pt x="972" y="7"/>
                    </a:lnTo>
                    <a:lnTo>
                      <a:pt x="959" y="2"/>
                    </a:lnTo>
                    <a:lnTo>
                      <a:pt x="946" y="0"/>
                    </a:lnTo>
                    <a:lnTo>
                      <a:pt x="933" y="0"/>
                    </a:lnTo>
                    <a:lnTo>
                      <a:pt x="920" y="2"/>
                    </a:lnTo>
                    <a:lnTo>
                      <a:pt x="908" y="7"/>
                    </a:lnTo>
                    <a:lnTo>
                      <a:pt x="896" y="15"/>
                    </a:lnTo>
                    <a:lnTo>
                      <a:pt x="864" y="42"/>
                    </a:lnTo>
                    <a:lnTo>
                      <a:pt x="864" y="42"/>
                    </a:lnTo>
                    <a:lnTo>
                      <a:pt x="852" y="49"/>
                    </a:lnTo>
                    <a:lnTo>
                      <a:pt x="845" y="52"/>
                    </a:lnTo>
                    <a:lnTo>
                      <a:pt x="839" y="55"/>
                    </a:lnTo>
                    <a:lnTo>
                      <a:pt x="832" y="56"/>
                    </a:lnTo>
                    <a:lnTo>
                      <a:pt x="824" y="57"/>
                    </a:lnTo>
                    <a:lnTo>
                      <a:pt x="810" y="57"/>
                    </a:lnTo>
                    <a:lnTo>
                      <a:pt x="810" y="57"/>
                    </a:lnTo>
                    <a:lnTo>
                      <a:pt x="708" y="44"/>
                    </a:lnTo>
                    <a:lnTo>
                      <a:pt x="708" y="44"/>
                    </a:lnTo>
                    <a:lnTo>
                      <a:pt x="685" y="43"/>
                    </a:lnTo>
                    <a:lnTo>
                      <a:pt x="662" y="43"/>
                    </a:lnTo>
                    <a:lnTo>
                      <a:pt x="639" y="45"/>
                    </a:lnTo>
                    <a:lnTo>
                      <a:pt x="618" y="50"/>
                    </a:lnTo>
                    <a:lnTo>
                      <a:pt x="596" y="57"/>
                    </a:lnTo>
                    <a:lnTo>
                      <a:pt x="575" y="67"/>
                    </a:lnTo>
                    <a:lnTo>
                      <a:pt x="555" y="77"/>
                    </a:lnTo>
                    <a:lnTo>
                      <a:pt x="535" y="92"/>
                    </a:lnTo>
                    <a:lnTo>
                      <a:pt x="535" y="92"/>
                    </a:lnTo>
                    <a:lnTo>
                      <a:pt x="434" y="169"/>
                    </a:lnTo>
                    <a:lnTo>
                      <a:pt x="333" y="247"/>
                    </a:lnTo>
                    <a:lnTo>
                      <a:pt x="333" y="247"/>
                    </a:lnTo>
                    <a:lnTo>
                      <a:pt x="323" y="257"/>
                    </a:lnTo>
                    <a:lnTo>
                      <a:pt x="316" y="267"/>
                    </a:lnTo>
                    <a:lnTo>
                      <a:pt x="311" y="278"/>
                    </a:lnTo>
                    <a:lnTo>
                      <a:pt x="310" y="288"/>
                    </a:lnTo>
                    <a:lnTo>
                      <a:pt x="311" y="298"/>
                    </a:lnTo>
                    <a:lnTo>
                      <a:pt x="314" y="308"/>
                    </a:lnTo>
                    <a:lnTo>
                      <a:pt x="320" y="316"/>
                    </a:lnTo>
                    <a:lnTo>
                      <a:pt x="327" y="323"/>
                    </a:lnTo>
                    <a:lnTo>
                      <a:pt x="336" y="329"/>
                    </a:lnTo>
                    <a:lnTo>
                      <a:pt x="346" y="335"/>
                    </a:lnTo>
                    <a:lnTo>
                      <a:pt x="358" y="338"/>
                    </a:lnTo>
                    <a:lnTo>
                      <a:pt x="371" y="340"/>
                    </a:lnTo>
                    <a:lnTo>
                      <a:pt x="386" y="339"/>
                    </a:lnTo>
                    <a:lnTo>
                      <a:pt x="400" y="336"/>
                    </a:lnTo>
                    <a:lnTo>
                      <a:pt x="414" y="332"/>
                    </a:lnTo>
                    <a:lnTo>
                      <a:pt x="430" y="323"/>
                    </a:lnTo>
                    <a:lnTo>
                      <a:pt x="576" y="233"/>
                    </a:lnTo>
                    <a:lnTo>
                      <a:pt x="576" y="233"/>
                    </a:lnTo>
                    <a:lnTo>
                      <a:pt x="584" y="228"/>
                    </a:lnTo>
                    <a:lnTo>
                      <a:pt x="593" y="225"/>
                    </a:lnTo>
                    <a:lnTo>
                      <a:pt x="601" y="223"/>
                    </a:lnTo>
                    <a:lnTo>
                      <a:pt x="609" y="222"/>
                    </a:lnTo>
                    <a:lnTo>
                      <a:pt x="618" y="222"/>
                    </a:lnTo>
                    <a:lnTo>
                      <a:pt x="626" y="222"/>
                    </a:lnTo>
                    <a:lnTo>
                      <a:pt x="634" y="225"/>
                    </a:lnTo>
                    <a:lnTo>
                      <a:pt x="643" y="228"/>
                    </a:lnTo>
                    <a:lnTo>
                      <a:pt x="643" y="228"/>
                    </a:lnTo>
                    <a:lnTo>
                      <a:pt x="653" y="232"/>
                    </a:lnTo>
                    <a:lnTo>
                      <a:pt x="665" y="235"/>
                    </a:lnTo>
                    <a:lnTo>
                      <a:pt x="677" y="238"/>
                    </a:lnTo>
                    <a:lnTo>
                      <a:pt x="689" y="239"/>
                    </a:lnTo>
                    <a:lnTo>
                      <a:pt x="701" y="240"/>
                    </a:lnTo>
                    <a:lnTo>
                      <a:pt x="713" y="240"/>
                    </a:lnTo>
                    <a:lnTo>
                      <a:pt x="725" y="239"/>
                    </a:lnTo>
                    <a:lnTo>
                      <a:pt x="735" y="238"/>
                    </a:lnTo>
                    <a:lnTo>
                      <a:pt x="735" y="238"/>
                    </a:lnTo>
                    <a:lnTo>
                      <a:pt x="744" y="237"/>
                    </a:lnTo>
                    <a:lnTo>
                      <a:pt x="752" y="237"/>
                    </a:lnTo>
                    <a:lnTo>
                      <a:pt x="760" y="237"/>
                    </a:lnTo>
                    <a:lnTo>
                      <a:pt x="769" y="239"/>
                    </a:lnTo>
                    <a:lnTo>
                      <a:pt x="776" y="241"/>
                    </a:lnTo>
                    <a:lnTo>
                      <a:pt x="783" y="246"/>
                    </a:lnTo>
                    <a:lnTo>
                      <a:pt x="790" y="251"/>
                    </a:lnTo>
                    <a:lnTo>
                      <a:pt x="797" y="256"/>
                    </a:lnTo>
                    <a:lnTo>
                      <a:pt x="797" y="256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ṧľîḓe">
                <a:extLst>
                  <a:ext uri="{FF2B5EF4-FFF2-40B4-BE49-F238E27FC236}">
                    <a16:creationId xmlns:a16="http://schemas.microsoft.com/office/drawing/2014/main" xmlns="" id="{565B3AB7-82F8-462D-AE3F-3C41CD881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6670" y="3368320"/>
                <a:ext cx="508539" cy="676199"/>
              </a:xfrm>
              <a:custGeom>
                <a:avLst/>
                <a:gdLst>
                  <a:gd name="T0" fmla="*/ 560 w 915"/>
                  <a:gd name="T1" fmla="*/ 881 h 1218"/>
                  <a:gd name="T2" fmla="*/ 900 w 915"/>
                  <a:gd name="T3" fmla="*/ 652 h 1218"/>
                  <a:gd name="T4" fmla="*/ 887 w 915"/>
                  <a:gd name="T5" fmla="*/ 898 h 1218"/>
                  <a:gd name="T6" fmla="*/ 379 w 915"/>
                  <a:gd name="T7" fmla="*/ 67 h 1218"/>
                  <a:gd name="T8" fmla="*/ 380 w 915"/>
                  <a:gd name="T9" fmla="*/ 54 h 1218"/>
                  <a:gd name="T10" fmla="*/ 391 w 915"/>
                  <a:gd name="T11" fmla="*/ 30 h 1218"/>
                  <a:gd name="T12" fmla="*/ 409 w 915"/>
                  <a:gd name="T13" fmla="*/ 12 h 1218"/>
                  <a:gd name="T14" fmla="*/ 433 w 915"/>
                  <a:gd name="T15" fmla="*/ 1 h 1218"/>
                  <a:gd name="T16" fmla="*/ 446 w 915"/>
                  <a:gd name="T17" fmla="*/ 0 h 1218"/>
                  <a:gd name="T18" fmla="*/ 472 w 915"/>
                  <a:gd name="T19" fmla="*/ 5 h 1218"/>
                  <a:gd name="T20" fmla="*/ 493 w 915"/>
                  <a:gd name="T21" fmla="*/ 19 h 1218"/>
                  <a:gd name="T22" fmla="*/ 508 w 915"/>
                  <a:gd name="T23" fmla="*/ 41 h 1218"/>
                  <a:gd name="T24" fmla="*/ 512 w 915"/>
                  <a:gd name="T25" fmla="*/ 67 h 1218"/>
                  <a:gd name="T26" fmla="*/ 379 w 915"/>
                  <a:gd name="T27" fmla="*/ 161 h 1218"/>
                  <a:gd name="T28" fmla="*/ 379 w 915"/>
                  <a:gd name="T29" fmla="*/ 67 h 1218"/>
                  <a:gd name="T30" fmla="*/ 512 w 915"/>
                  <a:gd name="T31" fmla="*/ 1103 h 1218"/>
                  <a:gd name="T32" fmla="*/ 514 w 915"/>
                  <a:gd name="T33" fmla="*/ 1107 h 1218"/>
                  <a:gd name="T34" fmla="*/ 518 w 915"/>
                  <a:gd name="T35" fmla="*/ 1116 h 1218"/>
                  <a:gd name="T36" fmla="*/ 528 w 915"/>
                  <a:gd name="T37" fmla="*/ 1122 h 1218"/>
                  <a:gd name="T38" fmla="*/ 568 w 915"/>
                  <a:gd name="T39" fmla="*/ 1122 h 1218"/>
                  <a:gd name="T40" fmla="*/ 579 w 915"/>
                  <a:gd name="T41" fmla="*/ 1124 h 1218"/>
                  <a:gd name="T42" fmla="*/ 598 w 915"/>
                  <a:gd name="T43" fmla="*/ 1132 h 1218"/>
                  <a:gd name="T44" fmla="*/ 613 w 915"/>
                  <a:gd name="T45" fmla="*/ 1146 h 1218"/>
                  <a:gd name="T46" fmla="*/ 621 w 915"/>
                  <a:gd name="T47" fmla="*/ 1165 h 1218"/>
                  <a:gd name="T48" fmla="*/ 622 w 915"/>
                  <a:gd name="T49" fmla="*/ 1218 h 1218"/>
                  <a:gd name="T50" fmla="*/ 270 w 915"/>
                  <a:gd name="T51" fmla="*/ 1176 h 1218"/>
                  <a:gd name="T52" fmla="*/ 271 w 915"/>
                  <a:gd name="T53" fmla="*/ 1165 h 1218"/>
                  <a:gd name="T54" fmla="*/ 279 w 915"/>
                  <a:gd name="T55" fmla="*/ 1146 h 1218"/>
                  <a:gd name="T56" fmla="*/ 294 w 915"/>
                  <a:gd name="T57" fmla="*/ 1132 h 1218"/>
                  <a:gd name="T58" fmla="*/ 313 w 915"/>
                  <a:gd name="T59" fmla="*/ 1124 h 1218"/>
                  <a:gd name="T60" fmla="*/ 360 w 915"/>
                  <a:gd name="T61" fmla="*/ 1122 h 1218"/>
                  <a:gd name="T62" fmla="*/ 364 w 915"/>
                  <a:gd name="T63" fmla="*/ 1122 h 1218"/>
                  <a:gd name="T64" fmla="*/ 375 w 915"/>
                  <a:gd name="T65" fmla="*/ 1116 h 1218"/>
                  <a:gd name="T66" fmla="*/ 379 w 915"/>
                  <a:gd name="T67" fmla="*/ 1107 h 1218"/>
                  <a:gd name="T68" fmla="*/ 379 w 915"/>
                  <a:gd name="T69" fmla="*/ 504 h 1218"/>
                  <a:gd name="T70" fmla="*/ 512 w 915"/>
                  <a:gd name="T71" fmla="*/ 497 h 1218"/>
                  <a:gd name="T72" fmla="*/ 89 w 915"/>
                  <a:gd name="T73" fmla="*/ 856 h 1218"/>
                  <a:gd name="T74" fmla="*/ 102 w 915"/>
                  <a:gd name="T75" fmla="*/ 610 h 1218"/>
                  <a:gd name="T76" fmla="*/ 332 w 915"/>
                  <a:gd name="T77" fmla="*/ 869 h 1218"/>
                  <a:gd name="T78" fmla="*/ 15 w 915"/>
                  <a:gd name="T79" fmla="*/ 228 h 1218"/>
                  <a:gd name="T80" fmla="*/ 814 w 915"/>
                  <a:gd name="T81" fmla="*/ 186 h 1218"/>
                  <a:gd name="T82" fmla="*/ 827 w 915"/>
                  <a:gd name="T83" fmla="*/ 433 h 1218"/>
                  <a:gd name="T84" fmla="*/ 29 w 915"/>
                  <a:gd name="T85" fmla="*/ 476 h 1218"/>
                  <a:gd name="T86" fmla="*/ 15 w 915"/>
                  <a:gd name="T87" fmla="*/ 22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218">
                    <a:moveTo>
                      <a:pt x="887" y="898"/>
                    </a:moveTo>
                    <a:lnTo>
                      <a:pt x="560" y="881"/>
                    </a:lnTo>
                    <a:lnTo>
                      <a:pt x="560" y="634"/>
                    </a:lnTo>
                    <a:lnTo>
                      <a:pt x="900" y="652"/>
                    </a:lnTo>
                    <a:lnTo>
                      <a:pt x="799" y="769"/>
                    </a:lnTo>
                    <a:lnTo>
                      <a:pt x="887" y="898"/>
                    </a:lnTo>
                    <a:lnTo>
                      <a:pt x="887" y="898"/>
                    </a:lnTo>
                    <a:close/>
                    <a:moveTo>
                      <a:pt x="379" y="67"/>
                    </a:moveTo>
                    <a:lnTo>
                      <a:pt x="379" y="67"/>
                    </a:lnTo>
                    <a:lnTo>
                      <a:pt x="380" y="54"/>
                    </a:lnTo>
                    <a:lnTo>
                      <a:pt x="385" y="41"/>
                    </a:lnTo>
                    <a:lnTo>
                      <a:pt x="391" y="30"/>
                    </a:lnTo>
                    <a:lnTo>
                      <a:pt x="399" y="19"/>
                    </a:lnTo>
                    <a:lnTo>
                      <a:pt x="409" y="12"/>
                    </a:lnTo>
                    <a:lnTo>
                      <a:pt x="420" y="5"/>
                    </a:lnTo>
                    <a:lnTo>
                      <a:pt x="433" y="1"/>
                    </a:lnTo>
                    <a:lnTo>
                      <a:pt x="446" y="0"/>
                    </a:lnTo>
                    <a:lnTo>
                      <a:pt x="446" y="0"/>
                    </a:lnTo>
                    <a:lnTo>
                      <a:pt x="460" y="1"/>
                    </a:lnTo>
                    <a:lnTo>
                      <a:pt x="472" y="5"/>
                    </a:lnTo>
                    <a:lnTo>
                      <a:pt x="484" y="12"/>
                    </a:lnTo>
                    <a:lnTo>
                      <a:pt x="493" y="19"/>
                    </a:lnTo>
                    <a:lnTo>
                      <a:pt x="502" y="30"/>
                    </a:lnTo>
                    <a:lnTo>
                      <a:pt x="508" y="41"/>
                    </a:lnTo>
                    <a:lnTo>
                      <a:pt x="511" y="54"/>
                    </a:lnTo>
                    <a:lnTo>
                      <a:pt x="512" y="67"/>
                    </a:lnTo>
                    <a:lnTo>
                      <a:pt x="512" y="155"/>
                    </a:lnTo>
                    <a:lnTo>
                      <a:pt x="379" y="161"/>
                    </a:lnTo>
                    <a:lnTo>
                      <a:pt x="379" y="67"/>
                    </a:lnTo>
                    <a:lnTo>
                      <a:pt x="379" y="67"/>
                    </a:lnTo>
                    <a:close/>
                    <a:moveTo>
                      <a:pt x="512" y="497"/>
                    </a:moveTo>
                    <a:lnTo>
                      <a:pt x="512" y="1103"/>
                    </a:lnTo>
                    <a:lnTo>
                      <a:pt x="512" y="1103"/>
                    </a:lnTo>
                    <a:lnTo>
                      <a:pt x="514" y="1107"/>
                    </a:lnTo>
                    <a:lnTo>
                      <a:pt x="515" y="1111"/>
                    </a:lnTo>
                    <a:lnTo>
                      <a:pt x="518" y="1116"/>
                    </a:lnTo>
                    <a:lnTo>
                      <a:pt x="524" y="1121"/>
                    </a:lnTo>
                    <a:lnTo>
                      <a:pt x="528" y="1122"/>
                    </a:lnTo>
                    <a:lnTo>
                      <a:pt x="531" y="1122"/>
                    </a:lnTo>
                    <a:lnTo>
                      <a:pt x="568" y="1122"/>
                    </a:lnTo>
                    <a:lnTo>
                      <a:pt x="568" y="1122"/>
                    </a:lnTo>
                    <a:lnTo>
                      <a:pt x="579" y="1124"/>
                    </a:lnTo>
                    <a:lnTo>
                      <a:pt x="590" y="1127"/>
                    </a:lnTo>
                    <a:lnTo>
                      <a:pt x="598" y="1132"/>
                    </a:lnTo>
                    <a:lnTo>
                      <a:pt x="606" y="1138"/>
                    </a:lnTo>
                    <a:lnTo>
                      <a:pt x="613" y="1146"/>
                    </a:lnTo>
                    <a:lnTo>
                      <a:pt x="618" y="1156"/>
                    </a:lnTo>
                    <a:lnTo>
                      <a:pt x="621" y="1165"/>
                    </a:lnTo>
                    <a:lnTo>
                      <a:pt x="622" y="1176"/>
                    </a:lnTo>
                    <a:lnTo>
                      <a:pt x="622" y="1218"/>
                    </a:lnTo>
                    <a:lnTo>
                      <a:pt x="270" y="1218"/>
                    </a:lnTo>
                    <a:lnTo>
                      <a:pt x="270" y="1176"/>
                    </a:lnTo>
                    <a:lnTo>
                      <a:pt x="270" y="1176"/>
                    </a:lnTo>
                    <a:lnTo>
                      <a:pt x="271" y="1165"/>
                    </a:lnTo>
                    <a:lnTo>
                      <a:pt x="275" y="1156"/>
                    </a:lnTo>
                    <a:lnTo>
                      <a:pt x="279" y="1146"/>
                    </a:lnTo>
                    <a:lnTo>
                      <a:pt x="285" y="1138"/>
                    </a:lnTo>
                    <a:lnTo>
                      <a:pt x="294" y="1132"/>
                    </a:lnTo>
                    <a:lnTo>
                      <a:pt x="303" y="1127"/>
                    </a:lnTo>
                    <a:lnTo>
                      <a:pt x="313" y="1124"/>
                    </a:lnTo>
                    <a:lnTo>
                      <a:pt x="323" y="1122"/>
                    </a:lnTo>
                    <a:lnTo>
                      <a:pt x="360" y="1122"/>
                    </a:lnTo>
                    <a:lnTo>
                      <a:pt x="360" y="1122"/>
                    </a:lnTo>
                    <a:lnTo>
                      <a:pt x="364" y="1122"/>
                    </a:lnTo>
                    <a:lnTo>
                      <a:pt x="367" y="1121"/>
                    </a:lnTo>
                    <a:lnTo>
                      <a:pt x="375" y="1116"/>
                    </a:lnTo>
                    <a:lnTo>
                      <a:pt x="378" y="1111"/>
                    </a:lnTo>
                    <a:lnTo>
                      <a:pt x="379" y="1107"/>
                    </a:lnTo>
                    <a:lnTo>
                      <a:pt x="379" y="1103"/>
                    </a:lnTo>
                    <a:lnTo>
                      <a:pt x="379" y="504"/>
                    </a:lnTo>
                    <a:lnTo>
                      <a:pt x="512" y="497"/>
                    </a:lnTo>
                    <a:lnTo>
                      <a:pt x="512" y="497"/>
                    </a:lnTo>
                    <a:close/>
                    <a:moveTo>
                      <a:pt x="332" y="869"/>
                    </a:moveTo>
                    <a:lnTo>
                      <a:pt x="89" y="856"/>
                    </a:lnTo>
                    <a:lnTo>
                      <a:pt x="0" y="728"/>
                    </a:lnTo>
                    <a:lnTo>
                      <a:pt x="102" y="610"/>
                    </a:lnTo>
                    <a:lnTo>
                      <a:pt x="332" y="622"/>
                    </a:lnTo>
                    <a:lnTo>
                      <a:pt x="332" y="869"/>
                    </a:lnTo>
                    <a:lnTo>
                      <a:pt x="332" y="869"/>
                    </a:lnTo>
                    <a:close/>
                    <a:moveTo>
                      <a:pt x="15" y="228"/>
                    </a:moveTo>
                    <a:lnTo>
                      <a:pt x="415" y="207"/>
                    </a:lnTo>
                    <a:lnTo>
                      <a:pt x="814" y="186"/>
                    </a:lnTo>
                    <a:lnTo>
                      <a:pt x="915" y="304"/>
                    </a:lnTo>
                    <a:lnTo>
                      <a:pt x="827" y="433"/>
                    </a:lnTo>
                    <a:lnTo>
                      <a:pt x="428" y="454"/>
                    </a:lnTo>
                    <a:lnTo>
                      <a:pt x="29" y="476"/>
                    </a:lnTo>
                    <a:lnTo>
                      <a:pt x="118" y="346"/>
                    </a:lnTo>
                    <a:lnTo>
                      <a:pt x="15" y="228"/>
                    </a:lnTo>
                    <a:lnTo>
                      <a:pt x="15" y="228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ṥ1îḑè">
                <a:extLst>
                  <a:ext uri="{FF2B5EF4-FFF2-40B4-BE49-F238E27FC236}">
                    <a16:creationId xmlns:a16="http://schemas.microsoft.com/office/drawing/2014/main" xmlns="" id="{444AE157-09B4-43DE-A465-240481B726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61568" y="3063786"/>
                <a:ext cx="1538883" cy="1452652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lnSpcReduction="10000"/>
                <a:sp3d/>
              </a:bodyPr>
              <a:lstStyle/>
              <a:p>
                <a:pPr lvl="1" algn="ctr">
                  <a:buClr>
                    <a:prstClr val="white"/>
                  </a:buClr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Travis CI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  <a:p>
                <a:pPr lvl="1" algn="ctr">
                  <a:buClr>
                    <a:prstClr val="white"/>
                  </a:buClr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+</a:t>
                </a:r>
              </a:p>
              <a:p>
                <a:pPr lvl="1" algn="ctr">
                  <a:buClr>
                    <a:prstClr val="white"/>
                  </a:buClr>
                  <a:defRPr/>
                </a:pP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Node.js Project</a:t>
                </a:r>
              </a:p>
              <a:p>
                <a:pPr lvl="1" algn="ctr">
                  <a:buClr>
                    <a:prstClr val="white"/>
                  </a:buClr>
                  <a:defRPr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+</a:t>
                </a:r>
              </a:p>
              <a:p>
                <a:pPr lvl="1" algn="ctr">
                  <a:buClr>
                    <a:prstClr val="white"/>
                  </a:buClr>
                  <a:defRPr/>
                </a:pPr>
                <a:r>
                  <a:rPr lang="en-US" altLang="zh-CN" sz="2000" b="1" dirty="0" err="1">
                    <a:solidFill>
                      <a:schemeClr val="bg1"/>
                    </a:solidFill>
                  </a:rPr>
                  <a:t>Github</a:t>
                </a:r>
                <a:r>
                  <a:rPr lang="zh-CN" altLang="en-US" sz="2000" b="1" dirty="0">
                    <a:solidFill>
                      <a:schemeClr val="bg1"/>
                    </a:solidFill>
                  </a:rPr>
                  <a:t> 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íşľiḍe">
                <a:extLst>
                  <a:ext uri="{FF2B5EF4-FFF2-40B4-BE49-F238E27FC236}">
                    <a16:creationId xmlns:a16="http://schemas.microsoft.com/office/drawing/2014/main" xmlns="" id="{E8C4B95F-870E-4002-8056-7D32BD596F80}"/>
                  </a:ext>
                </a:extLst>
              </p:cNvPr>
              <p:cNvGrpSpPr/>
              <p:nvPr/>
            </p:nvGrpSpPr>
            <p:grpSpPr>
              <a:xfrm>
                <a:off x="365149" y="2919941"/>
                <a:ext cx="3027522" cy="909334"/>
                <a:chOff x="8328246" y="2055846"/>
                <a:chExt cx="2267315" cy="909334"/>
              </a:xfrm>
            </p:grpSpPr>
            <p:sp>
              <p:nvSpPr>
                <p:cNvPr id="23" name="ïŝḻîḍè">
                  <a:extLst>
                    <a:ext uri="{FF2B5EF4-FFF2-40B4-BE49-F238E27FC236}">
                      <a16:creationId xmlns:a16="http://schemas.microsoft.com/office/drawing/2014/main" xmlns="" id="{8DEBAD9B-9556-4409-9C20-2B6D136DCEE3}"/>
                    </a:ext>
                  </a:extLst>
                </p:cNvPr>
                <p:cNvSpPr txBox="1"/>
                <p:nvPr/>
              </p:nvSpPr>
              <p:spPr>
                <a:xfrm>
                  <a:off x="8396868" y="2576954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en-US" altLang="zh-CN" sz="1600" b="1" dirty="0">
                      <a:solidFill>
                        <a:schemeClr val="accent2">
                          <a:lumMod val="100000"/>
                        </a:schemeClr>
                      </a:solidFill>
                    </a:rPr>
                    <a:t>Travis CI : Friendly to </a:t>
                  </a:r>
                  <a:r>
                    <a:rPr lang="en-US" altLang="zh-CN" sz="1600" b="1" dirty="0" err="1">
                      <a:solidFill>
                        <a:schemeClr val="accent2">
                          <a:lumMod val="100000"/>
                        </a:schemeClr>
                      </a:solidFill>
                    </a:rPr>
                    <a:t>Github</a:t>
                  </a:r>
                  <a:endPara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24" name="işḷíḍe">
                  <a:extLst>
                    <a:ext uri="{FF2B5EF4-FFF2-40B4-BE49-F238E27FC236}">
                      <a16:creationId xmlns:a16="http://schemas.microsoft.com/office/drawing/2014/main" xmlns="" id="{AC324B47-EF1C-4988-8001-E3A806998E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28246" y="2055846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endParaRPr lang="zh-CN" altLang="en-US" sz="1050" dirty="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îṣļîdê">
                <a:extLst>
                  <a:ext uri="{FF2B5EF4-FFF2-40B4-BE49-F238E27FC236}">
                    <a16:creationId xmlns:a16="http://schemas.microsoft.com/office/drawing/2014/main" xmlns="" id="{7C4D912B-2926-477F-AA05-C707B354981E}"/>
                  </a:ext>
                </a:extLst>
              </p:cNvPr>
              <p:cNvSpPr txBox="1"/>
              <p:nvPr/>
            </p:nvSpPr>
            <p:spPr>
              <a:xfrm>
                <a:off x="8890959" y="3463914"/>
                <a:ext cx="2823587" cy="38822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en-US" altLang="zh-CN" sz="1600" b="1" dirty="0" err="1">
                    <a:solidFill>
                      <a:schemeClr val="accent3">
                        <a:lumMod val="100000"/>
                      </a:schemeClr>
                    </a:solidFill>
                  </a:rPr>
                  <a:t>Github</a:t>
                </a:r>
                <a:r>
                  <a:rPr lang="en-US" altLang="zh-CN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 Page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0629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381E1D-8D40-4810-9446-5BA50B6D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6ED5F5-0032-450E-8C9E-586C8BA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77341736-28cc-4d8d-9715-5240af94387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EFC13CE3-206D-4756-8B7C-7B82E414B41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50563" cy="5019675"/>
            <a:chOff x="669925" y="1123950"/>
            <a:chExt cx="10850563" cy="501967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31F8DC5F-D2AA-46A5-A897-A3D8E906922C}"/>
                </a:ext>
              </a:extLst>
            </p:cNvPr>
            <p:cNvCxnSpPr/>
            <p:nvPr/>
          </p:nvCxnSpPr>
          <p:spPr>
            <a:xfrm>
              <a:off x="669925" y="1123950"/>
              <a:ext cx="10850563" cy="5019675"/>
            </a:xfrm>
            <a:prstGeom prst="line">
              <a:avLst/>
            </a:prstGeom>
            <a:ln w="7620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ïṧḻiḍé">
              <a:extLst>
                <a:ext uri="{FF2B5EF4-FFF2-40B4-BE49-F238E27FC236}">
                  <a16:creationId xmlns:a16="http://schemas.microsoft.com/office/drawing/2014/main" xmlns="" id="{3615DF6B-AD4F-4727-9320-D303AF995DED}"/>
                </a:ext>
              </a:extLst>
            </p:cNvPr>
            <p:cNvGrpSpPr/>
            <p:nvPr/>
          </p:nvGrpSpPr>
          <p:grpSpPr>
            <a:xfrm>
              <a:off x="2495600" y="1700808"/>
              <a:ext cx="808632" cy="808632"/>
              <a:chOff x="3025614" y="1870779"/>
              <a:chExt cx="808632" cy="808632"/>
            </a:xfrm>
          </p:grpSpPr>
          <p:sp>
            <p:nvSpPr>
              <p:cNvPr id="42" name="îṡḷíḋé">
                <a:extLst>
                  <a:ext uri="{FF2B5EF4-FFF2-40B4-BE49-F238E27FC236}">
                    <a16:creationId xmlns:a16="http://schemas.microsoft.com/office/drawing/2014/main" xmlns="" id="{23DAD4CF-F1EB-4401-8B02-2E7A949204DD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iṣľïḋe">
                <a:extLst>
                  <a:ext uri="{FF2B5EF4-FFF2-40B4-BE49-F238E27FC236}">
                    <a16:creationId xmlns:a16="http://schemas.microsoft.com/office/drawing/2014/main" xmlns="" id="{E10B2D7A-8FBF-486C-9654-6E910DA75786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ṩļiḓê">
                <a:extLst>
                  <a:ext uri="{FF2B5EF4-FFF2-40B4-BE49-F238E27FC236}">
                    <a16:creationId xmlns:a16="http://schemas.microsoft.com/office/drawing/2014/main" xmlns="" id="{5A7D7770-96B7-4FCB-A8CA-08EF3C8C017C}"/>
                  </a:ext>
                </a:extLst>
              </p:cNvPr>
              <p:cNvSpPr/>
              <p:nvPr/>
            </p:nvSpPr>
            <p:spPr>
              <a:xfrm>
                <a:off x="3282109" y="2134363"/>
                <a:ext cx="305623" cy="271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22" y="3335"/>
                    </a:moveTo>
                    <a:cubicBezTo>
                      <a:pt x="2422" y="21145"/>
                      <a:pt x="2422" y="21145"/>
                      <a:pt x="2422" y="21145"/>
                    </a:cubicBezTo>
                    <a:cubicBezTo>
                      <a:pt x="2422" y="21373"/>
                      <a:pt x="2221" y="21600"/>
                      <a:pt x="2019" y="21600"/>
                    </a:cubicBezTo>
                    <a:cubicBezTo>
                      <a:pt x="1211" y="21600"/>
                      <a:pt x="1211" y="21600"/>
                      <a:pt x="1211" y="21600"/>
                    </a:cubicBezTo>
                    <a:cubicBezTo>
                      <a:pt x="1009" y="21600"/>
                      <a:pt x="807" y="21373"/>
                      <a:pt x="807" y="21145"/>
                    </a:cubicBezTo>
                    <a:cubicBezTo>
                      <a:pt x="807" y="3335"/>
                      <a:pt x="807" y="3335"/>
                      <a:pt x="807" y="3335"/>
                    </a:cubicBezTo>
                    <a:cubicBezTo>
                      <a:pt x="336" y="3032"/>
                      <a:pt x="0" y="2425"/>
                      <a:pt x="0" y="1743"/>
                    </a:cubicBezTo>
                    <a:cubicBezTo>
                      <a:pt x="0" y="758"/>
                      <a:pt x="740" y="0"/>
                      <a:pt x="1615" y="0"/>
                    </a:cubicBezTo>
                    <a:cubicBezTo>
                      <a:pt x="2490" y="0"/>
                      <a:pt x="3230" y="758"/>
                      <a:pt x="3230" y="1743"/>
                    </a:cubicBezTo>
                    <a:cubicBezTo>
                      <a:pt x="3230" y="2425"/>
                      <a:pt x="2893" y="3032"/>
                      <a:pt x="2422" y="3335"/>
                    </a:cubicBezTo>
                    <a:close/>
                    <a:moveTo>
                      <a:pt x="21600" y="13415"/>
                    </a:moveTo>
                    <a:cubicBezTo>
                      <a:pt x="21600" y="13718"/>
                      <a:pt x="21398" y="14021"/>
                      <a:pt x="21129" y="14173"/>
                    </a:cubicBezTo>
                    <a:cubicBezTo>
                      <a:pt x="21062" y="14248"/>
                      <a:pt x="20994" y="14248"/>
                      <a:pt x="20927" y="14324"/>
                    </a:cubicBezTo>
                    <a:cubicBezTo>
                      <a:pt x="20120" y="14779"/>
                      <a:pt x="18236" y="15992"/>
                      <a:pt x="16351" y="15992"/>
                    </a:cubicBezTo>
                    <a:cubicBezTo>
                      <a:pt x="15611" y="15992"/>
                      <a:pt x="14938" y="15764"/>
                      <a:pt x="14333" y="15461"/>
                    </a:cubicBezTo>
                    <a:cubicBezTo>
                      <a:pt x="13996" y="15234"/>
                      <a:pt x="13996" y="15234"/>
                      <a:pt x="13996" y="15234"/>
                    </a:cubicBezTo>
                    <a:cubicBezTo>
                      <a:pt x="12718" y="14552"/>
                      <a:pt x="11708" y="14021"/>
                      <a:pt x="10228" y="14021"/>
                    </a:cubicBezTo>
                    <a:cubicBezTo>
                      <a:pt x="8411" y="14021"/>
                      <a:pt x="5854" y="15082"/>
                      <a:pt x="4441" y="16067"/>
                    </a:cubicBezTo>
                    <a:cubicBezTo>
                      <a:pt x="4307" y="16143"/>
                      <a:pt x="4105" y="16143"/>
                      <a:pt x="3970" y="16143"/>
                    </a:cubicBezTo>
                    <a:cubicBezTo>
                      <a:pt x="3836" y="16143"/>
                      <a:pt x="3701" y="16143"/>
                      <a:pt x="3634" y="16067"/>
                    </a:cubicBezTo>
                    <a:cubicBezTo>
                      <a:pt x="3364" y="15916"/>
                      <a:pt x="3230" y="15613"/>
                      <a:pt x="3230" y="15234"/>
                    </a:cubicBezTo>
                    <a:cubicBezTo>
                      <a:pt x="3230" y="4851"/>
                      <a:pt x="3230" y="4851"/>
                      <a:pt x="3230" y="4851"/>
                    </a:cubicBezTo>
                    <a:cubicBezTo>
                      <a:pt x="3230" y="4547"/>
                      <a:pt x="3364" y="4244"/>
                      <a:pt x="3566" y="4093"/>
                    </a:cubicBezTo>
                    <a:cubicBezTo>
                      <a:pt x="4374" y="3562"/>
                      <a:pt x="7200" y="1743"/>
                      <a:pt x="9824" y="1743"/>
                    </a:cubicBezTo>
                    <a:cubicBezTo>
                      <a:pt x="11910" y="1743"/>
                      <a:pt x="13593" y="2653"/>
                      <a:pt x="15073" y="3411"/>
                    </a:cubicBezTo>
                    <a:cubicBezTo>
                      <a:pt x="15342" y="3638"/>
                      <a:pt x="15746" y="3714"/>
                      <a:pt x="16150" y="3714"/>
                    </a:cubicBezTo>
                    <a:cubicBezTo>
                      <a:pt x="17630" y="3714"/>
                      <a:pt x="19245" y="2653"/>
                      <a:pt x="20052" y="2122"/>
                    </a:cubicBezTo>
                    <a:cubicBezTo>
                      <a:pt x="20187" y="2046"/>
                      <a:pt x="20321" y="1895"/>
                      <a:pt x="20389" y="1895"/>
                    </a:cubicBezTo>
                    <a:cubicBezTo>
                      <a:pt x="20658" y="1743"/>
                      <a:pt x="20927" y="1743"/>
                      <a:pt x="21196" y="1895"/>
                    </a:cubicBezTo>
                    <a:cubicBezTo>
                      <a:pt x="21398" y="2046"/>
                      <a:pt x="21600" y="2349"/>
                      <a:pt x="21600" y="2653"/>
                    </a:cubicBezTo>
                    <a:lnTo>
                      <a:pt x="21600" y="13415"/>
                    </a:lnTo>
                    <a:close/>
                    <a:moveTo>
                      <a:pt x="9622" y="3562"/>
                    </a:moveTo>
                    <a:cubicBezTo>
                      <a:pt x="8007" y="3638"/>
                      <a:pt x="6191" y="4472"/>
                      <a:pt x="4778" y="5381"/>
                    </a:cubicBezTo>
                    <a:cubicBezTo>
                      <a:pt x="4778" y="8034"/>
                      <a:pt x="4778" y="8034"/>
                      <a:pt x="4778" y="8034"/>
                    </a:cubicBezTo>
                    <a:cubicBezTo>
                      <a:pt x="6258" y="7124"/>
                      <a:pt x="8075" y="6442"/>
                      <a:pt x="9622" y="6366"/>
                    </a:cubicBezTo>
                    <a:lnTo>
                      <a:pt x="9622" y="3562"/>
                    </a:lnTo>
                    <a:close/>
                    <a:moveTo>
                      <a:pt x="9622" y="9549"/>
                    </a:moveTo>
                    <a:cubicBezTo>
                      <a:pt x="8075" y="9701"/>
                      <a:pt x="6258" y="10383"/>
                      <a:pt x="4778" y="11141"/>
                    </a:cubicBezTo>
                    <a:cubicBezTo>
                      <a:pt x="4778" y="13794"/>
                      <a:pt x="4778" y="13794"/>
                      <a:pt x="4778" y="13794"/>
                    </a:cubicBezTo>
                    <a:cubicBezTo>
                      <a:pt x="6258" y="13036"/>
                      <a:pt x="8075" y="12354"/>
                      <a:pt x="9622" y="12202"/>
                    </a:cubicBezTo>
                    <a:lnTo>
                      <a:pt x="9622" y="9549"/>
                    </a:lnTo>
                    <a:close/>
                    <a:moveTo>
                      <a:pt x="19985" y="10307"/>
                    </a:moveTo>
                    <a:cubicBezTo>
                      <a:pt x="18841" y="10914"/>
                      <a:pt x="16890" y="11823"/>
                      <a:pt x="15207" y="11293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5006" y="8034"/>
                      <a:pt x="14871" y="8034"/>
                      <a:pt x="14669" y="7882"/>
                    </a:cubicBezTo>
                    <a:cubicBezTo>
                      <a:pt x="13256" y="7124"/>
                      <a:pt x="12112" y="6366"/>
                      <a:pt x="10228" y="6366"/>
                    </a:cubicBezTo>
                    <a:cubicBezTo>
                      <a:pt x="10026" y="6366"/>
                      <a:pt x="9824" y="6366"/>
                      <a:pt x="9622" y="6366"/>
                    </a:cubicBezTo>
                    <a:cubicBezTo>
                      <a:pt x="9622" y="9474"/>
                      <a:pt x="9622" y="9474"/>
                      <a:pt x="9622" y="9474"/>
                    </a:cubicBezTo>
                    <a:cubicBezTo>
                      <a:pt x="9690" y="9474"/>
                      <a:pt x="9757" y="9474"/>
                      <a:pt x="9824" y="9474"/>
                    </a:cubicBezTo>
                    <a:cubicBezTo>
                      <a:pt x="11708" y="9474"/>
                      <a:pt x="13256" y="10232"/>
                      <a:pt x="14669" y="11065"/>
                    </a:cubicBezTo>
                    <a:cubicBezTo>
                      <a:pt x="14871" y="11141"/>
                      <a:pt x="15006" y="11217"/>
                      <a:pt x="15207" y="11293"/>
                    </a:cubicBezTo>
                    <a:cubicBezTo>
                      <a:pt x="15207" y="13945"/>
                      <a:pt x="15207" y="13945"/>
                      <a:pt x="15207" y="13945"/>
                    </a:cubicBezTo>
                    <a:cubicBezTo>
                      <a:pt x="15544" y="14097"/>
                      <a:pt x="15880" y="14173"/>
                      <a:pt x="16351" y="14173"/>
                    </a:cubicBezTo>
                    <a:cubicBezTo>
                      <a:pt x="17697" y="14173"/>
                      <a:pt x="19178" y="13339"/>
                      <a:pt x="19985" y="12884"/>
                    </a:cubicBezTo>
                    <a:lnTo>
                      <a:pt x="19985" y="10307"/>
                    </a:lnTo>
                    <a:close/>
                    <a:moveTo>
                      <a:pt x="19985" y="4168"/>
                    </a:moveTo>
                    <a:cubicBezTo>
                      <a:pt x="18976" y="4775"/>
                      <a:pt x="17563" y="5457"/>
                      <a:pt x="16150" y="5457"/>
                    </a:cubicBezTo>
                    <a:cubicBezTo>
                      <a:pt x="15813" y="5457"/>
                      <a:pt x="15477" y="5457"/>
                      <a:pt x="15207" y="5381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6890" y="8640"/>
                      <a:pt x="18841" y="7579"/>
                      <a:pt x="19985" y="6897"/>
                    </a:cubicBezTo>
                    <a:lnTo>
                      <a:pt x="19985" y="416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iṧ1iḑe">
              <a:extLst>
                <a:ext uri="{FF2B5EF4-FFF2-40B4-BE49-F238E27FC236}">
                  <a16:creationId xmlns:a16="http://schemas.microsoft.com/office/drawing/2014/main" xmlns="" id="{DE74F403-264C-4C15-9984-4DFBAB409E32}"/>
                </a:ext>
              </a:extLst>
            </p:cNvPr>
            <p:cNvGrpSpPr/>
            <p:nvPr/>
          </p:nvGrpSpPr>
          <p:grpSpPr>
            <a:xfrm>
              <a:off x="4025770" y="2407655"/>
              <a:ext cx="808632" cy="808632"/>
              <a:chOff x="3025614" y="1870779"/>
              <a:chExt cx="808632" cy="808632"/>
            </a:xfrm>
          </p:grpSpPr>
          <p:sp>
            <p:nvSpPr>
              <p:cNvPr id="39" name="ísḷîḍê">
                <a:extLst>
                  <a:ext uri="{FF2B5EF4-FFF2-40B4-BE49-F238E27FC236}">
                    <a16:creationId xmlns:a16="http://schemas.microsoft.com/office/drawing/2014/main" xmlns="" id="{2C7ACDEF-780F-4768-8D45-B780608CB76D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sľíḑè">
                <a:extLst>
                  <a:ext uri="{FF2B5EF4-FFF2-40B4-BE49-F238E27FC236}">
                    <a16:creationId xmlns:a16="http://schemas.microsoft.com/office/drawing/2014/main" xmlns="" id="{F46F8A35-2656-4E2F-8779-1B667F2B3679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ŝlíḓé">
                <a:extLst>
                  <a:ext uri="{FF2B5EF4-FFF2-40B4-BE49-F238E27FC236}">
                    <a16:creationId xmlns:a16="http://schemas.microsoft.com/office/drawing/2014/main" xmlns="" id="{8C895804-2E74-45D7-81DB-2C72BBCD2414}"/>
                  </a:ext>
                </a:extLst>
              </p:cNvPr>
              <p:cNvSpPr/>
              <p:nvPr/>
            </p:nvSpPr>
            <p:spPr>
              <a:xfrm>
                <a:off x="3282109" y="2117321"/>
                <a:ext cx="305623" cy="305434"/>
              </a:xfrm>
              <a:custGeom>
                <a:avLst/>
                <a:gdLst>
                  <a:gd name="connsiteX0" fmla="*/ 482620 w 607097"/>
                  <a:gd name="connsiteY0" fmla="*/ 381169 h 606722"/>
                  <a:gd name="connsiteX1" fmla="*/ 496768 w 607097"/>
                  <a:gd name="connsiteY1" fmla="*/ 381169 h 606722"/>
                  <a:gd name="connsiteX2" fmla="*/ 510916 w 607097"/>
                  <a:gd name="connsiteY2" fmla="*/ 395381 h 606722"/>
                  <a:gd name="connsiteX3" fmla="*/ 510916 w 607097"/>
                  <a:gd name="connsiteY3" fmla="*/ 409505 h 606722"/>
                  <a:gd name="connsiteX4" fmla="*/ 503887 w 607097"/>
                  <a:gd name="connsiteY4" fmla="*/ 412525 h 606722"/>
                  <a:gd name="connsiteX5" fmla="*/ 496768 w 607097"/>
                  <a:gd name="connsiteY5" fmla="*/ 409505 h 606722"/>
                  <a:gd name="connsiteX6" fmla="*/ 482620 w 607097"/>
                  <a:gd name="connsiteY6" fmla="*/ 395381 h 606722"/>
                  <a:gd name="connsiteX7" fmla="*/ 482620 w 607097"/>
                  <a:gd name="connsiteY7" fmla="*/ 381169 h 606722"/>
                  <a:gd name="connsiteX8" fmla="*/ 546398 w 607097"/>
                  <a:gd name="connsiteY8" fmla="*/ 242745 h 606722"/>
                  <a:gd name="connsiteX9" fmla="*/ 566606 w 607097"/>
                  <a:gd name="connsiteY9" fmla="*/ 242745 h 606722"/>
                  <a:gd name="connsiteX10" fmla="*/ 576754 w 607097"/>
                  <a:gd name="connsiteY10" fmla="*/ 252756 h 606722"/>
                  <a:gd name="connsiteX11" fmla="*/ 566606 w 607097"/>
                  <a:gd name="connsiteY11" fmla="*/ 262856 h 606722"/>
                  <a:gd name="connsiteX12" fmla="*/ 546398 w 607097"/>
                  <a:gd name="connsiteY12" fmla="*/ 262856 h 606722"/>
                  <a:gd name="connsiteX13" fmla="*/ 536249 w 607097"/>
                  <a:gd name="connsiteY13" fmla="*/ 252756 h 606722"/>
                  <a:gd name="connsiteX14" fmla="*/ 546398 w 607097"/>
                  <a:gd name="connsiteY14" fmla="*/ 242745 h 606722"/>
                  <a:gd name="connsiteX15" fmla="*/ 353968 w 607097"/>
                  <a:gd name="connsiteY15" fmla="*/ 101120 h 606722"/>
                  <a:gd name="connsiteX16" fmla="*/ 364118 w 607097"/>
                  <a:gd name="connsiteY16" fmla="*/ 111251 h 606722"/>
                  <a:gd name="connsiteX17" fmla="*/ 364118 w 607097"/>
                  <a:gd name="connsiteY17" fmla="*/ 242683 h 606722"/>
                  <a:gd name="connsiteX18" fmla="*/ 424838 w 607097"/>
                  <a:gd name="connsiteY18" fmla="*/ 242683 h 606722"/>
                  <a:gd name="connsiteX19" fmla="*/ 434988 w 607097"/>
                  <a:gd name="connsiteY19" fmla="*/ 252725 h 606722"/>
                  <a:gd name="connsiteX20" fmla="*/ 424838 w 607097"/>
                  <a:gd name="connsiteY20" fmla="*/ 262856 h 606722"/>
                  <a:gd name="connsiteX21" fmla="*/ 353968 w 607097"/>
                  <a:gd name="connsiteY21" fmla="*/ 262856 h 606722"/>
                  <a:gd name="connsiteX22" fmla="*/ 343818 w 607097"/>
                  <a:gd name="connsiteY22" fmla="*/ 252725 h 606722"/>
                  <a:gd name="connsiteX23" fmla="*/ 343818 w 607097"/>
                  <a:gd name="connsiteY23" fmla="*/ 111251 h 606722"/>
                  <a:gd name="connsiteX24" fmla="*/ 353968 w 607097"/>
                  <a:gd name="connsiteY24" fmla="*/ 101120 h 606722"/>
                  <a:gd name="connsiteX25" fmla="*/ 496768 w 607097"/>
                  <a:gd name="connsiteY25" fmla="*/ 96101 h 606722"/>
                  <a:gd name="connsiteX26" fmla="*/ 510916 w 607097"/>
                  <a:gd name="connsiteY26" fmla="*/ 96101 h 606722"/>
                  <a:gd name="connsiteX27" fmla="*/ 510916 w 607097"/>
                  <a:gd name="connsiteY27" fmla="*/ 110217 h 606722"/>
                  <a:gd name="connsiteX28" fmla="*/ 496768 w 607097"/>
                  <a:gd name="connsiteY28" fmla="*/ 124334 h 606722"/>
                  <a:gd name="connsiteX29" fmla="*/ 489650 w 607097"/>
                  <a:gd name="connsiteY29" fmla="*/ 127441 h 606722"/>
                  <a:gd name="connsiteX30" fmla="*/ 482620 w 607097"/>
                  <a:gd name="connsiteY30" fmla="*/ 124334 h 606722"/>
                  <a:gd name="connsiteX31" fmla="*/ 482620 w 607097"/>
                  <a:gd name="connsiteY31" fmla="*/ 110217 h 606722"/>
                  <a:gd name="connsiteX32" fmla="*/ 196955 w 607097"/>
                  <a:gd name="connsiteY32" fmla="*/ 96101 h 606722"/>
                  <a:gd name="connsiteX33" fmla="*/ 211110 w 607097"/>
                  <a:gd name="connsiteY33" fmla="*/ 96101 h 606722"/>
                  <a:gd name="connsiteX34" fmla="*/ 225355 w 607097"/>
                  <a:gd name="connsiteY34" fmla="*/ 110217 h 606722"/>
                  <a:gd name="connsiteX35" fmla="*/ 225355 w 607097"/>
                  <a:gd name="connsiteY35" fmla="*/ 124334 h 606722"/>
                  <a:gd name="connsiteX36" fmla="*/ 218233 w 607097"/>
                  <a:gd name="connsiteY36" fmla="*/ 127441 h 606722"/>
                  <a:gd name="connsiteX37" fmla="*/ 211110 w 607097"/>
                  <a:gd name="connsiteY37" fmla="*/ 124334 h 606722"/>
                  <a:gd name="connsiteX38" fmla="*/ 196955 w 607097"/>
                  <a:gd name="connsiteY38" fmla="*/ 110217 h 606722"/>
                  <a:gd name="connsiteX39" fmla="*/ 196955 w 607097"/>
                  <a:gd name="connsiteY39" fmla="*/ 96101 h 606722"/>
                  <a:gd name="connsiteX40" fmla="*/ 103963 w 607097"/>
                  <a:gd name="connsiteY40" fmla="*/ 81761 h 606722"/>
                  <a:gd name="connsiteX41" fmla="*/ 87598 w 607097"/>
                  <a:gd name="connsiteY41" fmla="*/ 90026 h 606722"/>
                  <a:gd name="connsiteX42" fmla="*/ 62322 w 607097"/>
                  <a:gd name="connsiteY42" fmla="*/ 115266 h 606722"/>
                  <a:gd name="connsiteX43" fmla="*/ 34998 w 607097"/>
                  <a:gd name="connsiteY43" fmla="*/ 265902 h 606722"/>
                  <a:gd name="connsiteX44" fmla="*/ 75494 w 607097"/>
                  <a:gd name="connsiteY44" fmla="*/ 322602 h 606722"/>
                  <a:gd name="connsiteX45" fmla="*/ 283044 w 607097"/>
                  <a:gd name="connsiteY45" fmla="*/ 530826 h 606722"/>
                  <a:gd name="connsiteX46" fmla="*/ 327634 w 607097"/>
                  <a:gd name="connsiteY46" fmla="*/ 565219 h 606722"/>
                  <a:gd name="connsiteX47" fmla="*/ 490684 w 607097"/>
                  <a:gd name="connsiteY47" fmla="*/ 545046 h 606722"/>
                  <a:gd name="connsiteX48" fmla="*/ 515960 w 607097"/>
                  <a:gd name="connsiteY48" fmla="*/ 519717 h 606722"/>
                  <a:gd name="connsiteX49" fmla="*/ 521033 w 607097"/>
                  <a:gd name="connsiteY49" fmla="*/ 485324 h 606722"/>
                  <a:gd name="connsiteX50" fmla="*/ 434969 w 607097"/>
                  <a:gd name="connsiteY50" fmla="*/ 411561 h 606722"/>
                  <a:gd name="connsiteX51" fmla="*/ 414321 w 607097"/>
                  <a:gd name="connsiteY51" fmla="*/ 406318 h 606722"/>
                  <a:gd name="connsiteX52" fmla="*/ 413698 w 607097"/>
                  <a:gd name="connsiteY52" fmla="*/ 406496 h 606722"/>
                  <a:gd name="connsiteX53" fmla="*/ 405599 w 607097"/>
                  <a:gd name="connsiteY53" fmla="*/ 413605 h 606722"/>
                  <a:gd name="connsiteX54" fmla="*/ 404620 w 607097"/>
                  <a:gd name="connsiteY54" fmla="*/ 414583 h 606722"/>
                  <a:gd name="connsiteX55" fmla="*/ 373202 w 607097"/>
                  <a:gd name="connsiteY55" fmla="*/ 447910 h 606722"/>
                  <a:gd name="connsiteX56" fmla="*/ 349528 w 607097"/>
                  <a:gd name="connsiteY56" fmla="*/ 459552 h 606722"/>
                  <a:gd name="connsiteX57" fmla="*/ 405599 w 607097"/>
                  <a:gd name="connsiteY57" fmla="*/ 475282 h 606722"/>
                  <a:gd name="connsiteX58" fmla="*/ 414677 w 607097"/>
                  <a:gd name="connsiteY58" fmla="*/ 486391 h 606722"/>
                  <a:gd name="connsiteX59" fmla="*/ 404620 w 607097"/>
                  <a:gd name="connsiteY59" fmla="*/ 495456 h 606722"/>
                  <a:gd name="connsiteX60" fmla="*/ 403552 w 607097"/>
                  <a:gd name="connsiteY60" fmla="*/ 495456 h 606722"/>
                  <a:gd name="connsiteX61" fmla="*/ 287138 w 607097"/>
                  <a:gd name="connsiteY61" fmla="*/ 441866 h 606722"/>
                  <a:gd name="connsiteX62" fmla="*/ 286426 w 607097"/>
                  <a:gd name="connsiteY62" fmla="*/ 441067 h 606722"/>
                  <a:gd name="connsiteX63" fmla="*/ 284112 w 607097"/>
                  <a:gd name="connsiteY63" fmla="*/ 438845 h 606722"/>
                  <a:gd name="connsiteX64" fmla="*/ 176777 w 607097"/>
                  <a:gd name="connsiteY64" fmla="*/ 331666 h 606722"/>
                  <a:gd name="connsiteX65" fmla="*/ 111895 w 607097"/>
                  <a:gd name="connsiteY65" fmla="*/ 213379 h 606722"/>
                  <a:gd name="connsiteX66" fmla="*/ 121062 w 607097"/>
                  <a:gd name="connsiteY66" fmla="*/ 202270 h 606722"/>
                  <a:gd name="connsiteX67" fmla="*/ 132188 w 607097"/>
                  <a:gd name="connsiteY67" fmla="*/ 211335 h 606722"/>
                  <a:gd name="connsiteX68" fmla="*/ 146428 w 607097"/>
                  <a:gd name="connsiteY68" fmla="*/ 259325 h 606722"/>
                  <a:gd name="connsiteX69" fmla="*/ 158532 w 607097"/>
                  <a:gd name="connsiteY69" fmla="*/ 233553 h 606722"/>
                  <a:gd name="connsiteX70" fmla="*/ 191907 w 607097"/>
                  <a:gd name="connsiteY70" fmla="*/ 202270 h 606722"/>
                  <a:gd name="connsiteX71" fmla="*/ 192975 w 607097"/>
                  <a:gd name="connsiteY71" fmla="*/ 201204 h 606722"/>
                  <a:gd name="connsiteX72" fmla="*/ 200006 w 607097"/>
                  <a:gd name="connsiteY72" fmla="*/ 193117 h 606722"/>
                  <a:gd name="connsiteX73" fmla="*/ 194933 w 607097"/>
                  <a:gd name="connsiteY73" fmla="*/ 170899 h 606722"/>
                  <a:gd name="connsiteX74" fmla="*/ 121062 w 607097"/>
                  <a:gd name="connsiteY74" fmla="*/ 84961 h 606722"/>
                  <a:gd name="connsiteX75" fmla="*/ 103963 w 607097"/>
                  <a:gd name="connsiteY75" fmla="*/ 81761 h 606722"/>
                  <a:gd name="connsiteX76" fmla="*/ 353980 w 607097"/>
                  <a:gd name="connsiteY76" fmla="*/ 30273 h 606722"/>
                  <a:gd name="connsiteX77" fmla="*/ 364141 w 607097"/>
                  <a:gd name="connsiteY77" fmla="*/ 40422 h 606722"/>
                  <a:gd name="connsiteX78" fmla="*/ 364141 w 607097"/>
                  <a:gd name="connsiteY78" fmla="*/ 60719 h 606722"/>
                  <a:gd name="connsiteX79" fmla="*/ 353980 w 607097"/>
                  <a:gd name="connsiteY79" fmla="*/ 70778 h 606722"/>
                  <a:gd name="connsiteX80" fmla="*/ 343818 w 607097"/>
                  <a:gd name="connsiteY80" fmla="*/ 60719 h 606722"/>
                  <a:gd name="connsiteX81" fmla="*/ 343818 w 607097"/>
                  <a:gd name="connsiteY81" fmla="*/ 40422 h 606722"/>
                  <a:gd name="connsiteX82" fmla="*/ 353980 w 607097"/>
                  <a:gd name="connsiteY82" fmla="*/ 30273 h 606722"/>
                  <a:gd name="connsiteX83" fmla="*/ 353978 w 607097"/>
                  <a:gd name="connsiteY83" fmla="*/ 20263 h 606722"/>
                  <a:gd name="connsiteX84" fmla="*/ 174819 w 607097"/>
                  <a:gd name="connsiteY84" fmla="*/ 104957 h 606722"/>
                  <a:gd name="connsiteX85" fmla="*/ 214246 w 607097"/>
                  <a:gd name="connsiteY85" fmla="*/ 160768 h 606722"/>
                  <a:gd name="connsiteX86" fmla="*/ 221278 w 607097"/>
                  <a:gd name="connsiteY86" fmla="*/ 198182 h 606722"/>
                  <a:gd name="connsiteX87" fmla="*/ 215938 w 607097"/>
                  <a:gd name="connsiteY87" fmla="*/ 209025 h 606722"/>
                  <a:gd name="connsiteX88" fmla="*/ 210152 w 607097"/>
                  <a:gd name="connsiteY88" fmla="*/ 215157 h 606722"/>
                  <a:gd name="connsiteX89" fmla="*/ 206147 w 607097"/>
                  <a:gd name="connsiteY89" fmla="*/ 218445 h 606722"/>
                  <a:gd name="connsiteX90" fmla="*/ 176777 w 607097"/>
                  <a:gd name="connsiteY90" fmla="*/ 244662 h 606722"/>
                  <a:gd name="connsiteX91" fmla="*/ 182829 w 607097"/>
                  <a:gd name="connsiteY91" fmla="*/ 308382 h 606722"/>
                  <a:gd name="connsiteX92" fmla="*/ 189504 w 607097"/>
                  <a:gd name="connsiteY92" fmla="*/ 315136 h 606722"/>
                  <a:gd name="connsiteX93" fmla="*/ 189949 w 607097"/>
                  <a:gd name="connsiteY93" fmla="*/ 315492 h 606722"/>
                  <a:gd name="connsiteX94" fmla="*/ 191640 w 607097"/>
                  <a:gd name="connsiteY94" fmla="*/ 317269 h 606722"/>
                  <a:gd name="connsiteX95" fmla="*/ 298263 w 607097"/>
                  <a:gd name="connsiteY95" fmla="*/ 424714 h 606722"/>
                  <a:gd name="connsiteX96" fmla="*/ 362077 w 607097"/>
                  <a:gd name="connsiteY96" fmla="*/ 430758 h 606722"/>
                  <a:gd name="connsiteX97" fmla="*/ 388422 w 607097"/>
                  <a:gd name="connsiteY97" fmla="*/ 401430 h 606722"/>
                  <a:gd name="connsiteX98" fmla="*/ 408625 w 607097"/>
                  <a:gd name="connsiteY98" fmla="*/ 386233 h 606722"/>
                  <a:gd name="connsiteX99" fmla="*/ 419661 w 607097"/>
                  <a:gd name="connsiteY99" fmla="*/ 384900 h 606722"/>
                  <a:gd name="connsiteX100" fmla="*/ 446094 w 607097"/>
                  <a:gd name="connsiteY100" fmla="*/ 392365 h 606722"/>
                  <a:gd name="connsiteX101" fmla="*/ 501987 w 607097"/>
                  <a:gd name="connsiteY101" fmla="*/ 431646 h 606722"/>
                  <a:gd name="connsiteX102" fmla="*/ 586894 w 607097"/>
                  <a:gd name="connsiteY102" fmla="*/ 252749 h 606722"/>
                  <a:gd name="connsiteX103" fmla="*/ 353978 w 607097"/>
                  <a:gd name="connsiteY103" fmla="*/ 20263 h 606722"/>
                  <a:gd name="connsiteX104" fmla="*/ 353978 w 607097"/>
                  <a:gd name="connsiteY104" fmla="*/ 0 h 606722"/>
                  <a:gd name="connsiteX105" fmla="*/ 607097 w 607097"/>
                  <a:gd name="connsiteY105" fmla="*/ 252749 h 606722"/>
                  <a:gd name="connsiteX106" fmla="*/ 517384 w 607097"/>
                  <a:gd name="connsiteY106" fmla="*/ 445421 h 606722"/>
                  <a:gd name="connsiteX107" fmla="*/ 540257 w 607097"/>
                  <a:gd name="connsiteY107" fmla="*/ 474215 h 606722"/>
                  <a:gd name="connsiteX108" fmla="*/ 531179 w 607097"/>
                  <a:gd name="connsiteY108" fmla="*/ 532870 h 606722"/>
                  <a:gd name="connsiteX109" fmla="*/ 505814 w 607097"/>
                  <a:gd name="connsiteY109" fmla="*/ 559176 h 606722"/>
                  <a:gd name="connsiteX110" fmla="*/ 401505 w 607097"/>
                  <a:gd name="connsiteY110" fmla="*/ 606722 h 606722"/>
                  <a:gd name="connsiteX111" fmla="*/ 318556 w 607097"/>
                  <a:gd name="connsiteY111" fmla="*/ 582460 h 606722"/>
                  <a:gd name="connsiteX112" fmla="*/ 268893 w 607097"/>
                  <a:gd name="connsiteY112" fmla="*/ 543979 h 606722"/>
                  <a:gd name="connsiteX113" fmla="*/ 61343 w 607097"/>
                  <a:gd name="connsiteY113" fmla="*/ 336732 h 606722"/>
                  <a:gd name="connsiteX114" fmla="*/ 16753 w 607097"/>
                  <a:gd name="connsiteY114" fmla="*/ 275056 h 606722"/>
                  <a:gd name="connsiteX115" fmla="*/ 48171 w 607097"/>
                  <a:gd name="connsiteY115" fmla="*/ 101135 h 606722"/>
                  <a:gd name="connsiteX116" fmla="*/ 73447 w 607097"/>
                  <a:gd name="connsiteY116" fmla="*/ 75807 h 606722"/>
                  <a:gd name="connsiteX117" fmla="*/ 132188 w 607097"/>
                  <a:gd name="connsiteY117" fmla="*/ 66742 h 606722"/>
                  <a:gd name="connsiteX118" fmla="*/ 160757 w 607097"/>
                  <a:gd name="connsiteY118" fmla="*/ 89315 h 606722"/>
                  <a:gd name="connsiteX119" fmla="*/ 353978 w 607097"/>
                  <a:gd name="connsiteY119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</a:cxnLst>
                <a:rect l="l" t="t" r="r" b="b"/>
                <a:pathLst>
                  <a:path w="607097" h="606722">
                    <a:moveTo>
                      <a:pt x="482620" y="381169"/>
                    </a:moveTo>
                    <a:cubicBezTo>
                      <a:pt x="486624" y="377172"/>
                      <a:pt x="492675" y="377172"/>
                      <a:pt x="496768" y="381169"/>
                    </a:cubicBezTo>
                    <a:lnTo>
                      <a:pt x="510916" y="395381"/>
                    </a:lnTo>
                    <a:cubicBezTo>
                      <a:pt x="515009" y="399379"/>
                      <a:pt x="515009" y="405419"/>
                      <a:pt x="510916" y="409505"/>
                    </a:cubicBezTo>
                    <a:cubicBezTo>
                      <a:pt x="509937" y="412525"/>
                      <a:pt x="506912" y="412525"/>
                      <a:pt x="503887" y="412525"/>
                    </a:cubicBezTo>
                    <a:cubicBezTo>
                      <a:pt x="500861" y="412525"/>
                      <a:pt x="498815" y="411548"/>
                      <a:pt x="496768" y="409505"/>
                    </a:cubicBezTo>
                    <a:lnTo>
                      <a:pt x="482620" y="395381"/>
                    </a:lnTo>
                    <a:cubicBezTo>
                      <a:pt x="478527" y="391295"/>
                      <a:pt x="478527" y="385255"/>
                      <a:pt x="482620" y="381169"/>
                    </a:cubicBezTo>
                    <a:close/>
                    <a:moveTo>
                      <a:pt x="546398" y="242745"/>
                    </a:moveTo>
                    <a:lnTo>
                      <a:pt x="566606" y="242745"/>
                    </a:lnTo>
                    <a:cubicBezTo>
                      <a:pt x="572659" y="242745"/>
                      <a:pt x="576754" y="246732"/>
                      <a:pt x="576754" y="252756"/>
                    </a:cubicBezTo>
                    <a:cubicBezTo>
                      <a:pt x="576754" y="258869"/>
                      <a:pt x="572659" y="262856"/>
                      <a:pt x="566606" y="262856"/>
                    </a:cubicBezTo>
                    <a:lnTo>
                      <a:pt x="546398" y="262856"/>
                    </a:lnTo>
                    <a:cubicBezTo>
                      <a:pt x="540255" y="262856"/>
                      <a:pt x="536249" y="258869"/>
                      <a:pt x="536249" y="252756"/>
                    </a:cubicBezTo>
                    <a:cubicBezTo>
                      <a:pt x="536249" y="246732"/>
                      <a:pt x="540255" y="242745"/>
                      <a:pt x="546398" y="242745"/>
                    </a:cubicBezTo>
                    <a:close/>
                    <a:moveTo>
                      <a:pt x="353968" y="101120"/>
                    </a:moveTo>
                    <a:cubicBezTo>
                      <a:pt x="360022" y="101120"/>
                      <a:pt x="364118" y="105119"/>
                      <a:pt x="364118" y="111251"/>
                    </a:cubicBezTo>
                    <a:lnTo>
                      <a:pt x="364118" y="242683"/>
                    </a:lnTo>
                    <a:lnTo>
                      <a:pt x="424838" y="242683"/>
                    </a:lnTo>
                    <a:cubicBezTo>
                      <a:pt x="430893" y="242683"/>
                      <a:pt x="434988" y="246682"/>
                      <a:pt x="434988" y="252725"/>
                    </a:cubicBezTo>
                    <a:cubicBezTo>
                      <a:pt x="434988" y="258857"/>
                      <a:pt x="430893" y="262856"/>
                      <a:pt x="424838" y="262856"/>
                    </a:cubicBezTo>
                    <a:lnTo>
                      <a:pt x="353968" y="262856"/>
                    </a:lnTo>
                    <a:cubicBezTo>
                      <a:pt x="347825" y="262856"/>
                      <a:pt x="343818" y="258857"/>
                      <a:pt x="343818" y="252725"/>
                    </a:cubicBezTo>
                    <a:lnTo>
                      <a:pt x="343818" y="111251"/>
                    </a:lnTo>
                    <a:cubicBezTo>
                      <a:pt x="343818" y="105119"/>
                      <a:pt x="347825" y="101120"/>
                      <a:pt x="353968" y="101120"/>
                    </a:cubicBezTo>
                    <a:close/>
                    <a:moveTo>
                      <a:pt x="496768" y="96101"/>
                    </a:moveTo>
                    <a:cubicBezTo>
                      <a:pt x="500861" y="92017"/>
                      <a:pt x="506912" y="92017"/>
                      <a:pt x="510916" y="96101"/>
                    </a:cubicBezTo>
                    <a:cubicBezTo>
                      <a:pt x="515009" y="100096"/>
                      <a:pt x="515009" y="106222"/>
                      <a:pt x="510916" y="110217"/>
                    </a:cubicBezTo>
                    <a:lnTo>
                      <a:pt x="496768" y="124334"/>
                    </a:lnTo>
                    <a:cubicBezTo>
                      <a:pt x="494722" y="126376"/>
                      <a:pt x="492675" y="127441"/>
                      <a:pt x="489650" y="127441"/>
                    </a:cubicBezTo>
                    <a:cubicBezTo>
                      <a:pt x="486624" y="127441"/>
                      <a:pt x="484578" y="126376"/>
                      <a:pt x="482620" y="124334"/>
                    </a:cubicBezTo>
                    <a:cubicBezTo>
                      <a:pt x="478527" y="120338"/>
                      <a:pt x="478527" y="114301"/>
                      <a:pt x="482620" y="110217"/>
                    </a:cubicBezTo>
                    <a:close/>
                    <a:moveTo>
                      <a:pt x="196955" y="96101"/>
                    </a:moveTo>
                    <a:cubicBezTo>
                      <a:pt x="201050" y="92017"/>
                      <a:pt x="207104" y="92017"/>
                      <a:pt x="211110" y="96101"/>
                    </a:cubicBezTo>
                    <a:lnTo>
                      <a:pt x="225355" y="110217"/>
                    </a:lnTo>
                    <a:cubicBezTo>
                      <a:pt x="229361" y="114301"/>
                      <a:pt x="229361" y="120338"/>
                      <a:pt x="225355" y="124334"/>
                    </a:cubicBezTo>
                    <a:cubicBezTo>
                      <a:pt x="223307" y="126376"/>
                      <a:pt x="220280" y="127441"/>
                      <a:pt x="218233" y="127441"/>
                    </a:cubicBezTo>
                    <a:cubicBezTo>
                      <a:pt x="215206" y="127441"/>
                      <a:pt x="213158" y="126376"/>
                      <a:pt x="211110" y="124334"/>
                    </a:cubicBezTo>
                    <a:lnTo>
                      <a:pt x="196955" y="110217"/>
                    </a:lnTo>
                    <a:cubicBezTo>
                      <a:pt x="192949" y="106222"/>
                      <a:pt x="192949" y="100096"/>
                      <a:pt x="196955" y="96101"/>
                    </a:cubicBezTo>
                    <a:close/>
                    <a:moveTo>
                      <a:pt x="103963" y="81761"/>
                    </a:moveTo>
                    <a:cubicBezTo>
                      <a:pt x="98011" y="82650"/>
                      <a:pt x="92182" y="85449"/>
                      <a:pt x="87598" y="90026"/>
                    </a:cubicBezTo>
                    <a:lnTo>
                      <a:pt x="62322" y="115266"/>
                    </a:lnTo>
                    <a:cubicBezTo>
                      <a:pt x="17732" y="159790"/>
                      <a:pt x="8654" y="209291"/>
                      <a:pt x="34998" y="265902"/>
                    </a:cubicBezTo>
                    <a:cubicBezTo>
                      <a:pt x="44077" y="285187"/>
                      <a:pt x="57249" y="304383"/>
                      <a:pt x="75494" y="322602"/>
                    </a:cubicBezTo>
                    <a:lnTo>
                      <a:pt x="283044" y="530826"/>
                    </a:lnTo>
                    <a:cubicBezTo>
                      <a:pt x="297284" y="545046"/>
                      <a:pt x="312415" y="557132"/>
                      <a:pt x="327634" y="565219"/>
                    </a:cubicBezTo>
                    <a:cubicBezTo>
                      <a:pt x="389401" y="599612"/>
                      <a:pt x="443068" y="592503"/>
                      <a:pt x="490684" y="545046"/>
                    </a:cubicBezTo>
                    <a:lnTo>
                      <a:pt x="515960" y="519717"/>
                    </a:lnTo>
                    <a:cubicBezTo>
                      <a:pt x="525127" y="510653"/>
                      <a:pt x="527085" y="496433"/>
                      <a:pt x="521033" y="485324"/>
                    </a:cubicBezTo>
                    <a:cubicBezTo>
                      <a:pt x="503856" y="451998"/>
                      <a:pt x="434969" y="411561"/>
                      <a:pt x="434969" y="411561"/>
                    </a:cubicBezTo>
                    <a:cubicBezTo>
                      <a:pt x="427582" y="407829"/>
                      <a:pt x="420195" y="405874"/>
                      <a:pt x="414321" y="406318"/>
                    </a:cubicBezTo>
                    <a:cubicBezTo>
                      <a:pt x="414143" y="406318"/>
                      <a:pt x="413876" y="406407"/>
                      <a:pt x="413698" y="406496"/>
                    </a:cubicBezTo>
                    <a:cubicBezTo>
                      <a:pt x="409604" y="407473"/>
                      <a:pt x="407646" y="409517"/>
                      <a:pt x="405599" y="413605"/>
                    </a:cubicBezTo>
                    <a:lnTo>
                      <a:pt x="404620" y="414583"/>
                    </a:lnTo>
                    <a:cubicBezTo>
                      <a:pt x="397500" y="423648"/>
                      <a:pt x="380323" y="443910"/>
                      <a:pt x="373202" y="447910"/>
                    </a:cubicBezTo>
                    <a:cubicBezTo>
                      <a:pt x="365548" y="453242"/>
                      <a:pt x="357538" y="457152"/>
                      <a:pt x="349528" y="459552"/>
                    </a:cubicBezTo>
                    <a:cubicBezTo>
                      <a:pt x="365281" y="466839"/>
                      <a:pt x="384328" y="473149"/>
                      <a:pt x="405599" y="475282"/>
                    </a:cubicBezTo>
                    <a:cubicBezTo>
                      <a:pt x="410672" y="476259"/>
                      <a:pt x="414677" y="480259"/>
                      <a:pt x="414677" y="486391"/>
                    </a:cubicBezTo>
                    <a:cubicBezTo>
                      <a:pt x="413698" y="491456"/>
                      <a:pt x="409604" y="495456"/>
                      <a:pt x="404620" y="495456"/>
                    </a:cubicBezTo>
                    <a:lnTo>
                      <a:pt x="403552" y="495456"/>
                    </a:lnTo>
                    <a:cubicBezTo>
                      <a:pt x="333686" y="488346"/>
                      <a:pt x="288117" y="443910"/>
                      <a:pt x="287138" y="441866"/>
                    </a:cubicBezTo>
                    <a:cubicBezTo>
                      <a:pt x="286871" y="441600"/>
                      <a:pt x="286604" y="441333"/>
                      <a:pt x="286426" y="441067"/>
                    </a:cubicBezTo>
                    <a:cubicBezTo>
                      <a:pt x="285625" y="440356"/>
                      <a:pt x="284824" y="439645"/>
                      <a:pt x="284112" y="438845"/>
                    </a:cubicBezTo>
                    <a:lnTo>
                      <a:pt x="176777" y="331666"/>
                    </a:lnTo>
                    <a:cubicBezTo>
                      <a:pt x="174730" y="329622"/>
                      <a:pt x="119015" y="284120"/>
                      <a:pt x="111895" y="213379"/>
                    </a:cubicBezTo>
                    <a:cubicBezTo>
                      <a:pt x="110916" y="208314"/>
                      <a:pt x="115010" y="203248"/>
                      <a:pt x="121062" y="202270"/>
                    </a:cubicBezTo>
                    <a:cubicBezTo>
                      <a:pt x="127115" y="201204"/>
                      <a:pt x="131209" y="205292"/>
                      <a:pt x="132188" y="211335"/>
                    </a:cubicBezTo>
                    <a:cubicBezTo>
                      <a:pt x="133968" y="229109"/>
                      <a:pt x="139486" y="245284"/>
                      <a:pt x="146428" y="259325"/>
                    </a:cubicBezTo>
                    <a:cubicBezTo>
                      <a:pt x="148653" y="250794"/>
                      <a:pt x="152658" y="242262"/>
                      <a:pt x="158532" y="233553"/>
                    </a:cubicBezTo>
                    <a:cubicBezTo>
                      <a:pt x="162537" y="227510"/>
                      <a:pt x="183808" y="210358"/>
                      <a:pt x="191907" y="202270"/>
                    </a:cubicBezTo>
                    <a:lnTo>
                      <a:pt x="192975" y="201204"/>
                    </a:lnTo>
                    <a:cubicBezTo>
                      <a:pt x="196980" y="199160"/>
                      <a:pt x="199027" y="196138"/>
                      <a:pt x="200006" y="193117"/>
                    </a:cubicBezTo>
                    <a:cubicBezTo>
                      <a:pt x="202053" y="187073"/>
                      <a:pt x="200006" y="178986"/>
                      <a:pt x="194933" y="170899"/>
                    </a:cubicBezTo>
                    <a:cubicBezTo>
                      <a:pt x="194933" y="169832"/>
                      <a:pt x="154438" y="102113"/>
                      <a:pt x="121062" y="84961"/>
                    </a:cubicBezTo>
                    <a:cubicBezTo>
                      <a:pt x="115989" y="81895"/>
                      <a:pt x="109915" y="80873"/>
                      <a:pt x="103963" y="81761"/>
                    </a:cubicBezTo>
                    <a:close/>
                    <a:moveTo>
                      <a:pt x="353980" y="30273"/>
                    </a:moveTo>
                    <a:cubicBezTo>
                      <a:pt x="360041" y="30273"/>
                      <a:pt x="364141" y="34368"/>
                      <a:pt x="364141" y="40422"/>
                    </a:cubicBezTo>
                    <a:lnTo>
                      <a:pt x="364141" y="60719"/>
                    </a:lnTo>
                    <a:cubicBezTo>
                      <a:pt x="364141" y="66772"/>
                      <a:pt x="360041" y="70778"/>
                      <a:pt x="353980" y="70778"/>
                    </a:cubicBezTo>
                    <a:cubicBezTo>
                      <a:pt x="347829" y="70778"/>
                      <a:pt x="343818" y="66772"/>
                      <a:pt x="343818" y="60719"/>
                    </a:cubicBezTo>
                    <a:lnTo>
                      <a:pt x="343818" y="40422"/>
                    </a:lnTo>
                    <a:cubicBezTo>
                      <a:pt x="343818" y="34368"/>
                      <a:pt x="347829" y="30273"/>
                      <a:pt x="353980" y="30273"/>
                    </a:cubicBezTo>
                    <a:close/>
                    <a:moveTo>
                      <a:pt x="353978" y="20263"/>
                    </a:moveTo>
                    <a:cubicBezTo>
                      <a:pt x="284112" y="20263"/>
                      <a:pt x="219409" y="50479"/>
                      <a:pt x="174819" y="104957"/>
                    </a:cubicBezTo>
                    <a:cubicBezTo>
                      <a:pt x="196446" y="130818"/>
                      <a:pt x="212911" y="158901"/>
                      <a:pt x="214246" y="160768"/>
                    </a:cubicBezTo>
                    <a:cubicBezTo>
                      <a:pt x="221278" y="173920"/>
                      <a:pt x="224304" y="187073"/>
                      <a:pt x="221278" y="198182"/>
                    </a:cubicBezTo>
                    <a:cubicBezTo>
                      <a:pt x="220299" y="202093"/>
                      <a:pt x="218430" y="205736"/>
                      <a:pt x="215938" y="209025"/>
                    </a:cubicBezTo>
                    <a:cubicBezTo>
                      <a:pt x="214336" y="211335"/>
                      <a:pt x="212466" y="213379"/>
                      <a:pt x="210152" y="215157"/>
                    </a:cubicBezTo>
                    <a:cubicBezTo>
                      <a:pt x="208906" y="216312"/>
                      <a:pt x="207482" y="217378"/>
                      <a:pt x="206147" y="218445"/>
                    </a:cubicBezTo>
                    <a:cubicBezTo>
                      <a:pt x="193954" y="228487"/>
                      <a:pt x="179803" y="241640"/>
                      <a:pt x="176777" y="244662"/>
                    </a:cubicBezTo>
                    <a:cubicBezTo>
                      <a:pt x="160579" y="269012"/>
                      <a:pt x="162537" y="287142"/>
                      <a:pt x="182829" y="308382"/>
                    </a:cubicBezTo>
                    <a:lnTo>
                      <a:pt x="189504" y="315136"/>
                    </a:lnTo>
                    <a:cubicBezTo>
                      <a:pt x="189771" y="315403"/>
                      <a:pt x="189949" y="315492"/>
                      <a:pt x="189949" y="315492"/>
                    </a:cubicBezTo>
                    <a:cubicBezTo>
                      <a:pt x="190572" y="316025"/>
                      <a:pt x="191195" y="316647"/>
                      <a:pt x="191640" y="317269"/>
                    </a:cubicBezTo>
                    <a:lnTo>
                      <a:pt x="298263" y="424714"/>
                    </a:lnTo>
                    <a:cubicBezTo>
                      <a:pt x="318556" y="444888"/>
                      <a:pt x="337780" y="446932"/>
                      <a:pt x="362077" y="430758"/>
                    </a:cubicBezTo>
                    <a:cubicBezTo>
                      <a:pt x="365103" y="428713"/>
                      <a:pt x="378275" y="414583"/>
                      <a:pt x="388422" y="401430"/>
                    </a:cubicBezTo>
                    <a:cubicBezTo>
                      <a:pt x="393406" y="393343"/>
                      <a:pt x="400526" y="388277"/>
                      <a:pt x="408625" y="386233"/>
                    </a:cubicBezTo>
                    <a:cubicBezTo>
                      <a:pt x="412096" y="385344"/>
                      <a:pt x="415834" y="384900"/>
                      <a:pt x="419661" y="384900"/>
                    </a:cubicBezTo>
                    <a:cubicBezTo>
                      <a:pt x="428294" y="384989"/>
                      <a:pt x="437728" y="387477"/>
                      <a:pt x="446094" y="392365"/>
                    </a:cubicBezTo>
                    <a:cubicBezTo>
                      <a:pt x="447963" y="393609"/>
                      <a:pt x="476088" y="410051"/>
                      <a:pt x="501987" y="431646"/>
                    </a:cubicBezTo>
                    <a:cubicBezTo>
                      <a:pt x="556545" y="387122"/>
                      <a:pt x="586894" y="322513"/>
                      <a:pt x="586894" y="252749"/>
                    </a:cubicBezTo>
                    <a:cubicBezTo>
                      <a:pt x="586894" y="124330"/>
                      <a:pt x="482585" y="20263"/>
                      <a:pt x="353978" y="20263"/>
                    </a:cubicBezTo>
                    <a:close/>
                    <a:moveTo>
                      <a:pt x="353978" y="0"/>
                    </a:moveTo>
                    <a:cubicBezTo>
                      <a:pt x="493710" y="0"/>
                      <a:pt x="607097" y="113222"/>
                      <a:pt x="607097" y="252749"/>
                    </a:cubicBezTo>
                    <a:cubicBezTo>
                      <a:pt x="607097" y="327578"/>
                      <a:pt x="574345" y="397786"/>
                      <a:pt x="517384" y="445421"/>
                    </a:cubicBezTo>
                    <a:cubicBezTo>
                      <a:pt x="526907" y="454753"/>
                      <a:pt x="535184" y="464617"/>
                      <a:pt x="540257" y="474215"/>
                    </a:cubicBezTo>
                    <a:cubicBezTo>
                      <a:pt x="550403" y="493412"/>
                      <a:pt x="547377" y="517673"/>
                      <a:pt x="531179" y="532870"/>
                    </a:cubicBezTo>
                    <a:lnTo>
                      <a:pt x="505814" y="559176"/>
                    </a:lnTo>
                    <a:cubicBezTo>
                      <a:pt x="474486" y="590548"/>
                      <a:pt x="438974" y="606722"/>
                      <a:pt x="401505" y="606722"/>
                    </a:cubicBezTo>
                    <a:cubicBezTo>
                      <a:pt x="375249" y="606722"/>
                      <a:pt x="346858" y="598635"/>
                      <a:pt x="318556" y="582460"/>
                    </a:cubicBezTo>
                    <a:cubicBezTo>
                      <a:pt x="301289" y="573307"/>
                      <a:pt x="285091" y="560154"/>
                      <a:pt x="268893" y="543979"/>
                    </a:cubicBezTo>
                    <a:lnTo>
                      <a:pt x="61343" y="336732"/>
                    </a:lnTo>
                    <a:cubicBezTo>
                      <a:pt x="42030" y="317536"/>
                      <a:pt x="26899" y="296296"/>
                      <a:pt x="16753" y="275056"/>
                    </a:cubicBezTo>
                    <a:cubicBezTo>
                      <a:pt x="-13596" y="210358"/>
                      <a:pt x="-2471" y="151703"/>
                      <a:pt x="48171" y="101135"/>
                    </a:cubicBezTo>
                    <a:lnTo>
                      <a:pt x="73447" y="75807"/>
                    </a:lnTo>
                    <a:cubicBezTo>
                      <a:pt x="88666" y="60699"/>
                      <a:pt x="112963" y="56611"/>
                      <a:pt x="132188" y="66742"/>
                    </a:cubicBezTo>
                    <a:cubicBezTo>
                      <a:pt x="141711" y="71719"/>
                      <a:pt x="151412" y="79895"/>
                      <a:pt x="160757" y="89315"/>
                    </a:cubicBezTo>
                    <a:cubicBezTo>
                      <a:pt x="209173" y="32971"/>
                      <a:pt x="278772" y="0"/>
                      <a:pt x="3539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iŝļíḍé">
              <a:extLst>
                <a:ext uri="{FF2B5EF4-FFF2-40B4-BE49-F238E27FC236}">
                  <a16:creationId xmlns:a16="http://schemas.microsoft.com/office/drawing/2014/main" xmlns="" id="{F2756E9C-D0EF-4CF7-9430-7854B4B12DC0}"/>
                </a:ext>
              </a:extLst>
            </p:cNvPr>
            <p:cNvGrpSpPr/>
            <p:nvPr/>
          </p:nvGrpSpPr>
          <p:grpSpPr>
            <a:xfrm>
              <a:off x="5555940" y="3114502"/>
              <a:ext cx="808632" cy="808632"/>
              <a:chOff x="3025614" y="1870779"/>
              <a:chExt cx="808632" cy="808632"/>
            </a:xfrm>
          </p:grpSpPr>
          <p:sp>
            <p:nvSpPr>
              <p:cNvPr id="36" name="iṣḻîďé">
                <a:extLst>
                  <a:ext uri="{FF2B5EF4-FFF2-40B4-BE49-F238E27FC236}">
                    <a16:creationId xmlns:a16="http://schemas.microsoft.com/office/drawing/2014/main" xmlns="" id="{F3FC8310-8FD8-41AC-9EFD-F014BD8F68C2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ṩļïďè">
                <a:extLst>
                  <a:ext uri="{FF2B5EF4-FFF2-40B4-BE49-F238E27FC236}">
                    <a16:creationId xmlns:a16="http://schemas.microsoft.com/office/drawing/2014/main" xmlns="" id="{192BD897-0455-40CF-AB7F-77545F71DBFA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śļïḓé">
                <a:extLst>
                  <a:ext uri="{FF2B5EF4-FFF2-40B4-BE49-F238E27FC236}">
                    <a16:creationId xmlns:a16="http://schemas.microsoft.com/office/drawing/2014/main" xmlns="" id="{4C32841A-7E08-4FE4-972E-17461607E66F}"/>
                  </a:ext>
                </a:extLst>
              </p:cNvPr>
              <p:cNvSpPr/>
              <p:nvPr/>
            </p:nvSpPr>
            <p:spPr>
              <a:xfrm>
                <a:off x="3282109" y="2117458"/>
                <a:ext cx="305623" cy="305161"/>
              </a:xfrm>
              <a:custGeom>
                <a:avLst/>
                <a:gdLst>
                  <a:gd name="connsiteX0" fmla="*/ 303775 w 607639"/>
                  <a:gd name="connsiteY0" fmla="*/ 525007 h 606722"/>
                  <a:gd name="connsiteX1" fmla="*/ 315710 w 607639"/>
                  <a:gd name="connsiteY1" fmla="*/ 536902 h 606722"/>
                  <a:gd name="connsiteX2" fmla="*/ 315710 w 607639"/>
                  <a:gd name="connsiteY2" fmla="*/ 552347 h 606722"/>
                  <a:gd name="connsiteX3" fmla="*/ 303775 w 607639"/>
                  <a:gd name="connsiteY3" fmla="*/ 564241 h 606722"/>
                  <a:gd name="connsiteX4" fmla="*/ 291929 w 607639"/>
                  <a:gd name="connsiteY4" fmla="*/ 552347 h 606722"/>
                  <a:gd name="connsiteX5" fmla="*/ 291929 w 607639"/>
                  <a:gd name="connsiteY5" fmla="*/ 536902 h 606722"/>
                  <a:gd name="connsiteX6" fmla="*/ 303775 w 607639"/>
                  <a:gd name="connsiteY6" fmla="*/ 525007 h 606722"/>
                  <a:gd name="connsiteX7" fmla="*/ 429885 w 607639"/>
                  <a:gd name="connsiteY7" fmla="*/ 509483 h 606722"/>
                  <a:gd name="connsiteX8" fmla="*/ 441811 w 607639"/>
                  <a:gd name="connsiteY8" fmla="*/ 521409 h 606722"/>
                  <a:gd name="connsiteX9" fmla="*/ 429885 w 607639"/>
                  <a:gd name="connsiteY9" fmla="*/ 533335 h 606722"/>
                  <a:gd name="connsiteX10" fmla="*/ 417959 w 607639"/>
                  <a:gd name="connsiteY10" fmla="*/ 521409 h 606722"/>
                  <a:gd name="connsiteX11" fmla="*/ 429885 w 607639"/>
                  <a:gd name="connsiteY11" fmla="*/ 509483 h 606722"/>
                  <a:gd name="connsiteX12" fmla="*/ 177720 w 607639"/>
                  <a:gd name="connsiteY12" fmla="*/ 509483 h 606722"/>
                  <a:gd name="connsiteX13" fmla="*/ 189611 w 607639"/>
                  <a:gd name="connsiteY13" fmla="*/ 521409 h 606722"/>
                  <a:gd name="connsiteX14" fmla="*/ 177720 w 607639"/>
                  <a:gd name="connsiteY14" fmla="*/ 533335 h 606722"/>
                  <a:gd name="connsiteX15" fmla="*/ 165829 w 607639"/>
                  <a:gd name="connsiteY15" fmla="*/ 521409 h 606722"/>
                  <a:gd name="connsiteX16" fmla="*/ 177720 w 607639"/>
                  <a:gd name="connsiteY16" fmla="*/ 509483 h 606722"/>
                  <a:gd name="connsiteX17" fmla="*/ 522185 w 607639"/>
                  <a:gd name="connsiteY17" fmla="*/ 417324 h 606722"/>
                  <a:gd name="connsiteX18" fmla="*/ 534111 w 607639"/>
                  <a:gd name="connsiteY18" fmla="*/ 429250 h 606722"/>
                  <a:gd name="connsiteX19" fmla="*/ 522185 w 607639"/>
                  <a:gd name="connsiteY19" fmla="*/ 441176 h 606722"/>
                  <a:gd name="connsiteX20" fmla="*/ 510259 w 607639"/>
                  <a:gd name="connsiteY20" fmla="*/ 429250 h 606722"/>
                  <a:gd name="connsiteX21" fmla="*/ 522185 w 607639"/>
                  <a:gd name="connsiteY21" fmla="*/ 417324 h 606722"/>
                  <a:gd name="connsiteX22" fmla="*/ 85420 w 607639"/>
                  <a:gd name="connsiteY22" fmla="*/ 417324 h 606722"/>
                  <a:gd name="connsiteX23" fmla="*/ 97311 w 607639"/>
                  <a:gd name="connsiteY23" fmla="*/ 429250 h 606722"/>
                  <a:gd name="connsiteX24" fmla="*/ 85420 w 607639"/>
                  <a:gd name="connsiteY24" fmla="*/ 441176 h 606722"/>
                  <a:gd name="connsiteX25" fmla="*/ 73529 w 607639"/>
                  <a:gd name="connsiteY25" fmla="*/ 429250 h 606722"/>
                  <a:gd name="connsiteX26" fmla="*/ 85420 w 607639"/>
                  <a:gd name="connsiteY26" fmla="*/ 417324 h 606722"/>
                  <a:gd name="connsiteX27" fmla="*/ 537643 w 607639"/>
                  <a:gd name="connsiteY27" fmla="*/ 291506 h 606722"/>
                  <a:gd name="connsiteX28" fmla="*/ 555628 w 607639"/>
                  <a:gd name="connsiteY28" fmla="*/ 291506 h 606722"/>
                  <a:gd name="connsiteX29" fmla="*/ 567558 w 607639"/>
                  <a:gd name="connsiteY29" fmla="*/ 303316 h 606722"/>
                  <a:gd name="connsiteX30" fmla="*/ 555628 w 607639"/>
                  <a:gd name="connsiteY30" fmla="*/ 315216 h 606722"/>
                  <a:gd name="connsiteX31" fmla="*/ 537643 w 607639"/>
                  <a:gd name="connsiteY31" fmla="*/ 315216 h 606722"/>
                  <a:gd name="connsiteX32" fmla="*/ 525713 w 607639"/>
                  <a:gd name="connsiteY32" fmla="*/ 303316 h 606722"/>
                  <a:gd name="connsiteX33" fmla="*/ 537643 w 607639"/>
                  <a:gd name="connsiteY33" fmla="*/ 291506 h 606722"/>
                  <a:gd name="connsiteX34" fmla="*/ 51991 w 607639"/>
                  <a:gd name="connsiteY34" fmla="*/ 291506 h 606722"/>
                  <a:gd name="connsiteX35" fmla="*/ 69946 w 607639"/>
                  <a:gd name="connsiteY35" fmla="*/ 291506 h 606722"/>
                  <a:gd name="connsiteX36" fmla="*/ 81856 w 607639"/>
                  <a:gd name="connsiteY36" fmla="*/ 303316 h 606722"/>
                  <a:gd name="connsiteX37" fmla="*/ 69946 w 607639"/>
                  <a:gd name="connsiteY37" fmla="*/ 315216 h 606722"/>
                  <a:gd name="connsiteX38" fmla="*/ 51991 w 607639"/>
                  <a:gd name="connsiteY38" fmla="*/ 315216 h 606722"/>
                  <a:gd name="connsiteX39" fmla="*/ 40081 w 607639"/>
                  <a:gd name="connsiteY39" fmla="*/ 303316 h 606722"/>
                  <a:gd name="connsiteX40" fmla="*/ 51991 w 607639"/>
                  <a:gd name="connsiteY40" fmla="*/ 291506 h 606722"/>
                  <a:gd name="connsiteX41" fmla="*/ 412608 w 607639"/>
                  <a:gd name="connsiteY41" fmla="*/ 222096 h 606722"/>
                  <a:gd name="connsiteX42" fmla="*/ 345491 w 607639"/>
                  <a:gd name="connsiteY42" fmla="*/ 334245 h 606722"/>
                  <a:gd name="connsiteX43" fmla="*/ 412608 w 607639"/>
                  <a:gd name="connsiteY43" fmla="*/ 334245 h 606722"/>
                  <a:gd name="connsiteX44" fmla="*/ 427651 w 607639"/>
                  <a:gd name="connsiteY44" fmla="*/ 167533 h 606722"/>
                  <a:gd name="connsiteX45" fmla="*/ 436375 w 607639"/>
                  <a:gd name="connsiteY45" fmla="*/ 178996 h 606722"/>
                  <a:gd name="connsiteX46" fmla="*/ 436375 w 607639"/>
                  <a:gd name="connsiteY46" fmla="*/ 334245 h 606722"/>
                  <a:gd name="connsiteX47" fmla="*/ 469399 w 607639"/>
                  <a:gd name="connsiteY47" fmla="*/ 334245 h 606722"/>
                  <a:gd name="connsiteX48" fmla="*/ 481327 w 607639"/>
                  <a:gd name="connsiteY48" fmla="*/ 346153 h 606722"/>
                  <a:gd name="connsiteX49" fmla="*/ 469399 w 607639"/>
                  <a:gd name="connsiteY49" fmla="*/ 357973 h 606722"/>
                  <a:gd name="connsiteX50" fmla="*/ 436375 w 607639"/>
                  <a:gd name="connsiteY50" fmla="*/ 357973 h 606722"/>
                  <a:gd name="connsiteX51" fmla="*/ 436375 w 607639"/>
                  <a:gd name="connsiteY51" fmla="*/ 427733 h 606722"/>
                  <a:gd name="connsiteX52" fmla="*/ 424536 w 607639"/>
                  <a:gd name="connsiteY52" fmla="*/ 439552 h 606722"/>
                  <a:gd name="connsiteX53" fmla="*/ 412608 w 607639"/>
                  <a:gd name="connsiteY53" fmla="*/ 427733 h 606722"/>
                  <a:gd name="connsiteX54" fmla="*/ 412608 w 607639"/>
                  <a:gd name="connsiteY54" fmla="*/ 357973 h 606722"/>
                  <a:gd name="connsiteX55" fmla="*/ 324573 w 607639"/>
                  <a:gd name="connsiteY55" fmla="*/ 357973 h 606722"/>
                  <a:gd name="connsiteX56" fmla="*/ 314158 w 607639"/>
                  <a:gd name="connsiteY56" fmla="*/ 352019 h 606722"/>
                  <a:gd name="connsiteX57" fmla="*/ 314336 w 607639"/>
                  <a:gd name="connsiteY57" fmla="*/ 340022 h 606722"/>
                  <a:gd name="connsiteX58" fmla="*/ 414299 w 607639"/>
                  <a:gd name="connsiteY58" fmla="*/ 172953 h 606722"/>
                  <a:gd name="connsiteX59" fmla="*/ 427651 w 607639"/>
                  <a:gd name="connsiteY59" fmla="*/ 167533 h 606722"/>
                  <a:gd name="connsiteX60" fmla="*/ 216270 w 607639"/>
                  <a:gd name="connsiteY60" fmla="*/ 167099 h 606722"/>
                  <a:gd name="connsiteX61" fmla="*/ 290518 w 607639"/>
                  <a:gd name="connsiteY61" fmla="*/ 241210 h 606722"/>
                  <a:gd name="connsiteX62" fmla="*/ 242978 w 607639"/>
                  <a:gd name="connsiteY62" fmla="*/ 355754 h 606722"/>
                  <a:gd name="connsiteX63" fmla="*/ 182707 w 607639"/>
                  <a:gd name="connsiteY63" fmla="*/ 415825 h 606722"/>
                  <a:gd name="connsiteX64" fmla="*/ 278588 w 607639"/>
                  <a:gd name="connsiteY64" fmla="*/ 415825 h 606722"/>
                  <a:gd name="connsiteX65" fmla="*/ 290518 w 607639"/>
                  <a:gd name="connsiteY65" fmla="*/ 427734 h 606722"/>
                  <a:gd name="connsiteX66" fmla="*/ 278588 w 607639"/>
                  <a:gd name="connsiteY66" fmla="*/ 439552 h 606722"/>
                  <a:gd name="connsiteX67" fmla="*/ 154040 w 607639"/>
                  <a:gd name="connsiteY67" fmla="*/ 439552 h 606722"/>
                  <a:gd name="connsiteX68" fmla="*/ 143001 w 607639"/>
                  <a:gd name="connsiteY68" fmla="*/ 432265 h 606722"/>
                  <a:gd name="connsiteX69" fmla="*/ 145582 w 607639"/>
                  <a:gd name="connsiteY69" fmla="*/ 419292 h 606722"/>
                  <a:gd name="connsiteX70" fmla="*/ 226152 w 607639"/>
                  <a:gd name="connsiteY70" fmla="*/ 338959 h 606722"/>
                  <a:gd name="connsiteX71" fmla="*/ 266659 w 607639"/>
                  <a:gd name="connsiteY71" fmla="*/ 241210 h 606722"/>
                  <a:gd name="connsiteX72" fmla="*/ 216270 w 607639"/>
                  <a:gd name="connsiteY72" fmla="*/ 190914 h 606722"/>
                  <a:gd name="connsiteX73" fmla="*/ 165880 w 607639"/>
                  <a:gd name="connsiteY73" fmla="*/ 241210 h 606722"/>
                  <a:gd name="connsiteX74" fmla="*/ 154040 w 607639"/>
                  <a:gd name="connsiteY74" fmla="*/ 253029 h 606722"/>
                  <a:gd name="connsiteX75" fmla="*/ 142110 w 607639"/>
                  <a:gd name="connsiteY75" fmla="*/ 241210 h 606722"/>
                  <a:gd name="connsiteX76" fmla="*/ 216270 w 607639"/>
                  <a:gd name="connsiteY76" fmla="*/ 167099 h 606722"/>
                  <a:gd name="connsiteX77" fmla="*/ 522185 w 607639"/>
                  <a:gd name="connsiteY77" fmla="*/ 165547 h 606722"/>
                  <a:gd name="connsiteX78" fmla="*/ 534111 w 607639"/>
                  <a:gd name="connsiteY78" fmla="*/ 177438 h 606722"/>
                  <a:gd name="connsiteX79" fmla="*/ 522185 w 607639"/>
                  <a:gd name="connsiteY79" fmla="*/ 189329 h 606722"/>
                  <a:gd name="connsiteX80" fmla="*/ 510259 w 607639"/>
                  <a:gd name="connsiteY80" fmla="*/ 177438 h 606722"/>
                  <a:gd name="connsiteX81" fmla="*/ 522185 w 607639"/>
                  <a:gd name="connsiteY81" fmla="*/ 165547 h 606722"/>
                  <a:gd name="connsiteX82" fmla="*/ 85420 w 607639"/>
                  <a:gd name="connsiteY82" fmla="*/ 165547 h 606722"/>
                  <a:gd name="connsiteX83" fmla="*/ 97311 w 607639"/>
                  <a:gd name="connsiteY83" fmla="*/ 177438 h 606722"/>
                  <a:gd name="connsiteX84" fmla="*/ 85420 w 607639"/>
                  <a:gd name="connsiteY84" fmla="*/ 189329 h 606722"/>
                  <a:gd name="connsiteX85" fmla="*/ 73529 w 607639"/>
                  <a:gd name="connsiteY85" fmla="*/ 177438 h 606722"/>
                  <a:gd name="connsiteX86" fmla="*/ 85420 w 607639"/>
                  <a:gd name="connsiteY86" fmla="*/ 165547 h 606722"/>
                  <a:gd name="connsiteX87" fmla="*/ 429885 w 607639"/>
                  <a:gd name="connsiteY87" fmla="*/ 73388 h 606722"/>
                  <a:gd name="connsiteX88" fmla="*/ 441811 w 607639"/>
                  <a:gd name="connsiteY88" fmla="*/ 85279 h 606722"/>
                  <a:gd name="connsiteX89" fmla="*/ 429885 w 607639"/>
                  <a:gd name="connsiteY89" fmla="*/ 97170 h 606722"/>
                  <a:gd name="connsiteX90" fmla="*/ 417959 w 607639"/>
                  <a:gd name="connsiteY90" fmla="*/ 85279 h 606722"/>
                  <a:gd name="connsiteX91" fmla="*/ 429885 w 607639"/>
                  <a:gd name="connsiteY91" fmla="*/ 73388 h 606722"/>
                  <a:gd name="connsiteX92" fmla="*/ 177720 w 607639"/>
                  <a:gd name="connsiteY92" fmla="*/ 73388 h 606722"/>
                  <a:gd name="connsiteX93" fmla="*/ 189611 w 607639"/>
                  <a:gd name="connsiteY93" fmla="*/ 85279 h 606722"/>
                  <a:gd name="connsiteX94" fmla="*/ 177720 w 607639"/>
                  <a:gd name="connsiteY94" fmla="*/ 97170 h 606722"/>
                  <a:gd name="connsiteX95" fmla="*/ 165829 w 607639"/>
                  <a:gd name="connsiteY95" fmla="*/ 85279 h 606722"/>
                  <a:gd name="connsiteX96" fmla="*/ 177720 w 607639"/>
                  <a:gd name="connsiteY96" fmla="*/ 73388 h 606722"/>
                  <a:gd name="connsiteX97" fmla="*/ 303775 w 607639"/>
                  <a:gd name="connsiteY97" fmla="*/ 42480 h 606722"/>
                  <a:gd name="connsiteX98" fmla="*/ 315710 w 607639"/>
                  <a:gd name="connsiteY98" fmla="*/ 54396 h 606722"/>
                  <a:gd name="connsiteX99" fmla="*/ 315710 w 607639"/>
                  <a:gd name="connsiteY99" fmla="*/ 69869 h 606722"/>
                  <a:gd name="connsiteX100" fmla="*/ 303775 w 607639"/>
                  <a:gd name="connsiteY100" fmla="*/ 81785 h 606722"/>
                  <a:gd name="connsiteX101" fmla="*/ 291929 w 607639"/>
                  <a:gd name="connsiteY101" fmla="*/ 69869 h 606722"/>
                  <a:gd name="connsiteX102" fmla="*/ 291929 w 607639"/>
                  <a:gd name="connsiteY102" fmla="*/ 54396 h 606722"/>
                  <a:gd name="connsiteX103" fmla="*/ 303775 w 607639"/>
                  <a:gd name="connsiteY103" fmla="*/ 42480 h 606722"/>
                  <a:gd name="connsiteX104" fmla="*/ 303775 w 607639"/>
                  <a:gd name="connsiteY104" fmla="*/ 0 h 606722"/>
                  <a:gd name="connsiteX105" fmla="*/ 537058 w 607639"/>
                  <a:gd name="connsiteY105" fmla="*/ 108956 h 606722"/>
                  <a:gd name="connsiteX106" fmla="*/ 537058 w 607639"/>
                  <a:gd name="connsiteY106" fmla="*/ 93048 h 606722"/>
                  <a:gd name="connsiteX107" fmla="*/ 548895 w 607639"/>
                  <a:gd name="connsiteY107" fmla="*/ 81139 h 606722"/>
                  <a:gd name="connsiteX108" fmla="*/ 560822 w 607639"/>
                  <a:gd name="connsiteY108" fmla="*/ 93048 h 606722"/>
                  <a:gd name="connsiteX109" fmla="*/ 560822 w 607639"/>
                  <a:gd name="connsiteY109" fmla="*/ 138994 h 606722"/>
                  <a:gd name="connsiteX110" fmla="*/ 548895 w 607639"/>
                  <a:gd name="connsiteY110" fmla="*/ 150903 h 606722"/>
                  <a:gd name="connsiteX111" fmla="*/ 502880 w 607639"/>
                  <a:gd name="connsiteY111" fmla="*/ 150903 h 606722"/>
                  <a:gd name="connsiteX112" fmla="*/ 490953 w 607639"/>
                  <a:gd name="connsiteY112" fmla="*/ 138994 h 606722"/>
                  <a:gd name="connsiteX113" fmla="*/ 502880 w 607639"/>
                  <a:gd name="connsiteY113" fmla="*/ 127174 h 606722"/>
                  <a:gd name="connsiteX114" fmla="*/ 521126 w 607639"/>
                  <a:gd name="connsiteY114" fmla="*/ 127174 h 606722"/>
                  <a:gd name="connsiteX115" fmla="*/ 303775 w 607639"/>
                  <a:gd name="connsiteY115" fmla="*/ 23728 h 606722"/>
                  <a:gd name="connsiteX116" fmla="*/ 23764 w 607639"/>
                  <a:gd name="connsiteY116" fmla="*/ 303316 h 606722"/>
                  <a:gd name="connsiteX117" fmla="*/ 303775 w 607639"/>
                  <a:gd name="connsiteY117" fmla="*/ 582905 h 606722"/>
                  <a:gd name="connsiteX118" fmla="*/ 583786 w 607639"/>
                  <a:gd name="connsiteY118" fmla="*/ 303316 h 606722"/>
                  <a:gd name="connsiteX119" fmla="*/ 573906 w 607639"/>
                  <a:gd name="connsiteY119" fmla="*/ 229376 h 606722"/>
                  <a:gd name="connsiteX120" fmla="*/ 582273 w 607639"/>
                  <a:gd name="connsiteY120" fmla="*/ 214801 h 606722"/>
                  <a:gd name="connsiteX121" fmla="*/ 596869 w 607639"/>
                  <a:gd name="connsiteY121" fmla="*/ 223066 h 606722"/>
                  <a:gd name="connsiteX122" fmla="*/ 607639 w 607639"/>
                  <a:gd name="connsiteY122" fmla="*/ 303316 h 606722"/>
                  <a:gd name="connsiteX123" fmla="*/ 303775 w 607639"/>
                  <a:gd name="connsiteY123" fmla="*/ 606722 h 606722"/>
                  <a:gd name="connsiteX124" fmla="*/ 0 w 607639"/>
                  <a:gd name="connsiteY124" fmla="*/ 303316 h 606722"/>
                  <a:gd name="connsiteX125" fmla="*/ 303775 w 607639"/>
                  <a:gd name="connsiteY125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607639" h="606722">
                    <a:moveTo>
                      <a:pt x="303775" y="525007"/>
                    </a:moveTo>
                    <a:cubicBezTo>
                      <a:pt x="310366" y="525007"/>
                      <a:pt x="315710" y="530333"/>
                      <a:pt x="315710" y="536902"/>
                    </a:cubicBezTo>
                    <a:lnTo>
                      <a:pt x="315710" y="552347"/>
                    </a:lnTo>
                    <a:cubicBezTo>
                      <a:pt x="315710" y="558915"/>
                      <a:pt x="310366" y="564241"/>
                      <a:pt x="303775" y="564241"/>
                    </a:cubicBezTo>
                    <a:cubicBezTo>
                      <a:pt x="297184" y="564241"/>
                      <a:pt x="291929" y="558915"/>
                      <a:pt x="291929" y="552347"/>
                    </a:cubicBezTo>
                    <a:lnTo>
                      <a:pt x="291929" y="536902"/>
                    </a:lnTo>
                    <a:cubicBezTo>
                      <a:pt x="291929" y="530333"/>
                      <a:pt x="297184" y="525007"/>
                      <a:pt x="303775" y="525007"/>
                    </a:cubicBezTo>
                    <a:close/>
                    <a:moveTo>
                      <a:pt x="429885" y="509483"/>
                    </a:moveTo>
                    <a:cubicBezTo>
                      <a:pt x="436472" y="509483"/>
                      <a:pt x="441811" y="514822"/>
                      <a:pt x="441811" y="521409"/>
                    </a:cubicBezTo>
                    <a:cubicBezTo>
                      <a:pt x="441811" y="527996"/>
                      <a:pt x="436472" y="533335"/>
                      <a:pt x="429885" y="533335"/>
                    </a:cubicBezTo>
                    <a:cubicBezTo>
                      <a:pt x="423298" y="533335"/>
                      <a:pt x="417959" y="527996"/>
                      <a:pt x="417959" y="521409"/>
                    </a:cubicBezTo>
                    <a:cubicBezTo>
                      <a:pt x="417959" y="514822"/>
                      <a:pt x="423298" y="509483"/>
                      <a:pt x="429885" y="509483"/>
                    </a:cubicBezTo>
                    <a:close/>
                    <a:moveTo>
                      <a:pt x="177720" y="509483"/>
                    </a:moveTo>
                    <a:cubicBezTo>
                      <a:pt x="184287" y="509483"/>
                      <a:pt x="189611" y="514822"/>
                      <a:pt x="189611" y="521409"/>
                    </a:cubicBezTo>
                    <a:cubicBezTo>
                      <a:pt x="189611" y="527996"/>
                      <a:pt x="184287" y="533335"/>
                      <a:pt x="177720" y="533335"/>
                    </a:cubicBezTo>
                    <a:cubicBezTo>
                      <a:pt x="171153" y="533335"/>
                      <a:pt x="165829" y="527996"/>
                      <a:pt x="165829" y="521409"/>
                    </a:cubicBezTo>
                    <a:cubicBezTo>
                      <a:pt x="165829" y="514822"/>
                      <a:pt x="171153" y="509483"/>
                      <a:pt x="177720" y="509483"/>
                    </a:cubicBezTo>
                    <a:close/>
                    <a:moveTo>
                      <a:pt x="522185" y="417324"/>
                    </a:moveTo>
                    <a:cubicBezTo>
                      <a:pt x="528772" y="417324"/>
                      <a:pt x="534111" y="422663"/>
                      <a:pt x="534111" y="429250"/>
                    </a:cubicBezTo>
                    <a:cubicBezTo>
                      <a:pt x="534111" y="435837"/>
                      <a:pt x="528772" y="441176"/>
                      <a:pt x="522185" y="441176"/>
                    </a:cubicBezTo>
                    <a:cubicBezTo>
                      <a:pt x="515598" y="441176"/>
                      <a:pt x="510259" y="435837"/>
                      <a:pt x="510259" y="429250"/>
                    </a:cubicBezTo>
                    <a:cubicBezTo>
                      <a:pt x="510259" y="422663"/>
                      <a:pt x="515598" y="417324"/>
                      <a:pt x="522185" y="417324"/>
                    </a:cubicBezTo>
                    <a:close/>
                    <a:moveTo>
                      <a:pt x="85420" y="417324"/>
                    </a:moveTo>
                    <a:cubicBezTo>
                      <a:pt x="91987" y="417324"/>
                      <a:pt x="97311" y="422663"/>
                      <a:pt x="97311" y="429250"/>
                    </a:cubicBezTo>
                    <a:cubicBezTo>
                      <a:pt x="97311" y="435837"/>
                      <a:pt x="91987" y="441176"/>
                      <a:pt x="85420" y="441176"/>
                    </a:cubicBezTo>
                    <a:cubicBezTo>
                      <a:pt x="78853" y="441176"/>
                      <a:pt x="73529" y="435837"/>
                      <a:pt x="73529" y="429250"/>
                    </a:cubicBezTo>
                    <a:cubicBezTo>
                      <a:pt x="73529" y="422663"/>
                      <a:pt x="78853" y="417324"/>
                      <a:pt x="85420" y="417324"/>
                    </a:cubicBezTo>
                    <a:close/>
                    <a:moveTo>
                      <a:pt x="537643" y="291506"/>
                    </a:moveTo>
                    <a:lnTo>
                      <a:pt x="555628" y="291506"/>
                    </a:lnTo>
                    <a:cubicBezTo>
                      <a:pt x="562216" y="291506"/>
                      <a:pt x="567558" y="296745"/>
                      <a:pt x="567558" y="303316"/>
                    </a:cubicBezTo>
                    <a:cubicBezTo>
                      <a:pt x="567558" y="309888"/>
                      <a:pt x="562216" y="315216"/>
                      <a:pt x="555628" y="315216"/>
                    </a:cubicBezTo>
                    <a:lnTo>
                      <a:pt x="537643" y="315216"/>
                    </a:lnTo>
                    <a:cubicBezTo>
                      <a:pt x="531055" y="315216"/>
                      <a:pt x="525713" y="309888"/>
                      <a:pt x="525713" y="303316"/>
                    </a:cubicBezTo>
                    <a:cubicBezTo>
                      <a:pt x="525713" y="296745"/>
                      <a:pt x="531055" y="291506"/>
                      <a:pt x="537643" y="291506"/>
                    </a:cubicBezTo>
                    <a:close/>
                    <a:moveTo>
                      <a:pt x="51991" y="291506"/>
                    </a:moveTo>
                    <a:lnTo>
                      <a:pt x="69946" y="291506"/>
                    </a:lnTo>
                    <a:cubicBezTo>
                      <a:pt x="76523" y="291506"/>
                      <a:pt x="81856" y="296745"/>
                      <a:pt x="81856" y="303316"/>
                    </a:cubicBezTo>
                    <a:cubicBezTo>
                      <a:pt x="81856" y="309888"/>
                      <a:pt x="76523" y="315216"/>
                      <a:pt x="69946" y="315216"/>
                    </a:cubicBezTo>
                    <a:lnTo>
                      <a:pt x="51991" y="315216"/>
                    </a:lnTo>
                    <a:cubicBezTo>
                      <a:pt x="45414" y="315216"/>
                      <a:pt x="40081" y="309888"/>
                      <a:pt x="40081" y="303316"/>
                    </a:cubicBezTo>
                    <a:cubicBezTo>
                      <a:pt x="40081" y="296745"/>
                      <a:pt x="45414" y="291506"/>
                      <a:pt x="51991" y="291506"/>
                    </a:cubicBezTo>
                    <a:close/>
                    <a:moveTo>
                      <a:pt x="412608" y="222096"/>
                    </a:moveTo>
                    <a:lnTo>
                      <a:pt x="345491" y="334245"/>
                    </a:lnTo>
                    <a:lnTo>
                      <a:pt x="412608" y="334245"/>
                    </a:lnTo>
                    <a:close/>
                    <a:moveTo>
                      <a:pt x="427651" y="167533"/>
                    </a:moveTo>
                    <a:cubicBezTo>
                      <a:pt x="432814" y="168954"/>
                      <a:pt x="436375" y="173664"/>
                      <a:pt x="436375" y="178996"/>
                    </a:cubicBezTo>
                    <a:lnTo>
                      <a:pt x="436375" y="334245"/>
                    </a:lnTo>
                    <a:lnTo>
                      <a:pt x="469399" y="334245"/>
                    </a:lnTo>
                    <a:cubicBezTo>
                      <a:pt x="475986" y="334245"/>
                      <a:pt x="481327" y="339577"/>
                      <a:pt x="481327" y="346153"/>
                    </a:cubicBezTo>
                    <a:cubicBezTo>
                      <a:pt x="481327" y="352641"/>
                      <a:pt x="475986" y="357973"/>
                      <a:pt x="469399" y="357973"/>
                    </a:cubicBezTo>
                    <a:lnTo>
                      <a:pt x="436375" y="357973"/>
                    </a:lnTo>
                    <a:lnTo>
                      <a:pt x="436375" y="427733"/>
                    </a:lnTo>
                    <a:cubicBezTo>
                      <a:pt x="436375" y="434220"/>
                      <a:pt x="431123" y="439552"/>
                      <a:pt x="424536" y="439552"/>
                    </a:cubicBezTo>
                    <a:cubicBezTo>
                      <a:pt x="417949" y="439552"/>
                      <a:pt x="412608" y="434220"/>
                      <a:pt x="412608" y="427733"/>
                    </a:cubicBezTo>
                    <a:lnTo>
                      <a:pt x="412608" y="357973"/>
                    </a:lnTo>
                    <a:lnTo>
                      <a:pt x="324573" y="357973"/>
                    </a:lnTo>
                    <a:cubicBezTo>
                      <a:pt x="320300" y="357973"/>
                      <a:pt x="316295" y="355662"/>
                      <a:pt x="314158" y="352019"/>
                    </a:cubicBezTo>
                    <a:cubicBezTo>
                      <a:pt x="312111" y="348286"/>
                      <a:pt x="312111" y="343665"/>
                      <a:pt x="314336" y="340022"/>
                    </a:cubicBezTo>
                    <a:lnTo>
                      <a:pt x="414299" y="172953"/>
                    </a:lnTo>
                    <a:cubicBezTo>
                      <a:pt x="417059" y="168332"/>
                      <a:pt x="422489" y="166111"/>
                      <a:pt x="427651" y="167533"/>
                    </a:cubicBezTo>
                    <a:close/>
                    <a:moveTo>
                      <a:pt x="216270" y="167099"/>
                    </a:moveTo>
                    <a:cubicBezTo>
                      <a:pt x="257222" y="167099"/>
                      <a:pt x="290518" y="200333"/>
                      <a:pt x="290518" y="241210"/>
                    </a:cubicBezTo>
                    <a:cubicBezTo>
                      <a:pt x="290518" y="284486"/>
                      <a:pt x="273603" y="325097"/>
                      <a:pt x="242978" y="355754"/>
                    </a:cubicBezTo>
                    <a:lnTo>
                      <a:pt x="182707" y="415825"/>
                    </a:lnTo>
                    <a:lnTo>
                      <a:pt x="278588" y="415825"/>
                    </a:lnTo>
                    <a:cubicBezTo>
                      <a:pt x="285176" y="415825"/>
                      <a:pt x="290518" y="421158"/>
                      <a:pt x="290518" y="427734"/>
                    </a:cubicBezTo>
                    <a:cubicBezTo>
                      <a:pt x="290518" y="434220"/>
                      <a:pt x="285176" y="439552"/>
                      <a:pt x="278588" y="439552"/>
                    </a:cubicBezTo>
                    <a:lnTo>
                      <a:pt x="154040" y="439552"/>
                    </a:lnTo>
                    <a:cubicBezTo>
                      <a:pt x="149232" y="439552"/>
                      <a:pt x="144870" y="436709"/>
                      <a:pt x="143001" y="432265"/>
                    </a:cubicBezTo>
                    <a:cubicBezTo>
                      <a:pt x="141131" y="427822"/>
                      <a:pt x="142199" y="422668"/>
                      <a:pt x="145582" y="419292"/>
                    </a:cubicBezTo>
                    <a:lnTo>
                      <a:pt x="226152" y="338959"/>
                    </a:lnTo>
                    <a:cubicBezTo>
                      <a:pt x="252236" y="312834"/>
                      <a:pt x="266659" y="278088"/>
                      <a:pt x="266659" y="241210"/>
                    </a:cubicBezTo>
                    <a:cubicBezTo>
                      <a:pt x="266659" y="213485"/>
                      <a:pt x="244046" y="190914"/>
                      <a:pt x="216270" y="190914"/>
                    </a:cubicBezTo>
                    <a:cubicBezTo>
                      <a:pt x="188493" y="190914"/>
                      <a:pt x="165880" y="213485"/>
                      <a:pt x="165880" y="241210"/>
                    </a:cubicBezTo>
                    <a:cubicBezTo>
                      <a:pt x="165880" y="247786"/>
                      <a:pt x="160539" y="253029"/>
                      <a:pt x="154040" y="253029"/>
                    </a:cubicBezTo>
                    <a:cubicBezTo>
                      <a:pt x="147452" y="253029"/>
                      <a:pt x="142110" y="247786"/>
                      <a:pt x="142110" y="241210"/>
                    </a:cubicBezTo>
                    <a:cubicBezTo>
                      <a:pt x="142110" y="200333"/>
                      <a:pt x="175406" y="167099"/>
                      <a:pt x="216270" y="167099"/>
                    </a:cubicBezTo>
                    <a:close/>
                    <a:moveTo>
                      <a:pt x="522185" y="165547"/>
                    </a:moveTo>
                    <a:cubicBezTo>
                      <a:pt x="528772" y="165547"/>
                      <a:pt x="534111" y="170871"/>
                      <a:pt x="534111" y="177438"/>
                    </a:cubicBezTo>
                    <a:cubicBezTo>
                      <a:pt x="534111" y="184005"/>
                      <a:pt x="528772" y="189329"/>
                      <a:pt x="522185" y="189329"/>
                    </a:cubicBezTo>
                    <a:cubicBezTo>
                      <a:pt x="515598" y="189329"/>
                      <a:pt x="510259" y="184005"/>
                      <a:pt x="510259" y="177438"/>
                    </a:cubicBezTo>
                    <a:cubicBezTo>
                      <a:pt x="510259" y="170871"/>
                      <a:pt x="515598" y="165547"/>
                      <a:pt x="522185" y="165547"/>
                    </a:cubicBezTo>
                    <a:close/>
                    <a:moveTo>
                      <a:pt x="85420" y="165547"/>
                    </a:moveTo>
                    <a:cubicBezTo>
                      <a:pt x="91987" y="165547"/>
                      <a:pt x="97311" y="170871"/>
                      <a:pt x="97311" y="177438"/>
                    </a:cubicBezTo>
                    <a:cubicBezTo>
                      <a:pt x="97311" y="184005"/>
                      <a:pt x="91987" y="189329"/>
                      <a:pt x="85420" y="189329"/>
                    </a:cubicBezTo>
                    <a:cubicBezTo>
                      <a:pt x="78853" y="189329"/>
                      <a:pt x="73529" y="184005"/>
                      <a:pt x="73529" y="177438"/>
                    </a:cubicBezTo>
                    <a:cubicBezTo>
                      <a:pt x="73529" y="170871"/>
                      <a:pt x="78853" y="165547"/>
                      <a:pt x="85420" y="165547"/>
                    </a:cubicBezTo>
                    <a:close/>
                    <a:moveTo>
                      <a:pt x="429885" y="73388"/>
                    </a:moveTo>
                    <a:cubicBezTo>
                      <a:pt x="436472" y="73388"/>
                      <a:pt x="441811" y="78712"/>
                      <a:pt x="441811" y="85279"/>
                    </a:cubicBezTo>
                    <a:cubicBezTo>
                      <a:pt x="441811" y="91846"/>
                      <a:pt x="436472" y="97170"/>
                      <a:pt x="429885" y="97170"/>
                    </a:cubicBezTo>
                    <a:cubicBezTo>
                      <a:pt x="423298" y="97170"/>
                      <a:pt x="417959" y="91846"/>
                      <a:pt x="417959" y="85279"/>
                    </a:cubicBezTo>
                    <a:cubicBezTo>
                      <a:pt x="417959" y="78712"/>
                      <a:pt x="423298" y="73388"/>
                      <a:pt x="429885" y="73388"/>
                    </a:cubicBezTo>
                    <a:close/>
                    <a:moveTo>
                      <a:pt x="177720" y="73388"/>
                    </a:moveTo>
                    <a:cubicBezTo>
                      <a:pt x="184287" y="73388"/>
                      <a:pt x="189611" y="78712"/>
                      <a:pt x="189611" y="85279"/>
                    </a:cubicBezTo>
                    <a:cubicBezTo>
                      <a:pt x="189611" y="91846"/>
                      <a:pt x="184287" y="97170"/>
                      <a:pt x="177720" y="97170"/>
                    </a:cubicBezTo>
                    <a:cubicBezTo>
                      <a:pt x="171153" y="97170"/>
                      <a:pt x="165829" y="91846"/>
                      <a:pt x="165829" y="85279"/>
                    </a:cubicBezTo>
                    <a:cubicBezTo>
                      <a:pt x="165829" y="78712"/>
                      <a:pt x="171153" y="73388"/>
                      <a:pt x="177720" y="73388"/>
                    </a:cubicBezTo>
                    <a:close/>
                    <a:moveTo>
                      <a:pt x="303775" y="42480"/>
                    </a:moveTo>
                    <a:cubicBezTo>
                      <a:pt x="310366" y="42480"/>
                      <a:pt x="315710" y="47815"/>
                      <a:pt x="315710" y="54396"/>
                    </a:cubicBezTo>
                    <a:lnTo>
                      <a:pt x="315710" y="69869"/>
                    </a:lnTo>
                    <a:cubicBezTo>
                      <a:pt x="315710" y="76449"/>
                      <a:pt x="310366" y="81785"/>
                      <a:pt x="303775" y="81785"/>
                    </a:cubicBezTo>
                    <a:cubicBezTo>
                      <a:pt x="297184" y="81785"/>
                      <a:pt x="291929" y="76449"/>
                      <a:pt x="291929" y="69869"/>
                    </a:cubicBezTo>
                    <a:lnTo>
                      <a:pt x="291929" y="54396"/>
                    </a:lnTo>
                    <a:cubicBezTo>
                      <a:pt x="291929" y="47815"/>
                      <a:pt x="297184" y="42480"/>
                      <a:pt x="303775" y="42480"/>
                    </a:cubicBezTo>
                    <a:close/>
                    <a:moveTo>
                      <a:pt x="303775" y="0"/>
                    </a:moveTo>
                    <a:cubicBezTo>
                      <a:pt x="394204" y="0"/>
                      <a:pt x="479560" y="40347"/>
                      <a:pt x="537058" y="108956"/>
                    </a:cubicBezTo>
                    <a:lnTo>
                      <a:pt x="537058" y="93048"/>
                    </a:lnTo>
                    <a:cubicBezTo>
                      <a:pt x="537058" y="86471"/>
                      <a:pt x="542309" y="81139"/>
                      <a:pt x="548895" y="81139"/>
                    </a:cubicBezTo>
                    <a:cubicBezTo>
                      <a:pt x="555482" y="81139"/>
                      <a:pt x="560822" y="86471"/>
                      <a:pt x="560822" y="93048"/>
                    </a:cubicBezTo>
                    <a:lnTo>
                      <a:pt x="560822" y="138994"/>
                    </a:lnTo>
                    <a:cubicBezTo>
                      <a:pt x="560822" y="145570"/>
                      <a:pt x="555482" y="150903"/>
                      <a:pt x="548895" y="150903"/>
                    </a:cubicBezTo>
                    <a:lnTo>
                      <a:pt x="502880" y="150903"/>
                    </a:lnTo>
                    <a:cubicBezTo>
                      <a:pt x="496293" y="150903"/>
                      <a:pt x="490953" y="145570"/>
                      <a:pt x="490953" y="138994"/>
                    </a:cubicBezTo>
                    <a:cubicBezTo>
                      <a:pt x="490953" y="132417"/>
                      <a:pt x="496293" y="127174"/>
                      <a:pt x="502880" y="127174"/>
                    </a:cubicBezTo>
                    <a:lnTo>
                      <a:pt x="521126" y="127174"/>
                    </a:lnTo>
                    <a:cubicBezTo>
                      <a:pt x="468168" y="62032"/>
                      <a:pt x="388419" y="23728"/>
                      <a:pt x="303775" y="23728"/>
                    </a:cubicBezTo>
                    <a:cubicBezTo>
                      <a:pt x="149440" y="23728"/>
                      <a:pt x="23764" y="149214"/>
                      <a:pt x="23764" y="303316"/>
                    </a:cubicBezTo>
                    <a:cubicBezTo>
                      <a:pt x="23764" y="457508"/>
                      <a:pt x="149440" y="582905"/>
                      <a:pt x="303775" y="582905"/>
                    </a:cubicBezTo>
                    <a:cubicBezTo>
                      <a:pt x="458199" y="582905"/>
                      <a:pt x="583786" y="457508"/>
                      <a:pt x="583786" y="303316"/>
                    </a:cubicBezTo>
                    <a:cubicBezTo>
                      <a:pt x="583786" y="278255"/>
                      <a:pt x="580492" y="253371"/>
                      <a:pt x="573906" y="229376"/>
                    </a:cubicBezTo>
                    <a:cubicBezTo>
                      <a:pt x="572126" y="223066"/>
                      <a:pt x="575864" y="216489"/>
                      <a:pt x="582273" y="214801"/>
                    </a:cubicBezTo>
                    <a:cubicBezTo>
                      <a:pt x="588592" y="213023"/>
                      <a:pt x="595089" y="216756"/>
                      <a:pt x="596869" y="223066"/>
                    </a:cubicBezTo>
                    <a:cubicBezTo>
                      <a:pt x="603990" y="249194"/>
                      <a:pt x="607639" y="276122"/>
                      <a:pt x="607639" y="303316"/>
                    </a:cubicBezTo>
                    <a:cubicBezTo>
                      <a:pt x="607639" y="470572"/>
                      <a:pt x="471283" y="606722"/>
                      <a:pt x="303775" y="606722"/>
                    </a:cubicBezTo>
                    <a:cubicBezTo>
                      <a:pt x="136267" y="606722"/>
                      <a:pt x="0" y="470572"/>
                      <a:pt x="0" y="303316"/>
                    </a:cubicBezTo>
                    <a:cubicBezTo>
                      <a:pt x="0" y="136061"/>
                      <a:pt x="136267" y="0"/>
                      <a:pt x="30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îṩļîḓê">
              <a:extLst>
                <a:ext uri="{FF2B5EF4-FFF2-40B4-BE49-F238E27FC236}">
                  <a16:creationId xmlns:a16="http://schemas.microsoft.com/office/drawing/2014/main" xmlns="" id="{54DEE0F8-C788-455D-A00A-98D11E5575A8}"/>
                </a:ext>
              </a:extLst>
            </p:cNvPr>
            <p:cNvGrpSpPr/>
            <p:nvPr/>
          </p:nvGrpSpPr>
          <p:grpSpPr>
            <a:xfrm>
              <a:off x="7086110" y="3821349"/>
              <a:ext cx="808632" cy="808632"/>
              <a:chOff x="3025614" y="1870779"/>
              <a:chExt cx="808632" cy="808632"/>
            </a:xfrm>
          </p:grpSpPr>
          <p:sp>
            <p:nvSpPr>
              <p:cNvPr id="33" name="ïşḻiḍe">
                <a:extLst>
                  <a:ext uri="{FF2B5EF4-FFF2-40B4-BE49-F238E27FC236}">
                    <a16:creationId xmlns:a16="http://schemas.microsoft.com/office/drawing/2014/main" xmlns="" id="{13987511-2974-46A4-999B-5FD8432D3DEA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ŝ1idé">
                <a:extLst>
                  <a:ext uri="{FF2B5EF4-FFF2-40B4-BE49-F238E27FC236}">
                    <a16:creationId xmlns:a16="http://schemas.microsoft.com/office/drawing/2014/main" xmlns="" id="{D39DA87E-2333-4AED-BD80-1F39F9BD6062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Sļïde">
                <a:extLst>
                  <a:ext uri="{FF2B5EF4-FFF2-40B4-BE49-F238E27FC236}">
                    <a16:creationId xmlns:a16="http://schemas.microsoft.com/office/drawing/2014/main" xmlns="" id="{7A23AD7E-048C-4D97-80E4-FA52F073A4A0}"/>
                  </a:ext>
                </a:extLst>
              </p:cNvPr>
              <p:cNvSpPr/>
              <p:nvPr/>
            </p:nvSpPr>
            <p:spPr>
              <a:xfrm>
                <a:off x="3282109" y="2117461"/>
                <a:ext cx="305623" cy="305154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  <a:gd name="connsiteX40" fmla="*/ 325000 h 606722"/>
                  <a:gd name="connsiteY40" fmla="*/ 325000 h 606722"/>
                  <a:gd name="connsiteX41" fmla="*/ 325000 h 606722"/>
                  <a:gd name="connsiteY41" fmla="*/ 325000 h 606722"/>
                  <a:gd name="connsiteX42" fmla="*/ 325000 h 606722"/>
                  <a:gd name="connsiteY42" fmla="*/ 325000 h 606722"/>
                  <a:gd name="connsiteX43" fmla="*/ 325000 h 606722"/>
                  <a:gd name="connsiteY43" fmla="*/ 325000 h 606722"/>
                  <a:gd name="connsiteX44" fmla="*/ 325000 h 606722"/>
                  <a:gd name="connsiteY44" fmla="*/ 325000 h 606722"/>
                  <a:gd name="connsiteX45" fmla="*/ 325000 h 606722"/>
                  <a:gd name="connsiteY45" fmla="*/ 325000 h 606722"/>
                  <a:gd name="connsiteX46" fmla="*/ 325000 h 606722"/>
                  <a:gd name="connsiteY46" fmla="*/ 325000 h 606722"/>
                  <a:gd name="connsiteX47" fmla="*/ 325000 h 606722"/>
                  <a:gd name="connsiteY47" fmla="*/ 325000 h 606722"/>
                  <a:gd name="connsiteX48" fmla="*/ 325000 h 606722"/>
                  <a:gd name="connsiteY48" fmla="*/ 325000 h 606722"/>
                  <a:gd name="connsiteX49" fmla="*/ 325000 h 606722"/>
                  <a:gd name="connsiteY49" fmla="*/ 325000 h 606722"/>
                  <a:gd name="connsiteX50" fmla="*/ 325000 h 606722"/>
                  <a:gd name="connsiteY50" fmla="*/ 325000 h 606722"/>
                  <a:gd name="connsiteX51" fmla="*/ 325000 h 606722"/>
                  <a:gd name="connsiteY51" fmla="*/ 325000 h 606722"/>
                  <a:gd name="connsiteX52" fmla="*/ 325000 h 606722"/>
                  <a:gd name="connsiteY52" fmla="*/ 325000 h 606722"/>
                  <a:gd name="connsiteX53" fmla="*/ 325000 h 606722"/>
                  <a:gd name="connsiteY53" fmla="*/ 325000 h 606722"/>
                  <a:gd name="connsiteX54" fmla="*/ 325000 h 606722"/>
                  <a:gd name="connsiteY54" fmla="*/ 325000 h 606722"/>
                  <a:gd name="connsiteX55" fmla="*/ 325000 h 606722"/>
                  <a:gd name="connsiteY55" fmla="*/ 325000 h 606722"/>
                  <a:gd name="connsiteX56" fmla="*/ 325000 h 606722"/>
                  <a:gd name="connsiteY56" fmla="*/ 325000 h 606722"/>
                  <a:gd name="connsiteX57" fmla="*/ 325000 h 606722"/>
                  <a:gd name="connsiteY57" fmla="*/ 325000 h 606722"/>
                  <a:gd name="connsiteX58" fmla="*/ 325000 h 606722"/>
                  <a:gd name="connsiteY58" fmla="*/ 325000 h 606722"/>
                  <a:gd name="connsiteX59" fmla="*/ 325000 h 606722"/>
                  <a:gd name="connsiteY59" fmla="*/ 325000 h 606722"/>
                  <a:gd name="connsiteX60" fmla="*/ 325000 h 606722"/>
                  <a:gd name="connsiteY60" fmla="*/ 325000 h 606722"/>
                  <a:gd name="connsiteX61" fmla="*/ 325000 h 606722"/>
                  <a:gd name="connsiteY61" fmla="*/ 325000 h 606722"/>
                  <a:gd name="connsiteX62" fmla="*/ 325000 h 606722"/>
                  <a:gd name="connsiteY62" fmla="*/ 325000 h 606722"/>
                  <a:gd name="connsiteX63" fmla="*/ 325000 h 606722"/>
                  <a:gd name="connsiteY63" fmla="*/ 325000 h 606722"/>
                  <a:gd name="connsiteX64" fmla="*/ 325000 h 606722"/>
                  <a:gd name="connsiteY64" fmla="*/ 325000 h 606722"/>
                  <a:gd name="connsiteX65" fmla="*/ 325000 h 606722"/>
                  <a:gd name="connsiteY65" fmla="*/ 325000 h 606722"/>
                  <a:gd name="connsiteX66" fmla="*/ 325000 h 606722"/>
                  <a:gd name="connsiteY66" fmla="*/ 325000 h 606722"/>
                  <a:gd name="connsiteX67" fmla="*/ 325000 h 606722"/>
                  <a:gd name="connsiteY67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607535" h="606604">
                    <a:moveTo>
                      <a:pt x="394900" y="353768"/>
                    </a:moveTo>
                    <a:cubicBezTo>
                      <a:pt x="400507" y="353768"/>
                      <a:pt x="405045" y="358301"/>
                      <a:pt x="405045" y="363900"/>
                    </a:cubicBezTo>
                    <a:lnTo>
                      <a:pt x="405045" y="515616"/>
                    </a:lnTo>
                    <a:cubicBezTo>
                      <a:pt x="405045" y="543435"/>
                      <a:pt x="382353" y="566099"/>
                      <a:pt x="354410" y="566099"/>
                    </a:cubicBezTo>
                    <a:lnTo>
                      <a:pt x="212649" y="566099"/>
                    </a:lnTo>
                    <a:cubicBezTo>
                      <a:pt x="207131" y="566099"/>
                      <a:pt x="202593" y="561566"/>
                      <a:pt x="202593" y="556056"/>
                    </a:cubicBezTo>
                    <a:cubicBezTo>
                      <a:pt x="202593" y="550457"/>
                      <a:pt x="207131" y="545924"/>
                      <a:pt x="212649" y="545924"/>
                    </a:cubicBezTo>
                    <a:lnTo>
                      <a:pt x="354410" y="545924"/>
                    </a:lnTo>
                    <a:cubicBezTo>
                      <a:pt x="371140" y="545924"/>
                      <a:pt x="384845" y="532325"/>
                      <a:pt x="384845" y="515616"/>
                    </a:cubicBezTo>
                    <a:lnTo>
                      <a:pt x="384845" y="363900"/>
                    </a:lnTo>
                    <a:cubicBezTo>
                      <a:pt x="384845" y="358301"/>
                      <a:pt x="389294" y="353768"/>
                      <a:pt x="394900" y="353768"/>
                    </a:cubicBezTo>
                    <a:close/>
                    <a:moveTo>
                      <a:pt x="131640" y="262739"/>
                    </a:moveTo>
                    <a:cubicBezTo>
                      <a:pt x="137236" y="262739"/>
                      <a:pt x="141766" y="267271"/>
                      <a:pt x="141766" y="272870"/>
                    </a:cubicBezTo>
                    <a:lnTo>
                      <a:pt x="141766" y="333565"/>
                    </a:lnTo>
                    <a:cubicBezTo>
                      <a:pt x="141766" y="339075"/>
                      <a:pt x="137236" y="343607"/>
                      <a:pt x="131640" y="343607"/>
                    </a:cubicBezTo>
                    <a:cubicBezTo>
                      <a:pt x="126044" y="343607"/>
                      <a:pt x="121514" y="339075"/>
                      <a:pt x="121514" y="333565"/>
                    </a:cubicBezTo>
                    <a:lnTo>
                      <a:pt x="121514" y="272870"/>
                    </a:lnTo>
                    <a:cubicBezTo>
                      <a:pt x="121514" y="267271"/>
                      <a:pt x="126044" y="262739"/>
                      <a:pt x="131640" y="262739"/>
                    </a:cubicBezTo>
                    <a:close/>
                    <a:moveTo>
                      <a:pt x="489057" y="194973"/>
                    </a:moveTo>
                    <a:cubicBezTo>
                      <a:pt x="492973" y="190974"/>
                      <a:pt x="499381" y="190974"/>
                      <a:pt x="503386" y="194973"/>
                    </a:cubicBezTo>
                    <a:lnTo>
                      <a:pt x="604576" y="296095"/>
                    </a:lnTo>
                    <a:cubicBezTo>
                      <a:pt x="605555" y="296983"/>
                      <a:pt x="606267" y="298138"/>
                      <a:pt x="606801" y="299383"/>
                    </a:cubicBezTo>
                    <a:cubicBezTo>
                      <a:pt x="607780" y="301871"/>
                      <a:pt x="607780" y="304625"/>
                      <a:pt x="606801" y="307113"/>
                    </a:cubicBezTo>
                    <a:cubicBezTo>
                      <a:pt x="606267" y="308357"/>
                      <a:pt x="605555" y="309424"/>
                      <a:pt x="604576" y="310401"/>
                    </a:cubicBezTo>
                    <a:lnTo>
                      <a:pt x="503386" y="411434"/>
                    </a:lnTo>
                    <a:cubicBezTo>
                      <a:pt x="501339" y="413478"/>
                      <a:pt x="498758" y="414455"/>
                      <a:pt x="496177" y="414455"/>
                    </a:cubicBezTo>
                    <a:cubicBezTo>
                      <a:pt x="493596" y="414455"/>
                      <a:pt x="491015" y="413478"/>
                      <a:pt x="489057" y="411434"/>
                    </a:cubicBezTo>
                    <a:cubicBezTo>
                      <a:pt x="485052" y="407524"/>
                      <a:pt x="485052" y="401126"/>
                      <a:pt x="489057" y="397217"/>
                    </a:cubicBezTo>
                    <a:lnTo>
                      <a:pt x="572982" y="313333"/>
                    </a:lnTo>
                    <a:lnTo>
                      <a:pt x="232921" y="313333"/>
                    </a:lnTo>
                    <a:cubicBezTo>
                      <a:pt x="227314" y="313333"/>
                      <a:pt x="222775" y="308802"/>
                      <a:pt x="222775" y="303203"/>
                    </a:cubicBezTo>
                    <a:cubicBezTo>
                      <a:pt x="222775" y="297605"/>
                      <a:pt x="227314" y="293074"/>
                      <a:pt x="232921" y="293074"/>
                    </a:cubicBezTo>
                    <a:lnTo>
                      <a:pt x="572982" y="293074"/>
                    </a:lnTo>
                    <a:lnTo>
                      <a:pt x="489057" y="209279"/>
                    </a:lnTo>
                    <a:cubicBezTo>
                      <a:pt x="485052" y="205281"/>
                      <a:pt x="485052" y="198883"/>
                      <a:pt x="489057" y="194973"/>
                    </a:cubicBezTo>
                    <a:close/>
                    <a:moveTo>
                      <a:pt x="211398" y="40317"/>
                    </a:moveTo>
                    <a:lnTo>
                      <a:pt x="354409" y="40317"/>
                    </a:lnTo>
                    <a:cubicBezTo>
                      <a:pt x="382353" y="40317"/>
                      <a:pt x="405046" y="62981"/>
                      <a:pt x="405046" y="90889"/>
                    </a:cubicBezTo>
                    <a:lnTo>
                      <a:pt x="405046" y="242605"/>
                    </a:lnTo>
                    <a:cubicBezTo>
                      <a:pt x="405046" y="248115"/>
                      <a:pt x="400508" y="252648"/>
                      <a:pt x="394901" y="252648"/>
                    </a:cubicBezTo>
                    <a:cubicBezTo>
                      <a:pt x="389295" y="252648"/>
                      <a:pt x="384845" y="248115"/>
                      <a:pt x="384845" y="242605"/>
                    </a:cubicBezTo>
                    <a:lnTo>
                      <a:pt x="384845" y="90889"/>
                    </a:lnTo>
                    <a:cubicBezTo>
                      <a:pt x="384845" y="74180"/>
                      <a:pt x="371140" y="60581"/>
                      <a:pt x="354409" y="60581"/>
                    </a:cubicBezTo>
                    <a:lnTo>
                      <a:pt x="211398" y="60581"/>
                    </a:lnTo>
                    <a:cubicBezTo>
                      <a:pt x="205791" y="60581"/>
                      <a:pt x="201253" y="56048"/>
                      <a:pt x="201253" y="50449"/>
                    </a:cubicBezTo>
                    <a:cubicBezTo>
                      <a:pt x="201253" y="44850"/>
                      <a:pt x="205791" y="40317"/>
                      <a:pt x="211398" y="40317"/>
                    </a:cubicBezTo>
                    <a:close/>
                    <a:moveTo>
                      <a:pt x="147115" y="20146"/>
                    </a:moveTo>
                    <a:cubicBezTo>
                      <a:pt x="144890" y="20146"/>
                      <a:pt x="142576" y="20590"/>
                      <a:pt x="140084" y="21568"/>
                    </a:cubicBezTo>
                    <a:lnTo>
                      <a:pt x="44232" y="59782"/>
                    </a:lnTo>
                    <a:cubicBezTo>
                      <a:pt x="24919" y="66981"/>
                      <a:pt x="20292" y="73024"/>
                      <a:pt x="20292" y="90887"/>
                    </a:cubicBezTo>
                    <a:lnTo>
                      <a:pt x="20292" y="515689"/>
                    </a:lnTo>
                    <a:cubicBezTo>
                      <a:pt x="20292" y="533464"/>
                      <a:pt x="24919" y="539596"/>
                      <a:pt x="44054" y="546616"/>
                    </a:cubicBezTo>
                    <a:lnTo>
                      <a:pt x="140262" y="585098"/>
                    </a:lnTo>
                    <a:cubicBezTo>
                      <a:pt x="142576" y="585897"/>
                      <a:pt x="144890" y="586431"/>
                      <a:pt x="147115" y="586431"/>
                    </a:cubicBezTo>
                    <a:cubicBezTo>
                      <a:pt x="156015" y="586431"/>
                      <a:pt x="161978" y="578254"/>
                      <a:pt x="161978" y="566257"/>
                    </a:cubicBezTo>
                    <a:lnTo>
                      <a:pt x="161978" y="40319"/>
                    </a:lnTo>
                    <a:cubicBezTo>
                      <a:pt x="161978" y="28233"/>
                      <a:pt x="156015" y="20146"/>
                      <a:pt x="147115" y="20146"/>
                    </a:cubicBezTo>
                    <a:close/>
                    <a:moveTo>
                      <a:pt x="151669" y="315"/>
                    </a:moveTo>
                    <a:cubicBezTo>
                      <a:pt x="169354" y="2727"/>
                      <a:pt x="182270" y="18724"/>
                      <a:pt x="182270" y="40319"/>
                    </a:cubicBezTo>
                    <a:lnTo>
                      <a:pt x="182270" y="566257"/>
                    </a:lnTo>
                    <a:cubicBezTo>
                      <a:pt x="182270" y="589630"/>
                      <a:pt x="167496" y="606604"/>
                      <a:pt x="147115" y="606604"/>
                    </a:cubicBezTo>
                    <a:cubicBezTo>
                      <a:pt x="142487" y="606604"/>
                      <a:pt x="137681" y="605716"/>
                      <a:pt x="132964" y="603938"/>
                    </a:cubicBezTo>
                    <a:lnTo>
                      <a:pt x="36756" y="565457"/>
                    </a:lnTo>
                    <a:cubicBezTo>
                      <a:pt x="10057" y="555592"/>
                      <a:pt x="0" y="542084"/>
                      <a:pt x="0" y="515689"/>
                    </a:cubicBezTo>
                    <a:lnTo>
                      <a:pt x="0" y="90887"/>
                    </a:lnTo>
                    <a:cubicBezTo>
                      <a:pt x="0" y="64492"/>
                      <a:pt x="10057" y="50895"/>
                      <a:pt x="37023" y="40942"/>
                    </a:cubicBezTo>
                    <a:lnTo>
                      <a:pt x="132697" y="2727"/>
                    </a:lnTo>
                    <a:cubicBezTo>
                      <a:pt x="139350" y="217"/>
                      <a:pt x="145774" y="-489"/>
                      <a:pt x="151669" y="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íŝľîḑè">
              <a:extLst>
                <a:ext uri="{FF2B5EF4-FFF2-40B4-BE49-F238E27FC236}">
                  <a16:creationId xmlns:a16="http://schemas.microsoft.com/office/drawing/2014/main" xmlns="" id="{7BD90AA2-DA0E-43A6-A4AB-68485C4789F4}"/>
                </a:ext>
              </a:extLst>
            </p:cNvPr>
            <p:cNvGrpSpPr/>
            <p:nvPr/>
          </p:nvGrpSpPr>
          <p:grpSpPr>
            <a:xfrm>
              <a:off x="8616280" y="4528197"/>
              <a:ext cx="808632" cy="808632"/>
              <a:chOff x="3025614" y="1870779"/>
              <a:chExt cx="808632" cy="808632"/>
            </a:xfrm>
          </p:grpSpPr>
          <p:sp>
            <p:nvSpPr>
              <p:cNvPr id="30" name="ïş1ïḍê">
                <a:extLst>
                  <a:ext uri="{FF2B5EF4-FFF2-40B4-BE49-F238E27FC236}">
                    <a16:creationId xmlns:a16="http://schemas.microsoft.com/office/drawing/2014/main" xmlns="" id="{27D30BA1-586C-424B-A9F3-DD300F0D7570}"/>
                  </a:ext>
                </a:extLst>
              </p:cNvPr>
              <p:cNvSpPr/>
              <p:nvPr/>
            </p:nvSpPr>
            <p:spPr>
              <a:xfrm>
                <a:off x="3025614" y="1870779"/>
                <a:ext cx="808632" cy="808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0" cap="flat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şliḋe">
                <a:extLst>
                  <a:ext uri="{FF2B5EF4-FFF2-40B4-BE49-F238E27FC236}">
                    <a16:creationId xmlns:a16="http://schemas.microsoft.com/office/drawing/2014/main" xmlns="" id="{06A522D7-293B-43AE-AA53-3714C55CED55}"/>
                  </a:ext>
                </a:extLst>
              </p:cNvPr>
              <p:cNvSpPr/>
              <p:nvPr/>
            </p:nvSpPr>
            <p:spPr>
              <a:xfrm>
                <a:off x="3163933" y="2009098"/>
                <a:ext cx="531993" cy="5319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šḻîḋê">
                <a:extLst>
                  <a:ext uri="{FF2B5EF4-FFF2-40B4-BE49-F238E27FC236}">
                    <a16:creationId xmlns:a16="http://schemas.microsoft.com/office/drawing/2014/main" xmlns="" id="{D929734E-0E21-4EF6-8E29-E137F248758D}"/>
                  </a:ext>
                </a:extLst>
              </p:cNvPr>
              <p:cNvSpPr/>
              <p:nvPr/>
            </p:nvSpPr>
            <p:spPr>
              <a:xfrm>
                <a:off x="3282109" y="2117457"/>
                <a:ext cx="305623" cy="305163"/>
              </a:xfrm>
              <a:custGeom>
                <a:avLst/>
                <a:gdLst>
                  <a:gd name="T0" fmla="*/ 6794 w 6860"/>
                  <a:gd name="T1" fmla="*/ 3307 h 6860"/>
                  <a:gd name="T2" fmla="*/ 5828 w 6860"/>
                  <a:gd name="T3" fmla="*/ 2341 h 6860"/>
                  <a:gd name="T4" fmla="*/ 5586 w 6860"/>
                  <a:gd name="T5" fmla="*/ 2341 h 6860"/>
                  <a:gd name="T6" fmla="*/ 5586 w 6860"/>
                  <a:gd name="T7" fmla="*/ 2582 h 6860"/>
                  <a:gd name="T8" fmla="*/ 6261 w 6860"/>
                  <a:gd name="T9" fmla="*/ 3257 h 6860"/>
                  <a:gd name="T10" fmla="*/ 3601 w 6860"/>
                  <a:gd name="T11" fmla="*/ 3257 h 6860"/>
                  <a:gd name="T12" fmla="*/ 3601 w 6860"/>
                  <a:gd name="T13" fmla="*/ 600 h 6860"/>
                  <a:gd name="T14" fmla="*/ 4276 w 6860"/>
                  <a:gd name="T15" fmla="*/ 1275 h 6860"/>
                  <a:gd name="T16" fmla="*/ 4517 w 6860"/>
                  <a:gd name="T17" fmla="*/ 1275 h 6860"/>
                  <a:gd name="T18" fmla="*/ 4517 w 6860"/>
                  <a:gd name="T19" fmla="*/ 1033 h 6860"/>
                  <a:gd name="T20" fmla="*/ 3551 w 6860"/>
                  <a:gd name="T21" fmla="*/ 67 h 6860"/>
                  <a:gd name="T22" fmla="*/ 3310 w 6860"/>
                  <a:gd name="T23" fmla="*/ 67 h 6860"/>
                  <a:gd name="T24" fmla="*/ 2343 w 6860"/>
                  <a:gd name="T25" fmla="*/ 1033 h 6860"/>
                  <a:gd name="T26" fmla="*/ 2343 w 6860"/>
                  <a:gd name="T27" fmla="*/ 1275 h 6860"/>
                  <a:gd name="T28" fmla="*/ 2585 w 6860"/>
                  <a:gd name="T29" fmla="*/ 1275 h 6860"/>
                  <a:gd name="T30" fmla="*/ 3260 w 6860"/>
                  <a:gd name="T31" fmla="*/ 600 h 6860"/>
                  <a:gd name="T32" fmla="*/ 3260 w 6860"/>
                  <a:gd name="T33" fmla="*/ 3257 h 6860"/>
                  <a:gd name="T34" fmla="*/ 600 w 6860"/>
                  <a:gd name="T35" fmla="*/ 3257 h 6860"/>
                  <a:gd name="T36" fmla="*/ 1275 w 6860"/>
                  <a:gd name="T37" fmla="*/ 2583 h 6860"/>
                  <a:gd name="T38" fmla="*/ 1275 w 6860"/>
                  <a:gd name="T39" fmla="*/ 2341 h 6860"/>
                  <a:gd name="T40" fmla="*/ 1033 w 6860"/>
                  <a:gd name="T41" fmla="*/ 2341 h 6860"/>
                  <a:gd name="T42" fmla="*/ 67 w 6860"/>
                  <a:gd name="T43" fmla="*/ 3307 h 6860"/>
                  <a:gd name="T44" fmla="*/ 67 w 6860"/>
                  <a:gd name="T45" fmla="*/ 3549 h 6860"/>
                  <a:gd name="T46" fmla="*/ 1033 w 6860"/>
                  <a:gd name="T47" fmla="*/ 4515 h 6860"/>
                  <a:gd name="T48" fmla="*/ 1275 w 6860"/>
                  <a:gd name="T49" fmla="*/ 4515 h 6860"/>
                  <a:gd name="T50" fmla="*/ 1275 w 6860"/>
                  <a:gd name="T51" fmla="*/ 4273 h 6860"/>
                  <a:gd name="T52" fmla="*/ 600 w 6860"/>
                  <a:gd name="T53" fmla="*/ 3599 h 6860"/>
                  <a:gd name="T54" fmla="*/ 3260 w 6860"/>
                  <a:gd name="T55" fmla="*/ 3599 h 6860"/>
                  <a:gd name="T56" fmla="*/ 3260 w 6860"/>
                  <a:gd name="T57" fmla="*/ 6261 h 6860"/>
                  <a:gd name="T58" fmla="*/ 2585 w 6860"/>
                  <a:gd name="T59" fmla="*/ 5586 h 6860"/>
                  <a:gd name="T60" fmla="*/ 2344 w 6860"/>
                  <a:gd name="T61" fmla="*/ 5586 h 6860"/>
                  <a:gd name="T62" fmla="*/ 2344 w 6860"/>
                  <a:gd name="T63" fmla="*/ 5827 h 6860"/>
                  <a:gd name="T64" fmla="*/ 3310 w 6860"/>
                  <a:gd name="T65" fmla="*/ 6794 h 6860"/>
                  <a:gd name="T66" fmla="*/ 3551 w 6860"/>
                  <a:gd name="T67" fmla="*/ 6794 h 6860"/>
                  <a:gd name="T68" fmla="*/ 4517 w 6860"/>
                  <a:gd name="T69" fmla="*/ 5828 h 6860"/>
                  <a:gd name="T70" fmla="*/ 4517 w 6860"/>
                  <a:gd name="T71" fmla="*/ 5586 h 6860"/>
                  <a:gd name="T72" fmla="*/ 4276 w 6860"/>
                  <a:gd name="T73" fmla="*/ 5586 h 6860"/>
                  <a:gd name="T74" fmla="*/ 3601 w 6860"/>
                  <a:gd name="T75" fmla="*/ 6261 h 6860"/>
                  <a:gd name="T76" fmla="*/ 3601 w 6860"/>
                  <a:gd name="T77" fmla="*/ 3599 h 6860"/>
                  <a:gd name="T78" fmla="*/ 6261 w 6860"/>
                  <a:gd name="T79" fmla="*/ 3599 h 6860"/>
                  <a:gd name="T80" fmla="*/ 5586 w 6860"/>
                  <a:gd name="T81" fmla="*/ 4273 h 6860"/>
                  <a:gd name="T82" fmla="*/ 5586 w 6860"/>
                  <a:gd name="T83" fmla="*/ 4515 h 6860"/>
                  <a:gd name="T84" fmla="*/ 5828 w 6860"/>
                  <a:gd name="T85" fmla="*/ 4515 h 6860"/>
                  <a:gd name="T86" fmla="*/ 6794 w 6860"/>
                  <a:gd name="T87" fmla="*/ 3549 h 6860"/>
                  <a:gd name="T88" fmla="*/ 6794 w 6860"/>
                  <a:gd name="T89" fmla="*/ 3307 h 6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860" h="6860">
                    <a:moveTo>
                      <a:pt x="6794" y="3307"/>
                    </a:moveTo>
                    <a:lnTo>
                      <a:pt x="5828" y="2341"/>
                    </a:lnTo>
                    <a:cubicBezTo>
                      <a:pt x="5761" y="2274"/>
                      <a:pt x="5653" y="2274"/>
                      <a:pt x="5586" y="2341"/>
                    </a:cubicBezTo>
                    <a:cubicBezTo>
                      <a:pt x="5519" y="2408"/>
                      <a:pt x="5519" y="2516"/>
                      <a:pt x="5586" y="2582"/>
                    </a:cubicBezTo>
                    <a:lnTo>
                      <a:pt x="6261" y="3257"/>
                    </a:lnTo>
                    <a:lnTo>
                      <a:pt x="3601" y="3257"/>
                    </a:lnTo>
                    <a:lnTo>
                      <a:pt x="3601" y="600"/>
                    </a:lnTo>
                    <a:lnTo>
                      <a:pt x="4276" y="1275"/>
                    </a:lnTo>
                    <a:cubicBezTo>
                      <a:pt x="4343" y="1342"/>
                      <a:pt x="4450" y="1342"/>
                      <a:pt x="4517" y="1275"/>
                    </a:cubicBezTo>
                    <a:cubicBezTo>
                      <a:pt x="4584" y="1208"/>
                      <a:pt x="4584" y="1100"/>
                      <a:pt x="4517" y="1033"/>
                    </a:cubicBezTo>
                    <a:lnTo>
                      <a:pt x="3551" y="67"/>
                    </a:lnTo>
                    <a:cubicBezTo>
                      <a:pt x="3484" y="0"/>
                      <a:pt x="3376" y="0"/>
                      <a:pt x="3310" y="67"/>
                    </a:cubicBezTo>
                    <a:lnTo>
                      <a:pt x="2343" y="1033"/>
                    </a:lnTo>
                    <a:cubicBezTo>
                      <a:pt x="2277" y="1100"/>
                      <a:pt x="2277" y="1208"/>
                      <a:pt x="2343" y="1275"/>
                    </a:cubicBezTo>
                    <a:cubicBezTo>
                      <a:pt x="2410" y="1342"/>
                      <a:pt x="2518" y="1342"/>
                      <a:pt x="2585" y="1275"/>
                    </a:cubicBezTo>
                    <a:lnTo>
                      <a:pt x="3260" y="600"/>
                    </a:lnTo>
                    <a:lnTo>
                      <a:pt x="3260" y="3257"/>
                    </a:lnTo>
                    <a:lnTo>
                      <a:pt x="600" y="3257"/>
                    </a:lnTo>
                    <a:lnTo>
                      <a:pt x="1275" y="2583"/>
                    </a:lnTo>
                    <a:cubicBezTo>
                      <a:pt x="1342" y="2516"/>
                      <a:pt x="1342" y="2408"/>
                      <a:pt x="1275" y="2341"/>
                    </a:cubicBezTo>
                    <a:cubicBezTo>
                      <a:pt x="1208" y="2274"/>
                      <a:pt x="1100" y="2274"/>
                      <a:pt x="1033" y="2341"/>
                    </a:cubicBezTo>
                    <a:lnTo>
                      <a:pt x="67" y="3307"/>
                    </a:lnTo>
                    <a:cubicBezTo>
                      <a:pt x="0" y="3374"/>
                      <a:pt x="0" y="3482"/>
                      <a:pt x="67" y="3549"/>
                    </a:cubicBezTo>
                    <a:lnTo>
                      <a:pt x="1033" y="4515"/>
                    </a:lnTo>
                    <a:cubicBezTo>
                      <a:pt x="1100" y="4582"/>
                      <a:pt x="1208" y="4582"/>
                      <a:pt x="1275" y="4515"/>
                    </a:cubicBezTo>
                    <a:cubicBezTo>
                      <a:pt x="1342" y="4448"/>
                      <a:pt x="1342" y="4340"/>
                      <a:pt x="1275" y="4273"/>
                    </a:cubicBezTo>
                    <a:lnTo>
                      <a:pt x="600" y="3599"/>
                    </a:lnTo>
                    <a:lnTo>
                      <a:pt x="3260" y="3599"/>
                    </a:lnTo>
                    <a:lnTo>
                      <a:pt x="3260" y="6261"/>
                    </a:lnTo>
                    <a:lnTo>
                      <a:pt x="2585" y="5586"/>
                    </a:lnTo>
                    <a:cubicBezTo>
                      <a:pt x="2518" y="5519"/>
                      <a:pt x="2410" y="5519"/>
                      <a:pt x="2344" y="5586"/>
                    </a:cubicBezTo>
                    <a:cubicBezTo>
                      <a:pt x="2277" y="5653"/>
                      <a:pt x="2277" y="5761"/>
                      <a:pt x="2344" y="5827"/>
                    </a:cubicBezTo>
                    <a:lnTo>
                      <a:pt x="3310" y="6794"/>
                    </a:lnTo>
                    <a:cubicBezTo>
                      <a:pt x="3376" y="6860"/>
                      <a:pt x="3484" y="6860"/>
                      <a:pt x="3551" y="6794"/>
                    </a:cubicBezTo>
                    <a:lnTo>
                      <a:pt x="4517" y="5828"/>
                    </a:lnTo>
                    <a:cubicBezTo>
                      <a:pt x="4584" y="5761"/>
                      <a:pt x="4584" y="5653"/>
                      <a:pt x="4517" y="5586"/>
                    </a:cubicBezTo>
                    <a:cubicBezTo>
                      <a:pt x="4451" y="5519"/>
                      <a:pt x="4343" y="5519"/>
                      <a:pt x="4276" y="5586"/>
                    </a:cubicBezTo>
                    <a:lnTo>
                      <a:pt x="3601" y="6261"/>
                    </a:lnTo>
                    <a:lnTo>
                      <a:pt x="3601" y="3599"/>
                    </a:lnTo>
                    <a:lnTo>
                      <a:pt x="6261" y="3599"/>
                    </a:lnTo>
                    <a:lnTo>
                      <a:pt x="5586" y="4273"/>
                    </a:lnTo>
                    <a:cubicBezTo>
                      <a:pt x="5519" y="4340"/>
                      <a:pt x="5519" y="4448"/>
                      <a:pt x="5586" y="4515"/>
                    </a:cubicBezTo>
                    <a:cubicBezTo>
                      <a:pt x="5653" y="4582"/>
                      <a:pt x="5761" y="4582"/>
                      <a:pt x="5828" y="4515"/>
                    </a:cubicBezTo>
                    <a:lnTo>
                      <a:pt x="6794" y="3549"/>
                    </a:lnTo>
                    <a:cubicBezTo>
                      <a:pt x="6860" y="3482"/>
                      <a:pt x="6860" y="3374"/>
                      <a:pt x="6794" y="33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îsľidê">
              <a:extLst>
                <a:ext uri="{FF2B5EF4-FFF2-40B4-BE49-F238E27FC236}">
                  <a16:creationId xmlns:a16="http://schemas.microsoft.com/office/drawing/2014/main" xmlns="" id="{7EDACB2A-770D-45CB-AAF9-271515717FD7}"/>
                </a:ext>
              </a:extLst>
            </p:cNvPr>
            <p:cNvSpPr txBox="1"/>
            <p:nvPr/>
          </p:nvSpPr>
          <p:spPr bwMode="auto">
            <a:xfrm>
              <a:off x="1237152" y="2725249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Sign in with </a:t>
              </a:r>
              <a:r>
                <a:rPr lang="en-US" altLang="zh-CN" b="1" dirty="0" err="1"/>
                <a:t>Github</a:t>
              </a:r>
              <a:endParaRPr lang="zh-CN" altLang="en-US" sz="1800" b="1" dirty="0"/>
            </a:p>
          </p:txBody>
        </p:sp>
        <p:sp>
          <p:nvSpPr>
            <p:cNvPr id="27" name="îşļïḓé">
              <a:extLst>
                <a:ext uri="{FF2B5EF4-FFF2-40B4-BE49-F238E27FC236}">
                  <a16:creationId xmlns:a16="http://schemas.microsoft.com/office/drawing/2014/main" xmlns="" id="{B8016CF5-BBF4-4345-BE01-DFAFEACE7887}"/>
                </a:ext>
              </a:extLst>
            </p:cNvPr>
            <p:cNvSpPr txBox="1"/>
            <p:nvPr/>
          </p:nvSpPr>
          <p:spPr bwMode="auto">
            <a:xfrm>
              <a:off x="4931065" y="2029547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Choose the Repositories</a:t>
              </a:r>
              <a:endParaRPr lang="zh-CN" altLang="en-US" sz="1800" b="1" dirty="0"/>
            </a:p>
          </p:txBody>
        </p:sp>
        <p:sp>
          <p:nvSpPr>
            <p:cNvPr id="25" name="îṡḷïde">
              <a:extLst>
                <a:ext uri="{FF2B5EF4-FFF2-40B4-BE49-F238E27FC236}">
                  <a16:creationId xmlns:a16="http://schemas.microsoft.com/office/drawing/2014/main" xmlns="" id="{ADFADDB1-C809-44A4-8C34-989C37FC1CEE}"/>
                </a:ext>
              </a:extLst>
            </p:cNvPr>
            <p:cNvSpPr txBox="1"/>
            <p:nvPr/>
          </p:nvSpPr>
          <p:spPr bwMode="auto">
            <a:xfrm>
              <a:off x="4252196" y="4099551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chemeClr val="accent1"/>
                  </a:solidFill>
                </a:rPr>
                <a:t>Add the .</a:t>
              </a:r>
              <a:r>
                <a:rPr lang="en-US" altLang="zh-CN" b="1" dirty="0" err="1">
                  <a:solidFill>
                    <a:schemeClr val="accent1"/>
                  </a:solidFill>
                </a:rPr>
                <a:t>travis.yml</a:t>
              </a:r>
              <a:r>
                <a:rPr lang="en-US" altLang="zh-CN" b="1" dirty="0">
                  <a:solidFill>
                    <a:schemeClr val="accent1"/>
                  </a:solidFill>
                </a:rPr>
                <a:t> File</a:t>
              </a:r>
              <a:endParaRPr lang="zh-CN" altLang="en-US" sz="18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îsḷíḑê">
              <a:extLst>
                <a:ext uri="{FF2B5EF4-FFF2-40B4-BE49-F238E27FC236}">
                  <a16:creationId xmlns:a16="http://schemas.microsoft.com/office/drawing/2014/main" xmlns="" id="{3382A058-9FB5-45AD-BBD5-4A50C821D722}"/>
                </a:ext>
              </a:extLst>
            </p:cNvPr>
            <p:cNvSpPr txBox="1"/>
            <p:nvPr/>
          </p:nvSpPr>
          <p:spPr bwMode="auto">
            <a:xfrm>
              <a:off x="7953726" y="3447746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Build Automatically</a:t>
              </a:r>
              <a:endParaRPr lang="zh-CN" altLang="en-US" sz="1800" b="1" dirty="0"/>
            </a:p>
          </p:txBody>
        </p:sp>
        <p:sp>
          <p:nvSpPr>
            <p:cNvPr id="21" name="išlîde">
              <a:extLst>
                <a:ext uri="{FF2B5EF4-FFF2-40B4-BE49-F238E27FC236}">
                  <a16:creationId xmlns:a16="http://schemas.microsoft.com/office/drawing/2014/main" xmlns="" id="{59FA7827-F59F-4904-A33B-23C1AABC46B4}"/>
                </a:ext>
              </a:extLst>
            </p:cNvPr>
            <p:cNvSpPr txBox="1"/>
            <p:nvPr/>
          </p:nvSpPr>
          <p:spPr bwMode="auto">
            <a:xfrm>
              <a:off x="6452026" y="5098538"/>
              <a:ext cx="2164253" cy="351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>
              <a:normAutofit lnSpcReduction="10000"/>
            </a:bodyPr>
            <a:lstStyle/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Check the Result</a:t>
              </a:r>
              <a:endParaRPr lang="zh-CN" altLang="en-US" sz="1800" b="1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83AF4F53-04A9-4DD3-B33E-97026BCAB205}"/>
                </a:ext>
              </a:extLst>
            </p:cNvPr>
            <p:cNvCxnSpPr/>
            <p:nvPr/>
          </p:nvCxnSpPr>
          <p:spPr>
            <a:xfrm>
              <a:off x="1415480" y="3880335"/>
              <a:ext cx="414046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810007F7-A3CE-470B-B9EC-EFA77EF85C82}"/>
                </a:ext>
              </a:extLst>
            </p:cNvPr>
            <p:cNvCxnSpPr/>
            <p:nvPr/>
          </p:nvCxnSpPr>
          <p:spPr>
            <a:xfrm>
              <a:off x="2954858" y="5098538"/>
              <a:ext cx="414046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DFDA0DBF-2DF8-4545-A7D9-ED7EF3BFDC4C}"/>
                </a:ext>
              </a:extLst>
            </p:cNvPr>
            <p:cNvCxnSpPr/>
            <p:nvPr/>
          </p:nvCxnSpPr>
          <p:spPr>
            <a:xfrm>
              <a:off x="5087888" y="2959631"/>
              <a:ext cx="528083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4915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79737-F58B-4164-937E-FA783AFF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Travis CI Build/How to Write the .</a:t>
            </a:r>
            <a:r>
              <a:rPr lang="en-US" altLang="zh-CN" dirty="0" err="1"/>
              <a:t>travis.yml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E6237F5-CDC4-4194-BA12-A99A4E49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0B3185B4-D029-4FAE-BF42-F796F2D47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925" y="1823506"/>
            <a:ext cx="11071783" cy="36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075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CE8C895-F848-4F98-A0E1-AAEFB873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E6237F5-CDC4-4194-BA12-A99A4E49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8600AC0-D6EE-47CA-BBCF-7B7ECA170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924" y="146458"/>
            <a:ext cx="7694848" cy="67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961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842903-EB8A-4A5A-A7B3-E3D0D1B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Travis + NPM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6B9B9B4-179C-4464-B00D-3C165A1F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ed0a2e4a-c2be-4b97-9812-b0b493c046d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83F53FAA-57AC-4377-A4B6-B99F2E858E1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9416" y="1941143"/>
            <a:ext cx="10585176" cy="4117649"/>
            <a:chOff x="839416" y="1941143"/>
            <a:chExt cx="10585176" cy="411764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F04DFE0F-8568-4105-AE55-4BAA6C2424D4}"/>
                </a:ext>
              </a:extLst>
            </p:cNvPr>
            <p:cNvCxnSpPr>
              <a:cxnSpLocks/>
              <a:stCxn id="18" idx="17"/>
            </p:cNvCxnSpPr>
            <p:nvPr/>
          </p:nvCxnSpPr>
          <p:spPr>
            <a:xfrm flipH="1" flipV="1">
              <a:off x="3065079" y="2487782"/>
              <a:ext cx="5081" cy="73387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F6F6F6F7-FC3C-444E-BB73-1011618FCD2F}"/>
                </a:ext>
              </a:extLst>
            </p:cNvPr>
            <p:cNvCxnSpPr/>
            <p:nvPr/>
          </p:nvCxnSpPr>
          <p:spPr>
            <a:xfrm>
              <a:off x="5077140" y="3474147"/>
              <a:ext cx="0" cy="75445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0CB720AF-65C9-4A75-B623-A9F896945E2E}"/>
                </a:ext>
              </a:extLst>
            </p:cNvPr>
            <p:cNvCxnSpPr/>
            <p:nvPr/>
          </p:nvCxnSpPr>
          <p:spPr>
            <a:xfrm flipV="1">
              <a:off x="7086404" y="2415595"/>
              <a:ext cx="0" cy="73387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AD914AA5-9BE4-485F-A66B-679A4EA5B6C0}"/>
                </a:ext>
              </a:extLst>
            </p:cNvPr>
            <p:cNvCxnSpPr/>
            <p:nvPr/>
          </p:nvCxnSpPr>
          <p:spPr>
            <a:xfrm>
              <a:off x="9091102" y="3474147"/>
              <a:ext cx="0" cy="75445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iṩḷiḍe">
              <a:extLst>
                <a:ext uri="{FF2B5EF4-FFF2-40B4-BE49-F238E27FC236}">
                  <a16:creationId xmlns:a16="http://schemas.microsoft.com/office/drawing/2014/main" xmlns="" id="{97669D15-42AD-4712-A636-2AB8DCB77DF0}"/>
                </a:ext>
              </a:extLst>
            </p:cNvPr>
            <p:cNvGrpSpPr/>
            <p:nvPr/>
          </p:nvGrpSpPr>
          <p:grpSpPr>
            <a:xfrm>
              <a:off x="839416" y="2697840"/>
              <a:ext cx="1890536" cy="3360952"/>
              <a:chOff x="839416" y="2697840"/>
              <a:chExt cx="1890536" cy="3360952"/>
            </a:xfrm>
            <a:solidFill>
              <a:schemeClr val="accent1"/>
            </a:solidFill>
          </p:grpSpPr>
          <p:sp>
            <p:nvSpPr>
              <p:cNvPr id="41" name="íṥḷïďê">
                <a:extLst>
                  <a:ext uri="{FF2B5EF4-FFF2-40B4-BE49-F238E27FC236}">
                    <a16:creationId xmlns:a16="http://schemas.microsoft.com/office/drawing/2014/main" xmlns="" id="{FD32ED80-B73E-41FE-B8CD-FC8FFB5B3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599" y="2697840"/>
                <a:ext cx="634747" cy="630179"/>
              </a:xfrm>
              <a:custGeom>
                <a:avLst/>
                <a:gdLst>
                  <a:gd name="T0" fmla="*/ 67 w 67"/>
                  <a:gd name="T1" fmla="*/ 32 h 66"/>
                  <a:gd name="T2" fmla="*/ 32 w 67"/>
                  <a:gd name="T3" fmla="*/ 1 h 66"/>
                  <a:gd name="T4" fmla="*/ 2 w 67"/>
                  <a:gd name="T5" fmla="*/ 36 h 66"/>
                  <a:gd name="T6" fmla="*/ 28 w 67"/>
                  <a:gd name="T7" fmla="*/ 66 h 66"/>
                  <a:gd name="T8" fmla="*/ 40 w 67"/>
                  <a:gd name="T9" fmla="*/ 66 h 66"/>
                  <a:gd name="T10" fmla="*/ 67 w 67"/>
                  <a:gd name="T11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66">
                    <a:moveTo>
                      <a:pt x="67" y="32"/>
                    </a:moveTo>
                    <a:cubicBezTo>
                      <a:pt x="65" y="14"/>
                      <a:pt x="50" y="0"/>
                      <a:pt x="32" y="1"/>
                    </a:cubicBezTo>
                    <a:cubicBezTo>
                      <a:pt x="13" y="2"/>
                      <a:pt x="0" y="18"/>
                      <a:pt x="2" y="36"/>
                    </a:cubicBezTo>
                    <a:cubicBezTo>
                      <a:pt x="3" y="51"/>
                      <a:pt x="13" y="63"/>
                      <a:pt x="28" y="66"/>
                    </a:cubicBezTo>
                    <a:cubicBezTo>
                      <a:pt x="40" y="66"/>
                      <a:pt x="40" y="66"/>
                      <a:pt x="40" y="66"/>
                    </a:cubicBezTo>
                    <a:cubicBezTo>
                      <a:pt x="56" y="63"/>
                      <a:pt x="67" y="48"/>
                      <a:pt x="6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ṣḻïḍè">
                <a:extLst>
                  <a:ext uri="{FF2B5EF4-FFF2-40B4-BE49-F238E27FC236}">
                    <a16:creationId xmlns:a16="http://schemas.microsoft.com/office/drawing/2014/main" xmlns="" id="{1347BEF6-EBC7-4D37-B56E-C6E760425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416" y="4971963"/>
                <a:ext cx="844807" cy="1086829"/>
              </a:xfrm>
              <a:custGeom>
                <a:avLst/>
                <a:gdLst>
                  <a:gd name="T0" fmla="*/ 75 w 89"/>
                  <a:gd name="T1" fmla="*/ 4 h 114"/>
                  <a:gd name="T2" fmla="*/ 62 w 89"/>
                  <a:gd name="T3" fmla="*/ 0 h 114"/>
                  <a:gd name="T4" fmla="*/ 48 w 89"/>
                  <a:gd name="T5" fmla="*/ 48 h 114"/>
                  <a:gd name="T6" fmla="*/ 7 w 89"/>
                  <a:gd name="T7" fmla="*/ 83 h 114"/>
                  <a:gd name="T8" fmla="*/ 6 w 89"/>
                  <a:gd name="T9" fmla="*/ 104 h 114"/>
                  <a:gd name="T10" fmla="*/ 9 w 89"/>
                  <a:gd name="T11" fmla="*/ 108 h 114"/>
                  <a:gd name="T12" fmla="*/ 30 w 89"/>
                  <a:gd name="T13" fmla="*/ 108 h 114"/>
                  <a:gd name="T14" fmla="*/ 75 w 89"/>
                  <a:gd name="T15" fmla="*/ 71 h 114"/>
                  <a:gd name="T16" fmla="*/ 80 w 89"/>
                  <a:gd name="T17" fmla="*/ 60 h 114"/>
                  <a:gd name="T18" fmla="*/ 80 w 89"/>
                  <a:gd name="T19" fmla="*/ 58 h 114"/>
                  <a:gd name="T20" fmla="*/ 89 w 89"/>
                  <a:gd name="T21" fmla="*/ 27 h 114"/>
                  <a:gd name="T22" fmla="*/ 75 w 89"/>
                  <a:gd name="T23" fmla="*/ 5 h 114"/>
                  <a:gd name="T24" fmla="*/ 75 w 89"/>
                  <a:gd name="T25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114">
                    <a:moveTo>
                      <a:pt x="75" y="4"/>
                    </a:moveTo>
                    <a:cubicBezTo>
                      <a:pt x="70" y="3"/>
                      <a:pt x="65" y="2"/>
                      <a:pt x="62" y="0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" y="89"/>
                      <a:pt x="0" y="99"/>
                      <a:pt x="6" y="104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13" y="114"/>
                      <a:pt x="24" y="114"/>
                      <a:pt x="30" y="108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7" y="68"/>
                      <a:pt x="78" y="64"/>
                      <a:pt x="80" y="60"/>
                    </a:cubicBezTo>
                    <a:cubicBezTo>
                      <a:pt x="80" y="60"/>
                      <a:pt x="80" y="59"/>
                      <a:pt x="80" y="58"/>
                    </a:cubicBezTo>
                    <a:cubicBezTo>
                      <a:pt x="89" y="27"/>
                      <a:pt x="89" y="27"/>
                      <a:pt x="89" y="27"/>
                    </a:cubicBezTo>
                    <a:cubicBezTo>
                      <a:pt x="75" y="5"/>
                      <a:pt x="75" y="5"/>
                      <a:pt x="75" y="5"/>
                    </a:cubicBezTo>
                    <a:lnTo>
                      <a:pt x="7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ṡḻïḍê">
                <a:extLst>
                  <a:ext uri="{FF2B5EF4-FFF2-40B4-BE49-F238E27FC236}">
                    <a16:creationId xmlns:a16="http://schemas.microsoft.com/office/drawing/2014/main" xmlns="" id="{46FDD5BA-7F22-471C-8306-9F3266019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8443" y="3556344"/>
                <a:ext cx="54798" cy="164395"/>
              </a:xfrm>
              <a:custGeom>
                <a:avLst/>
                <a:gdLst>
                  <a:gd name="T0" fmla="*/ 6 w 6"/>
                  <a:gd name="T1" fmla="*/ 1 h 17"/>
                  <a:gd name="T2" fmla="*/ 0 w 6"/>
                  <a:gd name="T3" fmla="*/ 0 h 17"/>
                  <a:gd name="T4" fmla="*/ 0 w 6"/>
                  <a:gd name="T5" fmla="*/ 8 h 17"/>
                  <a:gd name="T6" fmla="*/ 1 w 6"/>
                  <a:gd name="T7" fmla="*/ 17 h 17"/>
                  <a:gd name="T8" fmla="*/ 6 w 6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7">
                    <a:moveTo>
                      <a:pt x="6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5"/>
                      <a:pt x="0" y="8"/>
                    </a:cubicBezTo>
                    <a:cubicBezTo>
                      <a:pt x="1" y="17"/>
                      <a:pt x="1" y="17"/>
                      <a:pt x="1" y="17"/>
                    </a:cubicBez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ṧḷiḓê">
                <a:extLst>
                  <a:ext uri="{FF2B5EF4-FFF2-40B4-BE49-F238E27FC236}">
                    <a16:creationId xmlns:a16="http://schemas.microsoft.com/office/drawing/2014/main" xmlns="" id="{9525D74A-389E-4044-8824-BF26EEDB2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731" y="3474147"/>
                <a:ext cx="264857" cy="273991"/>
              </a:xfrm>
              <a:custGeom>
                <a:avLst/>
                <a:gdLst>
                  <a:gd name="T0" fmla="*/ 0 w 28"/>
                  <a:gd name="T1" fmla="*/ 29 h 29"/>
                  <a:gd name="T2" fmla="*/ 28 w 28"/>
                  <a:gd name="T3" fmla="*/ 0 h 29"/>
                  <a:gd name="T4" fmla="*/ 2 w 28"/>
                  <a:gd name="T5" fmla="*/ 0 h 29"/>
                  <a:gd name="T6" fmla="*/ 2 w 28"/>
                  <a:gd name="T7" fmla="*/ 2 h 29"/>
                  <a:gd name="T8" fmla="*/ 4 w 28"/>
                  <a:gd name="T9" fmla="*/ 17 h 29"/>
                  <a:gd name="T10" fmla="*/ 0 w 28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0" y="29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5" y="7"/>
                      <a:pt x="6" y="12"/>
                      <a:pt x="4" y="17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ṣlíḋê">
                <a:extLst>
                  <a:ext uri="{FF2B5EF4-FFF2-40B4-BE49-F238E27FC236}">
                    <a16:creationId xmlns:a16="http://schemas.microsoft.com/office/drawing/2014/main" xmlns="" id="{BE405C3B-7BFC-45C8-B812-8898758CA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5961" y="3204725"/>
                <a:ext cx="273991" cy="123297"/>
              </a:xfrm>
              <a:custGeom>
                <a:avLst/>
                <a:gdLst>
                  <a:gd name="T0" fmla="*/ 25 w 29"/>
                  <a:gd name="T1" fmla="*/ 5 h 13"/>
                  <a:gd name="T2" fmla="*/ 6 w 29"/>
                  <a:gd name="T3" fmla="*/ 6 h 13"/>
                  <a:gd name="T4" fmla="*/ 0 w 29"/>
                  <a:gd name="T5" fmla="*/ 13 h 13"/>
                  <a:gd name="T6" fmla="*/ 29 w 29"/>
                  <a:gd name="T7" fmla="*/ 13 h 13"/>
                  <a:gd name="T8" fmla="*/ 25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25" y="5"/>
                    </a:moveTo>
                    <a:cubicBezTo>
                      <a:pt x="19" y="0"/>
                      <a:pt x="11" y="0"/>
                      <a:pt x="6" y="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0"/>
                      <a:pt x="27" y="7"/>
                      <a:pt x="25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ŝḷîḓe">
                <a:extLst>
                  <a:ext uri="{FF2B5EF4-FFF2-40B4-BE49-F238E27FC236}">
                    <a16:creationId xmlns:a16="http://schemas.microsoft.com/office/drawing/2014/main" xmlns="" id="{1B870EF9-8500-4E5F-9594-C847AFEDB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801" y="3460449"/>
                <a:ext cx="908738" cy="2589213"/>
              </a:xfrm>
              <a:custGeom>
                <a:avLst/>
                <a:gdLst>
                  <a:gd name="T0" fmla="*/ 8 w 96"/>
                  <a:gd name="T1" fmla="*/ 0 h 271"/>
                  <a:gd name="T2" fmla="*/ 0 w 96"/>
                  <a:gd name="T3" fmla="*/ 20 h 271"/>
                  <a:gd name="T4" fmla="*/ 3 w 96"/>
                  <a:gd name="T5" fmla="*/ 127 h 271"/>
                  <a:gd name="T6" fmla="*/ 32 w 96"/>
                  <a:gd name="T7" fmla="*/ 155 h 271"/>
                  <a:gd name="T8" fmla="*/ 32 w 96"/>
                  <a:gd name="T9" fmla="*/ 155 h 271"/>
                  <a:gd name="T10" fmla="*/ 61 w 96"/>
                  <a:gd name="T11" fmla="*/ 202 h 271"/>
                  <a:gd name="T12" fmla="*/ 61 w 96"/>
                  <a:gd name="T13" fmla="*/ 256 h 271"/>
                  <a:gd name="T14" fmla="*/ 77 w 96"/>
                  <a:gd name="T15" fmla="*/ 271 h 271"/>
                  <a:gd name="T16" fmla="*/ 81 w 96"/>
                  <a:gd name="T17" fmla="*/ 271 h 271"/>
                  <a:gd name="T18" fmla="*/ 96 w 96"/>
                  <a:gd name="T19" fmla="*/ 256 h 271"/>
                  <a:gd name="T20" fmla="*/ 96 w 96"/>
                  <a:gd name="T21" fmla="*/ 197 h 271"/>
                  <a:gd name="T22" fmla="*/ 93 w 96"/>
                  <a:gd name="T23" fmla="*/ 188 h 271"/>
                  <a:gd name="T24" fmla="*/ 92 w 96"/>
                  <a:gd name="T25" fmla="*/ 185 h 271"/>
                  <a:gd name="T26" fmla="*/ 67 w 96"/>
                  <a:gd name="T27" fmla="*/ 145 h 271"/>
                  <a:gd name="T28" fmla="*/ 74 w 96"/>
                  <a:gd name="T29" fmla="*/ 126 h 271"/>
                  <a:gd name="T30" fmla="*/ 73 w 96"/>
                  <a:gd name="T31" fmla="*/ 76 h 271"/>
                  <a:gd name="T32" fmla="*/ 22 w 96"/>
                  <a:gd name="T33" fmla="*/ 34 h 271"/>
                  <a:gd name="T34" fmla="*/ 19 w 96"/>
                  <a:gd name="T35" fmla="*/ 6 h 271"/>
                  <a:gd name="T36" fmla="*/ 25 w 96"/>
                  <a:gd name="T37" fmla="*/ 1 h 271"/>
                  <a:gd name="T38" fmla="*/ 11 w 96"/>
                  <a:gd name="T39" fmla="*/ 1 h 271"/>
                  <a:gd name="T40" fmla="*/ 8 w 96"/>
                  <a:gd name="T4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271">
                    <a:moveTo>
                      <a:pt x="8" y="0"/>
                    </a:moveTo>
                    <a:cubicBezTo>
                      <a:pt x="3" y="5"/>
                      <a:pt x="0" y="12"/>
                      <a:pt x="0" y="20"/>
                    </a:cubicBezTo>
                    <a:cubicBezTo>
                      <a:pt x="3" y="127"/>
                      <a:pt x="3" y="127"/>
                      <a:pt x="3" y="127"/>
                    </a:cubicBezTo>
                    <a:cubicBezTo>
                      <a:pt x="3" y="143"/>
                      <a:pt x="16" y="155"/>
                      <a:pt x="32" y="155"/>
                    </a:cubicBezTo>
                    <a:cubicBezTo>
                      <a:pt x="32" y="155"/>
                      <a:pt x="32" y="155"/>
                      <a:pt x="32" y="155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61" y="256"/>
                      <a:pt x="61" y="256"/>
                      <a:pt x="61" y="256"/>
                    </a:cubicBezTo>
                    <a:cubicBezTo>
                      <a:pt x="61" y="264"/>
                      <a:pt x="68" y="271"/>
                      <a:pt x="77" y="271"/>
                    </a:cubicBezTo>
                    <a:cubicBezTo>
                      <a:pt x="81" y="271"/>
                      <a:pt x="81" y="271"/>
                      <a:pt x="81" y="271"/>
                    </a:cubicBezTo>
                    <a:cubicBezTo>
                      <a:pt x="89" y="271"/>
                      <a:pt x="96" y="264"/>
                      <a:pt x="96" y="256"/>
                    </a:cubicBezTo>
                    <a:cubicBezTo>
                      <a:pt x="96" y="197"/>
                      <a:pt x="96" y="197"/>
                      <a:pt x="96" y="197"/>
                    </a:cubicBezTo>
                    <a:cubicBezTo>
                      <a:pt x="96" y="194"/>
                      <a:pt x="95" y="190"/>
                      <a:pt x="93" y="188"/>
                    </a:cubicBezTo>
                    <a:cubicBezTo>
                      <a:pt x="93" y="188"/>
                      <a:pt x="93" y="186"/>
                      <a:pt x="92" y="185"/>
                    </a:cubicBezTo>
                    <a:cubicBezTo>
                      <a:pt x="67" y="145"/>
                      <a:pt x="67" y="145"/>
                      <a:pt x="67" y="145"/>
                    </a:cubicBezTo>
                    <a:cubicBezTo>
                      <a:pt x="71" y="140"/>
                      <a:pt x="74" y="134"/>
                      <a:pt x="74" y="126"/>
                    </a:cubicBezTo>
                    <a:cubicBezTo>
                      <a:pt x="73" y="76"/>
                      <a:pt x="73" y="76"/>
                      <a:pt x="73" y="76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13" y="27"/>
                      <a:pt x="12" y="15"/>
                      <a:pt x="19" y="6"/>
                    </a:cubicBezTo>
                    <a:cubicBezTo>
                      <a:pt x="20" y="4"/>
                      <a:pt x="23" y="2"/>
                      <a:pt x="25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9" y="1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ṩḻiďé">
                <a:extLst>
                  <a:ext uri="{FF2B5EF4-FFF2-40B4-BE49-F238E27FC236}">
                    <a16:creationId xmlns:a16="http://schemas.microsoft.com/office/drawing/2014/main" xmlns="" id="{A7A9F9B4-444A-4110-A2D8-82724E437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223" y="3474147"/>
                <a:ext cx="264857" cy="219193"/>
              </a:xfrm>
              <a:custGeom>
                <a:avLst/>
                <a:gdLst>
                  <a:gd name="T0" fmla="*/ 4 w 28"/>
                  <a:gd name="T1" fmla="*/ 2 h 23"/>
                  <a:gd name="T2" fmla="*/ 28 w 28"/>
                  <a:gd name="T3" fmla="*/ 23 h 23"/>
                  <a:gd name="T4" fmla="*/ 28 w 28"/>
                  <a:gd name="T5" fmla="*/ 17 h 23"/>
                  <a:gd name="T6" fmla="*/ 22 w 28"/>
                  <a:gd name="T7" fmla="*/ 0 h 23"/>
                  <a:gd name="T8" fmla="*/ 0 w 28"/>
                  <a:gd name="T9" fmla="*/ 0 h 23"/>
                  <a:gd name="T10" fmla="*/ 4 w 28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3">
                    <a:moveTo>
                      <a:pt x="4" y="2"/>
                    </a:move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0"/>
                      <a:pt x="25" y="4"/>
                      <a:pt x="2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ṥļïḓê">
                <a:extLst>
                  <a:ext uri="{FF2B5EF4-FFF2-40B4-BE49-F238E27FC236}">
                    <a16:creationId xmlns:a16="http://schemas.microsoft.com/office/drawing/2014/main" xmlns="" id="{ABBDFFD9-4D55-470A-ABA5-6BA2DFBF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030" y="3433049"/>
                <a:ext cx="940702" cy="744343"/>
              </a:xfrm>
              <a:custGeom>
                <a:avLst/>
                <a:gdLst>
                  <a:gd name="T0" fmla="*/ 92 w 99"/>
                  <a:gd name="T1" fmla="*/ 4 h 78"/>
                  <a:gd name="T2" fmla="*/ 89 w 99"/>
                  <a:gd name="T3" fmla="*/ 2 h 78"/>
                  <a:gd name="T4" fmla="*/ 76 w 99"/>
                  <a:gd name="T5" fmla="*/ 4 h 78"/>
                  <a:gd name="T6" fmla="*/ 71 w 99"/>
                  <a:gd name="T7" fmla="*/ 11 h 78"/>
                  <a:gd name="T8" fmla="*/ 61 w 99"/>
                  <a:gd name="T9" fmla="*/ 42 h 78"/>
                  <a:gd name="T10" fmla="*/ 24 w 99"/>
                  <a:gd name="T11" fmla="*/ 11 h 78"/>
                  <a:gd name="T12" fmla="*/ 5 w 99"/>
                  <a:gd name="T13" fmla="*/ 13 h 78"/>
                  <a:gd name="T14" fmla="*/ 7 w 99"/>
                  <a:gd name="T15" fmla="*/ 33 h 78"/>
                  <a:gd name="T16" fmla="*/ 59 w 99"/>
                  <a:gd name="T17" fmla="*/ 75 h 78"/>
                  <a:gd name="T18" fmla="*/ 68 w 99"/>
                  <a:gd name="T19" fmla="*/ 78 h 78"/>
                  <a:gd name="T20" fmla="*/ 80 w 99"/>
                  <a:gd name="T21" fmla="*/ 69 h 78"/>
                  <a:gd name="T22" fmla="*/ 98 w 99"/>
                  <a:gd name="T23" fmla="*/ 19 h 78"/>
                  <a:gd name="T24" fmla="*/ 92 w 99"/>
                  <a:gd name="T25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78">
                    <a:moveTo>
                      <a:pt x="92" y="4"/>
                    </a:moveTo>
                    <a:cubicBezTo>
                      <a:pt x="91" y="3"/>
                      <a:pt x="89" y="2"/>
                      <a:pt x="89" y="2"/>
                    </a:cubicBezTo>
                    <a:cubicBezTo>
                      <a:pt x="84" y="0"/>
                      <a:pt x="79" y="1"/>
                      <a:pt x="76" y="4"/>
                    </a:cubicBezTo>
                    <a:cubicBezTo>
                      <a:pt x="74" y="6"/>
                      <a:pt x="72" y="8"/>
                      <a:pt x="71" y="11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18" y="6"/>
                      <a:pt x="10" y="7"/>
                      <a:pt x="5" y="13"/>
                    </a:cubicBezTo>
                    <a:cubicBezTo>
                      <a:pt x="0" y="19"/>
                      <a:pt x="0" y="28"/>
                      <a:pt x="7" y="33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61" y="77"/>
                      <a:pt x="64" y="78"/>
                      <a:pt x="68" y="78"/>
                    </a:cubicBezTo>
                    <a:cubicBezTo>
                      <a:pt x="73" y="78"/>
                      <a:pt x="79" y="75"/>
                      <a:pt x="80" y="69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9" y="14"/>
                      <a:pt x="96" y="7"/>
                      <a:pt x="9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" name="ïṥľíďè">
              <a:extLst>
                <a:ext uri="{FF2B5EF4-FFF2-40B4-BE49-F238E27FC236}">
                  <a16:creationId xmlns:a16="http://schemas.microsoft.com/office/drawing/2014/main" xmlns="" id="{ECE1F28F-E721-48D4-9F4F-69F5AC218999}"/>
                </a:ext>
              </a:extLst>
            </p:cNvPr>
            <p:cNvGrpSpPr/>
            <p:nvPr/>
          </p:nvGrpSpPr>
          <p:grpSpPr>
            <a:xfrm>
              <a:off x="9534054" y="2697840"/>
              <a:ext cx="1890538" cy="3360952"/>
              <a:chOff x="9534054" y="2697840"/>
              <a:chExt cx="1890538" cy="336095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3" name="íṥḷídè">
                <a:extLst>
                  <a:ext uri="{FF2B5EF4-FFF2-40B4-BE49-F238E27FC236}">
                    <a16:creationId xmlns:a16="http://schemas.microsoft.com/office/drawing/2014/main" xmlns="" id="{87073165-CC96-4F1F-8122-BB910C716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2962" y="2697840"/>
                <a:ext cx="648445" cy="630179"/>
              </a:xfrm>
              <a:custGeom>
                <a:avLst/>
                <a:gdLst>
                  <a:gd name="T0" fmla="*/ 1 w 68"/>
                  <a:gd name="T1" fmla="*/ 32 h 66"/>
                  <a:gd name="T2" fmla="*/ 36 w 68"/>
                  <a:gd name="T3" fmla="*/ 1 h 66"/>
                  <a:gd name="T4" fmla="*/ 67 w 68"/>
                  <a:gd name="T5" fmla="*/ 36 h 66"/>
                  <a:gd name="T6" fmla="*/ 40 w 68"/>
                  <a:gd name="T7" fmla="*/ 66 h 66"/>
                  <a:gd name="T8" fmla="*/ 28 w 68"/>
                  <a:gd name="T9" fmla="*/ 66 h 66"/>
                  <a:gd name="T10" fmla="*/ 1 w 68"/>
                  <a:gd name="T11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" h="66">
                    <a:moveTo>
                      <a:pt x="1" y="32"/>
                    </a:moveTo>
                    <a:cubicBezTo>
                      <a:pt x="2" y="14"/>
                      <a:pt x="18" y="0"/>
                      <a:pt x="36" y="1"/>
                    </a:cubicBezTo>
                    <a:cubicBezTo>
                      <a:pt x="54" y="2"/>
                      <a:pt x="68" y="18"/>
                      <a:pt x="67" y="36"/>
                    </a:cubicBezTo>
                    <a:cubicBezTo>
                      <a:pt x="66" y="51"/>
                      <a:pt x="54" y="63"/>
                      <a:pt x="40" y="66"/>
                    </a:cubicBezTo>
                    <a:cubicBezTo>
                      <a:pt x="28" y="66"/>
                      <a:pt x="28" y="66"/>
                      <a:pt x="28" y="66"/>
                    </a:cubicBezTo>
                    <a:cubicBezTo>
                      <a:pt x="12" y="63"/>
                      <a:pt x="0" y="48"/>
                      <a:pt x="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ṩḻïḋè">
                <a:extLst>
                  <a:ext uri="{FF2B5EF4-FFF2-40B4-BE49-F238E27FC236}">
                    <a16:creationId xmlns:a16="http://schemas.microsoft.com/office/drawing/2014/main" xmlns="" id="{C2A9CFF3-8FEB-4D63-B51C-A845B3590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9786" y="4971963"/>
                <a:ext cx="844806" cy="1086829"/>
              </a:xfrm>
              <a:custGeom>
                <a:avLst/>
                <a:gdLst>
                  <a:gd name="T0" fmla="*/ 15 w 89"/>
                  <a:gd name="T1" fmla="*/ 4 h 114"/>
                  <a:gd name="T2" fmla="*/ 27 w 89"/>
                  <a:gd name="T3" fmla="*/ 0 h 114"/>
                  <a:gd name="T4" fmla="*/ 42 w 89"/>
                  <a:gd name="T5" fmla="*/ 48 h 114"/>
                  <a:gd name="T6" fmla="*/ 82 w 89"/>
                  <a:gd name="T7" fmla="*/ 83 h 114"/>
                  <a:gd name="T8" fmla="*/ 83 w 89"/>
                  <a:gd name="T9" fmla="*/ 104 h 114"/>
                  <a:gd name="T10" fmla="*/ 80 w 89"/>
                  <a:gd name="T11" fmla="*/ 108 h 114"/>
                  <a:gd name="T12" fmla="*/ 60 w 89"/>
                  <a:gd name="T13" fmla="*/ 108 h 114"/>
                  <a:gd name="T14" fmla="*/ 15 w 89"/>
                  <a:gd name="T15" fmla="*/ 71 h 114"/>
                  <a:gd name="T16" fmla="*/ 10 w 89"/>
                  <a:gd name="T17" fmla="*/ 60 h 114"/>
                  <a:gd name="T18" fmla="*/ 9 w 89"/>
                  <a:gd name="T19" fmla="*/ 58 h 114"/>
                  <a:gd name="T20" fmla="*/ 0 w 89"/>
                  <a:gd name="T21" fmla="*/ 27 h 114"/>
                  <a:gd name="T22" fmla="*/ 13 w 89"/>
                  <a:gd name="T23" fmla="*/ 5 h 114"/>
                  <a:gd name="T24" fmla="*/ 15 w 89"/>
                  <a:gd name="T25" fmla="*/ 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114">
                    <a:moveTo>
                      <a:pt x="15" y="4"/>
                    </a:moveTo>
                    <a:cubicBezTo>
                      <a:pt x="19" y="3"/>
                      <a:pt x="23" y="2"/>
                      <a:pt x="27" y="0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8" y="89"/>
                      <a:pt x="89" y="99"/>
                      <a:pt x="83" y="104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4" y="114"/>
                      <a:pt x="65" y="114"/>
                      <a:pt x="60" y="108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68"/>
                      <a:pt x="10" y="64"/>
                      <a:pt x="10" y="60"/>
                    </a:cubicBezTo>
                    <a:cubicBezTo>
                      <a:pt x="10" y="60"/>
                      <a:pt x="9" y="59"/>
                      <a:pt x="9" y="5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5"/>
                      <a:pt x="13" y="5"/>
                      <a:pt x="13" y="5"/>
                    </a:cubicBezTo>
                    <a:lnTo>
                      <a:pt x="15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ṡľiḍé">
                <a:extLst>
                  <a:ext uri="{FF2B5EF4-FFF2-40B4-BE49-F238E27FC236}">
                    <a16:creationId xmlns:a16="http://schemas.microsoft.com/office/drawing/2014/main" xmlns="" id="{C9B2B5FC-171F-480D-97E5-35B525C57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1631" y="3556344"/>
                <a:ext cx="63931" cy="164395"/>
              </a:xfrm>
              <a:custGeom>
                <a:avLst/>
                <a:gdLst>
                  <a:gd name="T0" fmla="*/ 0 w 7"/>
                  <a:gd name="T1" fmla="*/ 1 h 17"/>
                  <a:gd name="T2" fmla="*/ 7 w 7"/>
                  <a:gd name="T3" fmla="*/ 0 h 17"/>
                  <a:gd name="T4" fmla="*/ 6 w 7"/>
                  <a:gd name="T5" fmla="*/ 8 h 17"/>
                  <a:gd name="T6" fmla="*/ 6 w 7"/>
                  <a:gd name="T7" fmla="*/ 17 h 17"/>
                  <a:gd name="T8" fmla="*/ 0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0" y="1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3"/>
                      <a:pt x="6" y="5"/>
                      <a:pt x="6" y="8"/>
                    </a:cubicBezTo>
                    <a:cubicBezTo>
                      <a:pt x="6" y="17"/>
                      <a:pt x="6" y="17"/>
                      <a:pt x="6" y="17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šļîḍê">
                <a:extLst>
                  <a:ext uri="{FF2B5EF4-FFF2-40B4-BE49-F238E27FC236}">
                    <a16:creationId xmlns:a16="http://schemas.microsoft.com/office/drawing/2014/main" xmlns="" id="{461DBA86-7EF0-44EB-B55C-62DC2FC53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3419" y="3474147"/>
                <a:ext cx="264857" cy="273991"/>
              </a:xfrm>
              <a:custGeom>
                <a:avLst/>
                <a:gdLst>
                  <a:gd name="T0" fmla="*/ 28 w 28"/>
                  <a:gd name="T1" fmla="*/ 29 h 29"/>
                  <a:gd name="T2" fmla="*/ 0 w 28"/>
                  <a:gd name="T3" fmla="*/ 0 h 29"/>
                  <a:gd name="T4" fmla="*/ 26 w 28"/>
                  <a:gd name="T5" fmla="*/ 0 h 29"/>
                  <a:gd name="T6" fmla="*/ 25 w 28"/>
                  <a:gd name="T7" fmla="*/ 2 h 29"/>
                  <a:gd name="T8" fmla="*/ 24 w 28"/>
                  <a:gd name="T9" fmla="*/ 17 h 29"/>
                  <a:gd name="T10" fmla="*/ 28 w 28"/>
                  <a:gd name="T1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29">
                    <a:moveTo>
                      <a:pt x="28" y="2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1"/>
                      <a:pt x="25" y="2"/>
                    </a:cubicBezTo>
                    <a:cubicBezTo>
                      <a:pt x="23" y="7"/>
                      <a:pt x="23" y="12"/>
                      <a:pt x="24" y="17"/>
                    </a:cubicBezTo>
                    <a:lnTo>
                      <a:pt x="28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Sḻïḋe">
                <a:extLst>
                  <a:ext uri="{FF2B5EF4-FFF2-40B4-BE49-F238E27FC236}">
                    <a16:creationId xmlns:a16="http://schemas.microsoft.com/office/drawing/2014/main" xmlns="" id="{AAF8FC2C-4C67-4AE4-BAE4-651E5F499F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34054" y="3204725"/>
                <a:ext cx="273991" cy="123297"/>
              </a:xfrm>
              <a:custGeom>
                <a:avLst/>
                <a:gdLst>
                  <a:gd name="T0" fmla="*/ 4 w 29"/>
                  <a:gd name="T1" fmla="*/ 5 h 13"/>
                  <a:gd name="T2" fmla="*/ 22 w 29"/>
                  <a:gd name="T3" fmla="*/ 6 h 13"/>
                  <a:gd name="T4" fmla="*/ 29 w 29"/>
                  <a:gd name="T5" fmla="*/ 13 h 13"/>
                  <a:gd name="T6" fmla="*/ 0 w 29"/>
                  <a:gd name="T7" fmla="*/ 13 h 13"/>
                  <a:gd name="T8" fmla="*/ 4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4" y="5"/>
                    </a:moveTo>
                    <a:cubicBezTo>
                      <a:pt x="10" y="0"/>
                      <a:pt x="18" y="0"/>
                      <a:pt x="22" y="6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ṣḻídé">
                <a:extLst>
                  <a:ext uri="{FF2B5EF4-FFF2-40B4-BE49-F238E27FC236}">
                    <a16:creationId xmlns:a16="http://schemas.microsoft.com/office/drawing/2014/main" xmlns="" id="{3F8E0DF8-BD75-4EC0-A3FA-858FD5670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77470" y="3460449"/>
                <a:ext cx="908737" cy="2589213"/>
              </a:xfrm>
              <a:custGeom>
                <a:avLst/>
                <a:gdLst>
                  <a:gd name="T0" fmla="*/ 88 w 96"/>
                  <a:gd name="T1" fmla="*/ 0 h 271"/>
                  <a:gd name="T2" fmla="*/ 95 w 96"/>
                  <a:gd name="T3" fmla="*/ 20 h 271"/>
                  <a:gd name="T4" fmla="*/ 93 w 96"/>
                  <a:gd name="T5" fmla="*/ 127 h 271"/>
                  <a:gd name="T6" fmla="*/ 64 w 96"/>
                  <a:gd name="T7" fmla="*/ 155 h 271"/>
                  <a:gd name="T8" fmla="*/ 64 w 96"/>
                  <a:gd name="T9" fmla="*/ 155 h 271"/>
                  <a:gd name="T10" fmla="*/ 35 w 96"/>
                  <a:gd name="T11" fmla="*/ 202 h 271"/>
                  <a:gd name="T12" fmla="*/ 35 w 96"/>
                  <a:gd name="T13" fmla="*/ 256 h 271"/>
                  <a:gd name="T14" fmla="*/ 19 w 96"/>
                  <a:gd name="T15" fmla="*/ 271 h 271"/>
                  <a:gd name="T16" fmla="*/ 15 w 96"/>
                  <a:gd name="T17" fmla="*/ 271 h 271"/>
                  <a:gd name="T18" fmla="*/ 0 w 96"/>
                  <a:gd name="T19" fmla="*/ 256 h 271"/>
                  <a:gd name="T20" fmla="*/ 0 w 96"/>
                  <a:gd name="T21" fmla="*/ 197 h 271"/>
                  <a:gd name="T22" fmla="*/ 3 w 96"/>
                  <a:gd name="T23" fmla="*/ 188 h 271"/>
                  <a:gd name="T24" fmla="*/ 4 w 96"/>
                  <a:gd name="T25" fmla="*/ 185 h 271"/>
                  <a:gd name="T26" fmla="*/ 29 w 96"/>
                  <a:gd name="T27" fmla="*/ 145 h 271"/>
                  <a:gd name="T28" fmla="*/ 22 w 96"/>
                  <a:gd name="T29" fmla="*/ 126 h 271"/>
                  <a:gd name="T30" fmla="*/ 23 w 96"/>
                  <a:gd name="T31" fmla="*/ 76 h 271"/>
                  <a:gd name="T32" fmla="*/ 75 w 96"/>
                  <a:gd name="T33" fmla="*/ 34 h 271"/>
                  <a:gd name="T34" fmla="*/ 76 w 96"/>
                  <a:gd name="T35" fmla="*/ 6 h 271"/>
                  <a:gd name="T36" fmla="*/ 71 w 96"/>
                  <a:gd name="T37" fmla="*/ 1 h 271"/>
                  <a:gd name="T38" fmla="*/ 85 w 96"/>
                  <a:gd name="T39" fmla="*/ 1 h 271"/>
                  <a:gd name="T40" fmla="*/ 88 w 96"/>
                  <a:gd name="T4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271">
                    <a:moveTo>
                      <a:pt x="88" y="0"/>
                    </a:moveTo>
                    <a:cubicBezTo>
                      <a:pt x="93" y="5"/>
                      <a:pt x="96" y="12"/>
                      <a:pt x="95" y="20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43"/>
                      <a:pt x="80" y="155"/>
                      <a:pt x="64" y="155"/>
                    </a:cubicBezTo>
                    <a:cubicBezTo>
                      <a:pt x="64" y="155"/>
                      <a:pt x="64" y="155"/>
                      <a:pt x="64" y="155"/>
                    </a:cubicBezTo>
                    <a:cubicBezTo>
                      <a:pt x="35" y="202"/>
                      <a:pt x="35" y="202"/>
                      <a:pt x="35" y="202"/>
                    </a:cubicBezTo>
                    <a:cubicBezTo>
                      <a:pt x="35" y="256"/>
                      <a:pt x="35" y="256"/>
                      <a:pt x="35" y="256"/>
                    </a:cubicBezTo>
                    <a:cubicBezTo>
                      <a:pt x="35" y="264"/>
                      <a:pt x="28" y="271"/>
                      <a:pt x="19" y="271"/>
                    </a:cubicBezTo>
                    <a:cubicBezTo>
                      <a:pt x="15" y="271"/>
                      <a:pt x="15" y="271"/>
                      <a:pt x="15" y="271"/>
                    </a:cubicBezTo>
                    <a:cubicBezTo>
                      <a:pt x="7" y="271"/>
                      <a:pt x="0" y="264"/>
                      <a:pt x="0" y="25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194"/>
                      <a:pt x="1" y="190"/>
                      <a:pt x="3" y="188"/>
                    </a:cubicBezTo>
                    <a:cubicBezTo>
                      <a:pt x="4" y="187"/>
                      <a:pt x="4" y="186"/>
                      <a:pt x="4" y="185"/>
                    </a:cubicBezTo>
                    <a:cubicBezTo>
                      <a:pt x="29" y="145"/>
                      <a:pt x="29" y="145"/>
                      <a:pt x="29" y="145"/>
                    </a:cubicBezTo>
                    <a:cubicBezTo>
                      <a:pt x="24" y="140"/>
                      <a:pt x="22" y="134"/>
                      <a:pt x="22" y="126"/>
                    </a:cubicBezTo>
                    <a:cubicBezTo>
                      <a:pt x="23" y="76"/>
                      <a:pt x="23" y="76"/>
                      <a:pt x="23" y="7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83" y="27"/>
                      <a:pt x="83" y="15"/>
                      <a:pt x="76" y="6"/>
                    </a:cubicBezTo>
                    <a:cubicBezTo>
                      <a:pt x="75" y="4"/>
                      <a:pt x="73" y="2"/>
                      <a:pt x="71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6" y="1"/>
                      <a:pt x="87" y="1"/>
                      <a:pt x="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Sļíḋè">
                <a:extLst>
                  <a:ext uri="{FF2B5EF4-FFF2-40B4-BE49-F238E27FC236}">
                    <a16:creationId xmlns:a16="http://schemas.microsoft.com/office/drawing/2014/main" xmlns="" id="{4D0DF5F3-BEC3-4835-97E9-50ED98DFF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5795" y="3474147"/>
                <a:ext cx="273991" cy="219193"/>
              </a:xfrm>
              <a:custGeom>
                <a:avLst/>
                <a:gdLst>
                  <a:gd name="T0" fmla="*/ 25 w 29"/>
                  <a:gd name="T1" fmla="*/ 2 h 23"/>
                  <a:gd name="T2" fmla="*/ 0 w 29"/>
                  <a:gd name="T3" fmla="*/ 23 h 23"/>
                  <a:gd name="T4" fmla="*/ 0 w 29"/>
                  <a:gd name="T5" fmla="*/ 17 h 23"/>
                  <a:gd name="T6" fmla="*/ 7 w 29"/>
                  <a:gd name="T7" fmla="*/ 0 h 23"/>
                  <a:gd name="T8" fmla="*/ 29 w 29"/>
                  <a:gd name="T9" fmla="*/ 0 h 23"/>
                  <a:gd name="T10" fmla="*/ 25 w 29"/>
                  <a:gd name="T1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3">
                    <a:moveTo>
                      <a:pt x="25" y="2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3" y="4"/>
                      <a:pt x="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1"/>
                      <a:pt x="26" y="1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ṩlîḑè">
                <a:extLst>
                  <a:ext uri="{FF2B5EF4-FFF2-40B4-BE49-F238E27FC236}">
                    <a16:creationId xmlns:a16="http://schemas.microsoft.com/office/drawing/2014/main" xmlns="" id="{5CEA41A0-FF02-4A3F-B282-570480F6A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8278" y="3433049"/>
                <a:ext cx="940702" cy="744343"/>
              </a:xfrm>
              <a:custGeom>
                <a:avLst/>
                <a:gdLst>
                  <a:gd name="T0" fmla="*/ 8 w 99"/>
                  <a:gd name="T1" fmla="*/ 4 h 78"/>
                  <a:gd name="T2" fmla="*/ 11 w 99"/>
                  <a:gd name="T3" fmla="*/ 2 h 78"/>
                  <a:gd name="T4" fmla="*/ 23 w 99"/>
                  <a:gd name="T5" fmla="*/ 4 h 78"/>
                  <a:gd name="T6" fmla="*/ 28 w 99"/>
                  <a:gd name="T7" fmla="*/ 11 h 78"/>
                  <a:gd name="T8" fmla="*/ 38 w 99"/>
                  <a:gd name="T9" fmla="*/ 42 h 78"/>
                  <a:gd name="T10" fmla="*/ 75 w 99"/>
                  <a:gd name="T11" fmla="*/ 11 h 78"/>
                  <a:gd name="T12" fmla="*/ 94 w 99"/>
                  <a:gd name="T13" fmla="*/ 13 h 78"/>
                  <a:gd name="T14" fmla="*/ 92 w 99"/>
                  <a:gd name="T15" fmla="*/ 33 h 78"/>
                  <a:gd name="T16" fmla="*/ 41 w 99"/>
                  <a:gd name="T17" fmla="*/ 75 h 78"/>
                  <a:gd name="T18" fmla="*/ 31 w 99"/>
                  <a:gd name="T19" fmla="*/ 78 h 78"/>
                  <a:gd name="T20" fmla="*/ 19 w 99"/>
                  <a:gd name="T21" fmla="*/ 69 h 78"/>
                  <a:gd name="T22" fmla="*/ 2 w 99"/>
                  <a:gd name="T23" fmla="*/ 19 h 78"/>
                  <a:gd name="T24" fmla="*/ 8 w 99"/>
                  <a:gd name="T25" fmla="*/ 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78">
                    <a:moveTo>
                      <a:pt x="8" y="4"/>
                    </a:moveTo>
                    <a:cubicBezTo>
                      <a:pt x="8" y="3"/>
                      <a:pt x="9" y="2"/>
                      <a:pt x="11" y="2"/>
                    </a:cubicBezTo>
                    <a:cubicBezTo>
                      <a:pt x="15" y="0"/>
                      <a:pt x="19" y="1"/>
                      <a:pt x="23" y="4"/>
                    </a:cubicBezTo>
                    <a:cubicBezTo>
                      <a:pt x="25" y="6"/>
                      <a:pt x="27" y="8"/>
                      <a:pt x="28" y="11"/>
                    </a:cubicBezTo>
                    <a:cubicBezTo>
                      <a:pt x="38" y="42"/>
                      <a:pt x="38" y="42"/>
                      <a:pt x="38" y="42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80" y="6"/>
                      <a:pt x="89" y="7"/>
                      <a:pt x="94" y="13"/>
                    </a:cubicBezTo>
                    <a:cubicBezTo>
                      <a:pt x="99" y="19"/>
                      <a:pt x="98" y="28"/>
                      <a:pt x="92" y="33"/>
                    </a:cubicBezTo>
                    <a:cubicBezTo>
                      <a:pt x="41" y="75"/>
                      <a:pt x="41" y="75"/>
                      <a:pt x="41" y="75"/>
                    </a:cubicBezTo>
                    <a:cubicBezTo>
                      <a:pt x="37" y="77"/>
                      <a:pt x="34" y="78"/>
                      <a:pt x="31" y="78"/>
                    </a:cubicBezTo>
                    <a:cubicBezTo>
                      <a:pt x="25" y="78"/>
                      <a:pt x="20" y="75"/>
                      <a:pt x="19" y="6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4"/>
                      <a:pt x="2" y="7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íŝlïḋê">
              <a:extLst>
                <a:ext uri="{FF2B5EF4-FFF2-40B4-BE49-F238E27FC236}">
                  <a16:creationId xmlns:a16="http://schemas.microsoft.com/office/drawing/2014/main" xmlns="" id="{5955B957-B84A-496D-940F-F69B7125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634" y="3355418"/>
              <a:ext cx="1566314" cy="77633"/>
            </a:xfrm>
            <a:custGeom>
              <a:avLst/>
              <a:gdLst>
                <a:gd name="T0" fmla="*/ 165 w 165"/>
                <a:gd name="T1" fmla="*/ 0 h 8"/>
                <a:gd name="T2" fmla="*/ 0 w 165"/>
                <a:gd name="T3" fmla="*/ 0 h 8"/>
                <a:gd name="T4" fmla="*/ 0 w 165"/>
                <a:gd name="T5" fmla="*/ 5 h 8"/>
                <a:gd name="T6" fmla="*/ 0 w 165"/>
                <a:gd name="T7" fmla="*/ 8 h 8"/>
                <a:gd name="T8" fmla="*/ 165 w 165"/>
                <a:gd name="T9" fmla="*/ 8 h 8"/>
                <a:gd name="T10" fmla="*/ 165 w 165"/>
                <a:gd name="T11" fmla="*/ 5 h 8"/>
                <a:gd name="T12" fmla="*/ 165 w 16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8">
                  <a:moveTo>
                    <a:pt x="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65" y="8"/>
                    <a:pt x="165" y="8"/>
                    <a:pt x="165" y="8"/>
                  </a:cubicBezTo>
                  <a:cubicBezTo>
                    <a:pt x="165" y="7"/>
                    <a:pt x="165" y="6"/>
                    <a:pt x="165" y="5"/>
                  </a:cubicBezTo>
                  <a:cubicBezTo>
                    <a:pt x="165" y="3"/>
                    <a:pt x="165" y="3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1ïḓe">
              <a:extLst>
                <a:ext uri="{FF2B5EF4-FFF2-40B4-BE49-F238E27FC236}">
                  <a16:creationId xmlns:a16="http://schemas.microsoft.com/office/drawing/2014/main" xmlns="" id="{741BFF1F-D009-4154-B499-0AF5CF245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1030" y="3355418"/>
              <a:ext cx="1557181" cy="77633"/>
            </a:xfrm>
            <a:custGeom>
              <a:avLst/>
              <a:gdLst>
                <a:gd name="T0" fmla="*/ 164 w 164"/>
                <a:gd name="T1" fmla="*/ 0 h 8"/>
                <a:gd name="T2" fmla="*/ 0 w 164"/>
                <a:gd name="T3" fmla="*/ 0 h 8"/>
                <a:gd name="T4" fmla="*/ 0 w 164"/>
                <a:gd name="T5" fmla="*/ 5 h 8"/>
                <a:gd name="T6" fmla="*/ 0 w 164"/>
                <a:gd name="T7" fmla="*/ 8 h 8"/>
                <a:gd name="T8" fmla="*/ 164 w 164"/>
                <a:gd name="T9" fmla="*/ 8 h 8"/>
                <a:gd name="T10" fmla="*/ 164 w 164"/>
                <a:gd name="T11" fmla="*/ 5 h 8"/>
                <a:gd name="T12" fmla="*/ 164 w 16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4" y="7"/>
                    <a:pt x="164" y="6"/>
                    <a:pt x="164" y="5"/>
                  </a:cubicBezTo>
                  <a:cubicBezTo>
                    <a:pt x="164" y="3"/>
                    <a:pt x="164" y="3"/>
                    <a:pt x="1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ṡlïḍé">
              <a:extLst>
                <a:ext uri="{FF2B5EF4-FFF2-40B4-BE49-F238E27FC236}">
                  <a16:creationId xmlns:a16="http://schemas.microsoft.com/office/drawing/2014/main" xmlns="" id="{C0697446-25A0-486D-9C2F-2A028C4B5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64" y="3355418"/>
              <a:ext cx="1593714" cy="77633"/>
            </a:xfrm>
            <a:custGeom>
              <a:avLst/>
              <a:gdLst>
                <a:gd name="T0" fmla="*/ 168 w 168"/>
                <a:gd name="T1" fmla="*/ 0 h 8"/>
                <a:gd name="T2" fmla="*/ 0 w 168"/>
                <a:gd name="T3" fmla="*/ 0 h 8"/>
                <a:gd name="T4" fmla="*/ 1 w 168"/>
                <a:gd name="T5" fmla="*/ 5 h 8"/>
                <a:gd name="T6" fmla="*/ 0 w 168"/>
                <a:gd name="T7" fmla="*/ 8 h 8"/>
                <a:gd name="T8" fmla="*/ 168 w 168"/>
                <a:gd name="T9" fmla="*/ 8 h 8"/>
                <a:gd name="T10" fmla="*/ 168 w 168"/>
                <a:gd name="T11" fmla="*/ 5 h 8"/>
                <a:gd name="T12" fmla="*/ 168 w 16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8">
                  <a:moveTo>
                    <a:pt x="1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8" y="7"/>
                    <a:pt x="168" y="6"/>
                    <a:pt x="168" y="5"/>
                  </a:cubicBezTo>
                  <a:cubicBezTo>
                    <a:pt x="168" y="3"/>
                    <a:pt x="168" y="3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ślïďè">
              <a:extLst>
                <a:ext uri="{FF2B5EF4-FFF2-40B4-BE49-F238E27FC236}">
                  <a16:creationId xmlns:a16="http://schemas.microsoft.com/office/drawing/2014/main" xmlns="" id="{04CEA304-5DD7-4325-B9E4-CABE24978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99" y="3355418"/>
              <a:ext cx="1538916" cy="77633"/>
            </a:xfrm>
            <a:custGeom>
              <a:avLst/>
              <a:gdLst>
                <a:gd name="T0" fmla="*/ 162 w 162"/>
                <a:gd name="T1" fmla="*/ 5 h 8"/>
                <a:gd name="T2" fmla="*/ 162 w 162"/>
                <a:gd name="T3" fmla="*/ 0 h 8"/>
                <a:gd name="T4" fmla="*/ 3 w 162"/>
                <a:gd name="T5" fmla="*/ 0 h 8"/>
                <a:gd name="T6" fmla="*/ 0 w 162"/>
                <a:gd name="T7" fmla="*/ 5 h 8"/>
                <a:gd name="T8" fmla="*/ 3 w 162"/>
                <a:gd name="T9" fmla="*/ 8 h 8"/>
                <a:gd name="T10" fmla="*/ 86 w 162"/>
                <a:gd name="T11" fmla="*/ 8 h 8"/>
                <a:gd name="T12" fmla="*/ 87 w 162"/>
                <a:gd name="T13" fmla="*/ 8 h 8"/>
                <a:gd name="T14" fmla="*/ 104 w 162"/>
                <a:gd name="T15" fmla="*/ 5 h 8"/>
                <a:gd name="T16" fmla="*/ 110 w 162"/>
                <a:gd name="T17" fmla="*/ 8 h 8"/>
                <a:gd name="T18" fmla="*/ 110 w 162"/>
                <a:gd name="T19" fmla="*/ 8 h 8"/>
                <a:gd name="T20" fmla="*/ 162 w 162"/>
                <a:gd name="T21" fmla="*/ 8 h 8"/>
                <a:gd name="T22" fmla="*/ 162 w 162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8">
                  <a:moveTo>
                    <a:pt x="162" y="5"/>
                  </a:moveTo>
                  <a:cubicBezTo>
                    <a:pt x="162" y="3"/>
                    <a:pt x="162" y="3"/>
                    <a:pt x="16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2" y="8"/>
                    <a:pt x="3" y="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91" y="5"/>
                    <a:pt x="98" y="3"/>
                    <a:pt x="104" y="5"/>
                  </a:cubicBezTo>
                  <a:cubicBezTo>
                    <a:pt x="106" y="6"/>
                    <a:pt x="108" y="7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62" y="8"/>
                    <a:pt x="162" y="8"/>
                    <a:pt x="162" y="8"/>
                  </a:cubicBezTo>
                  <a:cubicBezTo>
                    <a:pt x="162" y="7"/>
                    <a:pt x="162" y="6"/>
                    <a:pt x="16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śļíḍe">
              <a:extLst>
                <a:ext uri="{FF2B5EF4-FFF2-40B4-BE49-F238E27FC236}">
                  <a16:creationId xmlns:a16="http://schemas.microsoft.com/office/drawing/2014/main" xmlns="" id="{6414B9C1-401C-440A-B4DF-88A01F34A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3994" y="3355418"/>
              <a:ext cx="1598279" cy="77633"/>
            </a:xfrm>
            <a:custGeom>
              <a:avLst/>
              <a:gdLst>
                <a:gd name="T0" fmla="*/ 164 w 168"/>
                <a:gd name="T1" fmla="*/ 0 h 8"/>
                <a:gd name="T2" fmla="*/ 166 w 168"/>
                <a:gd name="T3" fmla="*/ 0 h 8"/>
                <a:gd name="T4" fmla="*/ 166 w 168"/>
                <a:gd name="T5" fmla="*/ 0 h 8"/>
                <a:gd name="T6" fmla="*/ 164 w 168"/>
                <a:gd name="T7" fmla="*/ 0 h 8"/>
                <a:gd name="T8" fmla="*/ 6 w 168"/>
                <a:gd name="T9" fmla="*/ 0 h 8"/>
                <a:gd name="T10" fmla="*/ 0 w 168"/>
                <a:gd name="T11" fmla="*/ 0 h 8"/>
                <a:gd name="T12" fmla="*/ 0 w 168"/>
                <a:gd name="T13" fmla="*/ 5 h 8"/>
                <a:gd name="T14" fmla="*/ 0 w 168"/>
                <a:gd name="T15" fmla="*/ 8 h 8"/>
                <a:gd name="T16" fmla="*/ 6 w 168"/>
                <a:gd name="T17" fmla="*/ 8 h 8"/>
                <a:gd name="T18" fmla="*/ 8 w 168"/>
                <a:gd name="T19" fmla="*/ 8 h 8"/>
                <a:gd name="T20" fmla="*/ 58 w 168"/>
                <a:gd name="T21" fmla="*/ 8 h 8"/>
                <a:gd name="T22" fmla="*/ 58 w 168"/>
                <a:gd name="T23" fmla="*/ 8 h 8"/>
                <a:gd name="T24" fmla="*/ 64 w 168"/>
                <a:gd name="T25" fmla="*/ 5 h 8"/>
                <a:gd name="T26" fmla="*/ 81 w 168"/>
                <a:gd name="T27" fmla="*/ 8 h 8"/>
                <a:gd name="T28" fmla="*/ 82 w 168"/>
                <a:gd name="T29" fmla="*/ 8 h 8"/>
                <a:gd name="T30" fmla="*/ 164 w 168"/>
                <a:gd name="T31" fmla="*/ 8 h 8"/>
                <a:gd name="T32" fmla="*/ 168 w 168"/>
                <a:gd name="T33" fmla="*/ 5 h 8"/>
                <a:gd name="T34" fmla="*/ 164 w 168"/>
                <a:gd name="T3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8">
                  <a:moveTo>
                    <a:pt x="164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1" y="7"/>
                    <a:pt x="62" y="6"/>
                    <a:pt x="64" y="5"/>
                  </a:cubicBezTo>
                  <a:cubicBezTo>
                    <a:pt x="70" y="3"/>
                    <a:pt x="76" y="5"/>
                    <a:pt x="81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6" y="8"/>
                    <a:pt x="168" y="6"/>
                    <a:pt x="168" y="5"/>
                  </a:cubicBezTo>
                  <a:cubicBezTo>
                    <a:pt x="168" y="3"/>
                    <a:pt x="166" y="0"/>
                    <a:pt x="16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ľiďé">
              <a:extLst>
                <a:ext uri="{FF2B5EF4-FFF2-40B4-BE49-F238E27FC236}">
                  <a16:creationId xmlns:a16="http://schemas.microsoft.com/office/drawing/2014/main" xmlns="" id="{4A5F6AF1-DC69-4D72-8161-13FBC8F0364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019339" y="1977069"/>
              <a:ext cx="21405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Install </a:t>
              </a:r>
              <a:r>
                <a:rPr lang="en-US" altLang="zh-CN" b="1" dirty="0" err="1">
                  <a:solidFill>
                    <a:schemeClr val="accent1"/>
                  </a:solidFill>
                </a:rPr>
                <a:t>npm</a:t>
              </a:r>
              <a:r>
                <a:rPr lang="en-US" altLang="zh-CN" b="1" dirty="0">
                  <a:solidFill>
                    <a:schemeClr val="accent1"/>
                  </a:solidFill>
                </a:rPr>
                <a:t> when Travis builds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îṡľîdê">
              <a:extLst>
                <a:ext uri="{FF2B5EF4-FFF2-40B4-BE49-F238E27FC236}">
                  <a16:creationId xmlns:a16="http://schemas.microsoft.com/office/drawing/2014/main" xmlns="" id="{AE7A191F-5C7E-4143-971E-FF4A249ACE5B}"/>
                </a:ext>
              </a:extLst>
            </p:cNvPr>
            <p:cNvSpPr>
              <a:spLocks/>
            </p:cNvSpPr>
            <p:nvPr/>
          </p:nvSpPr>
          <p:spPr>
            <a:xfrm>
              <a:off x="2905766" y="3221655"/>
              <a:ext cx="328788" cy="333358"/>
            </a:xfrm>
            <a:custGeom>
              <a:avLst/>
              <a:gdLst>
                <a:gd name="connsiteX0" fmla="*/ 164394 w 328788"/>
                <a:gd name="connsiteY0" fmla="*/ 31691 h 333358"/>
                <a:gd name="connsiteX1" fmla="*/ 131221 w 328788"/>
                <a:gd name="connsiteY1" fmla="*/ 75124 h 333358"/>
                <a:gd name="connsiteX2" fmla="*/ 131221 w 328788"/>
                <a:gd name="connsiteY2" fmla="*/ 133507 h 333358"/>
                <a:gd name="connsiteX3" fmla="*/ 72841 w 328788"/>
                <a:gd name="connsiteY3" fmla="*/ 133507 h 333358"/>
                <a:gd name="connsiteX4" fmla="*/ 29408 w 328788"/>
                <a:gd name="connsiteY4" fmla="*/ 166680 h 333358"/>
                <a:gd name="connsiteX5" fmla="*/ 72841 w 328788"/>
                <a:gd name="connsiteY5" fmla="*/ 199852 h 333358"/>
                <a:gd name="connsiteX6" fmla="*/ 131221 w 328788"/>
                <a:gd name="connsiteY6" fmla="*/ 199852 h 333358"/>
                <a:gd name="connsiteX7" fmla="*/ 131221 w 328788"/>
                <a:gd name="connsiteY7" fmla="*/ 258231 h 333358"/>
                <a:gd name="connsiteX8" fmla="*/ 164394 w 328788"/>
                <a:gd name="connsiteY8" fmla="*/ 301664 h 333358"/>
                <a:gd name="connsiteX9" fmla="*/ 197566 w 328788"/>
                <a:gd name="connsiteY9" fmla="*/ 258231 h 333358"/>
                <a:gd name="connsiteX10" fmla="*/ 197566 w 328788"/>
                <a:gd name="connsiteY10" fmla="*/ 199852 h 333358"/>
                <a:gd name="connsiteX11" fmla="*/ 255948 w 328788"/>
                <a:gd name="connsiteY11" fmla="*/ 199852 h 333358"/>
                <a:gd name="connsiteX12" fmla="*/ 299381 w 328788"/>
                <a:gd name="connsiteY12" fmla="*/ 166680 h 333358"/>
                <a:gd name="connsiteX13" fmla="*/ 255948 w 328788"/>
                <a:gd name="connsiteY13" fmla="*/ 133507 h 333358"/>
                <a:gd name="connsiteX14" fmla="*/ 197566 w 328788"/>
                <a:gd name="connsiteY14" fmla="*/ 133507 h 333358"/>
                <a:gd name="connsiteX15" fmla="*/ 197566 w 328788"/>
                <a:gd name="connsiteY15" fmla="*/ 75124 h 333358"/>
                <a:gd name="connsiteX16" fmla="*/ 164394 w 328788"/>
                <a:gd name="connsiteY16" fmla="*/ 31691 h 333358"/>
                <a:gd name="connsiteX17" fmla="*/ 164394 w 328788"/>
                <a:gd name="connsiteY17" fmla="*/ 0 h 333358"/>
                <a:gd name="connsiteX18" fmla="*/ 328788 w 328788"/>
                <a:gd name="connsiteY18" fmla="*/ 166679 h 333358"/>
                <a:gd name="connsiteX19" fmla="*/ 164394 w 328788"/>
                <a:gd name="connsiteY19" fmla="*/ 333358 h 333358"/>
                <a:gd name="connsiteX20" fmla="*/ 0 w 328788"/>
                <a:gd name="connsiteY20" fmla="*/ 166679 h 333358"/>
                <a:gd name="connsiteX21" fmla="*/ 164394 w 328788"/>
                <a:gd name="connsiteY21" fmla="*/ 0 h 33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8788" h="333358">
                  <a:moveTo>
                    <a:pt x="164394" y="31691"/>
                  </a:moveTo>
                  <a:cubicBezTo>
                    <a:pt x="146072" y="31691"/>
                    <a:pt x="131221" y="51139"/>
                    <a:pt x="131221" y="75124"/>
                  </a:cubicBezTo>
                  <a:lnTo>
                    <a:pt x="131221" y="133507"/>
                  </a:lnTo>
                  <a:lnTo>
                    <a:pt x="72841" y="133507"/>
                  </a:lnTo>
                  <a:cubicBezTo>
                    <a:pt x="48856" y="133507"/>
                    <a:pt x="29408" y="148358"/>
                    <a:pt x="29408" y="166680"/>
                  </a:cubicBezTo>
                  <a:cubicBezTo>
                    <a:pt x="29408" y="185001"/>
                    <a:pt x="48856" y="199852"/>
                    <a:pt x="72841" y="199852"/>
                  </a:cubicBezTo>
                  <a:lnTo>
                    <a:pt x="131221" y="199852"/>
                  </a:lnTo>
                  <a:lnTo>
                    <a:pt x="131221" y="258231"/>
                  </a:lnTo>
                  <a:cubicBezTo>
                    <a:pt x="131221" y="282216"/>
                    <a:pt x="146072" y="301664"/>
                    <a:pt x="164394" y="301664"/>
                  </a:cubicBezTo>
                  <a:cubicBezTo>
                    <a:pt x="182715" y="301664"/>
                    <a:pt x="197566" y="282216"/>
                    <a:pt x="197566" y="258231"/>
                  </a:cubicBezTo>
                  <a:lnTo>
                    <a:pt x="197566" y="199852"/>
                  </a:lnTo>
                  <a:lnTo>
                    <a:pt x="255948" y="199852"/>
                  </a:lnTo>
                  <a:cubicBezTo>
                    <a:pt x="279933" y="199852"/>
                    <a:pt x="299381" y="185001"/>
                    <a:pt x="299381" y="166680"/>
                  </a:cubicBezTo>
                  <a:cubicBezTo>
                    <a:pt x="299381" y="148358"/>
                    <a:pt x="279933" y="133507"/>
                    <a:pt x="255948" y="133507"/>
                  </a:cubicBezTo>
                  <a:lnTo>
                    <a:pt x="197566" y="133507"/>
                  </a:lnTo>
                  <a:lnTo>
                    <a:pt x="197566" y="75124"/>
                  </a:lnTo>
                  <a:cubicBezTo>
                    <a:pt x="197566" y="51139"/>
                    <a:pt x="182715" y="31691"/>
                    <a:pt x="164394" y="31691"/>
                  </a:cubicBezTo>
                  <a:close/>
                  <a:moveTo>
                    <a:pt x="164394" y="0"/>
                  </a:moveTo>
                  <a:cubicBezTo>
                    <a:pt x="255186" y="0"/>
                    <a:pt x="328788" y="74625"/>
                    <a:pt x="328788" y="166679"/>
                  </a:cubicBezTo>
                  <a:cubicBezTo>
                    <a:pt x="328788" y="258733"/>
                    <a:pt x="255186" y="333358"/>
                    <a:pt x="164394" y="333358"/>
                  </a:cubicBezTo>
                  <a:cubicBezTo>
                    <a:pt x="73602" y="333358"/>
                    <a:pt x="0" y="258733"/>
                    <a:pt x="0" y="166679"/>
                  </a:cubicBezTo>
                  <a:cubicBezTo>
                    <a:pt x="0" y="74625"/>
                    <a:pt x="73602" y="0"/>
                    <a:pt x="164394" y="0"/>
                  </a:cubicBez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ṥ1îḍè">
              <a:extLst>
                <a:ext uri="{FF2B5EF4-FFF2-40B4-BE49-F238E27FC236}">
                  <a16:creationId xmlns:a16="http://schemas.microsoft.com/office/drawing/2014/main" xmlns="" id="{BC8B8A0E-E112-47B7-9E16-7D7AAE17DD57}"/>
                </a:ext>
              </a:extLst>
            </p:cNvPr>
            <p:cNvSpPr>
              <a:spLocks/>
            </p:cNvSpPr>
            <p:nvPr/>
          </p:nvSpPr>
          <p:spPr>
            <a:xfrm>
              <a:off x="4912746" y="3212976"/>
              <a:ext cx="328788" cy="333358"/>
            </a:xfrm>
            <a:custGeom>
              <a:avLst/>
              <a:gdLst>
                <a:gd name="connsiteX0" fmla="*/ 72841 w 328788"/>
                <a:gd name="connsiteY0" fmla="*/ 133506 h 333358"/>
                <a:gd name="connsiteX1" fmla="*/ 29408 w 328788"/>
                <a:gd name="connsiteY1" fmla="*/ 166679 h 333358"/>
                <a:gd name="connsiteX2" fmla="*/ 72841 w 328788"/>
                <a:gd name="connsiteY2" fmla="*/ 199851 h 333358"/>
                <a:gd name="connsiteX3" fmla="*/ 255948 w 328788"/>
                <a:gd name="connsiteY3" fmla="*/ 199851 h 333358"/>
                <a:gd name="connsiteX4" fmla="*/ 299381 w 328788"/>
                <a:gd name="connsiteY4" fmla="*/ 166679 h 333358"/>
                <a:gd name="connsiteX5" fmla="*/ 255948 w 328788"/>
                <a:gd name="connsiteY5" fmla="*/ 133506 h 333358"/>
                <a:gd name="connsiteX6" fmla="*/ 164394 w 328788"/>
                <a:gd name="connsiteY6" fmla="*/ 0 h 333358"/>
                <a:gd name="connsiteX7" fmla="*/ 328788 w 328788"/>
                <a:gd name="connsiteY7" fmla="*/ 166679 h 333358"/>
                <a:gd name="connsiteX8" fmla="*/ 164394 w 328788"/>
                <a:gd name="connsiteY8" fmla="*/ 333358 h 333358"/>
                <a:gd name="connsiteX9" fmla="*/ 0 w 328788"/>
                <a:gd name="connsiteY9" fmla="*/ 166679 h 333358"/>
                <a:gd name="connsiteX10" fmla="*/ 164394 w 328788"/>
                <a:gd name="connsiteY10" fmla="*/ 0 h 33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788" h="333358">
                  <a:moveTo>
                    <a:pt x="72841" y="133506"/>
                  </a:moveTo>
                  <a:cubicBezTo>
                    <a:pt x="48856" y="133506"/>
                    <a:pt x="29408" y="148357"/>
                    <a:pt x="29408" y="166679"/>
                  </a:cubicBezTo>
                  <a:cubicBezTo>
                    <a:pt x="29408" y="185000"/>
                    <a:pt x="48856" y="199851"/>
                    <a:pt x="72841" y="199851"/>
                  </a:cubicBezTo>
                  <a:lnTo>
                    <a:pt x="255948" y="199851"/>
                  </a:lnTo>
                  <a:cubicBezTo>
                    <a:pt x="279933" y="199851"/>
                    <a:pt x="299381" y="185000"/>
                    <a:pt x="299381" y="166679"/>
                  </a:cubicBezTo>
                  <a:cubicBezTo>
                    <a:pt x="299381" y="148357"/>
                    <a:pt x="279933" y="133506"/>
                    <a:pt x="255948" y="133506"/>
                  </a:cubicBezTo>
                  <a:close/>
                  <a:moveTo>
                    <a:pt x="164394" y="0"/>
                  </a:moveTo>
                  <a:cubicBezTo>
                    <a:pt x="255186" y="0"/>
                    <a:pt x="328788" y="74625"/>
                    <a:pt x="328788" y="166679"/>
                  </a:cubicBezTo>
                  <a:cubicBezTo>
                    <a:pt x="328788" y="258733"/>
                    <a:pt x="255186" y="333358"/>
                    <a:pt x="164394" y="333358"/>
                  </a:cubicBezTo>
                  <a:cubicBezTo>
                    <a:pt x="73602" y="333358"/>
                    <a:pt x="0" y="258733"/>
                    <a:pt x="0" y="166679"/>
                  </a:cubicBezTo>
                  <a:cubicBezTo>
                    <a:pt x="0" y="74625"/>
                    <a:pt x="73602" y="0"/>
                    <a:pt x="164394" y="0"/>
                  </a:cubicBez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ṥḻïďê">
              <a:extLst>
                <a:ext uri="{FF2B5EF4-FFF2-40B4-BE49-F238E27FC236}">
                  <a16:creationId xmlns:a16="http://schemas.microsoft.com/office/drawing/2014/main" xmlns="" id="{1DCC9FDD-3A6C-42F6-98FC-4C62E9A3D591}"/>
                </a:ext>
              </a:extLst>
            </p:cNvPr>
            <p:cNvSpPr>
              <a:spLocks/>
            </p:cNvSpPr>
            <p:nvPr/>
          </p:nvSpPr>
          <p:spPr>
            <a:xfrm>
              <a:off x="6922010" y="3221655"/>
              <a:ext cx="328788" cy="333358"/>
            </a:xfrm>
            <a:custGeom>
              <a:avLst/>
              <a:gdLst>
                <a:gd name="connsiteX0" fmla="*/ 164394 w 328788"/>
                <a:gd name="connsiteY0" fmla="*/ 31691 h 333358"/>
                <a:gd name="connsiteX1" fmla="*/ 131221 w 328788"/>
                <a:gd name="connsiteY1" fmla="*/ 75124 h 333358"/>
                <a:gd name="connsiteX2" fmla="*/ 131221 w 328788"/>
                <a:gd name="connsiteY2" fmla="*/ 133507 h 333358"/>
                <a:gd name="connsiteX3" fmla="*/ 72841 w 328788"/>
                <a:gd name="connsiteY3" fmla="*/ 133507 h 333358"/>
                <a:gd name="connsiteX4" fmla="*/ 29408 w 328788"/>
                <a:gd name="connsiteY4" fmla="*/ 166680 h 333358"/>
                <a:gd name="connsiteX5" fmla="*/ 72841 w 328788"/>
                <a:gd name="connsiteY5" fmla="*/ 199852 h 333358"/>
                <a:gd name="connsiteX6" fmla="*/ 131221 w 328788"/>
                <a:gd name="connsiteY6" fmla="*/ 199852 h 333358"/>
                <a:gd name="connsiteX7" fmla="*/ 131221 w 328788"/>
                <a:gd name="connsiteY7" fmla="*/ 258231 h 333358"/>
                <a:gd name="connsiteX8" fmla="*/ 164394 w 328788"/>
                <a:gd name="connsiteY8" fmla="*/ 301664 h 333358"/>
                <a:gd name="connsiteX9" fmla="*/ 197566 w 328788"/>
                <a:gd name="connsiteY9" fmla="*/ 258231 h 333358"/>
                <a:gd name="connsiteX10" fmla="*/ 197566 w 328788"/>
                <a:gd name="connsiteY10" fmla="*/ 199852 h 333358"/>
                <a:gd name="connsiteX11" fmla="*/ 255948 w 328788"/>
                <a:gd name="connsiteY11" fmla="*/ 199852 h 333358"/>
                <a:gd name="connsiteX12" fmla="*/ 299381 w 328788"/>
                <a:gd name="connsiteY12" fmla="*/ 166680 h 333358"/>
                <a:gd name="connsiteX13" fmla="*/ 255948 w 328788"/>
                <a:gd name="connsiteY13" fmla="*/ 133507 h 333358"/>
                <a:gd name="connsiteX14" fmla="*/ 197566 w 328788"/>
                <a:gd name="connsiteY14" fmla="*/ 133507 h 333358"/>
                <a:gd name="connsiteX15" fmla="*/ 197566 w 328788"/>
                <a:gd name="connsiteY15" fmla="*/ 75124 h 333358"/>
                <a:gd name="connsiteX16" fmla="*/ 164394 w 328788"/>
                <a:gd name="connsiteY16" fmla="*/ 31691 h 333358"/>
                <a:gd name="connsiteX17" fmla="*/ 164394 w 328788"/>
                <a:gd name="connsiteY17" fmla="*/ 0 h 333358"/>
                <a:gd name="connsiteX18" fmla="*/ 328788 w 328788"/>
                <a:gd name="connsiteY18" fmla="*/ 166679 h 333358"/>
                <a:gd name="connsiteX19" fmla="*/ 164394 w 328788"/>
                <a:gd name="connsiteY19" fmla="*/ 333358 h 333358"/>
                <a:gd name="connsiteX20" fmla="*/ 0 w 328788"/>
                <a:gd name="connsiteY20" fmla="*/ 166679 h 333358"/>
                <a:gd name="connsiteX21" fmla="*/ 164394 w 328788"/>
                <a:gd name="connsiteY21" fmla="*/ 0 h 33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8788" h="333358">
                  <a:moveTo>
                    <a:pt x="164394" y="31691"/>
                  </a:moveTo>
                  <a:cubicBezTo>
                    <a:pt x="146072" y="31691"/>
                    <a:pt x="131221" y="51139"/>
                    <a:pt x="131221" y="75124"/>
                  </a:cubicBezTo>
                  <a:lnTo>
                    <a:pt x="131221" y="133507"/>
                  </a:lnTo>
                  <a:lnTo>
                    <a:pt x="72841" y="133507"/>
                  </a:lnTo>
                  <a:cubicBezTo>
                    <a:pt x="48856" y="133507"/>
                    <a:pt x="29408" y="148358"/>
                    <a:pt x="29408" y="166680"/>
                  </a:cubicBezTo>
                  <a:cubicBezTo>
                    <a:pt x="29408" y="185001"/>
                    <a:pt x="48856" y="199852"/>
                    <a:pt x="72841" y="199852"/>
                  </a:cubicBezTo>
                  <a:lnTo>
                    <a:pt x="131221" y="199852"/>
                  </a:lnTo>
                  <a:lnTo>
                    <a:pt x="131221" y="258231"/>
                  </a:lnTo>
                  <a:cubicBezTo>
                    <a:pt x="131221" y="282216"/>
                    <a:pt x="146072" y="301664"/>
                    <a:pt x="164394" y="301664"/>
                  </a:cubicBezTo>
                  <a:cubicBezTo>
                    <a:pt x="182715" y="301664"/>
                    <a:pt x="197566" y="282216"/>
                    <a:pt x="197566" y="258231"/>
                  </a:cubicBezTo>
                  <a:lnTo>
                    <a:pt x="197566" y="199852"/>
                  </a:lnTo>
                  <a:lnTo>
                    <a:pt x="255948" y="199852"/>
                  </a:lnTo>
                  <a:cubicBezTo>
                    <a:pt x="279933" y="199852"/>
                    <a:pt x="299381" y="185001"/>
                    <a:pt x="299381" y="166680"/>
                  </a:cubicBezTo>
                  <a:cubicBezTo>
                    <a:pt x="299381" y="148358"/>
                    <a:pt x="279933" y="133507"/>
                    <a:pt x="255948" y="133507"/>
                  </a:cubicBezTo>
                  <a:lnTo>
                    <a:pt x="197566" y="133507"/>
                  </a:lnTo>
                  <a:lnTo>
                    <a:pt x="197566" y="75124"/>
                  </a:lnTo>
                  <a:cubicBezTo>
                    <a:pt x="197566" y="51139"/>
                    <a:pt x="182715" y="31691"/>
                    <a:pt x="164394" y="31691"/>
                  </a:cubicBezTo>
                  <a:close/>
                  <a:moveTo>
                    <a:pt x="164394" y="0"/>
                  </a:moveTo>
                  <a:cubicBezTo>
                    <a:pt x="255186" y="0"/>
                    <a:pt x="328788" y="74625"/>
                    <a:pt x="328788" y="166679"/>
                  </a:cubicBezTo>
                  <a:cubicBezTo>
                    <a:pt x="328788" y="258733"/>
                    <a:pt x="255186" y="333358"/>
                    <a:pt x="164394" y="333358"/>
                  </a:cubicBezTo>
                  <a:cubicBezTo>
                    <a:pt x="73602" y="333358"/>
                    <a:pt x="0" y="258733"/>
                    <a:pt x="0" y="166679"/>
                  </a:cubicBezTo>
                  <a:cubicBezTo>
                    <a:pt x="0" y="74625"/>
                    <a:pt x="73602" y="0"/>
                    <a:pt x="164394" y="0"/>
                  </a:cubicBez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lidé">
              <a:extLst>
                <a:ext uri="{FF2B5EF4-FFF2-40B4-BE49-F238E27FC236}">
                  <a16:creationId xmlns:a16="http://schemas.microsoft.com/office/drawing/2014/main" xmlns="" id="{34B76706-5E93-4933-BFFA-261C8FFAB93D}"/>
                </a:ext>
              </a:extLst>
            </p:cNvPr>
            <p:cNvSpPr>
              <a:spLocks/>
            </p:cNvSpPr>
            <p:nvPr/>
          </p:nvSpPr>
          <p:spPr>
            <a:xfrm>
              <a:off x="8926708" y="3212976"/>
              <a:ext cx="328788" cy="333358"/>
            </a:xfrm>
            <a:custGeom>
              <a:avLst/>
              <a:gdLst>
                <a:gd name="connsiteX0" fmla="*/ 72841 w 328788"/>
                <a:gd name="connsiteY0" fmla="*/ 133506 h 333358"/>
                <a:gd name="connsiteX1" fmla="*/ 29408 w 328788"/>
                <a:gd name="connsiteY1" fmla="*/ 166679 h 333358"/>
                <a:gd name="connsiteX2" fmla="*/ 72841 w 328788"/>
                <a:gd name="connsiteY2" fmla="*/ 199851 h 333358"/>
                <a:gd name="connsiteX3" fmla="*/ 255948 w 328788"/>
                <a:gd name="connsiteY3" fmla="*/ 199851 h 333358"/>
                <a:gd name="connsiteX4" fmla="*/ 299381 w 328788"/>
                <a:gd name="connsiteY4" fmla="*/ 166679 h 333358"/>
                <a:gd name="connsiteX5" fmla="*/ 255948 w 328788"/>
                <a:gd name="connsiteY5" fmla="*/ 133506 h 333358"/>
                <a:gd name="connsiteX6" fmla="*/ 164394 w 328788"/>
                <a:gd name="connsiteY6" fmla="*/ 0 h 333358"/>
                <a:gd name="connsiteX7" fmla="*/ 328788 w 328788"/>
                <a:gd name="connsiteY7" fmla="*/ 166679 h 333358"/>
                <a:gd name="connsiteX8" fmla="*/ 164394 w 328788"/>
                <a:gd name="connsiteY8" fmla="*/ 333358 h 333358"/>
                <a:gd name="connsiteX9" fmla="*/ 0 w 328788"/>
                <a:gd name="connsiteY9" fmla="*/ 166679 h 333358"/>
                <a:gd name="connsiteX10" fmla="*/ 164394 w 328788"/>
                <a:gd name="connsiteY10" fmla="*/ 0 h 333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8788" h="333358">
                  <a:moveTo>
                    <a:pt x="72841" y="133506"/>
                  </a:moveTo>
                  <a:cubicBezTo>
                    <a:pt x="48856" y="133506"/>
                    <a:pt x="29408" y="148357"/>
                    <a:pt x="29408" y="166679"/>
                  </a:cubicBezTo>
                  <a:cubicBezTo>
                    <a:pt x="29408" y="185000"/>
                    <a:pt x="48856" y="199851"/>
                    <a:pt x="72841" y="199851"/>
                  </a:cubicBezTo>
                  <a:lnTo>
                    <a:pt x="255948" y="199851"/>
                  </a:lnTo>
                  <a:cubicBezTo>
                    <a:pt x="279933" y="199851"/>
                    <a:pt x="299381" y="185000"/>
                    <a:pt x="299381" y="166679"/>
                  </a:cubicBezTo>
                  <a:cubicBezTo>
                    <a:pt x="299381" y="148357"/>
                    <a:pt x="279933" y="133506"/>
                    <a:pt x="255948" y="133506"/>
                  </a:cubicBezTo>
                  <a:close/>
                  <a:moveTo>
                    <a:pt x="164394" y="0"/>
                  </a:moveTo>
                  <a:cubicBezTo>
                    <a:pt x="255186" y="0"/>
                    <a:pt x="328788" y="74625"/>
                    <a:pt x="328788" y="166679"/>
                  </a:cubicBezTo>
                  <a:cubicBezTo>
                    <a:pt x="328788" y="258733"/>
                    <a:pt x="255186" y="333358"/>
                    <a:pt x="164394" y="333358"/>
                  </a:cubicBezTo>
                  <a:cubicBezTo>
                    <a:pt x="73602" y="333358"/>
                    <a:pt x="0" y="258733"/>
                    <a:pt x="0" y="166679"/>
                  </a:cubicBezTo>
                  <a:cubicBezTo>
                    <a:pt x="0" y="74625"/>
                    <a:pt x="73602" y="0"/>
                    <a:pt x="16439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śľîdé">
              <a:extLst>
                <a:ext uri="{FF2B5EF4-FFF2-40B4-BE49-F238E27FC236}">
                  <a16:creationId xmlns:a16="http://schemas.microsoft.com/office/drawing/2014/main" xmlns="" id="{F0A021F5-BA90-4B30-87F7-D42B7CBC51E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16121" y="1941143"/>
              <a:ext cx="21405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Generate an HTML page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ïşḷiḋe">
              <a:extLst>
                <a:ext uri="{FF2B5EF4-FFF2-40B4-BE49-F238E27FC236}">
                  <a16:creationId xmlns:a16="http://schemas.microsoft.com/office/drawing/2014/main" xmlns="" id="{447C6803-F2AD-402C-998D-646398F6A06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020819" y="4300786"/>
              <a:ext cx="21405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/>
              <a:r>
                <a:rPr lang="en-US" altLang="zh-CN" b="1" dirty="0"/>
                <a:t>Push it to </a:t>
              </a:r>
              <a:r>
                <a:rPr lang="en-US" altLang="zh-CN" b="1" dirty="0" err="1"/>
                <a:t>Github</a:t>
              </a:r>
              <a:r>
                <a:rPr lang="en-US" altLang="zh-CN" b="1" dirty="0"/>
                <a:t> Page</a:t>
              </a:r>
              <a:endParaRPr lang="zh-CN" altLang="en-US" b="1" dirty="0"/>
            </a:p>
          </p:txBody>
        </p:sp>
        <p:sp>
          <p:nvSpPr>
            <p:cNvPr id="26" name="íṣlïḓe">
              <a:extLst>
                <a:ext uri="{FF2B5EF4-FFF2-40B4-BE49-F238E27FC236}">
                  <a16:creationId xmlns:a16="http://schemas.microsoft.com/office/drawing/2014/main" xmlns="" id="{B46CD174-F098-46CF-8B9E-8E27A069EE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6857" y="4300786"/>
              <a:ext cx="2140566" cy="351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“</a:t>
              </a:r>
              <a:r>
                <a:rPr lang="en-US" altLang="zh-CN" b="1" dirty="0" err="1">
                  <a:solidFill>
                    <a:schemeClr val="accent1"/>
                  </a:solidFill>
                </a:rPr>
                <a:t>npm</a:t>
              </a:r>
              <a:r>
                <a:rPr lang="zh-CN" altLang="en-US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>
                  <a:solidFill>
                    <a:schemeClr val="accent1"/>
                  </a:solidFill>
                </a:rPr>
                <a:t>run</a:t>
              </a:r>
              <a:r>
                <a:rPr lang="zh-CN" altLang="en-US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>
                  <a:solidFill>
                    <a:schemeClr val="accent1"/>
                  </a:solidFill>
                </a:rPr>
                <a:t>build”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3118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FD817B-8944-4A8B-BB86-E17B25F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AE8B02B-F475-43BF-93E8-6A4E8779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BB77A8F-44B3-4B81-BB89-7356086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5" name="1fb93039-9820-49f2-a2d8-03677a8acbc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69018070-5B5A-47ED-8B0F-B93BA9D051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" y="0"/>
            <a:ext cx="11403208" cy="6858000"/>
            <a:chOff x="-1" y="0"/>
            <a:chExt cx="11403208" cy="6858000"/>
          </a:xfrm>
        </p:grpSpPr>
        <p:sp>
          <p:nvSpPr>
            <p:cNvPr id="6" name="iSľiḓè">
              <a:extLst>
                <a:ext uri="{FF2B5EF4-FFF2-40B4-BE49-F238E27FC236}">
                  <a16:creationId xmlns:a16="http://schemas.microsoft.com/office/drawing/2014/main" xmlns="" id="{571BC4E1-AA74-4F16-BA7F-62B8EE6C7429}"/>
                </a:ext>
              </a:extLst>
            </p:cNvPr>
            <p:cNvSpPr/>
            <p:nvPr/>
          </p:nvSpPr>
          <p:spPr>
            <a:xfrm>
              <a:off x="-1" y="0"/>
              <a:ext cx="6771001" cy="6858000"/>
            </a:xfrm>
            <a:prstGeom prst="roundRect">
              <a:avLst>
                <a:gd name="adj" fmla="val 0"/>
              </a:avLst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" name="ïsľîdè">
              <a:extLst>
                <a:ext uri="{FF2B5EF4-FFF2-40B4-BE49-F238E27FC236}">
                  <a16:creationId xmlns:a16="http://schemas.microsoft.com/office/drawing/2014/main" xmlns="" id="{0EEAB81C-4911-434D-B745-D01AEAFD1096}"/>
                </a:ext>
              </a:extLst>
            </p:cNvPr>
            <p:cNvSpPr/>
            <p:nvPr/>
          </p:nvSpPr>
          <p:spPr>
            <a:xfrm>
              <a:off x="6754567" y="1257618"/>
              <a:ext cx="4590000" cy="187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</a:t>
              </a:r>
              <a:r>
                <a:rPr lang="en-US" altLang="zh-CN" sz="1600" dirty="0" err="1"/>
                <a:t>npm</a:t>
              </a:r>
              <a:r>
                <a:rPr lang="en-US" altLang="zh-CN" sz="1600" dirty="0"/>
                <a:t> install ……”</a:t>
              </a:r>
              <a:r>
                <a:rPr lang="zh-CN" altLang="en-US" sz="1600" dirty="0"/>
                <a:t>：</a:t>
              </a:r>
              <a:r>
                <a:rPr lang="en-US" altLang="zh-CN" sz="1600" dirty="0"/>
                <a:t>install </a:t>
              </a:r>
              <a:r>
                <a:rPr lang="en-US" altLang="zh-CN" sz="1600" dirty="0" err="1"/>
                <a:t>npm</a:t>
              </a:r>
              <a:r>
                <a:rPr lang="en-US" altLang="zh-CN" sz="1600" dirty="0"/>
                <a:t> </a:t>
              </a:r>
              <a:r>
                <a:rPr lang="en-US" altLang="zh-CN" sz="1600"/>
                <a:t>and gulp before </a:t>
              </a:r>
              <a:r>
                <a:rPr lang="en-US" altLang="zh-CN" sz="1600" dirty="0"/>
                <a:t>the project is integrated.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</a:t>
              </a:r>
              <a:r>
                <a:rPr lang="en-US" altLang="zh-CN" sz="1600" dirty="0" err="1"/>
                <a:t>npm</a:t>
              </a:r>
              <a:r>
                <a:rPr lang="en-US" altLang="zh-CN" sz="1600" dirty="0"/>
                <a:t> run unit” : we used the Vue.js frame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</a:t>
              </a:r>
              <a:r>
                <a:rPr lang="en-US" altLang="zh-CN" sz="1600" dirty="0" err="1"/>
                <a:t>npm</a:t>
              </a:r>
              <a:r>
                <a:rPr lang="en-US" altLang="zh-CN" sz="1600" dirty="0"/>
                <a:t> run build” : build the project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“git config ……” : the Email address is necessary so Travis can send Error Message to this Email account.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“git add/commit ……” : the git commands which can commit changes to </a:t>
              </a:r>
              <a:r>
                <a:rPr lang="en-US" altLang="zh-CN" sz="1600" dirty="0" err="1"/>
                <a:t>Github</a:t>
              </a:r>
              <a:r>
                <a:rPr lang="en-US" altLang="zh-CN" sz="1600" dirty="0"/>
                <a:t> remote server.</a:t>
              </a:r>
            </a:p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“git push ……” : push the HTML page to our </a:t>
              </a:r>
              <a:r>
                <a:rPr lang="en-US" altLang="zh-CN" sz="1600" dirty="0" err="1"/>
                <a:t>Github</a:t>
              </a:r>
              <a:r>
                <a:rPr lang="en-US" altLang="zh-CN" sz="1600" dirty="0"/>
                <a:t> Page</a:t>
              </a:r>
            </a:p>
          </p:txBody>
        </p:sp>
        <p:sp>
          <p:nvSpPr>
            <p:cNvPr id="9" name="î$ḷíďê">
              <a:extLst>
                <a:ext uri="{FF2B5EF4-FFF2-40B4-BE49-F238E27FC236}">
                  <a16:creationId xmlns:a16="http://schemas.microsoft.com/office/drawing/2014/main" xmlns="" id="{227EAFA7-6BD8-421F-8FAF-A543E0A1C3A7}"/>
                </a:ext>
              </a:extLst>
            </p:cNvPr>
            <p:cNvSpPr txBox="1"/>
            <p:nvPr/>
          </p:nvSpPr>
          <p:spPr bwMode="auto">
            <a:xfrm>
              <a:off x="6813207" y="637525"/>
              <a:ext cx="459000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.</a:t>
              </a:r>
              <a:r>
                <a:rPr lang="en-US" altLang="zh-CN" sz="2400" b="1" dirty="0" err="1"/>
                <a:t>travis.yml</a:t>
              </a:r>
              <a:r>
                <a:rPr lang="en-US" altLang="zh-CN" sz="2400" b="1" dirty="0"/>
                <a:t> in our project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DB4363E-E6AA-48CE-972C-F48CBBF5EC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6846073" cy="6858000"/>
          </a:xfrm>
          <a:prstGeom prst="rect">
            <a:avLst/>
          </a:prstGeom>
        </p:spPr>
      </p:pic>
      <p:sp>
        <p:nvSpPr>
          <p:cNvPr id="14" name="worldwide-protection_100859">
            <a:extLst>
              <a:ext uri="{FF2B5EF4-FFF2-40B4-BE49-F238E27FC236}">
                <a16:creationId xmlns:a16="http://schemas.microsoft.com/office/drawing/2014/main" xmlns="" id="{F0FAE734-FCBD-4ACF-BE7E-A6A2FDE53BC5}"/>
              </a:ext>
            </a:extLst>
          </p:cNvPr>
          <p:cNvSpPr>
            <a:spLocks noChangeAspect="1"/>
          </p:cNvSpPr>
          <p:nvPr/>
        </p:nvSpPr>
        <p:spPr bwMode="auto">
          <a:xfrm>
            <a:off x="6161315" y="440185"/>
            <a:ext cx="609685" cy="588515"/>
          </a:xfrm>
          <a:custGeom>
            <a:avLst/>
            <a:gdLst>
              <a:gd name="connsiteX0" fmla="*/ 147225 w 603618"/>
              <a:gd name="connsiteY0" fmla="*/ 418175 h 582659"/>
              <a:gd name="connsiteX1" fmla="*/ 129666 w 603618"/>
              <a:gd name="connsiteY1" fmla="*/ 424618 h 582659"/>
              <a:gd name="connsiteX2" fmla="*/ 159231 w 603618"/>
              <a:gd name="connsiteY2" fmla="*/ 444246 h 582659"/>
              <a:gd name="connsiteX3" fmla="*/ 147225 w 603618"/>
              <a:gd name="connsiteY3" fmla="*/ 418175 h 582659"/>
              <a:gd name="connsiteX4" fmla="*/ 235619 w 603618"/>
              <a:gd name="connsiteY4" fmla="*/ 400345 h 582659"/>
              <a:gd name="connsiteX5" fmla="*/ 196149 w 603618"/>
              <a:gd name="connsiteY5" fmla="*/ 405440 h 582659"/>
              <a:gd name="connsiteX6" fmla="*/ 235619 w 603618"/>
              <a:gd name="connsiteY6" fmla="*/ 461476 h 582659"/>
              <a:gd name="connsiteX7" fmla="*/ 453241 w 603618"/>
              <a:gd name="connsiteY7" fmla="*/ 335186 h 582659"/>
              <a:gd name="connsiteX8" fmla="*/ 453241 w 603618"/>
              <a:gd name="connsiteY8" fmla="*/ 501720 h 582659"/>
              <a:gd name="connsiteX9" fmla="*/ 410469 w 603618"/>
              <a:gd name="connsiteY9" fmla="*/ 458889 h 582659"/>
              <a:gd name="connsiteX10" fmla="*/ 379853 w 603618"/>
              <a:gd name="connsiteY10" fmla="*/ 363192 h 582659"/>
              <a:gd name="connsiteX11" fmla="*/ 453242 w 603618"/>
              <a:gd name="connsiteY11" fmla="*/ 304902 h 582659"/>
              <a:gd name="connsiteX12" fmla="*/ 444688 w 603618"/>
              <a:gd name="connsiteY12" fmla="*/ 306400 h 582659"/>
              <a:gd name="connsiteX13" fmla="*/ 364853 w 603618"/>
              <a:gd name="connsiteY13" fmla="*/ 336813 h 582659"/>
              <a:gd name="connsiteX14" fmla="*/ 349547 w 603618"/>
              <a:gd name="connsiteY14" fmla="*/ 361682 h 582659"/>
              <a:gd name="connsiteX15" fmla="*/ 453242 w 603618"/>
              <a:gd name="connsiteY15" fmla="*/ 531722 h 582659"/>
              <a:gd name="connsiteX16" fmla="*/ 556936 w 603618"/>
              <a:gd name="connsiteY16" fmla="*/ 361682 h 582659"/>
              <a:gd name="connsiteX17" fmla="*/ 541630 w 603618"/>
              <a:gd name="connsiteY17" fmla="*/ 336813 h 582659"/>
              <a:gd name="connsiteX18" fmla="*/ 461795 w 603618"/>
              <a:gd name="connsiteY18" fmla="*/ 306400 h 582659"/>
              <a:gd name="connsiteX19" fmla="*/ 453242 w 603618"/>
              <a:gd name="connsiteY19" fmla="*/ 304902 h 582659"/>
              <a:gd name="connsiteX20" fmla="*/ 170186 w 603618"/>
              <a:gd name="connsiteY20" fmla="*/ 285126 h 582659"/>
              <a:gd name="connsiteX21" fmla="*/ 180542 w 603618"/>
              <a:gd name="connsiteY21" fmla="*/ 357794 h 582659"/>
              <a:gd name="connsiteX22" fmla="*/ 235619 w 603618"/>
              <a:gd name="connsiteY22" fmla="*/ 350452 h 582659"/>
              <a:gd name="connsiteX23" fmla="*/ 235619 w 603618"/>
              <a:gd name="connsiteY23" fmla="*/ 285126 h 582659"/>
              <a:gd name="connsiteX24" fmla="*/ 51476 w 603618"/>
              <a:gd name="connsiteY24" fmla="*/ 285126 h 582659"/>
              <a:gd name="connsiteX25" fmla="*/ 92297 w 603618"/>
              <a:gd name="connsiteY25" fmla="*/ 386261 h 582659"/>
              <a:gd name="connsiteX26" fmla="*/ 132217 w 603618"/>
              <a:gd name="connsiteY26" fmla="*/ 370679 h 582659"/>
              <a:gd name="connsiteX27" fmla="*/ 120211 w 603618"/>
              <a:gd name="connsiteY27" fmla="*/ 285126 h 582659"/>
              <a:gd name="connsiteX28" fmla="*/ 453242 w 603618"/>
              <a:gd name="connsiteY28" fmla="*/ 253965 h 582659"/>
              <a:gd name="connsiteX29" fmla="*/ 465697 w 603618"/>
              <a:gd name="connsiteY29" fmla="*/ 256362 h 582659"/>
              <a:gd name="connsiteX30" fmla="*/ 581247 w 603618"/>
              <a:gd name="connsiteY30" fmla="*/ 300407 h 582659"/>
              <a:gd name="connsiteX31" fmla="*/ 603456 w 603618"/>
              <a:gd name="connsiteY31" fmla="*/ 336363 h 582659"/>
              <a:gd name="connsiteX32" fmla="*/ 453242 w 603618"/>
              <a:gd name="connsiteY32" fmla="*/ 582659 h 582659"/>
              <a:gd name="connsiteX33" fmla="*/ 303027 w 603618"/>
              <a:gd name="connsiteY33" fmla="*/ 336363 h 582659"/>
              <a:gd name="connsiteX34" fmla="*/ 325236 w 603618"/>
              <a:gd name="connsiteY34" fmla="*/ 300407 h 582659"/>
              <a:gd name="connsiteX35" fmla="*/ 440786 w 603618"/>
              <a:gd name="connsiteY35" fmla="*/ 256362 h 582659"/>
              <a:gd name="connsiteX36" fmla="*/ 453242 w 603618"/>
              <a:gd name="connsiteY36" fmla="*/ 253965 h 582659"/>
              <a:gd name="connsiteX37" fmla="*/ 338422 w 603618"/>
              <a:gd name="connsiteY37" fmla="*/ 162865 h 582659"/>
              <a:gd name="connsiteX38" fmla="*/ 285595 w 603618"/>
              <a:gd name="connsiteY38" fmla="*/ 169607 h 582659"/>
              <a:gd name="connsiteX39" fmla="*/ 285595 w 603618"/>
              <a:gd name="connsiteY39" fmla="*/ 235083 h 582659"/>
              <a:gd name="connsiteX40" fmla="*/ 348627 w 603618"/>
              <a:gd name="connsiteY40" fmla="*/ 235083 h 582659"/>
              <a:gd name="connsiteX41" fmla="*/ 338422 w 603618"/>
              <a:gd name="connsiteY41" fmla="*/ 162865 h 582659"/>
              <a:gd name="connsiteX42" fmla="*/ 180542 w 603618"/>
              <a:gd name="connsiteY42" fmla="*/ 162415 h 582659"/>
              <a:gd name="connsiteX43" fmla="*/ 170186 w 603618"/>
              <a:gd name="connsiteY43" fmla="*/ 235083 h 582659"/>
              <a:gd name="connsiteX44" fmla="*/ 235619 w 603618"/>
              <a:gd name="connsiteY44" fmla="*/ 235083 h 582659"/>
              <a:gd name="connsiteX45" fmla="*/ 235619 w 603618"/>
              <a:gd name="connsiteY45" fmla="*/ 169607 h 582659"/>
              <a:gd name="connsiteX46" fmla="*/ 180542 w 603618"/>
              <a:gd name="connsiteY46" fmla="*/ 162415 h 582659"/>
              <a:gd name="connsiteX47" fmla="*/ 92297 w 603618"/>
              <a:gd name="connsiteY47" fmla="*/ 133948 h 582659"/>
              <a:gd name="connsiteX48" fmla="*/ 51476 w 603618"/>
              <a:gd name="connsiteY48" fmla="*/ 235083 h 582659"/>
              <a:gd name="connsiteX49" fmla="*/ 120211 w 603618"/>
              <a:gd name="connsiteY49" fmla="*/ 235083 h 582659"/>
              <a:gd name="connsiteX50" fmla="*/ 132217 w 603618"/>
              <a:gd name="connsiteY50" fmla="*/ 149530 h 582659"/>
              <a:gd name="connsiteX51" fmla="*/ 92297 w 603618"/>
              <a:gd name="connsiteY51" fmla="*/ 133948 h 582659"/>
              <a:gd name="connsiteX52" fmla="*/ 159231 w 603618"/>
              <a:gd name="connsiteY52" fmla="*/ 75814 h 582659"/>
              <a:gd name="connsiteX53" fmla="*/ 129666 w 603618"/>
              <a:gd name="connsiteY53" fmla="*/ 95591 h 582659"/>
              <a:gd name="connsiteX54" fmla="*/ 147225 w 603618"/>
              <a:gd name="connsiteY54" fmla="*/ 102034 h 582659"/>
              <a:gd name="connsiteX55" fmla="*/ 159231 w 603618"/>
              <a:gd name="connsiteY55" fmla="*/ 75814 h 582659"/>
              <a:gd name="connsiteX56" fmla="*/ 358682 w 603618"/>
              <a:gd name="connsiteY56" fmla="*/ 74165 h 582659"/>
              <a:gd name="connsiteX57" fmla="*/ 371888 w 603618"/>
              <a:gd name="connsiteY57" fmla="*/ 102783 h 582659"/>
              <a:gd name="connsiteX58" fmla="*/ 391548 w 603618"/>
              <a:gd name="connsiteY58" fmla="*/ 95591 h 582659"/>
              <a:gd name="connsiteX59" fmla="*/ 358682 w 603618"/>
              <a:gd name="connsiteY59" fmla="*/ 74165 h 582659"/>
              <a:gd name="connsiteX60" fmla="*/ 285595 w 603618"/>
              <a:gd name="connsiteY60" fmla="*/ 60381 h 582659"/>
              <a:gd name="connsiteX61" fmla="*/ 285595 w 603618"/>
              <a:gd name="connsiteY61" fmla="*/ 119864 h 582659"/>
              <a:gd name="connsiteX62" fmla="*/ 322964 w 603618"/>
              <a:gd name="connsiteY62" fmla="*/ 115219 h 582659"/>
              <a:gd name="connsiteX63" fmla="*/ 285595 w 603618"/>
              <a:gd name="connsiteY63" fmla="*/ 60381 h 582659"/>
              <a:gd name="connsiteX64" fmla="*/ 235619 w 603618"/>
              <a:gd name="connsiteY64" fmla="*/ 58583 h 582659"/>
              <a:gd name="connsiteX65" fmla="*/ 196149 w 603618"/>
              <a:gd name="connsiteY65" fmla="*/ 114769 h 582659"/>
              <a:gd name="connsiteX66" fmla="*/ 235619 w 603618"/>
              <a:gd name="connsiteY66" fmla="*/ 119864 h 582659"/>
              <a:gd name="connsiteX67" fmla="*/ 259482 w 603618"/>
              <a:gd name="connsiteY67" fmla="*/ 0 h 582659"/>
              <a:gd name="connsiteX68" fmla="*/ 260532 w 603618"/>
              <a:gd name="connsiteY68" fmla="*/ 0 h 582659"/>
              <a:gd name="connsiteX69" fmla="*/ 520914 w 603618"/>
              <a:gd name="connsiteY69" fmla="*/ 247369 h 582659"/>
              <a:gd name="connsiteX70" fmla="*/ 475741 w 603618"/>
              <a:gd name="connsiteY70" fmla="*/ 230138 h 582659"/>
              <a:gd name="connsiteX71" fmla="*/ 468688 w 603618"/>
              <a:gd name="connsiteY71" fmla="*/ 228041 h 582659"/>
              <a:gd name="connsiteX72" fmla="*/ 428917 w 603618"/>
              <a:gd name="connsiteY72" fmla="*/ 133948 h 582659"/>
              <a:gd name="connsiteX73" fmla="*/ 386746 w 603618"/>
              <a:gd name="connsiteY73" fmla="*/ 150279 h 582659"/>
              <a:gd name="connsiteX74" fmla="*/ 398752 w 603618"/>
              <a:gd name="connsiteY74" fmla="*/ 235083 h 582659"/>
              <a:gd name="connsiteX75" fmla="*/ 417812 w 603618"/>
              <a:gd name="connsiteY75" fmla="*/ 235083 h 582659"/>
              <a:gd name="connsiteX76" fmla="*/ 315310 w 603618"/>
              <a:gd name="connsiteY76" fmla="*/ 274188 h 582659"/>
              <a:gd name="connsiteX77" fmla="*/ 297001 w 603618"/>
              <a:gd name="connsiteY77" fmla="*/ 285126 h 582659"/>
              <a:gd name="connsiteX78" fmla="*/ 285595 w 603618"/>
              <a:gd name="connsiteY78" fmla="*/ 285126 h 582659"/>
              <a:gd name="connsiteX79" fmla="*/ 285595 w 603618"/>
              <a:gd name="connsiteY79" fmla="*/ 297861 h 582659"/>
              <a:gd name="connsiteX80" fmla="*/ 275089 w 603618"/>
              <a:gd name="connsiteY80" fmla="*/ 339065 h 582659"/>
              <a:gd name="connsiteX81" fmla="*/ 285895 w 603618"/>
              <a:gd name="connsiteY81" fmla="*/ 400345 h 582659"/>
              <a:gd name="connsiteX82" fmla="*/ 285595 w 603618"/>
              <a:gd name="connsiteY82" fmla="*/ 400345 h 582659"/>
              <a:gd name="connsiteX83" fmla="*/ 285595 w 603618"/>
              <a:gd name="connsiteY83" fmla="*/ 459828 h 582659"/>
              <a:gd name="connsiteX84" fmla="*/ 299552 w 603618"/>
              <a:gd name="connsiteY84" fmla="*/ 445594 h 582659"/>
              <a:gd name="connsiteX85" fmla="*/ 328516 w 603618"/>
              <a:gd name="connsiteY85" fmla="*/ 511219 h 582659"/>
              <a:gd name="connsiteX86" fmla="*/ 259482 w 603618"/>
              <a:gd name="connsiteY86" fmla="*/ 520209 h 582659"/>
              <a:gd name="connsiteX87" fmla="*/ 0 w 603618"/>
              <a:gd name="connsiteY87" fmla="*/ 260104 h 582659"/>
              <a:gd name="connsiteX88" fmla="*/ 259482 w 603618"/>
              <a:gd name="connsiteY88" fmla="*/ 0 h 58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3618" h="582659">
                <a:moveTo>
                  <a:pt x="147225" y="418175"/>
                </a:moveTo>
                <a:cubicBezTo>
                  <a:pt x="141372" y="420123"/>
                  <a:pt x="135519" y="422221"/>
                  <a:pt x="129666" y="424618"/>
                </a:cubicBezTo>
                <a:cubicBezTo>
                  <a:pt x="138970" y="431959"/>
                  <a:pt x="148875" y="438552"/>
                  <a:pt x="159231" y="444246"/>
                </a:cubicBezTo>
                <a:cubicBezTo>
                  <a:pt x="155179" y="436604"/>
                  <a:pt x="151277" y="428364"/>
                  <a:pt x="147225" y="418175"/>
                </a:cubicBezTo>
                <a:close/>
                <a:moveTo>
                  <a:pt x="235619" y="400345"/>
                </a:moveTo>
                <a:cubicBezTo>
                  <a:pt x="222413" y="401244"/>
                  <a:pt x="209206" y="402893"/>
                  <a:pt x="196149" y="405440"/>
                </a:cubicBezTo>
                <a:cubicBezTo>
                  <a:pt x="204704" y="425367"/>
                  <a:pt x="217910" y="448740"/>
                  <a:pt x="235619" y="461476"/>
                </a:cubicBezTo>
                <a:close/>
                <a:moveTo>
                  <a:pt x="453241" y="335186"/>
                </a:moveTo>
                <a:lnTo>
                  <a:pt x="453241" y="501720"/>
                </a:lnTo>
                <a:cubicBezTo>
                  <a:pt x="444386" y="501720"/>
                  <a:pt x="427728" y="490488"/>
                  <a:pt x="410469" y="458889"/>
                </a:cubicBezTo>
                <a:cubicBezTo>
                  <a:pt x="395161" y="431033"/>
                  <a:pt x="383605" y="394791"/>
                  <a:pt x="379853" y="363192"/>
                </a:cubicBezTo>
                <a:close/>
                <a:moveTo>
                  <a:pt x="453242" y="304902"/>
                </a:moveTo>
                <a:cubicBezTo>
                  <a:pt x="450390" y="304902"/>
                  <a:pt x="447389" y="305351"/>
                  <a:pt x="444688" y="306400"/>
                </a:cubicBezTo>
                <a:lnTo>
                  <a:pt x="364853" y="336813"/>
                </a:lnTo>
                <a:cubicBezTo>
                  <a:pt x="354799" y="340708"/>
                  <a:pt x="348496" y="350896"/>
                  <a:pt x="349547" y="361682"/>
                </a:cubicBezTo>
                <a:cubicBezTo>
                  <a:pt x="356450" y="432395"/>
                  <a:pt x="400119" y="531722"/>
                  <a:pt x="453242" y="531722"/>
                </a:cubicBezTo>
                <a:cubicBezTo>
                  <a:pt x="506364" y="531722"/>
                  <a:pt x="550033" y="432395"/>
                  <a:pt x="556936" y="361682"/>
                </a:cubicBezTo>
                <a:cubicBezTo>
                  <a:pt x="558137" y="350896"/>
                  <a:pt x="551834" y="340708"/>
                  <a:pt x="541630" y="336813"/>
                </a:cubicBezTo>
                <a:lnTo>
                  <a:pt x="461795" y="306400"/>
                </a:lnTo>
                <a:cubicBezTo>
                  <a:pt x="459094" y="305351"/>
                  <a:pt x="456093" y="304902"/>
                  <a:pt x="453242" y="304902"/>
                </a:cubicBezTo>
                <a:close/>
                <a:moveTo>
                  <a:pt x="170186" y="285126"/>
                </a:moveTo>
                <a:cubicBezTo>
                  <a:pt x="171687" y="310597"/>
                  <a:pt x="175139" y="335169"/>
                  <a:pt x="180542" y="357794"/>
                </a:cubicBezTo>
                <a:cubicBezTo>
                  <a:pt x="198701" y="354048"/>
                  <a:pt x="217160" y="351651"/>
                  <a:pt x="235619" y="350452"/>
                </a:cubicBezTo>
                <a:lnTo>
                  <a:pt x="235619" y="285126"/>
                </a:lnTo>
                <a:close/>
                <a:moveTo>
                  <a:pt x="51476" y="285126"/>
                </a:moveTo>
                <a:cubicBezTo>
                  <a:pt x="55978" y="322733"/>
                  <a:pt x="70536" y="357344"/>
                  <a:pt x="92297" y="386261"/>
                </a:cubicBezTo>
                <a:cubicBezTo>
                  <a:pt x="105353" y="380268"/>
                  <a:pt x="118560" y="375174"/>
                  <a:pt x="132217" y="370679"/>
                </a:cubicBezTo>
                <a:cubicBezTo>
                  <a:pt x="125764" y="343860"/>
                  <a:pt x="121562" y="314942"/>
                  <a:pt x="120211" y="285126"/>
                </a:cubicBezTo>
                <a:close/>
                <a:moveTo>
                  <a:pt x="453242" y="253965"/>
                </a:moveTo>
                <a:cubicBezTo>
                  <a:pt x="457443" y="253965"/>
                  <a:pt x="461645" y="254714"/>
                  <a:pt x="465697" y="256362"/>
                </a:cubicBezTo>
                <a:lnTo>
                  <a:pt x="581247" y="300407"/>
                </a:lnTo>
                <a:cubicBezTo>
                  <a:pt x="595953" y="305951"/>
                  <a:pt x="604957" y="320782"/>
                  <a:pt x="603456" y="336363"/>
                </a:cubicBezTo>
                <a:cubicBezTo>
                  <a:pt x="593402" y="438687"/>
                  <a:pt x="530075" y="582659"/>
                  <a:pt x="453242" y="582659"/>
                </a:cubicBezTo>
                <a:cubicBezTo>
                  <a:pt x="376408" y="582659"/>
                  <a:pt x="313081" y="438687"/>
                  <a:pt x="303027" y="336363"/>
                </a:cubicBezTo>
                <a:cubicBezTo>
                  <a:pt x="301526" y="320782"/>
                  <a:pt x="310530" y="305951"/>
                  <a:pt x="325236" y="300407"/>
                </a:cubicBezTo>
                <a:lnTo>
                  <a:pt x="440786" y="256362"/>
                </a:lnTo>
                <a:cubicBezTo>
                  <a:pt x="444838" y="254714"/>
                  <a:pt x="449040" y="253965"/>
                  <a:pt x="453242" y="253965"/>
                </a:cubicBezTo>
                <a:close/>
                <a:moveTo>
                  <a:pt x="338422" y="162865"/>
                </a:moveTo>
                <a:cubicBezTo>
                  <a:pt x="321013" y="166311"/>
                  <a:pt x="303304" y="168558"/>
                  <a:pt x="285595" y="169607"/>
                </a:cubicBezTo>
                <a:lnTo>
                  <a:pt x="285595" y="235083"/>
                </a:lnTo>
                <a:lnTo>
                  <a:pt x="348627" y="235083"/>
                </a:lnTo>
                <a:cubicBezTo>
                  <a:pt x="347276" y="209761"/>
                  <a:pt x="343824" y="185339"/>
                  <a:pt x="338422" y="162865"/>
                </a:cubicBezTo>
                <a:close/>
                <a:moveTo>
                  <a:pt x="180542" y="162415"/>
                </a:moveTo>
                <a:cubicBezTo>
                  <a:pt x="175139" y="185040"/>
                  <a:pt x="171687" y="209612"/>
                  <a:pt x="170186" y="235083"/>
                </a:cubicBezTo>
                <a:lnTo>
                  <a:pt x="235619" y="235083"/>
                </a:lnTo>
                <a:lnTo>
                  <a:pt x="235619" y="169607"/>
                </a:lnTo>
                <a:cubicBezTo>
                  <a:pt x="217160" y="168558"/>
                  <a:pt x="198701" y="166161"/>
                  <a:pt x="180542" y="162415"/>
                </a:cubicBezTo>
                <a:close/>
                <a:moveTo>
                  <a:pt x="92297" y="133948"/>
                </a:moveTo>
                <a:cubicBezTo>
                  <a:pt x="70536" y="162865"/>
                  <a:pt x="55978" y="197475"/>
                  <a:pt x="51476" y="235083"/>
                </a:cubicBezTo>
                <a:lnTo>
                  <a:pt x="120211" y="235083"/>
                </a:lnTo>
                <a:cubicBezTo>
                  <a:pt x="121562" y="205117"/>
                  <a:pt x="125764" y="176349"/>
                  <a:pt x="132217" y="149530"/>
                </a:cubicBezTo>
                <a:cubicBezTo>
                  <a:pt x="118560" y="145035"/>
                  <a:pt x="105353" y="139791"/>
                  <a:pt x="92297" y="133948"/>
                </a:cubicBezTo>
                <a:close/>
                <a:moveTo>
                  <a:pt x="159231" y="75814"/>
                </a:moveTo>
                <a:cubicBezTo>
                  <a:pt x="148875" y="81657"/>
                  <a:pt x="138970" y="88249"/>
                  <a:pt x="129666" y="95591"/>
                </a:cubicBezTo>
                <a:cubicBezTo>
                  <a:pt x="135519" y="97839"/>
                  <a:pt x="141372" y="100086"/>
                  <a:pt x="147225" y="102034"/>
                </a:cubicBezTo>
                <a:cubicBezTo>
                  <a:pt x="151277" y="91845"/>
                  <a:pt x="155179" y="83605"/>
                  <a:pt x="159231" y="75814"/>
                </a:cubicBezTo>
                <a:close/>
                <a:moveTo>
                  <a:pt x="358682" y="74165"/>
                </a:moveTo>
                <a:cubicBezTo>
                  <a:pt x="363184" y="82556"/>
                  <a:pt x="367386" y="91546"/>
                  <a:pt x="371888" y="102783"/>
                </a:cubicBezTo>
                <a:cubicBezTo>
                  <a:pt x="378492" y="100536"/>
                  <a:pt x="385095" y="98138"/>
                  <a:pt x="391548" y="95591"/>
                </a:cubicBezTo>
                <a:cubicBezTo>
                  <a:pt x="381343" y="87500"/>
                  <a:pt x="370238" y="80309"/>
                  <a:pt x="358682" y="74165"/>
                </a:cubicBezTo>
                <a:close/>
                <a:moveTo>
                  <a:pt x="285595" y="60381"/>
                </a:moveTo>
                <a:lnTo>
                  <a:pt x="285595" y="119864"/>
                </a:lnTo>
                <a:cubicBezTo>
                  <a:pt x="298051" y="118965"/>
                  <a:pt x="310507" y="117466"/>
                  <a:pt x="322964" y="115219"/>
                </a:cubicBezTo>
                <a:cubicBezTo>
                  <a:pt x="314559" y="95741"/>
                  <a:pt x="302253" y="73566"/>
                  <a:pt x="285595" y="60381"/>
                </a:cubicBezTo>
                <a:close/>
                <a:moveTo>
                  <a:pt x="235619" y="58583"/>
                </a:moveTo>
                <a:cubicBezTo>
                  <a:pt x="217910" y="71469"/>
                  <a:pt x="204704" y="94692"/>
                  <a:pt x="196149" y="114769"/>
                </a:cubicBezTo>
                <a:cubicBezTo>
                  <a:pt x="209206" y="117167"/>
                  <a:pt x="222413" y="118965"/>
                  <a:pt x="235619" y="119864"/>
                </a:cubicBezTo>
                <a:close/>
                <a:moveTo>
                  <a:pt x="259482" y="0"/>
                </a:moveTo>
                <a:lnTo>
                  <a:pt x="260532" y="0"/>
                </a:lnTo>
                <a:cubicBezTo>
                  <a:pt x="399953" y="0"/>
                  <a:pt x="514161" y="109825"/>
                  <a:pt x="520914" y="247369"/>
                </a:cubicBezTo>
                <a:lnTo>
                  <a:pt x="475741" y="230138"/>
                </a:lnTo>
                <a:cubicBezTo>
                  <a:pt x="473340" y="229239"/>
                  <a:pt x="471089" y="228640"/>
                  <a:pt x="468688" y="228041"/>
                </a:cubicBezTo>
                <a:cubicBezTo>
                  <a:pt x="463285" y="193130"/>
                  <a:pt x="449328" y="160917"/>
                  <a:pt x="428917" y="133948"/>
                </a:cubicBezTo>
                <a:cubicBezTo>
                  <a:pt x="415260" y="140240"/>
                  <a:pt x="401153" y="145634"/>
                  <a:pt x="386746" y="150279"/>
                </a:cubicBezTo>
                <a:cubicBezTo>
                  <a:pt x="393199" y="176799"/>
                  <a:pt x="397251" y="205416"/>
                  <a:pt x="398752" y="235083"/>
                </a:cubicBezTo>
                <a:lnTo>
                  <a:pt x="417812" y="235083"/>
                </a:lnTo>
                <a:lnTo>
                  <a:pt x="315310" y="274188"/>
                </a:lnTo>
                <a:cubicBezTo>
                  <a:pt x="308556" y="276885"/>
                  <a:pt x="302403" y="280481"/>
                  <a:pt x="297001" y="285126"/>
                </a:cubicBezTo>
                <a:lnTo>
                  <a:pt x="285595" y="285126"/>
                </a:lnTo>
                <a:lnTo>
                  <a:pt x="285595" y="297861"/>
                </a:lnTo>
                <a:cubicBezTo>
                  <a:pt x="277641" y="309698"/>
                  <a:pt x="273589" y="324231"/>
                  <a:pt x="275089" y="339065"/>
                </a:cubicBezTo>
                <a:cubicBezTo>
                  <a:pt x="277040" y="358992"/>
                  <a:pt x="280792" y="379669"/>
                  <a:pt x="285895" y="400345"/>
                </a:cubicBezTo>
                <a:cubicBezTo>
                  <a:pt x="285745" y="400345"/>
                  <a:pt x="285745" y="400345"/>
                  <a:pt x="285595" y="400345"/>
                </a:cubicBezTo>
                <a:lnTo>
                  <a:pt x="285595" y="459828"/>
                </a:lnTo>
                <a:cubicBezTo>
                  <a:pt x="290397" y="456082"/>
                  <a:pt x="295050" y="451288"/>
                  <a:pt x="299552" y="445594"/>
                </a:cubicBezTo>
                <a:cubicBezTo>
                  <a:pt x="307656" y="468818"/>
                  <a:pt x="317411" y="491142"/>
                  <a:pt x="328516" y="511219"/>
                </a:cubicBezTo>
                <a:cubicBezTo>
                  <a:pt x="305405" y="517512"/>
                  <a:pt x="282893" y="520209"/>
                  <a:pt x="259482" y="520209"/>
                </a:cubicBezTo>
                <a:cubicBezTo>
                  <a:pt x="118260" y="520209"/>
                  <a:pt x="0" y="404541"/>
                  <a:pt x="0" y="260104"/>
                </a:cubicBezTo>
                <a:cubicBezTo>
                  <a:pt x="0" y="115519"/>
                  <a:pt x="118560" y="0"/>
                  <a:pt x="2594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8034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79737-F58B-4164-937E-FA783AF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1601"/>
            <a:ext cx="10850563" cy="1028699"/>
          </a:xfrm>
        </p:spPr>
        <p:txBody>
          <a:bodyPr>
            <a:normAutofit/>
          </a:bodyPr>
          <a:lstStyle/>
          <a:p>
            <a:r>
              <a:rPr lang="en-US" altLang="zh-CN" dirty="0"/>
              <a:t>The Final Edition of Our Project :</a:t>
            </a:r>
            <a:br>
              <a:rPr lang="en-US" altLang="zh-CN" dirty="0"/>
            </a:br>
            <a:r>
              <a:rPr lang="en-US" altLang="zh-CN" dirty="0"/>
              <a:t>https://fyc1007261.github.io/News-overview/#/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E6237F5-CDC4-4194-BA12-A99A4E49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C0CD1F3-C412-4838-8A19-2D49D3550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074" y="1461066"/>
            <a:ext cx="9963793" cy="52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9452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92e8b961-1121-404c-bda0-7576dd29f3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f1e3181-a27c-4d46-8bdc-5582a6bfb10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8711b99-5076-42ab-8052-9c6e5b89f4e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7341736-28cc-4d8d-9715-5240af94387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d0a2e4a-c2be-4b97-9812-b0b493c046d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fb93039-9820-49f2-a2d8-03677a8acbc3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CE3061"/>
      </a:accent1>
      <a:accent2>
        <a:srgbClr val="621B66"/>
      </a:accent2>
      <a:accent3>
        <a:srgbClr val="F3C624"/>
      </a:accent3>
      <a:accent4>
        <a:srgbClr val="F88B47"/>
      </a:accent4>
      <a:accent5>
        <a:srgbClr val="4B3666"/>
      </a:accent5>
      <a:accent6>
        <a:srgbClr val="F6701E"/>
      </a:accent6>
      <a:hlink>
        <a:srgbClr val="B12A29"/>
      </a:hlink>
      <a:folHlink>
        <a:srgbClr val="954D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6E4E4"/>
    </a:lt2>
    <a:accent1>
      <a:srgbClr val="CE3061"/>
    </a:accent1>
    <a:accent2>
      <a:srgbClr val="621B66"/>
    </a:accent2>
    <a:accent3>
      <a:srgbClr val="F3C624"/>
    </a:accent3>
    <a:accent4>
      <a:srgbClr val="F88B47"/>
    </a:accent4>
    <a:accent5>
      <a:srgbClr val="4B3666"/>
    </a:accent5>
    <a:accent6>
      <a:srgbClr val="F6701E"/>
    </a:accent6>
    <a:hlink>
      <a:srgbClr val="B12A29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44546A"/>
    </a:dk2>
    <a:lt2>
      <a:srgbClr val="E6E4E4"/>
    </a:lt2>
    <a:accent1>
      <a:srgbClr val="CE3061"/>
    </a:accent1>
    <a:accent2>
      <a:srgbClr val="621B66"/>
    </a:accent2>
    <a:accent3>
      <a:srgbClr val="F3C624"/>
    </a:accent3>
    <a:accent4>
      <a:srgbClr val="F88B47"/>
    </a:accent4>
    <a:accent5>
      <a:srgbClr val="4B3666"/>
    </a:accent5>
    <a:accent6>
      <a:srgbClr val="F6701E"/>
    </a:accent6>
    <a:hlink>
      <a:srgbClr val="B12A29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424</TotalTime>
  <Words>321</Words>
  <Application>Microsoft Office PowerPoint</Application>
  <PresentationFormat>自定义</PresentationFormat>
  <Paragraphs>60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主题5</vt:lpstr>
      <vt:lpstr>CI/CD环境搭建实践</vt:lpstr>
      <vt:lpstr>Pipeline</vt:lpstr>
      <vt:lpstr>Achievement</vt:lpstr>
      <vt:lpstr>Process</vt:lpstr>
      <vt:lpstr>How Travis CI Build/How to Write the .travis.yml</vt:lpstr>
      <vt:lpstr>幻灯片 6</vt:lpstr>
      <vt:lpstr>Travis + NPM</vt:lpstr>
      <vt:lpstr>幻灯片 8</vt:lpstr>
      <vt:lpstr>The Final Edition of Our Project : https://fyc1007261.github.io/News-overview/#/</vt:lpstr>
      <vt:lpstr>Thanks.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Administrator</cp:lastModifiedBy>
  <cp:revision>14</cp:revision>
  <cp:lastPrinted>2017-12-25T16:00:00Z</cp:lastPrinted>
  <dcterms:created xsi:type="dcterms:W3CDTF">2017-12-25T16:00:00Z</dcterms:created>
  <dcterms:modified xsi:type="dcterms:W3CDTF">2018-05-22T14:10:40Z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