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5AC-5C10-4771-B383-2619F666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359B7-4A9E-425A-B877-1DE7DF9D4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CDF2-9845-4569-B87A-BDC36E26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CB95-5600-46C8-AFA4-A488ADD8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3447-EB6D-49AF-B29E-52CCC0EE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11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3DBD-7245-4864-A03F-5DB9F944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AF2F8-3DDB-4188-A4CD-29FD1FB8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E764-35BD-4125-A607-47D3CEE1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D53A-5677-421C-BDE0-E364537F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AB7D-D72E-4F37-9C24-3868F040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2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18CBF-F6E3-495C-9348-979892195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E09CA-2E93-4C2A-97F4-05C7D5F5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C59D-6954-4480-B6DF-53376122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2492-423E-4E94-BD22-441D9022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3E48-2C82-4D76-B2FE-EB4A2297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25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08E7-17B7-488A-89B1-AC363EA5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E1F6-D1DD-4F6A-B730-D9BBC86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9F73-EE96-42CF-88F9-0E888474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AC86-C938-464B-B138-59FF0AEC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1C91-4720-4617-80E8-A3931F38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0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D44D-4518-400D-A436-67A0ACD0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99CD-2BC8-4596-AC36-5090E366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4B4A-1356-4F89-8CA7-874B702F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E69B-F658-45B4-AF72-8CFF6477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C039-380A-40E1-AB52-0688AA61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5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5C91-6E71-4394-96DC-94CD4264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2220-833F-4A78-B5BA-E20169AE6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EFD1A-9B76-4DC3-9B1B-15E8736F6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CC192-13D0-4BB6-BC4B-8CB8E27E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1326-7252-4771-92C1-CEEB39B8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AA3D1-44D4-40AC-9882-C0BBA499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98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9AC9-750D-44F6-B893-83D0B80A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AE07-528B-416C-B1F1-94227D8D1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4C35-4196-49EA-BA1A-6D83EE4D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3FCF-D8EC-4B90-AC03-121667925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067D3-621F-46AD-8D93-16E937FAB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CB21D-C2BC-43BF-B1FE-47C7E7BC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DD431-9E82-4A09-A57E-F485BB2D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380B3-17E3-459D-8D7A-48B34D6A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72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BF3E-5225-4782-8362-2FECA486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51C26-39F0-4DD8-AA88-13AA91A4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5761F-7BBB-49B7-8DC4-ECC1AC77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A1590-B0B2-490E-881D-4DA5A771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77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39DD3-16EC-4360-BD73-187A121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B3A42-E566-454A-B2B8-CB68B17A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E427-8316-4542-9882-66BBE81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18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B323-EA64-436E-9157-41070DD3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EFFE-40D4-42A9-8465-0051B25A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5F18-E222-44C6-9A16-AB0B725A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BE699-88DA-4846-A023-C4D09FD1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A5A0C-77D0-42F6-B8BD-A8364F82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4125-B122-4931-BCFB-B78E0203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9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5DC3-3010-4F52-84E9-9E87ED6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04CC1-9C86-44D0-95EA-5CAC065F0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61AD-71AF-494B-979C-0F6C3021A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759B0-C40D-4052-9F00-B2375A3F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54984-AC00-4668-B22F-3AA17288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E994-13F0-4CBE-8006-26AB0F93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2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2B761-B90A-4120-B540-7667B206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B360F-6124-4D0A-B852-06F118A4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5B47-0C65-4DE9-9273-5C583AE9A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051C-9B57-41B8-896E-F1D8A1020557}" type="datetimeFigureOut">
              <a:rPr lang="en-CA" smtClean="0"/>
              <a:t>2019-01-24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1A4D-4598-4FF7-8668-88D0705BE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D1F7-8BF7-4BC7-A472-B2F643F53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FA4C-51C7-43AF-AF75-5CD7BBEA7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06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1EA0D7-9F93-4E5A-9A7D-7A4E5C76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11" y="1151557"/>
            <a:ext cx="5318975" cy="368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2CF28-9909-431C-AFDD-B5B3B1E0E17F}"/>
              </a:ext>
            </a:extLst>
          </p:cNvPr>
          <p:cNvSpPr txBox="1"/>
          <p:nvPr/>
        </p:nvSpPr>
        <p:spPr>
          <a:xfrm>
            <a:off x="277267" y="1261264"/>
            <a:ext cx="179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Wild-type human EGFR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6FE94-125F-477E-9D8F-66458661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228" y="3472354"/>
            <a:ext cx="2768958" cy="222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BACFAB-E339-482B-BB71-11AF89E35BFC}"/>
              </a:ext>
            </a:extLst>
          </p:cNvPr>
          <p:cNvSpPr txBox="1"/>
          <p:nvPr/>
        </p:nvSpPr>
        <p:spPr>
          <a:xfrm>
            <a:off x="277267" y="3440254"/>
            <a:ext cx="65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v-</a:t>
            </a:r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ErbB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9E0D7-1F32-4A47-BBB2-468218C0259D}"/>
              </a:ext>
            </a:extLst>
          </p:cNvPr>
          <p:cNvSpPr txBox="1"/>
          <p:nvPr/>
        </p:nvSpPr>
        <p:spPr>
          <a:xfrm>
            <a:off x="10035925" y="1456324"/>
            <a:ext cx="20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Inflammatory bowel disease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B-cell lymphoma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FD9BB-F6B5-42B1-9B90-9B60D00491D8}"/>
              </a:ext>
            </a:extLst>
          </p:cNvPr>
          <p:cNvSpPr/>
          <p:nvPr/>
        </p:nvSpPr>
        <p:spPr>
          <a:xfrm>
            <a:off x="8097023" y="1226519"/>
            <a:ext cx="670835" cy="65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6553AEF6-2130-4290-8168-C74EB940B060}"/>
              </a:ext>
            </a:extLst>
          </p:cNvPr>
          <p:cNvSpPr/>
          <p:nvPr/>
        </p:nvSpPr>
        <p:spPr>
          <a:xfrm rot="10800000">
            <a:off x="8670192" y="1252386"/>
            <a:ext cx="201763" cy="599323"/>
          </a:xfrm>
          <a:prstGeom prst="mo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2BF8F-2B97-456F-878B-E2B62144BD11}"/>
              </a:ext>
            </a:extLst>
          </p:cNvPr>
          <p:cNvSpPr txBox="1"/>
          <p:nvPr/>
        </p:nvSpPr>
        <p:spPr>
          <a:xfrm>
            <a:off x="8051603" y="1358903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hIL-10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6C2E4-CB81-4F75-ACB9-8AC208EBDF4B}"/>
              </a:ext>
            </a:extLst>
          </p:cNvPr>
          <p:cNvSpPr txBox="1"/>
          <p:nvPr/>
        </p:nvSpPr>
        <p:spPr>
          <a:xfrm>
            <a:off x="8643143" y="1279901"/>
            <a:ext cx="307777" cy="549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PF00726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B01D1C-88D1-4126-A3ED-0059BDF64D11}"/>
              </a:ext>
            </a:extLst>
          </p:cNvPr>
          <p:cNvSpPr/>
          <p:nvPr/>
        </p:nvSpPr>
        <p:spPr>
          <a:xfrm>
            <a:off x="8097023" y="1923789"/>
            <a:ext cx="670835" cy="65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>
            <a:extLst>
              <a:ext uri="{FF2B5EF4-FFF2-40B4-BE49-F238E27FC236}">
                <a16:creationId xmlns:a16="http://schemas.microsoft.com/office/drawing/2014/main" id="{AFF90D29-6933-4834-A879-6BDEF8FC2B6C}"/>
              </a:ext>
            </a:extLst>
          </p:cNvPr>
          <p:cNvSpPr/>
          <p:nvPr/>
        </p:nvSpPr>
        <p:spPr>
          <a:xfrm rot="10800000">
            <a:off x="8670192" y="1949656"/>
            <a:ext cx="201763" cy="599323"/>
          </a:xfrm>
          <a:prstGeom prst="mo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FAEC3-4B64-4F19-85FF-BE5212D736A5}"/>
              </a:ext>
            </a:extLst>
          </p:cNvPr>
          <p:cNvSpPr txBox="1"/>
          <p:nvPr/>
        </p:nvSpPr>
        <p:spPr>
          <a:xfrm>
            <a:off x="8051603" y="2056173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EBV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vIL-10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57109-3B21-4FD9-893D-9A10D802DF32}"/>
              </a:ext>
            </a:extLst>
          </p:cNvPr>
          <p:cNvSpPr txBox="1"/>
          <p:nvPr/>
        </p:nvSpPr>
        <p:spPr>
          <a:xfrm>
            <a:off x="8643143" y="1977171"/>
            <a:ext cx="307777" cy="549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PF00726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3479E-7129-4729-83A4-F5C589CC4401}"/>
              </a:ext>
            </a:extLst>
          </p:cNvPr>
          <p:cNvSpPr txBox="1"/>
          <p:nvPr/>
        </p:nvSpPr>
        <p:spPr>
          <a:xfrm rot="20866801">
            <a:off x="8728497" y="2359561"/>
            <a:ext cx="154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immunosuppressive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10FDE-E0D5-408F-A0AF-B3E043ACC75B}"/>
              </a:ext>
            </a:extLst>
          </p:cNvPr>
          <p:cNvSpPr txBox="1"/>
          <p:nvPr/>
        </p:nvSpPr>
        <p:spPr>
          <a:xfrm rot="1434478">
            <a:off x="8819997" y="1811009"/>
            <a:ext cx="153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immunosuppressive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AF436-BE19-429C-BFD3-A5FA87747352}"/>
              </a:ext>
            </a:extLst>
          </p:cNvPr>
          <p:cNvSpPr txBox="1"/>
          <p:nvPr/>
        </p:nvSpPr>
        <p:spPr>
          <a:xfrm>
            <a:off x="10056825" y="2046656"/>
            <a:ext cx="461665" cy="4919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PF00069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827CBD-EC05-490C-9337-1989EC7CF998}"/>
              </a:ext>
            </a:extLst>
          </p:cNvPr>
          <p:cNvSpPr/>
          <p:nvPr/>
        </p:nvSpPr>
        <p:spPr>
          <a:xfrm>
            <a:off x="10352917" y="1923790"/>
            <a:ext cx="670835" cy="65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849A0FBF-2CAC-4A96-B779-5D1F15FC4A22}"/>
              </a:ext>
            </a:extLst>
          </p:cNvPr>
          <p:cNvSpPr/>
          <p:nvPr/>
        </p:nvSpPr>
        <p:spPr>
          <a:xfrm>
            <a:off x="10258200" y="1950166"/>
            <a:ext cx="201763" cy="599323"/>
          </a:xfrm>
          <a:prstGeom prst="mo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8EED3-97C1-4A6E-8BBC-9F4C9AACF33F}"/>
              </a:ext>
            </a:extLst>
          </p:cNvPr>
          <p:cNvSpPr txBox="1"/>
          <p:nvPr/>
        </p:nvSpPr>
        <p:spPr>
          <a:xfrm>
            <a:off x="10307497" y="2056174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IL10-R1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E64F87-4D59-4ADA-BE73-0AB826F27D6F}"/>
              </a:ext>
            </a:extLst>
          </p:cNvPr>
          <p:cNvSpPr txBox="1"/>
          <p:nvPr/>
        </p:nvSpPr>
        <p:spPr>
          <a:xfrm rot="10800000">
            <a:off x="10194552" y="1961768"/>
            <a:ext cx="307777" cy="5872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PF01108</a:t>
            </a:r>
          </a:p>
        </p:txBody>
      </p:sp>
      <p:sp>
        <p:nvSpPr>
          <p:cNvPr id="24" name="Explosion: 14 Points 23">
            <a:extLst>
              <a:ext uri="{FF2B5EF4-FFF2-40B4-BE49-F238E27FC236}">
                <a16:creationId xmlns:a16="http://schemas.microsoft.com/office/drawing/2014/main" id="{4AC3BDCA-6D29-404D-8C63-FB6CC7DE39E4}"/>
              </a:ext>
            </a:extLst>
          </p:cNvPr>
          <p:cNvSpPr/>
          <p:nvPr/>
        </p:nvSpPr>
        <p:spPr>
          <a:xfrm rot="1738123">
            <a:off x="9314364" y="1883316"/>
            <a:ext cx="516741" cy="147202"/>
          </a:xfrm>
          <a:prstGeom prst="irregularSeal2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39D17-3878-4BBA-8573-9D35CF9A3325}"/>
              </a:ext>
            </a:extLst>
          </p:cNvPr>
          <p:cNvSpPr txBox="1"/>
          <p:nvPr/>
        </p:nvSpPr>
        <p:spPr>
          <a:xfrm rot="1426316">
            <a:off x="8922519" y="1665680"/>
            <a:ext cx="145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immunostimulatory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4D838AC8-371C-453E-8565-84F324621BE8}"/>
              </a:ext>
            </a:extLst>
          </p:cNvPr>
          <p:cNvSpPr/>
          <p:nvPr/>
        </p:nvSpPr>
        <p:spPr>
          <a:xfrm rot="16747730" flipH="1">
            <a:off x="10182922" y="1851019"/>
            <a:ext cx="87681" cy="167479"/>
          </a:xfrm>
          <a:prstGeom prst="lightningBol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8E2EB1-D47B-48CF-A0EE-B344AD14B66E}"/>
              </a:ext>
            </a:extLst>
          </p:cNvPr>
          <p:cNvSpPr/>
          <p:nvPr/>
        </p:nvSpPr>
        <p:spPr>
          <a:xfrm>
            <a:off x="8097023" y="2621059"/>
            <a:ext cx="670835" cy="65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>
            <a:extLst>
              <a:ext uri="{FF2B5EF4-FFF2-40B4-BE49-F238E27FC236}">
                <a16:creationId xmlns:a16="http://schemas.microsoft.com/office/drawing/2014/main" id="{92F42548-62BB-4FB2-A445-1AD3EB127E73}"/>
              </a:ext>
            </a:extLst>
          </p:cNvPr>
          <p:cNvSpPr/>
          <p:nvPr/>
        </p:nvSpPr>
        <p:spPr>
          <a:xfrm rot="10800000">
            <a:off x="8670192" y="2646926"/>
            <a:ext cx="201763" cy="599323"/>
          </a:xfrm>
          <a:prstGeom prst="mo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A34D-8DEE-4AE8-B20C-690E1A2AFE68}"/>
              </a:ext>
            </a:extLst>
          </p:cNvPr>
          <p:cNvSpPr txBox="1"/>
          <p:nvPr/>
        </p:nvSpPr>
        <p:spPr>
          <a:xfrm>
            <a:off x="8051603" y="2753443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HCMV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vIL-10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11653C-C02C-4E80-99D5-D98A431C9783}"/>
              </a:ext>
            </a:extLst>
          </p:cNvPr>
          <p:cNvSpPr txBox="1"/>
          <p:nvPr/>
        </p:nvSpPr>
        <p:spPr>
          <a:xfrm>
            <a:off x="8643143" y="2674441"/>
            <a:ext cx="307777" cy="549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PF00726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A50AF-0EF0-4721-AB76-9144A60F0090}"/>
              </a:ext>
            </a:extLst>
          </p:cNvPr>
          <p:cNvCxnSpPr>
            <a:cxnSpLocks/>
          </p:cNvCxnSpPr>
          <p:nvPr/>
        </p:nvCxnSpPr>
        <p:spPr>
          <a:xfrm>
            <a:off x="8858696" y="2290968"/>
            <a:ext cx="1424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B19730-E6FE-4752-91BC-564A31E54CFD}"/>
              </a:ext>
            </a:extLst>
          </p:cNvPr>
          <p:cNvCxnSpPr>
            <a:cxnSpLocks/>
          </p:cNvCxnSpPr>
          <p:nvPr/>
        </p:nvCxnSpPr>
        <p:spPr>
          <a:xfrm flipV="1">
            <a:off x="8868526" y="2420536"/>
            <a:ext cx="1414323" cy="532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0098F7-951A-4B7C-88A0-50BDDB241293}"/>
              </a:ext>
            </a:extLst>
          </p:cNvPr>
          <p:cNvCxnSpPr>
            <a:cxnSpLocks/>
          </p:cNvCxnSpPr>
          <p:nvPr/>
        </p:nvCxnSpPr>
        <p:spPr>
          <a:xfrm>
            <a:off x="8858696" y="1544014"/>
            <a:ext cx="1424843" cy="629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2116FC5-56E2-4B0B-ADEC-D7F328E8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11" y="1853099"/>
            <a:ext cx="5318975" cy="3688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5BE5059-BDC1-459E-B900-3A2127135BA2}"/>
              </a:ext>
            </a:extLst>
          </p:cNvPr>
          <p:cNvSpPr txBox="1"/>
          <p:nvPr/>
        </p:nvSpPr>
        <p:spPr>
          <a:xfrm>
            <a:off x="279173" y="1954279"/>
            <a:ext cx="1105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EGFR L858R</a:t>
            </a:r>
          </a:p>
        </p:txBody>
      </p:sp>
      <p:sp>
        <p:nvSpPr>
          <p:cNvPr id="36" name="Lightning Bolt 35">
            <a:extLst>
              <a:ext uri="{FF2B5EF4-FFF2-40B4-BE49-F238E27FC236}">
                <a16:creationId xmlns:a16="http://schemas.microsoft.com/office/drawing/2014/main" id="{41278D94-9E81-4E71-B776-8C1E993F291A}"/>
              </a:ext>
            </a:extLst>
          </p:cNvPr>
          <p:cNvSpPr/>
          <p:nvPr/>
        </p:nvSpPr>
        <p:spPr>
          <a:xfrm rot="950987" flipH="1">
            <a:off x="6058070" y="1861272"/>
            <a:ext cx="87681" cy="16747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8F1366-FE56-4318-BC79-ADCA98328F5E}"/>
              </a:ext>
            </a:extLst>
          </p:cNvPr>
          <p:cNvSpPr txBox="1"/>
          <p:nvPr/>
        </p:nvSpPr>
        <p:spPr>
          <a:xfrm>
            <a:off x="5343530" y="1575174"/>
            <a:ext cx="164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Leu858Arg in NSCLC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6DCE0-D629-45FB-871F-75D06032519E}"/>
              </a:ext>
            </a:extLst>
          </p:cNvPr>
          <p:cNvSpPr txBox="1"/>
          <p:nvPr/>
        </p:nvSpPr>
        <p:spPr>
          <a:xfrm>
            <a:off x="279006" y="2716108"/>
            <a:ext cx="82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EGFRvIII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13A1C8-4E52-45C7-8100-F31CF301187F}"/>
              </a:ext>
            </a:extLst>
          </p:cNvPr>
          <p:cNvSpPr txBox="1"/>
          <p:nvPr/>
        </p:nvSpPr>
        <p:spPr>
          <a:xfrm>
            <a:off x="2239700" y="2297160"/>
            <a:ext cx="2171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Deletion of exons 2-7 in GBM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4D1401A-D0C3-425E-85A3-63346F50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428" y="2513616"/>
            <a:ext cx="45719" cy="4731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7107039-14ED-4D14-BDD7-4E1DF394E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147" y="2504875"/>
            <a:ext cx="4161146" cy="473552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A0F323E8-4352-4033-BB47-AE1965F8C5F4}"/>
              </a:ext>
            </a:extLst>
          </p:cNvPr>
          <p:cNvSpPr/>
          <p:nvPr/>
        </p:nvSpPr>
        <p:spPr>
          <a:xfrm>
            <a:off x="133494" y="4622595"/>
            <a:ext cx="670835" cy="65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1CB82F-D02C-4527-B958-2A57F02F9676}"/>
              </a:ext>
            </a:extLst>
          </p:cNvPr>
          <p:cNvSpPr txBox="1"/>
          <p:nvPr/>
        </p:nvSpPr>
        <p:spPr>
          <a:xfrm>
            <a:off x="88074" y="4754979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KSHV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K15-M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AA018D-A7E5-4CBF-97E7-403A505EE0E8}"/>
              </a:ext>
            </a:extLst>
          </p:cNvPr>
          <p:cNvSpPr/>
          <p:nvPr/>
        </p:nvSpPr>
        <p:spPr>
          <a:xfrm>
            <a:off x="810892" y="4638688"/>
            <a:ext cx="123129" cy="623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latin typeface="Arial" panose="020B0604020202020204" pitchFamily="34" charset="0"/>
                <a:cs typeface="Arial" panose="020B0604020202020204" pitchFamily="34" charset="0"/>
              </a:rPr>
              <a:t>PPLP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3837E1-6163-4B7A-BB21-99FBE997A070}"/>
              </a:ext>
            </a:extLst>
          </p:cNvPr>
          <p:cNvSpPr/>
          <p:nvPr/>
        </p:nvSpPr>
        <p:spPr>
          <a:xfrm>
            <a:off x="3193505" y="4609684"/>
            <a:ext cx="670835" cy="65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7B7D5F-49CC-4F16-8E28-6A44EC39B3D5}"/>
              </a:ext>
            </a:extLst>
          </p:cNvPr>
          <p:cNvSpPr txBox="1"/>
          <p:nvPr/>
        </p:nvSpPr>
        <p:spPr>
          <a:xfrm>
            <a:off x="3148085" y="4742068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MPyV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11BD54-B2EC-4893-913F-CA9BCEA00CE6}"/>
              </a:ext>
            </a:extLst>
          </p:cNvPr>
          <p:cNvSpPr/>
          <p:nvPr/>
        </p:nvSpPr>
        <p:spPr>
          <a:xfrm>
            <a:off x="3870903" y="4625777"/>
            <a:ext cx="123129" cy="623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latin typeface="Arial" panose="020B0604020202020204" pitchFamily="34" charset="0"/>
                <a:cs typeface="Arial" panose="020B0604020202020204" pitchFamily="34" charset="0"/>
              </a:rPr>
              <a:t>PTB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F6626F-6CDD-4BB5-8D97-BFC06B835943}"/>
              </a:ext>
            </a:extLst>
          </p:cNvPr>
          <p:cNvSpPr/>
          <p:nvPr/>
        </p:nvSpPr>
        <p:spPr>
          <a:xfrm>
            <a:off x="7918115" y="4594164"/>
            <a:ext cx="670835" cy="65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>
            <a:extLst>
              <a:ext uri="{FF2B5EF4-FFF2-40B4-BE49-F238E27FC236}">
                <a16:creationId xmlns:a16="http://schemas.microsoft.com/office/drawing/2014/main" id="{C3B3A430-4C80-4BF8-9EBD-136314672B50}"/>
              </a:ext>
            </a:extLst>
          </p:cNvPr>
          <p:cNvSpPr/>
          <p:nvPr/>
        </p:nvSpPr>
        <p:spPr>
          <a:xfrm rot="10800000">
            <a:off x="8491284" y="4620031"/>
            <a:ext cx="201763" cy="599323"/>
          </a:xfrm>
          <a:prstGeom prst="mo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77E80A-385C-45A0-8486-7ECC40F6E385}"/>
              </a:ext>
            </a:extLst>
          </p:cNvPr>
          <p:cNvSpPr txBox="1"/>
          <p:nvPr/>
        </p:nvSpPr>
        <p:spPr>
          <a:xfrm>
            <a:off x="7872695" y="4726548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AB568B-C029-42C4-8FDA-1C60305C7C14}"/>
              </a:ext>
            </a:extLst>
          </p:cNvPr>
          <p:cNvSpPr txBox="1"/>
          <p:nvPr/>
        </p:nvSpPr>
        <p:spPr>
          <a:xfrm>
            <a:off x="8464235" y="4647546"/>
            <a:ext cx="307777" cy="549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PF08705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B7E041-FFF1-40A9-8B87-20BB24438230}"/>
              </a:ext>
            </a:extLst>
          </p:cNvPr>
          <p:cNvSpPr/>
          <p:nvPr/>
        </p:nvSpPr>
        <p:spPr>
          <a:xfrm>
            <a:off x="1904284" y="4622595"/>
            <a:ext cx="670835" cy="65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>
            <a:extLst>
              <a:ext uri="{FF2B5EF4-FFF2-40B4-BE49-F238E27FC236}">
                <a16:creationId xmlns:a16="http://schemas.microsoft.com/office/drawing/2014/main" id="{3D9F9AAD-75CA-4E25-BEA5-C91834082ADA}"/>
              </a:ext>
            </a:extLst>
          </p:cNvPr>
          <p:cNvSpPr/>
          <p:nvPr/>
        </p:nvSpPr>
        <p:spPr>
          <a:xfrm>
            <a:off x="1809567" y="4648971"/>
            <a:ext cx="201763" cy="599323"/>
          </a:xfrm>
          <a:prstGeom prst="mo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119680-3689-4E4D-8609-CA793048D8EE}"/>
              </a:ext>
            </a:extLst>
          </p:cNvPr>
          <p:cNvSpPr txBox="1"/>
          <p:nvPr/>
        </p:nvSpPr>
        <p:spPr>
          <a:xfrm>
            <a:off x="1858864" y="4754979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06BFDE-049A-441C-A2E1-851BED23D93D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 flipV="1">
            <a:off x="934021" y="4948633"/>
            <a:ext cx="875546" cy="1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20CD18-BD8E-4E49-B67D-19EB8198CCD5}"/>
              </a:ext>
            </a:extLst>
          </p:cNvPr>
          <p:cNvCxnSpPr>
            <a:cxnSpLocks/>
          </p:cNvCxnSpPr>
          <p:nvPr/>
        </p:nvCxnSpPr>
        <p:spPr>
          <a:xfrm flipV="1">
            <a:off x="4000595" y="4935721"/>
            <a:ext cx="875546" cy="1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E1E685-1C48-4A7F-86F4-949FA11CE679}"/>
              </a:ext>
            </a:extLst>
          </p:cNvPr>
          <p:cNvSpPr txBox="1"/>
          <p:nvPr/>
        </p:nvSpPr>
        <p:spPr>
          <a:xfrm rot="16200000">
            <a:off x="1558231" y="4850483"/>
            <a:ext cx="671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PF00018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DADA978-BD23-4358-B97F-13D743D018AC}"/>
              </a:ext>
            </a:extLst>
          </p:cNvPr>
          <p:cNvSpPr/>
          <p:nvPr/>
        </p:nvSpPr>
        <p:spPr>
          <a:xfrm>
            <a:off x="4964295" y="4607917"/>
            <a:ext cx="670835" cy="65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oon 60">
            <a:extLst>
              <a:ext uri="{FF2B5EF4-FFF2-40B4-BE49-F238E27FC236}">
                <a16:creationId xmlns:a16="http://schemas.microsoft.com/office/drawing/2014/main" id="{252777BB-D5F2-470D-BDB7-E77BA9609DEF}"/>
              </a:ext>
            </a:extLst>
          </p:cNvPr>
          <p:cNvSpPr/>
          <p:nvPr/>
        </p:nvSpPr>
        <p:spPr>
          <a:xfrm>
            <a:off x="4869578" y="4634293"/>
            <a:ext cx="201763" cy="599323"/>
          </a:xfrm>
          <a:prstGeom prst="mo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214D81-5D36-4F2B-B480-B59F89C08C42}"/>
              </a:ext>
            </a:extLst>
          </p:cNvPr>
          <p:cNvSpPr txBox="1"/>
          <p:nvPr/>
        </p:nvSpPr>
        <p:spPr>
          <a:xfrm>
            <a:off x="4918875" y="4740301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Shc1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FC411B-F44E-4550-9841-4E82FE7E5B72}"/>
              </a:ext>
            </a:extLst>
          </p:cNvPr>
          <p:cNvSpPr txBox="1"/>
          <p:nvPr/>
        </p:nvSpPr>
        <p:spPr>
          <a:xfrm rot="16200000">
            <a:off x="4618242" y="4835805"/>
            <a:ext cx="671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PF00640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C0537C2-18A2-4CFA-A0E0-0B090372CE95}"/>
              </a:ext>
            </a:extLst>
          </p:cNvPr>
          <p:cNvSpPr/>
          <p:nvPr/>
        </p:nvSpPr>
        <p:spPr>
          <a:xfrm>
            <a:off x="6674312" y="4615120"/>
            <a:ext cx="670835" cy="65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oon 64">
            <a:extLst>
              <a:ext uri="{FF2B5EF4-FFF2-40B4-BE49-F238E27FC236}">
                <a16:creationId xmlns:a16="http://schemas.microsoft.com/office/drawing/2014/main" id="{B538C209-E5D4-4AAE-97AB-A286686B5BBD}"/>
              </a:ext>
            </a:extLst>
          </p:cNvPr>
          <p:cNvSpPr/>
          <p:nvPr/>
        </p:nvSpPr>
        <p:spPr>
          <a:xfrm>
            <a:off x="6579595" y="4641496"/>
            <a:ext cx="201763" cy="599323"/>
          </a:xfrm>
          <a:prstGeom prst="mo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FA69C7-67D0-4748-9EB2-C39C0E9DE24E}"/>
              </a:ext>
            </a:extLst>
          </p:cNvPr>
          <p:cNvSpPr txBox="1"/>
          <p:nvPr/>
        </p:nvSpPr>
        <p:spPr>
          <a:xfrm>
            <a:off x="6628892" y="4747504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 algn="ctr"/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02F736-E29D-40EF-89CE-077672189594}"/>
              </a:ext>
            </a:extLst>
          </p:cNvPr>
          <p:cNvSpPr txBox="1"/>
          <p:nvPr/>
        </p:nvSpPr>
        <p:spPr>
          <a:xfrm rot="16200000">
            <a:off x="6328259" y="4843008"/>
            <a:ext cx="671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PF07714</a:t>
            </a:r>
          </a:p>
        </p:txBody>
      </p:sp>
      <p:sp>
        <p:nvSpPr>
          <p:cNvPr id="68" name="Moon 67">
            <a:extLst>
              <a:ext uri="{FF2B5EF4-FFF2-40B4-BE49-F238E27FC236}">
                <a16:creationId xmlns:a16="http://schemas.microsoft.com/office/drawing/2014/main" id="{40609A60-853B-4CAC-8FE6-F6F7699EF797}"/>
              </a:ext>
            </a:extLst>
          </p:cNvPr>
          <p:cNvSpPr/>
          <p:nvPr/>
        </p:nvSpPr>
        <p:spPr>
          <a:xfrm rot="10800000">
            <a:off x="5518584" y="4634293"/>
            <a:ext cx="201763" cy="599323"/>
          </a:xfrm>
          <a:prstGeom prst="mo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2ABC6D-086B-451A-B0D8-BA70FC2FA92C}"/>
              </a:ext>
            </a:extLst>
          </p:cNvPr>
          <p:cNvSpPr txBox="1"/>
          <p:nvPr/>
        </p:nvSpPr>
        <p:spPr>
          <a:xfrm rot="5400000">
            <a:off x="5296866" y="4835805"/>
            <a:ext cx="671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PF00017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2F824E-CB60-42F6-AF2D-67FB4AD2333B}"/>
              </a:ext>
            </a:extLst>
          </p:cNvPr>
          <p:cNvSpPr txBox="1"/>
          <p:nvPr/>
        </p:nvSpPr>
        <p:spPr>
          <a:xfrm>
            <a:off x="5322207" y="4327862"/>
            <a:ext cx="165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cell cycle progression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952F75-7EB1-483B-8A75-79257E7BFC0F}"/>
              </a:ext>
            </a:extLst>
          </p:cNvPr>
          <p:cNvSpPr/>
          <p:nvPr/>
        </p:nvSpPr>
        <p:spPr>
          <a:xfrm>
            <a:off x="9643485" y="4595975"/>
            <a:ext cx="670835" cy="65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oon 71">
            <a:extLst>
              <a:ext uri="{FF2B5EF4-FFF2-40B4-BE49-F238E27FC236}">
                <a16:creationId xmlns:a16="http://schemas.microsoft.com/office/drawing/2014/main" id="{0135569C-42E6-4AF5-AE96-5C4A39C27BC7}"/>
              </a:ext>
            </a:extLst>
          </p:cNvPr>
          <p:cNvSpPr/>
          <p:nvPr/>
        </p:nvSpPr>
        <p:spPr>
          <a:xfrm>
            <a:off x="9548768" y="4622351"/>
            <a:ext cx="201763" cy="599323"/>
          </a:xfrm>
          <a:prstGeom prst="mo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41D5A9-0BEF-4F1E-B41F-7BDE771FFBBD}"/>
              </a:ext>
            </a:extLst>
          </p:cNvPr>
          <p:cNvSpPr txBox="1"/>
          <p:nvPr/>
        </p:nvSpPr>
        <p:spPr>
          <a:xfrm>
            <a:off x="9598065" y="4728359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PTPN23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5E1499-BFDD-4711-B2F1-3116F6B3A2D4}"/>
              </a:ext>
            </a:extLst>
          </p:cNvPr>
          <p:cNvSpPr txBox="1"/>
          <p:nvPr/>
        </p:nvSpPr>
        <p:spPr>
          <a:xfrm rot="16200000">
            <a:off x="9297432" y="4823863"/>
            <a:ext cx="671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PF13949</a:t>
            </a:r>
          </a:p>
        </p:txBody>
      </p:sp>
      <p:sp>
        <p:nvSpPr>
          <p:cNvPr id="75" name="Moon 74">
            <a:extLst>
              <a:ext uri="{FF2B5EF4-FFF2-40B4-BE49-F238E27FC236}">
                <a16:creationId xmlns:a16="http://schemas.microsoft.com/office/drawing/2014/main" id="{F35328E3-0A92-4DC0-9BFC-E872B779179A}"/>
              </a:ext>
            </a:extLst>
          </p:cNvPr>
          <p:cNvSpPr/>
          <p:nvPr/>
        </p:nvSpPr>
        <p:spPr>
          <a:xfrm rot="10800000">
            <a:off x="10197774" y="4622351"/>
            <a:ext cx="201763" cy="599323"/>
          </a:xfrm>
          <a:prstGeom prst="mo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E5AF3F-89A5-425B-9162-1DCDA9C4D1E7}"/>
              </a:ext>
            </a:extLst>
          </p:cNvPr>
          <p:cNvSpPr txBox="1"/>
          <p:nvPr/>
        </p:nvSpPr>
        <p:spPr>
          <a:xfrm rot="5400000">
            <a:off x="9978968" y="4822052"/>
            <a:ext cx="671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PF00102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AF347C3-C57C-4BF7-80F3-C580E7162F52}"/>
              </a:ext>
            </a:extLst>
          </p:cNvPr>
          <p:cNvSpPr/>
          <p:nvPr/>
        </p:nvSpPr>
        <p:spPr>
          <a:xfrm>
            <a:off x="11353503" y="4595841"/>
            <a:ext cx="670835" cy="656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oon 77">
            <a:extLst>
              <a:ext uri="{FF2B5EF4-FFF2-40B4-BE49-F238E27FC236}">
                <a16:creationId xmlns:a16="http://schemas.microsoft.com/office/drawing/2014/main" id="{5A70E11C-CD1B-485F-9CE3-69FC3892386C}"/>
              </a:ext>
            </a:extLst>
          </p:cNvPr>
          <p:cNvSpPr/>
          <p:nvPr/>
        </p:nvSpPr>
        <p:spPr>
          <a:xfrm>
            <a:off x="11258786" y="4622217"/>
            <a:ext cx="201763" cy="599323"/>
          </a:xfrm>
          <a:prstGeom prst="mo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618C54-76F6-423B-B84F-1D08EE95029D}"/>
              </a:ext>
            </a:extLst>
          </p:cNvPr>
          <p:cNvSpPr txBox="1"/>
          <p:nvPr/>
        </p:nvSpPr>
        <p:spPr>
          <a:xfrm>
            <a:off x="11308083" y="4728225"/>
            <a:ext cx="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E80C8D-B6C1-4C91-9BDD-6DD8E983D8CD}"/>
              </a:ext>
            </a:extLst>
          </p:cNvPr>
          <p:cNvSpPr txBox="1"/>
          <p:nvPr/>
        </p:nvSpPr>
        <p:spPr>
          <a:xfrm rot="16200000">
            <a:off x="11007450" y="4823729"/>
            <a:ext cx="671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PF07714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91BA3B-4ADC-4D26-8401-7546F67A3859}"/>
              </a:ext>
            </a:extLst>
          </p:cNvPr>
          <p:cNvCxnSpPr>
            <a:cxnSpLocks/>
          </p:cNvCxnSpPr>
          <p:nvPr/>
        </p:nvCxnSpPr>
        <p:spPr>
          <a:xfrm flipV="1">
            <a:off x="8679785" y="4924923"/>
            <a:ext cx="875546" cy="1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AC648D-0C88-4F4C-91C6-0679A0DB0A41}"/>
              </a:ext>
            </a:extLst>
          </p:cNvPr>
          <p:cNvCxnSpPr>
            <a:cxnSpLocks/>
          </p:cNvCxnSpPr>
          <p:nvPr/>
        </p:nvCxnSpPr>
        <p:spPr>
          <a:xfrm flipV="1">
            <a:off x="5712850" y="4930522"/>
            <a:ext cx="875546" cy="19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161BE4-56C6-4EF7-83F3-A8DC211EFF52}"/>
              </a:ext>
            </a:extLst>
          </p:cNvPr>
          <p:cNvCxnSpPr>
            <a:stCxn id="76" idx="0"/>
            <a:endCxn id="80" idx="0"/>
          </p:cNvCxnSpPr>
          <p:nvPr/>
        </p:nvCxnSpPr>
        <p:spPr>
          <a:xfrm>
            <a:off x="10422300" y="4929775"/>
            <a:ext cx="813038" cy="1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7B6AE4-A855-40B2-9E91-EFA315944BD1}"/>
              </a:ext>
            </a:extLst>
          </p:cNvPr>
          <p:cNvCxnSpPr/>
          <p:nvPr/>
        </p:nvCxnSpPr>
        <p:spPr>
          <a:xfrm>
            <a:off x="11216180" y="4647546"/>
            <a:ext cx="6580" cy="549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AC29A6B-4EFC-4473-ACDF-3239649D232D}"/>
              </a:ext>
            </a:extLst>
          </p:cNvPr>
          <p:cNvSpPr/>
          <p:nvPr/>
        </p:nvSpPr>
        <p:spPr>
          <a:xfrm>
            <a:off x="9895101" y="4325027"/>
            <a:ext cx="186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endothelial cell migration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83ECF0-9C69-45D2-9C66-89888B1A18DC}"/>
              </a:ext>
            </a:extLst>
          </p:cNvPr>
          <p:cNvSpPr/>
          <p:nvPr/>
        </p:nvSpPr>
        <p:spPr>
          <a:xfrm>
            <a:off x="8635972" y="5242434"/>
            <a:ext cx="10518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viral budding</a:t>
            </a:r>
          </a:p>
        </p:txBody>
      </p:sp>
      <p:sp>
        <p:nvSpPr>
          <p:cNvPr id="87" name="Lightning Bolt 86">
            <a:extLst>
              <a:ext uri="{FF2B5EF4-FFF2-40B4-BE49-F238E27FC236}">
                <a16:creationId xmlns:a16="http://schemas.microsoft.com/office/drawing/2014/main" id="{0259E49F-504C-4548-BC29-1F785CF0080B}"/>
              </a:ext>
            </a:extLst>
          </p:cNvPr>
          <p:cNvSpPr/>
          <p:nvPr/>
        </p:nvSpPr>
        <p:spPr>
          <a:xfrm rot="17862372" flipH="1">
            <a:off x="4774892" y="4635544"/>
            <a:ext cx="87681" cy="16747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1609D1-81DC-44D3-A0D7-7AD2786B95A0}"/>
              </a:ext>
            </a:extLst>
          </p:cNvPr>
          <p:cNvSpPr txBox="1"/>
          <p:nvPr/>
        </p:nvSpPr>
        <p:spPr>
          <a:xfrm>
            <a:off x="3981960" y="4320252"/>
            <a:ext cx="14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breast cancer</a:t>
            </a:r>
          </a:p>
        </p:txBody>
      </p:sp>
      <p:sp>
        <p:nvSpPr>
          <p:cNvPr id="89" name="Lightning Bolt 88">
            <a:extLst>
              <a:ext uri="{FF2B5EF4-FFF2-40B4-BE49-F238E27FC236}">
                <a16:creationId xmlns:a16="http://schemas.microsoft.com/office/drawing/2014/main" id="{1299249B-0ACA-42C8-8CCA-75BC0041EE1C}"/>
              </a:ext>
            </a:extLst>
          </p:cNvPr>
          <p:cNvSpPr/>
          <p:nvPr/>
        </p:nvSpPr>
        <p:spPr>
          <a:xfrm rot="7071138" flipH="1">
            <a:off x="10410417" y="5065054"/>
            <a:ext cx="87681" cy="16747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ghtning Bolt 89">
            <a:extLst>
              <a:ext uri="{FF2B5EF4-FFF2-40B4-BE49-F238E27FC236}">
                <a16:creationId xmlns:a16="http://schemas.microsoft.com/office/drawing/2014/main" id="{64D607DE-626A-49D7-92C7-77AC2AE48AA4}"/>
              </a:ext>
            </a:extLst>
          </p:cNvPr>
          <p:cNvSpPr/>
          <p:nvPr/>
        </p:nvSpPr>
        <p:spPr>
          <a:xfrm rot="17862372" flipH="1">
            <a:off x="1722933" y="4635597"/>
            <a:ext cx="87681" cy="16747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9CB02C-F086-4F61-9A3D-DA72D4B44A5B}"/>
              </a:ext>
            </a:extLst>
          </p:cNvPr>
          <p:cNvSpPr txBox="1"/>
          <p:nvPr/>
        </p:nvSpPr>
        <p:spPr>
          <a:xfrm>
            <a:off x="923949" y="4320252"/>
            <a:ext cx="14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23718C-B473-4CFA-9CB1-41FCE151707F}"/>
              </a:ext>
            </a:extLst>
          </p:cNvPr>
          <p:cNvSpPr txBox="1"/>
          <p:nvPr/>
        </p:nvSpPr>
        <p:spPr>
          <a:xfrm>
            <a:off x="10005343" y="5248294"/>
            <a:ext cx="895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lymphoma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82168-920B-4901-A1C1-CAFD3B48F14C}"/>
              </a:ext>
            </a:extLst>
          </p:cNvPr>
          <p:cNvSpPr txBox="1"/>
          <p:nvPr/>
        </p:nvSpPr>
        <p:spPr>
          <a:xfrm>
            <a:off x="55868" y="611540"/>
            <a:ext cx="7894005" cy="3238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DD03A6-38D7-47B6-812D-BF029918D7F9}"/>
              </a:ext>
            </a:extLst>
          </p:cNvPr>
          <p:cNvSpPr txBox="1"/>
          <p:nvPr/>
        </p:nvSpPr>
        <p:spPr>
          <a:xfrm>
            <a:off x="7956161" y="608841"/>
            <a:ext cx="4179972" cy="32392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7103FF-3885-4AD9-9C70-165F651A80C0}"/>
              </a:ext>
            </a:extLst>
          </p:cNvPr>
          <p:cNvSpPr txBox="1"/>
          <p:nvPr/>
        </p:nvSpPr>
        <p:spPr>
          <a:xfrm>
            <a:off x="55868" y="3850388"/>
            <a:ext cx="12080265" cy="1755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15115-5FFF-4087-8391-0A613AE17E54}"/>
              </a:ext>
            </a:extLst>
          </p:cNvPr>
          <p:cNvSpPr txBox="1"/>
          <p:nvPr/>
        </p:nvSpPr>
        <p:spPr>
          <a:xfrm>
            <a:off x="3846586" y="734404"/>
            <a:ext cx="25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63900C-E653-4548-80C9-0919FFEC6749}"/>
              </a:ext>
            </a:extLst>
          </p:cNvPr>
          <p:cNvSpPr txBox="1"/>
          <p:nvPr/>
        </p:nvSpPr>
        <p:spPr>
          <a:xfrm>
            <a:off x="10051973" y="734294"/>
            <a:ext cx="25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35088D2-77F9-417F-AD28-6E4FFE1F81B2}"/>
              </a:ext>
            </a:extLst>
          </p:cNvPr>
          <p:cNvSpPr txBox="1"/>
          <p:nvPr/>
        </p:nvSpPr>
        <p:spPr>
          <a:xfrm>
            <a:off x="5961092" y="3950626"/>
            <a:ext cx="25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0217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79</Words>
  <Application>Microsoft Office PowerPoint</Application>
  <PresentationFormat>Widescreen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Chen</dc:creator>
  <cp:lastModifiedBy>Frank Chen</cp:lastModifiedBy>
  <cp:revision>38</cp:revision>
  <dcterms:created xsi:type="dcterms:W3CDTF">2018-12-21T20:56:40Z</dcterms:created>
  <dcterms:modified xsi:type="dcterms:W3CDTF">2019-01-24T06:12:23Z</dcterms:modified>
</cp:coreProperties>
</file>