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EE7-3812-492D-A411-67293991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E2E33-5EE5-4A55-9E97-01EBECE96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CAB1-DA11-4113-915B-4502CC9C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9F3A-8C38-407C-A384-BE885563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A7AF-7371-4C14-B11D-87D5CC68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1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2283-1775-40D8-8581-78EACB79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5990B-EC5E-44A8-BB44-DB51364D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A7CB-7FF0-4155-B097-4030E495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88E7-0180-4B49-85F2-9A2B07DE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556F-6920-4953-B285-F10DF2BF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84447-B373-4C2C-AF2C-D3B38971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D1484-2746-4C23-93B4-B59C0665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5A42-D30A-4F83-9C84-DD846705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1B9D-EDF0-4C8D-A74C-C2219F4A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6F51-E068-4B5A-88EE-C095A1CE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31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E40E-3A0A-4D1F-8DAD-620DEB14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CE64-278C-450D-A514-9AD19AD4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1929-7174-45D6-91CA-9F8F7D1D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1988-C883-4D58-9FAE-8889AA8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C385-DF98-4283-B316-CE71407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7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7AA0-DF90-4D1A-948F-E48610C9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F196-34BD-4C88-B1A4-11C7E045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9A61-9A6A-44EE-AED3-4D54829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425F-B266-4EE6-A933-734CCB0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5610-CC9D-42C0-8183-072C9AED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4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33CA-5253-4566-822F-9818DDA2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97FE-D78A-4FE5-B5DD-7C06B5542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B7DA-F10B-483A-AF01-C2E26AB79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07A1-CEB4-4F56-9B3C-571939EE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A82A-CFC0-4589-B4B8-5C88CC7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C44F-F3A8-4605-9EA4-E8073F5E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6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7D6D-CBB1-4BA5-838A-AA9AAB07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8977B-903F-49C8-82FA-DA5DC9B1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32495-F77B-4907-9920-F4E13FA4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88671-5D7E-4AAC-8E0E-E4D172550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41F4A-012F-4989-9AAD-A037F4955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029B4-05F5-4620-A3D4-2BF8872A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F4E7D-3A62-4148-AC42-2044E3F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86748-0516-48B7-B90B-4AC0989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73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958C-E503-4706-BDD2-9C1A33DF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ED90D-C39F-4491-8346-2698004C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D2E0-79A8-463C-9E95-24406FAE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95A17-DC17-4326-A2D5-309D44F7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7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57A6A-9373-480D-A602-98F4EED1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7E178-FAF3-44CE-BBBB-41BF58F5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EA6-6B9A-4014-AF60-E78745B8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83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4153-2200-47EB-9C87-E75A00A0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D5C5-1DED-4A41-9792-3C88CE04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0C19-F14B-46D2-B2C8-DBA7DE2A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DE880-2C5E-4338-9A0B-6533161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F47A-8FAE-4B5C-A8A1-188DDC3B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A912-1A05-4D8B-9468-DEB75C5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73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1005-075F-4F8B-89BE-F9A76E7D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F926-2565-4CB4-90FB-92A2691ED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30ED6-89D9-423D-BDF1-411FD559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F830-79B8-4C35-9667-8B88A66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0E07-11B6-4DC0-B9F7-96F4D8D8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F3299-DF83-4A56-AFD1-E1F1F799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3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973E-64A8-4FB3-9126-BCF01BDB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B015-2A0D-4E58-A257-C29457C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F5BF-6349-484C-AF16-05D38B47F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EAC6-7842-4B48-9F37-B0726AEAF7C8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496C-5A73-4825-95BD-3B28BBC36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7EC5-2C7B-473C-B720-8A9140CC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1339-4DE1-40C9-9AAA-9FD7DD326E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3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ED0D8E-380A-4DC3-88AA-1F65BE60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27" y="7126"/>
            <a:ext cx="5159971" cy="300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E77C5-3EA7-4726-9827-6824C3FFF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9" y="3407535"/>
            <a:ext cx="8036099" cy="340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1A4E4-673C-414F-8F79-27C52D52D197}"/>
              </a:ext>
            </a:extLst>
          </p:cNvPr>
          <p:cNvSpPr txBox="1"/>
          <p:nvPr/>
        </p:nvSpPr>
        <p:spPr>
          <a:xfrm>
            <a:off x="2932936" y="3014697"/>
            <a:ext cx="63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10383 remaining human proteins in endogenous structural interaction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C3CE9-333E-45D4-B087-5C06C1E82613}"/>
              </a:ext>
            </a:extLst>
          </p:cNvPr>
          <p:cNvSpPr txBox="1"/>
          <p:nvPr/>
        </p:nvSpPr>
        <p:spPr>
          <a:xfrm>
            <a:off x="821476" y="3374244"/>
            <a:ext cx="9330432" cy="3462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173B0-53F5-469B-9195-CED9285F320C}"/>
              </a:ext>
            </a:extLst>
          </p:cNvPr>
          <p:cNvSpPr txBox="1"/>
          <p:nvPr/>
        </p:nvSpPr>
        <p:spPr>
          <a:xfrm>
            <a:off x="821476" y="7126"/>
            <a:ext cx="9330432" cy="336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6B13F-4330-45AE-A987-F3F851D26296}"/>
              </a:ext>
            </a:extLst>
          </p:cNvPr>
          <p:cNvSpPr txBox="1"/>
          <p:nvPr/>
        </p:nvSpPr>
        <p:spPr>
          <a:xfrm>
            <a:off x="1229849" y="1403401"/>
            <a:ext cx="27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4419-57B0-4406-8A61-67BA320E0F96}"/>
              </a:ext>
            </a:extLst>
          </p:cNvPr>
          <p:cNvSpPr txBox="1"/>
          <p:nvPr/>
        </p:nvSpPr>
        <p:spPr>
          <a:xfrm>
            <a:off x="1229849" y="4951501"/>
            <a:ext cx="27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9870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7</cp:revision>
  <dcterms:created xsi:type="dcterms:W3CDTF">2019-01-24T04:05:28Z</dcterms:created>
  <dcterms:modified xsi:type="dcterms:W3CDTF">2019-01-24T05:32:10Z</dcterms:modified>
</cp:coreProperties>
</file>