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9BF9-E34F-458E-97FC-518A6CC54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AFD52-B6F9-40E0-A6B7-CD8C47A0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61C5-5207-47DB-976D-94ADEE08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68A6-15C8-46B1-B453-E6F5FC6DD156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D7156-A7E6-4CA9-910E-E13BD7EE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251B0-DB1D-4336-AECE-66FA7CAC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AD24-EFB4-47CB-8D85-144AEBEEF5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81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9B7D-CFA7-49B5-ABC5-B348909A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83734-3E6C-4EA7-B993-072EE08D8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A3F1-3925-45E5-8FA2-BA4FA7C5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68A6-15C8-46B1-B453-E6F5FC6DD156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9F95-C11D-445E-9086-26C6992B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322F-3EF2-4D2B-B50D-EC541E94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AD24-EFB4-47CB-8D85-144AEBEEF5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86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AEA78-2990-404E-93A2-F1EE317D2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96B9C-1EB1-4C27-BAFD-2F99D701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72122-5948-4C13-9B12-192F834B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68A6-15C8-46B1-B453-E6F5FC6DD156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2B3C-007E-4064-BCAB-04AFC847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07792-BF41-473C-A79D-235F8D7E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AD24-EFB4-47CB-8D85-144AEBEEF5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24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9912-988F-4738-99D9-D7704BCC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E95B-C623-4E74-9566-F3D2C2B5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D6A8-168E-4655-A58D-B087BC9E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68A6-15C8-46B1-B453-E6F5FC6DD156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7E1DE-859E-465C-8A7C-8E348308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16AB-8C75-44FD-B472-9CCC1034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AD24-EFB4-47CB-8D85-144AEBEEF5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5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5ACF-5BA8-40B9-AA30-B2DA0655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EC400-AA4C-4064-ABE7-2E9B626B0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86465-0A7E-414F-82A0-D651CBF8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68A6-15C8-46B1-B453-E6F5FC6DD156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16A3-EB8B-4B08-AC9E-4BD6E30A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BA85-D0E7-443A-B732-9C8C84A2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AD24-EFB4-47CB-8D85-144AEBEEF5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5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0E91-E19D-472E-B9E6-979E3E2D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825A-B405-40ED-884E-36A7D603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07002-3A77-4BE7-B73E-6674A4A5D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BA9D-E066-44C2-890C-E8A66BA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68A6-15C8-46B1-B453-E6F5FC6DD156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49F55-0BDD-4093-9C51-E89EE387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9CDF8-DDA5-4431-8FEE-B11F0E1E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AD24-EFB4-47CB-8D85-144AEBEEF5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21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3102-C468-45F6-BB52-86C8B4D6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CE19-E736-4A2A-ABC5-1224122C0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61DF0-C493-4A4C-ACC3-3CDDA1E64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1DD89-0BBC-4F75-9109-6AA9533E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5407D-12D0-42C7-9BAF-9F5243388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7377A-7D3F-44A9-8B1E-7439413C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68A6-15C8-46B1-B453-E6F5FC6DD156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B4B9F-4846-40B7-9000-6BC95810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962DA-47A6-4092-AE18-C252354B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AD24-EFB4-47CB-8D85-144AEBEEF5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6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6C70-F8F5-4AEC-AABE-1440F14B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C640F-1D81-4240-B65B-23B28FD1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68A6-15C8-46B1-B453-E6F5FC6DD156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DDD06-E3E6-4F3F-A9CD-5C8B22EA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FAEC7-D801-41EF-9682-B0FE4D1B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AD24-EFB4-47CB-8D85-144AEBEEF5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83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99407-0E7B-4863-B742-688F3406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68A6-15C8-46B1-B453-E6F5FC6DD156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A3E5A-B388-4F69-A1E8-C1894C15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EC6B1-0073-48E5-856A-471C3212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AD24-EFB4-47CB-8D85-144AEBEEF5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12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CFB0-6633-4C49-9D42-6A532E82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D9D5-C1A5-4E45-93D1-503328EF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AB9E-6BE8-425A-A265-DC4CD7247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174F7-8D5D-4FA8-9779-1450FD51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68A6-15C8-46B1-B453-E6F5FC6DD156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01810-1DAC-429B-9398-B60927B1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98D95-885C-47C6-A5DF-F1CDEDAE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AD24-EFB4-47CB-8D85-144AEBEEF5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98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14C5-457E-4432-9FDC-4CFABAC8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E7373-087B-4852-AA70-D71F7294A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E67B9-928A-426F-B121-12F1D6E4E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3C723-3E2F-45CB-982C-8E1B20E7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68A6-15C8-46B1-B453-E6F5FC6DD156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09612-FAA9-45C7-8C2C-C2E4D2CE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70021-FF16-45F0-A5DA-8DD90C5A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AD24-EFB4-47CB-8D85-144AEBEEF5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6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9EC61-AA80-41CA-BC19-787E7C09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1FBBB-FCF1-44CC-B5D0-9F8AE744D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82879-F316-4FD9-B2A9-A141BE52C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68A6-15C8-46B1-B453-E6F5FC6DD156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3A0A1-4B64-4775-8537-C5A23DC42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425B-E499-4756-B1DC-D8888364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7AD24-EFB4-47CB-8D85-144AEBEEF5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08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73CE98-AE56-40E7-B4EA-16C6F4432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85" y="2910708"/>
            <a:ext cx="8620259" cy="36201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680A9C-FD68-4BEE-BA38-2179CF67BE98}"/>
              </a:ext>
            </a:extLst>
          </p:cNvPr>
          <p:cNvCxnSpPr>
            <a:cxnSpLocks/>
          </p:cNvCxnSpPr>
          <p:nvPr/>
        </p:nvCxnSpPr>
        <p:spPr>
          <a:xfrm>
            <a:off x="1060276" y="1252152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D5026DC-079B-427A-B937-BD6B53A92C55}"/>
              </a:ext>
            </a:extLst>
          </p:cNvPr>
          <p:cNvSpPr/>
          <p:nvPr/>
        </p:nvSpPr>
        <p:spPr>
          <a:xfrm>
            <a:off x="1472401" y="1169363"/>
            <a:ext cx="663449" cy="18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>
                <a:latin typeface="Arial" panose="020B0604020202020204" pitchFamily="34" charset="0"/>
                <a:cs typeface="Arial" panose="020B0604020202020204" pitchFamily="34" charset="0"/>
              </a:rPr>
              <a:t>VDDiD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04236-92B7-476A-9C18-BEDE5D38814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804126" y="1351590"/>
            <a:ext cx="0" cy="347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08D82F1E-35E0-4A3D-AC9E-31E07F0A9E6D}"/>
              </a:ext>
            </a:extLst>
          </p:cNvPr>
          <p:cNvSpPr/>
          <p:nvPr/>
        </p:nvSpPr>
        <p:spPr>
          <a:xfrm rot="10614100">
            <a:off x="1804021" y="1913379"/>
            <a:ext cx="141667" cy="26642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F617E-97F5-4703-B3D5-728E4C09F5FE}"/>
              </a:ext>
            </a:extLst>
          </p:cNvPr>
          <p:cNvSpPr txBox="1"/>
          <p:nvPr/>
        </p:nvSpPr>
        <p:spPr>
          <a:xfrm>
            <a:off x="1466639" y="2185070"/>
            <a:ext cx="1885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virally-implicated disease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571C4B-CB9F-4B7D-9E32-76958C1876AE}"/>
              </a:ext>
            </a:extLst>
          </p:cNvPr>
          <p:cNvCxnSpPr>
            <a:cxnSpLocks/>
          </p:cNvCxnSpPr>
          <p:nvPr/>
        </p:nvCxnSpPr>
        <p:spPr>
          <a:xfrm>
            <a:off x="1060276" y="1781879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31EBD-9114-4C16-B250-E415AA233F07}"/>
              </a:ext>
            </a:extLst>
          </p:cNvPr>
          <p:cNvSpPr/>
          <p:nvPr/>
        </p:nvSpPr>
        <p:spPr>
          <a:xfrm>
            <a:off x="1472401" y="1699090"/>
            <a:ext cx="663449" cy="1913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VDD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554487-50D2-460A-A1C1-6FC6A6AC73A7}"/>
              </a:ext>
            </a:extLst>
          </p:cNvPr>
          <p:cNvSpPr/>
          <p:nvPr/>
        </p:nvSpPr>
        <p:spPr>
          <a:xfrm>
            <a:off x="1526280" y="317312"/>
            <a:ext cx="541289" cy="5120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083F9-7354-4C2A-918B-94EFBD001BE1}"/>
              </a:ext>
            </a:extLst>
          </p:cNvPr>
          <p:cNvSpPr txBox="1"/>
          <p:nvPr/>
        </p:nvSpPr>
        <p:spPr>
          <a:xfrm>
            <a:off x="1526280" y="380300"/>
            <a:ext cx="541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C11377-60BE-4C45-A1FC-C732943936F4}"/>
              </a:ext>
            </a:extLst>
          </p:cNvPr>
          <p:cNvCxnSpPr>
            <a:cxnSpLocks/>
          </p:cNvCxnSpPr>
          <p:nvPr/>
        </p:nvCxnSpPr>
        <p:spPr>
          <a:xfrm>
            <a:off x="1798360" y="824716"/>
            <a:ext cx="0" cy="33746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69A993-B2D2-44A5-868E-37B8A7D21913}"/>
              </a:ext>
            </a:extLst>
          </p:cNvPr>
          <p:cNvCxnSpPr>
            <a:cxnSpLocks/>
          </p:cNvCxnSpPr>
          <p:nvPr/>
        </p:nvCxnSpPr>
        <p:spPr>
          <a:xfrm>
            <a:off x="3657918" y="1251849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4D69B-933E-48BE-815A-A36B4A86831C}"/>
              </a:ext>
            </a:extLst>
          </p:cNvPr>
          <p:cNvSpPr/>
          <p:nvPr/>
        </p:nvSpPr>
        <p:spPr>
          <a:xfrm>
            <a:off x="4070043" y="1169060"/>
            <a:ext cx="663449" cy="18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>
                <a:latin typeface="Arial" panose="020B0604020202020204" pitchFamily="34" charset="0"/>
                <a:cs typeface="Arial" panose="020B0604020202020204" pitchFamily="34" charset="0"/>
              </a:rPr>
              <a:t>VDDiD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187B09-A33B-45C6-A9B7-F723A66471D3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4401768" y="1351287"/>
            <a:ext cx="0" cy="347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4E764A85-5FAB-4545-A799-7AC822755952}"/>
              </a:ext>
            </a:extLst>
          </p:cNvPr>
          <p:cNvSpPr/>
          <p:nvPr/>
        </p:nvSpPr>
        <p:spPr>
          <a:xfrm rot="10614100">
            <a:off x="4401663" y="1913076"/>
            <a:ext cx="141667" cy="26642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F699F5-8629-4FE7-A4C7-A2C20BFAAEAB}"/>
              </a:ext>
            </a:extLst>
          </p:cNvPr>
          <p:cNvSpPr txBox="1"/>
          <p:nvPr/>
        </p:nvSpPr>
        <p:spPr>
          <a:xfrm>
            <a:off x="4064281" y="2184767"/>
            <a:ext cx="1885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virally-implicated disease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7C2AE4-F539-47DD-98E0-C2EB4AFA4B5E}"/>
              </a:ext>
            </a:extLst>
          </p:cNvPr>
          <p:cNvCxnSpPr>
            <a:cxnSpLocks/>
          </p:cNvCxnSpPr>
          <p:nvPr/>
        </p:nvCxnSpPr>
        <p:spPr>
          <a:xfrm>
            <a:off x="3657918" y="1781576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781B95-AFBD-4B92-9534-E0A3F485EDFC}"/>
              </a:ext>
            </a:extLst>
          </p:cNvPr>
          <p:cNvSpPr/>
          <p:nvPr/>
        </p:nvSpPr>
        <p:spPr>
          <a:xfrm>
            <a:off x="4070043" y="1698787"/>
            <a:ext cx="663449" cy="1913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VDD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7D559C-762B-46B4-B80E-0232C4B686D8}"/>
              </a:ext>
            </a:extLst>
          </p:cNvPr>
          <p:cNvSpPr/>
          <p:nvPr/>
        </p:nvSpPr>
        <p:spPr>
          <a:xfrm>
            <a:off x="5042690" y="327162"/>
            <a:ext cx="541289" cy="5120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569FD9-B591-4E7C-BCF6-D06E7E356F4A}"/>
              </a:ext>
            </a:extLst>
          </p:cNvPr>
          <p:cNvSpPr txBox="1"/>
          <p:nvPr/>
        </p:nvSpPr>
        <p:spPr>
          <a:xfrm>
            <a:off x="5042690" y="390150"/>
            <a:ext cx="541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5F5B6A-CD04-4135-B1AB-5CC136DB0A66}"/>
              </a:ext>
            </a:extLst>
          </p:cNvPr>
          <p:cNvCxnSpPr>
            <a:cxnSpLocks/>
          </p:cNvCxnSpPr>
          <p:nvPr/>
        </p:nvCxnSpPr>
        <p:spPr>
          <a:xfrm>
            <a:off x="5314770" y="834566"/>
            <a:ext cx="0" cy="33746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4D04F6-2BE0-4E2D-B5F8-FF95D50DC538}"/>
              </a:ext>
            </a:extLst>
          </p:cNvPr>
          <p:cNvCxnSpPr>
            <a:cxnSpLocks/>
          </p:cNvCxnSpPr>
          <p:nvPr/>
        </p:nvCxnSpPr>
        <p:spPr>
          <a:xfrm>
            <a:off x="6313153" y="1249182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6E4C0BF-7CB8-41EB-81E7-F3D41F59246B}"/>
              </a:ext>
            </a:extLst>
          </p:cNvPr>
          <p:cNvSpPr/>
          <p:nvPr/>
        </p:nvSpPr>
        <p:spPr>
          <a:xfrm>
            <a:off x="6725277" y="1169061"/>
            <a:ext cx="801487" cy="16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nVDDiD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E11ED9-EB82-4500-A88E-72A5C3F4FDC8}"/>
              </a:ext>
            </a:extLst>
          </p:cNvPr>
          <p:cNvCxnSpPr>
            <a:cxnSpLocks/>
          </p:cNvCxnSpPr>
          <p:nvPr/>
        </p:nvCxnSpPr>
        <p:spPr>
          <a:xfrm>
            <a:off x="7130893" y="1340259"/>
            <a:ext cx="0" cy="357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88CE91DB-CD2A-4D22-8D37-E9AF6964D218}"/>
              </a:ext>
            </a:extLst>
          </p:cNvPr>
          <p:cNvSpPr/>
          <p:nvPr/>
        </p:nvSpPr>
        <p:spPr>
          <a:xfrm rot="10614100">
            <a:off x="7145484" y="1909895"/>
            <a:ext cx="141667" cy="266421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23B4F0-8AC0-44FD-9659-1001B7A68B29}"/>
              </a:ext>
            </a:extLst>
          </p:cNvPr>
          <p:cNvSpPr txBox="1"/>
          <p:nvPr/>
        </p:nvSpPr>
        <p:spPr>
          <a:xfrm>
            <a:off x="6725277" y="2185993"/>
            <a:ext cx="2167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non-virally implicated disease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C29EBA-AFF5-4251-B42D-0AEF9EB69863}"/>
              </a:ext>
            </a:extLst>
          </p:cNvPr>
          <p:cNvCxnSpPr>
            <a:cxnSpLocks/>
          </p:cNvCxnSpPr>
          <p:nvPr/>
        </p:nvCxnSpPr>
        <p:spPr>
          <a:xfrm>
            <a:off x="6313153" y="1781576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723A1D7-4812-4E08-BF53-11BEDC094E39}"/>
              </a:ext>
            </a:extLst>
          </p:cNvPr>
          <p:cNvSpPr/>
          <p:nvPr/>
        </p:nvSpPr>
        <p:spPr>
          <a:xfrm>
            <a:off x="6725277" y="1698787"/>
            <a:ext cx="809325" cy="1784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>
                <a:latin typeface="Arial" panose="020B0604020202020204" pitchFamily="34" charset="0"/>
                <a:cs typeface="Arial" panose="020B0604020202020204" pitchFamily="34" charset="0"/>
              </a:rPr>
              <a:t>nVDD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F3697F6-4C76-436D-BEC5-597775FB298F}"/>
              </a:ext>
            </a:extLst>
          </p:cNvPr>
          <p:cNvSpPr/>
          <p:nvPr/>
        </p:nvSpPr>
        <p:spPr>
          <a:xfrm>
            <a:off x="6860248" y="327162"/>
            <a:ext cx="541289" cy="5120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2A7813-B3DC-4F81-8F19-0FC7BC4B2A7D}"/>
              </a:ext>
            </a:extLst>
          </p:cNvPr>
          <p:cNvSpPr txBox="1"/>
          <p:nvPr/>
        </p:nvSpPr>
        <p:spPr>
          <a:xfrm>
            <a:off x="6860248" y="390150"/>
            <a:ext cx="541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EFD9B4-CDB3-4B86-8E6B-377BC5936120}"/>
              </a:ext>
            </a:extLst>
          </p:cNvPr>
          <p:cNvCxnSpPr>
            <a:cxnSpLocks/>
          </p:cNvCxnSpPr>
          <p:nvPr/>
        </p:nvCxnSpPr>
        <p:spPr>
          <a:xfrm>
            <a:off x="7132328" y="834566"/>
            <a:ext cx="0" cy="33746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11E3AD-0EA0-4922-8456-7BA8BDFC13A4}"/>
              </a:ext>
            </a:extLst>
          </p:cNvPr>
          <p:cNvCxnSpPr>
            <a:cxnSpLocks/>
          </p:cNvCxnSpPr>
          <p:nvPr/>
        </p:nvCxnSpPr>
        <p:spPr>
          <a:xfrm>
            <a:off x="7530046" y="1251849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59C0D4-D1F4-4851-93D6-5AABAF263927}"/>
              </a:ext>
            </a:extLst>
          </p:cNvPr>
          <p:cNvCxnSpPr>
            <a:cxnSpLocks/>
          </p:cNvCxnSpPr>
          <p:nvPr/>
        </p:nvCxnSpPr>
        <p:spPr>
          <a:xfrm>
            <a:off x="8291967" y="1251546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725C47-D183-4D58-A5C9-2216F1619B03}"/>
              </a:ext>
            </a:extLst>
          </p:cNvPr>
          <p:cNvSpPr/>
          <p:nvPr/>
        </p:nvSpPr>
        <p:spPr>
          <a:xfrm>
            <a:off x="7942170" y="1169059"/>
            <a:ext cx="349797" cy="191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C2552D-1F6F-400F-A2BA-6E0CD6F2EE9A}"/>
              </a:ext>
            </a:extLst>
          </p:cNvPr>
          <p:cNvCxnSpPr>
            <a:cxnSpLocks/>
          </p:cNvCxnSpPr>
          <p:nvPr/>
        </p:nvCxnSpPr>
        <p:spPr>
          <a:xfrm>
            <a:off x="7534602" y="1788226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3FE10B-BB99-432A-8F50-9613E85D1BAC}"/>
              </a:ext>
            </a:extLst>
          </p:cNvPr>
          <p:cNvCxnSpPr>
            <a:cxnSpLocks/>
          </p:cNvCxnSpPr>
          <p:nvPr/>
        </p:nvCxnSpPr>
        <p:spPr>
          <a:xfrm>
            <a:off x="8296523" y="1790572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0E8040F-7AEA-45F7-ACD2-6A56240370D8}"/>
              </a:ext>
            </a:extLst>
          </p:cNvPr>
          <p:cNvSpPr/>
          <p:nvPr/>
        </p:nvSpPr>
        <p:spPr>
          <a:xfrm>
            <a:off x="7946726" y="1705436"/>
            <a:ext cx="349797" cy="191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360572-6FCE-426E-ACC6-13DED268AC88}"/>
              </a:ext>
            </a:extLst>
          </p:cNvPr>
          <p:cNvCxnSpPr>
            <a:cxnSpLocks/>
          </p:cNvCxnSpPr>
          <p:nvPr/>
        </p:nvCxnSpPr>
        <p:spPr>
          <a:xfrm>
            <a:off x="9114263" y="1249182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A59E009-21CF-4CCB-BF65-A76E3D202DFF}"/>
              </a:ext>
            </a:extLst>
          </p:cNvPr>
          <p:cNvSpPr/>
          <p:nvPr/>
        </p:nvSpPr>
        <p:spPr>
          <a:xfrm>
            <a:off x="9526387" y="1159211"/>
            <a:ext cx="801487" cy="167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nVDDiD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355A9-B6C2-423B-AA04-DDC901D74867}"/>
              </a:ext>
            </a:extLst>
          </p:cNvPr>
          <p:cNvCxnSpPr>
            <a:cxnSpLocks/>
          </p:cNvCxnSpPr>
          <p:nvPr/>
        </p:nvCxnSpPr>
        <p:spPr>
          <a:xfrm>
            <a:off x="9932003" y="1330409"/>
            <a:ext cx="0" cy="357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ghtning Bolt 44">
            <a:extLst>
              <a:ext uri="{FF2B5EF4-FFF2-40B4-BE49-F238E27FC236}">
                <a16:creationId xmlns:a16="http://schemas.microsoft.com/office/drawing/2014/main" id="{C03D3E12-9431-45A6-BA9F-A296B0A723B2}"/>
              </a:ext>
            </a:extLst>
          </p:cNvPr>
          <p:cNvSpPr/>
          <p:nvPr/>
        </p:nvSpPr>
        <p:spPr>
          <a:xfrm rot="10614100">
            <a:off x="9946594" y="1900045"/>
            <a:ext cx="141667" cy="266421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D9F103-EF03-4FE6-867A-218D20DA2B17}"/>
              </a:ext>
            </a:extLst>
          </p:cNvPr>
          <p:cNvSpPr txBox="1"/>
          <p:nvPr/>
        </p:nvSpPr>
        <p:spPr>
          <a:xfrm>
            <a:off x="9526387" y="2176143"/>
            <a:ext cx="2167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non-virally implicated disease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FE607E-A9BB-4ABC-AD37-7249D1D9251D}"/>
              </a:ext>
            </a:extLst>
          </p:cNvPr>
          <p:cNvCxnSpPr>
            <a:cxnSpLocks/>
          </p:cNvCxnSpPr>
          <p:nvPr/>
        </p:nvCxnSpPr>
        <p:spPr>
          <a:xfrm>
            <a:off x="9114263" y="1771726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DBCFF8B-73E4-42AB-8255-F7A20160C273}"/>
              </a:ext>
            </a:extLst>
          </p:cNvPr>
          <p:cNvSpPr/>
          <p:nvPr/>
        </p:nvSpPr>
        <p:spPr>
          <a:xfrm>
            <a:off x="9526387" y="1688937"/>
            <a:ext cx="809325" cy="1784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>
                <a:latin typeface="Arial" panose="020B0604020202020204" pitchFamily="34" charset="0"/>
                <a:cs typeface="Arial" panose="020B0604020202020204" pitchFamily="34" charset="0"/>
              </a:rPr>
              <a:t>nVDD</a:t>
            </a: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BFCF01-1F90-43D4-A389-BBDD34EEDA21}"/>
              </a:ext>
            </a:extLst>
          </p:cNvPr>
          <p:cNvSpPr/>
          <p:nvPr/>
        </p:nvSpPr>
        <p:spPr>
          <a:xfrm>
            <a:off x="10643997" y="317312"/>
            <a:ext cx="541289" cy="51206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9B65FB-2BC6-46E1-9F59-1B4DC0F5FA2E}"/>
              </a:ext>
            </a:extLst>
          </p:cNvPr>
          <p:cNvSpPr txBox="1"/>
          <p:nvPr/>
        </p:nvSpPr>
        <p:spPr>
          <a:xfrm>
            <a:off x="10643997" y="380300"/>
            <a:ext cx="541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9EE43C-997A-4351-99EB-FB9AA5B58EBA}"/>
              </a:ext>
            </a:extLst>
          </p:cNvPr>
          <p:cNvCxnSpPr>
            <a:cxnSpLocks/>
          </p:cNvCxnSpPr>
          <p:nvPr/>
        </p:nvCxnSpPr>
        <p:spPr>
          <a:xfrm>
            <a:off x="10916077" y="824716"/>
            <a:ext cx="0" cy="33746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A91C3B-484A-4C70-B974-818BE3D6D69F}"/>
              </a:ext>
            </a:extLst>
          </p:cNvPr>
          <p:cNvCxnSpPr>
            <a:cxnSpLocks/>
          </p:cNvCxnSpPr>
          <p:nvPr/>
        </p:nvCxnSpPr>
        <p:spPr>
          <a:xfrm>
            <a:off x="10331156" y="1241999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F3B3A5-3B95-4AB3-9D05-D365EABEE908}"/>
              </a:ext>
            </a:extLst>
          </p:cNvPr>
          <p:cNvCxnSpPr>
            <a:cxnSpLocks/>
          </p:cNvCxnSpPr>
          <p:nvPr/>
        </p:nvCxnSpPr>
        <p:spPr>
          <a:xfrm>
            <a:off x="11093077" y="1241696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492604E-306A-4293-AB81-97D9014F8CDE}"/>
              </a:ext>
            </a:extLst>
          </p:cNvPr>
          <p:cNvSpPr/>
          <p:nvPr/>
        </p:nvSpPr>
        <p:spPr>
          <a:xfrm>
            <a:off x="10743280" y="1159209"/>
            <a:ext cx="349797" cy="191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8D7274-46BE-4EB4-8EAE-3F64DA5CC7F2}"/>
              </a:ext>
            </a:extLst>
          </p:cNvPr>
          <p:cNvCxnSpPr>
            <a:cxnSpLocks/>
          </p:cNvCxnSpPr>
          <p:nvPr/>
        </p:nvCxnSpPr>
        <p:spPr>
          <a:xfrm>
            <a:off x="10335712" y="1778376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B3C8BA-E3EA-483A-9E6E-A377B098941A}"/>
              </a:ext>
            </a:extLst>
          </p:cNvPr>
          <p:cNvCxnSpPr>
            <a:cxnSpLocks/>
          </p:cNvCxnSpPr>
          <p:nvPr/>
        </p:nvCxnSpPr>
        <p:spPr>
          <a:xfrm>
            <a:off x="11097633" y="1780722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B9C8DA5-469D-4C13-B9C1-66CD2F0EEBA1}"/>
              </a:ext>
            </a:extLst>
          </p:cNvPr>
          <p:cNvSpPr/>
          <p:nvPr/>
        </p:nvSpPr>
        <p:spPr>
          <a:xfrm>
            <a:off x="10747836" y="1695586"/>
            <a:ext cx="349797" cy="191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DAD10F7-884F-4451-90C0-AA5E10A14B87}"/>
              </a:ext>
            </a:extLst>
          </p:cNvPr>
          <p:cNvCxnSpPr>
            <a:cxnSpLocks/>
          </p:cNvCxnSpPr>
          <p:nvPr/>
        </p:nvCxnSpPr>
        <p:spPr>
          <a:xfrm>
            <a:off x="4738435" y="1249485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C43BF6F-27F4-406E-A195-BDF394A65383}"/>
              </a:ext>
            </a:extLst>
          </p:cNvPr>
          <p:cNvCxnSpPr>
            <a:cxnSpLocks/>
          </p:cNvCxnSpPr>
          <p:nvPr/>
        </p:nvCxnSpPr>
        <p:spPr>
          <a:xfrm>
            <a:off x="5500356" y="1249182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B79A4CD-D687-4640-8505-8C99A246752C}"/>
              </a:ext>
            </a:extLst>
          </p:cNvPr>
          <p:cNvSpPr/>
          <p:nvPr/>
        </p:nvSpPr>
        <p:spPr>
          <a:xfrm>
            <a:off x="5150559" y="1166695"/>
            <a:ext cx="349797" cy="191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BBFA49-E5AF-4E73-ADFA-738A72A5BE64}"/>
              </a:ext>
            </a:extLst>
          </p:cNvPr>
          <p:cNvCxnSpPr>
            <a:cxnSpLocks/>
          </p:cNvCxnSpPr>
          <p:nvPr/>
        </p:nvCxnSpPr>
        <p:spPr>
          <a:xfrm>
            <a:off x="4742991" y="1785862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EF8E0F-D554-4B7B-B06B-773CCF74C28F}"/>
              </a:ext>
            </a:extLst>
          </p:cNvPr>
          <p:cNvCxnSpPr>
            <a:cxnSpLocks/>
          </p:cNvCxnSpPr>
          <p:nvPr/>
        </p:nvCxnSpPr>
        <p:spPr>
          <a:xfrm>
            <a:off x="5504912" y="1788208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3B95D15-B539-4316-BEDE-27D75205D263}"/>
              </a:ext>
            </a:extLst>
          </p:cNvPr>
          <p:cNvSpPr/>
          <p:nvPr/>
        </p:nvSpPr>
        <p:spPr>
          <a:xfrm>
            <a:off x="5155115" y="1703072"/>
            <a:ext cx="349797" cy="191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248CD94-1A79-43A7-A938-1B4E632936E3}"/>
              </a:ext>
            </a:extLst>
          </p:cNvPr>
          <p:cNvCxnSpPr>
            <a:cxnSpLocks/>
          </p:cNvCxnSpPr>
          <p:nvPr/>
        </p:nvCxnSpPr>
        <p:spPr>
          <a:xfrm>
            <a:off x="2135490" y="1249485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57BB7F9-0870-49B4-9705-C7F370C35D93}"/>
              </a:ext>
            </a:extLst>
          </p:cNvPr>
          <p:cNvCxnSpPr>
            <a:cxnSpLocks/>
          </p:cNvCxnSpPr>
          <p:nvPr/>
        </p:nvCxnSpPr>
        <p:spPr>
          <a:xfrm>
            <a:off x="2897411" y="1249182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1B9C096-43F4-41C3-95B6-B11564995E98}"/>
              </a:ext>
            </a:extLst>
          </p:cNvPr>
          <p:cNvSpPr/>
          <p:nvPr/>
        </p:nvSpPr>
        <p:spPr>
          <a:xfrm>
            <a:off x="2547614" y="1166695"/>
            <a:ext cx="349797" cy="191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2CB563-C9F7-4A54-979E-888B9DECF256}"/>
              </a:ext>
            </a:extLst>
          </p:cNvPr>
          <p:cNvCxnSpPr>
            <a:cxnSpLocks/>
          </p:cNvCxnSpPr>
          <p:nvPr/>
        </p:nvCxnSpPr>
        <p:spPr>
          <a:xfrm>
            <a:off x="2140046" y="1785862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5BC38FE-5183-4247-BC9D-D7F7F828ADA9}"/>
              </a:ext>
            </a:extLst>
          </p:cNvPr>
          <p:cNvCxnSpPr>
            <a:cxnSpLocks/>
          </p:cNvCxnSpPr>
          <p:nvPr/>
        </p:nvCxnSpPr>
        <p:spPr>
          <a:xfrm>
            <a:off x="2901967" y="1788208"/>
            <a:ext cx="412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D71847D-1FA8-45FC-9C40-48FA86C21CA1}"/>
              </a:ext>
            </a:extLst>
          </p:cNvPr>
          <p:cNvSpPr/>
          <p:nvPr/>
        </p:nvSpPr>
        <p:spPr>
          <a:xfrm>
            <a:off x="2552170" y="1703072"/>
            <a:ext cx="349797" cy="191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E76D21-ADA5-47D2-95DD-549D7F908C0F}"/>
              </a:ext>
            </a:extLst>
          </p:cNvPr>
          <p:cNvSpPr txBox="1"/>
          <p:nvPr/>
        </p:nvSpPr>
        <p:spPr>
          <a:xfrm>
            <a:off x="236113" y="158839"/>
            <a:ext cx="11702602" cy="2537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85CB24-E99A-4446-9728-F1F6D6DEE8B3}"/>
              </a:ext>
            </a:extLst>
          </p:cNvPr>
          <p:cNvSpPr txBox="1"/>
          <p:nvPr/>
        </p:nvSpPr>
        <p:spPr>
          <a:xfrm>
            <a:off x="236113" y="2695977"/>
            <a:ext cx="11702602" cy="4003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506DC-6657-4198-9738-04771D1EA4C1}"/>
              </a:ext>
            </a:extLst>
          </p:cNvPr>
          <p:cNvSpPr txBox="1"/>
          <p:nvPr/>
        </p:nvSpPr>
        <p:spPr>
          <a:xfrm>
            <a:off x="509645" y="1095293"/>
            <a:ext cx="28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C00A5EA-519F-490B-8A8E-C4A6BA4B51A6}"/>
              </a:ext>
            </a:extLst>
          </p:cNvPr>
          <p:cNvSpPr txBox="1"/>
          <p:nvPr/>
        </p:nvSpPr>
        <p:spPr>
          <a:xfrm>
            <a:off x="509645" y="4543678"/>
            <a:ext cx="285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2711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Chen</dc:creator>
  <cp:lastModifiedBy>Frank Chen</cp:lastModifiedBy>
  <cp:revision>8</cp:revision>
  <dcterms:created xsi:type="dcterms:W3CDTF">2019-01-24T04:45:08Z</dcterms:created>
  <dcterms:modified xsi:type="dcterms:W3CDTF">2019-01-24T04:56:53Z</dcterms:modified>
</cp:coreProperties>
</file>