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notesMasterIdLst>
    <p:notesMasterId r:id="rId30"/>
  </p:notesMasterIdLst>
  <p:sldIdLst>
    <p:sldId id="256" r:id="rId2"/>
    <p:sldId id="278" r:id="rId3"/>
    <p:sldId id="279" r:id="rId4"/>
    <p:sldId id="281" r:id="rId5"/>
    <p:sldId id="286" r:id="rId6"/>
    <p:sldId id="280" r:id="rId7"/>
    <p:sldId id="292" r:id="rId8"/>
    <p:sldId id="294" r:id="rId9"/>
    <p:sldId id="304" r:id="rId10"/>
    <p:sldId id="296" r:id="rId11"/>
    <p:sldId id="298" r:id="rId12"/>
    <p:sldId id="299" r:id="rId13"/>
    <p:sldId id="301" r:id="rId14"/>
    <p:sldId id="302" r:id="rId15"/>
    <p:sldId id="303" r:id="rId16"/>
    <p:sldId id="282" r:id="rId17"/>
    <p:sldId id="277" r:id="rId18"/>
    <p:sldId id="273" r:id="rId19"/>
    <p:sldId id="287" r:id="rId20"/>
    <p:sldId id="284" r:id="rId21"/>
    <p:sldId id="285" r:id="rId22"/>
    <p:sldId id="288" r:id="rId23"/>
    <p:sldId id="290" r:id="rId24"/>
    <p:sldId id="291" r:id="rId25"/>
    <p:sldId id="293" r:id="rId26"/>
    <p:sldId id="295" r:id="rId27"/>
    <p:sldId id="297" r:id="rId28"/>
    <p:sldId id="28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ING YAN" initials="SY" lastIdx="1" clrIdx="0">
    <p:extLst>
      <p:ext uri="{19B8F6BF-5375-455C-9EA6-DF929625EA0E}">
        <p15:presenceInfo xmlns:p15="http://schemas.microsoft.com/office/powerpoint/2012/main" userId="S::syan52@wisc.edu::014a98ab-5e3a-47c3-a189-c8ba3d05116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80217"/>
    <a:srgbClr val="A73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2" autoAdjust="0"/>
    <p:restoredTop sz="74588"/>
  </p:normalViewPr>
  <p:slideViewPr>
    <p:cSldViewPr snapToGrid="0" snapToObjects="1">
      <p:cViewPr varScale="1">
        <p:scale>
          <a:sx n="93" d="100"/>
          <a:sy n="93" d="100"/>
        </p:scale>
        <p:origin x="1176" y="19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CB33F3-86F2-0649-ABEF-DE4FDC52D20A}" type="doc">
      <dgm:prSet loTypeId="urn:microsoft.com/office/officeart/2005/8/layout/hierarchy1" loCatId="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803E8E6-1CDB-2B4C-9E2D-F97F083FA788}">
      <dgm:prSet phldrT="[Text]" custT="1"/>
      <dgm:spPr/>
      <dgm:t>
        <a:bodyPr/>
        <a:lstStyle/>
        <a:p>
          <a:r>
            <a:rPr lang="en-US" altLang="zh-CN" sz="1600" dirty="0"/>
            <a:t>Data</a:t>
          </a:r>
          <a:r>
            <a:rPr lang="zh-CN" altLang="en-US" sz="1600" dirty="0"/>
            <a:t> </a:t>
          </a:r>
          <a:r>
            <a:rPr lang="en-US" altLang="zh-CN" sz="1600" dirty="0"/>
            <a:t>Describe</a:t>
          </a:r>
          <a:endParaRPr lang="en-US" sz="1600" dirty="0"/>
        </a:p>
      </dgm:t>
    </dgm:pt>
    <dgm:pt modelId="{93DA2960-9AD6-7648-B7FE-486AEDC785AA}" type="parTrans" cxnId="{285ACB51-D476-BE4E-B4C6-A9A200738346}">
      <dgm:prSet/>
      <dgm:spPr/>
      <dgm:t>
        <a:bodyPr/>
        <a:lstStyle/>
        <a:p>
          <a:endParaRPr lang="en-US"/>
        </a:p>
      </dgm:t>
    </dgm:pt>
    <dgm:pt modelId="{D2337808-7CC6-8C48-A533-80D9BA01B2F3}" type="sibTrans" cxnId="{285ACB51-D476-BE4E-B4C6-A9A200738346}">
      <dgm:prSet/>
      <dgm:spPr/>
      <dgm:t>
        <a:bodyPr/>
        <a:lstStyle/>
        <a:p>
          <a:endParaRPr lang="en-US"/>
        </a:p>
      </dgm:t>
    </dgm:pt>
    <dgm:pt modelId="{3EF05E72-9AD8-AD47-AF18-905266646E1A}">
      <dgm:prSet phldrT="[Text]"/>
      <dgm:spPr/>
      <dgm:t>
        <a:bodyPr/>
        <a:lstStyle/>
        <a:p>
          <a:r>
            <a:rPr lang="en-US" altLang="zh-CN" dirty="0"/>
            <a:t>Predictions</a:t>
          </a:r>
          <a:endParaRPr lang="en-US" dirty="0"/>
        </a:p>
      </dgm:t>
    </dgm:pt>
    <dgm:pt modelId="{933EBF0F-CF40-A74D-8C94-FF090B9BCA13}" type="parTrans" cxnId="{A5A98C0C-C67F-BF49-930D-EB18FEB520A3}">
      <dgm:prSet/>
      <dgm:spPr/>
      <dgm:t>
        <a:bodyPr/>
        <a:lstStyle/>
        <a:p>
          <a:endParaRPr lang="en-US"/>
        </a:p>
      </dgm:t>
    </dgm:pt>
    <dgm:pt modelId="{4266244F-3323-A645-9BF7-A93806E6F6CE}" type="sibTrans" cxnId="{A5A98C0C-C67F-BF49-930D-EB18FEB520A3}">
      <dgm:prSet/>
      <dgm:spPr/>
      <dgm:t>
        <a:bodyPr/>
        <a:lstStyle/>
        <a:p>
          <a:endParaRPr lang="en-US"/>
        </a:p>
      </dgm:t>
    </dgm:pt>
    <dgm:pt modelId="{39450A1F-E8D2-1745-9AD5-6ED97C0D4E30}">
      <dgm:prSet phldrT="[Text]" phldr="1"/>
      <dgm:spPr/>
      <dgm:t>
        <a:bodyPr/>
        <a:lstStyle/>
        <a:p>
          <a:endParaRPr lang="en-US" dirty="0"/>
        </a:p>
      </dgm:t>
    </dgm:pt>
    <dgm:pt modelId="{390D92F5-A2F5-3547-98B4-4F5655C8E430}" type="parTrans" cxnId="{1A7C5BCC-C605-1B44-8AAD-72363A317F23}">
      <dgm:prSet/>
      <dgm:spPr/>
      <dgm:t>
        <a:bodyPr/>
        <a:lstStyle/>
        <a:p>
          <a:endParaRPr lang="en-US"/>
        </a:p>
      </dgm:t>
    </dgm:pt>
    <dgm:pt modelId="{1F1EB7FF-BCCB-B040-AF83-8DF98080922A}" type="sibTrans" cxnId="{1A7C5BCC-C605-1B44-8AAD-72363A317F23}">
      <dgm:prSet/>
      <dgm:spPr/>
      <dgm:t>
        <a:bodyPr/>
        <a:lstStyle/>
        <a:p>
          <a:endParaRPr lang="en-US"/>
        </a:p>
      </dgm:t>
    </dgm:pt>
    <dgm:pt modelId="{FF5996C7-BAAB-E640-AB9C-15AE44A4319A}">
      <dgm:prSet phldrT="[Text]" phldr="1"/>
      <dgm:spPr/>
      <dgm:t>
        <a:bodyPr/>
        <a:lstStyle/>
        <a:p>
          <a:endParaRPr lang="en-US" dirty="0"/>
        </a:p>
      </dgm:t>
    </dgm:pt>
    <dgm:pt modelId="{9F63AA4B-DB24-E247-86B1-2B128B37AECB}" type="parTrans" cxnId="{525CADB1-CABF-4746-97D4-8BA459BEDAA8}">
      <dgm:prSet/>
      <dgm:spPr/>
      <dgm:t>
        <a:bodyPr/>
        <a:lstStyle/>
        <a:p>
          <a:endParaRPr lang="en-US"/>
        </a:p>
      </dgm:t>
    </dgm:pt>
    <dgm:pt modelId="{1F639131-7F09-6545-BAEE-F932EB513262}" type="sibTrans" cxnId="{525CADB1-CABF-4746-97D4-8BA459BEDAA8}">
      <dgm:prSet/>
      <dgm:spPr/>
      <dgm:t>
        <a:bodyPr/>
        <a:lstStyle/>
        <a:p>
          <a:endParaRPr lang="en-US"/>
        </a:p>
      </dgm:t>
    </dgm:pt>
    <dgm:pt modelId="{302C407E-DB5D-5E4B-B914-A341A099D17A}">
      <dgm:prSet phldrT="[Text]"/>
      <dgm:spPr/>
      <dgm:t>
        <a:bodyPr/>
        <a:lstStyle/>
        <a:p>
          <a:r>
            <a:rPr lang="en-US" altLang="zh-CN" dirty="0"/>
            <a:t>Casual</a:t>
          </a:r>
          <a:r>
            <a:rPr lang="zh-CN" altLang="en-US" dirty="0"/>
            <a:t> </a:t>
          </a:r>
          <a:r>
            <a:rPr lang="en-US" altLang="zh-CN" dirty="0"/>
            <a:t>Inference</a:t>
          </a:r>
          <a:endParaRPr lang="en-US" dirty="0"/>
        </a:p>
      </dgm:t>
    </dgm:pt>
    <dgm:pt modelId="{26B20D2A-79C7-3C4E-B47D-7CC850516548}" type="parTrans" cxnId="{EC3C6D81-01DA-E84A-AB36-77A9B18D9680}">
      <dgm:prSet/>
      <dgm:spPr/>
      <dgm:t>
        <a:bodyPr/>
        <a:lstStyle/>
        <a:p>
          <a:endParaRPr lang="en-US"/>
        </a:p>
      </dgm:t>
    </dgm:pt>
    <dgm:pt modelId="{0B1FD31A-746B-4C44-A690-AD499B826623}" type="sibTrans" cxnId="{EC3C6D81-01DA-E84A-AB36-77A9B18D9680}">
      <dgm:prSet/>
      <dgm:spPr/>
      <dgm:t>
        <a:bodyPr/>
        <a:lstStyle/>
        <a:p>
          <a:endParaRPr lang="en-US"/>
        </a:p>
      </dgm:t>
    </dgm:pt>
    <dgm:pt modelId="{91EE588C-F205-0347-ADCC-4165A89D7FFB}">
      <dgm:prSet phldrT="[Text]" phldr="1"/>
      <dgm:spPr/>
      <dgm:t>
        <a:bodyPr/>
        <a:lstStyle/>
        <a:p>
          <a:endParaRPr lang="en-US" dirty="0"/>
        </a:p>
      </dgm:t>
    </dgm:pt>
    <dgm:pt modelId="{FC74914E-3D3C-C344-9F0E-274B6445C13B}" type="parTrans" cxnId="{BB4F4561-668A-574B-8E07-DECBE7FF8C9F}">
      <dgm:prSet/>
      <dgm:spPr/>
      <dgm:t>
        <a:bodyPr/>
        <a:lstStyle/>
        <a:p>
          <a:endParaRPr lang="en-US"/>
        </a:p>
      </dgm:t>
    </dgm:pt>
    <dgm:pt modelId="{E977ACED-3F69-0C47-8574-AB6A98C60BC2}" type="sibTrans" cxnId="{BB4F4561-668A-574B-8E07-DECBE7FF8C9F}">
      <dgm:prSet/>
      <dgm:spPr/>
      <dgm:t>
        <a:bodyPr/>
        <a:lstStyle/>
        <a:p>
          <a:endParaRPr lang="en-US"/>
        </a:p>
      </dgm:t>
    </dgm:pt>
    <dgm:pt modelId="{5563A419-26DD-3442-9EB7-C6267EB399FF}">
      <dgm:prSet/>
      <dgm:spPr/>
      <dgm:t>
        <a:bodyPr/>
        <a:lstStyle/>
        <a:p>
          <a:endParaRPr lang="en-US"/>
        </a:p>
      </dgm:t>
    </dgm:pt>
    <dgm:pt modelId="{97F4AED8-4FBC-4E44-B2DC-E0794F5765DA}" type="parTrans" cxnId="{6712DB8B-E8E8-7647-B016-4870A20F5CB7}">
      <dgm:prSet/>
      <dgm:spPr/>
      <dgm:t>
        <a:bodyPr/>
        <a:lstStyle/>
        <a:p>
          <a:endParaRPr lang="en-US"/>
        </a:p>
      </dgm:t>
    </dgm:pt>
    <dgm:pt modelId="{DF35EFB9-DB72-794B-B4E3-757DD538B015}" type="sibTrans" cxnId="{6712DB8B-E8E8-7647-B016-4870A20F5CB7}">
      <dgm:prSet/>
      <dgm:spPr/>
      <dgm:t>
        <a:bodyPr/>
        <a:lstStyle/>
        <a:p>
          <a:endParaRPr lang="en-US"/>
        </a:p>
      </dgm:t>
    </dgm:pt>
    <dgm:pt modelId="{F9C4B8F7-8A2C-6644-8BE2-CB5D23511B09}">
      <dgm:prSet/>
      <dgm:spPr/>
      <dgm:t>
        <a:bodyPr/>
        <a:lstStyle/>
        <a:p>
          <a:endParaRPr lang="en-US"/>
        </a:p>
      </dgm:t>
    </dgm:pt>
    <dgm:pt modelId="{C050F9D0-51D8-464E-B360-6E49D26C90FB}" type="parTrans" cxnId="{494698E8-BB9F-B241-AFC2-E43EBFFE9741}">
      <dgm:prSet/>
      <dgm:spPr/>
      <dgm:t>
        <a:bodyPr/>
        <a:lstStyle/>
        <a:p>
          <a:endParaRPr lang="en-US"/>
        </a:p>
      </dgm:t>
    </dgm:pt>
    <dgm:pt modelId="{3C3AD1E2-807A-5D47-8618-CCACC138836B}" type="sibTrans" cxnId="{494698E8-BB9F-B241-AFC2-E43EBFFE9741}">
      <dgm:prSet/>
      <dgm:spPr/>
      <dgm:t>
        <a:bodyPr/>
        <a:lstStyle/>
        <a:p>
          <a:endParaRPr lang="en-US"/>
        </a:p>
      </dgm:t>
    </dgm:pt>
    <dgm:pt modelId="{B6937A82-2D81-A748-B91D-FDD39B370AF7}" type="pres">
      <dgm:prSet presAssocID="{25CB33F3-86F2-0649-ABEF-DE4FDC52D20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7B15C63-AAC6-A846-988E-F02F85F59678}" type="pres">
      <dgm:prSet presAssocID="{C803E8E6-1CDB-2B4C-9E2D-F97F083FA788}" presName="hierRoot1" presStyleCnt="0"/>
      <dgm:spPr/>
    </dgm:pt>
    <dgm:pt modelId="{A7E10E6E-B1E8-8041-9655-92228228B893}" type="pres">
      <dgm:prSet presAssocID="{C803E8E6-1CDB-2B4C-9E2D-F97F083FA788}" presName="composite" presStyleCnt="0"/>
      <dgm:spPr/>
    </dgm:pt>
    <dgm:pt modelId="{5B275604-BA4D-C546-BDD3-DE77AF415C3A}" type="pres">
      <dgm:prSet presAssocID="{C803E8E6-1CDB-2B4C-9E2D-F97F083FA788}" presName="background" presStyleLbl="node0" presStyleIdx="0" presStyleCnt="1"/>
      <dgm:spPr/>
    </dgm:pt>
    <dgm:pt modelId="{162928DC-CD6C-514C-9967-4563C4DB3E95}" type="pres">
      <dgm:prSet presAssocID="{C803E8E6-1CDB-2B4C-9E2D-F97F083FA788}" presName="text" presStyleLbl="fgAcc0" presStyleIdx="0" presStyleCnt="1" custScaleX="72222" custScaleY="26247">
        <dgm:presLayoutVars>
          <dgm:chPref val="3"/>
        </dgm:presLayoutVars>
      </dgm:prSet>
      <dgm:spPr/>
    </dgm:pt>
    <dgm:pt modelId="{8718FAD4-7D9E-A647-A3D9-293907BD77FF}" type="pres">
      <dgm:prSet presAssocID="{C803E8E6-1CDB-2B4C-9E2D-F97F083FA788}" presName="hierChild2" presStyleCnt="0"/>
      <dgm:spPr/>
    </dgm:pt>
    <dgm:pt modelId="{ABFCA48D-26D5-AD4A-9545-EE3A4AC33D15}" type="pres">
      <dgm:prSet presAssocID="{933EBF0F-CF40-A74D-8C94-FF090B9BCA13}" presName="Name10" presStyleLbl="parChTrans1D2" presStyleIdx="0" presStyleCnt="2"/>
      <dgm:spPr/>
    </dgm:pt>
    <dgm:pt modelId="{294B0A1F-A84B-9246-815A-B1E3E8F2E761}" type="pres">
      <dgm:prSet presAssocID="{3EF05E72-9AD8-AD47-AF18-905266646E1A}" presName="hierRoot2" presStyleCnt="0"/>
      <dgm:spPr/>
    </dgm:pt>
    <dgm:pt modelId="{BCEF3291-A56B-B147-9CB6-98143F34EE2D}" type="pres">
      <dgm:prSet presAssocID="{3EF05E72-9AD8-AD47-AF18-905266646E1A}" presName="composite2" presStyleCnt="0"/>
      <dgm:spPr/>
    </dgm:pt>
    <dgm:pt modelId="{7EDCC667-C01C-A543-A79B-837479A9686B}" type="pres">
      <dgm:prSet presAssocID="{3EF05E72-9AD8-AD47-AF18-905266646E1A}" presName="background2" presStyleLbl="node2" presStyleIdx="0" presStyleCnt="2"/>
      <dgm:spPr/>
    </dgm:pt>
    <dgm:pt modelId="{BA6A3FA7-71CC-0546-838F-2752A33BD32C}" type="pres">
      <dgm:prSet presAssocID="{3EF05E72-9AD8-AD47-AF18-905266646E1A}" presName="text2" presStyleLbl="fgAcc2" presStyleIdx="0" presStyleCnt="2" custScaleX="48584" custScaleY="25570">
        <dgm:presLayoutVars>
          <dgm:chPref val="3"/>
        </dgm:presLayoutVars>
      </dgm:prSet>
      <dgm:spPr/>
    </dgm:pt>
    <dgm:pt modelId="{72F45A31-EFEF-C948-A238-E08B39BCE9C8}" type="pres">
      <dgm:prSet presAssocID="{3EF05E72-9AD8-AD47-AF18-905266646E1A}" presName="hierChild3" presStyleCnt="0"/>
      <dgm:spPr/>
    </dgm:pt>
    <dgm:pt modelId="{70EFE9AB-3E72-1547-AB9E-E6F6A316FF2C}" type="pres">
      <dgm:prSet presAssocID="{390D92F5-A2F5-3547-98B4-4F5655C8E430}" presName="Name17" presStyleLbl="parChTrans1D3" presStyleIdx="0" presStyleCnt="5"/>
      <dgm:spPr/>
    </dgm:pt>
    <dgm:pt modelId="{6983F5BF-832C-7640-B205-011B0AE85C6B}" type="pres">
      <dgm:prSet presAssocID="{39450A1F-E8D2-1745-9AD5-6ED97C0D4E30}" presName="hierRoot3" presStyleCnt="0"/>
      <dgm:spPr/>
    </dgm:pt>
    <dgm:pt modelId="{F66E61A4-D5E9-AF4E-8048-F4056A2E42A5}" type="pres">
      <dgm:prSet presAssocID="{39450A1F-E8D2-1745-9AD5-6ED97C0D4E30}" presName="composite3" presStyleCnt="0"/>
      <dgm:spPr/>
    </dgm:pt>
    <dgm:pt modelId="{63D18070-62BC-C940-A985-ACA7F650D92D}" type="pres">
      <dgm:prSet presAssocID="{39450A1F-E8D2-1745-9AD5-6ED97C0D4E30}" presName="background3" presStyleLbl="node3" presStyleIdx="0" presStyleCnt="5"/>
      <dgm:spPr/>
    </dgm:pt>
    <dgm:pt modelId="{0D44074E-90BB-BB4A-B33F-9BC41A4A2678}" type="pres">
      <dgm:prSet presAssocID="{39450A1F-E8D2-1745-9AD5-6ED97C0D4E30}" presName="text3" presStyleLbl="fgAcc3" presStyleIdx="0" presStyleCnt="5" custScaleX="55595" custScaleY="23293">
        <dgm:presLayoutVars>
          <dgm:chPref val="3"/>
        </dgm:presLayoutVars>
      </dgm:prSet>
      <dgm:spPr/>
    </dgm:pt>
    <dgm:pt modelId="{B24D1FEA-FC9A-5B4A-9A07-05C13CBD1C47}" type="pres">
      <dgm:prSet presAssocID="{39450A1F-E8D2-1745-9AD5-6ED97C0D4E30}" presName="hierChild4" presStyleCnt="0"/>
      <dgm:spPr/>
    </dgm:pt>
    <dgm:pt modelId="{B1C6D753-F707-CF40-842F-5F52F7C3042B}" type="pres">
      <dgm:prSet presAssocID="{C050F9D0-51D8-464E-B360-6E49D26C90FB}" presName="Name17" presStyleLbl="parChTrans1D3" presStyleIdx="1" presStyleCnt="5"/>
      <dgm:spPr/>
    </dgm:pt>
    <dgm:pt modelId="{C83445D9-E33A-B44A-B4F9-A3A9A1DA74AF}" type="pres">
      <dgm:prSet presAssocID="{F9C4B8F7-8A2C-6644-8BE2-CB5D23511B09}" presName="hierRoot3" presStyleCnt="0"/>
      <dgm:spPr/>
    </dgm:pt>
    <dgm:pt modelId="{873E4E70-BE31-AC40-9107-C3B2181E6B2F}" type="pres">
      <dgm:prSet presAssocID="{F9C4B8F7-8A2C-6644-8BE2-CB5D23511B09}" presName="composite3" presStyleCnt="0"/>
      <dgm:spPr/>
    </dgm:pt>
    <dgm:pt modelId="{B6F04E5C-AA8E-5541-AAF6-05C52576C4D5}" type="pres">
      <dgm:prSet presAssocID="{F9C4B8F7-8A2C-6644-8BE2-CB5D23511B09}" presName="background3" presStyleLbl="node3" presStyleIdx="1" presStyleCnt="5"/>
      <dgm:spPr/>
    </dgm:pt>
    <dgm:pt modelId="{90407A96-33BF-DC44-9F53-B6DB43395B8D}" type="pres">
      <dgm:prSet presAssocID="{F9C4B8F7-8A2C-6644-8BE2-CB5D23511B09}" presName="text3" presStyleLbl="fgAcc3" presStyleIdx="1" presStyleCnt="5" custScaleX="55168" custScaleY="27424">
        <dgm:presLayoutVars>
          <dgm:chPref val="3"/>
        </dgm:presLayoutVars>
      </dgm:prSet>
      <dgm:spPr/>
    </dgm:pt>
    <dgm:pt modelId="{DE84E904-CD34-284B-8373-511DE9D7F3AC}" type="pres">
      <dgm:prSet presAssocID="{F9C4B8F7-8A2C-6644-8BE2-CB5D23511B09}" presName="hierChild4" presStyleCnt="0"/>
      <dgm:spPr/>
    </dgm:pt>
    <dgm:pt modelId="{043039AD-D502-7744-8788-B97CBAE752A5}" type="pres">
      <dgm:prSet presAssocID="{9F63AA4B-DB24-E247-86B1-2B128B37AECB}" presName="Name17" presStyleLbl="parChTrans1D3" presStyleIdx="2" presStyleCnt="5"/>
      <dgm:spPr/>
    </dgm:pt>
    <dgm:pt modelId="{D86D2E20-6A55-524C-967B-7C034310A8F3}" type="pres">
      <dgm:prSet presAssocID="{FF5996C7-BAAB-E640-AB9C-15AE44A4319A}" presName="hierRoot3" presStyleCnt="0"/>
      <dgm:spPr/>
    </dgm:pt>
    <dgm:pt modelId="{8E60E185-B1B1-C145-BC64-948D91B71C88}" type="pres">
      <dgm:prSet presAssocID="{FF5996C7-BAAB-E640-AB9C-15AE44A4319A}" presName="composite3" presStyleCnt="0"/>
      <dgm:spPr/>
    </dgm:pt>
    <dgm:pt modelId="{3B302F92-4411-9848-B5AB-3781E5CC8738}" type="pres">
      <dgm:prSet presAssocID="{FF5996C7-BAAB-E640-AB9C-15AE44A4319A}" presName="background3" presStyleLbl="node3" presStyleIdx="2" presStyleCnt="5"/>
      <dgm:spPr/>
    </dgm:pt>
    <dgm:pt modelId="{C9BF91B5-84F0-C941-B4DF-7B75249CC947}" type="pres">
      <dgm:prSet presAssocID="{FF5996C7-BAAB-E640-AB9C-15AE44A4319A}" presName="text3" presStyleLbl="fgAcc3" presStyleIdx="2" presStyleCnt="5" custScaleX="61361" custScaleY="28048">
        <dgm:presLayoutVars>
          <dgm:chPref val="3"/>
        </dgm:presLayoutVars>
      </dgm:prSet>
      <dgm:spPr/>
    </dgm:pt>
    <dgm:pt modelId="{91A1BF34-4B32-234B-B136-33A97D22476D}" type="pres">
      <dgm:prSet presAssocID="{FF5996C7-BAAB-E640-AB9C-15AE44A4319A}" presName="hierChild4" presStyleCnt="0"/>
      <dgm:spPr/>
    </dgm:pt>
    <dgm:pt modelId="{45F38E8D-AB30-B248-A8DF-651FC22D0A88}" type="pres">
      <dgm:prSet presAssocID="{26B20D2A-79C7-3C4E-B47D-7CC850516548}" presName="Name10" presStyleLbl="parChTrans1D2" presStyleIdx="1" presStyleCnt="2"/>
      <dgm:spPr/>
    </dgm:pt>
    <dgm:pt modelId="{F9FC3EBC-1405-7641-92A6-D84B590D5119}" type="pres">
      <dgm:prSet presAssocID="{302C407E-DB5D-5E4B-B914-A341A099D17A}" presName="hierRoot2" presStyleCnt="0"/>
      <dgm:spPr/>
    </dgm:pt>
    <dgm:pt modelId="{F0C27C35-3674-CA46-A89C-56D073D80188}" type="pres">
      <dgm:prSet presAssocID="{302C407E-DB5D-5E4B-B914-A341A099D17A}" presName="composite2" presStyleCnt="0"/>
      <dgm:spPr/>
    </dgm:pt>
    <dgm:pt modelId="{52659073-1FAF-484E-8F2D-20FC0F381494}" type="pres">
      <dgm:prSet presAssocID="{302C407E-DB5D-5E4B-B914-A341A099D17A}" presName="background2" presStyleLbl="node2" presStyleIdx="1" presStyleCnt="2"/>
      <dgm:spPr/>
    </dgm:pt>
    <dgm:pt modelId="{49F0EEAE-A4DA-EC42-A67D-664FC39B59F3}" type="pres">
      <dgm:prSet presAssocID="{302C407E-DB5D-5E4B-B914-A341A099D17A}" presName="text2" presStyleLbl="fgAcc2" presStyleIdx="1" presStyleCnt="2" custScaleX="64090" custScaleY="28888" custLinFactNeighborX="-2240">
        <dgm:presLayoutVars>
          <dgm:chPref val="3"/>
        </dgm:presLayoutVars>
      </dgm:prSet>
      <dgm:spPr/>
    </dgm:pt>
    <dgm:pt modelId="{27023C33-AC13-9C49-B6B9-419E747E046D}" type="pres">
      <dgm:prSet presAssocID="{302C407E-DB5D-5E4B-B914-A341A099D17A}" presName="hierChild3" presStyleCnt="0"/>
      <dgm:spPr/>
    </dgm:pt>
    <dgm:pt modelId="{2B24F2D9-6EA2-044F-B794-1E0852E403E5}" type="pres">
      <dgm:prSet presAssocID="{FC74914E-3D3C-C344-9F0E-274B6445C13B}" presName="Name17" presStyleLbl="parChTrans1D3" presStyleIdx="3" presStyleCnt="5"/>
      <dgm:spPr/>
    </dgm:pt>
    <dgm:pt modelId="{7DB6BFEE-52F9-E044-8EDC-F9C8DA4BAC7D}" type="pres">
      <dgm:prSet presAssocID="{91EE588C-F205-0347-ADCC-4165A89D7FFB}" presName="hierRoot3" presStyleCnt="0"/>
      <dgm:spPr/>
    </dgm:pt>
    <dgm:pt modelId="{FD4A52E8-9EC7-2C44-80C2-D8E076074754}" type="pres">
      <dgm:prSet presAssocID="{91EE588C-F205-0347-ADCC-4165A89D7FFB}" presName="composite3" presStyleCnt="0"/>
      <dgm:spPr/>
    </dgm:pt>
    <dgm:pt modelId="{C9CC5160-182C-5241-A338-AF7270FA34DB}" type="pres">
      <dgm:prSet presAssocID="{91EE588C-F205-0347-ADCC-4165A89D7FFB}" presName="background3" presStyleLbl="node3" presStyleIdx="3" presStyleCnt="5"/>
      <dgm:spPr/>
    </dgm:pt>
    <dgm:pt modelId="{6BBF301E-C092-B04F-9C7A-4E99A67B40DE}" type="pres">
      <dgm:prSet presAssocID="{91EE588C-F205-0347-ADCC-4165A89D7FFB}" presName="text3" presStyleLbl="fgAcc3" presStyleIdx="3" presStyleCnt="5" custScaleX="63892" custScaleY="24588" custLinFactNeighborX="-2240">
        <dgm:presLayoutVars>
          <dgm:chPref val="3"/>
        </dgm:presLayoutVars>
      </dgm:prSet>
      <dgm:spPr/>
    </dgm:pt>
    <dgm:pt modelId="{A320884F-740A-5F45-9BA6-EFD8BCFF5E31}" type="pres">
      <dgm:prSet presAssocID="{91EE588C-F205-0347-ADCC-4165A89D7FFB}" presName="hierChild4" presStyleCnt="0"/>
      <dgm:spPr/>
    </dgm:pt>
    <dgm:pt modelId="{D738C9BB-10C0-B340-AEAF-B624DA02DF29}" type="pres">
      <dgm:prSet presAssocID="{97F4AED8-4FBC-4E44-B2DC-E0794F5765DA}" presName="Name17" presStyleLbl="parChTrans1D3" presStyleIdx="4" presStyleCnt="5"/>
      <dgm:spPr/>
    </dgm:pt>
    <dgm:pt modelId="{CBC670E3-3F8B-FA4F-A538-30D618788E97}" type="pres">
      <dgm:prSet presAssocID="{5563A419-26DD-3442-9EB7-C6267EB399FF}" presName="hierRoot3" presStyleCnt="0"/>
      <dgm:spPr/>
    </dgm:pt>
    <dgm:pt modelId="{516AA845-7DE3-2F45-88D9-862E567FE34F}" type="pres">
      <dgm:prSet presAssocID="{5563A419-26DD-3442-9EB7-C6267EB399FF}" presName="composite3" presStyleCnt="0"/>
      <dgm:spPr/>
    </dgm:pt>
    <dgm:pt modelId="{A31EC3D2-5F53-A443-A8D8-FF3CF9B55A10}" type="pres">
      <dgm:prSet presAssocID="{5563A419-26DD-3442-9EB7-C6267EB399FF}" presName="background3" presStyleLbl="node3" presStyleIdx="4" presStyleCnt="5"/>
      <dgm:spPr/>
    </dgm:pt>
    <dgm:pt modelId="{3C30C775-BD85-9242-AA3D-5067BE54A4CA}" type="pres">
      <dgm:prSet presAssocID="{5563A419-26DD-3442-9EB7-C6267EB399FF}" presName="text3" presStyleLbl="fgAcc3" presStyleIdx="4" presStyleCnt="5" custScaleX="47871" custScaleY="28783">
        <dgm:presLayoutVars>
          <dgm:chPref val="3"/>
        </dgm:presLayoutVars>
      </dgm:prSet>
      <dgm:spPr/>
    </dgm:pt>
    <dgm:pt modelId="{91F42FCA-26FF-8C40-A4EF-FDD2FEF4E2F4}" type="pres">
      <dgm:prSet presAssocID="{5563A419-26DD-3442-9EB7-C6267EB399FF}" presName="hierChild4" presStyleCnt="0"/>
      <dgm:spPr/>
    </dgm:pt>
  </dgm:ptLst>
  <dgm:cxnLst>
    <dgm:cxn modelId="{36968E04-D1F5-604B-B5F4-E767A139DAB3}" type="presOf" srcId="{9F63AA4B-DB24-E247-86B1-2B128B37AECB}" destId="{043039AD-D502-7744-8788-B97CBAE752A5}" srcOrd="0" destOrd="0" presId="urn:microsoft.com/office/officeart/2005/8/layout/hierarchy1"/>
    <dgm:cxn modelId="{FBDA4609-BAC0-0344-9A8E-2E8A19A9A8B7}" type="presOf" srcId="{390D92F5-A2F5-3547-98B4-4F5655C8E430}" destId="{70EFE9AB-3E72-1547-AB9E-E6F6A316FF2C}" srcOrd="0" destOrd="0" presId="urn:microsoft.com/office/officeart/2005/8/layout/hierarchy1"/>
    <dgm:cxn modelId="{A5A98C0C-C67F-BF49-930D-EB18FEB520A3}" srcId="{C803E8E6-1CDB-2B4C-9E2D-F97F083FA788}" destId="{3EF05E72-9AD8-AD47-AF18-905266646E1A}" srcOrd="0" destOrd="0" parTransId="{933EBF0F-CF40-A74D-8C94-FF090B9BCA13}" sibTransId="{4266244F-3323-A645-9BF7-A93806E6F6CE}"/>
    <dgm:cxn modelId="{8B0A6E21-E65F-6B4A-B2FC-E635421D28BF}" type="presOf" srcId="{91EE588C-F205-0347-ADCC-4165A89D7FFB}" destId="{6BBF301E-C092-B04F-9C7A-4E99A67B40DE}" srcOrd="0" destOrd="0" presId="urn:microsoft.com/office/officeart/2005/8/layout/hierarchy1"/>
    <dgm:cxn modelId="{C8740E22-5A8C-1748-A16E-4B729E9CFE41}" type="presOf" srcId="{F9C4B8F7-8A2C-6644-8BE2-CB5D23511B09}" destId="{90407A96-33BF-DC44-9F53-B6DB43395B8D}" srcOrd="0" destOrd="0" presId="urn:microsoft.com/office/officeart/2005/8/layout/hierarchy1"/>
    <dgm:cxn modelId="{11F28927-09B0-A941-AC05-75E4FE10B212}" type="presOf" srcId="{FC74914E-3D3C-C344-9F0E-274B6445C13B}" destId="{2B24F2D9-6EA2-044F-B794-1E0852E403E5}" srcOrd="0" destOrd="0" presId="urn:microsoft.com/office/officeart/2005/8/layout/hierarchy1"/>
    <dgm:cxn modelId="{ADAE042E-FB29-1245-B9DE-B92EE128C0DF}" type="presOf" srcId="{5563A419-26DD-3442-9EB7-C6267EB399FF}" destId="{3C30C775-BD85-9242-AA3D-5067BE54A4CA}" srcOrd="0" destOrd="0" presId="urn:microsoft.com/office/officeart/2005/8/layout/hierarchy1"/>
    <dgm:cxn modelId="{285ACB51-D476-BE4E-B4C6-A9A200738346}" srcId="{25CB33F3-86F2-0649-ABEF-DE4FDC52D20A}" destId="{C803E8E6-1CDB-2B4C-9E2D-F97F083FA788}" srcOrd="0" destOrd="0" parTransId="{93DA2960-9AD6-7648-B7FE-486AEDC785AA}" sibTransId="{D2337808-7CC6-8C48-A533-80D9BA01B2F3}"/>
    <dgm:cxn modelId="{6F64F956-8E27-8B41-B573-1CC4995AC5BB}" type="presOf" srcId="{C803E8E6-1CDB-2B4C-9E2D-F97F083FA788}" destId="{162928DC-CD6C-514C-9967-4563C4DB3E95}" srcOrd="0" destOrd="0" presId="urn:microsoft.com/office/officeart/2005/8/layout/hierarchy1"/>
    <dgm:cxn modelId="{BB4F4561-668A-574B-8E07-DECBE7FF8C9F}" srcId="{302C407E-DB5D-5E4B-B914-A341A099D17A}" destId="{91EE588C-F205-0347-ADCC-4165A89D7FFB}" srcOrd="0" destOrd="0" parTransId="{FC74914E-3D3C-C344-9F0E-274B6445C13B}" sibTransId="{E977ACED-3F69-0C47-8574-AB6A98C60BC2}"/>
    <dgm:cxn modelId="{006E727A-D580-9349-8FEA-5A658E95C215}" type="presOf" srcId="{C050F9D0-51D8-464E-B360-6E49D26C90FB}" destId="{B1C6D753-F707-CF40-842F-5F52F7C3042B}" srcOrd="0" destOrd="0" presId="urn:microsoft.com/office/officeart/2005/8/layout/hierarchy1"/>
    <dgm:cxn modelId="{EC3C6D81-01DA-E84A-AB36-77A9B18D9680}" srcId="{C803E8E6-1CDB-2B4C-9E2D-F97F083FA788}" destId="{302C407E-DB5D-5E4B-B914-A341A099D17A}" srcOrd="1" destOrd="0" parTransId="{26B20D2A-79C7-3C4E-B47D-7CC850516548}" sibTransId="{0B1FD31A-746B-4C44-A690-AD499B826623}"/>
    <dgm:cxn modelId="{6712DB8B-E8E8-7647-B016-4870A20F5CB7}" srcId="{302C407E-DB5D-5E4B-B914-A341A099D17A}" destId="{5563A419-26DD-3442-9EB7-C6267EB399FF}" srcOrd="1" destOrd="0" parTransId="{97F4AED8-4FBC-4E44-B2DC-E0794F5765DA}" sibTransId="{DF35EFB9-DB72-794B-B4E3-757DD538B015}"/>
    <dgm:cxn modelId="{396AF793-7854-F84F-90EE-C3EB9BC240F7}" type="presOf" srcId="{3EF05E72-9AD8-AD47-AF18-905266646E1A}" destId="{BA6A3FA7-71CC-0546-838F-2752A33BD32C}" srcOrd="0" destOrd="0" presId="urn:microsoft.com/office/officeart/2005/8/layout/hierarchy1"/>
    <dgm:cxn modelId="{9F59CA99-B8F2-AD43-AEB5-FA4B1C4290B3}" type="presOf" srcId="{FF5996C7-BAAB-E640-AB9C-15AE44A4319A}" destId="{C9BF91B5-84F0-C941-B4DF-7B75249CC947}" srcOrd="0" destOrd="0" presId="urn:microsoft.com/office/officeart/2005/8/layout/hierarchy1"/>
    <dgm:cxn modelId="{525CADB1-CABF-4746-97D4-8BA459BEDAA8}" srcId="{3EF05E72-9AD8-AD47-AF18-905266646E1A}" destId="{FF5996C7-BAAB-E640-AB9C-15AE44A4319A}" srcOrd="2" destOrd="0" parTransId="{9F63AA4B-DB24-E247-86B1-2B128B37AECB}" sibTransId="{1F639131-7F09-6545-BAEE-F932EB513262}"/>
    <dgm:cxn modelId="{1A7C5BCC-C605-1B44-8AAD-72363A317F23}" srcId="{3EF05E72-9AD8-AD47-AF18-905266646E1A}" destId="{39450A1F-E8D2-1745-9AD5-6ED97C0D4E30}" srcOrd="0" destOrd="0" parTransId="{390D92F5-A2F5-3547-98B4-4F5655C8E430}" sibTransId="{1F1EB7FF-BCCB-B040-AF83-8DF98080922A}"/>
    <dgm:cxn modelId="{1B4D73E2-5F7C-D243-AB61-612F70280C97}" type="presOf" srcId="{26B20D2A-79C7-3C4E-B47D-7CC850516548}" destId="{45F38E8D-AB30-B248-A8DF-651FC22D0A88}" srcOrd="0" destOrd="0" presId="urn:microsoft.com/office/officeart/2005/8/layout/hierarchy1"/>
    <dgm:cxn modelId="{494698E8-BB9F-B241-AFC2-E43EBFFE9741}" srcId="{3EF05E72-9AD8-AD47-AF18-905266646E1A}" destId="{F9C4B8F7-8A2C-6644-8BE2-CB5D23511B09}" srcOrd="1" destOrd="0" parTransId="{C050F9D0-51D8-464E-B360-6E49D26C90FB}" sibTransId="{3C3AD1E2-807A-5D47-8618-CCACC138836B}"/>
    <dgm:cxn modelId="{202D75E9-33AC-604C-B152-80E54DAF1D1A}" type="presOf" srcId="{97F4AED8-4FBC-4E44-B2DC-E0794F5765DA}" destId="{D738C9BB-10C0-B340-AEAF-B624DA02DF29}" srcOrd="0" destOrd="0" presId="urn:microsoft.com/office/officeart/2005/8/layout/hierarchy1"/>
    <dgm:cxn modelId="{777E84F0-284B-1B48-887E-D6D75043772F}" type="presOf" srcId="{39450A1F-E8D2-1745-9AD5-6ED97C0D4E30}" destId="{0D44074E-90BB-BB4A-B33F-9BC41A4A2678}" srcOrd="0" destOrd="0" presId="urn:microsoft.com/office/officeart/2005/8/layout/hierarchy1"/>
    <dgm:cxn modelId="{A72EB5F4-2E07-A741-A71E-473178F06D6E}" type="presOf" srcId="{25CB33F3-86F2-0649-ABEF-DE4FDC52D20A}" destId="{B6937A82-2D81-A748-B91D-FDD39B370AF7}" srcOrd="0" destOrd="0" presId="urn:microsoft.com/office/officeart/2005/8/layout/hierarchy1"/>
    <dgm:cxn modelId="{2F7265FB-ABF9-5344-8DC8-59722A35D2EF}" type="presOf" srcId="{933EBF0F-CF40-A74D-8C94-FF090B9BCA13}" destId="{ABFCA48D-26D5-AD4A-9545-EE3A4AC33D15}" srcOrd="0" destOrd="0" presId="urn:microsoft.com/office/officeart/2005/8/layout/hierarchy1"/>
    <dgm:cxn modelId="{F8FC73FB-2FE7-7947-B01E-9FB80F5406BB}" type="presOf" srcId="{302C407E-DB5D-5E4B-B914-A341A099D17A}" destId="{49F0EEAE-A4DA-EC42-A67D-664FC39B59F3}" srcOrd="0" destOrd="0" presId="urn:microsoft.com/office/officeart/2005/8/layout/hierarchy1"/>
    <dgm:cxn modelId="{37A3D490-662E-F943-8678-9299A76500D1}" type="presParOf" srcId="{B6937A82-2D81-A748-B91D-FDD39B370AF7}" destId="{47B15C63-AAC6-A846-988E-F02F85F59678}" srcOrd="0" destOrd="0" presId="urn:microsoft.com/office/officeart/2005/8/layout/hierarchy1"/>
    <dgm:cxn modelId="{9023C047-60CC-3A40-8054-AF2606BE69D9}" type="presParOf" srcId="{47B15C63-AAC6-A846-988E-F02F85F59678}" destId="{A7E10E6E-B1E8-8041-9655-92228228B893}" srcOrd="0" destOrd="0" presId="urn:microsoft.com/office/officeart/2005/8/layout/hierarchy1"/>
    <dgm:cxn modelId="{FE67EA2E-5583-AC40-8310-2C829B396F81}" type="presParOf" srcId="{A7E10E6E-B1E8-8041-9655-92228228B893}" destId="{5B275604-BA4D-C546-BDD3-DE77AF415C3A}" srcOrd="0" destOrd="0" presId="urn:microsoft.com/office/officeart/2005/8/layout/hierarchy1"/>
    <dgm:cxn modelId="{7FECA53D-6FB1-C54F-A4C6-194FDACD02B6}" type="presParOf" srcId="{A7E10E6E-B1E8-8041-9655-92228228B893}" destId="{162928DC-CD6C-514C-9967-4563C4DB3E95}" srcOrd="1" destOrd="0" presId="urn:microsoft.com/office/officeart/2005/8/layout/hierarchy1"/>
    <dgm:cxn modelId="{6FEFBA46-42C7-6445-97E7-4D0F80FBBBF0}" type="presParOf" srcId="{47B15C63-AAC6-A846-988E-F02F85F59678}" destId="{8718FAD4-7D9E-A647-A3D9-293907BD77FF}" srcOrd="1" destOrd="0" presId="urn:microsoft.com/office/officeart/2005/8/layout/hierarchy1"/>
    <dgm:cxn modelId="{6470DB0A-4831-F141-A1A2-5DF52BC1437A}" type="presParOf" srcId="{8718FAD4-7D9E-A647-A3D9-293907BD77FF}" destId="{ABFCA48D-26D5-AD4A-9545-EE3A4AC33D15}" srcOrd="0" destOrd="0" presId="urn:microsoft.com/office/officeart/2005/8/layout/hierarchy1"/>
    <dgm:cxn modelId="{F74E3F66-2203-3844-91BC-9A743395FEBA}" type="presParOf" srcId="{8718FAD4-7D9E-A647-A3D9-293907BD77FF}" destId="{294B0A1F-A84B-9246-815A-B1E3E8F2E761}" srcOrd="1" destOrd="0" presId="urn:microsoft.com/office/officeart/2005/8/layout/hierarchy1"/>
    <dgm:cxn modelId="{4783C1DC-9EB7-414E-B8DC-CE77CB52B455}" type="presParOf" srcId="{294B0A1F-A84B-9246-815A-B1E3E8F2E761}" destId="{BCEF3291-A56B-B147-9CB6-98143F34EE2D}" srcOrd="0" destOrd="0" presId="urn:microsoft.com/office/officeart/2005/8/layout/hierarchy1"/>
    <dgm:cxn modelId="{AB9A7AA0-D0C1-1640-80FF-67C2B3FA14A3}" type="presParOf" srcId="{BCEF3291-A56B-B147-9CB6-98143F34EE2D}" destId="{7EDCC667-C01C-A543-A79B-837479A9686B}" srcOrd="0" destOrd="0" presId="urn:microsoft.com/office/officeart/2005/8/layout/hierarchy1"/>
    <dgm:cxn modelId="{DB035ED5-8479-664B-83B4-C28672A67B37}" type="presParOf" srcId="{BCEF3291-A56B-B147-9CB6-98143F34EE2D}" destId="{BA6A3FA7-71CC-0546-838F-2752A33BD32C}" srcOrd="1" destOrd="0" presId="urn:microsoft.com/office/officeart/2005/8/layout/hierarchy1"/>
    <dgm:cxn modelId="{873CC791-F9DF-614F-A882-6187B97B5558}" type="presParOf" srcId="{294B0A1F-A84B-9246-815A-B1E3E8F2E761}" destId="{72F45A31-EFEF-C948-A238-E08B39BCE9C8}" srcOrd="1" destOrd="0" presId="urn:microsoft.com/office/officeart/2005/8/layout/hierarchy1"/>
    <dgm:cxn modelId="{7211174B-9028-3C46-981C-77C670BF0931}" type="presParOf" srcId="{72F45A31-EFEF-C948-A238-E08B39BCE9C8}" destId="{70EFE9AB-3E72-1547-AB9E-E6F6A316FF2C}" srcOrd="0" destOrd="0" presId="urn:microsoft.com/office/officeart/2005/8/layout/hierarchy1"/>
    <dgm:cxn modelId="{666562EB-3593-FD4A-B214-F2F1AA50F492}" type="presParOf" srcId="{72F45A31-EFEF-C948-A238-E08B39BCE9C8}" destId="{6983F5BF-832C-7640-B205-011B0AE85C6B}" srcOrd="1" destOrd="0" presId="urn:microsoft.com/office/officeart/2005/8/layout/hierarchy1"/>
    <dgm:cxn modelId="{08BFB2EC-8DD3-9C44-A7E4-2E1F69B229CC}" type="presParOf" srcId="{6983F5BF-832C-7640-B205-011B0AE85C6B}" destId="{F66E61A4-D5E9-AF4E-8048-F4056A2E42A5}" srcOrd="0" destOrd="0" presId="urn:microsoft.com/office/officeart/2005/8/layout/hierarchy1"/>
    <dgm:cxn modelId="{9632CDE1-1E2F-0D44-A4CE-79F5860BF767}" type="presParOf" srcId="{F66E61A4-D5E9-AF4E-8048-F4056A2E42A5}" destId="{63D18070-62BC-C940-A985-ACA7F650D92D}" srcOrd="0" destOrd="0" presId="urn:microsoft.com/office/officeart/2005/8/layout/hierarchy1"/>
    <dgm:cxn modelId="{0009C3F7-CF6E-044F-9153-357C1A9B7473}" type="presParOf" srcId="{F66E61A4-D5E9-AF4E-8048-F4056A2E42A5}" destId="{0D44074E-90BB-BB4A-B33F-9BC41A4A2678}" srcOrd="1" destOrd="0" presId="urn:microsoft.com/office/officeart/2005/8/layout/hierarchy1"/>
    <dgm:cxn modelId="{1B267285-AE6C-054E-B400-D910C7F8CC1F}" type="presParOf" srcId="{6983F5BF-832C-7640-B205-011B0AE85C6B}" destId="{B24D1FEA-FC9A-5B4A-9A07-05C13CBD1C47}" srcOrd="1" destOrd="0" presId="urn:microsoft.com/office/officeart/2005/8/layout/hierarchy1"/>
    <dgm:cxn modelId="{23757C22-579C-D940-8F39-1AE0D11CC58C}" type="presParOf" srcId="{72F45A31-EFEF-C948-A238-E08B39BCE9C8}" destId="{B1C6D753-F707-CF40-842F-5F52F7C3042B}" srcOrd="2" destOrd="0" presId="urn:microsoft.com/office/officeart/2005/8/layout/hierarchy1"/>
    <dgm:cxn modelId="{64DDD60D-3AE1-0C4C-A46B-37F4F1B23598}" type="presParOf" srcId="{72F45A31-EFEF-C948-A238-E08B39BCE9C8}" destId="{C83445D9-E33A-B44A-B4F9-A3A9A1DA74AF}" srcOrd="3" destOrd="0" presId="urn:microsoft.com/office/officeart/2005/8/layout/hierarchy1"/>
    <dgm:cxn modelId="{B44406CC-501E-B449-BE89-200937BD43E2}" type="presParOf" srcId="{C83445D9-E33A-B44A-B4F9-A3A9A1DA74AF}" destId="{873E4E70-BE31-AC40-9107-C3B2181E6B2F}" srcOrd="0" destOrd="0" presId="urn:microsoft.com/office/officeart/2005/8/layout/hierarchy1"/>
    <dgm:cxn modelId="{D3A3B975-9655-A141-98D0-D1CD79383B9F}" type="presParOf" srcId="{873E4E70-BE31-AC40-9107-C3B2181E6B2F}" destId="{B6F04E5C-AA8E-5541-AAF6-05C52576C4D5}" srcOrd="0" destOrd="0" presId="urn:microsoft.com/office/officeart/2005/8/layout/hierarchy1"/>
    <dgm:cxn modelId="{57CD56E9-7F7A-084B-9D0B-8691498896D7}" type="presParOf" srcId="{873E4E70-BE31-AC40-9107-C3B2181E6B2F}" destId="{90407A96-33BF-DC44-9F53-B6DB43395B8D}" srcOrd="1" destOrd="0" presId="urn:microsoft.com/office/officeart/2005/8/layout/hierarchy1"/>
    <dgm:cxn modelId="{26BFE5D8-197D-FA45-8B97-83A2A9BE28DE}" type="presParOf" srcId="{C83445D9-E33A-B44A-B4F9-A3A9A1DA74AF}" destId="{DE84E904-CD34-284B-8373-511DE9D7F3AC}" srcOrd="1" destOrd="0" presId="urn:microsoft.com/office/officeart/2005/8/layout/hierarchy1"/>
    <dgm:cxn modelId="{7630BB6D-4C02-684B-B871-55F6B2A7ED25}" type="presParOf" srcId="{72F45A31-EFEF-C948-A238-E08B39BCE9C8}" destId="{043039AD-D502-7744-8788-B97CBAE752A5}" srcOrd="4" destOrd="0" presId="urn:microsoft.com/office/officeart/2005/8/layout/hierarchy1"/>
    <dgm:cxn modelId="{67A3EB40-FC42-E948-BAC4-250681F0F78F}" type="presParOf" srcId="{72F45A31-EFEF-C948-A238-E08B39BCE9C8}" destId="{D86D2E20-6A55-524C-967B-7C034310A8F3}" srcOrd="5" destOrd="0" presId="urn:microsoft.com/office/officeart/2005/8/layout/hierarchy1"/>
    <dgm:cxn modelId="{2B1840A9-24D6-9F40-9728-02C0666E8AA4}" type="presParOf" srcId="{D86D2E20-6A55-524C-967B-7C034310A8F3}" destId="{8E60E185-B1B1-C145-BC64-948D91B71C88}" srcOrd="0" destOrd="0" presId="urn:microsoft.com/office/officeart/2005/8/layout/hierarchy1"/>
    <dgm:cxn modelId="{A8382D08-746C-6C4A-80BA-1CA520C4CDF8}" type="presParOf" srcId="{8E60E185-B1B1-C145-BC64-948D91B71C88}" destId="{3B302F92-4411-9848-B5AB-3781E5CC8738}" srcOrd="0" destOrd="0" presId="urn:microsoft.com/office/officeart/2005/8/layout/hierarchy1"/>
    <dgm:cxn modelId="{7051FD99-68DE-524D-BDC2-2CC1A190C89F}" type="presParOf" srcId="{8E60E185-B1B1-C145-BC64-948D91B71C88}" destId="{C9BF91B5-84F0-C941-B4DF-7B75249CC947}" srcOrd="1" destOrd="0" presId="urn:microsoft.com/office/officeart/2005/8/layout/hierarchy1"/>
    <dgm:cxn modelId="{82FFE528-4414-F943-8927-A44DCA645396}" type="presParOf" srcId="{D86D2E20-6A55-524C-967B-7C034310A8F3}" destId="{91A1BF34-4B32-234B-B136-33A97D22476D}" srcOrd="1" destOrd="0" presId="urn:microsoft.com/office/officeart/2005/8/layout/hierarchy1"/>
    <dgm:cxn modelId="{9A8F698C-B3E5-474D-B494-DCCE4808672D}" type="presParOf" srcId="{8718FAD4-7D9E-A647-A3D9-293907BD77FF}" destId="{45F38E8D-AB30-B248-A8DF-651FC22D0A88}" srcOrd="2" destOrd="0" presId="urn:microsoft.com/office/officeart/2005/8/layout/hierarchy1"/>
    <dgm:cxn modelId="{6F2AF07A-8BDF-644E-BF8F-6BCF457004D4}" type="presParOf" srcId="{8718FAD4-7D9E-A647-A3D9-293907BD77FF}" destId="{F9FC3EBC-1405-7641-92A6-D84B590D5119}" srcOrd="3" destOrd="0" presId="urn:microsoft.com/office/officeart/2005/8/layout/hierarchy1"/>
    <dgm:cxn modelId="{43925148-43E9-6040-9B7F-3A410B122232}" type="presParOf" srcId="{F9FC3EBC-1405-7641-92A6-D84B590D5119}" destId="{F0C27C35-3674-CA46-A89C-56D073D80188}" srcOrd="0" destOrd="0" presId="urn:microsoft.com/office/officeart/2005/8/layout/hierarchy1"/>
    <dgm:cxn modelId="{A5E7C6A9-7FCF-804D-8BF4-195918C69019}" type="presParOf" srcId="{F0C27C35-3674-CA46-A89C-56D073D80188}" destId="{52659073-1FAF-484E-8F2D-20FC0F381494}" srcOrd="0" destOrd="0" presId="urn:microsoft.com/office/officeart/2005/8/layout/hierarchy1"/>
    <dgm:cxn modelId="{2A757287-D0DD-9140-9C49-7E05C4092225}" type="presParOf" srcId="{F0C27C35-3674-CA46-A89C-56D073D80188}" destId="{49F0EEAE-A4DA-EC42-A67D-664FC39B59F3}" srcOrd="1" destOrd="0" presId="urn:microsoft.com/office/officeart/2005/8/layout/hierarchy1"/>
    <dgm:cxn modelId="{80FA432D-E5A6-C34A-BDEF-1C409ECD5B0E}" type="presParOf" srcId="{F9FC3EBC-1405-7641-92A6-D84B590D5119}" destId="{27023C33-AC13-9C49-B6B9-419E747E046D}" srcOrd="1" destOrd="0" presId="urn:microsoft.com/office/officeart/2005/8/layout/hierarchy1"/>
    <dgm:cxn modelId="{D4D97653-8BDF-B342-8EC1-1C848D79FBD3}" type="presParOf" srcId="{27023C33-AC13-9C49-B6B9-419E747E046D}" destId="{2B24F2D9-6EA2-044F-B794-1E0852E403E5}" srcOrd="0" destOrd="0" presId="urn:microsoft.com/office/officeart/2005/8/layout/hierarchy1"/>
    <dgm:cxn modelId="{C3B47516-36D4-3C4E-9BD5-22B1041D9AB2}" type="presParOf" srcId="{27023C33-AC13-9C49-B6B9-419E747E046D}" destId="{7DB6BFEE-52F9-E044-8EDC-F9C8DA4BAC7D}" srcOrd="1" destOrd="0" presId="urn:microsoft.com/office/officeart/2005/8/layout/hierarchy1"/>
    <dgm:cxn modelId="{3E65D88A-8849-074B-BA16-F1C354073D48}" type="presParOf" srcId="{7DB6BFEE-52F9-E044-8EDC-F9C8DA4BAC7D}" destId="{FD4A52E8-9EC7-2C44-80C2-D8E076074754}" srcOrd="0" destOrd="0" presId="urn:microsoft.com/office/officeart/2005/8/layout/hierarchy1"/>
    <dgm:cxn modelId="{CDA09DCF-6A8B-2F40-92F1-1A0370366E48}" type="presParOf" srcId="{FD4A52E8-9EC7-2C44-80C2-D8E076074754}" destId="{C9CC5160-182C-5241-A338-AF7270FA34DB}" srcOrd="0" destOrd="0" presId="urn:microsoft.com/office/officeart/2005/8/layout/hierarchy1"/>
    <dgm:cxn modelId="{87F72643-16D3-9A46-B3BA-58D8033841D7}" type="presParOf" srcId="{FD4A52E8-9EC7-2C44-80C2-D8E076074754}" destId="{6BBF301E-C092-B04F-9C7A-4E99A67B40DE}" srcOrd="1" destOrd="0" presId="urn:microsoft.com/office/officeart/2005/8/layout/hierarchy1"/>
    <dgm:cxn modelId="{51B6E8A1-AE13-9A4C-827D-80B6B601383D}" type="presParOf" srcId="{7DB6BFEE-52F9-E044-8EDC-F9C8DA4BAC7D}" destId="{A320884F-740A-5F45-9BA6-EFD8BCFF5E31}" srcOrd="1" destOrd="0" presId="urn:microsoft.com/office/officeart/2005/8/layout/hierarchy1"/>
    <dgm:cxn modelId="{B68D6D27-6483-5F4F-B402-CA55337AEFFA}" type="presParOf" srcId="{27023C33-AC13-9C49-B6B9-419E747E046D}" destId="{D738C9BB-10C0-B340-AEAF-B624DA02DF29}" srcOrd="2" destOrd="0" presId="urn:microsoft.com/office/officeart/2005/8/layout/hierarchy1"/>
    <dgm:cxn modelId="{196E5607-1A6E-174C-9F83-DD4CFDAE7029}" type="presParOf" srcId="{27023C33-AC13-9C49-B6B9-419E747E046D}" destId="{CBC670E3-3F8B-FA4F-A538-30D618788E97}" srcOrd="3" destOrd="0" presId="urn:microsoft.com/office/officeart/2005/8/layout/hierarchy1"/>
    <dgm:cxn modelId="{3B035462-F57C-4641-9B25-CC78B2C63912}" type="presParOf" srcId="{CBC670E3-3F8B-FA4F-A538-30D618788E97}" destId="{516AA845-7DE3-2F45-88D9-862E567FE34F}" srcOrd="0" destOrd="0" presId="urn:microsoft.com/office/officeart/2005/8/layout/hierarchy1"/>
    <dgm:cxn modelId="{F3FCFFCD-58B2-6A4B-8FD0-DBC74087678B}" type="presParOf" srcId="{516AA845-7DE3-2F45-88D9-862E567FE34F}" destId="{A31EC3D2-5F53-A443-A8D8-FF3CF9B55A10}" srcOrd="0" destOrd="0" presId="urn:microsoft.com/office/officeart/2005/8/layout/hierarchy1"/>
    <dgm:cxn modelId="{789457CB-101C-CC48-94CA-B4EE38A12264}" type="presParOf" srcId="{516AA845-7DE3-2F45-88D9-862E567FE34F}" destId="{3C30C775-BD85-9242-AA3D-5067BE54A4CA}" srcOrd="1" destOrd="0" presId="urn:microsoft.com/office/officeart/2005/8/layout/hierarchy1"/>
    <dgm:cxn modelId="{9DA62392-10DC-5B47-A0F3-29D421ECAA80}" type="presParOf" srcId="{CBC670E3-3F8B-FA4F-A538-30D618788E97}" destId="{91F42FCA-26FF-8C40-A4EF-FDD2FEF4E2F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38C9BB-10C0-B340-AEAF-B624DA02DF29}">
      <dsp:nvSpPr>
        <dsp:cNvPr id="0" name=""/>
        <dsp:cNvSpPr/>
      </dsp:nvSpPr>
      <dsp:spPr>
        <a:xfrm>
          <a:off x="9091311" y="2801774"/>
          <a:ext cx="1355566" cy="870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3118"/>
              </a:lnTo>
              <a:lnTo>
                <a:pt x="1355566" y="593118"/>
              </a:lnTo>
              <a:lnTo>
                <a:pt x="1355566" y="87035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24F2D9-6EA2-044F-B794-1E0852E403E5}">
      <dsp:nvSpPr>
        <dsp:cNvPr id="0" name=""/>
        <dsp:cNvSpPr/>
      </dsp:nvSpPr>
      <dsp:spPr>
        <a:xfrm>
          <a:off x="8042502" y="2801774"/>
          <a:ext cx="1048808" cy="870351"/>
        </a:xfrm>
        <a:custGeom>
          <a:avLst/>
          <a:gdLst/>
          <a:ahLst/>
          <a:cxnLst/>
          <a:rect l="0" t="0" r="0" b="0"/>
          <a:pathLst>
            <a:path>
              <a:moveTo>
                <a:pt x="1048808" y="0"/>
              </a:moveTo>
              <a:lnTo>
                <a:pt x="1048808" y="593118"/>
              </a:lnTo>
              <a:lnTo>
                <a:pt x="0" y="593118"/>
              </a:lnTo>
              <a:lnTo>
                <a:pt x="0" y="87035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38E8D-AB30-B248-A8DF-651FC22D0A88}">
      <dsp:nvSpPr>
        <dsp:cNvPr id="0" name=""/>
        <dsp:cNvSpPr/>
      </dsp:nvSpPr>
      <dsp:spPr>
        <a:xfrm>
          <a:off x="6319165" y="1382462"/>
          <a:ext cx="2772146" cy="870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3118"/>
              </a:lnTo>
              <a:lnTo>
                <a:pt x="2772146" y="593118"/>
              </a:lnTo>
              <a:lnTo>
                <a:pt x="2772146" y="870351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3039AD-D502-7744-8788-B97CBAE752A5}">
      <dsp:nvSpPr>
        <dsp:cNvPr id="0" name=""/>
        <dsp:cNvSpPr/>
      </dsp:nvSpPr>
      <dsp:spPr>
        <a:xfrm>
          <a:off x="3247967" y="2738722"/>
          <a:ext cx="2322377" cy="870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3118"/>
              </a:lnTo>
              <a:lnTo>
                <a:pt x="2322377" y="593118"/>
              </a:lnTo>
              <a:lnTo>
                <a:pt x="2322377" y="87035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C6D753-F707-CF40-842F-5F52F7C3042B}">
      <dsp:nvSpPr>
        <dsp:cNvPr id="0" name=""/>
        <dsp:cNvSpPr/>
      </dsp:nvSpPr>
      <dsp:spPr>
        <a:xfrm>
          <a:off x="3115970" y="2738722"/>
          <a:ext cx="91440" cy="870351"/>
        </a:xfrm>
        <a:custGeom>
          <a:avLst/>
          <a:gdLst/>
          <a:ahLst/>
          <a:cxnLst/>
          <a:rect l="0" t="0" r="0" b="0"/>
          <a:pathLst>
            <a:path>
              <a:moveTo>
                <a:pt x="131996" y="0"/>
              </a:moveTo>
              <a:lnTo>
                <a:pt x="131996" y="593118"/>
              </a:lnTo>
              <a:lnTo>
                <a:pt x="45720" y="593118"/>
              </a:lnTo>
              <a:lnTo>
                <a:pt x="45720" y="87035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EFE9AB-3E72-1547-AB9E-E6F6A316FF2C}">
      <dsp:nvSpPr>
        <dsp:cNvPr id="0" name=""/>
        <dsp:cNvSpPr/>
      </dsp:nvSpPr>
      <dsp:spPr>
        <a:xfrm>
          <a:off x="839313" y="2738722"/>
          <a:ext cx="2408654" cy="870351"/>
        </a:xfrm>
        <a:custGeom>
          <a:avLst/>
          <a:gdLst/>
          <a:ahLst/>
          <a:cxnLst/>
          <a:rect l="0" t="0" r="0" b="0"/>
          <a:pathLst>
            <a:path>
              <a:moveTo>
                <a:pt x="2408654" y="0"/>
              </a:moveTo>
              <a:lnTo>
                <a:pt x="2408654" y="593118"/>
              </a:lnTo>
              <a:lnTo>
                <a:pt x="0" y="593118"/>
              </a:lnTo>
              <a:lnTo>
                <a:pt x="0" y="87035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CA48D-26D5-AD4A-9545-EE3A4AC33D15}">
      <dsp:nvSpPr>
        <dsp:cNvPr id="0" name=""/>
        <dsp:cNvSpPr/>
      </dsp:nvSpPr>
      <dsp:spPr>
        <a:xfrm>
          <a:off x="3247967" y="1382462"/>
          <a:ext cx="3071197" cy="870351"/>
        </a:xfrm>
        <a:custGeom>
          <a:avLst/>
          <a:gdLst/>
          <a:ahLst/>
          <a:cxnLst/>
          <a:rect l="0" t="0" r="0" b="0"/>
          <a:pathLst>
            <a:path>
              <a:moveTo>
                <a:pt x="3071197" y="0"/>
              </a:moveTo>
              <a:lnTo>
                <a:pt x="3071197" y="593118"/>
              </a:lnTo>
              <a:lnTo>
                <a:pt x="0" y="593118"/>
              </a:lnTo>
              <a:lnTo>
                <a:pt x="0" y="870351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275604-BA4D-C546-BDD3-DE77AF415C3A}">
      <dsp:nvSpPr>
        <dsp:cNvPr id="0" name=""/>
        <dsp:cNvSpPr/>
      </dsp:nvSpPr>
      <dsp:spPr>
        <a:xfrm>
          <a:off x="5238503" y="883688"/>
          <a:ext cx="2161323" cy="498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62928DC-CD6C-514C-9967-4563C4DB3E95}">
      <dsp:nvSpPr>
        <dsp:cNvPr id="0" name=""/>
        <dsp:cNvSpPr/>
      </dsp:nvSpPr>
      <dsp:spPr>
        <a:xfrm>
          <a:off x="5571016" y="1199575"/>
          <a:ext cx="2161323" cy="4987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Data</a:t>
          </a:r>
          <a:r>
            <a:rPr lang="zh-CN" altLang="en-US" sz="1600" kern="1200" dirty="0"/>
            <a:t> </a:t>
          </a:r>
          <a:r>
            <a:rPr lang="en-US" altLang="zh-CN" sz="1600" kern="1200" dirty="0"/>
            <a:t>Describe</a:t>
          </a:r>
          <a:endParaRPr lang="en-US" sz="1600" kern="1200" dirty="0"/>
        </a:p>
      </dsp:txBody>
      <dsp:txXfrm>
        <a:off x="5585625" y="1214184"/>
        <a:ext cx="2132105" cy="469555"/>
      </dsp:txXfrm>
    </dsp:sp>
    <dsp:sp modelId="{7EDCC667-C01C-A543-A79B-837479A9686B}">
      <dsp:nvSpPr>
        <dsp:cNvPr id="0" name=""/>
        <dsp:cNvSpPr/>
      </dsp:nvSpPr>
      <dsp:spPr>
        <a:xfrm>
          <a:off x="2521002" y="2252813"/>
          <a:ext cx="1453930" cy="4859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A6A3FA7-71CC-0546-838F-2752A33BD32C}">
      <dsp:nvSpPr>
        <dsp:cNvPr id="0" name=""/>
        <dsp:cNvSpPr/>
      </dsp:nvSpPr>
      <dsp:spPr>
        <a:xfrm>
          <a:off x="2853515" y="2568700"/>
          <a:ext cx="1453930" cy="4859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Predictions</a:t>
          </a:r>
          <a:endParaRPr lang="en-US" sz="1800" kern="1200" dirty="0"/>
        </a:p>
      </dsp:txBody>
      <dsp:txXfrm>
        <a:off x="2867747" y="2582932"/>
        <a:ext cx="1425466" cy="457444"/>
      </dsp:txXfrm>
    </dsp:sp>
    <dsp:sp modelId="{63D18070-62BC-C940-A985-ACA7F650D92D}">
      <dsp:nvSpPr>
        <dsp:cNvPr id="0" name=""/>
        <dsp:cNvSpPr/>
      </dsp:nvSpPr>
      <dsp:spPr>
        <a:xfrm>
          <a:off x="7442" y="3609073"/>
          <a:ext cx="1663742" cy="4426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D44074E-90BB-BB4A-B33F-9BC41A4A2678}">
      <dsp:nvSpPr>
        <dsp:cNvPr id="0" name=""/>
        <dsp:cNvSpPr/>
      </dsp:nvSpPr>
      <dsp:spPr>
        <a:xfrm>
          <a:off x="339954" y="3924960"/>
          <a:ext cx="1663742" cy="4426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52918" y="3937924"/>
        <a:ext cx="1637814" cy="416710"/>
      </dsp:txXfrm>
    </dsp:sp>
    <dsp:sp modelId="{B6F04E5C-AA8E-5541-AAF6-05C52576C4D5}">
      <dsp:nvSpPr>
        <dsp:cNvPr id="0" name=""/>
        <dsp:cNvSpPr/>
      </dsp:nvSpPr>
      <dsp:spPr>
        <a:xfrm>
          <a:off x="2336209" y="3609073"/>
          <a:ext cx="1650963" cy="521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0407A96-33BF-DC44-9F53-B6DB43395B8D}">
      <dsp:nvSpPr>
        <dsp:cNvPr id="0" name=""/>
        <dsp:cNvSpPr/>
      </dsp:nvSpPr>
      <dsp:spPr>
        <a:xfrm>
          <a:off x="2668721" y="3924960"/>
          <a:ext cx="1650963" cy="521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683985" y="3940224"/>
        <a:ext cx="1620435" cy="490612"/>
      </dsp:txXfrm>
    </dsp:sp>
    <dsp:sp modelId="{3B302F92-4411-9848-B5AB-3781E5CC8738}">
      <dsp:nvSpPr>
        <dsp:cNvPr id="0" name=""/>
        <dsp:cNvSpPr/>
      </dsp:nvSpPr>
      <dsp:spPr>
        <a:xfrm>
          <a:off x="4652197" y="3609073"/>
          <a:ext cx="1836295" cy="5329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BF91B5-84F0-C941-B4DF-7B75249CC947}">
      <dsp:nvSpPr>
        <dsp:cNvPr id="0" name=""/>
        <dsp:cNvSpPr/>
      </dsp:nvSpPr>
      <dsp:spPr>
        <a:xfrm>
          <a:off x="4984709" y="3924960"/>
          <a:ext cx="1836295" cy="532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5000320" y="3940571"/>
        <a:ext cx="1805073" cy="501776"/>
      </dsp:txXfrm>
    </dsp:sp>
    <dsp:sp modelId="{52659073-1FAF-484E-8F2D-20FC0F381494}">
      <dsp:nvSpPr>
        <dsp:cNvPr id="0" name=""/>
        <dsp:cNvSpPr/>
      </dsp:nvSpPr>
      <dsp:spPr>
        <a:xfrm>
          <a:off x="8132329" y="2252813"/>
          <a:ext cx="1917964" cy="5489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9F0EEAE-A4DA-EC42-A67D-664FC39B59F3}">
      <dsp:nvSpPr>
        <dsp:cNvPr id="0" name=""/>
        <dsp:cNvSpPr/>
      </dsp:nvSpPr>
      <dsp:spPr>
        <a:xfrm>
          <a:off x="8464841" y="2568700"/>
          <a:ext cx="1917964" cy="548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Casual</a:t>
          </a:r>
          <a:r>
            <a:rPr lang="zh-CN" altLang="en-US" sz="1800" kern="1200" dirty="0"/>
            <a:t> </a:t>
          </a:r>
          <a:r>
            <a:rPr lang="en-US" altLang="zh-CN" sz="1800" kern="1200" dirty="0"/>
            <a:t>Inference</a:t>
          </a:r>
          <a:endParaRPr lang="en-US" sz="1800" kern="1200" dirty="0"/>
        </a:p>
      </dsp:txBody>
      <dsp:txXfrm>
        <a:off x="8480919" y="2584778"/>
        <a:ext cx="1885808" cy="516804"/>
      </dsp:txXfrm>
    </dsp:sp>
    <dsp:sp modelId="{C9CC5160-182C-5241-A338-AF7270FA34DB}">
      <dsp:nvSpPr>
        <dsp:cNvPr id="0" name=""/>
        <dsp:cNvSpPr/>
      </dsp:nvSpPr>
      <dsp:spPr>
        <a:xfrm>
          <a:off x="7086483" y="3672125"/>
          <a:ext cx="1912038" cy="4672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BBF301E-C092-B04F-9C7A-4E99A67B40DE}">
      <dsp:nvSpPr>
        <dsp:cNvPr id="0" name=""/>
        <dsp:cNvSpPr/>
      </dsp:nvSpPr>
      <dsp:spPr>
        <a:xfrm>
          <a:off x="7418995" y="3988012"/>
          <a:ext cx="1912038" cy="467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7432680" y="4001697"/>
        <a:ext cx="1884668" cy="439877"/>
      </dsp:txXfrm>
    </dsp:sp>
    <dsp:sp modelId="{A31EC3D2-5F53-A443-A8D8-FF3CF9B55A10}">
      <dsp:nvSpPr>
        <dsp:cNvPr id="0" name=""/>
        <dsp:cNvSpPr/>
      </dsp:nvSpPr>
      <dsp:spPr>
        <a:xfrm>
          <a:off x="9730581" y="3672125"/>
          <a:ext cx="1432592" cy="5469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C30C775-BD85-9242-AA3D-5067BE54A4CA}">
      <dsp:nvSpPr>
        <dsp:cNvPr id="0" name=""/>
        <dsp:cNvSpPr/>
      </dsp:nvSpPr>
      <dsp:spPr>
        <a:xfrm>
          <a:off x="10063093" y="3988012"/>
          <a:ext cx="1432592" cy="5469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0079113" y="4004032"/>
        <a:ext cx="1400552" cy="514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F8578-9EE6-3044-A0EA-3CF96605F60D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BF3C6-ECEB-D14C-90D5-D2BA24E77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36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Removed</a:t>
            </a:r>
            <a:r>
              <a:rPr lang="zh-CN" altLang="en-US" dirty="0"/>
              <a:t> </a:t>
            </a:r>
            <a:r>
              <a:rPr lang="en-US" altLang="zh-CN" dirty="0"/>
              <a:t>Index,</a:t>
            </a:r>
            <a:r>
              <a:rPr lang="zh-CN" altLang="en-US" dirty="0"/>
              <a:t> </a:t>
            </a:r>
            <a:r>
              <a:rPr lang="en-US" altLang="zh-CN" dirty="0"/>
              <a:t>Names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cars,</a:t>
            </a:r>
            <a:r>
              <a:rPr lang="zh-CN" altLang="en-US" dirty="0"/>
              <a:t> </a:t>
            </a:r>
            <a:r>
              <a:rPr lang="en-US" altLang="zh-CN" dirty="0" err="1"/>
              <a:t>new_price</a:t>
            </a:r>
            <a:r>
              <a:rPr lang="en-US" altLang="zh-CN" dirty="0"/>
              <a:t>(86%</a:t>
            </a:r>
            <a:r>
              <a:rPr lang="zh-CN" altLang="en-US" dirty="0"/>
              <a:t> </a:t>
            </a:r>
            <a:r>
              <a:rPr lang="en-US" altLang="zh-CN" dirty="0"/>
              <a:t>NA).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Removed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rows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NA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price.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Take</a:t>
            </a:r>
            <a:r>
              <a:rPr lang="zh-CN" altLang="en-US" dirty="0"/>
              <a:t> </a:t>
            </a:r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transform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 err="1"/>
              <a:t>Kilometers_Driven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Dummy:</a:t>
            </a:r>
            <a:r>
              <a:rPr lang="zh-CN" altLang="en-US" dirty="0"/>
              <a:t> </a:t>
            </a:r>
            <a:r>
              <a:rPr lang="en-US" altLang="zh-CN" dirty="0"/>
              <a:t>Location(Ahmedabad),</a:t>
            </a:r>
            <a:r>
              <a:rPr lang="zh-CN" altLang="en-US" dirty="0"/>
              <a:t> </a:t>
            </a:r>
            <a:r>
              <a:rPr lang="en-US" altLang="zh-CN" dirty="0"/>
              <a:t>year(1996),</a:t>
            </a:r>
            <a:r>
              <a:rPr lang="zh-CN" altLang="en-US" dirty="0"/>
              <a:t> </a:t>
            </a:r>
            <a:r>
              <a:rPr lang="en-US" altLang="zh-CN" dirty="0" err="1"/>
              <a:t>fuel_type</a:t>
            </a:r>
            <a:r>
              <a:rPr lang="en-US" altLang="zh-CN" dirty="0"/>
              <a:t>(</a:t>
            </a:r>
            <a:r>
              <a:rPr lang="en-US" altLang="zh-CN" dirty="0" err="1"/>
              <a:t>ele</a:t>
            </a:r>
            <a:r>
              <a:rPr lang="en-US" altLang="zh-CN" dirty="0"/>
              <a:t>),</a:t>
            </a:r>
            <a:r>
              <a:rPr lang="zh-CN" altLang="en-US" dirty="0"/>
              <a:t> </a:t>
            </a:r>
            <a:r>
              <a:rPr lang="en-US" altLang="zh-CN" dirty="0"/>
              <a:t>transmissions(auto),</a:t>
            </a:r>
            <a:r>
              <a:rPr lang="zh-CN" altLang="en-US" dirty="0"/>
              <a:t>  </a:t>
            </a:r>
            <a:r>
              <a:rPr lang="en-US" altLang="zh-CN" dirty="0"/>
              <a:t>owner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(first),</a:t>
            </a:r>
            <a:r>
              <a:rPr lang="zh-CN" altLang="en-US" dirty="0"/>
              <a:t> </a:t>
            </a:r>
            <a:r>
              <a:rPr lang="en-US" altLang="zh-CN" dirty="0"/>
              <a:t>mileage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1. #: index</a:t>
            </a:r>
          </a:p>
          <a:p>
            <a:endParaRPr lang="en-US" dirty="0"/>
          </a:p>
          <a:p>
            <a:r>
              <a:rPr lang="en-US" dirty="0"/>
              <a:t>	2. Name: the brand and model of the car</a:t>
            </a:r>
          </a:p>
          <a:p>
            <a:endParaRPr lang="en-US" dirty="0"/>
          </a:p>
          <a:p>
            <a:r>
              <a:rPr lang="en-US" dirty="0"/>
              <a:t>	3. Location: the location in which the car is being sold or is available for purchase</a:t>
            </a:r>
          </a:p>
          <a:p>
            <a:endParaRPr lang="en-US" dirty="0"/>
          </a:p>
          <a:p>
            <a:r>
              <a:rPr lang="en-US" dirty="0"/>
              <a:t>	4. Year: the year or edition of the model.</a:t>
            </a:r>
          </a:p>
          <a:p>
            <a:endParaRPr lang="en-US" dirty="0"/>
          </a:p>
          <a:p>
            <a:r>
              <a:rPr lang="en-US" dirty="0"/>
              <a:t>	5. </a:t>
            </a:r>
            <a:r>
              <a:rPr lang="en-US" dirty="0" err="1"/>
              <a:t>Kilometers_Driven</a:t>
            </a:r>
            <a:r>
              <a:rPr lang="en-US" dirty="0"/>
              <a:t>: the total </a:t>
            </a:r>
            <a:r>
              <a:rPr lang="en-US" dirty="0" err="1"/>
              <a:t>kilometres</a:t>
            </a:r>
            <a:r>
              <a:rPr lang="en-US" dirty="0"/>
              <a:t> driven in the car by the previous owner(s) in KM.</a:t>
            </a:r>
          </a:p>
          <a:p>
            <a:endParaRPr lang="en-US" dirty="0"/>
          </a:p>
          <a:p>
            <a:r>
              <a:rPr lang="en-US" dirty="0"/>
              <a:t>	6. </a:t>
            </a:r>
            <a:r>
              <a:rPr lang="en-US" dirty="0" err="1"/>
              <a:t>Fuel_Type</a:t>
            </a:r>
            <a:r>
              <a:rPr lang="en-US" dirty="0"/>
              <a:t>: The type of the fuel used by the car (petrol/diesel/electric/CNG/LPG).</a:t>
            </a:r>
          </a:p>
          <a:p>
            <a:endParaRPr lang="en-US" dirty="0"/>
          </a:p>
          <a:p>
            <a:r>
              <a:rPr lang="en-US" dirty="0"/>
              <a:t>	7. Transmission: the type of transmission used by the car (automatic/manual).</a:t>
            </a:r>
          </a:p>
          <a:p>
            <a:endParaRPr lang="en-US" dirty="0"/>
          </a:p>
          <a:p>
            <a:r>
              <a:rPr lang="en-US" dirty="0"/>
              <a:t>	8. </a:t>
            </a:r>
            <a:r>
              <a:rPr lang="en-US" dirty="0" err="1"/>
              <a:t>Owner_Type</a:t>
            </a:r>
            <a:r>
              <a:rPr lang="en-US" dirty="0"/>
              <a:t>: whether the ownership is Firsthand, Second hand or other.</a:t>
            </a:r>
          </a:p>
          <a:p>
            <a:endParaRPr lang="en-US" dirty="0"/>
          </a:p>
          <a:p>
            <a:r>
              <a:rPr lang="en-US" dirty="0"/>
              <a:t>	9. Mileage: the standard mileage offered by the car company in kmpl or km/kg.</a:t>
            </a:r>
          </a:p>
          <a:p>
            <a:endParaRPr lang="en-US" dirty="0"/>
          </a:p>
          <a:p>
            <a:r>
              <a:rPr lang="en-US" dirty="0"/>
              <a:t>	10. Engine: the displacement volume of the engine in cc. </a:t>
            </a:r>
          </a:p>
          <a:p>
            <a:endParaRPr lang="en-US" dirty="0"/>
          </a:p>
          <a:p>
            <a:r>
              <a:rPr lang="en-US" dirty="0"/>
              <a:t>	11. Power: the maximum power of the engine in bhp.</a:t>
            </a:r>
          </a:p>
          <a:p>
            <a:endParaRPr lang="en-US" dirty="0"/>
          </a:p>
          <a:p>
            <a:r>
              <a:rPr lang="en-US" dirty="0"/>
              <a:t>	12. Seats: the number of seats in the car.</a:t>
            </a:r>
          </a:p>
          <a:p>
            <a:endParaRPr lang="en-US" dirty="0"/>
          </a:p>
          <a:p>
            <a:r>
              <a:rPr lang="en-US" dirty="0"/>
              <a:t>	13. </a:t>
            </a:r>
            <a:r>
              <a:rPr lang="en-US" dirty="0" err="1"/>
              <a:t>New_Prices</a:t>
            </a:r>
            <a:r>
              <a:rPr lang="en-US" dirty="0"/>
              <a:t>: the price of a new car of the same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BF3C6-ECEB-D14C-90D5-D2BA24E77A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31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Exclude</a:t>
            </a:r>
            <a:r>
              <a:rPr lang="zh-CN" altLang="en-US" dirty="0"/>
              <a:t> </a:t>
            </a: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variable.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BF3C6-ECEB-D14C-90D5-D2BA24E77A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65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BF3C6-ECEB-D14C-90D5-D2BA24E77A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57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Exclude</a:t>
            </a:r>
            <a:r>
              <a:rPr lang="zh-CN" altLang="en-US" dirty="0"/>
              <a:t> </a:t>
            </a: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variable.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BF3C6-ECEB-D14C-90D5-D2BA24E77A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68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OLS</a:t>
            </a:r>
          </a:p>
          <a:p>
            <a:r>
              <a:rPr lang="en-US" altLang="zh-CN" sz="1200" dirty="0"/>
              <a:t>Orthogonal Machine</a:t>
            </a:r>
            <a:r>
              <a:rPr lang="zh-CN" altLang="en-US" sz="1200" dirty="0"/>
              <a:t> </a:t>
            </a:r>
            <a:r>
              <a:rPr lang="en-US" altLang="zh-CN" sz="1200" dirty="0"/>
              <a:t>Learning</a:t>
            </a:r>
          </a:p>
          <a:p>
            <a:r>
              <a:rPr lang="en-US" altLang="zh-CN" sz="1200" dirty="0"/>
              <a:t>High-dimensional confounder adjustment</a:t>
            </a:r>
          </a:p>
          <a:p>
            <a:r>
              <a:rPr lang="en-US" altLang="zh-CN" sz="1200" dirty="0"/>
              <a:t>LASSO</a:t>
            </a:r>
            <a:r>
              <a:rPr lang="zh-CN" altLang="en-US" sz="1200" dirty="0"/>
              <a:t> </a:t>
            </a:r>
            <a:r>
              <a:rPr lang="en-US" altLang="zh-CN" sz="1200" dirty="0"/>
              <a:t>naïve</a:t>
            </a:r>
            <a:r>
              <a:rPr lang="zh-CN" altLang="en-US" sz="1200" dirty="0"/>
              <a:t> </a:t>
            </a:r>
            <a:r>
              <a:rPr lang="en-US" altLang="zh-CN" sz="1200" dirty="0"/>
              <a:t>&amp;</a:t>
            </a:r>
            <a:r>
              <a:rPr lang="zh-CN" altLang="en-US" sz="1200" dirty="0"/>
              <a:t> </a:t>
            </a:r>
            <a:r>
              <a:rPr lang="en-US" altLang="zh-CN" sz="1200" dirty="0"/>
              <a:t>LTE.</a:t>
            </a:r>
            <a:endParaRPr lang="en-US" sz="1200" dirty="0"/>
          </a:p>
          <a:p>
            <a:r>
              <a:rPr lang="en-US" altLang="zh-CN" sz="1200" dirty="0"/>
              <a:t>Double Selection of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BF3C6-ECEB-D14C-90D5-D2BA24E77A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67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BF3C6-ECEB-D14C-90D5-D2BA24E77AF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54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BF3C6-ECEB-D14C-90D5-D2BA24E77AF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05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BF3C6-ECEB-D14C-90D5-D2BA24E77AF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63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BF3C6-ECEB-D14C-90D5-D2BA24E77AF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12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BF3C6-ECEB-D14C-90D5-D2BA24E77AF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914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BF3C6-ECEB-D14C-90D5-D2BA24E77AF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38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Mixed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major</a:t>
            </a:r>
            <a:r>
              <a:rPr lang="zh-CN" altLang="en-US" dirty="0"/>
              <a:t> </a:t>
            </a:r>
            <a:r>
              <a:rPr lang="en-US" altLang="zh-CN" dirty="0"/>
              <a:t>shrinkage</a:t>
            </a:r>
            <a:r>
              <a:rPr lang="zh-CN" altLang="en-US" dirty="0"/>
              <a:t> </a:t>
            </a:r>
            <a:r>
              <a:rPr lang="en-US" altLang="zh-CN" dirty="0"/>
              <a:t>methods,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BF3C6-ECEB-D14C-90D5-D2BA24E77A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30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BF3C6-ECEB-D14C-90D5-D2BA24E77A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83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Tuning parameter '</a:t>
            </a:r>
            <a:r>
              <a:rPr lang="en-US" dirty="0" err="1"/>
              <a:t>splitrule</a:t>
            </a:r>
            <a:r>
              <a:rPr lang="en-US" dirty="0"/>
              <a:t>' was held constant at a value of variance </a:t>
            </a:r>
          </a:p>
          <a:p>
            <a:endParaRPr lang="en-US" dirty="0"/>
          </a:p>
          <a:p>
            <a:r>
              <a:rPr lang="en-US" dirty="0"/>
              <a:t>Tuning parameter '</a:t>
            </a:r>
            <a:r>
              <a:rPr lang="en-US" dirty="0" err="1"/>
              <a:t>min.node.size</a:t>
            </a:r>
            <a:r>
              <a:rPr lang="en-US" dirty="0"/>
              <a:t>' was held constant at a value of 5 </a:t>
            </a:r>
          </a:p>
          <a:p>
            <a:endParaRPr lang="en-US" dirty="0"/>
          </a:p>
          <a:p>
            <a:r>
              <a:rPr lang="en-US" dirty="0"/>
              <a:t>RMSE was used to select the optimal model using the smallest value. </a:t>
            </a:r>
          </a:p>
          <a:p>
            <a:r>
              <a:rPr lang="en-US" dirty="0"/>
              <a:t>The final values used for the model were </a:t>
            </a:r>
            <a:r>
              <a:rPr lang="en-US" dirty="0" err="1"/>
              <a:t>mtry</a:t>
            </a:r>
            <a:r>
              <a:rPr lang="en-US" dirty="0"/>
              <a:t> = 16, </a:t>
            </a:r>
            <a:r>
              <a:rPr lang="en-US" dirty="0" err="1"/>
              <a:t>splitrule</a:t>
            </a:r>
            <a:r>
              <a:rPr lang="en-US" dirty="0"/>
              <a:t> = variance and </a:t>
            </a:r>
            <a:r>
              <a:rPr lang="en-US" dirty="0" err="1"/>
              <a:t>min.node.size</a:t>
            </a:r>
            <a:r>
              <a:rPr lang="en-US" dirty="0"/>
              <a:t> = 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BF3C6-ECEB-D14C-90D5-D2BA24E77A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65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.</a:t>
            </a:r>
            <a:r>
              <a:rPr lang="en-US" dirty="0" err="1"/>
              <a:t>n.trees</a:t>
            </a:r>
            <a:r>
              <a:rPr lang="en-US" dirty="0"/>
              <a:t> = 10000,</a:t>
            </a:r>
          </a:p>
          <a:p>
            <a:r>
              <a:rPr lang="en-US" dirty="0"/>
              <a:t> .</a:t>
            </a:r>
            <a:r>
              <a:rPr lang="en-US" dirty="0" err="1"/>
              <a:t>interaction.depth</a:t>
            </a:r>
            <a:r>
              <a:rPr lang="en-US" dirty="0"/>
              <a:t> = c(5,6,7),</a:t>
            </a:r>
          </a:p>
          <a:p>
            <a:r>
              <a:rPr lang="en-US" dirty="0"/>
              <a:t> .shrinkage = 0.01,</a:t>
            </a:r>
          </a:p>
          <a:p>
            <a:r>
              <a:rPr lang="en-US" dirty="0"/>
              <a:t> .</a:t>
            </a:r>
            <a:r>
              <a:rPr lang="en-US" dirty="0" err="1"/>
              <a:t>n.minobsinnode</a:t>
            </a:r>
            <a:r>
              <a:rPr lang="en-US" dirty="0"/>
              <a:t> =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BF3C6-ECEB-D14C-90D5-D2BA24E77A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12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BF3C6-ECEB-D14C-90D5-D2BA24E77A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46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Names</a:t>
            </a:r>
            <a:r>
              <a:rPr lang="zh-CN" altLang="en-US" dirty="0"/>
              <a:t> </a:t>
            </a:r>
            <a:r>
              <a:rPr lang="en-US" altLang="zh-CN" dirty="0"/>
              <a:t>included.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BF3C6-ECEB-D14C-90D5-D2BA24E77A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8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BF3C6-ECEB-D14C-90D5-D2BA24E77A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38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Exclude</a:t>
            </a:r>
            <a:r>
              <a:rPr lang="zh-CN" altLang="en-US" dirty="0"/>
              <a:t> </a:t>
            </a: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variable.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BF3C6-ECEB-D14C-90D5-D2BA24E77A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02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W-Madison logo - Geometric shapes added for interest.&#10;&#10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8"/>
            <a:ext cx="12192000" cy="68553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t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ar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W-Madison logo - Geometric shapes added for interest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149" cy="685904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2C82-A379-4545-9012-2E0C55996908}" type="datetimeFigureOut">
              <a:rPr lang="en-US" smtClean="0"/>
              <a:t>8/10/20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t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0" y="367542"/>
            <a:ext cx="10515600" cy="666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38200" y="1230594"/>
            <a:ext cx="10515600" cy="492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E6B92C82-A379-4545-9012-2E0C55996908}" type="datetimeFigureOut">
              <a:rPr lang="en-US" smtClean="0"/>
              <a:t>8/10/20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6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2C82-A379-4545-9012-2E0C55996908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4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4370"/>
            <a:ext cx="10515600" cy="68366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30596"/>
            <a:ext cx="5181600" cy="5023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30596"/>
            <a:ext cx="5181600" cy="5023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2C82-A379-4545-9012-2E0C55996908}" type="datetimeFigureOut">
              <a:rPr lang="en-US" smtClean="0"/>
              <a:t>8/10/20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84745"/>
            <a:ext cx="10515600" cy="640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6841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93720"/>
            <a:ext cx="5157787" cy="40959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6841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93720"/>
            <a:ext cx="5183188" cy="40959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2C82-A379-4545-9012-2E0C55996908}" type="datetimeFigureOut">
              <a:rPr lang="en-US" smtClean="0"/>
              <a:t>8/10/20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7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2729"/>
            <a:ext cx="10515600" cy="6152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2C82-A379-4545-9012-2E0C55996908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12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2C82-A379-4545-9012-2E0C55996908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1FF7A-21A8-401B-BAF0-FD6C6E88B8F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3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eometric shapes added for interest.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" y="-1041"/>
            <a:ext cx="12190149" cy="685904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7542"/>
            <a:ext cx="10515600" cy="666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30594"/>
            <a:ext cx="10515600" cy="492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E6B92C82-A379-4545-9012-2E0C55996908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5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2" r:id="rId8"/>
    <p:sldLayoutId id="2147483693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8">
          <p15:clr>
            <a:srgbClr val="F26B43"/>
          </p15:clr>
        </p15:guide>
        <p15:guide id="3" orient="horz" pos="600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grp/Desktop/index.html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1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slide" Target="slide20.xml"/><Relationship Id="rId9" Type="http://schemas.openxmlformats.org/officeDocument/2006/relationships/slide" Target="slide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" Target="slide22.xml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slide" Target="slide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0">
            <a:extLst>
              <a:ext uri="{FF2B5EF4-FFF2-40B4-BE49-F238E27FC236}">
                <a16:creationId xmlns:a16="http://schemas.microsoft.com/office/drawing/2014/main" id="{05AC21A7-B3B4-2C41-A6F3-94A07D5454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0217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Used</a:t>
            </a:r>
            <a:r>
              <a:rPr lang="zh-CN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</a:t>
            </a:r>
            <a:r>
              <a:rPr lang="zh-CN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Price</a:t>
            </a:r>
            <a:r>
              <a:rPr lang="zh-CN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r>
              <a:rPr lang="zh-CN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India</a:t>
            </a:r>
            <a:endParaRPr 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Yuhan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Wang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Siming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Yan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74EB16E-04C7-2C4F-B999-FE3D2A538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273" y="1111834"/>
            <a:ext cx="9511854" cy="121573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100" dirty="0"/>
              <a:t>Casual</a:t>
            </a:r>
            <a:r>
              <a:rPr lang="zh-CN" altLang="en-US" sz="3100" dirty="0"/>
              <a:t> </a:t>
            </a:r>
            <a:r>
              <a:rPr lang="en-US" altLang="zh-CN" sz="3100" dirty="0"/>
              <a:t>Inference:</a:t>
            </a:r>
            <a:br>
              <a:rPr lang="en-US" altLang="zh-CN" sz="3100" dirty="0"/>
            </a:br>
            <a:r>
              <a:rPr lang="en-US" altLang="zh-CN" sz="3100" dirty="0"/>
              <a:t>	</a:t>
            </a:r>
            <a:r>
              <a:rPr lang="en-US" altLang="zh-CN" sz="2200" i="1" dirty="0"/>
              <a:t>Engine on the Car Price.</a:t>
            </a:r>
            <a:br>
              <a:rPr lang="en-US" altLang="zh-CN" sz="2200" i="1" dirty="0"/>
            </a:br>
            <a:r>
              <a:rPr lang="en-US" altLang="zh-CN" sz="2200" dirty="0"/>
              <a:t>	Method 1:</a:t>
            </a:r>
            <a:r>
              <a:rPr lang="zh-CN" altLang="en-US" sz="2200" dirty="0"/>
              <a:t> </a:t>
            </a:r>
            <a:r>
              <a:rPr lang="en-US" altLang="zh-CN" sz="2200" dirty="0"/>
              <a:t>OLS</a:t>
            </a:r>
            <a:endParaRPr lang="en-US" sz="31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91A891E-DBE8-A243-B85E-D0B1ECD32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215448"/>
              </p:ext>
            </p:extLst>
          </p:nvPr>
        </p:nvGraphicFramePr>
        <p:xfrm>
          <a:off x="2032000" y="305816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532494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13278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dim(</a:t>
                      </a:r>
                      <a:r>
                        <a:rPr lang="en-US" altLang="zh-CN" dirty="0" err="1"/>
                        <a:t>Used_car_data</a:t>
                      </a:r>
                      <a:r>
                        <a:rPr lang="en-US" altLang="zh-CN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29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5872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5867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F98E9AD-8A8F-EF4C-BA38-6AF3E111A405}"/>
              </a:ext>
            </a:extLst>
          </p:cNvPr>
          <p:cNvSpPr txBox="1"/>
          <p:nvPr/>
        </p:nvSpPr>
        <p:spPr>
          <a:xfrm>
            <a:off x="4419200" y="3917901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Price</a:t>
            </a:r>
            <a:r>
              <a:rPr lang="zh-CN" altLang="en-US" dirty="0"/>
              <a:t> </a:t>
            </a:r>
            <a:r>
              <a:rPr lang="en-US" altLang="zh-CN" dirty="0"/>
              <a:t>~</a:t>
            </a:r>
            <a:r>
              <a:rPr lang="zh-CN" altLang="en-US" dirty="0"/>
              <a:t> </a:t>
            </a:r>
            <a:r>
              <a:rPr lang="en-US" altLang="zh-CN" dirty="0"/>
              <a:t>Engine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C86E35-E712-5047-8AB4-1D5550C6D8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89" t="1367" r="14346" b="69099"/>
          <a:stretch/>
        </p:blipFill>
        <p:spPr>
          <a:xfrm>
            <a:off x="1757778" y="2683377"/>
            <a:ext cx="8676443" cy="252413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FEEE6EC-81EC-2648-BC42-2898726EE11B}"/>
              </a:ext>
            </a:extLst>
          </p:cNvPr>
          <p:cNvSpPr/>
          <p:nvPr/>
        </p:nvSpPr>
        <p:spPr>
          <a:xfrm>
            <a:off x="1757778" y="2661919"/>
            <a:ext cx="6174188" cy="252313"/>
          </a:xfrm>
          <a:prstGeom prst="roundRect">
            <a:avLst/>
          </a:prstGeom>
          <a:solidFill>
            <a:srgbClr val="FFFF00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9BD8A6-EF33-0A47-BF7B-D73BD67E27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282" b="22820"/>
          <a:stretch/>
        </p:blipFill>
        <p:spPr>
          <a:xfrm>
            <a:off x="2032000" y="4430256"/>
            <a:ext cx="4774400" cy="11370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5DB4EFE-4E19-7645-AAD4-3FC50F1A60E7}"/>
              </a:ext>
            </a:extLst>
          </p:cNvPr>
          <p:cNvSpPr/>
          <p:nvPr/>
        </p:nvSpPr>
        <p:spPr>
          <a:xfrm>
            <a:off x="7094094" y="4998764"/>
            <a:ext cx="2767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“Engine”</a:t>
            </a:r>
            <a:r>
              <a:rPr lang="en-US" dirty="0"/>
              <a:t> is not significant</a:t>
            </a:r>
          </a:p>
        </p:txBody>
      </p:sp>
    </p:spTree>
    <p:extLst>
      <p:ext uri="{BB962C8B-B14F-4D97-AF65-F5344CB8AC3E}">
        <p14:creationId xmlns:p14="http://schemas.microsoft.com/office/powerpoint/2010/main" val="113291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4F47592-67D4-EB4D-B1F0-A02A72EDCF1D}"/>
              </a:ext>
            </a:extLst>
          </p:cNvPr>
          <p:cNvSpPr txBox="1">
            <a:spLocks/>
          </p:cNvSpPr>
          <p:nvPr/>
        </p:nvSpPr>
        <p:spPr>
          <a:xfrm>
            <a:off x="1239273" y="1111834"/>
            <a:ext cx="9511854" cy="12157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900" dirty="0"/>
              <a:t>Casual</a:t>
            </a:r>
            <a:r>
              <a:rPr lang="zh-CN" altLang="en-US" sz="2900" dirty="0"/>
              <a:t> </a:t>
            </a:r>
            <a:r>
              <a:rPr lang="en-US" altLang="zh-CN" sz="2900" dirty="0"/>
              <a:t>Inference:</a:t>
            </a:r>
            <a:br>
              <a:rPr lang="en-US" altLang="zh-CN" sz="3100" dirty="0"/>
            </a:br>
            <a:r>
              <a:rPr lang="en-US" altLang="zh-CN" sz="3100" dirty="0"/>
              <a:t>	</a:t>
            </a:r>
            <a:r>
              <a:rPr lang="en-US" altLang="zh-CN" sz="2000" i="1" dirty="0"/>
              <a:t>Engine on the Car Price.</a:t>
            </a:r>
            <a:br>
              <a:rPr lang="en-US" altLang="zh-CN" sz="2000" i="1" dirty="0"/>
            </a:br>
            <a:r>
              <a:rPr lang="en-US" altLang="zh-CN" sz="2100" dirty="0"/>
              <a:t>	Method 2:</a:t>
            </a:r>
            <a:r>
              <a:rPr lang="zh-CN" altLang="en-US" sz="2100" dirty="0"/>
              <a:t> </a:t>
            </a:r>
            <a:r>
              <a:rPr lang="en-US" altLang="zh-CN" sz="2100" dirty="0"/>
              <a:t>Orthogonal Machine</a:t>
            </a:r>
            <a:r>
              <a:rPr lang="zh-CN" altLang="en-US" sz="2100" dirty="0"/>
              <a:t> </a:t>
            </a:r>
            <a:r>
              <a:rPr lang="en-US" altLang="zh-CN" sz="2100" dirty="0"/>
              <a:t>Learning</a:t>
            </a:r>
            <a:endParaRPr lang="en-US" sz="31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48B534-54B1-2547-A7FC-744A3B59D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694" y="3793837"/>
            <a:ext cx="4051300" cy="736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259046-70D1-0E49-87BD-125E31AA3119}"/>
              </a:ext>
            </a:extLst>
          </p:cNvPr>
          <p:cNvSpPr txBox="1"/>
          <p:nvPr/>
        </p:nvSpPr>
        <p:spPr>
          <a:xfrm>
            <a:off x="2227694" y="3424505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Folds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CEF9A3-36A4-8747-B2F3-14212A0F01E1}"/>
              </a:ext>
            </a:extLst>
          </p:cNvPr>
          <p:cNvSpPr/>
          <p:nvPr/>
        </p:nvSpPr>
        <p:spPr>
          <a:xfrm>
            <a:off x="6567621" y="4161105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“Engine”</a:t>
            </a:r>
            <a:r>
              <a:rPr 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dirty="0"/>
              <a:t>significant</a:t>
            </a:r>
          </a:p>
        </p:txBody>
      </p:sp>
    </p:spTree>
    <p:extLst>
      <p:ext uri="{BB962C8B-B14F-4D97-AF65-F5344CB8AC3E}">
        <p14:creationId xmlns:p14="http://schemas.microsoft.com/office/powerpoint/2010/main" val="33869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433305C-A6A7-7C46-97B9-856DDC287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273" y="1111834"/>
            <a:ext cx="9511854" cy="121573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100" dirty="0"/>
              <a:t>Casual</a:t>
            </a:r>
            <a:r>
              <a:rPr lang="zh-CN" altLang="en-US" sz="3100" dirty="0"/>
              <a:t> </a:t>
            </a:r>
            <a:r>
              <a:rPr lang="en-US" altLang="zh-CN" sz="3100" dirty="0"/>
              <a:t>Inference:</a:t>
            </a:r>
            <a:br>
              <a:rPr lang="en-US" altLang="zh-CN" sz="3100" dirty="0"/>
            </a:br>
            <a:r>
              <a:rPr lang="en-US" altLang="zh-CN" sz="3100" dirty="0"/>
              <a:t>	</a:t>
            </a:r>
            <a:r>
              <a:rPr lang="en-US" altLang="zh-CN" sz="2200" i="1" dirty="0"/>
              <a:t>Engine on the Car Price.</a:t>
            </a:r>
            <a:br>
              <a:rPr lang="en-US" altLang="zh-CN" sz="2200" i="1" dirty="0"/>
            </a:br>
            <a:r>
              <a:rPr lang="en-US" altLang="zh-CN" sz="2200" dirty="0"/>
              <a:t>	Method 3:</a:t>
            </a:r>
            <a:r>
              <a:rPr lang="zh-CN" altLang="en-US" sz="2200" dirty="0"/>
              <a:t> </a:t>
            </a:r>
            <a:r>
              <a:rPr lang="en-US" altLang="zh-CN" sz="2200" dirty="0"/>
              <a:t>High-dimensional confounder adjustment</a:t>
            </a:r>
            <a:endParaRPr lang="en-US" sz="31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B913ABB-474D-DE42-AA82-D553997C2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040759"/>
              </p:ext>
            </p:extLst>
          </p:nvPr>
        </p:nvGraphicFramePr>
        <p:xfrm>
          <a:off x="2032000" y="305816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532494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13278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dim(</a:t>
                      </a:r>
                      <a:r>
                        <a:rPr lang="en-US" altLang="zh-CN" dirty="0" err="1"/>
                        <a:t>Used_car_data</a:t>
                      </a:r>
                      <a:r>
                        <a:rPr lang="en-US" altLang="zh-CN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29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5872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58676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E4A9D88-26F6-CE49-B016-0775384325C4}"/>
              </a:ext>
            </a:extLst>
          </p:cNvPr>
          <p:cNvSpPr txBox="1"/>
          <p:nvPr/>
        </p:nvSpPr>
        <p:spPr>
          <a:xfrm>
            <a:off x="3385914" y="3930382"/>
            <a:ext cx="5618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glm</a:t>
            </a:r>
            <a:r>
              <a:rPr lang="en-US" altLang="zh-CN" dirty="0"/>
              <a:t>(Price ~ Engine + (Location + .^2)*(Year+Year^2))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4D2105-A2F2-5B40-AF9D-C92CB07A68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88" t="1379" r="14346" b="69099"/>
          <a:stretch/>
        </p:blipFill>
        <p:spPr>
          <a:xfrm>
            <a:off x="2032000" y="2838363"/>
            <a:ext cx="8128000" cy="25231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262518D-1ECC-6848-B447-12293599B180}"/>
              </a:ext>
            </a:extLst>
          </p:cNvPr>
          <p:cNvSpPr/>
          <p:nvPr/>
        </p:nvSpPr>
        <p:spPr>
          <a:xfrm>
            <a:off x="3553506" y="4835624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“Engine”</a:t>
            </a:r>
            <a:r>
              <a:rPr lang="en-US" dirty="0"/>
              <a:t> is</a:t>
            </a:r>
            <a:r>
              <a:rPr lang="zh-CN" altLang="en-US" dirty="0"/>
              <a:t>  </a:t>
            </a:r>
            <a:r>
              <a:rPr lang="en-US" dirty="0"/>
              <a:t>significant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72AF970-19CA-924E-A6A6-2060546D6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0" y="4430256"/>
            <a:ext cx="15113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03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433305C-A6A7-7C46-97B9-856DDC287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273" y="1111834"/>
            <a:ext cx="9511854" cy="121573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100" dirty="0"/>
              <a:t>Casual</a:t>
            </a:r>
            <a:r>
              <a:rPr lang="zh-CN" altLang="en-US" sz="3100" dirty="0"/>
              <a:t> </a:t>
            </a:r>
            <a:r>
              <a:rPr lang="en-US" altLang="zh-CN" sz="3100" dirty="0"/>
              <a:t>Inference:</a:t>
            </a:r>
            <a:br>
              <a:rPr lang="en-US" altLang="zh-CN" sz="3100" dirty="0"/>
            </a:br>
            <a:r>
              <a:rPr lang="en-US" altLang="zh-CN" sz="3100" dirty="0"/>
              <a:t>	</a:t>
            </a:r>
            <a:r>
              <a:rPr lang="en-US" altLang="zh-CN" sz="2200" dirty="0"/>
              <a:t>Study Whether Engine Has Positive Effect on the Car Price.</a:t>
            </a:r>
            <a:br>
              <a:rPr lang="en-US" altLang="zh-CN" sz="2200" dirty="0"/>
            </a:br>
            <a:r>
              <a:rPr lang="en-US" altLang="zh-CN" sz="2200" dirty="0"/>
              <a:t>	Method 4:</a:t>
            </a:r>
            <a:r>
              <a:rPr lang="zh-CN" altLang="en-US" sz="2200" dirty="0"/>
              <a:t> </a:t>
            </a:r>
            <a:r>
              <a:rPr lang="en-US" altLang="zh-CN" sz="2200" dirty="0"/>
              <a:t>naive lasso regression</a:t>
            </a:r>
            <a:endParaRPr lang="en-US" sz="3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4A9D88-26F6-CE49-B016-0775384325C4}"/>
              </a:ext>
            </a:extLst>
          </p:cNvPr>
          <p:cNvSpPr txBox="1"/>
          <p:nvPr/>
        </p:nvSpPr>
        <p:spPr>
          <a:xfrm>
            <a:off x="3385914" y="3930382"/>
            <a:ext cx="5618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glm</a:t>
            </a:r>
            <a:r>
              <a:rPr lang="en-US" altLang="zh-CN" dirty="0"/>
              <a:t>(Price ~ Engine + (Location + .^2)*(Year+Year^2))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62518D-1ECC-6848-B447-12293599B180}"/>
              </a:ext>
            </a:extLst>
          </p:cNvPr>
          <p:cNvSpPr/>
          <p:nvPr/>
        </p:nvSpPr>
        <p:spPr>
          <a:xfrm>
            <a:off x="3553506" y="4835624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“Engine”</a:t>
            </a:r>
            <a:r>
              <a:rPr lang="en-US" dirty="0"/>
              <a:t> is</a:t>
            </a:r>
            <a:r>
              <a:rPr lang="zh-CN" altLang="en-US" dirty="0"/>
              <a:t>  </a:t>
            </a:r>
            <a:r>
              <a:rPr lang="en-US" dirty="0"/>
              <a:t>significant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72AF970-19CA-924E-A6A6-2060546D6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4430256"/>
            <a:ext cx="1511300" cy="1549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119B8A-1E9E-674C-9DB1-D62651207CA4}"/>
              </a:ext>
            </a:extLst>
          </p:cNvPr>
          <p:cNvSpPr/>
          <p:nvPr/>
        </p:nvSpPr>
        <p:spPr>
          <a:xfrm>
            <a:off x="429490" y="2677126"/>
            <a:ext cx="10321637" cy="1853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04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433305C-A6A7-7C46-97B9-856DDC287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273" y="1111834"/>
            <a:ext cx="9511854" cy="121573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100" dirty="0"/>
              <a:t>Casual</a:t>
            </a:r>
            <a:r>
              <a:rPr lang="zh-CN" altLang="en-US" sz="3100" dirty="0"/>
              <a:t> </a:t>
            </a:r>
            <a:r>
              <a:rPr lang="en-US" altLang="zh-CN" sz="3100" dirty="0"/>
              <a:t>Inference:</a:t>
            </a:r>
            <a:br>
              <a:rPr lang="en-US" altLang="zh-CN" sz="3100" dirty="0"/>
            </a:br>
            <a:r>
              <a:rPr lang="en-US" altLang="zh-CN" sz="3100" dirty="0"/>
              <a:t>	</a:t>
            </a:r>
            <a:r>
              <a:rPr lang="en-US" altLang="zh-CN" sz="2200" i="1" dirty="0"/>
              <a:t>Engine on the Car Price.</a:t>
            </a:r>
            <a:br>
              <a:rPr lang="en-US" altLang="zh-CN" sz="2200" i="1" dirty="0"/>
            </a:br>
            <a:r>
              <a:rPr lang="en-US" altLang="zh-CN" sz="2200" dirty="0"/>
              <a:t>	Method 6:</a:t>
            </a:r>
            <a:r>
              <a:rPr lang="zh-CN" altLang="en-US" sz="2200" dirty="0"/>
              <a:t> </a:t>
            </a:r>
            <a:r>
              <a:rPr lang="en-US" altLang="zh-CN" sz="2200" dirty="0"/>
              <a:t>Double Selection of Engine</a:t>
            </a:r>
            <a:endParaRPr lang="en-US" sz="3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04F3D7-0A6D-4844-AD7A-E7863F15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790" y="2235777"/>
            <a:ext cx="7636820" cy="45893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95C005F-0023-EF44-9236-F006C95088C8}"/>
              </a:ext>
            </a:extLst>
          </p:cNvPr>
          <p:cNvSpPr/>
          <p:nvPr/>
        </p:nvSpPr>
        <p:spPr>
          <a:xfrm>
            <a:off x="9813610" y="5561500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1858 -&gt; 1337</a:t>
            </a:r>
          </a:p>
        </p:txBody>
      </p:sp>
    </p:spTree>
    <p:extLst>
      <p:ext uri="{BB962C8B-B14F-4D97-AF65-F5344CB8AC3E}">
        <p14:creationId xmlns:p14="http://schemas.microsoft.com/office/powerpoint/2010/main" val="3987149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433305C-A6A7-7C46-97B9-856DDC287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273" y="1111834"/>
            <a:ext cx="9511854" cy="121573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100" dirty="0"/>
              <a:t>Casual</a:t>
            </a:r>
            <a:r>
              <a:rPr lang="zh-CN" altLang="en-US" sz="3100" dirty="0"/>
              <a:t> </a:t>
            </a:r>
            <a:r>
              <a:rPr lang="en-US" altLang="zh-CN" sz="3100" dirty="0"/>
              <a:t>Inference:</a:t>
            </a:r>
            <a:br>
              <a:rPr lang="en-US" altLang="zh-CN" sz="3100" dirty="0"/>
            </a:br>
            <a:r>
              <a:rPr lang="en-US" altLang="zh-CN" sz="3100" dirty="0"/>
              <a:t>	</a:t>
            </a:r>
            <a:r>
              <a:rPr lang="en-US" altLang="zh-CN" sz="2200" i="1" dirty="0"/>
              <a:t>Engine on the Car Price.</a:t>
            </a:r>
            <a:br>
              <a:rPr lang="en-US" altLang="zh-CN" sz="2200" i="1" dirty="0"/>
            </a:br>
            <a:r>
              <a:rPr lang="en-US" altLang="zh-CN" sz="2200" dirty="0"/>
              <a:t>	Method 6:</a:t>
            </a:r>
            <a:r>
              <a:rPr lang="zh-CN" altLang="en-US" sz="2200" dirty="0"/>
              <a:t> </a:t>
            </a:r>
            <a:r>
              <a:rPr lang="en-US" altLang="zh-CN" sz="2200" dirty="0"/>
              <a:t>Double Selection of Engine</a:t>
            </a:r>
            <a:endParaRPr lang="en-US" sz="3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62518D-1ECC-6848-B447-12293599B180}"/>
              </a:ext>
            </a:extLst>
          </p:cNvPr>
          <p:cNvSpPr/>
          <p:nvPr/>
        </p:nvSpPr>
        <p:spPr>
          <a:xfrm>
            <a:off x="7299036" y="3838096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“Engine”</a:t>
            </a:r>
            <a:r>
              <a:rPr lang="en-US" dirty="0"/>
              <a:t> is</a:t>
            </a:r>
            <a:r>
              <a:rPr lang="zh-CN" altLang="en-US" dirty="0"/>
              <a:t>  </a:t>
            </a:r>
            <a:r>
              <a:rPr lang="en-US" dirty="0"/>
              <a:t>significant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3A575-F208-8C47-BF5A-9E888C51D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009" y="3102528"/>
            <a:ext cx="4902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92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40">
            <a:extLst>
              <a:ext uri="{FF2B5EF4-FFF2-40B4-BE49-F238E27FC236}">
                <a16:creationId xmlns:a16="http://schemas.microsoft.com/office/drawing/2014/main" id="{DAACA73A-C935-D445-A3DF-62733DEFAE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0217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492836" cy="126061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100" dirty="0"/>
              <a:t>Conclusion:</a:t>
            </a:r>
            <a:br>
              <a:rPr lang="en-US" altLang="zh-CN" sz="3100" dirty="0"/>
            </a:br>
            <a:r>
              <a:rPr lang="en-US" altLang="zh-CN" sz="3100" i="1" dirty="0"/>
              <a:t>	</a:t>
            </a:r>
            <a:r>
              <a:rPr lang="en-US" altLang="zh-CN" sz="2200" i="1" dirty="0"/>
              <a:t>Casual</a:t>
            </a:r>
            <a:r>
              <a:rPr lang="zh-CN" altLang="en-US" sz="2200" i="1" dirty="0"/>
              <a:t> </a:t>
            </a:r>
            <a:r>
              <a:rPr lang="en-US" altLang="zh-CN" sz="2200" i="1" dirty="0"/>
              <a:t>Inference</a:t>
            </a:r>
            <a:r>
              <a:rPr lang="zh-CN" altLang="en-US" sz="2200" i="1" dirty="0"/>
              <a:t> </a:t>
            </a:r>
            <a:r>
              <a:rPr lang="en-US" altLang="zh-CN" sz="2200" i="1" dirty="0"/>
              <a:t>Comparation</a:t>
            </a:r>
            <a:br>
              <a:rPr lang="en-US" altLang="zh-CN" sz="3100" dirty="0"/>
            </a:br>
            <a:r>
              <a:rPr lang="en-US" altLang="zh-CN" sz="3100" dirty="0"/>
              <a:t>	</a:t>
            </a:r>
            <a:endParaRPr lang="en-US" sz="3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1B6E58-BA09-9B40-822B-8EEA22048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963863"/>
            <a:ext cx="9012846" cy="219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97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0">
            <a:hlinkClick r:id="rId2" tooltip="link"/>
            <a:extLst>
              <a:ext uri="{FF2B5EF4-FFF2-40B4-BE49-F238E27FC236}">
                <a16:creationId xmlns:a16="http://schemas.microsoft.com/office/drawing/2014/main" id="{48BA3504-96B9-2747-B5E1-975BBEE1D5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0217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Link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312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 33"/>
          <p:cNvSpPr>
            <a:spLocks noChangeAspect="1"/>
          </p:cNvSpPr>
          <p:nvPr/>
        </p:nvSpPr>
        <p:spPr>
          <a:xfrm rot="21268352">
            <a:off x="5101792" y="-60206"/>
            <a:ext cx="1353862" cy="3909349"/>
          </a:xfrm>
          <a:custGeom>
            <a:avLst/>
            <a:gdLst>
              <a:gd name="connsiteX0" fmla="*/ 640989 w 902278"/>
              <a:gd name="connsiteY0" fmla="*/ 0 h 3729318"/>
              <a:gd name="connsiteX1" fmla="*/ 902278 w 902278"/>
              <a:gd name="connsiteY1" fmla="*/ 0 h 3729318"/>
              <a:gd name="connsiteX2" fmla="*/ 836277 w 902278"/>
              <a:gd name="connsiteY2" fmla="*/ 84465 h 3729318"/>
              <a:gd name="connsiteX3" fmla="*/ 427883 w 902278"/>
              <a:gd name="connsiteY3" fmla="*/ 3729318 h 3729318"/>
              <a:gd name="connsiteX4" fmla="*/ 480094 w 902278"/>
              <a:gd name="connsiteY4" fmla="*/ 261173 h 372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2278" h="3729318">
                <a:moveTo>
                  <a:pt x="640989" y="0"/>
                </a:moveTo>
                <a:lnTo>
                  <a:pt x="902278" y="0"/>
                </a:lnTo>
                <a:lnTo>
                  <a:pt x="836277" y="84465"/>
                </a:lnTo>
                <a:cubicBezTo>
                  <a:pt x="69614" y="1160259"/>
                  <a:pt x="-126890" y="2539690"/>
                  <a:pt x="427883" y="3729318"/>
                </a:cubicBezTo>
                <a:cubicBezTo>
                  <a:pt x="-182014" y="2638925"/>
                  <a:pt x="-117845" y="1340907"/>
                  <a:pt x="480094" y="261173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glow rad="10033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任意多边形 38"/>
          <p:cNvSpPr>
            <a:spLocks noChangeAspect="1"/>
          </p:cNvSpPr>
          <p:nvPr/>
        </p:nvSpPr>
        <p:spPr>
          <a:xfrm rot="21268352">
            <a:off x="4830341" y="-302386"/>
            <a:ext cx="1379957" cy="4177416"/>
          </a:xfrm>
          <a:custGeom>
            <a:avLst/>
            <a:gdLst>
              <a:gd name="connsiteX0" fmla="*/ 986063 w 1232387"/>
              <a:gd name="connsiteY0" fmla="*/ 0 h 4316011"/>
              <a:gd name="connsiteX1" fmla="*/ 916760 w 1232387"/>
              <a:gd name="connsiteY1" fmla="*/ 97652 h 4316011"/>
              <a:gd name="connsiteX2" fmla="*/ 893152 w 1232387"/>
              <a:gd name="connsiteY2" fmla="*/ 136623 h 4316011"/>
              <a:gd name="connsiteX3" fmla="*/ 928136 w 1232387"/>
              <a:gd name="connsiteY3" fmla="*/ 134912 h 4316011"/>
              <a:gd name="connsiteX4" fmla="*/ 940504 w 1232387"/>
              <a:gd name="connsiteY4" fmla="*/ 114835 h 4316011"/>
              <a:gd name="connsiteX5" fmla="*/ 1232387 w 1232387"/>
              <a:gd name="connsiteY5" fmla="*/ 114835 h 4316011"/>
              <a:gd name="connsiteX6" fmla="*/ 1158658 w 1232387"/>
              <a:gd name="connsiteY6" fmla="*/ 209190 h 4316011"/>
              <a:gd name="connsiteX7" fmla="*/ 596032 w 1232387"/>
              <a:gd name="connsiteY7" fmla="*/ 4029289 h 4316011"/>
              <a:gd name="connsiteX8" fmla="*/ 692115 w 1232387"/>
              <a:gd name="connsiteY8" fmla="*/ 4256393 h 4316011"/>
              <a:gd name="connsiteX9" fmla="*/ 720850 w 1232387"/>
              <a:gd name="connsiteY9" fmla="*/ 4316011 h 4316011"/>
              <a:gd name="connsiteX10" fmla="*/ 636251 w 1232387"/>
              <a:gd name="connsiteY10" fmla="*/ 4169771 h 4316011"/>
              <a:gd name="connsiteX11" fmla="*/ 528339 w 1232387"/>
              <a:gd name="connsiteY11" fmla="*/ 4001620 h 4316011"/>
              <a:gd name="connsiteX12" fmla="*/ 359306 w 1232387"/>
              <a:gd name="connsiteY12" fmla="*/ 357994 h 4316011"/>
              <a:gd name="connsiteX13" fmla="*/ 510560 w 1232387"/>
              <a:gd name="connsiteY13" fmla="*/ 50509 h 4316011"/>
              <a:gd name="connsiteX14" fmla="*/ 683060 w 1232387"/>
              <a:gd name="connsiteY14" fmla="*/ 34076 h 4316011"/>
              <a:gd name="connsiteX15" fmla="*/ 694490 w 1232387"/>
              <a:gd name="connsiteY15" fmla="*/ 13451 h 4316011"/>
              <a:gd name="connsiteX0" fmla="*/ 986063 w 1232387"/>
              <a:gd name="connsiteY0" fmla="*/ 0 h 4316011"/>
              <a:gd name="connsiteX1" fmla="*/ 916760 w 1232387"/>
              <a:gd name="connsiteY1" fmla="*/ 97652 h 4316011"/>
              <a:gd name="connsiteX2" fmla="*/ 893152 w 1232387"/>
              <a:gd name="connsiteY2" fmla="*/ 136623 h 4316011"/>
              <a:gd name="connsiteX3" fmla="*/ 928136 w 1232387"/>
              <a:gd name="connsiteY3" fmla="*/ 134912 h 4316011"/>
              <a:gd name="connsiteX4" fmla="*/ 940504 w 1232387"/>
              <a:gd name="connsiteY4" fmla="*/ 114835 h 4316011"/>
              <a:gd name="connsiteX5" fmla="*/ 1232387 w 1232387"/>
              <a:gd name="connsiteY5" fmla="*/ 114835 h 4316011"/>
              <a:gd name="connsiteX6" fmla="*/ 1158658 w 1232387"/>
              <a:gd name="connsiteY6" fmla="*/ 209190 h 4316011"/>
              <a:gd name="connsiteX7" fmla="*/ 596032 w 1232387"/>
              <a:gd name="connsiteY7" fmla="*/ 4029289 h 4316011"/>
              <a:gd name="connsiteX8" fmla="*/ 692115 w 1232387"/>
              <a:gd name="connsiteY8" fmla="*/ 4256393 h 4316011"/>
              <a:gd name="connsiteX9" fmla="*/ 720850 w 1232387"/>
              <a:gd name="connsiteY9" fmla="*/ 4316011 h 4316011"/>
              <a:gd name="connsiteX10" fmla="*/ 528339 w 1232387"/>
              <a:gd name="connsiteY10" fmla="*/ 4001620 h 4316011"/>
              <a:gd name="connsiteX11" fmla="*/ 359306 w 1232387"/>
              <a:gd name="connsiteY11" fmla="*/ 357994 h 4316011"/>
              <a:gd name="connsiteX12" fmla="*/ 510560 w 1232387"/>
              <a:gd name="connsiteY12" fmla="*/ 50509 h 4316011"/>
              <a:gd name="connsiteX13" fmla="*/ 683060 w 1232387"/>
              <a:gd name="connsiteY13" fmla="*/ 34076 h 4316011"/>
              <a:gd name="connsiteX14" fmla="*/ 694490 w 1232387"/>
              <a:gd name="connsiteY14" fmla="*/ 13451 h 4316011"/>
              <a:gd name="connsiteX15" fmla="*/ 986063 w 1232387"/>
              <a:gd name="connsiteY15" fmla="*/ 0 h 4316011"/>
              <a:gd name="connsiteX0" fmla="*/ 986063 w 1232387"/>
              <a:gd name="connsiteY0" fmla="*/ 0 h 4316011"/>
              <a:gd name="connsiteX1" fmla="*/ 916760 w 1232387"/>
              <a:gd name="connsiteY1" fmla="*/ 97652 h 4316011"/>
              <a:gd name="connsiteX2" fmla="*/ 893152 w 1232387"/>
              <a:gd name="connsiteY2" fmla="*/ 136623 h 4316011"/>
              <a:gd name="connsiteX3" fmla="*/ 928136 w 1232387"/>
              <a:gd name="connsiteY3" fmla="*/ 134912 h 4316011"/>
              <a:gd name="connsiteX4" fmla="*/ 940504 w 1232387"/>
              <a:gd name="connsiteY4" fmla="*/ 114835 h 4316011"/>
              <a:gd name="connsiteX5" fmla="*/ 1232387 w 1232387"/>
              <a:gd name="connsiteY5" fmla="*/ 114835 h 4316011"/>
              <a:gd name="connsiteX6" fmla="*/ 1158658 w 1232387"/>
              <a:gd name="connsiteY6" fmla="*/ 209190 h 4316011"/>
              <a:gd name="connsiteX7" fmla="*/ 596032 w 1232387"/>
              <a:gd name="connsiteY7" fmla="*/ 4029289 h 4316011"/>
              <a:gd name="connsiteX8" fmla="*/ 720850 w 1232387"/>
              <a:gd name="connsiteY8" fmla="*/ 4316011 h 4316011"/>
              <a:gd name="connsiteX9" fmla="*/ 528339 w 1232387"/>
              <a:gd name="connsiteY9" fmla="*/ 4001620 h 4316011"/>
              <a:gd name="connsiteX10" fmla="*/ 359306 w 1232387"/>
              <a:gd name="connsiteY10" fmla="*/ 357994 h 4316011"/>
              <a:gd name="connsiteX11" fmla="*/ 510560 w 1232387"/>
              <a:gd name="connsiteY11" fmla="*/ 50509 h 4316011"/>
              <a:gd name="connsiteX12" fmla="*/ 683060 w 1232387"/>
              <a:gd name="connsiteY12" fmla="*/ 34076 h 4316011"/>
              <a:gd name="connsiteX13" fmla="*/ 694490 w 1232387"/>
              <a:gd name="connsiteY13" fmla="*/ 13451 h 4316011"/>
              <a:gd name="connsiteX14" fmla="*/ 986063 w 1232387"/>
              <a:gd name="connsiteY14" fmla="*/ 0 h 4316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32387" h="4316011">
                <a:moveTo>
                  <a:pt x="986063" y="0"/>
                </a:moveTo>
                <a:lnTo>
                  <a:pt x="916760" y="97652"/>
                </a:lnTo>
                <a:lnTo>
                  <a:pt x="893152" y="136623"/>
                </a:lnTo>
                <a:lnTo>
                  <a:pt x="928136" y="134912"/>
                </a:lnTo>
                <a:lnTo>
                  <a:pt x="940504" y="114835"/>
                </a:lnTo>
                <a:lnTo>
                  <a:pt x="1232387" y="114835"/>
                </a:lnTo>
                <a:lnTo>
                  <a:pt x="1158658" y="209190"/>
                </a:lnTo>
                <a:cubicBezTo>
                  <a:pt x="355755" y="1335837"/>
                  <a:pt x="112643" y="2760599"/>
                  <a:pt x="596032" y="4029289"/>
                </a:cubicBezTo>
                <a:lnTo>
                  <a:pt x="720850" y="4316011"/>
                </a:lnTo>
                <a:lnTo>
                  <a:pt x="528339" y="4001620"/>
                </a:lnTo>
                <a:cubicBezTo>
                  <a:pt x="-130949" y="2891770"/>
                  <a:pt x="-156835" y="1543058"/>
                  <a:pt x="359306" y="357994"/>
                </a:cubicBezTo>
                <a:lnTo>
                  <a:pt x="510560" y="50509"/>
                </a:lnTo>
                <a:lnTo>
                  <a:pt x="683060" y="34076"/>
                </a:lnTo>
                <a:lnTo>
                  <a:pt x="694490" y="13451"/>
                </a:lnTo>
                <a:lnTo>
                  <a:pt x="9860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glow rad="10033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任意多边形 39"/>
          <p:cNvSpPr>
            <a:spLocks noChangeAspect="1"/>
          </p:cNvSpPr>
          <p:nvPr/>
        </p:nvSpPr>
        <p:spPr>
          <a:xfrm rot="21268352">
            <a:off x="4966854" y="-98707"/>
            <a:ext cx="1579642" cy="3837213"/>
          </a:xfrm>
          <a:custGeom>
            <a:avLst/>
            <a:gdLst>
              <a:gd name="connsiteX0" fmla="*/ 640989 w 902278"/>
              <a:gd name="connsiteY0" fmla="*/ 0 h 3729318"/>
              <a:gd name="connsiteX1" fmla="*/ 902278 w 902278"/>
              <a:gd name="connsiteY1" fmla="*/ 0 h 3729318"/>
              <a:gd name="connsiteX2" fmla="*/ 836277 w 902278"/>
              <a:gd name="connsiteY2" fmla="*/ 84465 h 3729318"/>
              <a:gd name="connsiteX3" fmla="*/ 427883 w 902278"/>
              <a:gd name="connsiteY3" fmla="*/ 3729318 h 3729318"/>
              <a:gd name="connsiteX4" fmla="*/ 480094 w 902278"/>
              <a:gd name="connsiteY4" fmla="*/ 261173 h 372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2278" h="3729318">
                <a:moveTo>
                  <a:pt x="640989" y="0"/>
                </a:moveTo>
                <a:lnTo>
                  <a:pt x="902278" y="0"/>
                </a:lnTo>
                <a:lnTo>
                  <a:pt x="836277" y="84465"/>
                </a:lnTo>
                <a:cubicBezTo>
                  <a:pt x="69614" y="1160259"/>
                  <a:pt x="-126890" y="2539690"/>
                  <a:pt x="427883" y="3729318"/>
                </a:cubicBezTo>
                <a:cubicBezTo>
                  <a:pt x="-182014" y="2638925"/>
                  <a:pt x="-117845" y="1340907"/>
                  <a:pt x="480094" y="26117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glow rad="10033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椭圆 41"/>
          <p:cNvSpPr>
            <a:spLocks noChangeAspect="1"/>
          </p:cNvSpPr>
          <p:nvPr/>
        </p:nvSpPr>
        <p:spPr>
          <a:xfrm>
            <a:off x="3555843" y="1117727"/>
            <a:ext cx="4963513" cy="4963513"/>
          </a:xfrm>
          <a:prstGeom prst="ellipse">
            <a:avLst/>
          </a:prstGeom>
          <a:gradFill flip="none" rotWithShape="1">
            <a:gsLst>
              <a:gs pos="25000">
                <a:schemeClr val="bg2"/>
              </a:gs>
              <a:gs pos="100000">
                <a:schemeClr val="bg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同心圆 30"/>
          <p:cNvSpPr>
            <a:spLocks noChangeAspect="1"/>
          </p:cNvSpPr>
          <p:nvPr/>
        </p:nvSpPr>
        <p:spPr>
          <a:xfrm>
            <a:off x="2207419" y="-388143"/>
            <a:ext cx="7777162" cy="7777162"/>
          </a:xfrm>
          <a:prstGeom prst="donut">
            <a:avLst>
              <a:gd name="adj" fmla="val 25619"/>
            </a:avLst>
          </a:prstGeom>
          <a:solidFill>
            <a:schemeClr val="accent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同心圆 31"/>
          <p:cNvSpPr>
            <a:spLocks noChangeAspect="1"/>
          </p:cNvSpPr>
          <p:nvPr/>
        </p:nvSpPr>
        <p:spPr>
          <a:xfrm>
            <a:off x="2207419" y="-388143"/>
            <a:ext cx="7777162" cy="7777162"/>
          </a:xfrm>
          <a:prstGeom prst="donut">
            <a:avLst>
              <a:gd name="adj" fmla="val 20264"/>
            </a:avLst>
          </a:prstGeom>
          <a:solidFill>
            <a:schemeClr val="accent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同心圆 32"/>
          <p:cNvSpPr>
            <a:spLocks noChangeAspect="1"/>
          </p:cNvSpPr>
          <p:nvPr/>
        </p:nvSpPr>
        <p:spPr>
          <a:xfrm>
            <a:off x="2207419" y="-388143"/>
            <a:ext cx="7777162" cy="7777162"/>
          </a:xfrm>
          <a:prstGeom prst="donut">
            <a:avLst>
              <a:gd name="adj" fmla="val 14126"/>
            </a:avLst>
          </a:prstGeom>
          <a:solidFill>
            <a:schemeClr val="accent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5" name="组合 34"/>
          <p:cNvGrpSpPr/>
          <p:nvPr/>
        </p:nvGrpSpPr>
        <p:grpSpPr>
          <a:xfrm rot="10800000">
            <a:off x="5516352" y="2920790"/>
            <a:ext cx="1159296" cy="1159296"/>
            <a:chOff x="5516352" y="2920790"/>
            <a:chExt cx="1159296" cy="1159296"/>
          </a:xfrm>
        </p:grpSpPr>
        <p:sp>
          <p:nvSpPr>
            <p:cNvPr id="36" name="椭圆 35"/>
            <p:cNvSpPr>
              <a:spLocks noChangeAspect="1"/>
            </p:cNvSpPr>
            <p:nvPr/>
          </p:nvSpPr>
          <p:spPr>
            <a:xfrm>
              <a:off x="5516352" y="2920790"/>
              <a:ext cx="1159296" cy="115929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任意多边形 36"/>
            <p:cNvSpPr>
              <a:spLocks noChangeAspect="1"/>
            </p:cNvSpPr>
            <p:nvPr/>
          </p:nvSpPr>
          <p:spPr>
            <a:xfrm>
              <a:off x="5516352" y="2920790"/>
              <a:ext cx="887120" cy="581633"/>
            </a:xfrm>
            <a:custGeom>
              <a:avLst/>
              <a:gdLst>
                <a:gd name="connsiteX0" fmla="*/ 825910 w 1264010"/>
                <a:gd name="connsiteY0" fmla="*/ 0 h 828738"/>
                <a:gd name="connsiteX1" fmla="*/ 1147391 w 1264010"/>
                <a:gd name="connsiteY1" fmla="*/ 64904 h 828738"/>
                <a:gd name="connsiteX2" fmla="*/ 1264010 w 1264010"/>
                <a:gd name="connsiteY2" fmla="*/ 128203 h 828738"/>
                <a:gd name="connsiteX3" fmla="*/ 1049763 w 1264010"/>
                <a:gd name="connsiteY3" fmla="*/ 449574 h 828738"/>
                <a:gd name="connsiteX4" fmla="*/ 1046410 w 1264010"/>
                <a:gd name="connsiteY4" fmla="*/ 447884 h 828738"/>
                <a:gd name="connsiteX5" fmla="*/ 880618 w 1264010"/>
                <a:gd name="connsiteY5" fmla="*/ 402581 h 828738"/>
                <a:gd name="connsiteX6" fmla="*/ 23125 w 1264010"/>
                <a:gd name="connsiteY6" fmla="*/ 783435 h 828738"/>
                <a:gd name="connsiteX7" fmla="*/ 143 w 1264010"/>
                <a:gd name="connsiteY7" fmla="*/ 828738 h 828738"/>
                <a:gd name="connsiteX8" fmla="*/ 0 w 1264010"/>
                <a:gd name="connsiteY8" fmla="*/ 825910 h 828738"/>
                <a:gd name="connsiteX9" fmla="*/ 825910 w 1264010"/>
                <a:gd name="connsiteY9" fmla="*/ 0 h 828738"/>
                <a:gd name="connsiteX0" fmla="*/ 825910 w 1264010"/>
                <a:gd name="connsiteY0" fmla="*/ 0 h 828738"/>
                <a:gd name="connsiteX1" fmla="*/ 1147391 w 1264010"/>
                <a:gd name="connsiteY1" fmla="*/ 64904 h 828738"/>
                <a:gd name="connsiteX2" fmla="*/ 1264010 w 1264010"/>
                <a:gd name="connsiteY2" fmla="*/ 128203 h 828738"/>
                <a:gd name="connsiteX3" fmla="*/ 1049763 w 1264010"/>
                <a:gd name="connsiteY3" fmla="*/ 449574 h 828738"/>
                <a:gd name="connsiteX4" fmla="*/ 1046410 w 1264010"/>
                <a:gd name="connsiteY4" fmla="*/ 447884 h 828738"/>
                <a:gd name="connsiteX5" fmla="*/ 880618 w 1264010"/>
                <a:gd name="connsiteY5" fmla="*/ 402581 h 828738"/>
                <a:gd name="connsiteX6" fmla="*/ 23125 w 1264010"/>
                <a:gd name="connsiteY6" fmla="*/ 783435 h 828738"/>
                <a:gd name="connsiteX7" fmla="*/ 143 w 1264010"/>
                <a:gd name="connsiteY7" fmla="*/ 828738 h 828738"/>
                <a:gd name="connsiteX8" fmla="*/ 0 w 1264010"/>
                <a:gd name="connsiteY8" fmla="*/ 825910 h 828738"/>
                <a:gd name="connsiteX9" fmla="*/ 825910 w 1264010"/>
                <a:gd name="connsiteY9" fmla="*/ 0 h 828738"/>
                <a:gd name="connsiteX0" fmla="*/ 825910 w 1264010"/>
                <a:gd name="connsiteY0" fmla="*/ 0 h 828738"/>
                <a:gd name="connsiteX1" fmla="*/ 1147391 w 1264010"/>
                <a:gd name="connsiteY1" fmla="*/ 64904 h 828738"/>
                <a:gd name="connsiteX2" fmla="*/ 1264010 w 1264010"/>
                <a:gd name="connsiteY2" fmla="*/ 128203 h 828738"/>
                <a:gd name="connsiteX3" fmla="*/ 1049763 w 1264010"/>
                <a:gd name="connsiteY3" fmla="*/ 449574 h 828738"/>
                <a:gd name="connsiteX4" fmla="*/ 1034504 w 1264010"/>
                <a:gd name="connsiteY4" fmla="*/ 474077 h 828738"/>
                <a:gd name="connsiteX5" fmla="*/ 880618 w 1264010"/>
                <a:gd name="connsiteY5" fmla="*/ 402581 h 828738"/>
                <a:gd name="connsiteX6" fmla="*/ 23125 w 1264010"/>
                <a:gd name="connsiteY6" fmla="*/ 783435 h 828738"/>
                <a:gd name="connsiteX7" fmla="*/ 143 w 1264010"/>
                <a:gd name="connsiteY7" fmla="*/ 828738 h 828738"/>
                <a:gd name="connsiteX8" fmla="*/ 0 w 1264010"/>
                <a:gd name="connsiteY8" fmla="*/ 825910 h 828738"/>
                <a:gd name="connsiteX9" fmla="*/ 825910 w 1264010"/>
                <a:gd name="connsiteY9" fmla="*/ 0 h 828738"/>
                <a:gd name="connsiteX0" fmla="*/ 825910 w 1264010"/>
                <a:gd name="connsiteY0" fmla="*/ 0 h 828738"/>
                <a:gd name="connsiteX1" fmla="*/ 1147391 w 1264010"/>
                <a:gd name="connsiteY1" fmla="*/ 64904 h 828738"/>
                <a:gd name="connsiteX2" fmla="*/ 1264010 w 1264010"/>
                <a:gd name="connsiteY2" fmla="*/ 128203 h 828738"/>
                <a:gd name="connsiteX3" fmla="*/ 1034504 w 1264010"/>
                <a:gd name="connsiteY3" fmla="*/ 474077 h 828738"/>
                <a:gd name="connsiteX4" fmla="*/ 880618 w 1264010"/>
                <a:gd name="connsiteY4" fmla="*/ 402581 h 828738"/>
                <a:gd name="connsiteX5" fmla="*/ 23125 w 1264010"/>
                <a:gd name="connsiteY5" fmla="*/ 783435 h 828738"/>
                <a:gd name="connsiteX6" fmla="*/ 143 w 1264010"/>
                <a:gd name="connsiteY6" fmla="*/ 828738 h 828738"/>
                <a:gd name="connsiteX7" fmla="*/ 0 w 1264010"/>
                <a:gd name="connsiteY7" fmla="*/ 825910 h 828738"/>
                <a:gd name="connsiteX8" fmla="*/ 825910 w 1264010"/>
                <a:gd name="connsiteY8" fmla="*/ 0 h 828738"/>
                <a:gd name="connsiteX0" fmla="*/ 825910 w 1264010"/>
                <a:gd name="connsiteY0" fmla="*/ 0 h 828738"/>
                <a:gd name="connsiteX1" fmla="*/ 1147391 w 1264010"/>
                <a:gd name="connsiteY1" fmla="*/ 64904 h 828738"/>
                <a:gd name="connsiteX2" fmla="*/ 1264010 w 1264010"/>
                <a:gd name="connsiteY2" fmla="*/ 128203 h 828738"/>
                <a:gd name="connsiteX3" fmla="*/ 1034504 w 1264010"/>
                <a:gd name="connsiteY3" fmla="*/ 474077 h 828738"/>
                <a:gd name="connsiteX4" fmla="*/ 880618 w 1264010"/>
                <a:gd name="connsiteY4" fmla="*/ 402581 h 828738"/>
                <a:gd name="connsiteX5" fmla="*/ 23125 w 1264010"/>
                <a:gd name="connsiteY5" fmla="*/ 783435 h 828738"/>
                <a:gd name="connsiteX6" fmla="*/ 143 w 1264010"/>
                <a:gd name="connsiteY6" fmla="*/ 828738 h 828738"/>
                <a:gd name="connsiteX7" fmla="*/ 0 w 1264010"/>
                <a:gd name="connsiteY7" fmla="*/ 825910 h 828738"/>
                <a:gd name="connsiteX8" fmla="*/ 825910 w 1264010"/>
                <a:gd name="connsiteY8" fmla="*/ 0 h 828738"/>
                <a:gd name="connsiteX0" fmla="*/ 825910 w 1264010"/>
                <a:gd name="connsiteY0" fmla="*/ 0 h 828738"/>
                <a:gd name="connsiteX1" fmla="*/ 1147391 w 1264010"/>
                <a:gd name="connsiteY1" fmla="*/ 64904 h 828738"/>
                <a:gd name="connsiteX2" fmla="*/ 1264010 w 1264010"/>
                <a:gd name="connsiteY2" fmla="*/ 128203 h 828738"/>
                <a:gd name="connsiteX3" fmla="*/ 1032123 w 1264010"/>
                <a:gd name="connsiteY3" fmla="*/ 476458 h 828738"/>
                <a:gd name="connsiteX4" fmla="*/ 880618 w 1264010"/>
                <a:gd name="connsiteY4" fmla="*/ 402581 h 828738"/>
                <a:gd name="connsiteX5" fmla="*/ 23125 w 1264010"/>
                <a:gd name="connsiteY5" fmla="*/ 783435 h 828738"/>
                <a:gd name="connsiteX6" fmla="*/ 143 w 1264010"/>
                <a:gd name="connsiteY6" fmla="*/ 828738 h 828738"/>
                <a:gd name="connsiteX7" fmla="*/ 0 w 1264010"/>
                <a:gd name="connsiteY7" fmla="*/ 825910 h 828738"/>
                <a:gd name="connsiteX8" fmla="*/ 825910 w 1264010"/>
                <a:gd name="connsiteY8" fmla="*/ 0 h 828738"/>
                <a:gd name="connsiteX0" fmla="*/ 825910 w 1264010"/>
                <a:gd name="connsiteY0" fmla="*/ 0 h 828738"/>
                <a:gd name="connsiteX1" fmla="*/ 1147391 w 1264010"/>
                <a:gd name="connsiteY1" fmla="*/ 64904 h 828738"/>
                <a:gd name="connsiteX2" fmla="*/ 1264010 w 1264010"/>
                <a:gd name="connsiteY2" fmla="*/ 128203 h 828738"/>
                <a:gd name="connsiteX3" fmla="*/ 1032123 w 1264010"/>
                <a:gd name="connsiteY3" fmla="*/ 476458 h 828738"/>
                <a:gd name="connsiteX4" fmla="*/ 880618 w 1264010"/>
                <a:gd name="connsiteY4" fmla="*/ 402581 h 828738"/>
                <a:gd name="connsiteX5" fmla="*/ 23125 w 1264010"/>
                <a:gd name="connsiteY5" fmla="*/ 783435 h 828738"/>
                <a:gd name="connsiteX6" fmla="*/ 143 w 1264010"/>
                <a:gd name="connsiteY6" fmla="*/ 828738 h 828738"/>
                <a:gd name="connsiteX7" fmla="*/ 0 w 1264010"/>
                <a:gd name="connsiteY7" fmla="*/ 825910 h 828738"/>
                <a:gd name="connsiteX8" fmla="*/ 825910 w 1264010"/>
                <a:gd name="connsiteY8" fmla="*/ 0 h 828738"/>
                <a:gd name="connsiteX0" fmla="*/ 825910 w 1264010"/>
                <a:gd name="connsiteY0" fmla="*/ 0 h 828738"/>
                <a:gd name="connsiteX1" fmla="*/ 1147391 w 1264010"/>
                <a:gd name="connsiteY1" fmla="*/ 64904 h 828738"/>
                <a:gd name="connsiteX2" fmla="*/ 1264010 w 1264010"/>
                <a:gd name="connsiteY2" fmla="*/ 128203 h 828738"/>
                <a:gd name="connsiteX3" fmla="*/ 1032123 w 1264010"/>
                <a:gd name="connsiteY3" fmla="*/ 476458 h 828738"/>
                <a:gd name="connsiteX4" fmla="*/ 880618 w 1264010"/>
                <a:gd name="connsiteY4" fmla="*/ 402581 h 828738"/>
                <a:gd name="connsiteX5" fmla="*/ 23125 w 1264010"/>
                <a:gd name="connsiteY5" fmla="*/ 783435 h 828738"/>
                <a:gd name="connsiteX6" fmla="*/ 143 w 1264010"/>
                <a:gd name="connsiteY6" fmla="*/ 828738 h 828738"/>
                <a:gd name="connsiteX7" fmla="*/ 0 w 1264010"/>
                <a:gd name="connsiteY7" fmla="*/ 825910 h 828738"/>
                <a:gd name="connsiteX8" fmla="*/ 825910 w 1264010"/>
                <a:gd name="connsiteY8" fmla="*/ 0 h 828738"/>
                <a:gd name="connsiteX0" fmla="*/ 825910 w 1264010"/>
                <a:gd name="connsiteY0" fmla="*/ 0 h 828738"/>
                <a:gd name="connsiteX1" fmla="*/ 1147391 w 1264010"/>
                <a:gd name="connsiteY1" fmla="*/ 64904 h 828738"/>
                <a:gd name="connsiteX2" fmla="*/ 1264010 w 1264010"/>
                <a:gd name="connsiteY2" fmla="*/ 128203 h 828738"/>
                <a:gd name="connsiteX3" fmla="*/ 1032123 w 1264010"/>
                <a:gd name="connsiteY3" fmla="*/ 476458 h 828738"/>
                <a:gd name="connsiteX4" fmla="*/ 880618 w 1264010"/>
                <a:gd name="connsiteY4" fmla="*/ 402581 h 828738"/>
                <a:gd name="connsiteX5" fmla="*/ 23125 w 1264010"/>
                <a:gd name="connsiteY5" fmla="*/ 783435 h 828738"/>
                <a:gd name="connsiteX6" fmla="*/ 143 w 1264010"/>
                <a:gd name="connsiteY6" fmla="*/ 828738 h 828738"/>
                <a:gd name="connsiteX7" fmla="*/ 0 w 1264010"/>
                <a:gd name="connsiteY7" fmla="*/ 825910 h 828738"/>
                <a:gd name="connsiteX8" fmla="*/ 825910 w 1264010"/>
                <a:gd name="connsiteY8" fmla="*/ 0 h 828738"/>
                <a:gd name="connsiteX0" fmla="*/ 825910 w 1264010"/>
                <a:gd name="connsiteY0" fmla="*/ 0 h 828738"/>
                <a:gd name="connsiteX1" fmla="*/ 1147391 w 1264010"/>
                <a:gd name="connsiteY1" fmla="*/ 64904 h 828738"/>
                <a:gd name="connsiteX2" fmla="*/ 1264010 w 1264010"/>
                <a:gd name="connsiteY2" fmla="*/ 128203 h 828738"/>
                <a:gd name="connsiteX3" fmla="*/ 1032123 w 1264010"/>
                <a:gd name="connsiteY3" fmla="*/ 476458 h 828738"/>
                <a:gd name="connsiteX4" fmla="*/ 880618 w 1264010"/>
                <a:gd name="connsiteY4" fmla="*/ 402581 h 828738"/>
                <a:gd name="connsiteX5" fmla="*/ 23125 w 1264010"/>
                <a:gd name="connsiteY5" fmla="*/ 783435 h 828738"/>
                <a:gd name="connsiteX6" fmla="*/ 143 w 1264010"/>
                <a:gd name="connsiteY6" fmla="*/ 828738 h 828738"/>
                <a:gd name="connsiteX7" fmla="*/ 0 w 1264010"/>
                <a:gd name="connsiteY7" fmla="*/ 825910 h 828738"/>
                <a:gd name="connsiteX8" fmla="*/ 825910 w 1264010"/>
                <a:gd name="connsiteY8" fmla="*/ 0 h 828738"/>
                <a:gd name="connsiteX0" fmla="*/ 825910 w 1264010"/>
                <a:gd name="connsiteY0" fmla="*/ 0 h 828738"/>
                <a:gd name="connsiteX1" fmla="*/ 1147391 w 1264010"/>
                <a:gd name="connsiteY1" fmla="*/ 64904 h 828738"/>
                <a:gd name="connsiteX2" fmla="*/ 1264010 w 1264010"/>
                <a:gd name="connsiteY2" fmla="*/ 128203 h 828738"/>
                <a:gd name="connsiteX3" fmla="*/ 1032123 w 1264010"/>
                <a:gd name="connsiteY3" fmla="*/ 476458 h 828738"/>
                <a:gd name="connsiteX4" fmla="*/ 880618 w 1264010"/>
                <a:gd name="connsiteY4" fmla="*/ 402581 h 828738"/>
                <a:gd name="connsiteX5" fmla="*/ 23125 w 1264010"/>
                <a:gd name="connsiteY5" fmla="*/ 783435 h 828738"/>
                <a:gd name="connsiteX6" fmla="*/ 143 w 1264010"/>
                <a:gd name="connsiteY6" fmla="*/ 828738 h 828738"/>
                <a:gd name="connsiteX7" fmla="*/ 0 w 1264010"/>
                <a:gd name="connsiteY7" fmla="*/ 825910 h 828738"/>
                <a:gd name="connsiteX8" fmla="*/ 825910 w 1264010"/>
                <a:gd name="connsiteY8" fmla="*/ 0 h 828738"/>
                <a:gd name="connsiteX0" fmla="*/ 825910 w 1264010"/>
                <a:gd name="connsiteY0" fmla="*/ 0 h 828738"/>
                <a:gd name="connsiteX1" fmla="*/ 1147391 w 1264010"/>
                <a:gd name="connsiteY1" fmla="*/ 64904 h 828738"/>
                <a:gd name="connsiteX2" fmla="*/ 1264010 w 1264010"/>
                <a:gd name="connsiteY2" fmla="*/ 128203 h 828738"/>
                <a:gd name="connsiteX3" fmla="*/ 1032123 w 1264010"/>
                <a:gd name="connsiteY3" fmla="*/ 476458 h 828738"/>
                <a:gd name="connsiteX4" fmla="*/ 880618 w 1264010"/>
                <a:gd name="connsiteY4" fmla="*/ 402581 h 828738"/>
                <a:gd name="connsiteX5" fmla="*/ 23125 w 1264010"/>
                <a:gd name="connsiteY5" fmla="*/ 783435 h 828738"/>
                <a:gd name="connsiteX6" fmla="*/ 143 w 1264010"/>
                <a:gd name="connsiteY6" fmla="*/ 828738 h 828738"/>
                <a:gd name="connsiteX7" fmla="*/ 0 w 1264010"/>
                <a:gd name="connsiteY7" fmla="*/ 825910 h 828738"/>
                <a:gd name="connsiteX8" fmla="*/ 825910 w 1264010"/>
                <a:gd name="connsiteY8" fmla="*/ 0 h 828738"/>
                <a:gd name="connsiteX0" fmla="*/ 825910 w 1264010"/>
                <a:gd name="connsiteY0" fmla="*/ 0 h 828738"/>
                <a:gd name="connsiteX1" fmla="*/ 1147391 w 1264010"/>
                <a:gd name="connsiteY1" fmla="*/ 64904 h 828738"/>
                <a:gd name="connsiteX2" fmla="*/ 1264010 w 1264010"/>
                <a:gd name="connsiteY2" fmla="*/ 128203 h 828738"/>
                <a:gd name="connsiteX3" fmla="*/ 1032123 w 1264010"/>
                <a:gd name="connsiteY3" fmla="*/ 476458 h 828738"/>
                <a:gd name="connsiteX4" fmla="*/ 880618 w 1264010"/>
                <a:gd name="connsiteY4" fmla="*/ 402581 h 828738"/>
                <a:gd name="connsiteX5" fmla="*/ 23125 w 1264010"/>
                <a:gd name="connsiteY5" fmla="*/ 783435 h 828738"/>
                <a:gd name="connsiteX6" fmla="*/ 143 w 1264010"/>
                <a:gd name="connsiteY6" fmla="*/ 828738 h 828738"/>
                <a:gd name="connsiteX7" fmla="*/ 0 w 1264010"/>
                <a:gd name="connsiteY7" fmla="*/ 825910 h 828738"/>
                <a:gd name="connsiteX8" fmla="*/ 825910 w 1264010"/>
                <a:gd name="connsiteY8" fmla="*/ 0 h 828738"/>
                <a:gd name="connsiteX0" fmla="*/ 825910 w 1264010"/>
                <a:gd name="connsiteY0" fmla="*/ 0 h 828738"/>
                <a:gd name="connsiteX1" fmla="*/ 1147391 w 1264010"/>
                <a:gd name="connsiteY1" fmla="*/ 64904 h 828738"/>
                <a:gd name="connsiteX2" fmla="*/ 1264010 w 1264010"/>
                <a:gd name="connsiteY2" fmla="*/ 128203 h 828738"/>
                <a:gd name="connsiteX3" fmla="*/ 1032123 w 1264010"/>
                <a:gd name="connsiteY3" fmla="*/ 476458 h 828738"/>
                <a:gd name="connsiteX4" fmla="*/ 880618 w 1264010"/>
                <a:gd name="connsiteY4" fmla="*/ 402581 h 828738"/>
                <a:gd name="connsiteX5" fmla="*/ 23125 w 1264010"/>
                <a:gd name="connsiteY5" fmla="*/ 783435 h 828738"/>
                <a:gd name="connsiteX6" fmla="*/ 143 w 1264010"/>
                <a:gd name="connsiteY6" fmla="*/ 828738 h 828738"/>
                <a:gd name="connsiteX7" fmla="*/ 0 w 1264010"/>
                <a:gd name="connsiteY7" fmla="*/ 825910 h 828738"/>
                <a:gd name="connsiteX8" fmla="*/ 825910 w 1264010"/>
                <a:gd name="connsiteY8" fmla="*/ 0 h 828738"/>
                <a:gd name="connsiteX0" fmla="*/ 825910 w 1264010"/>
                <a:gd name="connsiteY0" fmla="*/ 0 h 828738"/>
                <a:gd name="connsiteX1" fmla="*/ 1147391 w 1264010"/>
                <a:gd name="connsiteY1" fmla="*/ 64904 h 828738"/>
                <a:gd name="connsiteX2" fmla="*/ 1264010 w 1264010"/>
                <a:gd name="connsiteY2" fmla="*/ 128203 h 828738"/>
                <a:gd name="connsiteX3" fmla="*/ 1032123 w 1264010"/>
                <a:gd name="connsiteY3" fmla="*/ 476458 h 828738"/>
                <a:gd name="connsiteX4" fmla="*/ 880618 w 1264010"/>
                <a:gd name="connsiteY4" fmla="*/ 402581 h 828738"/>
                <a:gd name="connsiteX5" fmla="*/ 23125 w 1264010"/>
                <a:gd name="connsiteY5" fmla="*/ 783435 h 828738"/>
                <a:gd name="connsiteX6" fmla="*/ 143 w 1264010"/>
                <a:gd name="connsiteY6" fmla="*/ 828738 h 828738"/>
                <a:gd name="connsiteX7" fmla="*/ 0 w 1264010"/>
                <a:gd name="connsiteY7" fmla="*/ 825910 h 828738"/>
                <a:gd name="connsiteX8" fmla="*/ 825910 w 1264010"/>
                <a:gd name="connsiteY8" fmla="*/ 0 h 828738"/>
                <a:gd name="connsiteX0" fmla="*/ 825910 w 1264010"/>
                <a:gd name="connsiteY0" fmla="*/ 0 h 828738"/>
                <a:gd name="connsiteX1" fmla="*/ 1147391 w 1264010"/>
                <a:gd name="connsiteY1" fmla="*/ 64904 h 828738"/>
                <a:gd name="connsiteX2" fmla="*/ 1264010 w 1264010"/>
                <a:gd name="connsiteY2" fmla="*/ 128203 h 828738"/>
                <a:gd name="connsiteX3" fmla="*/ 1032123 w 1264010"/>
                <a:gd name="connsiteY3" fmla="*/ 476458 h 828738"/>
                <a:gd name="connsiteX4" fmla="*/ 880618 w 1264010"/>
                <a:gd name="connsiteY4" fmla="*/ 402581 h 828738"/>
                <a:gd name="connsiteX5" fmla="*/ 23125 w 1264010"/>
                <a:gd name="connsiteY5" fmla="*/ 783435 h 828738"/>
                <a:gd name="connsiteX6" fmla="*/ 143 w 1264010"/>
                <a:gd name="connsiteY6" fmla="*/ 828738 h 828738"/>
                <a:gd name="connsiteX7" fmla="*/ 0 w 1264010"/>
                <a:gd name="connsiteY7" fmla="*/ 825910 h 828738"/>
                <a:gd name="connsiteX8" fmla="*/ 825910 w 1264010"/>
                <a:gd name="connsiteY8" fmla="*/ 0 h 828738"/>
                <a:gd name="connsiteX0" fmla="*/ 825910 w 1264010"/>
                <a:gd name="connsiteY0" fmla="*/ 0 h 828738"/>
                <a:gd name="connsiteX1" fmla="*/ 1147391 w 1264010"/>
                <a:gd name="connsiteY1" fmla="*/ 64904 h 828738"/>
                <a:gd name="connsiteX2" fmla="*/ 1264010 w 1264010"/>
                <a:gd name="connsiteY2" fmla="*/ 128203 h 828738"/>
                <a:gd name="connsiteX3" fmla="*/ 1032123 w 1264010"/>
                <a:gd name="connsiteY3" fmla="*/ 476458 h 828738"/>
                <a:gd name="connsiteX4" fmla="*/ 880618 w 1264010"/>
                <a:gd name="connsiteY4" fmla="*/ 402581 h 828738"/>
                <a:gd name="connsiteX5" fmla="*/ 23125 w 1264010"/>
                <a:gd name="connsiteY5" fmla="*/ 783435 h 828738"/>
                <a:gd name="connsiteX6" fmla="*/ 143 w 1264010"/>
                <a:gd name="connsiteY6" fmla="*/ 828738 h 828738"/>
                <a:gd name="connsiteX7" fmla="*/ 0 w 1264010"/>
                <a:gd name="connsiteY7" fmla="*/ 825910 h 828738"/>
                <a:gd name="connsiteX8" fmla="*/ 825910 w 1264010"/>
                <a:gd name="connsiteY8" fmla="*/ 0 h 828738"/>
                <a:gd name="connsiteX0" fmla="*/ 825910 w 1264010"/>
                <a:gd name="connsiteY0" fmla="*/ 0 h 828738"/>
                <a:gd name="connsiteX1" fmla="*/ 1147391 w 1264010"/>
                <a:gd name="connsiteY1" fmla="*/ 64904 h 828738"/>
                <a:gd name="connsiteX2" fmla="*/ 1264010 w 1264010"/>
                <a:gd name="connsiteY2" fmla="*/ 128203 h 828738"/>
                <a:gd name="connsiteX3" fmla="*/ 1032123 w 1264010"/>
                <a:gd name="connsiteY3" fmla="*/ 476458 h 828738"/>
                <a:gd name="connsiteX4" fmla="*/ 880618 w 1264010"/>
                <a:gd name="connsiteY4" fmla="*/ 402581 h 828738"/>
                <a:gd name="connsiteX5" fmla="*/ 23125 w 1264010"/>
                <a:gd name="connsiteY5" fmla="*/ 783435 h 828738"/>
                <a:gd name="connsiteX6" fmla="*/ 143 w 1264010"/>
                <a:gd name="connsiteY6" fmla="*/ 828738 h 828738"/>
                <a:gd name="connsiteX7" fmla="*/ 0 w 1264010"/>
                <a:gd name="connsiteY7" fmla="*/ 825910 h 828738"/>
                <a:gd name="connsiteX8" fmla="*/ 825910 w 1264010"/>
                <a:gd name="connsiteY8" fmla="*/ 0 h 828738"/>
                <a:gd name="connsiteX0" fmla="*/ 825910 w 1264010"/>
                <a:gd name="connsiteY0" fmla="*/ 0 h 828738"/>
                <a:gd name="connsiteX1" fmla="*/ 1147391 w 1264010"/>
                <a:gd name="connsiteY1" fmla="*/ 64904 h 828738"/>
                <a:gd name="connsiteX2" fmla="*/ 1264010 w 1264010"/>
                <a:gd name="connsiteY2" fmla="*/ 128203 h 828738"/>
                <a:gd name="connsiteX3" fmla="*/ 1032123 w 1264010"/>
                <a:gd name="connsiteY3" fmla="*/ 476458 h 828738"/>
                <a:gd name="connsiteX4" fmla="*/ 880618 w 1264010"/>
                <a:gd name="connsiteY4" fmla="*/ 402581 h 828738"/>
                <a:gd name="connsiteX5" fmla="*/ 23125 w 1264010"/>
                <a:gd name="connsiteY5" fmla="*/ 783435 h 828738"/>
                <a:gd name="connsiteX6" fmla="*/ 143 w 1264010"/>
                <a:gd name="connsiteY6" fmla="*/ 828738 h 828738"/>
                <a:gd name="connsiteX7" fmla="*/ 0 w 1264010"/>
                <a:gd name="connsiteY7" fmla="*/ 825910 h 828738"/>
                <a:gd name="connsiteX8" fmla="*/ 825910 w 1264010"/>
                <a:gd name="connsiteY8" fmla="*/ 0 h 828738"/>
                <a:gd name="connsiteX0" fmla="*/ 825910 w 1264010"/>
                <a:gd name="connsiteY0" fmla="*/ 0 h 828738"/>
                <a:gd name="connsiteX1" fmla="*/ 1147391 w 1264010"/>
                <a:gd name="connsiteY1" fmla="*/ 64904 h 828738"/>
                <a:gd name="connsiteX2" fmla="*/ 1264010 w 1264010"/>
                <a:gd name="connsiteY2" fmla="*/ 128203 h 828738"/>
                <a:gd name="connsiteX3" fmla="*/ 1032123 w 1264010"/>
                <a:gd name="connsiteY3" fmla="*/ 476458 h 828738"/>
                <a:gd name="connsiteX4" fmla="*/ 880618 w 1264010"/>
                <a:gd name="connsiteY4" fmla="*/ 402581 h 828738"/>
                <a:gd name="connsiteX5" fmla="*/ 23125 w 1264010"/>
                <a:gd name="connsiteY5" fmla="*/ 783435 h 828738"/>
                <a:gd name="connsiteX6" fmla="*/ 143 w 1264010"/>
                <a:gd name="connsiteY6" fmla="*/ 828738 h 828738"/>
                <a:gd name="connsiteX7" fmla="*/ 0 w 1264010"/>
                <a:gd name="connsiteY7" fmla="*/ 825910 h 828738"/>
                <a:gd name="connsiteX8" fmla="*/ 825910 w 1264010"/>
                <a:gd name="connsiteY8" fmla="*/ 0 h 828738"/>
                <a:gd name="connsiteX0" fmla="*/ 825910 w 1264010"/>
                <a:gd name="connsiteY0" fmla="*/ 0 h 828738"/>
                <a:gd name="connsiteX1" fmla="*/ 1147391 w 1264010"/>
                <a:gd name="connsiteY1" fmla="*/ 64904 h 828738"/>
                <a:gd name="connsiteX2" fmla="*/ 1264010 w 1264010"/>
                <a:gd name="connsiteY2" fmla="*/ 128203 h 828738"/>
                <a:gd name="connsiteX3" fmla="*/ 1032123 w 1264010"/>
                <a:gd name="connsiteY3" fmla="*/ 476458 h 828738"/>
                <a:gd name="connsiteX4" fmla="*/ 880618 w 1264010"/>
                <a:gd name="connsiteY4" fmla="*/ 402581 h 828738"/>
                <a:gd name="connsiteX5" fmla="*/ 23125 w 1264010"/>
                <a:gd name="connsiteY5" fmla="*/ 783435 h 828738"/>
                <a:gd name="connsiteX6" fmla="*/ 143 w 1264010"/>
                <a:gd name="connsiteY6" fmla="*/ 828738 h 828738"/>
                <a:gd name="connsiteX7" fmla="*/ 0 w 1264010"/>
                <a:gd name="connsiteY7" fmla="*/ 825910 h 828738"/>
                <a:gd name="connsiteX8" fmla="*/ 825910 w 1264010"/>
                <a:gd name="connsiteY8" fmla="*/ 0 h 828738"/>
                <a:gd name="connsiteX0" fmla="*/ 825910 w 1264010"/>
                <a:gd name="connsiteY0" fmla="*/ 0 h 828738"/>
                <a:gd name="connsiteX1" fmla="*/ 1147391 w 1264010"/>
                <a:gd name="connsiteY1" fmla="*/ 64904 h 828738"/>
                <a:gd name="connsiteX2" fmla="*/ 1264010 w 1264010"/>
                <a:gd name="connsiteY2" fmla="*/ 128203 h 828738"/>
                <a:gd name="connsiteX3" fmla="*/ 1032123 w 1264010"/>
                <a:gd name="connsiteY3" fmla="*/ 476458 h 828738"/>
                <a:gd name="connsiteX4" fmla="*/ 880618 w 1264010"/>
                <a:gd name="connsiteY4" fmla="*/ 402581 h 828738"/>
                <a:gd name="connsiteX5" fmla="*/ 23125 w 1264010"/>
                <a:gd name="connsiteY5" fmla="*/ 783435 h 828738"/>
                <a:gd name="connsiteX6" fmla="*/ 143 w 1264010"/>
                <a:gd name="connsiteY6" fmla="*/ 828738 h 828738"/>
                <a:gd name="connsiteX7" fmla="*/ 0 w 1264010"/>
                <a:gd name="connsiteY7" fmla="*/ 825910 h 828738"/>
                <a:gd name="connsiteX8" fmla="*/ 825910 w 1264010"/>
                <a:gd name="connsiteY8" fmla="*/ 0 h 828738"/>
                <a:gd name="connsiteX0" fmla="*/ 825910 w 1264010"/>
                <a:gd name="connsiteY0" fmla="*/ 0 h 828738"/>
                <a:gd name="connsiteX1" fmla="*/ 1147391 w 1264010"/>
                <a:gd name="connsiteY1" fmla="*/ 64904 h 828738"/>
                <a:gd name="connsiteX2" fmla="*/ 1264010 w 1264010"/>
                <a:gd name="connsiteY2" fmla="*/ 128203 h 828738"/>
                <a:gd name="connsiteX3" fmla="*/ 1032123 w 1264010"/>
                <a:gd name="connsiteY3" fmla="*/ 476458 h 828738"/>
                <a:gd name="connsiteX4" fmla="*/ 880618 w 1264010"/>
                <a:gd name="connsiteY4" fmla="*/ 402581 h 828738"/>
                <a:gd name="connsiteX5" fmla="*/ 23125 w 1264010"/>
                <a:gd name="connsiteY5" fmla="*/ 783435 h 828738"/>
                <a:gd name="connsiteX6" fmla="*/ 143 w 1264010"/>
                <a:gd name="connsiteY6" fmla="*/ 828738 h 828738"/>
                <a:gd name="connsiteX7" fmla="*/ 0 w 1264010"/>
                <a:gd name="connsiteY7" fmla="*/ 825910 h 828738"/>
                <a:gd name="connsiteX8" fmla="*/ 825910 w 1264010"/>
                <a:gd name="connsiteY8" fmla="*/ 0 h 828738"/>
                <a:gd name="connsiteX0" fmla="*/ 825910 w 1264010"/>
                <a:gd name="connsiteY0" fmla="*/ 0 h 828738"/>
                <a:gd name="connsiteX1" fmla="*/ 1147391 w 1264010"/>
                <a:gd name="connsiteY1" fmla="*/ 64904 h 828738"/>
                <a:gd name="connsiteX2" fmla="*/ 1264010 w 1264010"/>
                <a:gd name="connsiteY2" fmla="*/ 128203 h 828738"/>
                <a:gd name="connsiteX3" fmla="*/ 1032123 w 1264010"/>
                <a:gd name="connsiteY3" fmla="*/ 476458 h 828738"/>
                <a:gd name="connsiteX4" fmla="*/ 880618 w 1264010"/>
                <a:gd name="connsiteY4" fmla="*/ 402581 h 828738"/>
                <a:gd name="connsiteX5" fmla="*/ 23125 w 1264010"/>
                <a:gd name="connsiteY5" fmla="*/ 783435 h 828738"/>
                <a:gd name="connsiteX6" fmla="*/ 143 w 1264010"/>
                <a:gd name="connsiteY6" fmla="*/ 828738 h 828738"/>
                <a:gd name="connsiteX7" fmla="*/ 0 w 1264010"/>
                <a:gd name="connsiteY7" fmla="*/ 825910 h 828738"/>
                <a:gd name="connsiteX8" fmla="*/ 825910 w 1264010"/>
                <a:gd name="connsiteY8" fmla="*/ 0 h 828738"/>
                <a:gd name="connsiteX0" fmla="*/ 825910 w 1264010"/>
                <a:gd name="connsiteY0" fmla="*/ 0 h 828738"/>
                <a:gd name="connsiteX1" fmla="*/ 1147391 w 1264010"/>
                <a:gd name="connsiteY1" fmla="*/ 64904 h 828738"/>
                <a:gd name="connsiteX2" fmla="*/ 1264010 w 1264010"/>
                <a:gd name="connsiteY2" fmla="*/ 128203 h 828738"/>
                <a:gd name="connsiteX3" fmla="*/ 1032123 w 1264010"/>
                <a:gd name="connsiteY3" fmla="*/ 476458 h 828738"/>
                <a:gd name="connsiteX4" fmla="*/ 880618 w 1264010"/>
                <a:gd name="connsiteY4" fmla="*/ 402581 h 828738"/>
                <a:gd name="connsiteX5" fmla="*/ 23125 w 1264010"/>
                <a:gd name="connsiteY5" fmla="*/ 783435 h 828738"/>
                <a:gd name="connsiteX6" fmla="*/ 143 w 1264010"/>
                <a:gd name="connsiteY6" fmla="*/ 828738 h 828738"/>
                <a:gd name="connsiteX7" fmla="*/ 0 w 1264010"/>
                <a:gd name="connsiteY7" fmla="*/ 825910 h 828738"/>
                <a:gd name="connsiteX8" fmla="*/ 825910 w 1264010"/>
                <a:gd name="connsiteY8" fmla="*/ 0 h 828738"/>
                <a:gd name="connsiteX0" fmla="*/ 825910 w 1264010"/>
                <a:gd name="connsiteY0" fmla="*/ 0 h 828738"/>
                <a:gd name="connsiteX1" fmla="*/ 1147391 w 1264010"/>
                <a:gd name="connsiteY1" fmla="*/ 64904 h 828738"/>
                <a:gd name="connsiteX2" fmla="*/ 1264010 w 1264010"/>
                <a:gd name="connsiteY2" fmla="*/ 128203 h 828738"/>
                <a:gd name="connsiteX3" fmla="*/ 1032123 w 1264010"/>
                <a:gd name="connsiteY3" fmla="*/ 476458 h 828738"/>
                <a:gd name="connsiteX4" fmla="*/ 880618 w 1264010"/>
                <a:gd name="connsiteY4" fmla="*/ 402581 h 828738"/>
                <a:gd name="connsiteX5" fmla="*/ 23125 w 1264010"/>
                <a:gd name="connsiteY5" fmla="*/ 783435 h 828738"/>
                <a:gd name="connsiteX6" fmla="*/ 143 w 1264010"/>
                <a:gd name="connsiteY6" fmla="*/ 828738 h 828738"/>
                <a:gd name="connsiteX7" fmla="*/ 0 w 1264010"/>
                <a:gd name="connsiteY7" fmla="*/ 825910 h 828738"/>
                <a:gd name="connsiteX8" fmla="*/ 825910 w 1264010"/>
                <a:gd name="connsiteY8" fmla="*/ 0 h 828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4010" h="828738">
                  <a:moveTo>
                    <a:pt x="825910" y="0"/>
                  </a:moveTo>
                  <a:cubicBezTo>
                    <a:pt x="939945" y="0"/>
                    <a:pt x="1048581" y="23111"/>
                    <a:pt x="1147391" y="64904"/>
                  </a:cubicBezTo>
                  <a:lnTo>
                    <a:pt x="1264010" y="128203"/>
                  </a:lnTo>
                  <a:lnTo>
                    <a:pt x="1032123" y="476458"/>
                  </a:lnTo>
                  <a:cubicBezTo>
                    <a:pt x="1005709" y="449037"/>
                    <a:pt x="952669" y="414665"/>
                    <a:pt x="880618" y="402581"/>
                  </a:cubicBezTo>
                  <a:cubicBezTo>
                    <a:pt x="534040" y="344359"/>
                    <a:pt x="201154" y="504740"/>
                    <a:pt x="23125" y="783435"/>
                  </a:cubicBezTo>
                  <a:lnTo>
                    <a:pt x="143" y="828738"/>
                  </a:lnTo>
                  <a:cubicBezTo>
                    <a:pt x="95" y="827795"/>
                    <a:pt x="48" y="826853"/>
                    <a:pt x="0" y="825910"/>
                  </a:cubicBezTo>
                  <a:cubicBezTo>
                    <a:pt x="0" y="369773"/>
                    <a:pt x="369773" y="0"/>
                    <a:pt x="82591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 rot="10800000">
            <a:off x="5516352" y="2920047"/>
            <a:ext cx="1159296" cy="1159296"/>
            <a:chOff x="5516352" y="2920790"/>
            <a:chExt cx="1159296" cy="1159296"/>
          </a:xfrm>
        </p:grpSpPr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5516352" y="2920790"/>
              <a:ext cx="1159296" cy="115929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任意多边形 42"/>
            <p:cNvSpPr>
              <a:spLocks noChangeAspect="1"/>
            </p:cNvSpPr>
            <p:nvPr/>
          </p:nvSpPr>
          <p:spPr>
            <a:xfrm>
              <a:off x="5519948" y="3238877"/>
              <a:ext cx="820872" cy="841209"/>
            </a:xfrm>
            <a:custGeom>
              <a:avLst/>
              <a:gdLst>
                <a:gd name="connsiteX0" fmla="*/ 660878 w 1169618"/>
                <a:gd name="connsiteY0" fmla="*/ 0 h 1198594"/>
                <a:gd name="connsiteX1" fmla="*/ 593982 w 1169618"/>
                <a:gd name="connsiteY1" fmla="*/ 36309 h 1198594"/>
                <a:gd name="connsiteX2" fmla="*/ 415133 w 1169618"/>
                <a:gd name="connsiteY2" fmla="*/ 372684 h 1198594"/>
                <a:gd name="connsiteX3" fmla="*/ 435104 w 1169618"/>
                <a:gd name="connsiteY3" fmla="*/ 502007 h 1198594"/>
                <a:gd name="connsiteX4" fmla="*/ 479779 w 1169618"/>
                <a:gd name="connsiteY4" fmla="*/ 607338 h 1198594"/>
                <a:gd name="connsiteX5" fmla="*/ 1033647 w 1169618"/>
                <a:gd name="connsiteY5" fmla="*/ 1083827 h 1198594"/>
                <a:gd name="connsiteX6" fmla="*/ 1169618 w 1169618"/>
                <a:gd name="connsiteY6" fmla="*/ 1118845 h 1198594"/>
                <a:gd name="connsiteX7" fmla="*/ 1142269 w 1169618"/>
                <a:gd name="connsiteY7" fmla="*/ 1133690 h 1198594"/>
                <a:gd name="connsiteX8" fmla="*/ 820787 w 1169618"/>
                <a:gd name="connsiteY8" fmla="*/ 1198594 h 1198594"/>
                <a:gd name="connsiteX9" fmla="*/ 11657 w 1169618"/>
                <a:gd name="connsiteY9" fmla="*/ 539134 h 1198594"/>
                <a:gd name="connsiteX10" fmla="*/ 0 w 1169618"/>
                <a:gd name="connsiteY10" fmla="*/ 462756 h 1198594"/>
                <a:gd name="connsiteX11" fmla="*/ 26361 w 1169618"/>
                <a:gd name="connsiteY11" fmla="*/ 407955 h 1198594"/>
                <a:gd name="connsiteX12" fmla="*/ 640304 w 1169618"/>
                <a:gd name="connsiteY12" fmla="*/ 941 h 119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69618" h="1198594">
                  <a:moveTo>
                    <a:pt x="660878" y="0"/>
                  </a:moveTo>
                  <a:lnTo>
                    <a:pt x="593982" y="36309"/>
                  </a:lnTo>
                  <a:cubicBezTo>
                    <a:pt x="486077" y="109208"/>
                    <a:pt x="415133" y="232661"/>
                    <a:pt x="415133" y="372684"/>
                  </a:cubicBezTo>
                  <a:cubicBezTo>
                    <a:pt x="415133" y="433455"/>
                    <a:pt x="419339" y="448713"/>
                    <a:pt x="435104" y="502007"/>
                  </a:cubicBezTo>
                  <a:cubicBezTo>
                    <a:pt x="446821" y="542674"/>
                    <a:pt x="463300" y="571434"/>
                    <a:pt x="479779" y="607338"/>
                  </a:cubicBezTo>
                  <a:cubicBezTo>
                    <a:pt x="597690" y="834979"/>
                    <a:pt x="798318" y="1000357"/>
                    <a:pt x="1033647" y="1083827"/>
                  </a:cubicBezTo>
                  <a:lnTo>
                    <a:pt x="1169618" y="1118845"/>
                  </a:lnTo>
                  <a:lnTo>
                    <a:pt x="1142269" y="1133690"/>
                  </a:lnTo>
                  <a:cubicBezTo>
                    <a:pt x="1043458" y="1175483"/>
                    <a:pt x="934822" y="1198594"/>
                    <a:pt x="820787" y="1198594"/>
                  </a:cubicBezTo>
                  <a:cubicBezTo>
                    <a:pt x="421667" y="1198594"/>
                    <a:pt x="88670" y="915487"/>
                    <a:pt x="11657" y="539134"/>
                  </a:cubicBezTo>
                  <a:lnTo>
                    <a:pt x="0" y="462756"/>
                  </a:lnTo>
                  <a:lnTo>
                    <a:pt x="26361" y="407955"/>
                  </a:lnTo>
                  <a:cubicBezTo>
                    <a:pt x="157452" y="188953"/>
                    <a:pt x="382551" y="36878"/>
                    <a:pt x="640304" y="94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 rot="10800000">
            <a:off x="5515774" y="2920047"/>
            <a:ext cx="1159874" cy="1159296"/>
            <a:chOff x="5515774" y="2920790"/>
            <a:chExt cx="1159874" cy="1159296"/>
          </a:xfrm>
        </p:grpSpPr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5515774" y="2920790"/>
              <a:ext cx="1159296" cy="115929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" name="任意多边形 49"/>
            <p:cNvSpPr>
              <a:spLocks noChangeAspect="1"/>
            </p:cNvSpPr>
            <p:nvPr/>
          </p:nvSpPr>
          <p:spPr>
            <a:xfrm>
              <a:off x="5957608" y="3430554"/>
              <a:ext cx="718040" cy="567725"/>
            </a:xfrm>
            <a:custGeom>
              <a:avLst/>
              <a:gdLst>
                <a:gd name="connsiteX0" fmla="*/ 1016525 w 1023098"/>
                <a:gd name="connsiteY0" fmla="*/ 0 h 808922"/>
                <a:gd name="connsiteX1" fmla="*/ 1018834 w 1023098"/>
                <a:gd name="connsiteY1" fmla="*/ 15131 h 808922"/>
                <a:gd name="connsiteX2" fmla="*/ 1023098 w 1023098"/>
                <a:gd name="connsiteY2" fmla="*/ 99575 h 808922"/>
                <a:gd name="connsiteX3" fmla="*/ 658962 w 1023098"/>
                <a:gd name="connsiteY3" fmla="*/ 784433 h 808922"/>
                <a:gd name="connsiteX4" fmla="*/ 613844 w 1023098"/>
                <a:gd name="connsiteY4" fmla="*/ 808922 h 808922"/>
                <a:gd name="connsiteX5" fmla="*/ 562383 w 1023098"/>
                <a:gd name="connsiteY5" fmla="*/ 799420 h 808922"/>
                <a:gd name="connsiteX6" fmla="*/ 311962 w 1023098"/>
                <a:gd name="connsiteY6" fmla="*/ 706872 h 808922"/>
                <a:gd name="connsiteX7" fmla="*/ 31277 w 1023098"/>
                <a:gd name="connsiteY7" fmla="*/ 492110 h 808922"/>
                <a:gd name="connsiteX8" fmla="*/ 0 w 1023098"/>
                <a:gd name="connsiteY8" fmla="*/ 452026 h 808922"/>
                <a:gd name="connsiteX9" fmla="*/ 39289 w 1023098"/>
                <a:gd name="connsiteY9" fmla="*/ 473351 h 808922"/>
                <a:gd name="connsiteX10" fmla="*/ 197188 w 1023098"/>
                <a:gd name="connsiteY10" fmla="*/ 505229 h 808922"/>
                <a:gd name="connsiteX11" fmla="*/ 594601 w 1023098"/>
                <a:gd name="connsiteY11" fmla="*/ 181329 h 808922"/>
                <a:gd name="connsiteX12" fmla="*/ 596599 w 1023098"/>
                <a:gd name="connsiteY12" fmla="*/ 161509 h 80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23098" h="808922">
                  <a:moveTo>
                    <a:pt x="1016525" y="0"/>
                  </a:moveTo>
                  <a:lnTo>
                    <a:pt x="1018834" y="15131"/>
                  </a:lnTo>
                  <a:cubicBezTo>
                    <a:pt x="1021654" y="42895"/>
                    <a:pt x="1023098" y="71067"/>
                    <a:pt x="1023098" y="99575"/>
                  </a:cubicBezTo>
                  <a:cubicBezTo>
                    <a:pt x="1023098" y="384661"/>
                    <a:pt x="878656" y="636010"/>
                    <a:pt x="658962" y="784433"/>
                  </a:cubicBezTo>
                  <a:lnTo>
                    <a:pt x="613844" y="808922"/>
                  </a:lnTo>
                  <a:lnTo>
                    <a:pt x="562383" y="799420"/>
                  </a:lnTo>
                  <a:cubicBezTo>
                    <a:pt x="476816" y="779848"/>
                    <a:pt x="392653" y="749133"/>
                    <a:pt x="311962" y="706872"/>
                  </a:cubicBezTo>
                  <a:cubicBezTo>
                    <a:pt x="204374" y="650524"/>
                    <a:pt x="110144" y="577413"/>
                    <a:pt x="31277" y="492110"/>
                  </a:cubicBezTo>
                  <a:lnTo>
                    <a:pt x="0" y="452026"/>
                  </a:lnTo>
                  <a:lnTo>
                    <a:pt x="39289" y="473351"/>
                  </a:lnTo>
                  <a:cubicBezTo>
                    <a:pt x="87821" y="493878"/>
                    <a:pt x="141179" y="505229"/>
                    <a:pt x="197188" y="505229"/>
                  </a:cubicBezTo>
                  <a:cubicBezTo>
                    <a:pt x="393221" y="505229"/>
                    <a:pt x="556775" y="366179"/>
                    <a:pt x="594601" y="181329"/>
                  </a:cubicBezTo>
                  <a:lnTo>
                    <a:pt x="596599" y="16150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8383491" y="-53031"/>
            <a:ext cx="8746142" cy="8058674"/>
          </a:xfrm>
          <a:custGeom>
            <a:avLst/>
            <a:gdLst>
              <a:gd name="connsiteX0" fmla="*/ 5474805 w 7770661"/>
              <a:gd name="connsiteY0" fmla="*/ 0 h 8058674"/>
              <a:gd name="connsiteX1" fmla="*/ 7058837 w 7770661"/>
              <a:gd name="connsiteY1" fmla="*/ 0 h 8058674"/>
              <a:gd name="connsiteX2" fmla="*/ 7056804 w 7770661"/>
              <a:gd name="connsiteY2" fmla="*/ 17677 h 8058674"/>
              <a:gd name="connsiteX3" fmla="*/ 7770661 w 7770661"/>
              <a:gd name="connsiteY3" fmla="*/ 17677 h 8058674"/>
              <a:gd name="connsiteX4" fmla="*/ 7741775 w 7770661"/>
              <a:gd name="connsiteY4" fmla="*/ 245839 h 8058674"/>
              <a:gd name="connsiteX5" fmla="*/ 0 w 7770661"/>
              <a:gd name="connsiteY5" fmla="*/ 8058674 h 8058674"/>
              <a:gd name="connsiteX6" fmla="*/ 138294 w 7770661"/>
              <a:gd name="connsiteY6" fmla="*/ 7986258 h 8058674"/>
              <a:gd name="connsiteX7" fmla="*/ 0 w 7770661"/>
              <a:gd name="connsiteY7" fmla="*/ 8040997 h 8058674"/>
              <a:gd name="connsiteX8" fmla="*/ 5458151 w 7770661"/>
              <a:gd name="connsiteY8" fmla="*/ 490085 h 805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0661" h="8058674">
                <a:moveTo>
                  <a:pt x="5474805" y="0"/>
                </a:moveTo>
                <a:lnTo>
                  <a:pt x="7058837" y="0"/>
                </a:lnTo>
                <a:lnTo>
                  <a:pt x="7056804" y="17677"/>
                </a:lnTo>
                <a:lnTo>
                  <a:pt x="7770661" y="17677"/>
                </a:lnTo>
                <a:lnTo>
                  <a:pt x="7741775" y="245839"/>
                </a:lnTo>
                <a:cubicBezTo>
                  <a:pt x="7234437" y="3446386"/>
                  <a:pt x="4296793" y="6580345"/>
                  <a:pt x="0" y="8058674"/>
                </a:cubicBezTo>
                <a:lnTo>
                  <a:pt x="138294" y="7986258"/>
                </a:lnTo>
                <a:lnTo>
                  <a:pt x="0" y="8040997"/>
                </a:lnTo>
                <a:cubicBezTo>
                  <a:pt x="3207867" y="6247666"/>
                  <a:pt x="5213089" y="3352843"/>
                  <a:pt x="5458151" y="490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glow rad="1003300">
              <a:schemeClr val="tx1">
                <a:alpha val="4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8895279" y="-35354"/>
            <a:ext cx="7058837" cy="8040997"/>
          </a:xfrm>
          <a:custGeom>
            <a:avLst/>
            <a:gdLst>
              <a:gd name="connsiteX0" fmla="*/ 2391478 w 3083407"/>
              <a:gd name="connsiteY0" fmla="*/ 0 h 3446677"/>
              <a:gd name="connsiteX1" fmla="*/ 3083407 w 3083407"/>
              <a:gd name="connsiteY1" fmla="*/ 0 h 3446677"/>
              <a:gd name="connsiteX2" fmla="*/ 3071945 w 3083407"/>
              <a:gd name="connsiteY2" fmla="*/ 97799 h 3446677"/>
              <a:gd name="connsiteX3" fmla="*/ 0 w 3083407"/>
              <a:gd name="connsiteY3" fmla="*/ 3446677 h 3446677"/>
              <a:gd name="connsiteX4" fmla="*/ 2384203 w 3083407"/>
              <a:gd name="connsiteY4" fmla="*/ 210069 h 344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407" h="3446677">
                <a:moveTo>
                  <a:pt x="2391478" y="0"/>
                </a:moveTo>
                <a:lnTo>
                  <a:pt x="3083407" y="0"/>
                </a:lnTo>
                <a:lnTo>
                  <a:pt x="3071945" y="97799"/>
                </a:lnTo>
                <a:cubicBezTo>
                  <a:pt x="2870633" y="1469675"/>
                  <a:pt x="1704972" y="2813009"/>
                  <a:pt x="0" y="3446677"/>
                </a:cubicBezTo>
                <a:cubicBezTo>
                  <a:pt x="1401245" y="2677987"/>
                  <a:pt x="2277156" y="1437156"/>
                  <a:pt x="2384203" y="21006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glow rad="1003300">
              <a:schemeClr val="tx1">
                <a:alpha val="4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任意多边形 8"/>
          <p:cNvSpPr>
            <a:spLocks noChangeAspect="1"/>
          </p:cNvSpPr>
          <p:nvPr/>
        </p:nvSpPr>
        <p:spPr>
          <a:xfrm>
            <a:off x="1096290" y="0"/>
            <a:ext cx="5874327" cy="6893354"/>
          </a:xfrm>
          <a:custGeom>
            <a:avLst/>
            <a:gdLst>
              <a:gd name="connsiteX0" fmla="*/ 0 w 5844200"/>
              <a:gd name="connsiteY0" fmla="*/ 0 h 6858000"/>
              <a:gd name="connsiteX1" fmla="*/ 3041446 w 5844200"/>
              <a:gd name="connsiteY1" fmla="*/ 0 h 6858000"/>
              <a:gd name="connsiteX2" fmla="*/ 3041446 w 5844200"/>
              <a:gd name="connsiteY2" fmla="*/ 2 h 6858000"/>
              <a:gd name="connsiteX3" fmla="*/ 5835386 w 5844200"/>
              <a:gd name="connsiteY3" fmla="*/ 6850037 h 6858000"/>
              <a:gd name="connsiteX4" fmla="*/ 5844200 w 5844200"/>
              <a:gd name="connsiteY4" fmla="*/ 6858000 h 6858000"/>
              <a:gd name="connsiteX5" fmla="*/ 3903241 w 5844200"/>
              <a:gd name="connsiteY5" fmla="*/ 6858000 h 6858000"/>
              <a:gd name="connsiteX6" fmla="*/ 3757340 w 5844200"/>
              <a:gd name="connsiteY6" fmla="*/ 6783167 h 6858000"/>
              <a:gd name="connsiteX7" fmla="*/ 0 w 5844200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44200" h="6858000">
                <a:moveTo>
                  <a:pt x="0" y="0"/>
                </a:moveTo>
                <a:lnTo>
                  <a:pt x="3041446" y="0"/>
                </a:lnTo>
                <a:lnTo>
                  <a:pt x="3041446" y="2"/>
                </a:lnTo>
                <a:cubicBezTo>
                  <a:pt x="3041447" y="2656181"/>
                  <a:pt x="4075724" y="5155259"/>
                  <a:pt x="5835386" y="6850037"/>
                </a:cubicBezTo>
                <a:lnTo>
                  <a:pt x="5844200" y="6858000"/>
                </a:lnTo>
                <a:lnTo>
                  <a:pt x="3903241" y="6858000"/>
                </a:lnTo>
                <a:lnTo>
                  <a:pt x="3757340" y="6783167"/>
                </a:lnTo>
                <a:cubicBezTo>
                  <a:pt x="1534157" y="5567837"/>
                  <a:pt x="0" y="2987178"/>
                  <a:pt x="0" y="0"/>
                </a:cubicBezTo>
                <a:close/>
              </a:path>
            </a:pathLst>
          </a:custGeom>
          <a:ln>
            <a:noFill/>
          </a:ln>
          <a:effectLst>
            <a:glow rad="1003300">
              <a:schemeClr val="tx1">
                <a:alpha val="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任意多边形 9"/>
          <p:cNvSpPr>
            <a:spLocks noChangeAspect="1"/>
          </p:cNvSpPr>
          <p:nvPr/>
        </p:nvSpPr>
        <p:spPr>
          <a:xfrm>
            <a:off x="3853339" y="-35354"/>
            <a:ext cx="2701635" cy="6893354"/>
          </a:xfrm>
          <a:custGeom>
            <a:avLst/>
            <a:gdLst>
              <a:gd name="connsiteX0" fmla="*/ 0 w 5844200"/>
              <a:gd name="connsiteY0" fmla="*/ 0 h 6858000"/>
              <a:gd name="connsiteX1" fmla="*/ 3041446 w 5844200"/>
              <a:gd name="connsiteY1" fmla="*/ 0 h 6858000"/>
              <a:gd name="connsiteX2" fmla="*/ 3041446 w 5844200"/>
              <a:gd name="connsiteY2" fmla="*/ 2 h 6858000"/>
              <a:gd name="connsiteX3" fmla="*/ 5835386 w 5844200"/>
              <a:gd name="connsiteY3" fmla="*/ 6850037 h 6858000"/>
              <a:gd name="connsiteX4" fmla="*/ 5844200 w 5844200"/>
              <a:gd name="connsiteY4" fmla="*/ 6858000 h 6858000"/>
              <a:gd name="connsiteX5" fmla="*/ 3903241 w 5844200"/>
              <a:gd name="connsiteY5" fmla="*/ 6858000 h 6858000"/>
              <a:gd name="connsiteX6" fmla="*/ 3757340 w 5844200"/>
              <a:gd name="connsiteY6" fmla="*/ 6783167 h 6858000"/>
              <a:gd name="connsiteX7" fmla="*/ 0 w 5844200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44200" h="6858000">
                <a:moveTo>
                  <a:pt x="0" y="0"/>
                </a:moveTo>
                <a:lnTo>
                  <a:pt x="3041446" y="0"/>
                </a:lnTo>
                <a:lnTo>
                  <a:pt x="3041446" y="2"/>
                </a:lnTo>
                <a:cubicBezTo>
                  <a:pt x="3041447" y="2656181"/>
                  <a:pt x="4075724" y="5155259"/>
                  <a:pt x="5835386" y="6850037"/>
                </a:cubicBezTo>
                <a:lnTo>
                  <a:pt x="5844200" y="6858000"/>
                </a:lnTo>
                <a:lnTo>
                  <a:pt x="3903241" y="6858000"/>
                </a:lnTo>
                <a:lnTo>
                  <a:pt x="3757340" y="6783167"/>
                </a:lnTo>
                <a:cubicBezTo>
                  <a:pt x="1534157" y="5567837"/>
                  <a:pt x="0" y="2987178"/>
                  <a:pt x="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glow rad="1003300">
              <a:schemeClr val="tx1">
                <a:alpha val="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任意多边形 14"/>
          <p:cNvSpPr>
            <a:spLocks noChangeAspect="1"/>
          </p:cNvSpPr>
          <p:nvPr/>
        </p:nvSpPr>
        <p:spPr>
          <a:xfrm>
            <a:off x="4843941" y="0"/>
            <a:ext cx="1668943" cy="7082857"/>
          </a:xfrm>
          <a:custGeom>
            <a:avLst/>
            <a:gdLst>
              <a:gd name="connsiteX0" fmla="*/ 0 w 1536603"/>
              <a:gd name="connsiteY0" fmla="*/ 0 h 6521217"/>
              <a:gd name="connsiteX1" fmla="*/ 407935 w 1536603"/>
              <a:gd name="connsiteY1" fmla="*/ 0 h 6521217"/>
              <a:gd name="connsiteX2" fmla="*/ 407935 w 1536603"/>
              <a:gd name="connsiteY2" fmla="*/ 2 h 6521217"/>
              <a:gd name="connsiteX3" fmla="*/ 1410462 w 1536603"/>
              <a:gd name="connsiteY3" fmla="*/ 6209907 h 6521217"/>
              <a:gd name="connsiteX4" fmla="*/ 1536603 w 1536603"/>
              <a:gd name="connsiteY4" fmla="*/ 6521217 h 6521217"/>
              <a:gd name="connsiteX5" fmla="*/ 1366705 w 1536603"/>
              <a:gd name="connsiteY5" fmla="*/ 6262236 h 6521217"/>
              <a:gd name="connsiteX6" fmla="*/ 7695 w 1536603"/>
              <a:gd name="connsiteY6" fmla="*/ 522606 h 652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6603" h="6521217">
                <a:moveTo>
                  <a:pt x="0" y="0"/>
                </a:moveTo>
                <a:lnTo>
                  <a:pt x="407935" y="0"/>
                </a:lnTo>
                <a:lnTo>
                  <a:pt x="407935" y="2"/>
                </a:lnTo>
                <a:cubicBezTo>
                  <a:pt x="407936" y="2336140"/>
                  <a:pt x="773998" y="4551378"/>
                  <a:pt x="1410462" y="6209907"/>
                </a:cubicBezTo>
                <a:lnTo>
                  <a:pt x="1536603" y="6521217"/>
                </a:lnTo>
                <a:lnTo>
                  <a:pt x="1366705" y="6262236"/>
                </a:lnTo>
                <a:cubicBezTo>
                  <a:pt x="601338" y="5003163"/>
                  <a:pt x="78483" y="2917641"/>
                  <a:pt x="7695" y="522606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glow rad="1003300">
              <a:schemeClr val="tx1">
                <a:alpha val="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任意多边形 20"/>
          <p:cNvSpPr/>
          <p:nvPr/>
        </p:nvSpPr>
        <p:spPr>
          <a:xfrm rot="13635884">
            <a:off x="11322927" y="-943367"/>
            <a:ext cx="2362821" cy="11050515"/>
          </a:xfrm>
          <a:custGeom>
            <a:avLst/>
            <a:gdLst>
              <a:gd name="connsiteX0" fmla="*/ 1590746 w 1590746"/>
              <a:gd name="connsiteY0" fmla="*/ 0 h 6487442"/>
              <a:gd name="connsiteX1" fmla="*/ 1590743 w 1590746"/>
              <a:gd name="connsiteY1" fmla="*/ 2 h 6487442"/>
              <a:gd name="connsiteX2" fmla="*/ 1590362 w 1590746"/>
              <a:gd name="connsiteY2" fmla="*/ 22 h 6487442"/>
              <a:gd name="connsiteX3" fmla="*/ 1590746 w 1590746"/>
              <a:gd name="connsiteY3" fmla="*/ 6487442 h 6487442"/>
              <a:gd name="connsiteX4" fmla="*/ 1590743 w 1590746"/>
              <a:gd name="connsiteY4" fmla="*/ 6487441 h 6487442"/>
              <a:gd name="connsiteX5" fmla="*/ 1407855 w 1590746"/>
              <a:gd name="connsiteY5" fmla="*/ 6338846 h 6487442"/>
              <a:gd name="connsiteX6" fmla="*/ 0 w 1590746"/>
              <a:gd name="connsiteY6" fmla="*/ 3243723 h 6487442"/>
              <a:gd name="connsiteX7" fmla="*/ 1407855 w 1590746"/>
              <a:gd name="connsiteY7" fmla="*/ 148599 h 6487442"/>
              <a:gd name="connsiteX8" fmla="*/ 1590728 w 1590746"/>
              <a:gd name="connsiteY8" fmla="*/ 16 h 6487442"/>
              <a:gd name="connsiteX9" fmla="*/ 1425497 w 1590746"/>
              <a:gd name="connsiteY9" fmla="*/ 148597 h 6487442"/>
              <a:gd name="connsiteX10" fmla="*/ 153444 w 1590746"/>
              <a:gd name="connsiteY10" fmla="*/ 3243721 h 6487442"/>
              <a:gd name="connsiteX11" fmla="*/ 1590746 w 1590746"/>
              <a:gd name="connsiteY11" fmla="*/ 6487442 h 6487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90746" h="6487442">
                <a:moveTo>
                  <a:pt x="1590746" y="0"/>
                </a:moveTo>
                <a:lnTo>
                  <a:pt x="1590743" y="2"/>
                </a:lnTo>
                <a:lnTo>
                  <a:pt x="1590362" y="22"/>
                </a:lnTo>
                <a:close/>
                <a:moveTo>
                  <a:pt x="1590746" y="6487442"/>
                </a:moveTo>
                <a:lnTo>
                  <a:pt x="1590743" y="6487441"/>
                </a:lnTo>
                <a:lnTo>
                  <a:pt x="1407855" y="6338846"/>
                </a:lnTo>
                <a:cubicBezTo>
                  <a:pt x="517981" y="5571195"/>
                  <a:pt x="0" y="4440189"/>
                  <a:pt x="0" y="3243723"/>
                </a:cubicBezTo>
                <a:cubicBezTo>
                  <a:pt x="0" y="2047257"/>
                  <a:pt x="517981" y="916251"/>
                  <a:pt x="1407855" y="148599"/>
                </a:cubicBezTo>
                <a:lnTo>
                  <a:pt x="1590728" y="16"/>
                </a:lnTo>
                <a:lnTo>
                  <a:pt x="1425497" y="148597"/>
                </a:lnTo>
                <a:cubicBezTo>
                  <a:pt x="621461" y="916249"/>
                  <a:pt x="153444" y="2047255"/>
                  <a:pt x="153444" y="3243721"/>
                </a:cubicBezTo>
                <a:cubicBezTo>
                  <a:pt x="153444" y="4519952"/>
                  <a:pt x="685943" y="5721703"/>
                  <a:pt x="1590746" y="648744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glow rad="1003300">
              <a:schemeClr val="tx1">
                <a:alpha val="4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椭圆 43"/>
          <p:cNvSpPr>
            <a:spLocks noChangeAspect="1"/>
          </p:cNvSpPr>
          <p:nvPr/>
        </p:nvSpPr>
        <p:spPr>
          <a:xfrm>
            <a:off x="5470114" y="2878437"/>
            <a:ext cx="1268831" cy="1268831"/>
          </a:xfrm>
          <a:prstGeom prst="ellipse">
            <a:avLst/>
          </a:prstGeom>
          <a:gradFill flip="none" rotWithShape="1">
            <a:gsLst>
              <a:gs pos="66000">
                <a:schemeClr val="accent1">
                  <a:lumMod val="5000"/>
                  <a:lumOff val="95000"/>
                  <a:alpha val="0"/>
                </a:schemeClr>
              </a:gs>
              <a:gs pos="84000">
                <a:schemeClr val="accent1">
                  <a:lumMod val="5000"/>
                  <a:lumOff val="95000"/>
                  <a:alpha val="23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椭圆 44"/>
          <p:cNvSpPr>
            <a:spLocks noChangeAspect="1"/>
          </p:cNvSpPr>
          <p:nvPr/>
        </p:nvSpPr>
        <p:spPr>
          <a:xfrm>
            <a:off x="5471301" y="2876408"/>
            <a:ext cx="1268831" cy="1268831"/>
          </a:xfrm>
          <a:prstGeom prst="ellipse">
            <a:avLst/>
          </a:prstGeom>
          <a:gradFill flip="none" rotWithShape="1">
            <a:gsLst>
              <a:gs pos="7300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8000">
                <a:schemeClr val="tx1">
                  <a:alpha val="5000"/>
                </a:schemeClr>
              </a:gs>
              <a:gs pos="31000">
                <a:schemeClr val="tx1">
                  <a:alpha val="0"/>
                </a:schemeClr>
              </a:gs>
              <a:gs pos="81000">
                <a:srgbClr val="000000">
                  <a:alpha val="14000"/>
                </a:srgbClr>
              </a:gs>
              <a:gs pos="100000">
                <a:schemeClr val="tx1">
                  <a:alpha val="2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0" name="logo声音_缩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212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411288" y="804863"/>
            <a:ext cx="609600" cy="6096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73571" y="2667000"/>
            <a:ext cx="6926596" cy="2585323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  <a:scene3d>
            <a:camera prst="perspectiveContrastingRightFacing"/>
            <a:lightRig rig="threePt" dir="t"/>
          </a:scene3d>
          <a:sp3d>
            <a:bevelT prst="relaxedInset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Copy</a:t>
            </a:r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right:</a:t>
            </a:r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endParaRPr lang="en-US" altLang="zh-CN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Yuhan</a:t>
            </a:r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Wang</a:t>
            </a:r>
          </a:p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Siming</a:t>
            </a:r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Yan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7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5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81481E-6 L -0.76094 -0.0060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47" y="-30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xit" presetSubtype="8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100000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24" dur="205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-2.91667E-6 -3.7037E-6 L -0.71718 0.01297 " pathEditMode="relative" rAng="0" ptsTypes="AA">
                                      <p:cBhvr>
                                        <p:cTn id="26" dur="20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59" y="64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xit" presetSubtype="8" fill="hold" grpId="3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mph" presetSubtype="0" ac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3.7037E-6 L -0.62109 0.0078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55" y="39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2" presetClass="exit" presetSubtype="8" fill="hold" grpId="3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5" presetClass="pat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04167E-6 4.44444E-6 L -0.44544 -0.11875 " pathEditMode="relative" rAng="0" ptsTypes="AA">
                                      <p:cBhvr>
                                        <p:cTn id="44" dur="2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79" y="-594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" presetClass="emp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6" dur="21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grpId="3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5" presetClass="pat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7 1.48148E-6 L -0.18997 -0.070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05" y="-3542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6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grpId="3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5" presetClass="pat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95833E-6 -1.11111E-6 L -0.30117 -0.0694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65" y="-3472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" presetClass="emp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66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2" presetClass="exit" presetSubtype="4" fill="hold" grpId="3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5" presetClass="path" presetSubtype="0" decel="10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1.66667E-6 2.59259E-6 L -0.11107 0.03171 " pathEditMode="relative" rAng="0" ptsTypes="AA">
                                      <p:cBhvr>
                                        <p:cTn id="83" dur="18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0" y="1574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6" presetClass="emph" presetSubtype="0" decel="100000" fill="hold" grpId="3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85" dur="180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35" presetClass="path" presetSubtype="0" decel="10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4.375E-6 3.33333E-6 L -0.10559 0.02754 " pathEditMode="relative" rAng="0" ptsTypes="AA">
                                      <p:cBhvr>
                                        <p:cTn id="87" dur="18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86" y="1366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6" presetClass="emph" presetSubtype="0" decel="100000" fill="hold" grpId="3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89" dur="1800" fill="hold"/>
                                        <p:tgtEl>
                                          <p:spTgt spid="3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35" presetClass="path" presetSubtype="0" decel="10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4.58333E-6 2.22222E-6 L -0.1129 0.02824 " pathEditMode="relative" rAng="0" ptsTypes="AA">
                                      <p:cBhvr>
                                        <p:cTn id="91" dur="18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51" y="1412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6" presetClass="emph" presetSubtype="0" decel="100000" fill="hold" grpId="3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93" dur="1800" fill="hold"/>
                                        <p:tgtEl>
                                          <p:spTgt spid="4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42" presetClass="path" presetSubtype="0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2.29167E-6 1.48148E-6 L -0.10677 0.04768 " pathEditMode="relative" rAng="0" ptsTypes="AA">
                                      <p:cBhvr>
                                        <p:cTn id="95" dur="1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39" y="2384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22" presetClass="exit" presetSubtype="1" fill="hold" grpId="2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7" dur="7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1" fill="hold" grpId="2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0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1" fill="hold" grpId="2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ccel="2000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Scale>
                                      <p:cBhvr>
                                        <p:cTn id="109" dur="1000" fill="hold"/>
                                        <p:tgtEl>
                                          <p:spTgt spid="44"/>
                                        </p:tgtEl>
                                      </p:cBhvr>
                                      <p:by x="3000000" y="300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2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mph" presetSubtype="0" accel="2000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117" dur="1000" fill="hold"/>
                                        <p:tgtEl>
                                          <p:spTgt spid="45"/>
                                        </p:tgtEl>
                                      </p:cBhvr>
                                      <p:by x="2000000" y="2000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2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1" presetClass="entr" presetSubtype="3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23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7000000">
                                      <p:cBhvr>
                                        <p:cTn id="125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6" presetID="6" presetClass="emph" presetSubtype="0" decel="10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27" dur="15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" y="1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0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1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37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8" presetClass="emp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-27000000">
                                      <p:cBhvr>
                                        <p:cTn id="139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0" presetID="6" presetClass="emph" presetSubtype="0" decel="10000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41" dur="15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" y="15000"/>
                                    </p:animScale>
                                  </p:childTnLst>
                                </p:cTn>
                              </p:par>
                              <p:par>
                                <p:cTn id="142" presetID="1" presetClass="emph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4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3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1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1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8" presetClass="emp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-27000000">
                                      <p:cBhvr>
                                        <p:cTn id="153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6" presetClass="emph" presetSubtype="0" decel="10000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55" dur="15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" y="15000"/>
                                    </p:animScale>
                                  </p:childTnLst>
                                </p:cTn>
                              </p:par>
                              <p:par>
                                <p:cTn id="156" presetID="1" presetClass="emph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3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8" presetClass="emph" presetSubtype="0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Rot by="-10800000">
                                      <p:cBhvr>
                                        <p:cTn id="167" dur="1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8" presetClass="emph" presetSubtype="0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Rot by="-10800000">
                                      <p:cBhvr>
                                        <p:cTn id="172" dur="1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8" presetClass="emph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10800000">
                                      <p:cBhvr>
                                        <p:cTn id="17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8" presetID="0" presetClass="path" presetSubtype="0" decel="10000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10625 0 " pathEditMode="relative" ptsTypes="AA">
                                      <p:cBhvr>
                                        <p:cTn id="17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0" presetClass="path" presetSubtype="0" decel="10000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10625 0 " pathEditMode="relative" ptsTypes="AA">
                                      <p:cBhvr>
                                        <p:cTn id="18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0" presetClass="path" presetSubtype="0" decel="100000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10625 0 " pathEditMode="relative" ptsTypes="AA">
                                      <p:cBhvr>
                                        <p:cTn id="18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0" presetClass="path" presetSubtype="0" decel="100000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10625 0 " pathEditMode="relative" ptsTypes="AA">
                                      <p:cBhvr>
                                        <p:cTn id="18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0" presetClass="path" presetSubtype="0" decel="100000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10625 0 " pathEditMode="relative" ptsTypes="AA">
                                      <p:cBhvr>
                                        <p:cTn id="18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0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10625 0 " pathEditMode="relative" ptsTypes="AA">
                                      <p:cBhvr>
                                        <p:cTn id="18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0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10625 0 " pathEditMode="relative" ptsTypes="AA">
                                      <p:cBhvr>
                                        <p:cTn id="19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0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10625 0 " pathEditMode="relative" ptsTypes="AA">
                                      <p:cBhvr>
                                        <p:cTn id="19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numSld="999" showWhenStopped="0">
                <p:cTn id="19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</p:childTnLst>
        </p:cTn>
      </p:par>
    </p:tnLst>
    <p:bldLst>
      <p:bldP spid="34" grpId="0" animBg="1"/>
      <p:bldP spid="34" grpId="1" animBg="1"/>
      <p:bldP spid="34" grpId="2" animBg="1"/>
      <p:bldP spid="34" grpId="3" animBg="1"/>
      <p:bldP spid="39" grpId="0" animBg="1"/>
      <p:bldP spid="39" grpId="1" animBg="1"/>
      <p:bldP spid="39" grpId="2" animBg="1"/>
      <p:bldP spid="39" grpId="3" animBg="1"/>
      <p:bldP spid="40" grpId="0" animBg="1"/>
      <p:bldP spid="40" grpId="1" animBg="1"/>
      <p:bldP spid="40" grpId="2" animBg="1"/>
      <p:bldP spid="40" grpId="3" animBg="1"/>
      <p:bldP spid="42" grpId="0" animBg="1"/>
      <p:bldP spid="42" grpId="1" animBg="1"/>
      <p:bldP spid="31" grpId="0" animBg="1"/>
      <p:bldP spid="31" grpId="1" animBg="1"/>
      <p:bldP spid="31" grpId="2" animBg="1"/>
      <p:bldP spid="31" grpId="3" animBg="1"/>
      <p:bldP spid="31" grpId="4" animBg="1"/>
      <p:bldP spid="32" grpId="0" animBg="1"/>
      <p:bldP spid="32" grpId="1" animBg="1"/>
      <p:bldP spid="32" grpId="2" animBg="1"/>
      <p:bldP spid="32" grpId="3" animBg="1"/>
      <p:bldP spid="32" grpId="4" animBg="1"/>
      <p:bldP spid="33" grpId="0" animBg="1"/>
      <p:bldP spid="33" grpId="1" animBg="1"/>
      <p:bldP spid="33" grpId="2" animBg="1"/>
      <p:bldP spid="33" grpId="3" animBg="1"/>
      <p:bldP spid="33" grpId="4" animBg="1"/>
      <p:bldP spid="48" grpId="0" animBg="1"/>
      <p:bldP spid="29" grpId="0" animBg="1"/>
      <p:bldP spid="29" grpId="1" animBg="1"/>
      <p:bldP spid="29" grpId="2" animBg="1"/>
      <p:bldP spid="29" grpId="3" animBg="1"/>
      <p:bldP spid="24" grpId="0" animBg="1"/>
      <p:bldP spid="24" grpId="1" animBg="1"/>
      <p:bldP spid="24" grpId="2" animBg="1"/>
      <p:bldP spid="24" grpId="3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0" grpId="2" animBg="1"/>
      <p:bldP spid="10" grpId="3" animBg="1"/>
      <p:bldP spid="15" grpId="0" animBg="1"/>
      <p:bldP spid="15" grpId="1" animBg="1"/>
      <p:bldP spid="15" grpId="2" animBg="1"/>
      <p:bldP spid="15" grpId="3" animBg="1"/>
      <p:bldP spid="21" grpId="0" animBg="1"/>
      <p:bldP spid="21" grpId="1" animBg="1"/>
      <p:bldP spid="21" grpId="2" animBg="1"/>
      <p:bldP spid="21" grpId="3" animBg="1"/>
      <p:bldP spid="44" grpId="0" animBg="1"/>
      <p:bldP spid="44" grpId="1" animBg="1"/>
      <p:bldP spid="44" grpId="2" animBg="1"/>
      <p:bldP spid="44" grpId="3" animBg="1"/>
      <p:bldP spid="45" grpId="0" animBg="1"/>
      <p:bldP spid="45" grpId="1" animBg="1"/>
      <p:bldP spid="45" grpId="2" animBg="1"/>
      <p:bldP spid="45" grpId="3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40">
            <a:extLst>
              <a:ext uri="{FF2B5EF4-FFF2-40B4-BE49-F238E27FC236}">
                <a16:creationId xmlns:a16="http://schemas.microsoft.com/office/drawing/2014/main" id="{DAACA73A-C935-D445-A3DF-62733DEFAE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0217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Picture 2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BB4A670F-78EE-104B-842B-23C76B4B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937009"/>
            <a:ext cx="8890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6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40">
            <a:extLst>
              <a:ext uri="{FF2B5EF4-FFF2-40B4-BE49-F238E27FC236}">
                <a16:creationId xmlns:a16="http://schemas.microsoft.com/office/drawing/2014/main" id="{DAACA73A-C935-D445-A3DF-62733DEFAE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0217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2260600" cy="719137"/>
          </a:xfrm>
        </p:spPr>
        <p:txBody>
          <a:bodyPr>
            <a:normAutofit/>
          </a:bodyPr>
          <a:lstStyle/>
          <a:p>
            <a:r>
              <a:rPr lang="en-US" sz="3100" dirty="0"/>
              <a:t>Road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01C9FA-F9A5-E843-9146-234ECC912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0" y="-4473"/>
            <a:ext cx="9613900" cy="1168400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DEC3CA8-40C2-5648-84A6-7087D6DD1C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8404903"/>
              </p:ext>
            </p:extLst>
          </p:nvPr>
        </p:nvGraphicFramePr>
        <p:xfrm>
          <a:off x="394118" y="820149"/>
          <a:ext cx="1150312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0428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40">
            <a:extLst>
              <a:ext uri="{FF2B5EF4-FFF2-40B4-BE49-F238E27FC236}">
                <a16:creationId xmlns:a16="http://schemas.microsoft.com/office/drawing/2014/main" id="{DAACA73A-C935-D445-A3DF-62733DEFAE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0217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Picture 7">
            <a:hlinkClick r:id="rId2" action="ppaction://hlinksldjump"/>
            <a:extLst>
              <a:ext uri="{FF2B5EF4-FFF2-40B4-BE49-F238E27FC236}">
                <a16:creationId xmlns:a16="http://schemas.microsoft.com/office/drawing/2014/main" id="{87B42DDD-5D64-EE41-8E51-65F446712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457" y="1080436"/>
            <a:ext cx="7611086" cy="469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77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40">
            <a:hlinkClick r:id="rId2" action="ppaction://hlinksldjump"/>
            <a:extLst>
              <a:ext uri="{FF2B5EF4-FFF2-40B4-BE49-F238E27FC236}">
                <a16:creationId xmlns:a16="http://schemas.microsoft.com/office/drawing/2014/main" id="{DAACA73A-C935-D445-A3DF-62733DEFAE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0217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45366DDC-3253-6B4D-8DD9-64691A038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3928"/>
            <a:ext cx="6141119" cy="3789948"/>
          </a:xfrm>
          <a:prstGeom prst="rect">
            <a:avLst/>
          </a:prstGeom>
        </p:spPr>
      </p:pic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8F0989C2-D44C-2F41-9971-31E298606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119" y="1965960"/>
            <a:ext cx="6141121" cy="378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4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AACA73A-C935-D445-A3DF-62733DEFAE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0217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Picture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CBC935D-63DE-5541-8D69-A13D18226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617" y="689698"/>
            <a:ext cx="6991109" cy="4319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4601F6-4D1B-2C48-A08E-AC3A22E49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514" y="5018127"/>
            <a:ext cx="2461212" cy="6617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28F4FA-04FA-8148-BA4E-11B323BF6F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073" t="-71"/>
          <a:stretch/>
        </p:blipFill>
        <p:spPr>
          <a:xfrm>
            <a:off x="9307027" y="4443997"/>
            <a:ext cx="1001209" cy="5651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FAA253-D474-1F40-88AB-A649DCC645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3617" y="5009651"/>
            <a:ext cx="4529897" cy="6786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5F834D-734C-714B-8ED5-362BF10A7D2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963" r="1" b="46653"/>
          <a:stretch/>
        </p:blipFill>
        <p:spPr>
          <a:xfrm>
            <a:off x="9294726" y="1500685"/>
            <a:ext cx="1013510" cy="294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75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40">
            <a:hlinkClick r:id="rId3" action="ppaction://hlinksldjump"/>
            <a:extLst>
              <a:ext uri="{FF2B5EF4-FFF2-40B4-BE49-F238E27FC236}">
                <a16:creationId xmlns:a16="http://schemas.microsoft.com/office/drawing/2014/main" id="{DAACA73A-C935-D445-A3DF-62733DEFAE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0217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8F4FA-04FA-8148-BA4E-11B323BF6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4211" y="3231685"/>
            <a:ext cx="1207335" cy="564721"/>
          </a:xfrm>
          <a:prstGeom prst="rect">
            <a:avLst/>
          </a:prstGeom>
        </p:spPr>
      </p:pic>
      <p:pic>
        <p:nvPicPr>
          <p:cNvPr id="4" name="Picture 3">
            <a:hlinkClick r:id="rId3" action="ppaction://hlinksldjump"/>
            <a:extLst>
              <a:ext uri="{FF2B5EF4-FFF2-40B4-BE49-F238E27FC236}">
                <a16:creationId xmlns:a16="http://schemas.microsoft.com/office/drawing/2014/main" id="{5AAC3025-E83F-A948-A8FA-AC41E1511B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241" t="-1614" r="20134"/>
          <a:stretch/>
        </p:blipFill>
        <p:spPr>
          <a:xfrm>
            <a:off x="2180584" y="711905"/>
            <a:ext cx="5827403" cy="5486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F161AA-03AF-7043-8219-1665A59F041C}"/>
              </a:ext>
            </a:extLst>
          </p:cNvPr>
          <p:cNvSpPr/>
          <p:nvPr/>
        </p:nvSpPr>
        <p:spPr>
          <a:xfrm>
            <a:off x="8301023" y="4014120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RMSE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5.332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221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40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DAACA73A-C935-D445-A3DF-62733DEFAE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0217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F161AA-03AF-7043-8219-1665A59F041C}"/>
              </a:ext>
            </a:extLst>
          </p:cNvPr>
          <p:cNvSpPr/>
          <p:nvPr/>
        </p:nvSpPr>
        <p:spPr>
          <a:xfrm>
            <a:off x="8333515" y="3875574"/>
            <a:ext cx="18197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endParaRPr lang="en-US" dirty="0"/>
          </a:p>
          <a:p>
            <a:r>
              <a:rPr lang="en-US" dirty="0"/>
              <a:t>RMSE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3.6070</a:t>
            </a:r>
            <a:endParaRPr lang="en-US" dirty="0"/>
          </a:p>
        </p:txBody>
      </p:sp>
      <p:pic>
        <p:nvPicPr>
          <p:cNvPr id="6" name="Picture 5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596DB5A9-02ED-7643-97BE-FB42D3BB39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32" t="282" r="20013" b="125"/>
          <a:stretch/>
        </p:blipFill>
        <p:spPr>
          <a:xfrm>
            <a:off x="2205012" y="685800"/>
            <a:ext cx="584591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16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40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DAACA73A-C935-D445-A3DF-62733DEFAE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0217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F161AA-03AF-7043-8219-1665A59F041C}"/>
              </a:ext>
            </a:extLst>
          </p:cNvPr>
          <p:cNvSpPr/>
          <p:nvPr/>
        </p:nvSpPr>
        <p:spPr>
          <a:xfrm>
            <a:off x="8350635" y="3429000"/>
            <a:ext cx="18026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Mtry</a:t>
            </a:r>
            <a:r>
              <a:rPr lang="en-US" dirty="0"/>
              <a:t> = 16</a:t>
            </a:r>
          </a:p>
          <a:p>
            <a:r>
              <a:rPr lang="en-US" dirty="0"/>
              <a:t>RMSE = 3.2211</a:t>
            </a:r>
          </a:p>
          <a:p>
            <a:endParaRPr lang="en-US" dirty="0"/>
          </a:p>
        </p:txBody>
      </p:sp>
      <p:pic>
        <p:nvPicPr>
          <p:cNvPr id="3" name="Picture 2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EFD1C486-983B-CA44-A68A-216AD9D496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87" t="224" r="20684"/>
          <a:stretch/>
        </p:blipFill>
        <p:spPr>
          <a:xfrm>
            <a:off x="2038756" y="685800"/>
            <a:ext cx="580505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62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40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DAACA73A-C935-D445-A3DF-62733DEFAE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0217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2.64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ADA95C-C975-2645-ABB3-37EACE32EE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77" t="120" r="19990" b="1"/>
          <a:stretch/>
        </p:blipFill>
        <p:spPr>
          <a:xfrm>
            <a:off x="2355274" y="685800"/>
            <a:ext cx="5832763" cy="5486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F848E11-0C7A-8149-BB7B-66758608AC32}"/>
              </a:ext>
            </a:extLst>
          </p:cNvPr>
          <p:cNvSpPr/>
          <p:nvPr/>
        </p:nvSpPr>
        <p:spPr>
          <a:xfrm>
            <a:off x="9055102" y="3429000"/>
            <a:ext cx="207620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RMSE = 2.643808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901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40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DAACA73A-C935-D445-A3DF-62733DEFAE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0217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5E9A18-7DE8-4B44-8B93-A60ED1F23C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26626" r="-92" b="26994"/>
          <a:stretch/>
        </p:blipFill>
        <p:spPr>
          <a:xfrm>
            <a:off x="0" y="1862145"/>
            <a:ext cx="12192000" cy="3371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ADE249-2C64-7F48-9E6C-2D349104B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32" y="5233266"/>
            <a:ext cx="11178886" cy="98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8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713E-84AB-7C43-B540-555C7D157A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38A00-8A52-1C45-8338-7BC9E3E5E9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7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40">
            <a:extLst>
              <a:ext uri="{FF2B5EF4-FFF2-40B4-BE49-F238E27FC236}">
                <a16:creationId xmlns:a16="http://schemas.microsoft.com/office/drawing/2014/main" id="{DAACA73A-C935-D445-A3DF-62733DEFAE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0217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2260600" cy="719137"/>
          </a:xfrm>
        </p:spPr>
        <p:txBody>
          <a:bodyPr>
            <a:normAutofit/>
          </a:bodyPr>
          <a:lstStyle/>
          <a:p>
            <a:r>
              <a:rPr lang="en-US" altLang="zh-CN" sz="3100" dirty="0"/>
              <a:t>Introduction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4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40">
            <a:extLst>
              <a:ext uri="{FF2B5EF4-FFF2-40B4-BE49-F238E27FC236}">
                <a16:creationId xmlns:a16="http://schemas.microsoft.com/office/drawing/2014/main" id="{B6D27D9A-6A4E-F24B-91F9-F841053B38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0217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2528455" cy="719137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Data Describe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9239" y="1876355"/>
            <a:ext cx="9144000" cy="1655762"/>
          </a:xfrm>
        </p:spPr>
        <p:txBody>
          <a:bodyPr>
            <a:noAutofit/>
          </a:bodyPr>
          <a:lstStyle/>
          <a:p>
            <a:pPr algn="l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observations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variable: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price of the used car in INR Lakhs (Indian currency).</a:t>
            </a:r>
          </a:p>
          <a:p>
            <a:pPr algn="l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Variables: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A7D9A0-6CD7-694B-B9D3-980C3CA5E4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89" t="1367" r="14346" b="69099"/>
          <a:stretch/>
        </p:blipFill>
        <p:spPr>
          <a:xfrm>
            <a:off x="2232076" y="2765463"/>
            <a:ext cx="8676443" cy="252413"/>
          </a:xfrm>
          <a:prstGeom prst="rect">
            <a:avLst/>
          </a:pr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CDA0E35-A451-D848-B0B5-CDD3E1746F84}"/>
              </a:ext>
            </a:extLst>
          </p:cNvPr>
          <p:cNvSpPr/>
          <p:nvPr/>
        </p:nvSpPr>
        <p:spPr>
          <a:xfrm>
            <a:off x="2255647" y="2440030"/>
            <a:ext cx="434122" cy="252413"/>
          </a:xfrm>
          <a:prstGeom prst="roundRect">
            <a:avLst/>
          </a:prstGeom>
          <a:solidFill>
            <a:srgbClr val="FFFF00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>
            <a:hlinkClick r:id="rId4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C3D5665-1D05-3D4C-A055-6A15A3FA3F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8761" y="3207302"/>
            <a:ext cx="4701674" cy="2901605"/>
          </a:xfrm>
          <a:prstGeom prst="rect">
            <a:avLst/>
          </a:prstGeom>
        </p:spPr>
      </p:pic>
      <p:pic>
        <p:nvPicPr>
          <p:cNvPr id="27" name="Picture 26">
            <a:hlinkClick r:id="rId6" action="ppaction://hlinksldjump"/>
            <a:extLst>
              <a:ext uri="{FF2B5EF4-FFF2-40B4-BE49-F238E27FC236}">
                <a16:creationId xmlns:a16="http://schemas.microsoft.com/office/drawing/2014/main" id="{3399C76F-054B-BE4C-B995-FD47686832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1009" y="3207302"/>
            <a:ext cx="2613997" cy="161321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819EB16-3916-014D-976F-0B748D112A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1008" y="5009938"/>
            <a:ext cx="2613997" cy="1613210"/>
          </a:xfrm>
          <a:prstGeom prst="rect">
            <a:avLst/>
          </a:prstGeom>
        </p:spPr>
      </p:pic>
      <p:pic>
        <p:nvPicPr>
          <p:cNvPr id="37" name="Picture 36">
            <a:hlinkClick r:id="rId9" action="ppaction://hlinksldjump"/>
            <a:extLst>
              <a:ext uri="{FF2B5EF4-FFF2-40B4-BE49-F238E27FC236}">
                <a16:creationId xmlns:a16="http://schemas.microsoft.com/office/drawing/2014/main" id="{2A711A68-B354-D944-8931-4315CF8258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56279" y="1069749"/>
            <a:ext cx="2613999" cy="1613211"/>
          </a:xfrm>
          <a:prstGeom prst="rect">
            <a:avLst/>
          </a:prstGeom>
        </p:spPr>
      </p:pic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FD086CB-653C-3746-BA13-0F30975F6DE8}"/>
              </a:ext>
            </a:extLst>
          </p:cNvPr>
          <p:cNvSpPr/>
          <p:nvPr/>
        </p:nvSpPr>
        <p:spPr>
          <a:xfrm>
            <a:off x="2793442" y="2763490"/>
            <a:ext cx="5556738" cy="252413"/>
          </a:xfrm>
          <a:prstGeom prst="roundRect">
            <a:avLst/>
          </a:prstGeom>
          <a:solidFill>
            <a:srgbClr val="FFFF00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66ED2FF-C6CE-3B4A-B804-039A27F50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379041"/>
              </p:ext>
            </p:extLst>
          </p:nvPr>
        </p:nvGraphicFramePr>
        <p:xfrm>
          <a:off x="4004998" y="1904684"/>
          <a:ext cx="2501506" cy="559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15">
                  <a:extLst>
                    <a:ext uri="{9D8B030D-6E8A-4147-A177-3AD203B41FA5}">
                      <a16:colId xmlns:a16="http://schemas.microsoft.com/office/drawing/2014/main" val="1253249488"/>
                    </a:ext>
                  </a:extLst>
                </a:gridCol>
                <a:gridCol w="734291">
                  <a:extLst>
                    <a:ext uri="{9D8B030D-6E8A-4147-A177-3AD203B41FA5}">
                      <a16:colId xmlns:a16="http://schemas.microsoft.com/office/drawing/2014/main" val="2213278562"/>
                    </a:ext>
                  </a:extLst>
                </a:gridCol>
              </a:tblGrid>
              <a:tr h="285294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dim(</a:t>
                      </a:r>
                      <a:r>
                        <a:rPr lang="en-US" altLang="zh-CN" sz="1200" dirty="0" err="1"/>
                        <a:t>Used_car_data</a:t>
                      </a:r>
                      <a:r>
                        <a:rPr lang="en-US" altLang="zh-CN" sz="1200" dirty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295198"/>
                  </a:ext>
                </a:extLst>
              </a:tr>
              <a:tr h="2475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5872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46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586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3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9273" y="1111834"/>
            <a:ext cx="8422750" cy="914255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dirty="0"/>
              <a:t>Pre</a:t>
            </a:r>
            <a:r>
              <a:rPr lang="en-US" altLang="zh-CN" sz="3100" dirty="0"/>
              <a:t>diction:</a:t>
            </a:r>
            <a:br>
              <a:rPr lang="en-US" altLang="zh-CN" sz="3100" dirty="0"/>
            </a:br>
            <a:r>
              <a:rPr lang="en-US" altLang="zh-CN" sz="3100" dirty="0"/>
              <a:t>	</a:t>
            </a:r>
            <a:r>
              <a:rPr lang="en-US" altLang="zh-CN" sz="2200" dirty="0"/>
              <a:t>Method</a:t>
            </a:r>
            <a:r>
              <a:rPr lang="zh-CN" altLang="en-US" sz="2200" dirty="0"/>
              <a:t> </a:t>
            </a:r>
            <a:r>
              <a:rPr lang="en-US" altLang="zh-CN" sz="2200" dirty="0"/>
              <a:t>1:</a:t>
            </a:r>
            <a:r>
              <a:rPr lang="zh-CN" altLang="en-US" sz="2200" dirty="0"/>
              <a:t> </a:t>
            </a:r>
            <a:r>
              <a:rPr lang="en-US" altLang="zh-CN" sz="2200" dirty="0"/>
              <a:t>Linear</a:t>
            </a:r>
            <a:r>
              <a:rPr lang="zh-CN" altLang="en-US" sz="2200" dirty="0"/>
              <a:t> </a:t>
            </a:r>
            <a:r>
              <a:rPr lang="en-US" altLang="zh-CN" sz="2200" dirty="0"/>
              <a:t>Regression</a:t>
            </a:r>
            <a:r>
              <a:rPr lang="zh-CN" altLang="en-US" sz="2200" dirty="0"/>
              <a:t> </a:t>
            </a:r>
            <a:r>
              <a:rPr lang="en-US" altLang="zh-CN" sz="2200" dirty="0"/>
              <a:t>with</a:t>
            </a:r>
            <a:r>
              <a:rPr lang="zh-CN" altLang="en-US" sz="2200" dirty="0"/>
              <a:t> </a:t>
            </a:r>
            <a:r>
              <a:rPr lang="en-US" altLang="zh-CN" sz="2200" dirty="0"/>
              <a:t>Ridge</a:t>
            </a:r>
            <a:r>
              <a:rPr lang="zh-CN" altLang="en-US" sz="2200" dirty="0"/>
              <a:t> </a:t>
            </a:r>
            <a:r>
              <a:rPr lang="en-US" altLang="zh-CN" sz="2200" dirty="0"/>
              <a:t>&amp;</a:t>
            </a:r>
            <a:r>
              <a:rPr lang="zh-CN" altLang="en-US" sz="2200" dirty="0"/>
              <a:t> </a:t>
            </a:r>
            <a:r>
              <a:rPr lang="en-US" altLang="zh-CN" sz="2200" dirty="0"/>
              <a:t>LASSO</a:t>
            </a:r>
            <a:r>
              <a:rPr lang="zh-CN" altLang="en-US" sz="2200" dirty="0"/>
              <a:t> </a:t>
            </a:r>
            <a:r>
              <a:rPr lang="en-US" altLang="zh-CN" sz="2200" dirty="0"/>
              <a:t>penalty</a:t>
            </a:r>
            <a:endParaRPr lang="en-US" sz="3100" dirty="0"/>
          </a:p>
        </p:txBody>
      </p:sp>
      <p:sp>
        <p:nvSpPr>
          <p:cNvPr id="15" name="矩形 40">
            <a:extLst>
              <a:ext uri="{FF2B5EF4-FFF2-40B4-BE49-F238E27FC236}">
                <a16:creationId xmlns:a16="http://schemas.microsoft.com/office/drawing/2014/main" id="{52B10ACE-F1FC-4849-B5D9-CDFC810A6F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0217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7D41EF-04C2-984B-9B09-4E081A26E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977" y="2026089"/>
            <a:ext cx="6946784" cy="1105038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CF83907-7F3E-8E42-A218-F25C8468EC5A}"/>
              </a:ext>
            </a:extLst>
          </p:cNvPr>
          <p:cNvSpPr/>
          <p:nvPr/>
        </p:nvSpPr>
        <p:spPr>
          <a:xfrm>
            <a:off x="7355279" y="2410691"/>
            <a:ext cx="222952" cy="294123"/>
          </a:xfrm>
          <a:prstGeom prst="roundRect">
            <a:avLst/>
          </a:prstGeom>
          <a:solidFill>
            <a:srgbClr val="FFFF00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hlinkClick r:id="rId4" action="ppaction://hlinksldjump"/>
            <a:extLst>
              <a:ext uri="{FF2B5EF4-FFF2-40B4-BE49-F238E27FC236}">
                <a16:creationId xmlns:a16="http://schemas.microsoft.com/office/drawing/2014/main" id="{41540AC8-1671-7648-A671-6C15193836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8122" y="3137923"/>
            <a:ext cx="4352285" cy="2680477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7BA9A9D-52F6-4449-9A2C-8AB1C943509D}"/>
              </a:ext>
            </a:extLst>
          </p:cNvPr>
          <p:cNvSpPr/>
          <p:nvPr/>
        </p:nvSpPr>
        <p:spPr>
          <a:xfrm>
            <a:off x="8437615" y="2410691"/>
            <a:ext cx="222953" cy="294123"/>
          </a:xfrm>
          <a:prstGeom prst="roundRect">
            <a:avLst/>
          </a:prstGeom>
          <a:solidFill>
            <a:srgbClr val="FFFF00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A937E6-1AAB-D34B-82AF-F06AE73222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8912" y="3137923"/>
            <a:ext cx="1861440" cy="11050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53FC53-B915-EE43-977D-A443D0BC325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963" r="1" b="46653"/>
          <a:stretch/>
        </p:blipFill>
        <p:spPr>
          <a:xfrm>
            <a:off x="8760407" y="3131127"/>
            <a:ext cx="716354" cy="19512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C50F23-779F-BB40-BE98-EE18C3C5BC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82853" y="3374196"/>
            <a:ext cx="1789789" cy="6163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55F1F3-5CAA-3344-9F80-D552035DC4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0648" y="5818400"/>
            <a:ext cx="2461212" cy="66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6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40">
            <a:extLst>
              <a:ext uri="{FF2B5EF4-FFF2-40B4-BE49-F238E27FC236}">
                <a16:creationId xmlns:a16="http://schemas.microsoft.com/office/drawing/2014/main" id="{881F859D-52E0-1540-8C25-418FDC9150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0217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74EB16E-04C7-2C4F-B999-FE3D2A538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273" y="1111834"/>
            <a:ext cx="9511854" cy="914255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dirty="0"/>
              <a:t>Pre</a:t>
            </a:r>
            <a:r>
              <a:rPr lang="en-US" altLang="zh-CN" sz="3100" dirty="0"/>
              <a:t>diction:</a:t>
            </a:r>
            <a:br>
              <a:rPr lang="en-US" altLang="zh-CN" sz="3100" dirty="0"/>
            </a:br>
            <a:r>
              <a:rPr lang="en-US" altLang="zh-CN" sz="3100" dirty="0"/>
              <a:t>	</a:t>
            </a:r>
            <a:r>
              <a:rPr lang="en-US" altLang="zh-CN" sz="2200" dirty="0"/>
              <a:t>Method</a:t>
            </a:r>
            <a:r>
              <a:rPr lang="zh-CN" altLang="en-US" sz="2200" dirty="0"/>
              <a:t> </a:t>
            </a:r>
            <a:r>
              <a:rPr lang="en-US" altLang="zh-CN" sz="2200" dirty="0"/>
              <a:t>2:</a:t>
            </a:r>
            <a:r>
              <a:rPr lang="zh-CN" altLang="en-US" sz="2200" dirty="0"/>
              <a:t> </a:t>
            </a:r>
            <a:r>
              <a:rPr lang="en-US" altLang="zh-CN" sz="2200" dirty="0"/>
              <a:t>Support Vector Machines with Radial Basis Function Kernel</a:t>
            </a:r>
            <a:br>
              <a:rPr lang="en-US" altLang="zh-CN" sz="2200" dirty="0"/>
            </a:br>
            <a:endParaRPr lang="en-US" sz="31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79F86B0-DFE0-B34A-B4B8-937C744114DA}"/>
              </a:ext>
            </a:extLst>
          </p:cNvPr>
          <p:cNvSpPr/>
          <p:nvPr/>
        </p:nvSpPr>
        <p:spPr>
          <a:xfrm>
            <a:off x="6856515" y="1568961"/>
            <a:ext cx="735776" cy="363396"/>
          </a:xfrm>
          <a:prstGeom prst="roundRect">
            <a:avLst/>
          </a:prstGeom>
          <a:solidFill>
            <a:srgbClr val="FFFF00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hlinkClick r:id="rId3" action="ppaction://hlinksldjump"/>
            <a:extLst>
              <a:ext uri="{FF2B5EF4-FFF2-40B4-BE49-F238E27FC236}">
                <a16:creationId xmlns:a16="http://schemas.microsoft.com/office/drawing/2014/main" id="{4E1E7200-8438-074D-B09F-B6E8ECE5F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804" y="2400753"/>
            <a:ext cx="6622392" cy="40736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D0C68C5-0B07-5849-A858-0031B64286CC}"/>
              </a:ext>
            </a:extLst>
          </p:cNvPr>
          <p:cNvSpPr/>
          <p:nvPr/>
        </p:nvSpPr>
        <p:spPr>
          <a:xfrm>
            <a:off x="3490843" y="2106504"/>
            <a:ext cx="3117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Cost:</a:t>
            </a:r>
            <a:r>
              <a:rPr lang="zh-CN" altLang="en-US" dirty="0"/>
              <a:t>  </a:t>
            </a:r>
            <a:r>
              <a:rPr lang="en-US" dirty="0"/>
              <a:t>c(0.1,1,10,50)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8449CD3-5CA9-EE4C-94A2-8AE10F71F9E4}"/>
              </a:ext>
            </a:extLst>
          </p:cNvPr>
          <p:cNvSpPr/>
          <p:nvPr/>
        </p:nvSpPr>
        <p:spPr>
          <a:xfrm>
            <a:off x="4148931" y="2120359"/>
            <a:ext cx="1663048" cy="326156"/>
          </a:xfrm>
          <a:prstGeom prst="roundRect">
            <a:avLst/>
          </a:prstGeom>
          <a:solidFill>
            <a:srgbClr val="FFFF00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1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40">
            <a:extLst>
              <a:ext uri="{FF2B5EF4-FFF2-40B4-BE49-F238E27FC236}">
                <a16:creationId xmlns:a16="http://schemas.microsoft.com/office/drawing/2014/main" id="{F04D7A9E-FD04-7D45-9ED1-05AC504198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0217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74EB16E-04C7-2C4F-B999-FE3D2A538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273" y="1111834"/>
            <a:ext cx="9511854" cy="914255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dirty="0"/>
              <a:t>Pre</a:t>
            </a:r>
            <a:r>
              <a:rPr lang="en-US" altLang="zh-CN" sz="3100" dirty="0"/>
              <a:t>diction:</a:t>
            </a:r>
            <a:br>
              <a:rPr lang="en-US" altLang="zh-CN" sz="3100" dirty="0"/>
            </a:br>
            <a:r>
              <a:rPr lang="en-US" altLang="zh-CN" sz="3100" dirty="0"/>
              <a:t>	</a:t>
            </a:r>
            <a:r>
              <a:rPr lang="en-US" altLang="zh-CN" sz="2200" dirty="0"/>
              <a:t>Method</a:t>
            </a:r>
            <a:r>
              <a:rPr lang="zh-CN" altLang="en-US" sz="2200" dirty="0"/>
              <a:t> </a:t>
            </a:r>
            <a:r>
              <a:rPr lang="en-US" altLang="zh-CN" sz="2200" dirty="0"/>
              <a:t>3:</a:t>
            </a:r>
            <a:r>
              <a:rPr lang="zh-CN" altLang="en-US" sz="2200" dirty="0"/>
              <a:t> </a:t>
            </a:r>
            <a:r>
              <a:rPr lang="en-US" altLang="zh-CN" sz="2200" dirty="0"/>
              <a:t>Random Forest</a:t>
            </a:r>
            <a:br>
              <a:rPr lang="en-US" altLang="zh-CN" sz="2200" dirty="0"/>
            </a:br>
            <a:br>
              <a:rPr lang="en-US" altLang="zh-CN" sz="2200" dirty="0"/>
            </a:br>
            <a:endParaRPr lang="en-US" sz="3100" dirty="0"/>
          </a:p>
        </p:txBody>
      </p:sp>
      <p:pic>
        <p:nvPicPr>
          <p:cNvPr id="5" name="Picture 4">
            <a:hlinkClick r:id="rId3" action="ppaction://hlinksldjump"/>
            <a:extLst>
              <a:ext uri="{FF2B5EF4-FFF2-40B4-BE49-F238E27FC236}">
                <a16:creationId xmlns:a16="http://schemas.microsoft.com/office/drawing/2014/main" id="{3D32BC2C-CC5F-D94D-8874-B0ED52A8F0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33"/>
          <a:stretch/>
        </p:blipFill>
        <p:spPr>
          <a:xfrm>
            <a:off x="1659659" y="2556251"/>
            <a:ext cx="6683664" cy="38883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D0C68C5-0B07-5849-A858-0031B64286CC}"/>
              </a:ext>
            </a:extLst>
          </p:cNvPr>
          <p:cNvSpPr/>
          <p:nvPr/>
        </p:nvSpPr>
        <p:spPr>
          <a:xfrm>
            <a:off x="3490843" y="2106504"/>
            <a:ext cx="3117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mtry</a:t>
            </a:r>
            <a:r>
              <a:rPr lang="en-US" altLang="zh-CN" dirty="0"/>
              <a:t>:</a:t>
            </a:r>
            <a:r>
              <a:rPr lang="zh-CN" altLang="en-US" dirty="0"/>
              <a:t>  </a:t>
            </a:r>
            <a:r>
              <a:rPr lang="en-US" dirty="0"/>
              <a:t>c(</a:t>
            </a:r>
            <a:r>
              <a:rPr lang="en-US" altLang="zh-CN" dirty="0"/>
              <a:t>8:16</a:t>
            </a:r>
            <a:r>
              <a:rPr lang="en-US" dirty="0"/>
              <a:t>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8449CD3-5CA9-EE4C-94A2-8AE10F71F9E4}"/>
              </a:ext>
            </a:extLst>
          </p:cNvPr>
          <p:cNvSpPr/>
          <p:nvPr/>
        </p:nvSpPr>
        <p:spPr>
          <a:xfrm>
            <a:off x="4086799" y="2128092"/>
            <a:ext cx="914692" cy="347744"/>
          </a:xfrm>
          <a:prstGeom prst="roundRect">
            <a:avLst/>
          </a:prstGeom>
          <a:solidFill>
            <a:srgbClr val="FFFF00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4B1F2B-325D-474A-864B-4F233A726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3323" y="3820600"/>
            <a:ext cx="3504934" cy="112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49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74EB16E-04C7-2C4F-B999-FE3D2A538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273" y="1111834"/>
            <a:ext cx="9511854" cy="914255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dirty="0"/>
              <a:t>Pre</a:t>
            </a:r>
            <a:r>
              <a:rPr lang="en-US" altLang="zh-CN" sz="3100" dirty="0"/>
              <a:t>diction:</a:t>
            </a:r>
            <a:br>
              <a:rPr lang="en-US" altLang="zh-CN" sz="3100" dirty="0"/>
            </a:br>
            <a:r>
              <a:rPr lang="en-US" altLang="zh-CN" sz="3100" dirty="0"/>
              <a:t>	</a:t>
            </a:r>
            <a:r>
              <a:rPr lang="en-US" altLang="zh-CN" sz="2200" dirty="0"/>
              <a:t>Method</a:t>
            </a:r>
            <a:r>
              <a:rPr lang="zh-CN" altLang="en-US" sz="2200" dirty="0"/>
              <a:t> </a:t>
            </a:r>
            <a:r>
              <a:rPr lang="en-US" altLang="zh-CN" sz="2200" dirty="0"/>
              <a:t>4:</a:t>
            </a:r>
            <a:r>
              <a:rPr lang="zh-CN" altLang="en-US" sz="2200" dirty="0"/>
              <a:t> </a:t>
            </a:r>
            <a:r>
              <a:rPr lang="en-US" altLang="zh-CN" sz="2200" dirty="0"/>
              <a:t>Stochastic</a:t>
            </a:r>
            <a:r>
              <a:rPr lang="zh-CN" altLang="en-US" sz="2200" dirty="0"/>
              <a:t> </a:t>
            </a:r>
            <a:r>
              <a:rPr lang="en-US" altLang="zh-CN" sz="2200" dirty="0"/>
              <a:t>Gradient</a:t>
            </a:r>
            <a:r>
              <a:rPr lang="zh-CN" altLang="en-US" sz="2200" dirty="0"/>
              <a:t> </a:t>
            </a:r>
            <a:r>
              <a:rPr lang="en-US" altLang="zh-CN" sz="2200" dirty="0"/>
              <a:t>Boosting</a:t>
            </a:r>
            <a:r>
              <a:rPr lang="zh-CN" altLang="en-US" sz="2200" dirty="0"/>
              <a:t> </a:t>
            </a:r>
            <a:r>
              <a:rPr lang="en-US" altLang="zh-CN" sz="2200" dirty="0"/>
              <a:t>Machine.</a:t>
            </a:r>
            <a:br>
              <a:rPr lang="en-US" altLang="zh-CN" sz="2200" dirty="0"/>
            </a:br>
            <a:endParaRPr lang="en-US" sz="3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EC916-95B6-544D-8FB5-662D42902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124" y="2559050"/>
            <a:ext cx="4229100" cy="1739900"/>
          </a:xfrm>
          <a:prstGeom prst="rect">
            <a:avLst/>
          </a:prstGeom>
        </p:spPr>
      </p:pic>
      <p:pic>
        <p:nvPicPr>
          <p:cNvPr id="7" name="Picture 6">
            <a:hlinkClick r:id="rId4" action="ppaction://hlinksldjump"/>
            <a:extLst>
              <a:ext uri="{FF2B5EF4-FFF2-40B4-BE49-F238E27FC236}">
                <a16:creationId xmlns:a16="http://schemas.microsoft.com/office/drawing/2014/main" id="{16E7AE0B-41DB-AE4C-B0A3-910D8D135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273" y="2191050"/>
            <a:ext cx="5760605" cy="35551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23D0A1-4925-714F-8CE6-12458F56991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73" t="4547"/>
          <a:stretch/>
        </p:blipFill>
        <p:spPr>
          <a:xfrm>
            <a:off x="7251124" y="5043056"/>
            <a:ext cx="4701754" cy="70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1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40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DAACA73A-C935-D445-A3DF-62733DEFAE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0217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5E9A18-7DE8-4B44-8B93-A60ED1F23C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310" r="-92" b="26995"/>
          <a:stretch/>
        </p:blipFill>
        <p:spPr>
          <a:xfrm>
            <a:off x="0" y="1911927"/>
            <a:ext cx="12192000" cy="33213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ADE249-2C64-7F48-9E6C-2D349104B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57" y="5233266"/>
            <a:ext cx="11178886" cy="98224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05EB6FC-483E-9A4E-87A4-DECDFBA66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273" y="1111834"/>
            <a:ext cx="9511854" cy="914255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dirty="0"/>
              <a:t>Pre</a:t>
            </a:r>
            <a:r>
              <a:rPr lang="en-US" altLang="zh-CN" sz="3100" dirty="0"/>
              <a:t>diction:</a:t>
            </a:r>
            <a:br>
              <a:rPr lang="en-US" altLang="zh-CN" sz="3100" dirty="0"/>
            </a:br>
            <a:r>
              <a:rPr lang="en-US" altLang="zh-CN" sz="3100" dirty="0"/>
              <a:t>	</a:t>
            </a:r>
            <a:r>
              <a:rPr lang="zh-CN" altLang="en-US" sz="2200" dirty="0"/>
              <a:t> </a:t>
            </a:r>
            <a:endParaRPr lang="en-US" sz="3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A064D6-5F37-DA4A-ACC4-7B54579A56B6}"/>
              </a:ext>
            </a:extLst>
          </p:cNvPr>
          <p:cNvSpPr/>
          <p:nvPr/>
        </p:nvSpPr>
        <p:spPr>
          <a:xfrm>
            <a:off x="694457" y="5790758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RMSE</a:t>
            </a:r>
          </a:p>
        </p:txBody>
      </p:sp>
    </p:spTree>
    <p:extLst>
      <p:ext uri="{BB962C8B-B14F-4D97-AF65-F5344CB8AC3E}">
        <p14:creationId xmlns:p14="http://schemas.microsoft.com/office/powerpoint/2010/main" val="3075308316"/>
      </p:ext>
    </p:extLst>
  </p:cSld>
  <p:clrMapOvr>
    <a:masterClrMapping/>
  </p:clrMapOvr>
</p:sld>
</file>

<file path=ppt/theme/theme1.xml><?xml version="1.0" encoding="utf-8"?>
<a:theme xmlns:a="http://schemas.openxmlformats.org/drawingml/2006/main" name="Widescreen_Geometric">
  <a:themeElements>
    <a:clrScheme name="UWBrand">
      <a:dk1>
        <a:sysClr val="windowText" lastClr="000000"/>
      </a:dk1>
      <a:lt1>
        <a:srgbClr val="FFFFFF"/>
      </a:lt1>
      <a:dk2>
        <a:srgbClr val="FFFFFF"/>
      </a:dk2>
      <a:lt2>
        <a:srgbClr val="FFFFFF"/>
      </a:lt2>
      <a:accent1>
        <a:srgbClr val="C5050C"/>
      </a:accent1>
      <a:accent2>
        <a:srgbClr val="FF8000"/>
      </a:accent2>
      <a:accent3>
        <a:srgbClr val="FFBF00"/>
      </a:accent3>
      <a:accent4>
        <a:srgbClr val="97B85F"/>
      </a:accent4>
      <a:accent5>
        <a:srgbClr val="6B9999"/>
      </a:accent5>
      <a:accent6>
        <a:srgbClr val="386666"/>
      </a:accent6>
      <a:hlink>
        <a:srgbClr val="0479A8"/>
      </a:hlink>
      <a:folHlink>
        <a:srgbClr val="0479A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de_Geometric" id="{69D40599-A5C7-4E1A-87B1-BF97774EE86B}" vid="{3B9C0633-8C87-4154-93D9-7D4FF16314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5" Type="http://schemas.microsoft.com/office/2011/relationships/webextension" Target="webextension5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  <wetp:taskpane dockstate="right" visibility="0" width="350" row="0">
    <wetp:webextensionref xmlns:r="http://schemas.openxmlformats.org/officeDocument/2006/relationships" r:id="rId3"/>
  </wetp:taskpane>
  <wetp:taskpane dockstate="right" visibility="0" width="350" row="0">
    <wetp:webextensionref xmlns:r="http://schemas.openxmlformats.org/officeDocument/2006/relationships" r:id="rId4"/>
  </wetp:taskpane>
  <wetp:taskpane dockstate="right" visibility="0" width="350" row="0">
    <wetp:webextensionref xmlns:r="http://schemas.openxmlformats.org/officeDocument/2006/relationships" r:id="rId5"/>
  </wetp:taskpane>
</wetp:taskpanes>
</file>

<file path=ppt/webextensions/webextension1.xml><?xml version="1.0" encoding="utf-8"?>
<we:webextension xmlns:we="http://schemas.microsoft.com/office/webextensions/webextension/2010/11" id="{D7875602-C571-044F-A303-9F6186185D59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768F587-1661-1647-86F7-205C4E94FF16}">
  <we:reference id="wa104380645" version="1.0.0.0" store="en-US" storeType="OMEX"/>
  <we:alternateReferences>
    <we:reference id="wa104380645" version="1.0.0.0" store="WA104380645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ACE11406-CE7E-CB49-BD76-0C924446F3C1}">
  <we:reference id="wa200000068" version="1.0.0.0" store="en-US" storeType="OMEX"/>
  <we:alternateReferences>
    <we:reference id="wa200000068" version="1.0.0.0" store="WA200000068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15074E69-A89A-2045-99DE-603593C63FA5}">
  <we:reference id="wa200001409" version="1.0.0.3" store="en-US" storeType="OMEX"/>
  <we:alternateReferences>
    <we:reference id="wa200001409" version="1.0.0.3" store="WA200001409" storeType="OMEX"/>
  </we:alternateReferences>
  <we:properties/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F8C75762-C52F-F04A-B6C0-D32C450FF3FA}">
  <we:reference id="wa104147646" version="1.0.0.1" store="en-US" storeType="OMEX"/>
  <we:alternateReferences>
    <we:reference id="WA104147646" version="1.0.0.1" store="WA10414764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1974</TotalTime>
  <Words>821</Words>
  <Application>Microsoft Macintosh PowerPoint</Application>
  <PresentationFormat>Widescreen</PresentationFormat>
  <Paragraphs>128</Paragraphs>
  <Slides>28</Slides>
  <Notes>19</Notes>
  <HiddenSlides>9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等线</vt:lpstr>
      <vt:lpstr>Arial</vt:lpstr>
      <vt:lpstr>Calibri</vt:lpstr>
      <vt:lpstr>Times New Roman</vt:lpstr>
      <vt:lpstr>Widescreen_Geometric</vt:lpstr>
      <vt:lpstr>Used Car Price Analysis in India</vt:lpstr>
      <vt:lpstr>Road Map</vt:lpstr>
      <vt:lpstr>Introduction</vt:lpstr>
      <vt:lpstr>Data Describe</vt:lpstr>
      <vt:lpstr>Prediction:  Method 1: Linear Regression with Ridge &amp; LASSO penalty</vt:lpstr>
      <vt:lpstr>Prediction:  Method 2: Support Vector Machines with Radial Basis Function Kernel </vt:lpstr>
      <vt:lpstr>Prediction:  Method 3: Random Forest  </vt:lpstr>
      <vt:lpstr>Prediction:  Method 4: Stochastic Gradient Boosting Machine. </vt:lpstr>
      <vt:lpstr>Prediction:   </vt:lpstr>
      <vt:lpstr>Casual Inference:  Engine on the Car Price.  Method 1: OLS</vt:lpstr>
      <vt:lpstr>PowerPoint Presentation</vt:lpstr>
      <vt:lpstr>Casual Inference:  Engine on the Car Price.  Method 3: High-dimensional confounder adjustment</vt:lpstr>
      <vt:lpstr>Casual Inference:  Study Whether Engine Has Positive Effect on the Car Price.  Method 4: naive lasso regression</vt:lpstr>
      <vt:lpstr>Casual Inference:  Engine on the Car Price.  Method 6: Double Selection of Engine</vt:lpstr>
      <vt:lpstr>Casual Inference:  Engine on the Car Price.  Method 6: Double Selection of Engine</vt:lpstr>
      <vt:lpstr>Conclusion:  Casual Inference Comparation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SIMING YAN</dc:creator>
  <cp:lastModifiedBy>SIMING YAN</cp:lastModifiedBy>
  <cp:revision>66</cp:revision>
  <dcterms:created xsi:type="dcterms:W3CDTF">2020-08-08T22:20:28Z</dcterms:created>
  <dcterms:modified xsi:type="dcterms:W3CDTF">2020-08-11T01:22:34Z</dcterms:modified>
</cp:coreProperties>
</file>