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8"/>
  </p:normalViewPr>
  <p:slideViewPr>
    <p:cSldViewPr snapToGrid="0" snapToObjects="1">
      <p:cViewPr varScale="1">
        <p:scale>
          <a:sx n="111" d="100"/>
          <a:sy n="111" d="100"/>
        </p:scale>
        <p:origin x="24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CBE18-904D-8F4C-BA89-EDF072D2A7F5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8DFC2-5C0B-094D-B2A4-8CBAAA80D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3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73C8-69F5-0B40-8CFC-F8ABBED4435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0B65-901C-6F4F-8581-5E74BD4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6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73C8-69F5-0B40-8CFC-F8ABBED4435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0B65-901C-6F4F-8581-5E74BD4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6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73C8-69F5-0B40-8CFC-F8ABBED4435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0B65-901C-6F4F-8581-5E74BD4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7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73C8-69F5-0B40-8CFC-F8ABBED4435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0B65-901C-6F4F-8581-5E74BD4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1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73C8-69F5-0B40-8CFC-F8ABBED4435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0B65-901C-6F4F-8581-5E74BD4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73C8-69F5-0B40-8CFC-F8ABBED4435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0B65-901C-6F4F-8581-5E74BD4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2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73C8-69F5-0B40-8CFC-F8ABBED4435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0B65-901C-6F4F-8581-5E74BD4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6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73C8-69F5-0B40-8CFC-F8ABBED4435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0B65-901C-6F4F-8581-5E74BD4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73C8-69F5-0B40-8CFC-F8ABBED4435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0B65-901C-6F4F-8581-5E74BD4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73C8-69F5-0B40-8CFC-F8ABBED4435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0B65-901C-6F4F-8581-5E74BD4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73C8-69F5-0B40-8CFC-F8ABBED4435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0B65-901C-6F4F-8581-5E74BD4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4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73C8-69F5-0B40-8CFC-F8ABBED4435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0B65-901C-6F4F-8581-5E74BD4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0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K8S</a:t>
            </a:r>
            <a:r>
              <a:rPr lang="zh-CN" altLang="en-US" dirty="0"/>
              <a:t>的</a:t>
            </a:r>
            <a:r>
              <a:rPr lang="en-US" altLang="zh-CN" dirty="0"/>
              <a:t>PaaS</a:t>
            </a:r>
            <a:r>
              <a:rPr lang="zh-CN" altLang="en-US" dirty="0"/>
              <a:t>平台企业应用实践</a:t>
            </a: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2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ServiceMesh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63" y="1437949"/>
            <a:ext cx="5614299" cy="509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Workloads</a:t>
            </a:r>
            <a:endParaRPr lang="en-US" dirty="0"/>
          </a:p>
        </p:txBody>
      </p:sp>
      <p:sp>
        <p:nvSpPr>
          <p:cNvPr id="4" name="箭头: V 形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AE64B44-6DA9-4EB9-8063-B400A8FFC790}"/>
              </a:ext>
            </a:extLst>
          </p:cNvPr>
          <p:cNvSpPr/>
          <p:nvPr/>
        </p:nvSpPr>
        <p:spPr>
          <a:xfrm>
            <a:off x="3245457" y="2194167"/>
            <a:ext cx="683958" cy="515693"/>
          </a:xfrm>
          <a:prstGeom prst="chevron">
            <a:avLst>
              <a:gd name="adj" fmla="val 21134"/>
            </a:avLst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箭头: V 形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42CE44-D91C-4760-A776-C4FEF248E82B}"/>
              </a:ext>
            </a:extLst>
          </p:cNvPr>
          <p:cNvSpPr/>
          <p:nvPr/>
        </p:nvSpPr>
        <p:spPr>
          <a:xfrm>
            <a:off x="3929414" y="2194167"/>
            <a:ext cx="4263724" cy="515693"/>
          </a:xfrm>
          <a:prstGeom prst="chevron">
            <a:avLst>
              <a:gd name="adj" fmla="val 2113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Workloads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箭头: V 形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3000327A-C934-40E4-875F-91CC6DF849D1}"/>
              </a:ext>
            </a:extLst>
          </p:cNvPr>
          <p:cNvSpPr/>
          <p:nvPr/>
        </p:nvSpPr>
        <p:spPr>
          <a:xfrm>
            <a:off x="3245457" y="2936222"/>
            <a:ext cx="683958" cy="515693"/>
          </a:xfrm>
          <a:prstGeom prst="chevron">
            <a:avLst>
              <a:gd name="adj" fmla="val 21134"/>
            </a:avLst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箭头: V 形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CC67B8-D403-4B54-A280-87B2486133A9}"/>
              </a:ext>
            </a:extLst>
          </p:cNvPr>
          <p:cNvSpPr/>
          <p:nvPr/>
        </p:nvSpPr>
        <p:spPr>
          <a:xfrm>
            <a:off x="3929414" y="2936222"/>
            <a:ext cx="4263724" cy="515693"/>
          </a:xfrm>
          <a:prstGeom prst="chevron">
            <a:avLst>
              <a:gd name="adj" fmla="val 2113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accent5">
                    <a:lumMod val="50000"/>
                  </a:schemeClr>
                </a:solidFill>
              </a:rPr>
              <a:t>LoadBalance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箭头: V 形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21C2A5-8E30-4A08-A7D5-0493A801DAA7}"/>
              </a:ext>
            </a:extLst>
          </p:cNvPr>
          <p:cNvSpPr/>
          <p:nvPr/>
        </p:nvSpPr>
        <p:spPr>
          <a:xfrm>
            <a:off x="3245457" y="3676096"/>
            <a:ext cx="683958" cy="515693"/>
          </a:xfrm>
          <a:prstGeom prst="chevron">
            <a:avLst>
              <a:gd name="adj" fmla="val 21134"/>
            </a:avLst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箭头: V 形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E89F4371-29CB-4E66-91DC-FA14755E8DD6}"/>
              </a:ext>
            </a:extLst>
          </p:cNvPr>
          <p:cNvSpPr/>
          <p:nvPr/>
        </p:nvSpPr>
        <p:spPr>
          <a:xfrm>
            <a:off x="3929414" y="3676096"/>
            <a:ext cx="4263724" cy="515693"/>
          </a:xfrm>
          <a:prstGeom prst="chevron">
            <a:avLst>
              <a:gd name="adj" fmla="val 2113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ervice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箭头: V 形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D33A40DC-722B-4329-B7A8-FC06C8D12D5A}"/>
              </a:ext>
            </a:extLst>
          </p:cNvPr>
          <p:cNvSpPr/>
          <p:nvPr/>
        </p:nvSpPr>
        <p:spPr>
          <a:xfrm>
            <a:off x="3245457" y="4409645"/>
            <a:ext cx="683958" cy="515693"/>
          </a:xfrm>
          <a:prstGeom prst="chevron">
            <a:avLst>
              <a:gd name="adj" fmla="val 21134"/>
            </a:avLst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箭头: V 形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8BC3E0-07EC-4700-9B3F-D64CC84C9C3A}"/>
              </a:ext>
            </a:extLst>
          </p:cNvPr>
          <p:cNvSpPr/>
          <p:nvPr/>
        </p:nvSpPr>
        <p:spPr>
          <a:xfrm>
            <a:off x="3929414" y="4409645"/>
            <a:ext cx="4263724" cy="515693"/>
          </a:xfrm>
          <a:prstGeom prst="chevron">
            <a:avLst>
              <a:gd name="adj" fmla="val 2113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HPA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2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altLang="zh-CN" dirty="0" smtClean="0"/>
              <a:t>uthenticate/Authorize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Multi-user</a:t>
            </a:r>
          </a:p>
          <a:p>
            <a:r>
              <a:rPr lang="en-US" b="1" dirty="0"/>
              <a:t>Multitenancy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23818" y="2581154"/>
            <a:ext cx="562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Thank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090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857" y="1597794"/>
            <a:ext cx="5621510" cy="4942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929" y="1331088"/>
            <a:ext cx="6878141" cy="55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701" y="759761"/>
            <a:ext cx="10515600" cy="886159"/>
          </a:xfrm>
        </p:spPr>
        <p:txBody>
          <a:bodyPr/>
          <a:lstStyle/>
          <a:p>
            <a:r>
              <a:rPr lang="en-US" dirty="0" smtClean="0"/>
              <a:t>CNI</a:t>
            </a:r>
            <a:endParaRPr lang="en-US" dirty="0"/>
          </a:p>
        </p:txBody>
      </p:sp>
      <p:sp>
        <p:nvSpPr>
          <p:cNvPr id="4" name="箭头: V 形 10">
            <a:extLst>
              <a:ext uri="{FF2B5EF4-FFF2-40B4-BE49-F238E27FC236}">
                <a16:creationId xmlns:a16="http://schemas.microsoft.com/office/drawing/2014/main" xmlns="" id="{1AE64B44-6DA9-4EB9-8063-B400A8FFC790}"/>
              </a:ext>
            </a:extLst>
          </p:cNvPr>
          <p:cNvSpPr/>
          <p:nvPr/>
        </p:nvSpPr>
        <p:spPr>
          <a:xfrm>
            <a:off x="3129593" y="2319945"/>
            <a:ext cx="683958" cy="515693"/>
          </a:xfrm>
          <a:prstGeom prst="chevron">
            <a:avLst>
              <a:gd name="adj" fmla="val 21134"/>
            </a:avLst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箭头: V 形 29">
            <a:extLst>
              <a:ext uri="{FF2B5EF4-FFF2-40B4-BE49-F238E27FC236}">
                <a16:creationId xmlns:a16="http://schemas.microsoft.com/office/drawing/2014/main" xmlns="" id="{2B42CE44-D91C-4760-A776-C4FEF248E82B}"/>
              </a:ext>
            </a:extLst>
          </p:cNvPr>
          <p:cNvSpPr/>
          <p:nvPr/>
        </p:nvSpPr>
        <p:spPr>
          <a:xfrm>
            <a:off x="3813550" y="2319945"/>
            <a:ext cx="4263724" cy="515693"/>
          </a:xfrm>
          <a:prstGeom prst="chevron">
            <a:avLst>
              <a:gd name="adj" fmla="val 2113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Flannel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箭头: V 形 30">
            <a:extLst>
              <a:ext uri="{FF2B5EF4-FFF2-40B4-BE49-F238E27FC236}">
                <a16:creationId xmlns:a16="http://schemas.microsoft.com/office/drawing/2014/main" xmlns="" id="{3000327A-C934-40E4-875F-91CC6DF849D1}"/>
              </a:ext>
            </a:extLst>
          </p:cNvPr>
          <p:cNvSpPr/>
          <p:nvPr/>
        </p:nvSpPr>
        <p:spPr>
          <a:xfrm>
            <a:off x="3129593" y="3062000"/>
            <a:ext cx="683958" cy="515693"/>
          </a:xfrm>
          <a:prstGeom prst="chevron">
            <a:avLst>
              <a:gd name="adj" fmla="val 21134"/>
            </a:avLst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箭头: V 形 31">
            <a:extLst>
              <a:ext uri="{FF2B5EF4-FFF2-40B4-BE49-F238E27FC236}">
                <a16:creationId xmlns:a16="http://schemas.microsoft.com/office/drawing/2014/main" xmlns="" id="{64CC67B8-D403-4B54-A280-87B2486133A9}"/>
              </a:ext>
            </a:extLst>
          </p:cNvPr>
          <p:cNvSpPr/>
          <p:nvPr/>
        </p:nvSpPr>
        <p:spPr>
          <a:xfrm>
            <a:off x="3813550" y="3062000"/>
            <a:ext cx="4263724" cy="515693"/>
          </a:xfrm>
          <a:prstGeom prst="chevron">
            <a:avLst>
              <a:gd name="adj" fmla="val 2113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Calico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箭头: V 形 32">
            <a:extLst>
              <a:ext uri="{FF2B5EF4-FFF2-40B4-BE49-F238E27FC236}">
                <a16:creationId xmlns:a16="http://schemas.microsoft.com/office/drawing/2014/main" xmlns="" id="{A821C2A5-8E30-4A08-A7D5-0493A801DAA7}"/>
              </a:ext>
            </a:extLst>
          </p:cNvPr>
          <p:cNvSpPr/>
          <p:nvPr/>
        </p:nvSpPr>
        <p:spPr>
          <a:xfrm>
            <a:off x="3129593" y="3801874"/>
            <a:ext cx="683958" cy="515693"/>
          </a:xfrm>
          <a:prstGeom prst="chevron">
            <a:avLst>
              <a:gd name="adj" fmla="val 21134"/>
            </a:avLst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箭头: V 形 33">
            <a:extLst>
              <a:ext uri="{FF2B5EF4-FFF2-40B4-BE49-F238E27FC236}">
                <a16:creationId xmlns:a16="http://schemas.microsoft.com/office/drawing/2014/main" xmlns="" id="{E89F4371-29CB-4E66-91DC-FA14755E8DD6}"/>
              </a:ext>
            </a:extLst>
          </p:cNvPr>
          <p:cNvSpPr/>
          <p:nvPr/>
        </p:nvSpPr>
        <p:spPr>
          <a:xfrm>
            <a:off x="3813550" y="3801874"/>
            <a:ext cx="4263724" cy="515693"/>
          </a:xfrm>
          <a:prstGeom prst="chevron">
            <a:avLst>
              <a:gd name="adj" fmla="val 2113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Canal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箭头: V 形 34">
            <a:extLst>
              <a:ext uri="{FF2B5EF4-FFF2-40B4-BE49-F238E27FC236}">
                <a16:creationId xmlns:a16="http://schemas.microsoft.com/office/drawing/2014/main" xmlns="" id="{D33A40DC-722B-4329-B7A8-FC06C8D12D5A}"/>
              </a:ext>
            </a:extLst>
          </p:cNvPr>
          <p:cNvSpPr/>
          <p:nvPr/>
        </p:nvSpPr>
        <p:spPr>
          <a:xfrm>
            <a:off x="3129593" y="4535423"/>
            <a:ext cx="683958" cy="515693"/>
          </a:xfrm>
          <a:prstGeom prst="chevron">
            <a:avLst>
              <a:gd name="adj" fmla="val 21134"/>
            </a:avLst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箭头: V 形 35">
            <a:extLst>
              <a:ext uri="{FF2B5EF4-FFF2-40B4-BE49-F238E27FC236}">
                <a16:creationId xmlns:a16="http://schemas.microsoft.com/office/drawing/2014/main" xmlns="" id="{028BC3E0-07EC-4700-9B3F-D64CC84C9C3A}"/>
              </a:ext>
            </a:extLst>
          </p:cNvPr>
          <p:cNvSpPr/>
          <p:nvPr/>
        </p:nvSpPr>
        <p:spPr>
          <a:xfrm>
            <a:off x="3813550" y="4535423"/>
            <a:ext cx="4263724" cy="515693"/>
          </a:xfrm>
          <a:prstGeom prst="chevron">
            <a:avLst>
              <a:gd name="adj" fmla="val 2113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accent5">
                    <a:lumMod val="50000"/>
                  </a:schemeClr>
                </a:solidFill>
              </a:rPr>
              <a:t>MACvlan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CSI</a:t>
            </a:r>
            <a:endParaRPr lang="en-US" dirty="0"/>
          </a:p>
        </p:txBody>
      </p:sp>
      <p:sp>
        <p:nvSpPr>
          <p:cNvPr id="4" name="箭头: V 形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AE64B44-6DA9-4EB9-8063-B400A8FFC790}"/>
              </a:ext>
            </a:extLst>
          </p:cNvPr>
          <p:cNvSpPr/>
          <p:nvPr/>
        </p:nvSpPr>
        <p:spPr>
          <a:xfrm>
            <a:off x="2988385" y="2001298"/>
            <a:ext cx="683958" cy="515693"/>
          </a:xfrm>
          <a:prstGeom prst="chevron">
            <a:avLst>
              <a:gd name="adj" fmla="val 21134"/>
            </a:avLst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箭头: V 形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42CE44-D91C-4760-A776-C4FEF248E82B}"/>
              </a:ext>
            </a:extLst>
          </p:cNvPr>
          <p:cNvSpPr/>
          <p:nvPr/>
        </p:nvSpPr>
        <p:spPr>
          <a:xfrm>
            <a:off x="3672342" y="2001298"/>
            <a:ext cx="4263724" cy="515693"/>
          </a:xfrm>
          <a:prstGeom prst="chevron">
            <a:avLst>
              <a:gd name="adj" fmla="val 2113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Amazon</a:t>
            </a: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EBS</a:t>
            </a: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Disk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箭头: V 形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3000327A-C934-40E4-875F-91CC6DF849D1}"/>
              </a:ext>
            </a:extLst>
          </p:cNvPr>
          <p:cNvSpPr/>
          <p:nvPr/>
        </p:nvSpPr>
        <p:spPr>
          <a:xfrm>
            <a:off x="2988385" y="2743353"/>
            <a:ext cx="683958" cy="515693"/>
          </a:xfrm>
          <a:prstGeom prst="chevron">
            <a:avLst>
              <a:gd name="adj" fmla="val 21134"/>
            </a:avLst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箭头: V 形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CC67B8-D403-4B54-A280-87B2486133A9}"/>
              </a:ext>
            </a:extLst>
          </p:cNvPr>
          <p:cNvSpPr/>
          <p:nvPr/>
        </p:nvSpPr>
        <p:spPr>
          <a:xfrm>
            <a:off x="3672342" y="2743353"/>
            <a:ext cx="4263724" cy="515693"/>
          </a:xfrm>
          <a:prstGeom prst="chevron">
            <a:avLst>
              <a:gd name="adj" fmla="val 2113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Azure Disk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箭头: V 形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21C2A5-8E30-4A08-A7D5-0493A801DAA7}"/>
              </a:ext>
            </a:extLst>
          </p:cNvPr>
          <p:cNvSpPr/>
          <p:nvPr/>
        </p:nvSpPr>
        <p:spPr>
          <a:xfrm>
            <a:off x="2988385" y="3483227"/>
            <a:ext cx="683958" cy="515693"/>
          </a:xfrm>
          <a:prstGeom prst="chevron">
            <a:avLst>
              <a:gd name="adj" fmla="val 21134"/>
            </a:avLst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箭头: V 形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E89F4371-29CB-4E66-91DC-FA14755E8DD6}"/>
              </a:ext>
            </a:extLst>
          </p:cNvPr>
          <p:cNvSpPr/>
          <p:nvPr/>
        </p:nvSpPr>
        <p:spPr>
          <a:xfrm>
            <a:off x="3672342" y="3483227"/>
            <a:ext cx="4263724" cy="515693"/>
          </a:xfrm>
          <a:prstGeom prst="chevron">
            <a:avLst>
              <a:gd name="adj" fmla="val 2113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Google Persistent Disk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箭头: V 形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D33A40DC-722B-4329-B7A8-FC06C8D12D5A}"/>
              </a:ext>
            </a:extLst>
          </p:cNvPr>
          <p:cNvSpPr/>
          <p:nvPr/>
        </p:nvSpPr>
        <p:spPr>
          <a:xfrm>
            <a:off x="2988385" y="4216776"/>
            <a:ext cx="683958" cy="515693"/>
          </a:xfrm>
          <a:prstGeom prst="chevron">
            <a:avLst>
              <a:gd name="adj" fmla="val 21134"/>
            </a:avLst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箭头: V 形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8BC3E0-07EC-4700-9B3F-D64CC84C9C3A}"/>
              </a:ext>
            </a:extLst>
          </p:cNvPr>
          <p:cNvSpPr/>
          <p:nvPr/>
        </p:nvSpPr>
        <p:spPr>
          <a:xfrm>
            <a:off x="3672342" y="4216776"/>
            <a:ext cx="4263724" cy="515693"/>
          </a:xfrm>
          <a:prstGeom prst="chevron">
            <a:avLst>
              <a:gd name="adj" fmla="val 2113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NFS Share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8385" y="4924604"/>
            <a:ext cx="4947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dirty="0" smtClean="0"/>
              <a:t>……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78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CRI</a:t>
            </a:r>
            <a:endParaRPr lang="en-US" dirty="0"/>
          </a:p>
        </p:txBody>
      </p:sp>
      <p:sp>
        <p:nvSpPr>
          <p:cNvPr id="4" name="箭头: V 形 10">
            <a:extLst>
              <a:ext uri="{FF2B5EF4-FFF2-40B4-BE49-F238E27FC236}">
                <a16:creationId xmlns:a16="http://schemas.microsoft.com/office/drawing/2014/main" xmlns="" xmlns:lc="http://schemas.openxmlformats.org/drawingml/2006/lockedCanvas" id="{1AE64B44-6DA9-4EB9-8063-B400A8FFC790}"/>
              </a:ext>
            </a:extLst>
          </p:cNvPr>
          <p:cNvSpPr/>
          <p:nvPr/>
        </p:nvSpPr>
        <p:spPr>
          <a:xfrm>
            <a:off x="3251766" y="2149960"/>
            <a:ext cx="683958" cy="515693"/>
          </a:xfrm>
          <a:prstGeom prst="chevron">
            <a:avLst>
              <a:gd name="adj" fmla="val 21134"/>
            </a:avLst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箭头: V 形 29">
            <a:extLst>
              <a:ext uri="{FF2B5EF4-FFF2-40B4-BE49-F238E27FC236}">
                <a16:creationId xmlns:a16="http://schemas.microsoft.com/office/drawing/2014/main" xmlns="" xmlns:lc="http://schemas.openxmlformats.org/drawingml/2006/lockedCanvas" id="{2B42CE44-D91C-4760-A776-C4FEF248E82B}"/>
              </a:ext>
            </a:extLst>
          </p:cNvPr>
          <p:cNvSpPr/>
          <p:nvPr/>
        </p:nvSpPr>
        <p:spPr>
          <a:xfrm>
            <a:off x="3935723" y="2149960"/>
            <a:ext cx="4263724" cy="515693"/>
          </a:xfrm>
          <a:prstGeom prst="chevron">
            <a:avLst>
              <a:gd name="adj" fmla="val 2113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CRI-O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箭头: V 形 30">
            <a:extLst>
              <a:ext uri="{FF2B5EF4-FFF2-40B4-BE49-F238E27FC236}">
                <a16:creationId xmlns:a16="http://schemas.microsoft.com/office/drawing/2014/main" xmlns="" xmlns:lc="http://schemas.openxmlformats.org/drawingml/2006/lockedCanvas" id="{3000327A-C934-40E4-875F-91CC6DF849D1}"/>
              </a:ext>
            </a:extLst>
          </p:cNvPr>
          <p:cNvSpPr/>
          <p:nvPr/>
        </p:nvSpPr>
        <p:spPr>
          <a:xfrm>
            <a:off x="3251766" y="2892015"/>
            <a:ext cx="683958" cy="515693"/>
          </a:xfrm>
          <a:prstGeom prst="chevron">
            <a:avLst>
              <a:gd name="adj" fmla="val 21134"/>
            </a:avLst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箭头: V 形 31">
            <a:extLst>
              <a:ext uri="{FF2B5EF4-FFF2-40B4-BE49-F238E27FC236}">
                <a16:creationId xmlns:a16="http://schemas.microsoft.com/office/drawing/2014/main" xmlns="" xmlns:lc="http://schemas.openxmlformats.org/drawingml/2006/lockedCanvas" id="{64CC67B8-D403-4B54-A280-87B2486133A9}"/>
              </a:ext>
            </a:extLst>
          </p:cNvPr>
          <p:cNvSpPr/>
          <p:nvPr/>
        </p:nvSpPr>
        <p:spPr>
          <a:xfrm>
            <a:off x="3935723" y="2892015"/>
            <a:ext cx="4263724" cy="515693"/>
          </a:xfrm>
          <a:prstGeom prst="chevron">
            <a:avLst>
              <a:gd name="adj" fmla="val 2113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RKTLET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箭头: V 形 32">
            <a:extLst>
              <a:ext uri="{FF2B5EF4-FFF2-40B4-BE49-F238E27FC236}">
                <a16:creationId xmlns:a16="http://schemas.microsoft.com/office/drawing/2014/main" xmlns="" xmlns:lc="http://schemas.openxmlformats.org/drawingml/2006/lockedCanvas" id="{A821C2A5-8E30-4A08-A7D5-0493A801DAA7}"/>
              </a:ext>
            </a:extLst>
          </p:cNvPr>
          <p:cNvSpPr/>
          <p:nvPr/>
        </p:nvSpPr>
        <p:spPr>
          <a:xfrm>
            <a:off x="3251766" y="3631889"/>
            <a:ext cx="683958" cy="515693"/>
          </a:xfrm>
          <a:prstGeom prst="chevron">
            <a:avLst>
              <a:gd name="adj" fmla="val 21134"/>
            </a:avLst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箭头: V 形 33">
            <a:extLst>
              <a:ext uri="{FF2B5EF4-FFF2-40B4-BE49-F238E27FC236}">
                <a16:creationId xmlns:a16="http://schemas.microsoft.com/office/drawing/2014/main" xmlns="" xmlns:lc="http://schemas.openxmlformats.org/drawingml/2006/lockedCanvas" id="{E89F4371-29CB-4E66-91DC-FA14755E8DD6}"/>
              </a:ext>
            </a:extLst>
          </p:cNvPr>
          <p:cNvSpPr/>
          <p:nvPr/>
        </p:nvSpPr>
        <p:spPr>
          <a:xfrm>
            <a:off x="3935723" y="3631889"/>
            <a:ext cx="4263724" cy="515693"/>
          </a:xfrm>
          <a:prstGeom prst="chevron">
            <a:avLst>
              <a:gd name="adj" fmla="val 2113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FRAKTI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箭头: V 形 34">
            <a:extLst>
              <a:ext uri="{FF2B5EF4-FFF2-40B4-BE49-F238E27FC236}">
                <a16:creationId xmlns:a16="http://schemas.microsoft.com/office/drawing/2014/main" xmlns="" xmlns:lc="http://schemas.openxmlformats.org/drawingml/2006/lockedCanvas" id="{D33A40DC-722B-4329-B7A8-FC06C8D12D5A}"/>
              </a:ext>
            </a:extLst>
          </p:cNvPr>
          <p:cNvSpPr/>
          <p:nvPr/>
        </p:nvSpPr>
        <p:spPr>
          <a:xfrm>
            <a:off x="3251766" y="4365438"/>
            <a:ext cx="683958" cy="515693"/>
          </a:xfrm>
          <a:prstGeom prst="chevron">
            <a:avLst>
              <a:gd name="adj" fmla="val 21134"/>
            </a:avLst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箭头: V 形 35">
            <a:extLst>
              <a:ext uri="{FF2B5EF4-FFF2-40B4-BE49-F238E27FC236}">
                <a16:creationId xmlns:a16="http://schemas.microsoft.com/office/drawing/2014/main" xmlns="" xmlns:lc="http://schemas.openxmlformats.org/drawingml/2006/lockedCanvas" id="{028BC3E0-07EC-4700-9B3F-D64CC84C9C3A}"/>
              </a:ext>
            </a:extLst>
          </p:cNvPr>
          <p:cNvSpPr/>
          <p:nvPr/>
        </p:nvSpPr>
        <p:spPr>
          <a:xfrm>
            <a:off x="3935723" y="4365438"/>
            <a:ext cx="4263724" cy="515693"/>
          </a:xfrm>
          <a:prstGeom prst="chevron">
            <a:avLst>
              <a:gd name="adj" fmla="val 2113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DOCKER CRI SHIM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3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573" y="1690688"/>
            <a:ext cx="7518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9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Monitor/Alert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186" y="1782501"/>
            <a:ext cx="7912259" cy="450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2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537" y="1782500"/>
            <a:ext cx="7264400" cy="442273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824486" y="4560426"/>
            <a:ext cx="978408" cy="277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824486" y="5071216"/>
            <a:ext cx="978408" cy="300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16678" y="4514656"/>
            <a:ext cx="104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fluentd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16678" y="5002224"/>
            <a:ext cx="104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logstash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5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48" y="1789310"/>
            <a:ext cx="10071904" cy="450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3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67</Words>
  <Application>Microsoft Macintosh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基于K8S的PaaS平台企业应用实践 </vt:lpstr>
      <vt:lpstr>General Overview</vt:lpstr>
      <vt:lpstr>CNI</vt:lpstr>
      <vt:lpstr>CSI</vt:lpstr>
      <vt:lpstr>CRI</vt:lpstr>
      <vt:lpstr>CI/CD</vt:lpstr>
      <vt:lpstr>Monitor/Alert</vt:lpstr>
      <vt:lpstr>Logging</vt:lpstr>
      <vt:lpstr>Catalog</vt:lpstr>
      <vt:lpstr>ServiceMesh</vt:lpstr>
      <vt:lpstr>Workloads</vt:lpstr>
      <vt:lpstr>Authenticate/Authorize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基于K8S的PaaS平台企业应用实践 </dc:title>
  <dc:creator>Fyery Chen</dc:creator>
  <cp:lastModifiedBy>Fyery Chen</cp:lastModifiedBy>
  <cp:revision>7</cp:revision>
  <dcterms:created xsi:type="dcterms:W3CDTF">2019-06-18T05:04:15Z</dcterms:created>
  <dcterms:modified xsi:type="dcterms:W3CDTF">2019-06-18T06:43:53Z</dcterms:modified>
</cp:coreProperties>
</file>