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4" r:id="rId1"/>
  </p:sldMasterIdLst>
  <p:sldIdLst>
    <p:sldId id="256" r:id="rId2"/>
    <p:sldId id="260" r:id="rId3"/>
    <p:sldId id="258" r:id="rId4"/>
    <p:sldId id="265" r:id="rId5"/>
    <p:sldId id="264" r:id="rId6"/>
    <p:sldId id="257" r:id="rId7"/>
    <p:sldId id="261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f820" initials="f" lastIdx="0" clrIdx="0">
    <p:extLst>
      <p:ext uri="{19B8F6BF-5375-455C-9EA6-DF929625EA0E}">
        <p15:presenceInfo xmlns:p15="http://schemas.microsoft.com/office/powerpoint/2012/main" userId="S::fef820@csu.fullerton.edu::304adb43-f1ee-42d9-930a-da6910586f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0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5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8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E2E1C12-2FEE-4D2D-BC6F-56F9516A638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7121720-0D75-47F8-899C-14EE8DC66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8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4.png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5E22-03AD-4571-9E23-6D1613228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601" y="1249681"/>
            <a:ext cx="7878839" cy="3778690"/>
          </a:xfrm>
        </p:spPr>
        <p:txBody>
          <a:bodyPr>
            <a:normAutofit/>
          </a:bodyPr>
          <a:lstStyle/>
          <a:p>
            <a:pPr algn="l"/>
            <a:r>
              <a:rPr lang="en-US" sz="7700" dirty="0"/>
              <a:t>PIANO TILES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D1238-B47A-4E3B-8324-021A3DB2D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01" y="4241411"/>
            <a:ext cx="5284876" cy="1086237"/>
          </a:xfrm>
        </p:spPr>
        <p:txBody>
          <a:bodyPr>
            <a:normAutofit/>
          </a:bodyPr>
          <a:lstStyle/>
          <a:p>
            <a:pPr algn="l"/>
            <a:r>
              <a:rPr lang="en-US" sz="4500" dirty="0"/>
              <a:t>YIFEI FENG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FC23F-72D6-4B8A-B9E7-ABA74CD5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603" y="333338"/>
            <a:ext cx="9784080" cy="1508760"/>
          </a:xfrm>
        </p:spPr>
        <p:txBody>
          <a:bodyPr>
            <a:normAutofit/>
          </a:bodyPr>
          <a:lstStyle/>
          <a:p>
            <a:r>
              <a:rPr lang="en-US" sz="7700" dirty="0"/>
              <a:t>HOW To </a:t>
            </a:r>
            <a:r>
              <a:rPr lang="en-US" sz="7700" dirty="0" err="1"/>
              <a:t>PlaY</a:t>
            </a:r>
            <a:endParaRPr lang="en-US" sz="7700" dirty="0"/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1DDC473-D153-4B83-962B-5B97ABCCE0B9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0" y="2011363"/>
            <a:ext cx="11237913" cy="4846637"/>
          </a:xfrm>
        </p:spPr>
        <p:txBody>
          <a:bodyPr>
            <a:normAutofit/>
          </a:bodyPr>
          <a:lstStyle/>
          <a:p>
            <a:r>
              <a:rPr lang="en-US" sz="3600" dirty="0"/>
              <a:t>The game will create 5 rows of tiles, player should tap black tiles and avoid white tiles, it will show how many black tiles player taped after you taped a white tile.</a:t>
            </a:r>
          </a:p>
          <a:p>
            <a:r>
              <a:rPr lang="en-US" sz="3600" dirty="0"/>
              <a:t>Using → ↑ ↓ ← to tap the tiles.</a:t>
            </a:r>
          </a:p>
          <a:p>
            <a:r>
              <a:rPr lang="en-US" sz="3600" dirty="0"/>
              <a:t>Player can choose difficulty(easy, normal and hard) in home.</a:t>
            </a:r>
          </a:p>
          <a:p>
            <a:r>
              <a:rPr lang="en-US" sz="3600" dirty="0"/>
              <a:t>Player can come back to home or exit the game in the menu.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3522-A91F-4F65-905A-1C30BB68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47" y="343170"/>
            <a:ext cx="9784080" cy="1508760"/>
          </a:xfrm>
        </p:spPr>
        <p:txBody>
          <a:bodyPr>
            <a:normAutofit/>
          </a:bodyPr>
          <a:lstStyle/>
          <a:p>
            <a:r>
              <a:rPr lang="en-US" sz="7700" dirty="0"/>
              <a:t>Sample of </a:t>
            </a:r>
            <a:r>
              <a:rPr lang="en-US" sz="7700" dirty="0" err="1"/>
              <a:t>PLay</a:t>
            </a:r>
            <a:endParaRPr lang="en-US" sz="7700" dirty="0"/>
          </a:p>
        </p:txBody>
      </p:sp>
      <p:pic>
        <p:nvPicPr>
          <p:cNvPr id="13" name="Screen Recording 12">
            <a:hlinkClick r:id="" action="ppaction://media"/>
            <a:extLst>
              <a:ext uri="{FF2B5EF4-FFF2-40B4-BE49-F238E27FC236}">
                <a16:creationId xmlns:a16="http://schemas.microsoft.com/office/drawing/2014/main" id="{0F42B8E7-0C3E-4177-B38E-69B787E1722E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3788" y="2011363"/>
            <a:ext cx="1968500" cy="4206875"/>
          </a:xfrm>
        </p:spPr>
      </p:pic>
      <p:pic>
        <p:nvPicPr>
          <p:cNvPr id="7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7E6F9836-6367-4195-809E-E0C46EE7609C}"/>
              </a:ext>
            </a:extLst>
          </p:cNvPr>
          <p:cNvPicPr>
            <a:picLocks noGrp="1" noChangeAspect="1"/>
          </p:cNvPicPr>
          <p:nvPr>
            <p:ph sz="half" idx="2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173663" y="2011363"/>
            <a:ext cx="1982787" cy="4206875"/>
          </a:xfrm>
        </p:spPr>
      </p:pic>
      <p:pic>
        <p:nvPicPr>
          <p:cNvPr id="5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C4FF7B3C-8C84-4179-91FC-72DD53153276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68490" y="2011045"/>
            <a:ext cx="19256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5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62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5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7F93-02B0-4E0F-AE4D-273915EC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700" dirty="0"/>
              <a:t>KEY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D14F8-5F44-4A90-9DFB-F3B1295F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129426"/>
            <a:ext cx="6421466" cy="321073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6AE4558-E135-4BB6-AEF2-A82D55B2CBF2}"/>
              </a:ext>
            </a:extLst>
          </p:cNvPr>
          <p:cNvCxnSpPr>
            <a:cxnSpLocks/>
          </p:cNvCxnSpPr>
          <p:nvPr/>
        </p:nvCxnSpPr>
        <p:spPr>
          <a:xfrm flipV="1">
            <a:off x="6477808" y="4030271"/>
            <a:ext cx="3769131" cy="1281150"/>
          </a:xfrm>
          <a:prstGeom prst="bentConnector3">
            <a:avLst>
              <a:gd name="adj1" fmla="val 8386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1C044859-7D24-40AF-8C3E-A62DCB8A20E4}"/>
              </a:ext>
            </a:extLst>
          </p:cNvPr>
          <p:cNvSpPr/>
          <p:nvPr/>
        </p:nvSpPr>
        <p:spPr>
          <a:xfrm>
            <a:off x="6253653" y="5059008"/>
            <a:ext cx="224155" cy="504825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2BC284-A8FA-48FD-A590-EB0E22DA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495" y="2661258"/>
            <a:ext cx="1543049" cy="186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0B66FB-8103-4C15-8B2E-94FA819CED45}"/>
              </a:ext>
            </a:extLst>
          </p:cNvPr>
          <p:cNvCxnSpPr>
            <a:cxnSpLocks/>
          </p:cNvCxnSpPr>
          <p:nvPr/>
        </p:nvCxnSpPr>
        <p:spPr>
          <a:xfrm>
            <a:off x="5686424" y="4030270"/>
            <a:ext cx="43053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4A6CFC0-D352-44A6-B5AF-979AF8ED7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19" y="2147100"/>
            <a:ext cx="2287558" cy="431084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68EC7E-61C4-4CFE-B653-1D68421E6A59}"/>
              </a:ext>
            </a:extLst>
          </p:cNvPr>
          <p:cNvCxnSpPr>
            <a:cxnSpLocks/>
          </p:cNvCxnSpPr>
          <p:nvPr/>
        </p:nvCxnSpPr>
        <p:spPr>
          <a:xfrm flipH="1" flipV="1">
            <a:off x="4638676" y="2702053"/>
            <a:ext cx="1" cy="427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03FB9C0-6AB2-45CC-A04C-5A889BB68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264" y="2021202"/>
            <a:ext cx="3374321" cy="620565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3B9AD5-A9CB-4DA5-B0DA-D332B6101459}"/>
              </a:ext>
            </a:extLst>
          </p:cNvPr>
          <p:cNvCxnSpPr>
            <a:endCxn id="33" idx="3"/>
          </p:cNvCxnSpPr>
          <p:nvPr/>
        </p:nvCxnSpPr>
        <p:spPr>
          <a:xfrm rot="10800000">
            <a:off x="2708677" y="4302526"/>
            <a:ext cx="672698" cy="2216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C1D5B1-73DE-42AC-B073-238E760F9B1C}"/>
              </a:ext>
            </a:extLst>
          </p:cNvPr>
          <p:cNvCxnSpPr/>
          <p:nvPr/>
        </p:nvCxnSpPr>
        <p:spPr>
          <a:xfrm>
            <a:off x="3045025" y="4524208"/>
            <a:ext cx="0" cy="161941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BC5707-4F30-4C20-80D0-4466BCFC96E9}"/>
              </a:ext>
            </a:extLst>
          </p:cNvPr>
          <p:cNvCxnSpPr/>
          <p:nvPr/>
        </p:nvCxnSpPr>
        <p:spPr>
          <a:xfrm flipH="1">
            <a:off x="3045025" y="6124575"/>
            <a:ext cx="3363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24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38016-555D-4BC7-B4FB-E7D7406A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700"/>
              <a:t>Create piano</a:t>
            </a:r>
            <a:endParaRPr lang="en-US" sz="7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9A6A3-834C-43BD-B0B2-57C2631A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2412047"/>
            <a:ext cx="7429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7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864B27-5E82-4FC9-9E17-2DE1BA95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" y="2779712"/>
            <a:ext cx="7781925" cy="37623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BD93A71-9688-4600-A5E9-5FA7EFFA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700" dirty="0"/>
              <a:t>Key listener</a:t>
            </a:r>
          </a:p>
        </p:txBody>
      </p:sp>
    </p:spTree>
    <p:extLst>
      <p:ext uri="{BB962C8B-B14F-4D97-AF65-F5344CB8AC3E}">
        <p14:creationId xmlns:p14="http://schemas.microsoft.com/office/powerpoint/2010/main" val="48779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B57B9212-F38D-4149-844C-A03D40E23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0400" y="0"/>
            <a:ext cx="961552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AF0F0F-3EE0-4C96-B8EB-369A1BD7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64" y="643467"/>
            <a:ext cx="68566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D4FD20FA-D55B-4631-9BA9-9D270AFB6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8FD698-C52F-4FBF-BD74-CE0DA4C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9639B-7F95-4206-B969-449E266A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65" y="640080"/>
            <a:ext cx="5492069" cy="269748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9ACDAB4A-668D-4383-BE7C-32DD3E89F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E494C0-B755-4008-9AAE-09DDAA9B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 dirty="0"/>
              <a:t>Now it works</a:t>
            </a:r>
            <a:r>
              <a:rPr lang="en-US" sz="6000" spc="150" dirty="0">
                <a:sym typeface="Wingdings" panose="05000000000000000000" pitchFamily="2" charset="2"/>
              </a:rPr>
              <a:t></a:t>
            </a:r>
            <a:endParaRPr lang="en-US" sz="6000" spc="150" dirty="0"/>
          </a:p>
        </p:txBody>
      </p:sp>
    </p:spTree>
    <p:extLst>
      <p:ext uri="{BB962C8B-B14F-4D97-AF65-F5344CB8AC3E}">
        <p14:creationId xmlns:p14="http://schemas.microsoft.com/office/powerpoint/2010/main" val="269184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tint val="98000"/>
              </a:schemeClr>
              <a:schemeClr val="bg2">
                <a:tint val="99000"/>
                <a:shade val="96000"/>
                <a:satMod val="105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FD20FA-D55B-4631-9BA9-9D270AFB6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C76D8-7B44-424B-BDA8-7867A1A27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11"/>
            <a:ext cx="12192000" cy="3994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unglasses Face with Solid Fill">
            <a:extLst>
              <a:ext uri="{FF2B5EF4-FFF2-40B4-BE49-F238E27FC236}">
                <a16:creationId xmlns:a16="http://schemas.microsoft.com/office/drawing/2014/main" id="{F1D8E431-1F13-4488-A9BA-82DA2C158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6412" y="932016"/>
            <a:ext cx="2506511" cy="25065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204A0E-3806-4819-BE76-B387670E2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262E5-E339-4563-B38B-4CE1D381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657599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14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13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PIANO TILES</vt:lpstr>
      <vt:lpstr>HOW To PlaY</vt:lpstr>
      <vt:lpstr>Sample of PLay</vt:lpstr>
      <vt:lpstr>KEY VARIABLES</vt:lpstr>
      <vt:lpstr>Create piano</vt:lpstr>
      <vt:lpstr>Key listener</vt:lpstr>
      <vt:lpstr>PowerPoint Presentation</vt:lpstr>
      <vt:lpstr>Now it works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TILES</dc:title>
  <dc:creator>fef820</dc:creator>
  <cp:lastModifiedBy>fef820</cp:lastModifiedBy>
  <cp:revision>1</cp:revision>
  <dcterms:created xsi:type="dcterms:W3CDTF">2018-11-27T06:44:46Z</dcterms:created>
  <dcterms:modified xsi:type="dcterms:W3CDTF">2018-11-27T06:45:13Z</dcterms:modified>
</cp:coreProperties>
</file>