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920"/>
    <a:srgbClr val="9AD1D1"/>
    <a:srgbClr val="E46049"/>
    <a:srgbClr val="F75403"/>
    <a:srgbClr val="EE7612"/>
    <a:srgbClr val="C51A11"/>
    <a:srgbClr val="C02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E56B8-871D-4197-938C-786B52C4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297A36-DA62-4BA2-B6DA-6FB903E42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64825-1F0C-40D8-9B00-7D110800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28DD-7BC5-4E2E-ACDB-AF04A56E3A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1E676-35F0-486D-9A99-64DB8497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4DA1D-E459-4035-9ABA-F4BB096D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D715-AFC8-4567-894F-976434B74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3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C3D2C-AF2B-4E86-AE89-1B927E9F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A0FF4E-7E8C-4076-8DF8-5F0242184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8A814-E85A-4106-861D-5476B140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28DD-7BC5-4E2E-ACDB-AF04A56E3A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C379C-8E5B-4E1B-ADCF-374BEBDC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4D6C1-2B26-43B2-8DAB-E86F9F6F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D715-AFC8-4567-894F-976434B74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63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E6A94F-6CAC-407D-A75F-E4021F99C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88CD2D-7D60-41B4-80CE-B959A012D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924C2-F314-4E92-BA4B-5068B2A7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28DD-7BC5-4E2E-ACDB-AF04A56E3A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358ED-1F68-44D6-A84A-8DAAC10F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6C774-73AD-45D8-AA7E-96719937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D715-AFC8-4567-894F-976434B74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76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EA87E-F563-487F-BAC8-DE8F1C59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DC466-E8A3-44B7-A215-54727069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CFAA6-6F9F-4EBF-9909-D36EEB5C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28DD-7BC5-4E2E-ACDB-AF04A56E3A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63A44-7F0B-4F79-A6B8-1F966B76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BBFA7-F8B9-41B3-9572-4100C789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D715-AFC8-4567-894F-976434B74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BAD2D-8392-4C80-9A77-832FA836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F33DED-4EBD-407D-8864-4E3CCA5C2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930B4-8A52-49BA-8187-EC9577F4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28DD-7BC5-4E2E-ACDB-AF04A56E3A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BF622-0184-456A-B95B-728B9576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1A206-AD0E-4531-9E8F-2B9943FB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D715-AFC8-4567-894F-976434B74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3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D162F-5A39-4570-AF78-BE01169F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C2935-D801-4C00-BEC4-BA98472F5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0D758-B893-4F1F-B283-499EA59B8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AEC418-712B-40A5-8794-32493CAD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28DD-7BC5-4E2E-ACDB-AF04A56E3A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9BEBA-C1CE-479A-86E0-B77D9053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4AA0D-863C-48D0-888E-3F067F55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D715-AFC8-4567-894F-976434B74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27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87CF7-02B2-4064-912C-18A5F7AE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FE4AA-9092-4213-BC03-36BC8C091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E4B91-BE0B-4BE3-80F4-D280E8D9F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A77631-1EBC-4B57-8565-7A7E9348C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E7B2A2-53A2-4C0F-8E0C-E90D4907E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33CC05-F429-4E28-AFEC-95584370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28DD-7BC5-4E2E-ACDB-AF04A56E3A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D44388-F1EB-4BA6-8839-8EAF331C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A08542-CBDF-41EB-910B-58071E77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D715-AFC8-4567-894F-976434B74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9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93E4D-58CA-4B3A-9E94-3AAB3D8D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76562F-10C8-41F6-8B73-DF0A1AB5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28DD-7BC5-4E2E-ACDB-AF04A56E3A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6F7651-01B7-4EC0-A1DE-2CF38A42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CB4587-E5A9-448F-A9F3-D43E726A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D715-AFC8-4567-894F-976434B74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3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0BE730-D0C7-4A6B-A13F-85D69C9B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28DD-7BC5-4E2E-ACDB-AF04A56E3A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B0A3EE-D3ED-4657-AEC2-2EB0204B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7E4FEE-6B2E-45A2-8DD1-13BA06FD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D715-AFC8-4567-894F-976434B74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3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29847-38A1-478B-A977-C4BA0417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895A4-6A4B-4AD6-8862-648506305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ED7EAA-3BEF-4141-8BC2-0E8F53D1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36C8D6-C788-4834-87EF-7513EA01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28DD-7BC5-4E2E-ACDB-AF04A56E3A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8F564A-E9A7-45C1-A96C-7621D2B2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619A3F-8368-4F31-AD6E-8C2DBFD9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D715-AFC8-4567-894F-976434B74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2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7348B-6D44-475A-A860-AB2F68DF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054DFD-97D2-495A-8CA7-58A4F64D0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71BE43-72D1-408C-A13E-898922FE2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FBA95-C1A9-43F4-8E1A-6D24E270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28DD-7BC5-4E2E-ACDB-AF04A56E3A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741BE-8086-46E7-953F-A3DDC42F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7B9E7-C429-422A-BA9B-152842F8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D715-AFC8-4567-894F-976434B74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5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434BD0-8B0C-4CED-BD04-4243544D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CA9E8-6FFA-49CF-A6CB-AED740B6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E5FC9-F4F6-430B-A20C-81C4471B4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728DD-7BC5-4E2E-ACDB-AF04A56E3A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BC12E-143D-4CD3-A36C-A97322E80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5E4A8-A51A-4D11-A6D3-B30D2DAD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5D715-AFC8-4567-894F-976434B74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4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3FB3B-D30D-48D9-997A-C61FF8B82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504F7E-0D73-4E59-9008-8C98B5597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92FAB1-3C9C-4BB4-B779-2DAD5D7BFD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379" y="99953"/>
            <a:ext cx="12047621" cy="73152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B80D11D-60ED-491F-8035-32DF316736F0}"/>
              </a:ext>
            </a:extLst>
          </p:cNvPr>
          <p:cNvCxnSpPr>
            <a:cxnSpLocks/>
          </p:cNvCxnSpPr>
          <p:nvPr/>
        </p:nvCxnSpPr>
        <p:spPr>
          <a:xfrm flipV="1">
            <a:off x="2047285" y="2260583"/>
            <a:ext cx="0" cy="239856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3879DD19-A661-40CA-9544-B7BED48B6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328" y="1426133"/>
            <a:ext cx="1366534" cy="71016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2B3F18B-16D1-461B-B6C5-5BA5939BE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48" y="7071570"/>
            <a:ext cx="5365011" cy="46861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D639B9D-080A-485E-ACE7-EA05AF0BF83C}"/>
              </a:ext>
            </a:extLst>
          </p:cNvPr>
          <p:cNvSpPr/>
          <p:nvPr/>
        </p:nvSpPr>
        <p:spPr>
          <a:xfrm>
            <a:off x="6168187" y="4980288"/>
            <a:ext cx="1224703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00" b="1" cap="none" spc="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20.2</a:t>
            </a:r>
            <a:endParaRPr lang="zh-CN" altLang="en-US" sz="1000" b="1" cap="none" spc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F91086-C5AC-4EB1-8DF5-D3FFEA85F169}"/>
              </a:ext>
            </a:extLst>
          </p:cNvPr>
          <p:cNvSpPr/>
          <p:nvPr/>
        </p:nvSpPr>
        <p:spPr>
          <a:xfrm>
            <a:off x="6096000" y="5285316"/>
            <a:ext cx="1224703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00" b="1" cap="none" spc="0" dirty="0">
                <a:ln w="0"/>
                <a:solidFill>
                  <a:srgbClr val="FF0000"/>
                </a:solidFill>
              </a:rPr>
              <a:t>22.1</a:t>
            </a:r>
            <a:endParaRPr lang="zh-CN" altLang="en-US" sz="10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A47816-91BC-46ED-9488-7695E5FB0FD7}"/>
              </a:ext>
            </a:extLst>
          </p:cNvPr>
          <p:cNvSpPr/>
          <p:nvPr/>
        </p:nvSpPr>
        <p:spPr>
          <a:xfrm>
            <a:off x="5850835" y="5638826"/>
            <a:ext cx="1224703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00" b="1" cap="none" spc="0" dirty="0">
                <a:ln w="0"/>
                <a:solidFill>
                  <a:srgbClr val="FF0000"/>
                </a:solidFill>
              </a:rPr>
              <a:t>22.1</a:t>
            </a:r>
            <a:endParaRPr lang="zh-CN" altLang="en-US" sz="10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88C3E6-7E08-46C3-9D85-BD2EFA12B061}"/>
              </a:ext>
            </a:extLst>
          </p:cNvPr>
          <p:cNvSpPr/>
          <p:nvPr/>
        </p:nvSpPr>
        <p:spPr>
          <a:xfrm>
            <a:off x="4235246" y="5148448"/>
            <a:ext cx="1224703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00" b="1" cap="none" spc="0" dirty="0">
                <a:ln w="0"/>
                <a:solidFill>
                  <a:srgbClr val="C51A11"/>
                </a:solidFill>
              </a:rPr>
              <a:t>21.1</a:t>
            </a:r>
            <a:endParaRPr lang="zh-CN" altLang="en-US" sz="1000" b="1" cap="none" spc="0" dirty="0">
              <a:ln w="0"/>
              <a:solidFill>
                <a:srgbClr val="C51A1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DD68DF-CE88-4874-ADDB-8D7E098408AD}"/>
              </a:ext>
            </a:extLst>
          </p:cNvPr>
          <p:cNvSpPr/>
          <p:nvPr/>
        </p:nvSpPr>
        <p:spPr>
          <a:xfrm>
            <a:off x="6096000" y="5151727"/>
            <a:ext cx="1224703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50" dirty="0">
                <a:ln w="0"/>
                <a:solidFill>
                  <a:schemeClr val="bg1"/>
                </a:solidFill>
              </a:rPr>
              <a:t>浙江</a:t>
            </a:r>
            <a:endParaRPr lang="zh-CN" altLang="en-US" sz="105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6C63E7-6B99-4D19-986A-795628C77DFF}"/>
              </a:ext>
            </a:extLst>
          </p:cNvPr>
          <p:cNvSpPr/>
          <p:nvPr/>
        </p:nvSpPr>
        <p:spPr>
          <a:xfrm>
            <a:off x="5271373" y="5939644"/>
            <a:ext cx="1203759" cy="2546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00" b="1" cap="none" spc="0" dirty="0">
                <a:ln w="0"/>
                <a:solidFill>
                  <a:srgbClr val="C51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en-US" altLang="zh-CN" sz="1000" b="1" dirty="0">
                <a:ln w="0"/>
                <a:solidFill>
                  <a:srgbClr val="C51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sz="1000" b="1" cap="none" spc="0" dirty="0">
                <a:ln w="0"/>
                <a:solidFill>
                  <a:srgbClr val="C51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sz="1000" b="1" cap="none" spc="0" dirty="0">
              <a:ln w="0"/>
              <a:solidFill>
                <a:srgbClr val="C51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38BC9B5-383D-4796-BE89-EF593D3524BB}"/>
              </a:ext>
            </a:extLst>
          </p:cNvPr>
          <p:cNvSpPr/>
          <p:nvPr/>
        </p:nvSpPr>
        <p:spPr>
          <a:xfrm>
            <a:off x="5259427" y="6216828"/>
            <a:ext cx="1203759" cy="2546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00" b="1" dirty="0">
                <a:ln w="0"/>
                <a:solidFill>
                  <a:srgbClr val="EE76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18.7</a:t>
            </a:r>
            <a:endParaRPr lang="zh-CN" altLang="en-US" sz="1000" b="1" cap="none" spc="0" dirty="0">
              <a:ln w="0"/>
              <a:solidFill>
                <a:srgbClr val="EE761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8FA367-578A-47C8-8FA1-40C57C3686E2}"/>
              </a:ext>
            </a:extLst>
          </p:cNvPr>
          <p:cNvSpPr/>
          <p:nvPr/>
        </p:nvSpPr>
        <p:spPr>
          <a:xfrm>
            <a:off x="5504592" y="4278174"/>
            <a:ext cx="1203759" cy="2546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00" b="1" dirty="0">
                <a:ln w="0"/>
                <a:solidFill>
                  <a:srgbClr val="EE7612"/>
                </a:solidFill>
              </a:rPr>
              <a:t>18.6</a:t>
            </a:r>
            <a:endParaRPr lang="zh-CN" altLang="en-US" sz="1000" b="1" cap="none" spc="0" dirty="0">
              <a:ln w="0"/>
              <a:solidFill>
                <a:srgbClr val="EE7612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EEEF3F-A611-4404-91BF-43D6060EC460}"/>
              </a:ext>
            </a:extLst>
          </p:cNvPr>
          <p:cNvSpPr/>
          <p:nvPr/>
        </p:nvSpPr>
        <p:spPr>
          <a:xfrm>
            <a:off x="5685000" y="3998385"/>
            <a:ext cx="1203759" cy="2546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00" b="1" dirty="0">
                <a:ln w="0"/>
                <a:solidFill>
                  <a:srgbClr val="EE7612"/>
                </a:solidFill>
              </a:rPr>
              <a:t>18.8</a:t>
            </a:r>
            <a:endParaRPr lang="zh-CN" altLang="en-US" sz="1000" b="1" cap="none" spc="0" dirty="0">
              <a:ln w="0"/>
              <a:solidFill>
                <a:srgbClr val="EE7612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67F8D9-F2AC-48C1-88E3-A135C355171C}"/>
              </a:ext>
            </a:extLst>
          </p:cNvPr>
          <p:cNvSpPr/>
          <p:nvPr/>
        </p:nvSpPr>
        <p:spPr>
          <a:xfrm>
            <a:off x="5894197" y="2991463"/>
            <a:ext cx="1203759" cy="2546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00" b="1" dirty="0">
                <a:ln w="0"/>
                <a:solidFill>
                  <a:srgbClr val="EE7612"/>
                </a:solidFill>
              </a:rPr>
              <a:t>18.7</a:t>
            </a:r>
            <a:endParaRPr lang="zh-CN" altLang="en-US" sz="1000" b="1" cap="none" spc="0" dirty="0">
              <a:ln w="0"/>
              <a:solidFill>
                <a:srgbClr val="EE7612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D7EA22-3532-42F5-A212-1C13BE3398FB}"/>
              </a:ext>
            </a:extLst>
          </p:cNvPr>
          <p:cNvSpPr/>
          <p:nvPr/>
        </p:nvSpPr>
        <p:spPr>
          <a:xfrm>
            <a:off x="5402847" y="4657390"/>
            <a:ext cx="1203759" cy="2546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00" b="1" dirty="0">
                <a:ln w="0"/>
                <a:solidFill>
                  <a:srgbClr val="EE7612"/>
                </a:solidFill>
              </a:rPr>
              <a:t>18.7</a:t>
            </a:r>
            <a:endParaRPr lang="zh-CN" altLang="en-US" sz="1000" b="1" cap="none" spc="0" dirty="0">
              <a:ln w="0"/>
              <a:solidFill>
                <a:srgbClr val="EE761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961151-D5CC-4DFC-AA8A-CE6E6EDDC2B6}"/>
              </a:ext>
            </a:extLst>
          </p:cNvPr>
          <p:cNvSpPr/>
          <p:nvPr/>
        </p:nvSpPr>
        <p:spPr>
          <a:xfrm>
            <a:off x="6059894" y="5226509"/>
            <a:ext cx="453971" cy="4078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ln w="0"/>
                <a:solidFill>
                  <a:schemeClr val="bg1"/>
                </a:solidFill>
              </a:rPr>
              <a:t>江西</a:t>
            </a:r>
            <a:endParaRPr lang="en-US" altLang="zh-CN" sz="1050" dirty="0">
              <a:ln w="0"/>
              <a:solidFill>
                <a:schemeClr val="bg1"/>
              </a:solidFill>
            </a:endParaRPr>
          </a:p>
          <a:p>
            <a:pPr algn="ctr"/>
            <a:r>
              <a:rPr lang="en-US" altLang="zh-CN" sz="1000" b="1" dirty="0">
                <a:ln w="0"/>
                <a:solidFill>
                  <a:srgbClr val="FF0000"/>
                </a:solidFill>
              </a:rPr>
              <a:t>20.2</a:t>
            </a:r>
            <a:endParaRPr lang="zh-CN" altLang="en-US" sz="10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28C7516-4EAD-4094-95B4-9A6FA72B5B05}"/>
              </a:ext>
            </a:extLst>
          </p:cNvPr>
          <p:cNvSpPr/>
          <p:nvPr/>
        </p:nvSpPr>
        <p:spPr>
          <a:xfrm>
            <a:off x="5764749" y="5046554"/>
            <a:ext cx="1224703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00" b="1" dirty="0">
                <a:ln w="0"/>
                <a:solidFill>
                  <a:srgbClr val="E46049"/>
                </a:solidFill>
              </a:rPr>
              <a:t>19.3</a:t>
            </a:r>
            <a:endParaRPr lang="zh-CN" altLang="en-US" sz="1000" b="1" cap="none" spc="0" dirty="0">
              <a:ln w="0"/>
              <a:solidFill>
                <a:srgbClr val="E46049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088411-31FF-4BC9-9F44-DC4CAB4D98DA}"/>
              </a:ext>
            </a:extLst>
          </p:cNvPr>
          <p:cNvSpPr/>
          <p:nvPr/>
        </p:nvSpPr>
        <p:spPr>
          <a:xfrm>
            <a:off x="4892240" y="5842282"/>
            <a:ext cx="1224703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00" b="1" cap="none" spc="0" dirty="0">
                <a:ln w="0"/>
                <a:solidFill>
                  <a:srgbClr val="E46049"/>
                </a:solidFill>
              </a:rPr>
              <a:t>19.6</a:t>
            </a:r>
            <a:endParaRPr lang="zh-CN" altLang="en-US" sz="1000" b="1" cap="none" spc="0" dirty="0">
              <a:ln w="0"/>
              <a:solidFill>
                <a:srgbClr val="E46049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6150921-70AC-4CAD-B92E-5847A9368DCA}"/>
              </a:ext>
            </a:extLst>
          </p:cNvPr>
          <p:cNvSpPr/>
          <p:nvPr/>
        </p:nvSpPr>
        <p:spPr>
          <a:xfrm>
            <a:off x="5799377" y="4910822"/>
            <a:ext cx="1224703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00" b="1" dirty="0">
                <a:ln w="0"/>
                <a:solidFill>
                  <a:srgbClr val="E46049"/>
                </a:solidFill>
              </a:rPr>
              <a:t>19.7</a:t>
            </a:r>
            <a:endParaRPr lang="zh-CN" altLang="en-US" sz="1000" b="1" cap="none" spc="0" dirty="0">
              <a:ln w="0"/>
              <a:solidFill>
                <a:srgbClr val="E46049"/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9ABA7C9A-7CA3-4159-8863-90DDE29B1106}"/>
              </a:ext>
            </a:extLst>
          </p:cNvPr>
          <p:cNvSpPr/>
          <p:nvPr/>
        </p:nvSpPr>
        <p:spPr>
          <a:xfrm>
            <a:off x="5096736" y="3987674"/>
            <a:ext cx="288064" cy="457918"/>
          </a:xfrm>
          <a:custGeom>
            <a:avLst/>
            <a:gdLst>
              <a:gd name="connsiteX0" fmla="*/ 177997 w 288064"/>
              <a:gd name="connsiteY0" fmla="*/ 457326 h 457918"/>
              <a:gd name="connsiteX1" fmla="*/ 93331 w 288064"/>
              <a:gd name="connsiteY1" fmla="*/ 431926 h 457918"/>
              <a:gd name="connsiteX2" fmla="*/ 76397 w 288064"/>
              <a:gd name="connsiteY2" fmla="*/ 330326 h 457918"/>
              <a:gd name="connsiteX3" fmla="*/ 197 w 288064"/>
              <a:gd name="connsiteY3" fmla="*/ 211793 h 457918"/>
              <a:gd name="connsiteX4" fmla="*/ 101797 w 288064"/>
              <a:gd name="connsiteY4" fmla="*/ 203326 h 457918"/>
              <a:gd name="connsiteX5" fmla="*/ 135664 w 288064"/>
              <a:gd name="connsiteY5" fmla="*/ 76326 h 457918"/>
              <a:gd name="connsiteX6" fmla="*/ 194931 w 288064"/>
              <a:gd name="connsiteY6" fmla="*/ 126 h 457918"/>
              <a:gd name="connsiteX7" fmla="*/ 194931 w 288064"/>
              <a:gd name="connsiteY7" fmla="*/ 93259 h 457918"/>
              <a:gd name="connsiteX8" fmla="*/ 262664 w 288064"/>
              <a:gd name="connsiteY8" fmla="*/ 152526 h 457918"/>
              <a:gd name="connsiteX9" fmla="*/ 288064 w 288064"/>
              <a:gd name="connsiteY9" fmla="*/ 169459 h 457918"/>
              <a:gd name="connsiteX10" fmla="*/ 262664 w 288064"/>
              <a:gd name="connsiteY10" fmla="*/ 237193 h 457918"/>
              <a:gd name="connsiteX11" fmla="*/ 194931 w 288064"/>
              <a:gd name="connsiteY11" fmla="*/ 254126 h 457918"/>
              <a:gd name="connsiteX12" fmla="*/ 169531 w 288064"/>
              <a:gd name="connsiteY12" fmla="*/ 313393 h 457918"/>
              <a:gd name="connsiteX13" fmla="*/ 194931 w 288064"/>
              <a:gd name="connsiteY13" fmla="*/ 364193 h 457918"/>
              <a:gd name="connsiteX14" fmla="*/ 211864 w 288064"/>
              <a:gd name="connsiteY14" fmla="*/ 398059 h 457918"/>
              <a:gd name="connsiteX15" fmla="*/ 228797 w 288064"/>
              <a:gd name="connsiteY15" fmla="*/ 414993 h 457918"/>
              <a:gd name="connsiteX16" fmla="*/ 177997 w 288064"/>
              <a:gd name="connsiteY16" fmla="*/ 457326 h 45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8064" h="457918">
                <a:moveTo>
                  <a:pt x="177997" y="457326"/>
                </a:moveTo>
                <a:cubicBezTo>
                  <a:pt x="155419" y="460148"/>
                  <a:pt x="110264" y="453093"/>
                  <a:pt x="93331" y="431926"/>
                </a:cubicBezTo>
                <a:cubicBezTo>
                  <a:pt x="76398" y="410759"/>
                  <a:pt x="91919" y="367015"/>
                  <a:pt x="76397" y="330326"/>
                </a:cubicBezTo>
                <a:cubicBezTo>
                  <a:pt x="60875" y="293637"/>
                  <a:pt x="-4036" y="232960"/>
                  <a:pt x="197" y="211793"/>
                </a:cubicBezTo>
                <a:cubicBezTo>
                  <a:pt x="4430" y="190626"/>
                  <a:pt x="79219" y="225904"/>
                  <a:pt x="101797" y="203326"/>
                </a:cubicBezTo>
                <a:cubicBezTo>
                  <a:pt x="124375" y="180748"/>
                  <a:pt x="120142" y="110193"/>
                  <a:pt x="135664" y="76326"/>
                </a:cubicBezTo>
                <a:cubicBezTo>
                  <a:pt x="151186" y="42459"/>
                  <a:pt x="185053" y="-2696"/>
                  <a:pt x="194931" y="126"/>
                </a:cubicBezTo>
                <a:cubicBezTo>
                  <a:pt x="204809" y="2948"/>
                  <a:pt x="183642" y="67859"/>
                  <a:pt x="194931" y="93259"/>
                </a:cubicBezTo>
                <a:cubicBezTo>
                  <a:pt x="206220" y="118659"/>
                  <a:pt x="247142" y="139826"/>
                  <a:pt x="262664" y="152526"/>
                </a:cubicBezTo>
                <a:cubicBezTo>
                  <a:pt x="278186" y="165226"/>
                  <a:pt x="288064" y="155348"/>
                  <a:pt x="288064" y="169459"/>
                </a:cubicBezTo>
                <a:cubicBezTo>
                  <a:pt x="288064" y="183570"/>
                  <a:pt x="278186" y="223082"/>
                  <a:pt x="262664" y="237193"/>
                </a:cubicBezTo>
                <a:cubicBezTo>
                  <a:pt x="247142" y="251304"/>
                  <a:pt x="210453" y="241426"/>
                  <a:pt x="194931" y="254126"/>
                </a:cubicBezTo>
                <a:cubicBezTo>
                  <a:pt x="179409" y="266826"/>
                  <a:pt x="169531" y="295049"/>
                  <a:pt x="169531" y="313393"/>
                </a:cubicBezTo>
                <a:cubicBezTo>
                  <a:pt x="169531" y="331737"/>
                  <a:pt x="194931" y="364193"/>
                  <a:pt x="194931" y="364193"/>
                </a:cubicBezTo>
                <a:cubicBezTo>
                  <a:pt x="201986" y="378304"/>
                  <a:pt x="206220" y="389592"/>
                  <a:pt x="211864" y="398059"/>
                </a:cubicBezTo>
                <a:cubicBezTo>
                  <a:pt x="217508" y="406526"/>
                  <a:pt x="230208" y="403704"/>
                  <a:pt x="228797" y="414993"/>
                </a:cubicBezTo>
                <a:cubicBezTo>
                  <a:pt x="227386" y="426282"/>
                  <a:pt x="200575" y="454504"/>
                  <a:pt x="177997" y="457326"/>
                </a:cubicBezTo>
                <a:close/>
              </a:path>
            </a:pathLst>
          </a:custGeom>
          <a:solidFill>
            <a:srgbClr val="9AD1D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AD1D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0AD6839-1B11-4ED3-89A9-8FF2274ABF89}"/>
              </a:ext>
            </a:extLst>
          </p:cNvPr>
          <p:cNvSpPr/>
          <p:nvPr/>
        </p:nvSpPr>
        <p:spPr>
          <a:xfrm>
            <a:off x="4647076" y="4024388"/>
            <a:ext cx="1203759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n w="0"/>
                <a:solidFill>
                  <a:schemeClr val="bg1"/>
                </a:solidFill>
              </a:rPr>
              <a:t>宁夏</a:t>
            </a:r>
            <a:endParaRPr lang="en-US" altLang="zh-CN" sz="1100" dirty="0">
              <a:ln w="0"/>
              <a:solidFill>
                <a:schemeClr val="bg1"/>
              </a:solidFill>
            </a:endParaRPr>
          </a:p>
          <a:p>
            <a:pPr algn="ctr"/>
            <a:r>
              <a:rPr lang="en-US" altLang="zh-CN" sz="1000" b="1" dirty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18.2</a:t>
            </a:r>
            <a:endParaRPr lang="zh-CN" altLang="en-US" sz="1000" b="1" cap="none" spc="0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453ABF5-B66F-44E3-93AC-E556C4D44C6E}"/>
              </a:ext>
            </a:extLst>
          </p:cNvPr>
          <p:cNvSpPr/>
          <p:nvPr/>
        </p:nvSpPr>
        <p:spPr>
          <a:xfrm>
            <a:off x="6708351" y="3221504"/>
            <a:ext cx="1203759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CN" sz="11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1000" b="1" dirty="0">
                <a:ln w="0"/>
                <a:solidFill>
                  <a:srgbClr val="FEB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18.0</a:t>
            </a:r>
            <a:endParaRPr lang="zh-CN" altLang="en-US" sz="1000" b="1" cap="none" spc="0" dirty="0">
              <a:ln w="0"/>
              <a:solidFill>
                <a:srgbClr val="FEB9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B706CF-1468-45D7-95B1-C917123EC99E}"/>
              </a:ext>
            </a:extLst>
          </p:cNvPr>
          <p:cNvSpPr/>
          <p:nvPr/>
        </p:nvSpPr>
        <p:spPr>
          <a:xfrm>
            <a:off x="6989452" y="2415515"/>
            <a:ext cx="1203759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CN" sz="1100" dirty="0">
              <a:ln w="0"/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zh-CN" sz="1000" b="1" dirty="0">
                <a:ln w="0"/>
                <a:solidFill>
                  <a:srgbClr val="FEB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17.9</a:t>
            </a:r>
            <a:endParaRPr lang="zh-CN" altLang="en-US" sz="1000" b="1" cap="none" spc="0" dirty="0">
              <a:ln w="0"/>
              <a:solidFill>
                <a:srgbClr val="FEB9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B8D2A0-800E-4599-81D0-6A24DC090D5B}"/>
              </a:ext>
            </a:extLst>
          </p:cNvPr>
          <p:cNvSpPr/>
          <p:nvPr/>
        </p:nvSpPr>
        <p:spPr>
          <a:xfrm>
            <a:off x="5082006" y="5370316"/>
            <a:ext cx="426720" cy="4078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CN" sz="1050" dirty="0">
              <a:ln w="0"/>
              <a:solidFill>
                <a:schemeClr val="bg1"/>
              </a:solidFill>
            </a:endParaRPr>
          </a:p>
          <a:p>
            <a:pPr algn="ctr"/>
            <a:r>
              <a:rPr lang="en-US" altLang="zh-CN" sz="1000" b="1" dirty="0">
                <a:ln w="0"/>
                <a:solidFill>
                  <a:srgbClr val="FF0000"/>
                </a:solidFill>
              </a:rPr>
              <a:t>20.5</a:t>
            </a:r>
            <a:endParaRPr lang="zh-CN" altLang="en-US" sz="10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8E7E0B4-D9A6-4E19-86B6-8017EDD6B1AC}"/>
              </a:ext>
            </a:extLst>
          </p:cNvPr>
          <p:cNvSpPr/>
          <p:nvPr/>
        </p:nvSpPr>
        <p:spPr>
          <a:xfrm>
            <a:off x="5244053" y="4972938"/>
            <a:ext cx="426720" cy="4078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ln w="0"/>
                <a:solidFill>
                  <a:schemeClr val="bg1"/>
                </a:solidFill>
              </a:rPr>
              <a:t> </a:t>
            </a:r>
            <a:endParaRPr lang="en-US" altLang="zh-CN" sz="1050" dirty="0">
              <a:ln w="0"/>
              <a:solidFill>
                <a:schemeClr val="bg1"/>
              </a:solidFill>
            </a:endParaRPr>
          </a:p>
          <a:p>
            <a:pPr algn="ctr"/>
            <a:r>
              <a:rPr lang="en-US" altLang="zh-CN" sz="1000" b="1" dirty="0">
                <a:ln w="0"/>
                <a:solidFill>
                  <a:srgbClr val="FF0000"/>
                </a:solidFill>
              </a:rPr>
              <a:t>20.6</a:t>
            </a:r>
            <a:endParaRPr lang="zh-CN" altLang="en-US" sz="10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7DB60B8-8427-41B9-BFCD-DB3892B29F3B}"/>
              </a:ext>
            </a:extLst>
          </p:cNvPr>
          <p:cNvSpPr/>
          <p:nvPr/>
        </p:nvSpPr>
        <p:spPr>
          <a:xfrm>
            <a:off x="5615121" y="5331721"/>
            <a:ext cx="426720" cy="4078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ln w="0"/>
                <a:solidFill>
                  <a:schemeClr val="bg1"/>
                </a:solidFill>
              </a:rPr>
              <a:t> </a:t>
            </a:r>
            <a:endParaRPr lang="en-US" altLang="zh-CN" sz="1050" dirty="0">
              <a:ln w="0"/>
              <a:solidFill>
                <a:schemeClr val="bg1"/>
              </a:solidFill>
            </a:endParaRPr>
          </a:p>
          <a:p>
            <a:pPr algn="ctr"/>
            <a:r>
              <a:rPr lang="en-US" altLang="zh-CN" sz="1000" b="1" dirty="0">
                <a:ln w="0"/>
                <a:solidFill>
                  <a:srgbClr val="FF0000"/>
                </a:solidFill>
              </a:rPr>
              <a:t>20.2</a:t>
            </a:r>
            <a:endParaRPr lang="zh-CN" altLang="en-US" sz="10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4774A9F-413D-4AFB-8846-EC60920EA55A}"/>
              </a:ext>
            </a:extLst>
          </p:cNvPr>
          <p:cNvSpPr/>
          <p:nvPr/>
        </p:nvSpPr>
        <p:spPr>
          <a:xfrm>
            <a:off x="4141111" y="5609872"/>
            <a:ext cx="1203759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CN" sz="1100" dirty="0">
              <a:ln w="0"/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zh-CN" sz="1000" b="1" dirty="0">
                <a:ln w="0"/>
                <a:solidFill>
                  <a:srgbClr val="FEB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17.1</a:t>
            </a:r>
            <a:endParaRPr lang="zh-CN" altLang="en-US" sz="1000" b="1" cap="none" spc="0" dirty="0">
              <a:ln w="0"/>
              <a:solidFill>
                <a:srgbClr val="FEB9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09BB3F-2F5F-4C10-8159-F20A7259DC7A}"/>
              </a:ext>
            </a:extLst>
          </p:cNvPr>
          <p:cNvSpPr/>
          <p:nvPr/>
        </p:nvSpPr>
        <p:spPr>
          <a:xfrm>
            <a:off x="2789834" y="3454195"/>
            <a:ext cx="1203759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CN" sz="1100" dirty="0">
              <a:ln w="0"/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zh-CN" sz="1000" b="1" dirty="0">
                <a:ln w="0"/>
                <a:solidFill>
                  <a:srgbClr val="FEB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18.0</a:t>
            </a:r>
            <a:endParaRPr lang="zh-CN" altLang="en-US" sz="1000" b="1" cap="none" spc="0" dirty="0">
              <a:ln w="0"/>
              <a:solidFill>
                <a:srgbClr val="FEB9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E3BFE4C-7FEC-47A0-B392-27C1B18C0F39}"/>
              </a:ext>
            </a:extLst>
          </p:cNvPr>
          <p:cNvSpPr/>
          <p:nvPr/>
        </p:nvSpPr>
        <p:spPr>
          <a:xfrm>
            <a:off x="5404406" y="5005112"/>
            <a:ext cx="1203759" cy="2546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00" b="1" dirty="0">
                <a:ln w="0"/>
                <a:solidFill>
                  <a:srgbClr val="EE7612"/>
                </a:solidFill>
              </a:rPr>
              <a:t>19.0</a:t>
            </a:r>
            <a:endParaRPr lang="zh-CN" altLang="en-US" sz="1000" b="1" cap="none" spc="0" dirty="0">
              <a:ln w="0"/>
              <a:solidFill>
                <a:srgbClr val="EE7612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58F1CAB-6FEF-47D8-854E-3BC5A00364A1}"/>
              </a:ext>
            </a:extLst>
          </p:cNvPr>
          <p:cNvSpPr/>
          <p:nvPr/>
        </p:nvSpPr>
        <p:spPr>
          <a:xfrm>
            <a:off x="6513865" y="3524200"/>
            <a:ext cx="1203759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CN" sz="1100" dirty="0">
              <a:ln w="0"/>
              <a:solidFill>
                <a:srgbClr val="FEB920"/>
              </a:solidFill>
            </a:endParaRPr>
          </a:p>
          <a:p>
            <a:pPr algn="ctr"/>
            <a:r>
              <a:rPr lang="en-US" altLang="zh-CN" sz="1000" b="1" dirty="0">
                <a:ln w="0"/>
                <a:solidFill>
                  <a:srgbClr val="FEB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18.0</a:t>
            </a:r>
            <a:endParaRPr lang="zh-CN" altLang="en-US" sz="1000" b="1" cap="none" spc="0" dirty="0">
              <a:ln w="0"/>
              <a:solidFill>
                <a:srgbClr val="FEB9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EBE759-66A3-4732-AC3F-1FBB3F343FFE}"/>
              </a:ext>
            </a:extLst>
          </p:cNvPr>
          <p:cNvSpPr/>
          <p:nvPr/>
        </p:nvSpPr>
        <p:spPr>
          <a:xfrm>
            <a:off x="4964428" y="4430619"/>
            <a:ext cx="1203759" cy="2546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00" b="1" dirty="0">
                <a:ln w="0"/>
                <a:solidFill>
                  <a:srgbClr val="EE7612"/>
                </a:solidFill>
              </a:rPr>
              <a:t>18.8</a:t>
            </a:r>
            <a:endParaRPr lang="zh-CN" altLang="en-US" sz="1000" b="1" cap="none" spc="0" dirty="0">
              <a:ln w="0"/>
              <a:solidFill>
                <a:srgbClr val="EE7612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61E0CA3-5847-4C36-B9A0-14599F082100}"/>
              </a:ext>
            </a:extLst>
          </p:cNvPr>
          <p:cNvSpPr/>
          <p:nvPr/>
        </p:nvSpPr>
        <p:spPr>
          <a:xfrm>
            <a:off x="4393310" y="4167662"/>
            <a:ext cx="1203759" cy="2546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00" b="1" dirty="0">
                <a:ln w="0"/>
                <a:solidFill>
                  <a:srgbClr val="EE7612"/>
                </a:solidFill>
              </a:rPr>
              <a:t>18.8</a:t>
            </a:r>
            <a:endParaRPr lang="zh-CN" altLang="en-US" sz="1000" b="1" cap="none" spc="0" dirty="0">
              <a:ln w="0"/>
              <a:solidFill>
                <a:srgbClr val="EE7612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2FE7331-B1D4-4C71-9C48-BBBBCB4FE5BA}"/>
              </a:ext>
            </a:extLst>
          </p:cNvPr>
          <p:cNvSpPr/>
          <p:nvPr/>
        </p:nvSpPr>
        <p:spPr>
          <a:xfrm>
            <a:off x="5285247" y="4007667"/>
            <a:ext cx="1203759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CN" sz="1100" dirty="0">
              <a:ln w="0"/>
              <a:solidFill>
                <a:schemeClr val="bg1"/>
              </a:solidFill>
            </a:endParaRPr>
          </a:p>
          <a:p>
            <a:pPr algn="ctr"/>
            <a:r>
              <a:rPr lang="en-US" altLang="zh-CN" sz="1000" b="1" dirty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18.2</a:t>
            </a:r>
            <a:endParaRPr lang="zh-CN" altLang="en-US" sz="1000" b="1" cap="none" spc="0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982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4C44CE-C05E-4A15-87DF-85F81234B4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829448" cy="70071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307FE85-79A2-4EB9-81FF-6308E8B26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81" y="1589628"/>
            <a:ext cx="5476776" cy="48818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E75604C-DC60-4856-863C-2CD3BFC83791}"/>
              </a:ext>
            </a:extLst>
          </p:cNvPr>
          <p:cNvSpPr txBox="1"/>
          <p:nvPr/>
        </p:nvSpPr>
        <p:spPr>
          <a:xfrm>
            <a:off x="2810577" y="2906828"/>
            <a:ext cx="818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7.124</a:t>
            </a:r>
            <a:endParaRPr lang="zh-CN" altLang="en-US" sz="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42FBB64-1F39-4EBF-BB61-8BA0C3AC8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1063" y="1482440"/>
            <a:ext cx="1344427" cy="7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2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33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YINGFEI FAN</dc:creator>
  <cp:lastModifiedBy>YINGFEI FAN</cp:lastModifiedBy>
  <cp:revision>12</cp:revision>
  <dcterms:created xsi:type="dcterms:W3CDTF">2019-12-18T14:27:14Z</dcterms:created>
  <dcterms:modified xsi:type="dcterms:W3CDTF">2020-02-18T13:27:14Z</dcterms:modified>
</cp:coreProperties>
</file>