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59" r:id="rId8"/>
    <p:sldId id="258" r:id="rId9"/>
    <p:sldId id="260" r:id="rId10"/>
    <p:sldId id="263" r:id="rId11"/>
    <p:sldId id="272" r:id="rId12"/>
    <p:sldId id="273" r:id="rId13"/>
    <p:sldId id="271" r:id="rId14"/>
    <p:sldId id="262" r:id="rId15"/>
    <p:sldId id="264" r:id="rId16"/>
    <p:sldId id="274" r:id="rId17"/>
    <p:sldId id="275" r:id="rId18"/>
    <p:sldId id="265" r:id="rId19"/>
    <p:sldId id="276" r:id="rId20"/>
    <p:sldId id="26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779243C-69AD-4EC6-8F91-F007647EDAC3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8EB8331-427E-413C-AD4F-D0557A1615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级</a:t>
            </a:r>
            <a:r>
              <a:rPr lang="en-US" altLang="zh-CN" dirty="0" smtClean="0"/>
              <a:t>ACM</a:t>
            </a:r>
            <a:r>
              <a:rPr lang="zh-CN" altLang="en-US" dirty="0" smtClean="0"/>
              <a:t>班 白志豪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1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从未排序的数中选择一个数，插入到已排序数组的正确位置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 smtClean="0"/>
              <a:t>InsertSort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*a, 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 smtClean="0"/>
              <a:t>++)</a:t>
            </a:r>
            <a:endParaRPr lang="en-US" altLang="zh-CN" dirty="0"/>
          </a:p>
          <a:p>
            <a:r>
              <a:rPr lang="en-US" altLang="zh-CN" dirty="0"/>
              <a:t>		for(</a:t>
            </a:r>
            <a:r>
              <a:rPr lang="en-US" altLang="zh-CN" dirty="0" err="1"/>
              <a:t>int</a:t>
            </a:r>
            <a:r>
              <a:rPr lang="en-US" altLang="zh-CN" dirty="0"/>
              <a:t> j = </a:t>
            </a:r>
            <a:r>
              <a:rPr lang="en-US" altLang="zh-CN" dirty="0" err="1"/>
              <a:t>i</a:t>
            </a:r>
            <a:r>
              <a:rPr lang="en-US" altLang="zh-CN" dirty="0"/>
              <a:t> + 1; j &gt; 0; j-</a:t>
            </a:r>
            <a:r>
              <a:rPr lang="en-US" altLang="zh-CN" dirty="0" smtClean="0"/>
              <a:t>-)</a:t>
            </a:r>
            <a:endParaRPr lang="en-US" altLang="zh-CN" dirty="0"/>
          </a:p>
          <a:p>
            <a:r>
              <a:rPr lang="en-US" altLang="zh-CN" dirty="0"/>
              <a:t>			if(a[j] &lt; a[j - 1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pt-BR" altLang="zh-CN" dirty="0"/>
              <a:t>exchange(m, i);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比较两个相邻的元素</a:t>
            </a:r>
            <a:endParaRPr lang="en-US" altLang="zh-CN" dirty="0" smtClean="0"/>
          </a:p>
          <a:p>
            <a:r>
              <a:rPr lang="zh-CN" altLang="en-US" dirty="0" smtClean="0"/>
              <a:t>如果逆序就交换位置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存在逆序对则数组有序</a:t>
            </a:r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代码更</a:t>
            </a:r>
            <a:r>
              <a:rPr lang="zh-CN" altLang="en-US" dirty="0"/>
              <a:t>清晰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5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 smtClean="0"/>
              <a:t>BubbleSort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*a, 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 smtClean="0"/>
              <a:t>++)</a:t>
            </a:r>
            <a:endParaRPr lang="en-US" altLang="zh-CN" dirty="0"/>
          </a:p>
          <a:p>
            <a:r>
              <a:rPr lang="en-US" altLang="zh-CN" dirty="0"/>
              <a:t>		for(</a:t>
            </a:r>
            <a:r>
              <a:rPr lang="en-US" altLang="zh-CN" dirty="0" err="1"/>
              <a:t>int</a:t>
            </a:r>
            <a:r>
              <a:rPr lang="en-US" altLang="zh-CN" dirty="0"/>
              <a:t> j = n - 1; j &gt; </a:t>
            </a:r>
            <a:r>
              <a:rPr lang="en-US" altLang="zh-CN" dirty="0" err="1"/>
              <a:t>i</a:t>
            </a:r>
            <a:r>
              <a:rPr lang="en-US" altLang="zh-CN" dirty="0"/>
              <a:t>; j-</a:t>
            </a:r>
            <a:r>
              <a:rPr lang="en-US" altLang="zh-CN" dirty="0" smtClean="0"/>
              <a:t>-)</a:t>
            </a:r>
            <a:endParaRPr lang="en-US" altLang="zh-CN" dirty="0"/>
          </a:p>
          <a:p>
            <a:r>
              <a:rPr lang="en-US" altLang="zh-CN" dirty="0"/>
              <a:t>			if(a[j] &lt; a[j - 1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pt-BR" altLang="zh-CN" dirty="0"/>
              <a:t>exchange(m, i</a:t>
            </a:r>
            <a:r>
              <a:rPr lang="pt-BR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（最小的元素冒到最前面）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6937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有没有更快的方法？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O(n^2)</a:t>
            </a:r>
            <a:r>
              <a:rPr lang="zh-CN" altLang="en-US" dirty="0" smtClean="0"/>
              <a:t>的速度太慢了</a:t>
            </a:r>
            <a:endParaRPr lang="en-US" altLang="zh-CN" dirty="0" smtClean="0"/>
          </a:p>
          <a:p>
            <a:r>
              <a:rPr lang="en-US" altLang="zh-CN" dirty="0" smtClean="0"/>
              <a:t>N = 100000</a:t>
            </a:r>
            <a:r>
              <a:rPr lang="zh-CN" altLang="en-US" dirty="0" smtClean="0"/>
              <a:t>的规模超时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把数组分成两半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半分别排序</a:t>
            </a:r>
            <a:endParaRPr lang="en-US" altLang="zh-CN" dirty="0" smtClean="0"/>
          </a:p>
          <a:p>
            <a:r>
              <a:rPr lang="zh-CN" altLang="en-US" dirty="0" smtClean="0"/>
              <a:t>合并：每次从两边的前段取一个较小的，放在已排序的数后面 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T(n) = 2T(n/2) + O(n)</a:t>
            </a:r>
          </a:p>
          <a:p>
            <a:r>
              <a:rPr lang="zh-CN" altLang="en-US" dirty="0" smtClean="0"/>
              <a:t>可以证明</a:t>
            </a:r>
            <a:r>
              <a:rPr lang="en-US" altLang="zh-CN" dirty="0" smtClean="0"/>
              <a:t>T(n) = O(n log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3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MergeSort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a.length</a:t>
            </a:r>
            <a:r>
              <a:rPr lang="en-US" altLang="zh-CN" dirty="0" smtClean="0"/>
              <a:t> &lt;= 1) return;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b[] = a[0..n/2], c[] = a[n/2 + 1..n - 1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MergeSort</a:t>
            </a:r>
            <a:r>
              <a:rPr lang="en-US" altLang="zh-CN" dirty="0"/>
              <a:t>(b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MergeSort</a:t>
            </a:r>
            <a:r>
              <a:rPr lang="en-US" altLang="zh-CN" dirty="0" smtClean="0"/>
              <a:t>(c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b[n/2 + 1] = c[n/2 + 1] = INF;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 = q = 0;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if(b[p] &lt; c[q])</a:t>
            </a:r>
          </a:p>
          <a:p>
            <a:r>
              <a:rPr lang="en-US" altLang="zh-CN" dirty="0"/>
              <a:t>			a[</a:t>
            </a:r>
            <a:r>
              <a:rPr lang="en-US" altLang="zh-CN" dirty="0" err="1"/>
              <a:t>i</a:t>
            </a:r>
            <a:r>
              <a:rPr lang="en-US" altLang="zh-CN" dirty="0"/>
              <a:t>] = b[p++];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	a[</a:t>
            </a:r>
            <a:r>
              <a:rPr lang="en-US" altLang="zh-CN" dirty="0" err="1"/>
              <a:t>i</a:t>
            </a:r>
            <a:r>
              <a:rPr lang="en-US" altLang="zh-CN" dirty="0"/>
              <a:t>] = c[q</a:t>
            </a:r>
            <a:r>
              <a:rPr lang="en-US" altLang="zh-CN" dirty="0" smtClean="0"/>
              <a:t>++];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0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归并思想的应用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逆序对</a:t>
            </a:r>
            <a:r>
              <a:rPr lang="zh-CN" altLang="en-US" dirty="0" smtClean="0"/>
              <a:t>计数</a:t>
            </a:r>
            <a:endParaRPr lang="en-US" altLang="zh-CN" dirty="0" smtClean="0"/>
          </a:p>
          <a:p>
            <a:r>
              <a:rPr lang="en-US" altLang="zh-CN" dirty="0" smtClean="0"/>
              <a:t>SJTU OJ 1219 </a:t>
            </a:r>
            <a:r>
              <a:rPr lang="zh-CN" altLang="en-US" dirty="0" smtClean="0"/>
              <a:t>重要的逆序数对</a:t>
            </a:r>
            <a:endParaRPr lang="en-US" altLang="zh-CN" dirty="0" smtClean="0"/>
          </a:p>
          <a:p>
            <a:r>
              <a:rPr lang="en-US" altLang="zh-CN" dirty="0" err="1" smtClean="0"/>
              <a:t>FishTank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2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选择一个数</a:t>
            </a:r>
            <a:endParaRPr lang="en-US" altLang="zh-CN" dirty="0" smtClean="0"/>
          </a:p>
          <a:p>
            <a:r>
              <a:rPr lang="zh-CN" altLang="en-US" dirty="0" smtClean="0"/>
              <a:t>比它小的都放在它前面，比它大的都放在它后面</a:t>
            </a:r>
            <a:endParaRPr lang="en-US" altLang="zh-CN" dirty="0" smtClean="0"/>
          </a:p>
          <a:p>
            <a:r>
              <a:rPr lang="zh-CN" altLang="en-US" dirty="0" smtClean="0"/>
              <a:t>对前面和后面分别排序</a:t>
            </a:r>
            <a:endParaRPr lang="en-US" altLang="zh-CN" dirty="0" smtClean="0"/>
          </a:p>
          <a:p>
            <a:r>
              <a:rPr lang="zh-CN" altLang="en-US" dirty="0" smtClean="0"/>
              <a:t>平均复杂度</a:t>
            </a:r>
            <a:r>
              <a:rPr lang="en-US" altLang="zh-CN" dirty="0" smtClean="0"/>
              <a:t>O(n log n)</a:t>
            </a:r>
          </a:p>
          <a:p>
            <a:r>
              <a:rPr lang="zh-CN" altLang="en-US" dirty="0" smtClean="0"/>
              <a:t>最坏情况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，可以用随机化改善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QuickSort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*a, </a:t>
            </a:r>
            <a:r>
              <a:rPr lang="en-US" altLang="zh-CN" dirty="0" err="1"/>
              <a:t>int</a:t>
            </a:r>
            <a:r>
              <a:rPr lang="en-US" altLang="zh-CN" dirty="0"/>
              <a:t> l, </a:t>
            </a:r>
            <a:r>
              <a:rPr lang="en-US" altLang="zh-CN" dirty="0" err="1"/>
              <a:t>int</a:t>
            </a:r>
            <a:r>
              <a:rPr lang="en-US" altLang="zh-CN" dirty="0"/>
              <a:t> 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	if(l &gt;= r) return;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 = l - 1;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 smtClean="0"/>
              <a:t>++)</a:t>
            </a:r>
            <a:endParaRPr lang="en-US" altLang="zh-CN" dirty="0"/>
          </a:p>
          <a:p>
            <a:r>
              <a:rPr lang="en-US" altLang="zh-CN" dirty="0"/>
              <a:t>		if(a[</a:t>
            </a:r>
            <a:r>
              <a:rPr lang="en-US" altLang="zh-CN" dirty="0" err="1"/>
              <a:t>i</a:t>
            </a:r>
            <a:r>
              <a:rPr lang="en-US" altLang="zh-CN" dirty="0"/>
              <a:t>] &lt;= a[r])</a:t>
            </a:r>
          </a:p>
          <a:p>
            <a:r>
              <a:rPr lang="en-US" altLang="zh-CN" dirty="0"/>
              <a:t>			p++;</a:t>
            </a:r>
          </a:p>
          <a:p>
            <a:r>
              <a:rPr lang="en-US" altLang="zh-CN" dirty="0"/>
              <a:t>			exchange(++p,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QuickSort</a:t>
            </a:r>
            <a:r>
              <a:rPr lang="en-US" altLang="zh-CN" dirty="0"/>
              <a:t>(l, p - 1);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QuickSort</a:t>
            </a:r>
            <a:r>
              <a:rPr lang="en-US" altLang="zh-CN" dirty="0"/>
              <a:t>(p + 1, r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45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为什么排序？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有序的东西比较好看</a:t>
            </a:r>
            <a:endParaRPr lang="en-US" altLang="zh-CN" dirty="0" smtClean="0"/>
          </a:p>
          <a:p>
            <a:r>
              <a:rPr lang="zh-CN" altLang="en-US" dirty="0"/>
              <a:t>计算机科学</a:t>
            </a:r>
            <a:r>
              <a:rPr lang="zh-CN" altLang="en-US" dirty="0" smtClean="0"/>
              <a:t>中经常遇到的基本操作</a:t>
            </a:r>
            <a:endParaRPr lang="en-US" altLang="zh-CN" dirty="0" smtClean="0"/>
          </a:p>
          <a:p>
            <a:r>
              <a:rPr lang="zh-CN" altLang="en-US" dirty="0"/>
              <a:t>做</a:t>
            </a:r>
            <a:r>
              <a:rPr lang="zh-CN" altLang="en-US" dirty="0" smtClean="0"/>
              <a:t>题会遇到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4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</a:t>
            </a:r>
            <a:r>
              <a:rPr lang="zh-CN" altLang="en-US" dirty="0" smtClean="0"/>
              <a:t>中的排序</a:t>
            </a:r>
            <a:r>
              <a:rPr lang="en-US" altLang="zh-CN" dirty="0" smtClean="0"/>
              <a:t>O(n log 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#include&lt;algorithm&gt;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a[100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10; </a:t>
            </a:r>
            <a:r>
              <a:rPr lang="en-US" altLang="zh-CN" dirty="0" err="1"/>
              <a:t>i</a:t>
            </a:r>
            <a:r>
              <a:rPr lang="en-US" altLang="zh-CN" dirty="0" smtClean="0"/>
              <a:t>++)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</a:t>
            </a:r>
            <a:r>
              <a:rPr lang="en-US" altLang="zh-CN" dirty="0"/>
              <a:t>&gt;&gt; x[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sort(x, x + 10);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10; </a:t>
            </a:r>
            <a:r>
              <a:rPr lang="en-US" altLang="zh-CN" dirty="0" err="1"/>
              <a:t>i</a:t>
            </a:r>
            <a:r>
              <a:rPr lang="en-US" altLang="zh-CN" dirty="0" smtClean="0"/>
              <a:t>++)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x[</a:t>
            </a:r>
            <a:r>
              <a:rPr lang="en-US" altLang="zh-CN" dirty="0" err="1"/>
              <a:t>i</a:t>
            </a:r>
            <a:r>
              <a:rPr lang="en-US" altLang="zh-CN" dirty="0"/>
              <a:t>] &lt;&lt; </a:t>
            </a:r>
            <a:r>
              <a:rPr lang="en-US" altLang="zh-CN" dirty="0" err="1"/>
              <a:t>endl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4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可以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如果只通过比较大小排序，最优为</a:t>
            </a:r>
            <a:r>
              <a:rPr lang="en-US" altLang="zh-CN" dirty="0" smtClean="0"/>
              <a:t>O(n log n)</a:t>
            </a:r>
          </a:p>
          <a:p>
            <a:r>
              <a:rPr lang="zh-CN" altLang="en-US" dirty="0"/>
              <a:t>助教</a:t>
            </a:r>
            <a:r>
              <a:rPr lang="zh-CN" altLang="en-US" dirty="0" smtClean="0"/>
              <a:t>表示没看过证明但是它确实可证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9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对于数字范围不大的序列，我们可以直接开一个数组，统计每个数字出现次数</a:t>
            </a:r>
            <a:endParaRPr lang="en-US" altLang="zh-CN" dirty="0"/>
          </a:p>
          <a:p>
            <a:r>
              <a:rPr lang="zh-CN" altLang="en-US" dirty="0"/>
              <a:t>依次从小到大枚举，如果某个数字的计数器不为</a:t>
            </a:r>
            <a:r>
              <a:rPr lang="en-US" altLang="zh-CN" dirty="0"/>
              <a:t>0</a:t>
            </a:r>
            <a:r>
              <a:rPr lang="zh-CN" altLang="en-US" dirty="0"/>
              <a:t>，则这个数放入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 smtClean="0"/>
              <a:t>末尾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为数字大小</a:t>
            </a:r>
            <a:endParaRPr lang="en-US" altLang="zh-CN" dirty="0"/>
          </a:p>
          <a:p>
            <a:r>
              <a:rPr lang="zh-CN" altLang="en-US" dirty="0"/>
              <a:t>优点：简单快捷</a:t>
            </a:r>
            <a:endParaRPr lang="en-US" altLang="zh-CN" dirty="0"/>
          </a:p>
          <a:p>
            <a:r>
              <a:rPr lang="zh-CN" altLang="en-US" dirty="0"/>
              <a:t>缺点：对数字范围要求高，内存消耗大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3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顺便</a:t>
            </a:r>
            <a:r>
              <a:rPr lang="zh-CN" altLang="en-US" dirty="0" smtClean="0"/>
              <a:t>讲讲二分法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</a:t>
            </a:r>
            <a:r>
              <a:rPr lang="zh-CN" altLang="en-US" dirty="0" smtClean="0"/>
              <a:t>个已经排序的数组，从小到大</a:t>
            </a:r>
            <a:endParaRPr lang="en-US" altLang="zh-CN" dirty="0" smtClean="0"/>
          </a:p>
          <a:p>
            <a:r>
              <a:rPr lang="en-US" altLang="zh-CN" dirty="0"/>
              <a:t>x</a:t>
            </a:r>
            <a:r>
              <a:rPr lang="zh-CN" altLang="en-US" dirty="0" smtClean="0"/>
              <a:t>在不在数组里？</a:t>
            </a:r>
            <a:endParaRPr lang="en-US" altLang="zh-CN" dirty="0" smtClean="0"/>
          </a:p>
          <a:p>
            <a:r>
              <a:rPr lang="zh-CN" altLang="en-US" dirty="0" smtClean="0"/>
              <a:t>比较数组中间位置的元素，然后扔掉不含有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的一半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O(log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2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分求值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常用：求最大值或最小值</a:t>
            </a:r>
            <a:endParaRPr lang="en-US" altLang="zh-CN" dirty="0" smtClean="0"/>
          </a:p>
          <a:p>
            <a:r>
              <a:rPr lang="zh-CN" altLang="en-US" dirty="0" smtClean="0"/>
              <a:t>可能的答案为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endParaRPr lang="en-US" altLang="zh-CN" dirty="0"/>
          </a:p>
          <a:p>
            <a:r>
              <a:rPr lang="zh-CN" altLang="en-US" dirty="0" smtClean="0"/>
              <a:t>对于区间</a:t>
            </a:r>
            <a:r>
              <a:rPr lang="en-US" altLang="zh-CN" dirty="0" smtClean="0"/>
              <a:t>(a, b),mid = (a + b) / 2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mid</a:t>
            </a:r>
            <a:r>
              <a:rPr lang="zh-CN" altLang="en-US" dirty="0" smtClean="0"/>
              <a:t>合法，那么在</a:t>
            </a:r>
            <a:r>
              <a:rPr lang="en-US" altLang="zh-CN" dirty="0" smtClean="0"/>
              <a:t>(mid, b)</a:t>
            </a:r>
            <a:r>
              <a:rPr lang="zh-CN" altLang="en-US" dirty="0" smtClean="0"/>
              <a:t>寻找答案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mid</a:t>
            </a:r>
            <a:r>
              <a:rPr lang="zh-CN" altLang="en-US" dirty="0" smtClean="0"/>
              <a:t>不合法，那么在</a:t>
            </a:r>
            <a:r>
              <a:rPr lang="en-US" altLang="zh-CN" dirty="0" smtClean="0"/>
              <a:t>(a, mid – 1)</a:t>
            </a:r>
            <a:r>
              <a:rPr lang="zh-CN" altLang="en-US" dirty="0" smtClean="0"/>
              <a:t>寻找答案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1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SJTU OJ 1034 </a:t>
            </a:r>
            <a:r>
              <a:rPr lang="zh-CN" altLang="en-US" dirty="0" smtClean="0"/>
              <a:t>二哥的金链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个环状的金链，一共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节的价值 为</a:t>
            </a:r>
            <a:r>
              <a:rPr lang="en-US" altLang="zh-CN" dirty="0" smtClean="0"/>
              <a:t>a1, …, an</a:t>
            </a:r>
            <a:r>
              <a:rPr lang="zh-CN" altLang="en-US" dirty="0" smtClean="0"/>
              <a:t>（正整数）</a:t>
            </a:r>
            <a:endParaRPr lang="en-US" altLang="zh-CN" dirty="0" smtClean="0"/>
          </a:p>
          <a:p>
            <a:r>
              <a:rPr lang="en-US" altLang="zh-CN" dirty="0"/>
              <a:t>N &lt;=</a:t>
            </a:r>
            <a:r>
              <a:rPr lang="en-US" altLang="zh-CN" dirty="0" smtClean="0"/>
              <a:t>200000,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&lt;= 10^9</a:t>
            </a:r>
          </a:p>
          <a:p>
            <a:r>
              <a:rPr lang="zh-CN" altLang="en-US" dirty="0" smtClean="0"/>
              <a:t>取出长度为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的一段，使这一段上的价值最高的一节价值最小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暴力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)】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答案的范围在</a:t>
            </a:r>
            <a:r>
              <a:rPr lang="en-US" altLang="zh-CN" dirty="0" smtClean="0"/>
              <a:t>[0, 10^9]</a:t>
            </a:r>
          </a:p>
          <a:p>
            <a:r>
              <a:rPr lang="zh-CN" altLang="en-US" dirty="0" smtClean="0"/>
              <a:t>对于</a:t>
            </a:r>
            <a:r>
              <a:rPr lang="zh-CN" altLang="en-US" dirty="0"/>
              <a:t>区间</a:t>
            </a:r>
            <a:r>
              <a:rPr lang="en-US" altLang="zh-CN" dirty="0"/>
              <a:t>(a, b),mid = (a + b) / 2</a:t>
            </a:r>
          </a:p>
          <a:p>
            <a:r>
              <a:rPr lang="zh-CN" altLang="en-US" dirty="0" smtClean="0"/>
              <a:t>如果存在一段，其中的最大值不超过于</a:t>
            </a:r>
            <a:r>
              <a:rPr lang="en-US" altLang="zh-CN" dirty="0" smtClean="0"/>
              <a:t>mid</a:t>
            </a:r>
            <a:r>
              <a:rPr lang="zh-CN" altLang="en-US" dirty="0" smtClean="0"/>
              <a:t>，那么在</a:t>
            </a:r>
            <a:r>
              <a:rPr lang="en-US" altLang="zh-CN" dirty="0" smtClean="0"/>
              <a:t>(a, mid)</a:t>
            </a:r>
            <a:r>
              <a:rPr lang="zh-CN" altLang="en-US" dirty="0" smtClean="0"/>
              <a:t>寻找答案</a:t>
            </a:r>
            <a:endParaRPr lang="en-US" altLang="zh-CN" dirty="0" smtClean="0"/>
          </a:p>
          <a:p>
            <a:r>
              <a:rPr lang="zh-CN" altLang="en-US" dirty="0" smtClean="0"/>
              <a:t>如果任一段都大于</a:t>
            </a:r>
            <a:r>
              <a:rPr lang="en-US" altLang="zh-CN" dirty="0" smtClean="0"/>
              <a:t>mid</a:t>
            </a:r>
            <a:r>
              <a:rPr lang="zh-CN" altLang="en-US" dirty="0" smtClean="0"/>
              <a:t>，那么在</a:t>
            </a:r>
            <a:r>
              <a:rPr lang="en-US" altLang="zh-CN" dirty="0" smtClean="0"/>
              <a:t>(mid + 1, b)</a:t>
            </a:r>
            <a:r>
              <a:rPr lang="zh-CN" altLang="en-US" smtClean="0"/>
              <a:t>寻找答案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209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2,8,7,1,3,5,6,4</a:t>
            </a:r>
          </a:p>
          <a:p>
            <a:r>
              <a:rPr lang="zh-CN" altLang="en-US" dirty="0"/>
              <a:t>从小到大排序</a:t>
            </a:r>
          </a:p>
        </p:txBody>
      </p:sp>
    </p:spTree>
    <p:extLst>
      <p:ext uri="{BB962C8B-B14F-4D97-AF65-F5344CB8AC3E}">
        <p14:creationId xmlns:p14="http://schemas.microsoft.com/office/powerpoint/2010/main" val="20121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每次在未排序的数中选择最小的，放在已排序的数后面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O(n^2)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59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zh-CN" dirty="0"/>
              <a:t>void </a:t>
            </a:r>
            <a:r>
              <a:rPr lang="pt-BR" altLang="zh-CN" dirty="0" smtClean="0"/>
              <a:t>SelectSort </a:t>
            </a:r>
            <a:r>
              <a:rPr lang="pt-BR" altLang="zh-CN" dirty="0"/>
              <a:t>(int *a, int n</a:t>
            </a:r>
            <a:r>
              <a:rPr lang="pt-BR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dirty="0"/>
              <a:t>	</a:t>
            </a:r>
            <a:r>
              <a:rPr lang="pt-BR" altLang="zh-CN" dirty="0" smtClean="0"/>
              <a:t>for (</a:t>
            </a:r>
            <a:r>
              <a:rPr lang="pt-BR" altLang="zh-CN" dirty="0"/>
              <a:t>int i = 0; i &lt; n; </a:t>
            </a:r>
            <a:r>
              <a:rPr lang="pt-BR" altLang="zh-CN" dirty="0" smtClean="0"/>
              <a:t>i++)</a:t>
            </a:r>
            <a:endParaRPr lang="pt-BR" altLang="zh-CN" dirty="0"/>
          </a:p>
          <a:p>
            <a:r>
              <a:rPr lang="pt-BR" altLang="zh-CN" dirty="0"/>
              <a:t>		int m = i;</a:t>
            </a:r>
          </a:p>
          <a:p>
            <a:r>
              <a:rPr lang="pt-BR" altLang="zh-CN" dirty="0"/>
              <a:t>		</a:t>
            </a:r>
            <a:r>
              <a:rPr lang="pt-BR" altLang="zh-CN" dirty="0" smtClean="0"/>
              <a:t>for (</a:t>
            </a:r>
            <a:r>
              <a:rPr lang="pt-BR" altLang="zh-CN" dirty="0"/>
              <a:t>int j = i; j &lt; n; </a:t>
            </a:r>
            <a:r>
              <a:rPr lang="pt-BR" altLang="zh-CN" dirty="0" smtClean="0"/>
              <a:t>j++)</a:t>
            </a:r>
            <a:endParaRPr lang="pt-BR" altLang="zh-CN" dirty="0"/>
          </a:p>
          <a:p>
            <a:r>
              <a:rPr lang="pt-BR" altLang="zh-CN" dirty="0"/>
              <a:t>			</a:t>
            </a:r>
            <a:r>
              <a:rPr lang="pt-BR" altLang="zh-CN" dirty="0" smtClean="0"/>
              <a:t>if (</a:t>
            </a:r>
            <a:r>
              <a:rPr lang="pt-BR" altLang="zh-CN" dirty="0"/>
              <a:t>a[j] &gt; a[m</a:t>
            </a:r>
            <a:r>
              <a:rPr lang="pt-BR" altLang="zh-CN" dirty="0" smtClean="0"/>
              <a:t>]) m </a:t>
            </a:r>
            <a:r>
              <a:rPr lang="pt-BR" altLang="zh-CN" dirty="0"/>
              <a:t>= j</a:t>
            </a:r>
            <a:r>
              <a:rPr lang="pt-BR" altLang="zh-CN" dirty="0" smtClean="0"/>
              <a:t>;</a:t>
            </a:r>
            <a:endParaRPr lang="pt-BR" altLang="zh-CN" dirty="0"/>
          </a:p>
          <a:p>
            <a:r>
              <a:rPr lang="pt-BR" altLang="zh-CN" dirty="0"/>
              <a:t>		</a:t>
            </a:r>
            <a:r>
              <a:rPr lang="pt-BR" altLang="zh-CN" dirty="0" smtClean="0"/>
              <a:t>exchange(m, i);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33198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90</TotalTime>
  <Words>624</Words>
  <Application>Microsoft Office PowerPoint</Application>
  <PresentationFormat>全屏显示(4:3)</PresentationFormat>
  <Paragraphs>121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奥斯汀</vt:lpstr>
      <vt:lpstr>Sort</vt:lpstr>
      <vt:lpstr>为什么排序？</vt:lpstr>
      <vt:lpstr>顺便讲讲二分法</vt:lpstr>
      <vt:lpstr>二分求值</vt:lpstr>
      <vt:lpstr>例题</vt:lpstr>
      <vt:lpstr>二分法</vt:lpstr>
      <vt:lpstr>Example</vt:lpstr>
      <vt:lpstr>选择排序</vt:lpstr>
      <vt:lpstr>void SelectSort (int *a, int n)</vt:lpstr>
      <vt:lpstr>插入排序</vt:lpstr>
      <vt:lpstr>void InsertSort(int *a, int n)</vt:lpstr>
      <vt:lpstr>冒泡排序</vt:lpstr>
      <vt:lpstr>void BubbleSort(int *a, int n)</vt:lpstr>
      <vt:lpstr>有没有更快的方法？</vt:lpstr>
      <vt:lpstr>归并排序</vt:lpstr>
      <vt:lpstr>void MergeSort(int *a)</vt:lpstr>
      <vt:lpstr>归并思想的应用</vt:lpstr>
      <vt:lpstr>快速排序</vt:lpstr>
      <vt:lpstr>void QuickSort(int *a, int l, int r)</vt:lpstr>
      <vt:lpstr>STL中的排序O(n log n)</vt:lpstr>
      <vt:lpstr>可以O(n)吗？</vt:lpstr>
      <vt:lpstr>计数排序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 Bai</dc:creator>
  <cp:lastModifiedBy>Zhihao Bai</cp:lastModifiedBy>
  <cp:revision>32</cp:revision>
  <dcterms:created xsi:type="dcterms:W3CDTF">2014-11-11T16:22:13Z</dcterms:created>
  <dcterms:modified xsi:type="dcterms:W3CDTF">2014-11-12T04:16:50Z</dcterms:modified>
</cp:coreProperties>
</file>