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61" r:id="rId5"/>
    <p:sldId id="262" r:id="rId6"/>
    <p:sldId id="258" r:id="rId7"/>
    <p:sldId id="274" r:id="rId8"/>
    <p:sldId id="277" r:id="rId9"/>
    <p:sldId id="278" r:id="rId10"/>
    <p:sldId id="276" r:id="rId11"/>
    <p:sldId id="263" r:id="rId12"/>
    <p:sldId id="265" r:id="rId13"/>
    <p:sldId id="269" r:id="rId14"/>
    <p:sldId id="270" r:id="rId15"/>
    <p:sldId id="264" r:id="rId16"/>
    <p:sldId id="272" r:id="rId17"/>
    <p:sldId id="271" r:id="rId18"/>
    <p:sldId id="266" r:id="rId19"/>
    <p:sldId id="267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72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6577E0-5C03-4250-9BB7-22196F817D11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294D-3A04-47A6-B05A-0F284F3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风格及编程习惯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谢其哲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9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bad, simplicity is not always good!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1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编程习惯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先想清楚怎么编再开始编（代码结构，要调用的函数）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先在纸上写好伪代码，要用的变量再开始</a:t>
            </a:r>
            <a:endParaRPr lang="en-US" altLang="zh-CN" dirty="0" smtClean="0"/>
          </a:p>
          <a:p>
            <a:r>
              <a:rPr lang="zh-CN" altLang="en-US" dirty="0" smtClean="0"/>
              <a:t>编程时想到一个可能的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：停下来，想好，再去编。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6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变量名选取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用有意义的名字，比如</a:t>
            </a:r>
            <a:r>
              <a:rPr lang="en-US" altLang="zh-CN" dirty="0" smtClean="0"/>
              <a:t>sum, visited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…..</a:t>
            </a:r>
          </a:p>
          <a:p>
            <a:r>
              <a:rPr lang="zh-CN" altLang="en-US" dirty="0" smtClean="0"/>
              <a:t>多个单词组成的长变量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additive_expression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additiveExpression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AdditiveExpression</a:t>
            </a:r>
            <a:endParaRPr lang="en-US" altLang="zh-CN" dirty="0" smtClean="0"/>
          </a:p>
          <a:p>
            <a:r>
              <a:rPr lang="zh-CN" altLang="en-US" dirty="0" smtClean="0"/>
              <a:t>形成你自己的习惯，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二分用</a:t>
            </a:r>
            <a:r>
              <a:rPr lang="en-US" altLang="zh-CN" dirty="0" smtClean="0"/>
              <a:t>left</a:t>
            </a:r>
            <a:r>
              <a:rPr lang="en-US" altLang="zh-CN" dirty="0"/>
              <a:t>, </a:t>
            </a:r>
            <a:r>
              <a:rPr lang="en-US" altLang="zh-CN" dirty="0" smtClean="0"/>
              <a:t>right, mid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避免相似变量名，如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Left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1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用名字而不用常数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(operator == 1) … //1 standing for +</a:t>
            </a:r>
          </a:p>
          <a:p>
            <a:r>
              <a:rPr lang="en-US" dirty="0" smtClean="0"/>
              <a:t>else if (operator == 2) … //2 </a:t>
            </a:r>
            <a:r>
              <a:rPr lang="en-US" dirty="0"/>
              <a:t>standing for </a:t>
            </a:r>
            <a:r>
              <a:rPr lang="en-US" dirty="0" smtClean="0"/>
              <a:t>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用名字而不用常数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Symbol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plus = 1, minus 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(operator == </a:t>
            </a:r>
            <a:r>
              <a:rPr lang="en-US" dirty="0" err="1" smtClean="0"/>
              <a:t>Symbol.plus</a:t>
            </a:r>
            <a:r>
              <a:rPr lang="en-US" dirty="0" smtClean="0"/>
              <a:t>) …</a:t>
            </a:r>
          </a:p>
          <a:p>
            <a:r>
              <a:rPr lang="en-US" dirty="0" smtClean="0"/>
              <a:t>else if (operator == </a:t>
            </a:r>
            <a:r>
              <a:rPr lang="en-US" dirty="0" err="1" smtClean="0"/>
              <a:t>Symbol.minus</a:t>
            </a:r>
            <a:r>
              <a:rPr lang="en-US" dirty="0" smtClean="0"/>
              <a:t>)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一些好</a:t>
            </a:r>
            <a:r>
              <a:rPr lang="zh-CN" altLang="en-US" dirty="0"/>
              <a:t>习惯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Assert(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!= 0);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注释：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解释你的代码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你还没有写完的东西</a:t>
            </a:r>
            <a:r>
              <a:rPr lang="en-US" altLang="zh-CN" dirty="0" smtClean="0"/>
              <a:t>//TBC</a:t>
            </a:r>
          </a:p>
          <a:p>
            <a:pPr lvl="1"/>
            <a:r>
              <a:rPr lang="zh-CN" altLang="en-US" dirty="0" smtClean="0"/>
              <a:t>这段代码背后的假设（可能是错的）</a:t>
            </a:r>
            <a:r>
              <a:rPr lang="en-US" altLang="zh-CN" dirty="0" smtClean="0"/>
              <a:t>//</a:t>
            </a:r>
            <a:r>
              <a:rPr lang="zh-CN" altLang="en-US" dirty="0" smtClean="0"/>
              <a:t>见</a:t>
            </a:r>
            <a:r>
              <a:rPr lang="en-US" altLang="zh-CN" dirty="0" smtClean="0"/>
              <a:t>Semantic.java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0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个函数实现一个简单功能模块</a:t>
            </a:r>
            <a:endParaRPr lang="en-US" altLang="zh-CN" dirty="0" smtClean="0"/>
          </a:p>
          <a:p>
            <a:r>
              <a:rPr lang="zh-CN" altLang="en-US" dirty="0" smtClean="0"/>
              <a:t>不要把多个功能模块写在一个大函数里</a:t>
            </a:r>
            <a:endParaRPr lang="en-US" altLang="zh-CN" dirty="0" smtClean="0"/>
          </a:p>
          <a:p>
            <a:r>
              <a:rPr lang="zh-CN" altLang="en-US" dirty="0" smtClean="0"/>
              <a:t>方便查错</a:t>
            </a:r>
            <a:endParaRPr lang="en-US" altLang="zh-CN" dirty="0" smtClean="0"/>
          </a:p>
          <a:p>
            <a:r>
              <a:rPr lang="zh-CN" altLang="en-US" dirty="0" smtClean="0"/>
              <a:t>方便利用重复代码</a:t>
            </a:r>
            <a:endParaRPr lang="en-US" altLang="zh-CN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{…}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lcm(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</a:t>
            </a:r>
          </a:p>
          <a:p>
            <a:r>
              <a:rPr lang="en-US" dirty="0" smtClean="0"/>
              <a:t>{return a * b / </a:t>
            </a:r>
            <a:r>
              <a:rPr lang="en-US" dirty="0" err="1" smtClean="0"/>
              <a:t>gcd</a:t>
            </a:r>
            <a:r>
              <a:rPr lang="en-US" dirty="0" smtClean="0"/>
              <a:t>(a , b)}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不要直接修改类的成员变量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函数修改</a:t>
            </a:r>
            <a:endParaRPr lang="en-US" altLang="zh-CN" dirty="0" smtClean="0"/>
          </a:p>
          <a:p>
            <a:r>
              <a:rPr lang="en-US" altLang="zh-CN" dirty="0" smtClean="0"/>
              <a:t>class expression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private: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b, c;</a:t>
            </a:r>
          </a:p>
          <a:p>
            <a:pPr lvl="1"/>
            <a:r>
              <a:rPr lang="en-US" altLang="zh-CN" dirty="0" smtClean="0"/>
              <a:t>public: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setA</a:t>
            </a:r>
            <a:r>
              <a:rPr lang="en-US" altLang="zh-CN" dirty="0" smtClean="0"/>
              <a:t>(){…}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setB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6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输出调试</a:t>
            </a:r>
            <a:r>
              <a:rPr lang="en-US" altLang="zh-CN" dirty="0" smtClean="0"/>
              <a:t>or</a:t>
            </a:r>
            <a:r>
              <a:rPr lang="zh-CN" altLang="en-US" dirty="0" smtClean="0"/>
              <a:t>单步</a:t>
            </a:r>
            <a:endParaRPr lang="en-US" altLang="zh-CN" dirty="0" smtClean="0"/>
          </a:p>
          <a:p>
            <a:r>
              <a:rPr lang="zh-CN" altLang="en-US" dirty="0" smtClean="0"/>
              <a:t>检查每一个模块的结果是否正确</a:t>
            </a:r>
            <a:endParaRPr lang="en-US" altLang="zh-CN" dirty="0" smtClean="0"/>
          </a:p>
          <a:p>
            <a:r>
              <a:rPr lang="en-US" altLang="zh-CN" dirty="0" smtClean="0"/>
              <a:t>Use your brain to detect bugs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不要一直看着单步的光标移来移去而不思考</a:t>
            </a:r>
            <a:endParaRPr lang="en-US" altLang="zh-CN" dirty="0" smtClean="0"/>
          </a:p>
          <a:p>
            <a:r>
              <a:rPr lang="zh-CN" altLang="en-US" dirty="0" smtClean="0"/>
              <a:t>快速定位错误处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分而治之</a:t>
            </a:r>
            <a:r>
              <a:rPr lang="en-US" altLang="zh-CN" dirty="0" smtClean="0"/>
              <a:t>or</a:t>
            </a:r>
            <a:r>
              <a:rPr lang="zh-CN" altLang="en-US" smtClean="0"/>
              <a:t>一个个模块检查</a:t>
            </a:r>
            <a:r>
              <a:rPr lang="en-US" altLang="zh-CN" smtClean="0"/>
              <a:t>)//</a:t>
            </a:r>
            <a:r>
              <a:rPr lang="en-US" altLang="zh-CN" dirty="0" smtClean="0"/>
              <a:t>example.cpp</a:t>
            </a:r>
          </a:p>
        </p:txBody>
      </p:sp>
    </p:spTree>
    <p:extLst>
      <p:ext uri="{BB962C8B-B14F-4D97-AF65-F5344CB8AC3E}">
        <p14:creationId xmlns:p14="http://schemas.microsoft.com/office/powerpoint/2010/main" val="11796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method: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ans</a:t>
            </a:r>
            <a:r>
              <a:rPr lang="en-US" dirty="0" smtClean="0"/>
              <a:t> = …;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ans</a:t>
            </a:r>
            <a:r>
              <a:rPr lang="en-US" dirty="0" smtClean="0"/>
              <a:t> == 12849)</a:t>
            </a:r>
          </a:p>
          <a:p>
            <a:pPr lvl="3"/>
            <a:r>
              <a:rPr lang="en-US" dirty="0" err="1" smtClean="0"/>
              <a:t>cout</a:t>
            </a:r>
            <a:r>
              <a:rPr lang="en-US" dirty="0" smtClean="0"/>
              <a:t> &lt;&lt; n &lt;&lt; “ “&lt;&lt; m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缩进风格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缩进很重要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有没有入门的表现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左大括号另起一行</a:t>
            </a:r>
            <a:endParaRPr lang="en-US" altLang="zh-CN" dirty="0" smtClean="0"/>
          </a:p>
          <a:p>
            <a:r>
              <a:rPr lang="zh-CN" altLang="en-US" dirty="0" smtClean="0"/>
              <a:t>优点：可读性好</a:t>
            </a:r>
            <a:endParaRPr lang="en-US" altLang="zh-CN" dirty="0" smtClean="0"/>
          </a:p>
          <a:p>
            <a:r>
              <a:rPr lang="zh-CN" altLang="en-US" dirty="0" smtClean="0"/>
              <a:t>缺点：浪费屏幕</a:t>
            </a:r>
            <a:endParaRPr lang="en-US" altLang="zh-CN" dirty="0" smtClean="0"/>
          </a:p>
          <a:p>
            <a:r>
              <a:rPr lang="zh-CN" altLang="en-US" dirty="0" smtClean="0"/>
              <a:t>坚持你自己的缩进风格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makes perfect.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谢谢</a:t>
            </a:r>
            <a:endParaRPr 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好的编程习惯</a:t>
            </a:r>
            <a:r>
              <a:rPr lang="en-US" altLang="zh-CN" dirty="0" smtClean="0"/>
              <a:t>in 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少给自己找麻烦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3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自底向上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自顶向下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自底向上：先考虑细节，后考虑整体</a:t>
            </a:r>
            <a:endParaRPr lang="en-US" altLang="zh-CN" dirty="0" smtClean="0"/>
          </a:p>
          <a:p>
            <a:r>
              <a:rPr lang="zh-CN" altLang="en-US" dirty="0" smtClean="0"/>
              <a:t>自顶向下：先</a:t>
            </a:r>
            <a:r>
              <a:rPr lang="zh-CN" altLang="en-US" dirty="0"/>
              <a:t>考虑总体，后考虑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先写调用的函数</a:t>
            </a:r>
            <a:r>
              <a:rPr lang="en-US" altLang="zh-CN" dirty="0" smtClean="0"/>
              <a:t>or</a:t>
            </a:r>
            <a:r>
              <a:rPr lang="zh-CN" altLang="en-US" dirty="0" smtClean="0"/>
              <a:t>被调用的函数？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82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自底向上</a:t>
            </a:r>
            <a:r>
              <a:rPr lang="en-US" altLang="zh-CN" dirty="0"/>
              <a:t>or</a:t>
            </a:r>
            <a:r>
              <a:rPr lang="zh-CN" altLang="en-US" dirty="0"/>
              <a:t>自顶向下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不先考虑整体不知道考虑什么细节</a:t>
            </a:r>
            <a:endParaRPr lang="en-US" altLang="zh-CN" dirty="0"/>
          </a:p>
          <a:p>
            <a:r>
              <a:rPr lang="zh-CN" altLang="en-US" dirty="0"/>
              <a:t>我的习惯：</a:t>
            </a:r>
            <a:r>
              <a:rPr lang="zh-CN" altLang="en-US" dirty="0" smtClean="0"/>
              <a:t>自顶向下</a:t>
            </a:r>
            <a:endParaRPr lang="en-US" altLang="zh-CN" dirty="0" smtClean="0"/>
          </a:p>
          <a:p>
            <a:r>
              <a:rPr lang="zh-CN" altLang="en-US" dirty="0" smtClean="0"/>
              <a:t>随时添加函数头，函数内容最后补充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9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Robust!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a=b/c,</a:t>
            </a:r>
            <a:r>
              <a:rPr lang="zh-CN" altLang="en-US" dirty="0" smtClean="0"/>
              <a:t>“这个</a:t>
            </a:r>
            <a:r>
              <a:rPr lang="en-US" altLang="zh-CN" dirty="0" err="1"/>
              <a:t>c</a:t>
            </a:r>
            <a:r>
              <a:rPr lang="zh-CN" altLang="en-US" dirty="0" smtClean="0"/>
              <a:t>不可能等于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人的判断可能会出错或者你改了决定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的程序</a:t>
            </a:r>
            <a:endParaRPr lang="en-US" altLang="zh-CN" dirty="0" smtClean="0"/>
          </a:p>
          <a:p>
            <a:r>
              <a:rPr lang="en-US" altLang="zh-CN" dirty="0" smtClean="0"/>
              <a:t>If (c!=0)</a:t>
            </a:r>
          </a:p>
          <a:p>
            <a:pPr lvl="1"/>
            <a:r>
              <a:rPr lang="en-US" altLang="zh-CN" dirty="0" smtClean="0"/>
              <a:t>A=b/c</a:t>
            </a:r>
          </a:p>
        </p:txBody>
      </p:sp>
    </p:spTree>
    <p:extLst>
      <p:ext uri="{BB962C8B-B14F-4D97-AF65-F5344CB8AC3E}">
        <p14:creationId xmlns:p14="http://schemas.microsoft.com/office/powerpoint/2010/main" val="48538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Visited[</a:t>
            </a:r>
            <a:r>
              <a:rPr lang="en-US" dirty="0" err="1" smtClean="0"/>
              <a:t>i</a:t>
            </a:r>
            <a:r>
              <a:rPr lang="en-US" dirty="0" smtClean="0"/>
              <a:t>] = true;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 lvl="1"/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 </a:t>
            </a:r>
          </a:p>
          <a:p>
            <a:pPr lvl="1"/>
            <a:r>
              <a:rPr lang="en-US" dirty="0" err="1" smtClean="0"/>
              <a:t>cal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//under the assumption that we have executed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2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Visited[</a:t>
            </a:r>
            <a:r>
              <a:rPr lang="en-US" dirty="0" err="1" smtClean="0"/>
              <a:t>i</a:t>
            </a:r>
            <a:r>
              <a:rPr lang="en-US" dirty="0" smtClean="0"/>
              <a:t>] = true;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!= n)</a:t>
            </a:r>
          </a:p>
          <a:p>
            <a:pPr lvl="1"/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 </a:t>
            </a:r>
          </a:p>
          <a:p>
            <a:pPr lvl="1"/>
            <a:r>
              <a:rPr lang="en-US" dirty="0" err="1" smtClean="0"/>
              <a:t>cal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//under the assumption that we have executed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/>
              <a:t>// </a:t>
            </a:r>
            <a:r>
              <a:rPr lang="en-US" dirty="0" smtClean="0"/>
              <a:t>oops…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4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smtClean="0"/>
              <a:t>{Visited[</a:t>
            </a:r>
            <a:r>
              <a:rPr lang="en-US" dirty="0" err="1" smtClean="0"/>
              <a:t>i</a:t>
            </a:r>
            <a:r>
              <a:rPr lang="en-US" dirty="0"/>
              <a:t>] = true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!= </a:t>
            </a:r>
            <a:r>
              <a:rPr lang="en-US" dirty="0" smtClean="0"/>
              <a:t>n)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If (!visited[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/>
              <a:t>cal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//under the assumption that we have executed </a:t>
            </a:r>
            <a:r>
              <a:rPr lang="en-US" dirty="0" err="1"/>
              <a:t>dfs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6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659</Words>
  <Application>Microsoft Office PowerPoint</Application>
  <PresentationFormat>宽屏</PresentationFormat>
  <Paragraphs>117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Century Gothic</vt:lpstr>
      <vt:lpstr>Wingdings 3</vt:lpstr>
      <vt:lpstr>离子</vt:lpstr>
      <vt:lpstr>代码风格及编程习惯</vt:lpstr>
      <vt:lpstr>缩进风格</vt:lpstr>
      <vt:lpstr>好的编程习惯in general</vt:lpstr>
      <vt:lpstr>自底向上or自顶向下</vt:lpstr>
      <vt:lpstr>自底向上or自顶向下</vt:lpstr>
      <vt:lpstr>Robust! </vt:lpstr>
      <vt:lpstr>Robust</vt:lpstr>
      <vt:lpstr>Robust </vt:lpstr>
      <vt:lpstr>Robust</vt:lpstr>
      <vt:lpstr>Robust</vt:lpstr>
      <vt:lpstr>编程习惯</vt:lpstr>
      <vt:lpstr>变量名选取</vt:lpstr>
      <vt:lpstr>用名字而不用常数</vt:lpstr>
      <vt:lpstr>用名字而不用常数</vt:lpstr>
      <vt:lpstr>一些好习惯</vt:lpstr>
      <vt:lpstr>多分函数</vt:lpstr>
      <vt:lpstr>封装</vt:lpstr>
      <vt:lpstr>Debug</vt:lpstr>
      <vt:lpstr>Debug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代码风格及编程习惯</dc:title>
  <dc:creator>谢其哲</dc:creator>
  <cp:lastModifiedBy>谢其哲</cp:lastModifiedBy>
  <cp:revision>409</cp:revision>
  <dcterms:created xsi:type="dcterms:W3CDTF">2014-07-01T02:22:52Z</dcterms:created>
  <dcterms:modified xsi:type="dcterms:W3CDTF">2014-07-02T00:34:29Z</dcterms:modified>
</cp:coreProperties>
</file>