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92AE-8EEA-4607-B317-67F610F872E3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FFBBE-1C7C-4912-9230-D62CE4D17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FFBBE-1C7C-4912-9230-D62CE4D17A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sjtu.edu.cn/OnlineJudge/contest/22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276872"/>
            <a:ext cx="7117180" cy="1470025"/>
          </a:xfrm>
        </p:spPr>
        <p:txBody>
          <a:bodyPr/>
          <a:lstStyle/>
          <a:p>
            <a:r>
              <a:rPr lang="zh-CN" altLang="en-US" dirty="0" smtClean="0"/>
              <a:t>代码风格与</a:t>
            </a:r>
            <a:r>
              <a:rPr lang="zh-CN" altLang="en-US" dirty="0"/>
              <a:t>素养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145993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Shanghai Jiao Tong University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Acm</a:t>
            </a:r>
            <a:r>
              <a:rPr lang="en-US" altLang="zh-CN" dirty="0" smtClean="0">
                <a:solidFill>
                  <a:schemeClr val="tx1"/>
                </a:solidFill>
              </a:rPr>
              <a:t> Honored Class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ZhiYuan</a:t>
            </a:r>
            <a:r>
              <a:rPr lang="en-US" altLang="zh-CN" dirty="0" smtClean="0">
                <a:solidFill>
                  <a:schemeClr val="tx1"/>
                </a:solidFill>
              </a:rPr>
              <a:t> College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Taring</a:t>
            </a:r>
            <a:r>
              <a:rPr lang="en-US" altLang="zh-CN" dirty="0" smtClean="0">
                <a:solidFill>
                  <a:schemeClr val="tx1"/>
                </a:solidFill>
              </a:rPr>
              <a:t> Lee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函数位置分析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功能“树”</a:t>
            </a:r>
            <a:endParaRPr lang="en-US" altLang="zh-CN" dirty="0" smtClean="0"/>
          </a:p>
          <a:p>
            <a:r>
              <a:rPr lang="zh-CN" altLang="en-US" dirty="0" smtClean="0"/>
              <a:t>先考虑整体再考虑细节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一个成功的例子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acm.sjtu.edu.cn/OnlineJudge/contest/225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添加函数头其实是一件很方便的事情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Anyway</a:t>
            </a:r>
            <a:r>
              <a:rPr lang="zh-CN" altLang="en-US" dirty="0" smtClean="0"/>
              <a:t>，我并没有使用，因人而异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48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数组开小了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对应的循环体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。。。很多很多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290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常见的规避方法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先想好你要写什么，然后写好你完成它的相应步骤，最后实践</a:t>
            </a:r>
            <a:endParaRPr lang="en-US" altLang="zh-CN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需要用到什么算法和数据结构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变量名重复会怎样？主程序需要用的变量有哪些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用名字不要用常数！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算法和数据结构的封装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多写代码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5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好的习惯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这段代码假设了</a:t>
            </a:r>
            <a:r>
              <a:rPr lang="en-US" altLang="zh-CN" dirty="0" smtClean="0"/>
              <a:t>XX</a:t>
            </a:r>
            <a:r>
              <a:rPr lang="zh-CN" altLang="en-US" dirty="0" smtClean="0"/>
              <a:t>，带入</a:t>
            </a:r>
            <a:r>
              <a:rPr lang="en-US" altLang="zh-CN" dirty="0" smtClean="0"/>
              <a:t>XX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XX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不要离你的代码太“远”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55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翁阿姨：“你的代码中尽量不要出现两段重复的代码。”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简洁，精炼。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801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再谈谈封装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貌似你们还没学到</a:t>
            </a:r>
            <a:r>
              <a:rPr lang="en-US" altLang="zh-CN" dirty="0" smtClean="0"/>
              <a:t>XD~</a:t>
            </a:r>
            <a:r>
              <a:rPr lang="zh-CN" altLang="en-US" dirty="0"/>
              <a:t>再</a:t>
            </a:r>
            <a:r>
              <a:rPr lang="zh-CN" altLang="en-US" dirty="0" smtClean="0"/>
              <a:t>议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05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静态查错</a:t>
            </a:r>
            <a:endParaRPr lang="en-US" altLang="zh-CN" dirty="0" smtClean="0"/>
          </a:p>
          <a:p>
            <a:r>
              <a:rPr lang="zh-CN" altLang="en-US" dirty="0" smtClean="0"/>
              <a:t>输出中间变量查错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步查错</a:t>
            </a:r>
            <a:endParaRPr lang="en-US" altLang="zh-CN" dirty="0" smtClean="0"/>
          </a:p>
          <a:p>
            <a:r>
              <a:rPr lang="zh-CN" altLang="en-US" dirty="0" smtClean="0"/>
              <a:t>找同学查错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346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Cheezer</a:t>
            </a:r>
            <a:r>
              <a:rPr lang="en-US" altLang="zh-CN" dirty="0"/>
              <a:t> </a:t>
            </a:r>
            <a:r>
              <a:rPr lang="en-US" altLang="zh-CN" dirty="0" smtClean="0"/>
              <a:t>” </a:t>
            </a:r>
            <a:r>
              <a:rPr lang="en-US" altLang="zh-CN" dirty="0"/>
              <a:t>Practice makes perfect</a:t>
            </a:r>
            <a:r>
              <a:rPr lang="en-US" altLang="zh-CN" dirty="0" smtClean="0"/>
              <a:t>.”</a:t>
            </a:r>
          </a:p>
          <a:p>
            <a:r>
              <a:rPr lang="zh-CN" altLang="en-US" dirty="0" smtClean="0"/>
              <a:t>习惯不仅养成的是风格，还养成的是思维。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Research</a:t>
            </a:r>
            <a:r>
              <a:rPr lang="zh-CN" altLang="en-US" dirty="0" smtClean="0"/>
              <a:t>的笑话</a:t>
            </a:r>
            <a:r>
              <a:rPr lang="en-US" altLang="zh-CN" dirty="0" smtClean="0"/>
              <a:t>—From </a:t>
            </a:r>
            <a:r>
              <a:rPr lang="en-US" altLang="zh-CN" dirty="0" err="1" smtClean="0"/>
              <a:t>XiaoTie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41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黄哥</a:t>
            </a:r>
            <a:r>
              <a:rPr lang="zh-CN" altLang="en-US" dirty="0" smtClean="0"/>
              <a:t>语录：“我以前的代码写的就是一坨翔啊”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Oier</a:t>
            </a:r>
            <a:r>
              <a:rPr lang="zh-CN" altLang="en-US" dirty="0" smtClean="0"/>
              <a:t>来说，代码只要自己看懂就可以了吧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实际上，代码风格在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赛场上的帮助就被低估了？</a:t>
            </a:r>
            <a:endParaRPr lang="en-US" altLang="zh-CN" dirty="0" smtClean="0"/>
          </a:p>
          <a:p>
            <a:r>
              <a:rPr lang="zh-CN" altLang="en-US" dirty="0" smtClean="0"/>
              <a:t>看看</a:t>
            </a:r>
            <a:r>
              <a:rPr lang="en-US" altLang="zh-CN" dirty="0" err="1" smtClean="0"/>
              <a:t>Petr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Tourist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971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谈谈缩进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从伪代码说</a:t>
            </a:r>
            <a:r>
              <a:rPr lang="zh-CN" altLang="en-US" dirty="0" smtClean="0"/>
              <a:t>起</a:t>
            </a:r>
            <a:r>
              <a:rPr lang="en-US" altLang="zh-CN" dirty="0" smtClean="0"/>
              <a:t>——TAB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方便他人，方便自己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K&amp;R </a:t>
            </a:r>
          </a:p>
          <a:p>
            <a:pPr lvl="1"/>
            <a:r>
              <a:rPr lang="zh-CN" altLang="en-US" dirty="0" smtClean="0"/>
              <a:t>左大括号（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）的位置（浪费屏幕）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</a:t>
            </a:r>
            <a:r>
              <a:rPr lang="zh-CN" altLang="en-US" dirty="0" smtClean="0"/>
              <a:t>更小白？（共识？）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553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K&amp;R</a:t>
            </a:r>
            <a:r>
              <a:rPr lang="zh-CN" altLang="en-US" dirty="0" smtClean="0"/>
              <a:t>命名风格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简短</a:t>
            </a:r>
            <a:r>
              <a:rPr lang="zh-CN" altLang="en-US" dirty="0" smtClean="0"/>
              <a:t>清爽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一致小写；一个名字由多个单词下划线链接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01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匈牙利命名法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变量的属性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驼峰与小驼峰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ILeftArrow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GetLeftArrow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782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C++ </a:t>
            </a:r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推荐用</a:t>
            </a:r>
            <a:r>
              <a:rPr lang="en-US" altLang="zh-CN" dirty="0" smtClean="0"/>
              <a:t>Style</a:t>
            </a:r>
          </a:p>
          <a:p>
            <a:r>
              <a:rPr lang="zh-CN" altLang="en-US" dirty="0" smtClean="0"/>
              <a:t>简要介绍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文件命名下划线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类型函数大驼峰</a:t>
            </a:r>
            <a:endParaRPr lang="en-US" altLang="zh-CN" dirty="0" smtClean="0"/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名小驼峰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  <a:endParaRPr lang="en-US" altLang="zh-CN" dirty="0"/>
          </a:p>
          <a:p>
            <a:pPr lvl="1"/>
            <a:r>
              <a:rPr lang="zh-CN" altLang="en-US" dirty="0" smtClean="0"/>
              <a:t>欢迎打脸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0625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在当下生活中，比较好的一些命名风格：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保留一些常见的变参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I,j,k,s,t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固定一些常见的变参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opt,l,r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78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尽量不要使用游离字符。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，方便别人，方便自己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12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自底向上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自顶向下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先考虑整体还是先考虑细节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先写调用的函数还是被调用的函数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递归除外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93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TC102455519[[fn=冬季]]</Template>
  <TotalTime>68</TotalTime>
  <Words>457</Words>
  <Application>Microsoft Office PowerPoint</Application>
  <PresentationFormat>全屏显示(4:3)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Winter</vt:lpstr>
      <vt:lpstr>代码风格与素养</vt:lpstr>
      <vt:lpstr>代码风格</vt:lpstr>
      <vt:lpstr>谈谈缩进</vt:lpstr>
      <vt:lpstr>K&amp;R命名风格</vt:lpstr>
      <vt:lpstr>匈牙利命名法</vt:lpstr>
      <vt:lpstr>Google C++ Style</vt:lpstr>
      <vt:lpstr>Hint</vt:lpstr>
      <vt:lpstr>常识</vt:lpstr>
      <vt:lpstr>函数位置</vt:lpstr>
      <vt:lpstr>函数位置分析</vt:lpstr>
      <vt:lpstr>常见的错误</vt:lpstr>
      <vt:lpstr>常见的规避方法</vt:lpstr>
      <vt:lpstr>好的习惯</vt:lpstr>
      <vt:lpstr>多分函数</vt:lpstr>
      <vt:lpstr>再谈谈封装</vt:lpstr>
      <vt:lpstr>Debug</vt:lpstr>
      <vt:lpstr>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代码风格与素养</dc:title>
  <dc:creator>ljj</dc:creator>
  <cp:lastModifiedBy>ljj</cp:lastModifiedBy>
  <cp:revision>130</cp:revision>
  <dcterms:created xsi:type="dcterms:W3CDTF">2014-10-21T12:14:10Z</dcterms:created>
  <dcterms:modified xsi:type="dcterms:W3CDTF">2014-10-22T09:11:55Z</dcterms:modified>
</cp:coreProperties>
</file>