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68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19238B-18EC-4320-8FB1-13A4E7D6D8ED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2B1DBEF-2C6A-4BB7-B263-9E6A0CF9C6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枚举与搜索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“通用解题法”（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算法艺术与信息学竞赛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既</a:t>
            </a:r>
            <a:r>
              <a:rPr lang="zh-CN" altLang="en-US" dirty="0" smtClean="0"/>
              <a:t>简单又难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BFS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常利用栈（递归）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endParaRPr lang="zh-CN" altLang="en-US" dirty="0"/>
          </a:p>
        </p:txBody>
      </p:sp>
      <p:pic>
        <p:nvPicPr>
          <p:cNvPr id="1026" name="Picture 2" descr="C:\Users\dell\Desktop\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714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迷宫问题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S1T0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search(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(x ==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y == ty) return 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v[x][y] = 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p,q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next to 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if (!v[p][q] &amp;&amp; search(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p,q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return 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6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N*N</a:t>
            </a:r>
            <a:r>
              <a:rPr lang="zh-CN" altLang="en-US" dirty="0" smtClean="0"/>
              <a:t>棋盘上放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个皇后，使得任意两个不能互相攻击，求方案数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6&lt;= N &lt;=13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USACO; </a:t>
            </a:r>
            <a:r>
              <a:rPr lang="en-US" altLang="zh-CN" dirty="0" err="1" smtClean="0"/>
              <a:t>tyvj</a:t>
            </a:r>
            <a:r>
              <a:rPr lang="en-US" altLang="zh-CN" dirty="0" smtClean="0"/>
              <a:t> 1080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O(N*N!)</a:t>
            </a:r>
            <a:r>
              <a:rPr lang="zh-CN" altLang="en-US" dirty="0" smtClean="0"/>
              <a:t>暴力搜索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13</a:t>
            </a:r>
            <a:r>
              <a:rPr lang="en-US" altLang="zh-CN" dirty="0" smtClean="0"/>
              <a:t>! = 6,227,020,800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答案不可能在某子树中，则剪掉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可行性剪枝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最优化剪枝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明显错误的，直接剪掉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可行性剪枝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0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不可能是最优解的，直接剪掉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最优化剪枝</a:t>
            </a:r>
            <a:endParaRPr lang="zh-CN" altLang="en-US" dirty="0"/>
          </a:p>
        </p:txBody>
      </p:sp>
      <p:pic>
        <p:nvPicPr>
          <p:cNvPr id="3074" name="Picture 2" descr="C:\Users\dell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3167333"/>
            <a:ext cx="3487588" cy="287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6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只需确定每一行皇后所在的列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DFS</a:t>
            </a:r>
            <a:r>
              <a:rPr lang="zh-CN" altLang="en-US" dirty="0" smtClean="0"/>
              <a:t>中遇到不合法直接跳出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常利用队列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endParaRPr lang="zh-CN" altLang="en-US" dirty="0"/>
          </a:p>
        </p:txBody>
      </p:sp>
      <p:pic>
        <p:nvPicPr>
          <p:cNvPr id="2050" name="Picture 2" descr="C:\Users\dell\Desktop\b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36925"/>
            <a:ext cx="33337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338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计算细胞数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</a:p>
          <a:p>
            <a:r>
              <a:rPr lang="en-US" altLang="zh-CN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671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US" altLang="zh-C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tyvj1127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338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武士风度的牛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棋盘有障碍，求马步距离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USACO Nov Cu; tyvj1074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2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枚举题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骗分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8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不会正解怎么办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拿取部分分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骗分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1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30%</a:t>
            </a:r>
            <a:r>
              <a:rPr lang="zh-CN" altLang="en-US" dirty="0"/>
              <a:t>数据 </a:t>
            </a:r>
            <a:r>
              <a:rPr lang="en-US" altLang="zh-CN" dirty="0"/>
              <a:t>T&lt;=</a:t>
            </a:r>
            <a:r>
              <a:rPr lang="en-US" altLang="zh-CN" dirty="0" smtClean="0"/>
              <a:t>50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枚举每次操作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countColors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7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1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列举所有情况，一一判断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易想易写易超时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素数判定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给定正整数</a:t>
            </a:r>
            <a:r>
              <a:rPr lang="en-US" altLang="zh-CN" dirty="0" smtClean="0"/>
              <a:t>x(3&lt;= x &lt;=10000)</a:t>
            </a:r>
            <a:r>
              <a:rPr lang="zh-CN" altLang="en-US" dirty="0" smtClean="0"/>
              <a:t>，问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是否是素数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r>
              <a:rPr lang="en-US" altLang="zh-CN" dirty="0" smtClean="0"/>
              <a:t>2~x-1</a:t>
            </a:r>
            <a:r>
              <a:rPr lang="zh-CN" altLang="en-US" dirty="0" smtClean="0"/>
              <a:t>，看是否能整除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素数判定</a:t>
            </a:r>
            <a:endParaRPr lang="en-US" altLang="zh-CN" dirty="0"/>
          </a:p>
          <a:p>
            <a:pPr lvl="1"/>
            <a:r>
              <a:rPr lang="zh-CN" altLang="en-US" dirty="0"/>
              <a:t>给定正整数</a:t>
            </a:r>
            <a:r>
              <a:rPr lang="en-US" altLang="zh-CN" dirty="0"/>
              <a:t>x(3&lt;= x &lt;=</a:t>
            </a:r>
            <a:r>
              <a:rPr lang="en-US" altLang="zh-CN" dirty="0" smtClean="0"/>
              <a:t>10^9)</a:t>
            </a:r>
            <a:r>
              <a:rPr lang="zh-CN" altLang="en-US" dirty="0"/>
              <a:t>，问</a:t>
            </a:r>
            <a:r>
              <a:rPr lang="en-US" altLang="zh-CN" dirty="0"/>
              <a:t>x</a:t>
            </a:r>
            <a:r>
              <a:rPr lang="zh-CN" altLang="en-US" dirty="0"/>
              <a:t>是否是素数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枚举</a:t>
            </a:r>
            <a:r>
              <a:rPr lang="en-US" altLang="zh-CN" dirty="0" smtClean="0"/>
              <a:t>2~x^(1/2)</a:t>
            </a:r>
            <a:r>
              <a:rPr lang="zh-CN" altLang="en-US" dirty="0" smtClean="0"/>
              <a:t>，</a:t>
            </a:r>
            <a:r>
              <a:rPr lang="zh-CN" altLang="en-US" dirty="0"/>
              <a:t>看是否能整除</a:t>
            </a:r>
            <a:r>
              <a:rPr lang="en-US" altLang="zh-CN" dirty="0"/>
              <a:t>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素数判定</a:t>
            </a:r>
            <a:endParaRPr lang="en-US" altLang="zh-CN" dirty="0"/>
          </a:p>
          <a:p>
            <a:pPr lvl="1"/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个正整数</a:t>
            </a:r>
            <a:r>
              <a:rPr lang="en-US" altLang="zh-CN" dirty="0" smtClean="0"/>
              <a:t>x[1]~x[n](1 &lt;= n &lt;= 10^5, 3</a:t>
            </a:r>
            <a:r>
              <a:rPr lang="en-US" altLang="zh-CN" dirty="0"/>
              <a:t>&lt;= 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/>
              <a:t>&lt;=</a:t>
            </a:r>
            <a:r>
              <a:rPr lang="en-US" altLang="zh-CN" dirty="0" smtClean="0"/>
              <a:t>10^9)</a:t>
            </a:r>
            <a:r>
              <a:rPr lang="zh-CN" altLang="en-US" dirty="0" smtClean="0"/>
              <a:t>，依次问它们是否</a:t>
            </a:r>
            <a:r>
              <a:rPr lang="zh-CN" altLang="en-US" dirty="0"/>
              <a:t>是素数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囧</a:t>
            </a:r>
            <a:r>
              <a:rPr lang="en-US" altLang="zh-CN" dirty="0" smtClean="0"/>
              <a:t>RZ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Miller-Robin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5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个物品，每个有质量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，价值</a:t>
            </a:r>
            <a:r>
              <a:rPr lang="en-US" altLang="zh-CN" dirty="0" smtClean="0"/>
              <a:t>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，现有背包最大承重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，问最大价值（注：不加说明的情况下，本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所有涉及的数字都是正整数）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 &lt;= 15, M &lt;= 1000</a:t>
            </a:r>
          </a:p>
          <a:p>
            <a:endParaRPr lang="en-US" altLang="zh-CN" dirty="0"/>
          </a:p>
          <a:p>
            <a:r>
              <a:rPr lang="en-US" altLang="zh-CN" dirty="0" smtClean="0"/>
              <a:t>O(2^N)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33853"/>
          </a:xfrm>
        </p:spPr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个物品，每个有质量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，现有背包最大承重</a:t>
            </a:r>
            <a:r>
              <a:rPr lang="en-US" altLang="zh-CN" dirty="0"/>
              <a:t>M</a:t>
            </a:r>
            <a:r>
              <a:rPr lang="zh-CN" altLang="en-US" dirty="0"/>
              <a:t>，问最大价值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&lt;= </a:t>
            </a:r>
            <a:r>
              <a:rPr lang="en-US" altLang="zh-CN" dirty="0" smtClean="0"/>
              <a:t>100, </a:t>
            </a:r>
            <a:r>
              <a:rPr lang="en-US" altLang="zh-CN" dirty="0"/>
              <a:t>M &lt;= </a:t>
            </a:r>
            <a:r>
              <a:rPr lang="en-US" altLang="zh-CN" dirty="0" smtClean="0"/>
              <a:t>1000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囧</a:t>
            </a:r>
            <a:r>
              <a:rPr lang="en-US" altLang="zh-CN" dirty="0" smtClean="0"/>
              <a:t>RZ</a:t>
            </a:r>
          </a:p>
          <a:p>
            <a:endParaRPr lang="en-US" altLang="zh-CN" dirty="0"/>
          </a:p>
          <a:p>
            <a:r>
              <a:rPr lang="en-US" altLang="zh-CN" dirty="0" smtClean="0"/>
              <a:t>DP(NOIP2005P3</a:t>
            </a:r>
            <a:r>
              <a:rPr lang="en-US" altLang="zh-CN" dirty="0" smtClean="0"/>
              <a:t>, tyvj1005)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时间复杂</a:t>
            </a:r>
            <a:r>
              <a:rPr lang="zh-CN" altLang="en-US" dirty="0" smtClean="0"/>
              <a:t>度高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3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237</TotalTime>
  <Words>458</Words>
  <Application>Microsoft Office PowerPoint</Application>
  <PresentationFormat>全屏显示(4:3)</PresentationFormat>
  <Paragraphs>142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波形</vt:lpstr>
      <vt:lpstr>枚举与搜索</vt:lpstr>
      <vt:lpstr>目录</vt:lpstr>
      <vt:lpstr>枚举</vt:lpstr>
      <vt:lpstr>例题1.0</vt:lpstr>
      <vt:lpstr>例题1.1</vt:lpstr>
      <vt:lpstr>例题1.2</vt:lpstr>
      <vt:lpstr>例题2.0</vt:lpstr>
      <vt:lpstr>例题2.1</vt:lpstr>
      <vt:lpstr>枚举小结</vt:lpstr>
      <vt:lpstr>搜索</vt:lpstr>
      <vt:lpstr>搜索</vt:lpstr>
      <vt:lpstr>DFS</vt:lpstr>
      <vt:lpstr>例题3</vt:lpstr>
      <vt:lpstr>例题3</vt:lpstr>
      <vt:lpstr>例题4</vt:lpstr>
      <vt:lpstr>算法</vt:lpstr>
      <vt:lpstr>剪枝</vt:lpstr>
      <vt:lpstr>可行性剪枝</vt:lpstr>
      <vt:lpstr>最优化剪枝</vt:lpstr>
      <vt:lpstr>N皇后</vt:lpstr>
      <vt:lpstr>BFS</vt:lpstr>
      <vt:lpstr>例题5</vt:lpstr>
      <vt:lpstr>例题6</vt:lpstr>
      <vt:lpstr>应用</vt:lpstr>
      <vt:lpstr>骗分</vt:lpstr>
      <vt:lpstr>countColors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枚举与搜索</dc:title>
  <dc:creator>courage</dc:creator>
  <cp:lastModifiedBy>courage</cp:lastModifiedBy>
  <cp:revision>32</cp:revision>
  <dcterms:created xsi:type="dcterms:W3CDTF">2014-11-11T13:29:42Z</dcterms:created>
  <dcterms:modified xsi:type="dcterms:W3CDTF">2014-11-12T09:49:14Z</dcterms:modified>
</cp:coreProperties>
</file>