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6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04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94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8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2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4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6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4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9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7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85BE-C36C-4A4D-A04D-70F36FE3F733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80F1-50BC-49A2-9921-5CBBA43E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5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cm.sjtu.edu.cn/OnlineJudge" TargetMode="External"/><Relationship Id="rId2" Type="http://schemas.openxmlformats.org/officeDocument/2006/relationships/hyperlink" Target="http://acm.sjtu.edu.cn/wiki/Data_Structures_2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oups.google.com/group/acm-data-structure-students-list?hl=zh-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Introduction——welcome to data structures 2014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谢其哲</a:t>
            </a:r>
          </a:p>
        </p:txBody>
      </p:sp>
    </p:spTree>
    <p:extLst>
      <p:ext uri="{BB962C8B-B14F-4D97-AF65-F5344CB8AC3E}">
        <p14:creationId xmlns:p14="http://schemas.microsoft.com/office/powerpoint/2010/main" val="13086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6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975242"/>
              </p:ext>
            </p:extLst>
          </p:nvPr>
        </p:nvGraphicFramePr>
        <p:xfrm>
          <a:off x="1141413" y="2249488"/>
          <a:ext cx="9906000" cy="3489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谢其哲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胡云聪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黄宇扬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马豪君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王歆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姚思秋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张家睿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张曦虎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柏钧文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田博雨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邵俊儒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翁健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吉妍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姚京韬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李佳骏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高剑飞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宋沁芸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周耀达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王凡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黄锃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魏楚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白志豪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陆嘉辉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徐亦飞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陈迪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王立力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高宇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陈昕昀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江川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施韩原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陈子豪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宋时伟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娄毅文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夏琛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曹家梁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张億一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魏涛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郑宜霖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62897"/>
              </p:ext>
            </p:extLst>
          </p:nvPr>
        </p:nvGraphicFramePr>
        <p:xfrm>
          <a:off x="1141413" y="2249488"/>
          <a:ext cx="9906000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36621"/>
                <a:gridCol w="826937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>
                          <a:effectLst/>
                        </a:rPr>
                        <a:t>谢其哲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cheezer94[at]gmail.com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>
                          <a:effectLst/>
                        </a:rPr>
                        <a:t>江川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>
                          <a:effectLst/>
                        </a:rPr>
                        <a:t>secret_jc</a:t>
                      </a:r>
                      <a:r>
                        <a:rPr lang="en-US" sz="3600" dirty="0">
                          <a:effectLst/>
                        </a:rPr>
                        <a:t>[at]126.com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600">
                          <a:effectLst/>
                        </a:rPr>
                        <a:t>黄锃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>
                          <a:effectLst/>
                        </a:rPr>
                        <a:t>frequencyhzs</a:t>
                      </a:r>
                      <a:r>
                        <a:rPr lang="en-US" sz="3600" dirty="0">
                          <a:effectLst/>
                        </a:rPr>
                        <a:t>[at]gmail.com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600">
                          <a:effectLst/>
                        </a:rPr>
                        <a:t>田博雨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>
                          <a:effectLst/>
                        </a:rPr>
                        <a:t>anshantby</a:t>
                      </a:r>
                      <a:r>
                        <a:rPr lang="en-US" sz="3600" dirty="0">
                          <a:effectLst/>
                        </a:rPr>
                        <a:t>[at]163.com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作业：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3-4</a:t>
            </a:r>
            <a:r>
              <a:rPr lang="zh-CN" altLang="en-US" dirty="0"/>
              <a:t>次作业，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4-5</a:t>
            </a:r>
            <a:r>
              <a:rPr lang="zh-CN" altLang="en-US" dirty="0" smtClean="0"/>
              <a:t>道题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考试：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4-5</a:t>
            </a:r>
            <a:r>
              <a:rPr lang="zh-CN" altLang="en-US" dirty="0" smtClean="0"/>
              <a:t>次机考，每两周一次，每次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45</a:t>
            </a:r>
            <a:r>
              <a:rPr lang="zh-CN" altLang="en-US" dirty="0" smtClean="0"/>
              <a:t>分钟，三道题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OI</a:t>
            </a:r>
            <a:r>
              <a:rPr lang="zh-CN" altLang="en-US" dirty="0" smtClean="0"/>
              <a:t>赛制，尽量多拿分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大作业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等实现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19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作业和考试尽量跟正在上的数据结构课进度一致。</a:t>
            </a:r>
            <a:endParaRPr lang="en-US" altLang="zh-CN" dirty="0" smtClean="0"/>
          </a:p>
          <a:p>
            <a:r>
              <a:rPr lang="zh-CN" altLang="en-US" dirty="0" smtClean="0"/>
              <a:t>题目偏重数据结构而不过度偏重算法（虽然算法也很重要）</a:t>
            </a:r>
            <a:endParaRPr lang="en-US" altLang="zh-CN" dirty="0" smtClean="0"/>
          </a:p>
          <a:p>
            <a:r>
              <a:rPr lang="zh-CN" altLang="en-US" dirty="0" smtClean="0"/>
              <a:t>欢迎在</a:t>
            </a:r>
            <a:r>
              <a:rPr lang="en-US" altLang="zh-CN" dirty="0" smtClean="0"/>
              <a:t>google group</a:t>
            </a:r>
            <a:r>
              <a:rPr lang="zh-CN" altLang="en-US" dirty="0" smtClean="0"/>
              <a:t>里提问</a:t>
            </a:r>
            <a:endParaRPr lang="en-US" altLang="zh-CN" dirty="0" smtClean="0"/>
          </a:p>
          <a:p>
            <a:r>
              <a:rPr lang="zh-CN" altLang="en-US" dirty="0" smtClean="0"/>
              <a:t>上机课的目的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缩小差距，</a:t>
            </a:r>
            <a:r>
              <a:rPr lang="en-US" altLang="zh-CN" dirty="0" smtClean="0"/>
              <a:t>not</a:t>
            </a:r>
            <a:r>
              <a:rPr lang="zh-CN" altLang="en-US" dirty="0" smtClean="0"/>
              <a:t>扩大差距</a:t>
            </a:r>
            <a:endParaRPr lang="en-US" altLang="zh-CN" dirty="0" smtClean="0"/>
          </a:p>
          <a:p>
            <a:r>
              <a:rPr lang="zh-CN" altLang="en-US" dirty="0" smtClean="0"/>
              <a:t>最重要的：勤学</a:t>
            </a:r>
            <a:r>
              <a:rPr lang="zh-CN" altLang="en-US" dirty="0"/>
              <a:t>多问</a:t>
            </a:r>
          </a:p>
        </p:txBody>
      </p:sp>
    </p:spTree>
    <p:extLst>
      <p:ext uri="{BB962C8B-B14F-4D97-AF65-F5344CB8AC3E}">
        <p14:creationId xmlns:p14="http://schemas.microsoft.com/office/powerpoint/2010/main" val="20511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课安排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讲课：讲考试题，扩展内容</a:t>
            </a:r>
            <a:endParaRPr lang="en-US" altLang="zh-CN" dirty="0" smtClean="0"/>
          </a:p>
          <a:p>
            <a:r>
              <a:rPr lang="zh-CN" altLang="en-US" dirty="0" smtClean="0"/>
              <a:t>考试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bonus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google group</a:t>
            </a:r>
            <a:r>
              <a:rPr lang="zh-CN" altLang="en-US" dirty="0" smtClean="0"/>
              <a:t>答疑多的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OJ</a:t>
            </a:r>
            <a:r>
              <a:rPr lang="zh-CN" altLang="en-US" dirty="0" smtClean="0"/>
              <a:t>贡献题目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7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请按时出席</a:t>
            </a:r>
            <a:endParaRPr lang="en-US" altLang="zh-CN" dirty="0" smtClean="0"/>
          </a:p>
          <a:p>
            <a:r>
              <a:rPr lang="zh-CN" altLang="en-US" dirty="0" smtClean="0"/>
              <a:t>作弊从严处理</a:t>
            </a:r>
            <a:endParaRPr lang="en-US" altLang="zh-CN" dirty="0" smtClean="0"/>
          </a:p>
          <a:p>
            <a:r>
              <a:rPr lang="zh-CN" altLang="en-US" dirty="0" smtClean="0"/>
              <a:t>能使用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的会在题目中标明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课程主页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acm.sjtu.edu.cn/wiki/Data_Structures_2014</a:t>
            </a:r>
            <a:endParaRPr lang="en-US" altLang="zh-CN" dirty="0" smtClean="0"/>
          </a:p>
          <a:p>
            <a:r>
              <a:rPr lang="en-US" altLang="zh-CN" dirty="0"/>
              <a:t>Online </a:t>
            </a:r>
            <a:r>
              <a:rPr lang="en-US" altLang="zh-CN" dirty="0" smtClean="0"/>
              <a:t>Judge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acm.sjtu.edu.cn/OnlineJudge</a:t>
            </a:r>
            <a:endParaRPr lang="en-US" altLang="zh-CN" dirty="0" smtClean="0"/>
          </a:p>
          <a:p>
            <a:r>
              <a:rPr lang="en-US" altLang="zh-CN" dirty="0"/>
              <a:t>Google </a:t>
            </a:r>
            <a:r>
              <a:rPr lang="en-US" altLang="zh-CN" dirty="0" smtClean="0"/>
              <a:t>group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://groups.google.com/group/acm-data-structure-students-list?hl=zh-CN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TC104033919[[fn=电路]]</Template>
  <TotalTime>40</TotalTime>
  <Words>278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Arial</vt:lpstr>
      <vt:lpstr>Trebuchet MS</vt:lpstr>
      <vt:lpstr>Tw Cen MT</vt:lpstr>
      <vt:lpstr>电路</vt:lpstr>
      <vt:lpstr>Introduction——welcome to data structures 2014</vt:lpstr>
      <vt:lpstr>分组</vt:lpstr>
      <vt:lpstr>联系方式</vt:lpstr>
      <vt:lpstr>评分</vt:lpstr>
      <vt:lpstr>我的想法</vt:lpstr>
      <vt:lpstr>上机课安排</vt:lpstr>
      <vt:lpstr>bonus</vt:lpstr>
      <vt:lpstr>注意事项</vt:lpstr>
      <vt:lpstr>链接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MichaelXie</dc:creator>
  <cp:lastModifiedBy>MichaelXie</cp:lastModifiedBy>
  <cp:revision>77</cp:revision>
  <dcterms:created xsi:type="dcterms:W3CDTF">2014-03-14T14:47:37Z</dcterms:created>
  <dcterms:modified xsi:type="dcterms:W3CDTF">2014-03-14T15:27:46Z</dcterms:modified>
</cp:coreProperties>
</file>