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5852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 image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 image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 image/vidéo 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xime.tournier@inria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maxime.tournier@inria.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Compliant Plug-In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maxime.tournier@inria.fr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INRIA-DEMAR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r>
              <a:rPr lang="en" dirty="0"/>
              <a:t>and M. Nesme, B. Gilles, F. </a:t>
            </a:r>
            <a:r>
              <a:rPr lang="en" dirty="0" smtClean="0"/>
              <a:t>Faure</a:t>
            </a:r>
            <a:br>
              <a:rPr lang="en" dirty="0" smtClean="0"/>
            </a:br>
            <a:r>
              <a:rPr lang="en" sz="1600" i="1" dirty="0" smtClean="0">
                <a:solidFill>
                  <a:srgbClr val="CCFFCC"/>
                </a:solidFill>
              </a:rPr>
              <a:t>this document is licensed under </a:t>
            </a:r>
            <a:r>
              <a:rPr lang="en" sz="1600" i="1" dirty="0">
                <a:solidFill>
                  <a:srgbClr val="CCFFCC"/>
                </a:solidFill>
              </a:rPr>
              <a:t>CC 4.0 BY-SA</a:t>
            </a:r>
            <a:endParaRPr lang="en" sz="1600" i="1" dirty="0">
              <a:solidFill>
                <a:srgbClr val="CCFF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Constraints: KKT systems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3356200"/>
            <a:ext cx="8229600" cy="156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Holonomic constraint: 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Gradients :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Correction : 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24" y="1479152"/>
            <a:ext cx="7291951" cy="16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575" y="3584800"/>
            <a:ext cx="1434225" cy="40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4026500"/>
            <a:ext cx="1563947" cy="3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6625" y="4538475"/>
            <a:ext cx="1774526" cy="35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Elasticity: mapped stiffness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Mapping: </a:t>
            </a:r>
            <a:r>
              <a:rPr lang="en" i="1"/>
              <a:t>g(q)</a:t>
            </a:r>
            <a:br>
              <a:rPr lang="en" i="1"/>
            </a:br>
            <a:endParaRPr lang="en" i="1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Apply stiffness matrix </a:t>
            </a:r>
            <a:r>
              <a:rPr lang="en" i="1"/>
              <a:t>K</a:t>
            </a:r>
            <a:r>
              <a:rPr lang="en" i="1" baseline="-25000"/>
              <a:t>g</a:t>
            </a:r>
            <a:r>
              <a:rPr lang="en"/>
              <a:t> on mapped dofs </a:t>
            </a:r>
            <a:r>
              <a:rPr lang="en" i="1"/>
              <a:t>g(q) </a:t>
            </a:r>
            <a:br>
              <a:rPr lang="en" i="1"/>
            </a:br>
            <a:endParaRPr lang="en" i="1"/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Stiffness on </a:t>
            </a:r>
            <a:r>
              <a:rPr lang="en" i="1"/>
              <a:t>q</a:t>
            </a:r>
            <a:r>
              <a:rPr lang="en"/>
              <a:t> is: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49" y="4097375"/>
            <a:ext cx="6918900" cy="79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5064275" y="4520350"/>
            <a:ext cx="3070199" cy="0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Elasticity: compliant KKT system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2634900"/>
            <a:ext cx="8229600" cy="22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Compliance: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[Servin06]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Constraints: same system with </a:t>
            </a:r>
            <a:r>
              <a:rPr lang="en" i="1"/>
              <a:t>C = 0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99" y="1174349"/>
            <a:ext cx="6435201" cy="14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700" y="2819500"/>
            <a:ext cx="2498426" cy="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Assuming </a:t>
            </a:r>
            <a:r>
              <a:rPr lang="en" i="1"/>
              <a:t>H</a:t>
            </a:r>
            <a:r>
              <a:rPr lang="en"/>
              <a:t> is easily invertible: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“Regularized” constraint system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Smaller than KKT system !</a:t>
            </a:r>
          </a:p>
          <a:p>
            <a:pPr marL="914400" lvl="1" indent="-3810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Positive (semi-)definite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Schur Complement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4" y="2120398"/>
            <a:ext cx="8134850" cy="7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a nutshell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Constraint = stiff ForceField</a:t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Handle ForceFields as compliance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Easy transition towards very (very) stiff, </a:t>
            </a:r>
            <a:r>
              <a:rPr lang="en" i="1">
                <a:solidFill>
                  <a:schemeClr val="lt2"/>
                </a:solidFill>
              </a:rPr>
              <a:t>C </a:t>
            </a:r>
            <a:r>
              <a:rPr lang="en">
                <a:solidFill>
                  <a:schemeClr val="lt2"/>
                </a:solidFill>
              </a:rPr>
              <a:t>→ </a:t>
            </a:r>
            <a:r>
              <a:rPr lang="en" i="1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/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Numerical solves on KKT or Schur system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 Notes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Compliance API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BaseForceField</a:t>
            </a:r>
            <a:r>
              <a:rPr lang="en"/>
              <a:t> additions: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isCompliance()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BaseMatrix* getComplianceMatrix(...)</a:t>
            </a:r>
            <a:b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 now, complete KKT system assembly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Mapping J matrices </a:t>
            </a:r>
            <a:r>
              <a:rPr lang="en" u="sng">
                <a:solidFill>
                  <a:schemeClr val="lt2"/>
                </a:solidFill>
              </a:rPr>
              <a:t>must</a:t>
            </a:r>
            <a:r>
              <a:rPr lang="en">
                <a:solidFill>
                  <a:schemeClr val="lt2"/>
                </a:solidFill>
              </a:rPr>
              <a:t> be provided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Will probably change eventually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Not a lot to implement, don’t worry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19725" y="3666825"/>
            <a:ext cx="1776425" cy="1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Solvers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492200" y="2075200"/>
            <a:ext cx="1713299" cy="690000"/>
          </a:xfrm>
          <a:prstGeom prst="rect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OdeSolver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784500" y="2075200"/>
            <a:ext cx="1713299" cy="690000"/>
          </a:xfrm>
          <a:prstGeom prst="rect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KKTSolver</a:t>
            </a:r>
          </a:p>
        </p:txBody>
      </p:sp>
      <p:cxnSp>
        <p:nvCxnSpPr>
          <p:cNvPr id="139" name="Shape 139"/>
          <p:cNvCxnSpPr>
            <a:stCxn id="137" idx="3"/>
            <a:endCxn id="138" idx="1"/>
          </p:cNvCxnSpPr>
          <p:nvPr/>
        </p:nvCxnSpPr>
        <p:spPr>
          <a:xfrm>
            <a:off x="3205499" y="2420200"/>
            <a:ext cx="2579099" cy="0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3674125" y="1805025"/>
            <a:ext cx="1640699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AssembledSystem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095025" y="2929975"/>
            <a:ext cx="2579100" cy="9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Integration scheme</a:t>
            </a:r>
          </a:p>
          <a:p>
            <a:pPr marL="457200" lvl="0" indent="-3175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Constraint stabilization</a:t>
            </a:r>
          </a:p>
          <a:p>
            <a:pPr marL="457200" lvl="0" indent="-3175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...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358200" y="2929975"/>
            <a:ext cx="3100499" cy="9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Velocity / position correction</a:t>
            </a:r>
          </a:p>
          <a:p>
            <a:pPr marL="457200" lvl="0" indent="-3175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Lagrange multipliers</a:t>
            </a:r>
          </a:p>
          <a:p>
            <a:pPr marL="457200" lvl="0" indent="-3175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Numerical solvers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Direct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LDLT, … (courtesy of Eigen library)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Krylov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CG, MINRES</a:t>
            </a:r>
            <a:r>
              <a:rPr lang="en"/>
              <a:t/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Matrix-splitting</a:t>
            </a:r>
          </a:p>
          <a:p>
            <a:pPr marL="914400" lvl="1" indent="-3810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(block) Gauss-Seidel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(More) numerical solvers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Projected Gauss-Seidel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Unilateral/friction constraints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 CompliantDev (ask us):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[Silcowitz-Hansen10]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Speedup PGS + Fletcher-Reeves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[Otaduy09]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Friction + deformable, PGS variant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[Kaufman08]</a:t>
            </a:r>
          </a:p>
          <a:p>
            <a:pPr marL="1371600" lvl="2" indent="-3810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Staggered Projections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Theory</a:t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Implementation Notes</a:t>
            </a:r>
            <a:br>
              <a:rPr lang="en"/>
            </a:br>
            <a:endParaRPr lang="en"/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Compliant contacts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Two contact responses: 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Unilateral: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CompliantContact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Coulomb friction: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FrictionCompliantContact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(Only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CompliantContact</a:t>
            </a:r>
            <a:r>
              <a:rPr lang="en">
                <a:solidFill>
                  <a:schemeClr val="lt2"/>
                </a:solidFill>
              </a:rPr>
              <a:t> will remain)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Simply tell the ContactManager to use them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To get compliant contacts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Stabilization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 these next to a compliant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ForceField: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odesolver::Stabilization</a:t>
            </a:r>
            <a:b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AssembledSolver</a:t>
            </a:r>
            <a:r>
              <a:rPr lang="en"/>
              <a:t> for a stabilization pass: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stabilization=”true”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Schur complement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/>
              <a:t> component next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KKTSolver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Abstraction of </a:t>
            </a:r>
            <a:r>
              <a:rPr lang="en" i="1">
                <a:solidFill>
                  <a:schemeClr val="lt2"/>
                </a:solidFill>
              </a:rPr>
              <a:t>inv(H)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 i="1">
                <a:solidFill>
                  <a:schemeClr val="lt2"/>
                </a:solidFill>
              </a:rPr>
              <a:t>e.g.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DiagonalResponse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Naming sucks (we know)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Solvers will use optimized inverse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Library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Simplifies scene graph creation *a lot*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For mere mortals</a:t>
            </a:r>
            <a:r>
              <a:rPr lang="en"/>
              <a:t/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Rigid bodies + most classic kinematic joints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Typical examples: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Spherical joint + angular stiffness + damping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Angular limits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24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from a regular 2D mesh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Mesh vertices are point masses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 relative distances along the mesh edges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Apply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UniformCompliance</a:t>
            </a:r>
            <a:r>
              <a:rPr lang="en"/>
              <a:t> on relative distances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Cloths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25" y="3263950"/>
            <a:ext cx="2687624" cy="1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Articulated Chain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 parent/child rigid frames for the joint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RigidJoint(Multi)Mapping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= joint dofs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UniformCompliance</a:t>
            </a:r>
            <a:r>
              <a:rPr lang="en"/>
              <a:t> on translation part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[+Stabilization]</a:t>
            </a:r>
            <a:r>
              <a:rPr lang="en">
                <a:solidFill>
                  <a:schemeClr val="lt2"/>
                </a:solidFill>
              </a:rPr>
              <a:t> to avoid drift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800" y="1858625"/>
            <a:ext cx="2724924" cy="17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 contact point pairs, relative distances</a:t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Apply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UniformCompliance</a:t>
            </a:r>
            <a:r>
              <a:rPr lang="en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[+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Stabilization]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[+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Restitution]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 lang="en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Unilateral constraint: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 UnilateralConstraint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325" y="2836675"/>
            <a:ext cx="3219149" cy="20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Unified elasticity/constraint handling</a:t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(re)use mappings whenever possible</a:t>
            </a:r>
            <a:br>
              <a:rPr lang="en"/>
            </a:br>
            <a:endParaRPr lang="en"/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Minor modifications to existing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Lots of components !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Options would only make it worse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No “default” configuration 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Python helps *a lot*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Assembly = slow, but: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Simplified solver implementation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Generic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“easy” parallelization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Harmonize ForceFields/Constraints handling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(Re)use mappings as much as possible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Holonomic constraint = infinite stiffness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= zero </a:t>
            </a:r>
            <a:r>
              <a:rPr lang="en" i="1">
                <a:solidFill>
                  <a:schemeClr val="lt2"/>
                </a:solidFill>
              </a:rPr>
              <a:t>compliance</a:t>
            </a:r>
            <a:r>
              <a:rPr lang="en">
                <a:solidFill>
                  <a:schemeClr val="lt2"/>
                </a:solidFill>
              </a:rPr>
              <a:t/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Simplify constraint solvers, genericity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Plays along nicely with the Flexible plug-in</a:t>
            </a:r>
            <a:br>
              <a:rPr lang="en"/>
            </a:br>
            <a:endParaRPr lang="en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Currently under refactoring !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Cleaning !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Documentation ! yay !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Wait a couple of weeks before using :-)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Python &gt;&gt; XML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Wrap gory details into a nice user API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remarks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maxime.tournier@inria.fr</a:t>
            </a:r>
          </a:p>
          <a:p>
            <a:pPr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SoHuSim ANR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(Soft Human Simulation)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Human/environment mechanic interactions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Constrained mechanical systems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Rigid/deformable objects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Constraints: bilateral/unilateral/friction/…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Bi-phasic materials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Tendons, ligaments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00" y="193676"/>
            <a:ext cx="5324799" cy="11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Constraints in SOFA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Projective</a:t>
            </a:r>
          </a:p>
          <a:p>
            <a:pPr marL="914400" lvl="1" indent="-381000" rtl="0">
              <a:spcBef>
                <a:spcPts val="0"/>
              </a:spcBef>
              <a:buClr>
                <a:schemeClr val="accen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2"/>
                </a:solidFill>
              </a:rPr>
              <a:t>FixedConstraint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LMConstraints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constraintset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… ?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Compliant</a:t>
            </a:r>
          </a:p>
        </p:txBody>
      </p:sp>
      <p:grpSp>
        <p:nvGrpSpPr>
          <p:cNvPr id="50" name="Shape 50"/>
          <p:cNvGrpSpPr/>
          <p:nvPr/>
        </p:nvGrpSpPr>
        <p:grpSpPr>
          <a:xfrm>
            <a:off x="4052053" y="1318495"/>
            <a:ext cx="4925284" cy="3236306"/>
            <a:chOff x="4356975" y="1800612"/>
            <a:chExt cx="4191374" cy="2754537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6975" y="1800612"/>
              <a:ext cx="4191374" cy="2372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Shape 52"/>
            <p:cNvSpPr txBox="1"/>
            <p:nvPr/>
          </p:nvSpPr>
          <p:spPr>
            <a:xfrm>
              <a:off x="6092962" y="4145950"/>
              <a:ext cx="719400" cy="409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i="1">
                  <a:solidFill>
                    <a:srgbClr val="F3F3F3"/>
                  </a:solidFill>
                </a:rPr>
                <a:t>(xkcd)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Philosophy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Constraint = ForceField 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Very (very) stiff !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Mappings</a:t>
            </a:r>
            <a:r>
              <a:rPr lang="en"/>
              <a:t> do most of the work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No PlaneConstraint, LineConstraint, ...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Instead: PlaneNormalMapping, LineNormalMapping, … + stiff ForceField at the end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Factorize code whenever possible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in the ‘Flexible’ plug-in spirit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Very (very) stiff 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Stiffness matrix </a:t>
            </a:r>
            <a:r>
              <a:rPr lang="en" i="1"/>
              <a:t>K</a:t>
            </a:r>
            <a:r>
              <a:rPr lang="en"/>
              <a:t> → +∞ </a:t>
            </a:r>
          </a:p>
          <a:p>
            <a:pPr marL="914400" lvl="1" indent="-3810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lt2"/>
                </a:solidFill>
              </a:rPr>
              <a:t>Numerically instable</a:t>
            </a:r>
            <a:br>
              <a:rPr lang="en">
                <a:solidFill>
                  <a:schemeClr val="lt2"/>
                </a:solidFill>
              </a:rPr>
            </a:br>
            <a:endParaRPr lang="en">
              <a:solidFill>
                <a:schemeClr val="lt2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Compliance : </a:t>
            </a:r>
            <a:r>
              <a:rPr lang="en" i="1"/>
              <a:t>C = inv(K)</a:t>
            </a:r>
            <a:r>
              <a:rPr lang="en"/>
              <a:t> → </a:t>
            </a:r>
            <a:r>
              <a:rPr lang="en" i="1"/>
              <a:t>0</a:t>
            </a:r>
            <a:r>
              <a:rPr lang="en"/>
              <a:t/>
            </a:r>
            <a:br>
              <a:rPr lang="en"/>
            </a:br>
            <a:endParaRPr lang="en"/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Formulate dynamics using compliance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Theory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integration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Implicit linear velocity update: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 Typically: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374" y="2250150"/>
            <a:ext cx="3099250" cy="6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675" y="3497675"/>
            <a:ext cx="3957573" cy="42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899" y="4132125"/>
            <a:ext cx="2313525" cy="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395</Words>
  <Application>Microsoft Macintosh PowerPoint</Application>
  <PresentationFormat>Présentation à l'écran (16:9)</PresentationFormat>
  <Paragraphs>185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dark-gradient</vt:lpstr>
      <vt:lpstr>Compliant Plug-In</vt:lpstr>
      <vt:lpstr>Plan</vt:lpstr>
      <vt:lpstr>Introduction</vt:lpstr>
      <vt:lpstr>Context</vt:lpstr>
      <vt:lpstr>Constraints in SOFA</vt:lpstr>
      <vt:lpstr>Philosophy</vt:lpstr>
      <vt:lpstr>Very (very) stiff ?</vt:lpstr>
      <vt:lpstr>Theory</vt:lpstr>
      <vt:lpstr>Time integration</vt:lpstr>
      <vt:lpstr>Constraints: KKT systems</vt:lpstr>
      <vt:lpstr>Elasticity: mapped stiffness</vt:lpstr>
      <vt:lpstr>Elasticity: compliant KKT system</vt:lpstr>
      <vt:lpstr>Schur Complement</vt:lpstr>
      <vt:lpstr>In a nutshell</vt:lpstr>
      <vt:lpstr>Implementation Notes</vt:lpstr>
      <vt:lpstr>Compliance API</vt:lpstr>
      <vt:lpstr>Solvers</vt:lpstr>
      <vt:lpstr>Numerical solvers</vt:lpstr>
      <vt:lpstr>(More) numerical solvers</vt:lpstr>
      <vt:lpstr>Compliant contacts</vt:lpstr>
      <vt:lpstr>Stabilization</vt:lpstr>
      <vt:lpstr>Use Schur complement</vt:lpstr>
      <vt:lpstr>Python Library</vt:lpstr>
      <vt:lpstr>Examples</vt:lpstr>
      <vt:lpstr>Cloths</vt:lpstr>
      <vt:lpstr>Articulated Chain</vt:lpstr>
      <vt:lpstr>Contacts</vt:lpstr>
      <vt:lpstr>Discussion</vt:lpstr>
      <vt:lpstr>Discussion</vt:lpstr>
      <vt:lpstr>Final remarks</vt:lpstr>
      <vt:lpstr>Thank you 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Compliant Plug-In</dc:title>
  <dc:subject/>
  <dc:creator/>
  <cp:keywords/>
  <dc:description/>
  <cp:lastModifiedBy>Francois</cp:lastModifiedBy>
  <cp:revision>3</cp:revision>
  <dcterms:modified xsi:type="dcterms:W3CDTF">2015-04-22T14:56:30Z</dcterms:modified>
  <cp:category/>
</cp:coreProperties>
</file>