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3" r:id="rId7"/>
    <p:sldId id="266"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44" autoAdjust="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jpe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image" Target="../media/image1.jpeg"/><Relationship Id="rId2" Type="http://schemas.openxmlformats.org/officeDocument/2006/relationships/tags" Target="../tags/tag102.xml"/><Relationship Id="rId16" Type="http://schemas.openxmlformats.org/officeDocument/2006/relationships/slideMaster" Target="../slideMasters/slideMaster1.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tags" Target="../tags/tag11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slideMaster" Target="../slideMasters/slideMaster1.xml"/><Relationship Id="rId4" Type="http://schemas.openxmlformats.org/officeDocument/2006/relationships/tags" Target="../tags/tag119.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slideMaster" Target="../slideMasters/slideMaster1.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slideMaster" Target="../slideMasters/slideMaster1.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slideMaster" Target="../slideMasters/slideMaster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slideMaster" Target="../slideMasters/slideMaster1.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tags" Target="../tags/tag192.xml"/><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tags" Target="../tags/tag191.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tags" Target="../tags/tag190.xml"/><Relationship Id="rId5" Type="http://schemas.openxmlformats.org/officeDocument/2006/relationships/tags" Target="../tags/tag184.xml"/><Relationship Id="rId15" Type="http://schemas.openxmlformats.org/officeDocument/2006/relationships/slideMaster" Target="../slideMasters/slideMaster1.xml"/><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1.jpe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Master" Target="../slideMasters/slideMaster1.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slideMaster" Target="../slideMasters/slideMaster1.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9.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media/image2.jpeg"/><Relationship Id="rId5" Type="http://schemas.openxmlformats.org/officeDocument/2006/relationships/tags" Target="../tags/tag66.xml"/><Relationship Id="rId10" Type="http://schemas.openxmlformats.org/officeDocument/2006/relationships/slideMaster" Target="../slideMasters/slideMaster1.xml"/><Relationship Id="rId4" Type="http://schemas.openxmlformats.org/officeDocument/2006/relationships/tags" Target="../tags/tag65.xml"/><Relationship Id="rId9" Type="http://schemas.openxmlformats.org/officeDocument/2006/relationships/tags" Target="../tags/tag7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slideMaster" Target="../slideMasters/slideMaster1.xml"/><Relationship Id="rId5" Type="http://schemas.openxmlformats.org/officeDocument/2006/relationships/tags" Target="../tags/tag7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10" Type="http://schemas.openxmlformats.org/officeDocument/2006/relationships/slideMaster" Target="../slideMasters/slideMaster1.xml"/><Relationship Id="rId4" Type="http://schemas.openxmlformats.org/officeDocument/2006/relationships/tags" Target="../tags/tag87.xml"/><Relationship Id="rId9" Type="http://schemas.openxmlformats.org/officeDocument/2006/relationships/tags" Target="../tags/tag9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userDrawn="1">
            <p:custDataLst>
              <p:tags r:id="rId1"/>
            </p:custDataLst>
          </p:nvPr>
        </p:nvPicPr>
        <p:blipFill rotWithShape="1">
          <a:blip r:embed="rId13"/>
          <a:srcRect/>
          <a:stretch>
            <a:fillRect/>
          </a:stretch>
        </p:blipFill>
        <p:spPr>
          <a:xfrm>
            <a:off x="-6" y="1"/>
            <a:ext cx="8810248" cy="6857999"/>
          </a:xfrm>
          <a:custGeom>
            <a:avLst/>
            <a:gdLst>
              <a:gd name="connsiteX0" fmla="*/ 0 w 9372603"/>
              <a:gd name="connsiteY0" fmla="*/ 0 h 6858000"/>
              <a:gd name="connsiteX1" fmla="*/ 9372603 w 9372603"/>
              <a:gd name="connsiteY1" fmla="*/ 0 h 6858000"/>
              <a:gd name="connsiteX2" fmla="*/ 4803656 w 9372603"/>
              <a:gd name="connsiteY2" fmla="*/ 4058544 h 6858000"/>
              <a:gd name="connsiteX3" fmla="*/ 8086038 w 9372603"/>
              <a:gd name="connsiteY3" fmla="*/ 6858000 h 6858000"/>
              <a:gd name="connsiteX4" fmla="*/ 0 w 937260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603" h="6858000">
                <a:moveTo>
                  <a:pt x="0" y="0"/>
                </a:moveTo>
                <a:lnTo>
                  <a:pt x="9372603" y="0"/>
                </a:lnTo>
                <a:lnTo>
                  <a:pt x="4803656" y="4058544"/>
                </a:lnTo>
                <a:lnTo>
                  <a:pt x="8086038" y="6858000"/>
                </a:lnTo>
                <a:lnTo>
                  <a:pt x="0" y="6858000"/>
                </a:lnTo>
                <a:close/>
              </a:path>
            </a:pathLst>
          </a:custGeom>
        </p:spPr>
      </p:pic>
      <p:sp>
        <p:nvSpPr>
          <p:cNvPr id="11" name="等腰三角形 10"/>
          <p:cNvSpPr/>
          <p:nvPr userDrawn="1">
            <p:custDataLst>
              <p:tags r:id="rId2"/>
            </p:custDataLst>
          </p:nvPr>
        </p:nvSpPr>
        <p:spPr>
          <a:xfrm rot="10800000">
            <a:off x="-6" y="-2"/>
            <a:ext cx="7605262" cy="5382230"/>
          </a:xfrm>
          <a:prstGeom prst="triangle">
            <a:avLst>
              <a:gd name="adj" fmla="val 100000"/>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3"/>
            </p:custDataLst>
          </p:nvPr>
        </p:nvSpPr>
        <p:spPr>
          <a:xfrm rot="10800000">
            <a:off x="-20" y="-1"/>
            <a:ext cx="8810262" cy="4256590"/>
          </a:xfrm>
          <a:custGeom>
            <a:avLst/>
            <a:gdLst>
              <a:gd name="connsiteX0" fmla="*/ 9372618 w 9372618"/>
              <a:gd name="connsiteY0" fmla="*/ 4256591 h 4256591"/>
              <a:gd name="connsiteX1" fmla="*/ 0 w 9372618"/>
              <a:gd name="connsiteY1" fmla="*/ 4256591 h 4256591"/>
              <a:gd name="connsiteX2" fmla="*/ 4760943 w 9372618"/>
              <a:gd name="connsiteY2" fmla="*/ 0 h 4256591"/>
              <a:gd name="connsiteX3" fmla="*/ 9372618 w 9372618"/>
              <a:gd name="connsiteY3" fmla="*/ 2839622 h 4256591"/>
            </a:gdLst>
            <a:ahLst/>
            <a:cxnLst>
              <a:cxn ang="0">
                <a:pos x="connsiteX0" y="connsiteY0"/>
              </a:cxn>
              <a:cxn ang="0">
                <a:pos x="connsiteX1" y="connsiteY1"/>
              </a:cxn>
              <a:cxn ang="0">
                <a:pos x="connsiteX2" y="connsiteY2"/>
              </a:cxn>
              <a:cxn ang="0">
                <a:pos x="connsiteX3" y="connsiteY3"/>
              </a:cxn>
            </a:cxnLst>
            <a:rect l="l" t="t" r="r" b="b"/>
            <a:pathLst>
              <a:path w="9372618" h="4256591">
                <a:moveTo>
                  <a:pt x="9372618" y="4256591"/>
                </a:moveTo>
                <a:lnTo>
                  <a:pt x="0" y="4256591"/>
                </a:lnTo>
                <a:lnTo>
                  <a:pt x="4760943" y="0"/>
                </a:lnTo>
                <a:lnTo>
                  <a:pt x="9372618" y="2839622"/>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4"/>
            </p:custDataLst>
          </p:nvPr>
        </p:nvSpPr>
        <p:spPr>
          <a:xfrm>
            <a:off x="-1" y="3429000"/>
            <a:ext cx="7605263" cy="3428999"/>
          </a:xfrm>
          <a:prstGeom prst="triangle">
            <a:avLst>
              <a:gd name="adj" fmla="val 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5"/>
            </p:custDataLst>
          </p:nvPr>
        </p:nvSpPr>
        <p:spPr>
          <a:xfrm rot="10800000">
            <a:off x="-3" y="0"/>
            <a:ext cx="7605262" cy="4053840"/>
          </a:xfrm>
          <a:prstGeom prst="triangle">
            <a:avLst>
              <a:gd name="adj" fmla="val 100000"/>
            </a:avLst>
          </a:prstGeom>
          <a:solidFill>
            <a:schemeClr val="accent1">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6"/>
            </p:custDataLst>
          </p:nvPr>
        </p:nvSpPr>
        <p:spPr>
          <a:xfrm>
            <a:off x="6630558" y="3971466"/>
            <a:ext cx="4878006" cy="45719"/>
          </a:xfrm>
          <a:prstGeom prst="rect">
            <a:avLst/>
          </a:prstGeom>
          <a:solidFill>
            <a:schemeClr val="accent1"/>
          </a:solidFill>
          <a:ln>
            <a:noFill/>
          </a:ln>
          <a:effectLst>
            <a:outerShdw blurRad="76200" dist="76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7"/>
            </p:custDataLst>
          </p:nvPr>
        </p:nvSpPr>
        <p:spPr>
          <a:xfrm>
            <a:off x="6630557" y="2179319"/>
            <a:ext cx="4878007" cy="1724057"/>
          </a:xfrm>
        </p:spPr>
        <p:txBody>
          <a:bodyPr lIns="90000" tIns="46800" rIns="90000" bIns="0" anchor="b" anchorCtr="0">
            <a:normAutofit/>
          </a:bodyPr>
          <a:lstStyle>
            <a:lvl1pPr algn="ctr">
              <a:defRPr sz="4300" b="0" i="0" u="none" spc="600"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8"/>
            </p:custDataLst>
          </p:nvPr>
        </p:nvSpPr>
        <p:spPr>
          <a:xfrm>
            <a:off x="6630558" y="4085275"/>
            <a:ext cx="4878006" cy="716135"/>
          </a:xfrm>
        </p:spPr>
        <p:txBody>
          <a:bodyPr lIns="90000" tIns="0" rIns="90000" bIns="46800">
            <a:normAutofit/>
          </a:bodyPr>
          <a:lstStyle>
            <a:lvl1pPr marL="0" indent="0" algn="ctr" eaLnBrk="1" fontAlgn="auto" latinLnBrk="0" hangingPunct="1">
              <a:lnSpc>
                <a:spcPct val="100000"/>
              </a:lnSpc>
              <a:buNone/>
              <a:defRPr sz="2400" u="none" strike="noStrike" kern="1200" cap="none" spc="6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t>2021-12-21</a:t>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0785860" y="5840491"/>
            <a:ext cx="1406140" cy="1017509"/>
            <a:chOff x="5363904" y="3046397"/>
            <a:chExt cx="689466" cy="498909"/>
          </a:xfrm>
        </p:grpSpPr>
        <p:sp>
          <p:nvSpPr>
            <p:cNvPr id="8" name="等腰三角形 7"/>
            <p:cNvSpPr/>
            <p:nvPr>
              <p:custDataLst>
                <p:tags r:id="rId6"/>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7"/>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8"/>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5" name="矩形 14"/>
          <p:cNvSpPr/>
          <p:nvPr userDrawn="1">
            <p:custDataLst>
              <p:tags r:id="rId1"/>
            </p:custDataLst>
          </p:nvPr>
        </p:nvSpPr>
        <p:spPr>
          <a:xfrm>
            <a:off x="6630558" y="3834306"/>
            <a:ext cx="4878006" cy="45719"/>
          </a:xfrm>
          <a:prstGeom prst="rect">
            <a:avLst/>
          </a:prstGeom>
          <a:solidFill>
            <a:schemeClr val="accent1"/>
          </a:solidFill>
          <a:ln>
            <a:noFill/>
          </a:ln>
          <a:effectLst>
            <a:outerShdw blurRad="76200" dist="76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custDataLst>
              <p:tags r:id="rId2"/>
            </p:custDataLst>
          </p:nvPr>
        </p:nvGrpSpPr>
        <p:grpSpPr>
          <a:xfrm>
            <a:off x="-20" y="-2"/>
            <a:ext cx="8810281" cy="6858002"/>
            <a:chOff x="-20" y="-3"/>
            <a:chExt cx="9372638" cy="6858003"/>
          </a:xfrm>
        </p:grpSpPr>
        <p:pic>
          <p:nvPicPr>
            <p:cNvPr id="7" name="图片 6"/>
            <p:cNvPicPr>
              <a:picLocks noChangeAspect="1"/>
            </p:cNvPicPr>
            <p:nvPr>
              <p:custDataLst>
                <p:tags r:id="rId8"/>
              </p:custDataLst>
            </p:nvPr>
          </p:nvPicPr>
          <p:blipFill rotWithShape="1">
            <a:blip r:embed="rId17"/>
            <a:srcRect/>
            <a:stretch>
              <a:fillRect/>
            </a:stretch>
          </p:blipFill>
          <p:spPr>
            <a:xfrm>
              <a:off x="-5" y="0"/>
              <a:ext cx="9372603" cy="6858000"/>
            </a:xfrm>
            <a:custGeom>
              <a:avLst/>
              <a:gdLst>
                <a:gd name="connsiteX0" fmla="*/ 0 w 9372603"/>
                <a:gd name="connsiteY0" fmla="*/ 0 h 6858000"/>
                <a:gd name="connsiteX1" fmla="*/ 9372603 w 9372603"/>
                <a:gd name="connsiteY1" fmla="*/ 0 h 6858000"/>
                <a:gd name="connsiteX2" fmla="*/ 4803656 w 9372603"/>
                <a:gd name="connsiteY2" fmla="*/ 4058544 h 6858000"/>
                <a:gd name="connsiteX3" fmla="*/ 8086038 w 9372603"/>
                <a:gd name="connsiteY3" fmla="*/ 6858000 h 6858000"/>
                <a:gd name="connsiteX4" fmla="*/ 0 w 937260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603" h="6858000">
                  <a:moveTo>
                    <a:pt x="0" y="0"/>
                  </a:moveTo>
                  <a:lnTo>
                    <a:pt x="9372603" y="0"/>
                  </a:lnTo>
                  <a:lnTo>
                    <a:pt x="4803656" y="4058544"/>
                  </a:lnTo>
                  <a:lnTo>
                    <a:pt x="8086038" y="6858000"/>
                  </a:lnTo>
                  <a:lnTo>
                    <a:pt x="0" y="6858000"/>
                  </a:lnTo>
                  <a:close/>
                </a:path>
              </a:pathLst>
            </a:custGeom>
          </p:spPr>
        </p:pic>
        <p:sp>
          <p:nvSpPr>
            <p:cNvPr id="8" name="等腰三角形 7"/>
            <p:cNvSpPr/>
            <p:nvPr>
              <p:custDataLst>
                <p:tags r:id="rId9"/>
              </p:custDataLst>
            </p:nvPr>
          </p:nvSpPr>
          <p:spPr>
            <a:xfrm>
              <a:off x="0" y="0"/>
              <a:ext cx="8090704" cy="6858000"/>
            </a:xfrm>
            <a:prstGeom prst="triangle">
              <a:avLst>
                <a:gd name="adj" fmla="val 0"/>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10"/>
              </p:custDataLst>
            </p:nvPr>
          </p:nvSpPr>
          <p:spPr>
            <a:xfrm rot="10800000">
              <a:off x="-5" y="-3"/>
              <a:ext cx="8090703" cy="5382231"/>
            </a:xfrm>
            <a:prstGeom prst="triangle">
              <a:avLst>
                <a:gd name="adj" fmla="val 100000"/>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11"/>
              </p:custDataLst>
            </p:nvPr>
          </p:nvSpPr>
          <p:spPr>
            <a:xfrm rot="10800000">
              <a:off x="-20" y="-2"/>
              <a:ext cx="9372618" cy="4256591"/>
            </a:xfrm>
            <a:custGeom>
              <a:avLst/>
              <a:gdLst>
                <a:gd name="connsiteX0" fmla="*/ 9372618 w 9372618"/>
                <a:gd name="connsiteY0" fmla="*/ 4256591 h 4256591"/>
                <a:gd name="connsiteX1" fmla="*/ 0 w 9372618"/>
                <a:gd name="connsiteY1" fmla="*/ 4256591 h 4256591"/>
                <a:gd name="connsiteX2" fmla="*/ 4760943 w 9372618"/>
                <a:gd name="connsiteY2" fmla="*/ 0 h 4256591"/>
                <a:gd name="connsiteX3" fmla="*/ 9372618 w 9372618"/>
                <a:gd name="connsiteY3" fmla="*/ 2839622 h 4256591"/>
              </a:gdLst>
              <a:ahLst/>
              <a:cxnLst>
                <a:cxn ang="0">
                  <a:pos x="connsiteX0" y="connsiteY0"/>
                </a:cxn>
                <a:cxn ang="0">
                  <a:pos x="connsiteX1" y="connsiteY1"/>
                </a:cxn>
                <a:cxn ang="0">
                  <a:pos x="connsiteX2" y="connsiteY2"/>
                </a:cxn>
                <a:cxn ang="0">
                  <a:pos x="connsiteX3" y="connsiteY3"/>
                </a:cxn>
              </a:cxnLst>
              <a:rect l="l" t="t" r="r" b="b"/>
              <a:pathLst>
                <a:path w="9372618" h="4256591">
                  <a:moveTo>
                    <a:pt x="9372618" y="4256591"/>
                  </a:moveTo>
                  <a:lnTo>
                    <a:pt x="0" y="4256591"/>
                  </a:lnTo>
                  <a:lnTo>
                    <a:pt x="4760943" y="0"/>
                  </a:lnTo>
                  <a:lnTo>
                    <a:pt x="9372618" y="2839622"/>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12"/>
              </p:custDataLst>
            </p:nvPr>
          </p:nvSpPr>
          <p:spPr>
            <a:xfrm>
              <a:off x="0" y="3429000"/>
              <a:ext cx="8090704" cy="3428999"/>
            </a:xfrm>
            <a:prstGeom prst="triangle">
              <a:avLst>
                <a:gd name="adj" fmla="val 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13"/>
              </p:custDataLst>
            </p:nvPr>
          </p:nvSpPr>
          <p:spPr>
            <a:xfrm>
              <a:off x="-12" y="5289630"/>
              <a:ext cx="8090703" cy="1568369"/>
            </a:xfrm>
            <a:prstGeom prst="triangle">
              <a:avLst>
                <a:gd name="adj" fmla="val 0"/>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14"/>
              </p:custDataLst>
            </p:nvPr>
          </p:nvSpPr>
          <p:spPr>
            <a:xfrm rot="10800000">
              <a:off x="-2" y="-1"/>
              <a:ext cx="8090703" cy="4053841"/>
            </a:xfrm>
            <a:prstGeom prst="triangle">
              <a:avLst>
                <a:gd name="adj" fmla="val 100000"/>
              </a:avLst>
            </a:prstGeom>
            <a:solidFill>
              <a:schemeClr val="accent1">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custDataLst>
                <p:tags r:id="rId15"/>
              </p:custDataLst>
            </p:nvPr>
          </p:nvSpPr>
          <p:spPr>
            <a:xfrm rot="10800000">
              <a:off x="0" y="-2"/>
              <a:ext cx="9372618" cy="4256591"/>
            </a:xfrm>
            <a:custGeom>
              <a:avLst/>
              <a:gdLst>
                <a:gd name="connsiteX0" fmla="*/ 9372618 w 9372618"/>
                <a:gd name="connsiteY0" fmla="*/ 4256591 h 4256591"/>
                <a:gd name="connsiteX1" fmla="*/ 0 w 9372618"/>
                <a:gd name="connsiteY1" fmla="*/ 4256591 h 4256591"/>
                <a:gd name="connsiteX2" fmla="*/ 4760943 w 9372618"/>
                <a:gd name="connsiteY2" fmla="*/ 0 h 4256591"/>
                <a:gd name="connsiteX3" fmla="*/ 9372618 w 9372618"/>
                <a:gd name="connsiteY3" fmla="*/ 2839622 h 4256591"/>
              </a:gdLst>
              <a:ahLst/>
              <a:cxnLst>
                <a:cxn ang="0">
                  <a:pos x="connsiteX0" y="connsiteY0"/>
                </a:cxn>
                <a:cxn ang="0">
                  <a:pos x="connsiteX1" y="connsiteY1"/>
                </a:cxn>
                <a:cxn ang="0">
                  <a:pos x="connsiteX2" y="connsiteY2"/>
                </a:cxn>
                <a:cxn ang="0">
                  <a:pos x="connsiteX3" y="connsiteY3"/>
                </a:cxn>
              </a:cxnLst>
              <a:rect l="l" t="t" r="r" b="b"/>
              <a:pathLst>
                <a:path w="9372618" h="4256591">
                  <a:moveTo>
                    <a:pt x="9372618" y="4256591"/>
                  </a:moveTo>
                  <a:lnTo>
                    <a:pt x="0" y="4256591"/>
                  </a:lnTo>
                  <a:lnTo>
                    <a:pt x="4760943" y="0"/>
                  </a:lnTo>
                  <a:lnTo>
                    <a:pt x="9372618" y="2839622"/>
                  </a:lnTo>
                  <a:close/>
                </a:path>
              </a:pathLst>
            </a:cu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3"/>
            </p:custDataLst>
          </p:nvPr>
        </p:nvSpPr>
        <p:spPr>
          <a:xfrm>
            <a:off x="6531499" y="2735495"/>
            <a:ext cx="5077910" cy="1009871"/>
          </a:xfrm>
        </p:spPr>
        <p:txBody>
          <a:bodyPr vert="horz" lIns="90000" tIns="46800" rIns="90000" bIns="0" rtlCol="0" anchor="b" anchorCtr="0">
            <a:normAutofit/>
          </a:bodyPr>
          <a:lstStyle>
            <a:lvl1pPr marL="0" marR="0" algn="dist"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75000"/>
                    <a:lumOff val="2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
        <p:nvSpPr>
          <p:cNvPr id="19" name="文本占位符 18"/>
          <p:cNvSpPr>
            <a:spLocks noGrp="1"/>
          </p:cNvSpPr>
          <p:nvPr>
            <p:ph type="body" sz="quarter" idx="13" hasCustomPrompt="1"/>
            <p:custDataLst>
              <p:tags r:id="rId7"/>
            </p:custDataLst>
          </p:nvPr>
        </p:nvSpPr>
        <p:spPr>
          <a:xfrm>
            <a:off x="6531499" y="3948114"/>
            <a:ext cx="5077910" cy="700577"/>
          </a:xfrm>
        </p:spPr>
        <p:txBody>
          <a:bodyPr lIns="90000" rIns="90000" bIns="46800"/>
          <a:lstStyle>
            <a:lvl1pPr marL="0" indent="0">
              <a:buNone/>
              <a:defRPr baseline="0">
                <a:solidFill>
                  <a:schemeClr val="tx1">
                    <a:lumMod val="75000"/>
                    <a:lumOff val="25000"/>
                  </a:schemeClr>
                </a:solidFill>
                <a:latin typeface="Arial" panose="020B0604020202020204" pitchFamily="34" charset="0"/>
              </a:defRPr>
            </a:lvl1pPr>
          </a:lstStyle>
          <a:p>
            <a:pPr lvl="0"/>
            <a:r>
              <a:rPr lang="zh-CN" altLang="en-US" dirty="0"/>
              <a:t>单击此处编辑文本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custDataLst>
              <p:tags r:id="rId2"/>
            </p:custDataLst>
          </p:nvPr>
        </p:nvGrpSpPr>
        <p:grpSpPr>
          <a:xfrm>
            <a:off x="10378440" y="5545455"/>
            <a:ext cx="1813560" cy="1312545"/>
            <a:chOff x="5363904" y="3046397"/>
            <a:chExt cx="689466" cy="498909"/>
          </a:xfrm>
        </p:grpSpPr>
        <p:sp>
          <p:nvSpPr>
            <p:cNvPr id="10" name="等腰三角形 9"/>
            <p:cNvSpPr/>
            <p:nvPr>
              <p:custDataLst>
                <p:tags r:id="rId12"/>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13"/>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14"/>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3"/>
            </p:custDataLst>
          </p:nvPr>
        </p:nvGrpSpPr>
        <p:grpSpPr>
          <a:xfrm rot="10800000">
            <a:off x="0" y="0"/>
            <a:ext cx="1813560" cy="1312545"/>
            <a:chOff x="5363904" y="3046397"/>
            <a:chExt cx="689466" cy="498909"/>
          </a:xfrm>
        </p:grpSpPr>
        <p:sp>
          <p:nvSpPr>
            <p:cNvPr id="14" name="等腰三角形 13"/>
            <p:cNvSpPr/>
            <p:nvPr>
              <p:custDataLst>
                <p:tags r:id="rId9"/>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10"/>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11"/>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0" name="组合 9"/>
          <p:cNvGrpSpPr/>
          <p:nvPr userDrawn="1">
            <p:custDataLst>
              <p:tags r:id="rId2"/>
            </p:custDataLst>
          </p:nvPr>
        </p:nvGrpSpPr>
        <p:grpSpPr>
          <a:xfrm rot="10800000" flipV="1">
            <a:off x="-2" y="5764192"/>
            <a:ext cx="3472405" cy="1093808"/>
            <a:chOff x="5363904" y="3046397"/>
            <a:chExt cx="689466" cy="498909"/>
          </a:xfrm>
        </p:grpSpPr>
        <p:sp>
          <p:nvSpPr>
            <p:cNvPr id="11" name="等腰三角形 10"/>
            <p:cNvSpPr/>
            <p:nvPr>
              <p:custDataLst>
                <p:tags r:id="rId9"/>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10"/>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11"/>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2"/>
            </p:custDataLst>
          </p:nvPr>
        </p:nvGrpSpPr>
        <p:grpSpPr>
          <a:xfrm rot="10800000">
            <a:off x="0" y="-1"/>
            <a:ext cx="2804160" cy="1036321"/>
            <a:chOff x="5363904" y="3046397"/>
            <a:chExt cx="689466" cy="498909"/>
          </a:xfrm>
        </p:grpSpPr>
        <p:sp>
          <p:nvSpPr>
            <p:cNvPr id="12" name="等腰三角形 11"/>
            <p:cNvSpPr/>
            <p:nvPr>
              <p:custDataLst>
                <p:tags r:id="rId9"/>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10"/>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11"/>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0" name="组合 9"/>
          <p:cNvGrpSpPr/>
          <p:nvPr userDrawn="1">
            <p:custDataLst>
              <p:tags r:id="rId2"/>
            </p:custDataLst>
          </p:nvPr>
        </p:nvGrpSpPr>
        <p:grpSpPr>
          <a:xfrm rot="10800000">
            <a:off x="0" y="-1"/>
            <a:ext cx="2804160" cy="1036321"/>
            <a:chOff x="5363904" y="3046397"/>
            <a:chExt cx="689466" cy="498909"/>
          </a:xfrm>
        </p:grpSpPr>
        <p:sp>
          <p:nvSpPr>
            <p:cNvPr id="11" name="等腰三角形 10"/>
            <p:cNvSpPr/>
            <p:nvPr>
              <p:custDataLst>
                <p:tags r:id="rId9"/>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10"/>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11"/>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2"/>
            </p:custDataLst>
          </p:nvPr>
        </p:nvGrpSpPr>
        <p:grpSpPr>
          <a:xfrm>
            <a:off x="10785860" y="5840491"/>
            <a:ext cx="1406140" cy="1017509"/>
            <a:chOff x="5363904" y="3046397"/>
            <a:chExt cx="689466" cy="498909"/>
          </a:xfrm>
        </p:grpSpPr>
        <p:sp>
          <p:nvSpPr>
            <p:cNvPr id="14" name="等腰三角形 13"/>
            <p:cNvSpPr/>
            <p:nvPr>
              <p:custDataLst>
                <p:tags r:id="rId11"/>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12"/>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13"/>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8" name="组合 7"/>
          <p:cNvGrpSpPr/>
          <p:nvPr userDrawn="1">
            <p:custDataLst>
              <p:tags r:id="rId2"/>
            </p:custDataLst>
          </p:nvPr>
        </p:nvGrpSpPr>
        <p:grpSpPr>
          <a:xfrm rot="10800000">
            <a:off x="0" y="0"/>
            <a:ext cx="3622675" cy="2621280"/>
            <a:chOff x="5363904" y="3046397"/>
            <a:chExt cx="689466" cy="498909"/>
          </a:xfrm>
        </p:grpSpPr>
        <p:sp>
          <p:nvSpPr>
            <p:cNvPr id="9" name="等腰三角形 8"/>
            <p:cNvSpPr/>
            <p:nvPr>
              <p:custDataLst>
                <p:tags r:id="rId12"/>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13"/>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14"/>
              </p:custDataLst>
            </p:nvPr>
          </p:nvSpPr>
          <p:spPr>
            <a:xfrm>
              <a:off x="5363904" y="3329940"/>
              <a:ext cx="689465" cy="215366"/>
            </a:xfrm>
            <a:prstGeom prst="triangle">
              <a:avLst>
                <a:gd name="adj" fmla="val 100000"/>
              </a:avLst>
            </a:prstGeom>
            <a:solidFill>
              <a:schemeClr val="accent1">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3"/>
            </p:custDataLst>
          </p:nvPr>
        </p:nvGrpSpPr>
        <p:grpSpPr>
          <a:xfrm>
            <a:off x="8569325" y="4236720"/>
            <a:ext cx="3622675" cy="2621280"/>
            <a:chOff x="5363904" y="3046397"/>
            <a:chExt cx="689466" cy="498909"/>
          </a:xfrm>
        </p:grpSpPr>
        <p:sp>
          <p:nvSpPr>
            <p:cNvPr id="14" name="等腰三角形 13"/>
            <p:cNvSpPr/>
            <p:nvPr>
              <p:custDataLst>
                <p:tags r:id="rId9"/>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10"/>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11"/>
              </p:custDataLst>
            </p:nvPr>
          </p:nvSpPr>
          <p:spPr>
            <a:xfrm>
              <a:off x="5363904" y="3329940"/>
              <a:ext cx="689465" cy="215366"/>
            </a:xfrm>
            <a:prstGeom prst="triangle">
              <a:avLst>
                <a:gd name="adj" fmla="val 100000"/>
              </a:avLst>
            </a:prstGeom>
            <a:solidFill>
              <a:schemeClr val="accent1">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0785860" y="5840491"/>
            <a:ext cx="1406140" cy="1017509"/>
            <a:chOff x="5363904" y="3046397"/>
            <a:chExt cx="689466" cy="498909"/>
          </a:xfrm>
        </p:grpSpPr>
        <p:sp>
          <p:nvSpPr>
            <p:cNvPr id="8" name="等腰三角形 7"/>
            <p:cNvSpPr/>
            <p:nvPr>
              <p:custDataLst>
                <p:tags r:id="rId7"/>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8"/>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9"/>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custDataLst>
              <p:tags r:id="rId1"/>
            </p:custDataLst>
          </p:nvPr>
        </p:nvPicPr>
        <p:blipFill rotWithShape="1">
          <a:blip r:embed="rId15"/>
          <a:srcRect/>
          <a:stretch>
            <a:fillRect/>
          </a:stretch>
        </p:blipFill>
        <p:spPr>
          <a:xfrm>
            <a:off x="-6" y="1"/>
            <a:ext cx="8810248" cy="6857999"/>
          </a:xfrm>
          <a:custGeom>
            <a:avLst/>
            <a:gdLst>
              <a:gd name="connsiteX0" fmla="*/ 0 w 9372603"/>
              <a:gd name="connsiteY0" fmla="*/ 0 h 6858000"/>
              <a:gd name="connsiteX1" fmla="*/ 9372603 w 9372603"/>
              <a:gd name="connsiteY1" fmla="*/ 0 h 6858000"/>
              <a:gd name="connsiteX2" fmla="*/ 4803656 w 9372603"/>
              <a:gd name="connsiteY2" fmla="*/ 4058544 h 6858000"/>
              <a:gd name="connsiteX3" fmla="*/ 8086038 w 9372603"/>
              <a:gd name="connsiteY3" fmla="*/ 6858000 h 6858000"/>
              <a:gd name="connsiteX4" fmla="*/ 0 w 937260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603" h="6858000">
                <a:moveTo>
                  <a:pt x="0" y="0"/>
                </a:moveTo>
                <a:lnTo>
                  <a:pt x="9372603" y="0"/>
                </a:lnTo>
                <a:lnTo>
                  <a:pt x="4803656" y="4058544"/>
                </a:lnTo>
                <a:lnTo>
                  <a:pt x="8086038" y="6858000"/>
                </a:lnTo>
                <a:lnTo>
                  <a:pt x="0" y="6858000"/>
                </a:lnTo>
                <a:close/>
              </a:path>
            </a:pathLst>
          </a:custGeom>
        </p:spPr>
      </p:pic>
      <p:sp>
        <p:nvSpPr>
          <p:cNvPr id="15" name="矩形 14"/>
          <p:cNvSpPr/>
          <p:nvPr userDrawn="1">
            <p:custDataLst>
              <p:tags r:id="rId2"/>
            </p:custDataLst>
          </p:nvPr>
        </p:nvSpPr>
        <p:spPr>
          <a:xfrm>
            <a:off x="6630558" y="3834306"/>
            <a:ext cx="4878006" cy="45719"/>
          </a:xfrm>
          <a:prstGeom prst="rect">
            <a:avLst/>
          </a:prstGeom>
          <a:solidFill>
            <a:schemeClr val="accent1"/>
          </a:solidFill>
          <a:ln>
            <a:noFill/>
          </a:ln>
          <a:effectLst>
            <a:outerShdw blurRad="76200" dist="76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custDataLst>
              <p:tags r:id="rId3"/>
            </p:custDataLst>
          </p:nvPr>
        </p:nvSpPr>
        <p:spPr>
          <a:xfrm>
            <a:off x="-1" y="1"/>
            <a:ext cx="7605263" cy="6857999"/>
          </a:xfrm>
          <a:prstGeom prst="triangle">
            <a:avLst>
              <a:gd name="adj" fmla="val 0"/>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custDataLst>
              <p:tags r:id="rId4"/>
            </p:custDataLst>
          </p:nvPr>
        </p:nvSpPr>
        <p:spPr>
          <a:xfrm rot="10800000">
            <a:off x="-6" y="-2"/>
            <a:ext cx="7605262" cy="5382230"/>
          </a:xfrm>
          <a:prstGeom prst="triangle">
            <a:avLst>
              <a:gd name="adj" fmla="val 100000"/>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5"/>
            </p:custDataLst>
          </p:nvPr>
        </p:nvSpPr>
        <p:spPr>
          <a:xfrm rot="10800000">
            <a:off x="-20" y="-1"/>
            <a:ext cx="8810262" cy="4256590"/>
          </a:xfrm>
          <a:custGeom>
            <a:avLst/>
            <a:gdLst>
              <a:gd name="connsiteX0" fmla="*/ 9372618 w 9372618"/>
              <a:gd name="connsiteY0" fmla="*/ 4256591 h 4256591"/>
              <a:gd name="connsiteX1" fmla="*/ 0 w 9372618"/>
              <a:gd name="connsiteY1" fmla="*/ 4256591 h 4256591"/>
              <a:gd name="connsiteX2" fmla="*/ 4760943 w 9372618"/>
              <a:gd name="connsiteY2" fmla="*/ 0 h 4256591"/>
              <a:gd name="connsiteX3" fmla="*/ 9372618 w 9372618"/>
              <a:gd name="connsiteY3" fmla="*/ 2839622 h 4256591"/>
            </a:gdLst>
            <a:ahLst/>
            <a:cxnLst>
              <a:cxn ang="0">
                <a:pos x="connsiteX0" y="connsiteY0"/>
              </a:cxn>
              <a:cxn ang="0">
                <a:pos x="connsiteX1" y="connsiteY1"/>
              </a:cxn>
              <a:cxn ang="0">
                <a:pos x="connsiteX2" y="connsiteY2"/>
              </a:cxn>
              <a:cxn ang="0">
                <a:pos x="connsiteX3" y="connsiteY3"/>
              </a:cxn>
            </a:cxnLst>
            <a:rect l="l" t="t" r="r" b="b"/>
            <a:pathLst>
              <a:path w="9372618" h="4256591">
                <a:moveTo>
                  <a:pt x="9372618" y="4256591"/>
                </a:moveTo>
                <a:lnTo>
                  <a:pt x="0" y="4256591"/>
                </a:lnTo>
                <a:lnTo>
                  <a:pt x="4760943" y="0"/>
                </a:lnTo>
                <a:lnTo>
                  <a:pt x="9372618" y="2839622"/>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6"/>
            </p:custDataLst>
          </p:nvPr>
        </p:nvSpPr>
        <p:spPr>
          <a:xfrm>
            <a:off x="-1" y="3429000"/>
            <a:ext cx="7605263" cy="3428999"/>
          </a:xfrm>
          <a:prstGeom prst="triangle">
            <a:avLst>
              <a:gd name="adj" fmla="val 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7"/>
            </p:custDataLst>
          </p:nvPr>
        </p:nvSpPr>
        <p:spPr>
          <a:xfrm>
            <a:off x="-12" y="5289630"/>
            <a:ext cx="7605262" cy="1568369"/>
          </a:xfrm>
          <a:prstGeom prst="triangle">
            <a:avLst>
              <a:gd name="adj" fmla="val 0"/>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8"/>
            </p:custDataLst>
          </p:nvPr>
        </p:nvSpPr>
        <p:spPr>
          <a:xfrm rot="10800000">
            <a:off x="-3" y="0"/>
            <a:ext cx="7605262" cy="4053840"/>
          </a:xfrm>
          <a:prstGeom prst="triangle">
            <a:avLst>
              <a:gd name="adj" fmla="val 100000"/>
            </a:avLst>
          </a:prstGeom>
          <a:solidFill>
            <a:schemeClr val="accent1">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userDrawn="1">
            <p:custDataLst>
              <p:tags r:id="rId9"/>
            </p:custDataLst>
          </p:nvPr>
        </p:nvSpPr>
        <p:spPr>
          <a:xfrm rot="10800000">
            <a:off x="-1" y="-1"/>
            <a:ext cx="8810262" cy="4256590"/>
          </a:xfrm>
          <a:custGeom>
            <a:avLst/>
            <a:gdLst>
              <a:gd name="connsiteX0" fmla="*/ 9372618 w 9372618"/>
              <a:gd name="connsiteY0" fmla="*/ 4256591 h 4256591"/>
              <a:gd name="connsiteX1" fmla="*/ 0 w 9372618"/>
              <a:gd name="connsiteY1" fmla="*/ 4256591 h 4256591"/>
              <a:gd name="connsiteX2" fmla="*/ 4760943 w 9372618"/>
              <a:gd name="connsiteY2" fmla="*/ 0 h 4256591"/>
              <a:gd name="connsiteX3" fmla="*/ 9372618 w 9372618"/>
              <a:gd name="connsiteY3" fmla="*/ 2839622 h 4256591"/>
            </a:gdLst>
            <a:ahLst/>
            <a:cxnLst>
              <a:cxn ang="0">
                <a:pos x="connsiteX0" y="connsiteY0"/>
              </a:cxn>
              <a:cxn ang="0">
                <a:pos x="connsiteX1" y="connsiteY1"/>
              </a:cxn>
              <a:cxn ang="0">
                <a:pos x="connsiteX2" y="connsiteY2"/>
              </a:cxn>
              <a:cxn ang="0">
                <a:pos x="connsiteX3" y="connsiteY3"/>
              </a:cxn>
            </a:cxnLst>
            <a:rect l="l" t="t" r="r" b="b"/>
            <a:pathLst>
              <a:path w="9372618" h="4256591">
                <a:moveTo>
                  <a:pt x="9372618" y="4256591"/>
                </a:moveTo>
                <a:lnTo>
                  <a:pt x="0" y="4256591"/>
                </a:lnTo>
                <a:lnTo>
                  <a:pt x="4760943" y="0"/>
                </a:lnTo>
                <a:lnTo>
                  <a:pt x="9372618" y="2839622"/>
                </a:lnTo>
                <a:close/>
              </a:path>
            </a:pathLst>
          </a:cu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6630556" y="3979738"/>
            <a:ext cx="4878007" cy="700577"/>
          </a:xfrm>
        </p:spPr>
        <p:txBody>
          <a:bodyPr lIns="90000" tIns="0" rIns="90000" bIns="46800" anchor="t" anchorCtr="0">
            <a:normAutofit/>
          </a:bodyPr>
          <a:lstStyle>
            <a:lvl1pPr>
              <a:defRPr sz="2400" u="none" strike="noStrike" kern="1200" cap="none" spc="500" normalizeH="0" baseline="0">
                <a:solidFill>
                  <a:schemeClr val="tx1">
                    <a:lumMod val="75000"/>
                    <a:lumOff val="2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785860" y="5840491"/>
            <a:ext cx="1406140" cy="1017509"/>
            <a:chOff x="5363904" y="3046397"/>
            <a:chExt cx="689466" cy="498909"/>
          </a:xfrm>
        </p:grpSpPr>
        <p:sp>
          <p:nvSpPr>
            <p:cNvPr id="9" name="等腰三角形 8"/>
            <p:cNvSpPr/>
            <p:nvPr>
              <p:custDataLst>
                <p:tags r:id="rId8"/>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9"/>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10"/>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2021-12-21</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10785860" y="5840491"/>
            <a:ext cx="1406140" cy="1017509"/>
            <a:chOff x="5363904" y="3046397"/>
            <a:chExt cx="689466" cy="498909"/>
          </a:xfrm>
        </p:grpSpPr>
        <p:sp>
          <p:nvSpPr>
            <p:cNvPr id="11" name="等腰三角形 10"/>
            <p:cNvSpPr/>
            <p:nvPr>
              <p:custDataLst>
                <p:tags r:id="rId10"/>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11"/>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12"/>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2021-12-21</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 y="-2"/>
            <a:ext cx="6411322" cy="4768771"/>
            <a:chOff x="-3" y="-2"/>
            <a:chExt cx="6411322" cy="4768771"/>
          </a:xfrm>
        </p:grpSpPr>
        <p:pic>
          <p:nvPicPr>
            <p:cNvPr id="7" name="图片 6"/>
            <p:cNvPicPr>
              <a:picLocks noChangeAspect="1"/>
            </p:cNvPicPr>
            <p:nvPr>
              <p:custDataLst>
                <p:tags r:id="rId6"/>
              </p:custDataLst>
            </p:nvPr>
          </p:nvPicPr>
          <p:blipFill>
            <a:blip r:embed="rId11"/>
            <a:srcRect/>
            <a:stretch>
              <a:fillRect/>
            </a:stretch>
          </p:blipFill>
          <p:spPr>
            <a:xfrm>
              <a:off x="-1" y="-1"/>
              <a:ext cx="6384887" cy="4256591"/>
            </a:xfrm>
            <a:custGeom>
              <a:avLst/>
              <a:gdLst>
                <a:gd name="connsiteX0" fmla="*/ 0 w 6080760"/>
                <a:gd name="connsiteY0" fmla="*/ 0 h 4053840"/>
                <a:gd name="connsiteX1" fmla="*/ 6080760 w 6080760"/>
                <a:gd name="connsiteY1" fmla="*/ 0 h 4053840"/>
                <a:gd name="connsiteX2" fmla="*/ 18758 w 6080760"/>
                <a:gd name="connsiteY2" fmla="*/ 4053840 h 4053840"/>
                <a:gd name="connsiteX3" fmla="*/ 0 w 6080760"/>
                <a:gd name="connsiteY3" fmla="*/ 4053840 h 4053840"/>
              </a:gdLst>
              <a:ahLst/>
              <a:cxnLst>
                <a:cxn ang="0">
                  <a:pos x="connsiteX0" y="connsiteY0"/>
                </a:cxn>
                <a:cxn ang="0">
                  <a:pos x="connsiteX1" y="connsiteY1"/>
                </a:cxn>
                <a:cxn ang="0">
                  <a:pos x="connsiteX2" y="connsiteY2"/>
                </a:cxn>
                <a:cxn ang="0">
                  <a:pos x="connsiteX3" y="connsiteY3"/>
                </a:cxn>
              </a:cxnLst>
              <a:rect l="l" t="t" r="r" b="b"/>
              <a:pathLst>
                <a:path w="6080760" h="4053840">
                  <a:moveTo>
                    <a:pt x="0" y="0"/>
                  </a:moveTo>
                  <a:lnTo>
                    <a:pt x="6080760" y="0"/>
                  </a:lnTo>
                  <a:lnTo>
                    <a:pt x="18758" y="4053840"/>
                  </a:lnTo>
                  <a:lnTo>
                    <a:pt x="0" y="4053840"/>
                  </a:lnTo>
                  <a:close/>
                </a:path>
              </a:pathLst>
            </a:custGeom>
          </p:spPr>
        </p:pic>
        <p:grpSp>
          <p:nvGrpSpPr>
            <p:cNvPr id="8" name="组合 7"/>
            <p:cNvGrpSpPr/>
            <p:nvPr/>
          </p:nvGrpSpPr>
          <p:grpSpPr>
            <a:xfrm>
              <a:off x="-3" y="-2"/>
              <a:ext cx="6411322" cy="4768771"/>
              <a:chOff x="-4" y="-3"/>
              <a:chExt cx="7605266" cy="5656832"/>
            </a:xfrm>
          </p:grpSpPr>
          <p:sp>
            <p:nvSpPr>
              <p:cNvPr id="9" name="等腰三角形 8"/>
              <p:cNvSpPr/>
              <p:nvPr>
                <p:custDataLst>
                  <p:tags r:id="rId7"/>
                </p:custDataLst>
              </p:nvPr>
            </p:nvSpPr>
            <p:spPr>
              <a:xfrm rot="10800000">
                <a:off x="0" y="-3"/>
                <a:ext cx="7605262" cy="5656832"/>
              </a:xfrm>
              <a:prstGeom prst="triangle">
                <a:avLst>
                  <a:gd name="adj" fmla="val 100000"/>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8"/>
                </p:custDataLst>
              </p:nvPr>
            </p:nvSpPr>
            <p:spPr>
              <a:xfrm rot="10800000">
                <a:off x="1" y="-3"/>
                <a:ext cx="7605261" cy="4501438"/>
              </a:xfrm>
              <a:prstGeom prst="triangle">
                <a:avLst>
                  <a:gd name="adj" fmla="val 100000"/>
                </a:avLst>
              </a:prstGeom>
              <a:solidFill>
                <a:schemeClr val="accent1">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custDataLst>
                  <p:tags r:id="rId9"/>
                </p:custDataLst>
              </p:nvPr>
            </p:nvSpPr>
            <p:spPr>
              <a:xfrm rot="10800000">
                <a:off x="-4" y="-3"/>
                <a:ext cx="7573906" cy="1867306"/>
              </a:xfrm>
              <a:prstGeom prst="triangle">
                <a:avLst>
                  <a:gd name="adj" fmla="val 100000"/>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2"/>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2021-12-21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785860" y="5840491"/>
            <a:ext cx="1406140" cy="1017509"/>
            <a:chOff x="5363904" y="3046397"/>
            <a:chExt cx="689466" cy="498909"/>
          </a:xfrm>
        </p:grpSpPr>
        <p:sp>
          <p:nvSpPr>
            <p:cNvPr id="9" name="等腰三角形 8"/>
            <p:cNvSpPr/>
            <p:nvPr>
              <p:custDataLst>
                <p:tags r:id="rId8"/>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9"/>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10"/>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2021-12-21</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0785860" y="5840491"/>
            <a:ext cx="1406140" cy="1017509"/>
            <a:chOff x="5363904" y="3046397"/>
            <a:chExt cx="689466" cy="498909"/>
          </a:xfrm>
        </p:grpSpPr>
        <p:sp>
          <p:nvSpPr>
            <p:cNvPr id="8" name="等腰三角形 7"/>
            <p:cNvSpPr/>
            <p:nvPr>
              <p:custDataLst>
                <p:tags r:id="rId7"/>
              </p:custDataLst>
            </p:nvPr>
          </p:nvSpPr>
          <p:spPr>
            <a:xfrm>
              <a:off x="5363905" y="3046397"/>
              <a:ext cx="689465" cy="498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8"/>
              </p:custDataLst>
            </p:nvPr>
          </p:nvSpPr>
          <p:spPr>
            <a:xfrm>
              <a:off x="5363904" y="3213735"/>
              <a:ext cx="689465" cy="331571"/>
            </a:xfrm>
            <a:prstGeom prst="triangle">
              <a:avLst>
                <a:gd name="adj" fmla="val 100000"/>
              </a:avLst>
            </a:prstGeom>
            <a:solidFill>
              <a:schemeClr val="accent6">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9"/>
              </p:custDataLst>
            </p:nvPr>
          </p:nvSpPr>
          <p:spPr>
            <a:xfrm>
              <a:off x="5363904" y="3329940"/>
              <a:ext cx="689465" cy="215366"/>
            </a:xfrm>
            <a:prstGeom prst="triangle">
              <a:avLst>
                <a:gd name="adj" fmla="val 100000"/>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all"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all"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all"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all"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all"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all"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20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20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0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05.xml"/><Relationship Id="rId1" Type="http://schemas.openxmlformats.org/officeDocument/2006/relationships/tags" Target="../tags/tag2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p:txBody>
          <a:bodyPr>
            <a:normAutofit/>
          </a:bodyPr>
          <a:lstStyle/>
          <a:p>
            <a:r>
              <a:rPr lang="en-US" altLang="zh-CN" dirty="0">
                <a:sym typeface="Arial" panose="020B0604020202020204" pitchFamily="34" charset="0"/>
              </a:rPr>
              <a:t>C#</a:t>
            </a:r>
            <a:r>
              <a:rPr lang="zh-CN" altLang="en-US" dirty="0">
                <a:sym typeface="Arial" panose="020B0604020202020204" pitchFamily="34" charset="0"/>
              </a:rPr>
              <a:t>大作业</a:t>
            </a:r>
            <a:br>
              <a:rPr lang="zh-CN" altLang="en-US" dirty="0">
                <a:sym typeface="Arial" panose="020B0604020202020204" pitchFamily="34" charset="0"/>
              </a:rPr>
            </a:br>
            <a:r>
              <a:rPr lang="zh-CN" altLang="en-US" dirty="0">
                <a:sym typeface="Arial" panose="020B0604020202020204" pitchFamily="34" charset="0"/>
              </a:rPr>
              <a:t>鱼唇狐狸冒险记</a:t>
            </a:r>
          </a:p>
        </p:txBody>
      </p:sp>
      <p:sp>
        <p:nvSpPr>
          <p:cNvPr id="8" name="副标题 7"/>
          <p:cNvSpPr>
            <a:spLocks noGrp="1"/>
          </p:cNvSpPr>
          <p:nvPr>
            <p:ph type="subTitle" idx="1"/>
            <p:custDataLst>
              <p:tags r:id="rId3"/>
            </p:custDataLst>
          </p:nvPr>
        </p:nvSpPr>
        <p:spPr/>
        <p:txBody>
          <a:bodyPr>
            <a:normAutofit fontScale="97500" lnSpcReduction="10000"/>
          </a:bodyPr>
          <a:lstStyle/>
          <a:p>
            <a:r>
              <a:rPr lang="zh-CN" altLang="en-US" dirty="0">
                <a:sym typeface="Arial" panose="020B0604020202020204" pitchFamily="34" charset="0"/>
              </a:rPr>
              <a:t>组员：软工</a:t>
            </a:r>
            <a:r>
              <a:rPr lang="en-US" altLang="zh-CN" dirty="0">
                <a:sym typeface="Arial" panose="020B0604020202020204" pitchFamily="34" charset="0"/>
              </a:rPr>
              <a:t>192</a:t>
            </a:r>
            <a:r>
              <a:rPr lang="zh-CN" altLang="en-US" dirty="0">
                <a:sym typeface="Arial" panose="020B0604020202020204" pitchFamily="34" charset="0"/>
              </a:rPr>
              <a:t>钟恺、方一昊</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游戏设计理念</a:t>
            </a:r>
            <a:r>
              <a:rPr lang="en-US" altLang="zh-CN" dirty="0"/>
              <a:t>	</a:t>
            </a:r>
            <a:br>
              <a:rPr lang="en-US" altLang="zh-CN" dirty="0"/>
            </a:br>
            <a:endParaRPr lang="en-US" altLang="zh-CN" dirty="0"/>
          </a:p>
        </p:txBody>
      </p:sp>
      <p:sp>
        <p:nvSpPr>
          <p:cNvPr id="3" name="内容占位符 2"/>
          <p:cNvSpPr>
            <a:spLocks noGrp="1"/>
          </p:cNvSpPr>
          <p:nvPr>
            <p:ph idx="1"/>
          </p:nvPr>
        </p:nvSpPr>
        <p:spPr>
          <a:xfrm>
            <a:off x="172733" y="1025859"/>
            <a:ext cx="5766429" cy="5388907"/>
          </a:xfrm>
        </p:spPr>
        <p:txBody>
          <a:bodyPr/>
          <a:lstStyle/>
          <a:p>
            <a:r>
              <a:rPr lang="zh-CN" altLang="en-US" dirty="0"/>
              <a:t>跑酷（Parkour）是时下风靡全球的时尚极限运动，以日常生活的环境（多为城市）为运动场所，依靠自身的体能，快速、有效、可靠地驾驭任何已知与未知环境的运动艺术。它也是一种探索人类潜能激发身体与心灵极限的一种哲学。</a:t>
            </a:r>
          </a:p>
          <a:p>
            <a:r>
              <a:rPr lang="zh-CN" altLang="en-US" dirty="0"/>
              <a:t>跑酷不仅可以强健体质，使得自身越发敏捷，反应能力更加迅速。一个专业的跑酷训练者可以正确地控制危险，并把它减到最小，当陷入火灾、地震、遭遇袭击、车祸、紧急突发事件等危险中，他的脱险几率将比普通人高出20倍以上。</a:t>
            </a:r>
          </a:p>
          <a:p>
            <a:r>
              <a:rPr lang="zh-CN" altLang="en-US" dirty="0"/>
              <a:t>我们想要做一款画面简单，操作简单，趣味性强一点的休闲小游戏，且最近沉迷</a:t>
            </a:r>
            <a:r>
              <a:rPr lang="en-US" altLang="zh-CN" dirty="0"/>
              <a:t>steam</a:t>
            </a:r>
            <a:r>
              <a:rPr dirty="0"/>
              <a:t>跑酷游戏，因此决定制作一款</a:t>
            </a:r>
            <a:r>
              <a:rPr lang="en-US" altLang="zh-CN" dirty="0"/>
              <a:t>2D</a:t>
            </a:r>
            <a:r>
              <a:rPr dirty="0"/>
              <a:t>游戏（</a:t>
            </a:r>
            <a:r>
              <a:rPr lang="en-US" altLang="zh-CN" dirty="0"/>
              <a:t>3D</a:t>
            </a:r>
            <a:r>
              <a:rPr dirty="0"/>
              <a:t>好难），学习如何开发制作一个像元气骑士一样能够自动生成地形的跑酷游戏，虽然由于技术问题，使得结果一再削减，但结果来说，我们做的游戏还是让我们寝室自己蛮上瘾的。</a:t>
            </a:r>
          </a:p>
        </p:txBody>
      </p:sp>
      <p:pic>
        <p:nvPicPr>
          <p:cNvPr id="5" name="图片 4">
            <a:extLst>
              <a:ext uri="{FF2B5EF4-FFF2-40B4-BE49-F238E27FC236}">
                <a16:creationId xmlns:a16="http://schemas.microsoft.com/office/drawing/2014/main" id="{DFFEA71D-202A-4985-A176-89CC1407ED8C}"/>
              </a:ext>
            </a:extLst>
          </p:cNvPr>
          <p:cNvPicPr>
            <a:picLocks noChangeAspect="1"/>
          </p:cNvPicPr>
          <p:nvPr/>
        </p:nvPicPr>
        <p:blipFill>
          <a:blip r:embed="rId3"/>
          <a:stretch>
            <a:fillRect/>
          </a:stretch>
        </p:blipFill>
        <p:spPr>
          <a:xfrm>
            <a:off x="6096000" y="2059727"/>
            <a:ext cx="5904299" cy="3321169"/>
          </a:xfrm>
          <a:prstGeom prst="rect">
            <a:avLst/>
          </a:prstGeom>
        </p:spPr>
      </p:pic>
      <p:sp>
        <p:nvSpPr>
          <p:cNvPr id="6" name="标题 1">
            <a:extLst>
              <a:ext uri="{FF2B5EF4-FFF2-40B4-BE49-F238E27FC236}">
                <a16:creationId xmlns:a16="http://schemas.microsoft.com/office/drawing/2014/main" id="{0314C38C-8C54-435E-9D10-8E53608EF457}"/>
              </a:ext>
            </a:extLst>
          </p:cNvPr>
          <p:cNvSpPr txBox="1">
            <a:spLocks/>
          </p:cNvSpPr>
          <p:nvPr/>
        </p:nvSpPr>
        <p:spPr>
          <a:xfrm>
            <a:off x="6096000" y="1399193"/>
            <a:ext cx="4505090" cy="441964"/>
          </a:xfrm>
          <a:prstGeom prst="rect">
            <a:avLst/>
          </a:prstGeom>
        </p:spPr>
        <p:txBody>
          <a:bodyPr vert="horz" lIns="90000" tIns="46800" rIns="90000" bIns="46800" rtlCol="0" anchor="t" anchorCtr="0">
            <a:normAutofit fontScale="97500"/>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zh-CN" altLang="en-US" sz="1800" dirty="0"/>
              <a:t>游戏画面</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a:t>功能设计</a:t>
            </a:r>
          </a:p>
        </p:txBody>
      </p:sp>
      <p:sp>
        <p:nvSpPr>
          <p:cNvPr id="5" name="文本框 4"/>
          <p:cNvSpPr txBox="1"/>
          <p:nvPr/>
        </p:nvSpPr>
        <p:spPr>
          <a:xfrm>
            <a:off x="526415" y="1361440"/>
            <a:ext cx="11055985" cy="3246120"/>
          </a:xfrm>
          <a:prstGeom prst="rect">
            <a:avLst/>
          </a:prstGeom>
          <a:noFill/>
        </p:spPr>
        <p:txBody>
          <a:bodyPr wrap="square" rtlCol="0">
            <a:spAutoFit/>
          </a:bodyPr>
          <a:lstStyle/>
          <a:p>
            <a:pPr marL="285750" indent="-285750">
              <a:lnSpc>
                <a:spcPct val="190000"/>
              </a:lnSpc>
              <a:buFont typeface="Arial" panose="020B0604020202020204" pitchFamily="34" charset="0"/>
              <a:buChar char="•"/>
            </a:pPr>
            <a:r>
              <a:rPr lang="zh-CN" altLang="en-US"/>
              <a:t>1.自动生成可跳跃可能性为70%的地形</a:t>
            </a:r>
          </a:p>
          <a:p>
            <a:pPr marL="285750" indent="-285750">
              <a:lnSpc>
                <a:spcPct val="190000"/>
              </a:lnSpc>
              <a:buFont typeface="Arial" panose="020B0604020202020204" pitchFamily="34" charset="0"/>
              <a:buChar char="•"/>
            </a:pPr>
            <a:r>
              <a:rPr lang="zh-CN" altLang="en-US"/>
              <a:t>2.发射可拉伸钩爪，命中后移动人物</a:t>
            </a:r>
          </a:p>
          <a:p>
            <a:pPr marL="285750" indent="-285750">
              <a:lnSpc>
                <a:spcPct val="190000"/>
              </a:lnSpc>
              <a:buFont typeface="Arial" panose="020B0604020202020204" pitchFamily="34" charset="0"/>
              <a:buChar char="•"/>
            </a:pPr>
            <a:r>
              <a:rPr lang="zh-CN" altLang="en-US"/>
              <a:t>3.各种不同功效的道具</a:t>
            </a:r>
          </a:p>
          <a:p>
            <a:pPr marL="285750" indent="-285750">
              <a:lnSpc>
                <a:spcPct val="190000"/>
              </a:lnSpc>
              <a:buFont typeface="Arial" panose="020B0604020202020204" pitchFamily="34" charset="0"/>
              <a:buChar char="•"/>
            </a:pPr>
            <a:r>
              <a:rPr lang="zh-CN" altLang="en-US"/>
              <a:t>4.分数排行榜</a:t>
            </a:r>
          </a:p>
          <a:p>
            <a:pPr marL="285750" indent="-285750">
              <a:lnSpc>
                <a:spcPct val="190000"/>
              </a:lnSpc>
              <a:buFont typeface="Arial" panose="020B0604020202020204" pitchFamily="34" charset="0"/>
              <a:buChar char="•"/>
            </a:pPr>
            <a:r>
              <a:rPr lang="zh-CN" altLang="en-US"/>
              <a:t>5.人物生命数、钩爪技能及其冷却时间</a:t>
            </a:r>
          </a:p>
          <a:p>
            <a:pPr marL="285750" indent="-285750">
              <a:lnSpc>
                <a:spcPct val="190000"/>
              </a:lnSpc>
              <a:buFont typeface="Arial" panose="020B0604020202020204" pitchFamily="34" charset="0"/>
              <a:buChar char="•"/>
            </a:pPr>
            <a:r>
              <a:rPr lang="zh-CN" altLang="en-US"/>
              <a:t>6.人物各种状态表现及其对应音效</a:t>
            </a:r>
          </a:p>
        </p:txBody>
      </p:sp>
      <p:pic>
        <p:nvPicPr>
          <p:cNvPr id="6" name="图片 5"/>
          <p:cNvPicPr>
            <a:picLocks noChangeAspect="1"/>
          </p:cNvPicPr>
          <p:nvPr>
            <p:custDataLst>
              <p:tags r:id="rId2"/>
            </p:custDataLst>
          </p:nvPr>
        </p:nvPicPr>
        <p:blipFill>
          <a:blip r:embed="rId4"/>
          <a:stretch>
            <a:fillRect/>
          </a:stretch>
        </p:blipFill>
        <p:spPr>
          <a:xfrm>
            <a:off x="5744210" y="1786255"/>
            <a:ext cx="3385185" cy="3130550"/>
          </a:xfrm>
          <a:prstGeom prst="rect">
            <a:avLst/>
          </a:prstGeom>
        </p:spPr>
      </p:pic>
      <p:pic>
        <p:nvPicPr>
          <p:cNvPr id="7" name="图片 6"/>
          <p:cNvPicPr>
            <a:picLocks noChangeAspect="1"/>
          </p:cNvPicPr>
          <p:nvPr/>
        </p:nvPicPr>
        <p:blipFill>
          <a:blip r:embed="rId5"/>
          <a:stretch>
            <a:fillRect/>
          </a:stretch>
        </p:blipFill>
        <p:spPr>
          <a:xfrm>
            <a:off x="5991860" y="721360"/>
            <a:ext cx="3254375" cy="4526280"/>
          </a:xfrm>
          <a:prstGeom prst="rect">
            <a:avLst/>
          </a:prstGeom>
        </p:spPr>
      </p:pic>
      <p:pic>
        <p:nvPicPr>
          <p:cNvPr id="8" name="图片 7"/>
          <p:cNvPicPr>
            <a:picLocks noChangeAspect="1"/>
          </p:cNvPicPr>
          <p:nvPr/>
        </p:nvPicPr>
        <p:blipFill>
          <a:blip r:embed="rId6"/>
          <a:stretch>
            <a:fillRect/>
          </a:stretch>
        </p:blipFill>
        <p:spPr>
          <a:xfrm>
            <a:off x="5787390" y="2416175"/>
            <a:ext cx="3662680" cy="1418590"/>
          </a:xfrm>
          <a:prstGeom prst="rect">
            <a:avLst/>
          </a:prstGeom>
        </p:spPr>
      </p:pic>
      <p:pic>
        <p:nvPicPr>
          <p:cNvPr id="9" name="图片 8"/>
          <p:cNvPicPr>
            <a:picLocks noChangeAspect="1"/>
          </p:cNvPicPr>
          <p:nvPr/>
        </p:nvPicPr>
        <p:blipFill>
          <a:blip r:embed="rId7"/>
          <a:stretch>
            <a:fillRect/>
          </a:stretch>
        </p:blipFill>
        <p:spPr>
          <a:xfrm>
            <a:off x="5694680" y="1227455"/>
            <a:ext cx="3483610" cy="4020185"/>
          </a:xfrm>
          <a:prstGeom prst="rect">
            <a:avLst/>
          </a:prstGeom>
        </p:spPr>
      </p:pic>
      <p:pic>
        <p:nvPicPr>
          <p:cNvPr id="10" name="图片 9"/>
          <p:cNvPicPr>
            <a:picLocks noChangeAspect="1"/>
          </p:cNvPicPr>
          <p:nvPr/>
        </p:nvPicPr>
        <p:blipFill>
          <a:blip r:embed="rId8"/>
          <a:stretch>
            <a:fillRect/>
          </a:stretch>
        </p:blipFill>
        <p:spPr>
          <a:xfrm>
            <a:off x="5259705" y="1176020"/>
            <a:ext cx="6222365" cy="355282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6"/>
                                        </p:tgtEl>
                                      </p:cBhvr>
                                    </p:animEffect>
                                    <p:set>
                                      <p:cBhvr>
                                        <p:cTn id="12" dur="1" fill="hold">
                                          <p:stCondLst>
                                            <p:cond delay="24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50"/>
                                        <p:tgtEl>
                                          <p:spTgt spid="7"/>
                                        </p:tgtEl>
                                      </p:cBhvr>
                                    </p:animEffect>
                                    <p:set>
                                      <p:cBhvr>
                                        <p:cTn id="22" dur="1" fill="hold">
                                          <p:stCondLst>
                                            <p:cond delay="24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50"/>
                                        <p:tgtEl>
                                          <p:spTgt spid="8"/>
                                        </p:tgtEl>
                                      </p:cBhvr>
                                    </p:animEffect>
                                    <p:set>
                                      <p:cBhvr>
                                        <p:cTn id="32" dur="1" fill="hold">
                                          <p:stCondLst>
                                            <p:cond delay="24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5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50"/>
                                        <p:tgtEl>
                                          <p:spTgt spid="9"/>
                                        </p:tgtEl>
                                      </p:cBhvr>
                                    </p:animEffect>
                                    <p:set>
                                      <p:cBhvr>
                                        <p:cTn id="42" dur="1" fill="hold">
                                          <p:stCondLst>
                                            <p:cond delay="24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25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50"/>
                                        <p:tgtEl>
                                          <p:spTgt spid="10"/>
                                        </p:tgtEl>
                                      </p:cBhvr>
                                    </p:animEffect>
                                    <p:set>
                                      <p:cBhvr>
                                        <p:cTn id="52"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程序说明</a:t>
            </a:r>
          </a:p>
        </p:txBody>
      </p:sp>
      <p:sp>
        <p:nvSpPr>
          <p:cNvPr id="4" name="内容占位符 3"/>
          <p:cNvSpPr>
            <a:spLocks noGrp="1"/>
          </p:cNvSpPr>
          <p:nvPr>
            <p:ph sz="quarter" idx="13"/>
          </p:nvPr>
        </p:nvSpPr>
        <p:spPr/>
        <p:txBody>
          <a:bodyPr/>
          <a:lstStyle/>
          <a:p>
            <a:r>
              <a:rPr lang="zh-CN" altLang="en-US"/>
              <a:t>不同功效的道具（以加速蘑菇为例）</a:t>
            </a:r>
          </a:p>
          <a:p>
            <a:r>
              <a:rPr lang="zh-CN" altLang="en-US"/>
              <a:t>设置物体生成方式，到一定范围外就消除该物体</a:t>
            </a:r>
          </a:p>
          <a:p>
            <a:r>
              <a:rPr lang="zh-CN" altLang="en-US"/>
              <a:t>随机概率生成随机数量的物体</a:t>
            </a:r>
          </a:p>
          <a:p>
            <a:r>
              <a:rPr lang="zh-CN" altLang="en-US"/>
              <a:t>设置物体的碰撞方式和效果，例如加速蘑菇便是加速</a:t>
            </a:r>
          </a:p>
        </p:txBody>
      </p:sp>
      <p:pic>
        <p:nvPicPr>
          <p:cNvPr id="16" name="图片 16"/>
          <p:cNvPicPr>
            <a:picLocks noChangeAspect="1"/>
          </p:cNvPicPr>
          <p:nvPr/>
        </p:nvPicPr>
        <p:blipFill>
          <a:blip r:embed="rId3"/>
          <a:stretch>
            <a:fillRect/>
          </a:stretch>
        </p:blipFill>
        <p:spPr>
          <a:xfrm>
            <a:off x="6978015" y="1972945"/>
            <a:ext cx="4603115" cy="2719705"/>
          </a:xfrm>
          <a:prstGeom prst="rect">
            <a:avLst/>
          </a:prstGeom>
          <a:noFill/>
          <a:ln>
            <a:noFill/>
          </a:ln>
        </p:spPr>
      </p:pic>
      <p:pic>
        <p:nvPicPr>
          <p:cNvPr id="18" name="图片 18"/>
          <p:cNvPicPr>
            <a:picLocks noChangeAspect="1"/>
          </p:cNvPicPr>
          <p:nvPr/>
        </p:nvPicPr>
        <p:blipFill>
          <a:blip r:embed="rId4"/>
          <a:stretch>
            <a:fillRect/>
          </a:stretch>
        </p:blipFill>
        <p:spPr>
          <a:xfrm>
            <a:off x="6896735" y="1795145"/>
            <a:ext cx="4937125" cy="2976245"/>
          </a:xfrm>
          <a:prstGeom prst="rect">
            <a:avLst/>
          </a:prstGeom>
          <a:noFill/>
          <a:ln>
            <a:noFill/>
          </a:ln>
        </p:spPr>
      </p:pic>
      <p:pic>
        <p:nvPicPr>
          <p:cNvPr id="20" name="图片 20"/>
          <p:cNvPicPr>
            <a:picLocks noChangeAspect="1"/>
          </p:cNvPicPr>
          <p:nvPr/>
        </p:nvPicPr>
        <p:blipFill>
          <a:blip r:embed="rId5"/>
          <a:stretch>
            <a:fillRect/>
          </a:stretch>
        </p:blipFill>
        <p:spPr>
          <a:xfrm>
            <a:off x="4777105" y="1619885"/>
            <a:ext cx="7334250" cy="3072765"/>
          </a:xfrm>
          <a:prstGeom prst="rect">
            <a:avLst/>
          </a:prstGeom>
          <a:noFill/>
          <a:ln>
            <a:noFill/>
          </a:ln>
        </p:spPr>
      </p:pic>
      <p:pic>
        <p:nvPicPr>
          <p:cNvPr id="21" name="图片 21"/>
          <p:cNvPicPr>
            <a:picLocks noChangeAspect="1"/>
          </p:cNvPicPr>
          <p:nvPr/>
        </p:nvPicPr>
        <p:blipFill>
          <a:blip r:embed="rId6"/>
          <a:stretch>
            <a:fillRect/>
          </a:stretch>
        </p:blipFill>
        <p:spPr>
          <a:xfrm>
            <a:off x="6564948" y="1485583"/>
            <a:ext cx="5268595" cy="359473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6"/>
                                        </p:tgtEl>
                                      </p:cBhvr>
                                    </p:animEffect>
                                    <p:set>
                                      <p:cBhvr>
                                        <p:cTn id="12" dur="1" fill="hold">
                                          <p:stCondLst>
                                            <p:cond delay="24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2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50"/>
                                        <p:tgtEl>
                                          <p:spTgt spid="18"/>
                                        </p:tgtEl>
                                      </p:cBhvr>
                                    </p:animEffect>
                                    <p:set>
                                      <p:cBhvr>
                                        <p:cTn id="22" dur="1" fill="hold">
                                          <p:stCondLst>
                                            <p:cond delay="24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5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50"/>
                                        <p:tgtEl>
                                          <p:spTgt spid="20"/>
                                        </p:tgtEl>
                                      </p:cBhvr>
                                    </p:animEffect>
                                    <p:set>
                                      <p:cBhvr>
                                        <p:cTn id="32" dur="1" fill="hold">
                                          <p:stCondLst>
                                            <p:cond delay="24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5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50"/>
                                        <p:tgtEl>
                                          <p:spTgt spid="21"/>
                                        </p:tgtEl>
                                      </p:cBhvr>
                                    </p:animEffect>
                                    <p:set>
                                      <p:cBhvr>
                                        <p:cTn id="42" dur="1" fill="hold">
                                          <p:stCondLst>
                                            <p:cond delay="2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82870" y="574830"/>
            <a:ext cx="9626400" cy="723600"/>
          </a:xfrm>
        </p:spPr>
        <p:txBody>
          <a:bodyPr/>
          <a:lstStyle/>
          <a:p>
            <a:r>
              <a:rPr lang="zh-CN" altLang="en-US"/>
              <a:t>道具说明</a:t>
            </a:r>
          </a:p>
        </p:txBody>
      </p:sp>
      <p:pic>
        <p:nvPicPr>
          <p:cNvPr id="2" name="内容占位符 1"/>
          <p:cNvPicPr>
            <a:picLocks noGrp="1" noChangeAspect="1"/>
          </p:cNvPicPr>
          <p:nvPr>
            <p:ph sz="quarter" idx="13"/>
          </p:nvPr>
        </p:nvPicPr>
        <p:blipFill>
          <a:blip r:embed="rId3"/>
          <a:stretch>
            <a:fillRect/>
          </a:stretch>
        </p:blipFill>
        <p:spPr>
          <a:xfrm>
            <a:off x="850900" y="1438910"/>
            <a:ext cx="2571115" cy="1864995"/>
          </a:xfrm>
          <a:prstGeom prst="rect">
            <a:avLst/>
          </a:prstGeom>
        </p:spPr>
      </p:pic>
      <p:sp>
        <p:nvSpPr>
          <p:cNvPr id="5" name="文本框 4"/>
          <p:cNvSpPr txBox="1"/>
          <p:nvPr/>
        </p:nvSpPr>
        <p:spPr>
          <a:xfrm>
            <a:off x="1340485" y="3543935"/>
            <a:ext cx="1937385" cy="368300"/>
          </a:xfrm>
          <a:prstGeom prst="rect">
            <a:avLst/>
          </a:prstGeom>
          <a:noFill/>
        </p:spPr>
        <p:txBody>
          <a:bodyPr wrap="square" rtlCol="0">
            <a:spAutoFit/>
          </a:bodyPr>
          <a:lstStyle/>
          <a:p>
            <a:r>
              <a:rPr lang="zh-CN" altLang="en-US"/>
              <a:t>岩石</a:t>
            </a:r>
            <a:r>
              <a:rPr lang="en-US" altLang="zh-CN"/>
              <a:t>-</a:t>
            </a:r>
            <a:r>
              <a:rPr lang="zh-CN" altLang="en-US"/>
              <a:t>减速</a:t>
            </a:r>
          </a:p>
        </p:txBody>
      </p:sp>
      <p:pic>
        <p:nvPicPr>
          <p:cNvPr id="6" name="图片 5"/>
          <p:cNvPicPr>
            <a:picLocks noChangeAspect="1"/>
          </p:cNvPicPr>
          <p:nvPr/>
        </p:nvPicPr>
        <p:blipFill>
          <a:blip r:embed="rId4"/>
          <a:stretch>
            <a:fillRect/>
          </a:stretch>
        </p:blipFill>
        <p:spPr>
          <a:xfrm>
            <a:off x="3890010" y="1438910"/>
            <a:ext cx="2961640" cy="1870710"/>
          </a:xfrm>
          <a:prstGeom prst="rect">
            <a:avLst/>
          </a:prstGeom>
        </p:spPr>
      </p:pic>
      <p:sp>
        <p:nvSpPr>
          <p:cNvPr id="7" name="文本框 6"/>
          <p:cNvSpPr txBox="1"/>
          <p:nvPr/>
        </p:nvSpPr>
        <p:spPr>
          <a:xfrm>
            <a:off x="4402455" y="3543935"/>
            <a:ext cx="1937385" cy="368300"/>
          </a:xfrm>
          <a:prstGeom prst="rect">
            <a:avLst/>
          </a:prstGeom>
          <a:noFill/>
        </p:spPr>
        <p:txBody>
          <a:bodyPr wrap="square" rtlCol="0">
            <a:spAutoFit/>
          </a:bodyPr>
          <a:lstStyle/>
          <a:p>
            <a:r>
              <a:rPr lang="zh-CN" altLang="en-US"/>
              <a:t>红蘑菇</a:t>
            </a:r>
            <a:r>
              <a:rPr lang="en-US" altLang="zh-CN"/>
              <a:t>-</a:t>
            </a:r>
            <a:r>
              <a:rPr lang="zh-CN" altLang="en-US"/>
              <a:t>加速</a:t>
            </a:r>
          </a:p>
        </p:txBody>
      </p:sp>
      <p:pic>
        <p:nvPicPr>
          <p:cNvPr id="8" name="图片 7"/>
          <p:cNvPicPr>
            <a:picLocks noChangeAspect="1"/>
          </p:cNvPicPr>
          <p:nvPr/>
        </p:nvPicPr>
        <p:blipFill>
          <a:blip r:embed="rId5"/>
          <a:stretch>
            <a:fillRect/>
          </a:stretch>
        </p:blipFill>
        <p:spPr>
          <a:xfrm>
            <a:off x="7416165" y="1139190"/>
            <a:ext cx="2138680" cy="2249805"/>
          </a:xfrm>
          <a:prstGeom prst="rect">
            <a:avLst/>
          </a:prstGeom>
        </p:spPr>
      </p:pic>
      <p:sp>
        <p:nvSpPr>
          <p:cNvPr id="9" name="文本框 8"/>
          <p:cNvSpPr txBox="1"/>
          <p:nvPr/>
        </p:nvSpPr>
        <p:spPr>
          <a:xfrm>
            <a:off x="7617460" y="3641725"/>
            <a:ext cx="1937385" cy="368300"/>
          </a:xfrm>
          <a:prstGeom prst="rect">
            <a:avLst/>
          </a:prstGeom>
          <a:noFill/>
        </p:spPr>
        <p:txBody>
          <a:bodyPr wrap="square" rtlCol="0">
            <a:spAutoFit/>
          </a:bodyPr>
          <a:lstStyle/>
          <a:p>
            <a:r>
              <a:rPr lang="zh-CN" altLang="en-US"/>
              <a:t>死亡告示牌</a:t>
            </a:r>
            <a:r>
              <a:rPr lang="en-US" altLang="zh-CN"/>
              <a:t>-</a:t>
            </a:r>
            <a:r>
              <a:rPr lang="zh-CN" altLang="en-US"/>
              <a:t>减命</a:t>
            </a:r>
          </a:p>
        </p:txBody>
      </p:sp>
      <p:pic>
        <p:nvPicPr>
          <p:cNvPr id="10" name="图片 9"/>
          <p:cNvPicPr>
            <a:picLocks noChangeAspect="1"/>
          </p:cNvPicPr>
          <p:nvPr/>
        </p:nvPicPr>
        <p:blipFill>
          <a:blip r:embed="rId6"/>
          <a:stretch>
            <a:fillRect/>
          </a:stretch>
        </p:blipFill>
        <p:spPr>
          <a:xfrm>
            <a:off x="850900" y="4059555"/>
            <a:ext cx="2426970" cy="2251075"/>
          </a:xfrm>
          <a:prstGeom prst="rect">
            <a:avLst/>
          </a:prstGeom>
        </p:spPr>
      </p:pic>
      <p:sp>
        <p:nvSpPr>
          <p:cNvPr id="11" name="文本框 10"/>
          <p:cNvSpPr txBox="1"/>
          <p:nvPr/>
        </p:nvSpPr>
        <p:spPr>
          <a:xfrm>
            <a:off x="3566160" y="5000625"/>
            <a:ext cx="1937385" cy="368300"/>
          </a:xfrm>
          <a:prstGeom prst="rect">
            <a:avLst/>
          </a:prstGeom>
          <a:noFill/>
        </p:spPr>
        <p:txBody>
          <a:bodyPr wrap="square" rtlCol="0">
            <a:spAutoFit/>
          </a:bodyPr>
          <a:lstStyle/>
          <a:p>
            <a:r>
              <a:rPr lang="zh-CN" altLang="en-US"/>
              <a:t>樱桃</a:t>
            </a:r>
            <a:r>
              <a:rPr lang="en-US" altLang="zh-CN"/>
              <a:t>-</a:t>
            </a:r>
            <a:r>
              <a:rPr lang="zh-CN" altLang="en-US"/>
              <a:t>加命</a:t>
            </a:r>
          </a:p>
        </p:txBody>
      </p:sp>
      <p:pic>
        <p:nvPicPr>
          <p:cNvPr id="12" name="图片 11"/>
          <p:cNvPicPr>
            <a:picLocks noChangeAspect="1"/>
          </p:cNvPicPr>
          <p:nvPr/>
        </p:nvPicPr>
        <p:blipFill>
          <a:blip r:embed="rId7"/>
          <a:stretch>
            <a:fillRect/>
          </a:stretch>
        </p:blipFill>
        <p:spPr>
          <a:xfrm>
            <a:off x="4933950" y="4146550"/>
            <a:ext cx="2683510" cy="2038350"/>
          </a:xfrm>
          <a:prstGeom prst="rect">
            <a:avLst/>
          </a:prstGeom>
        </p:spPr>
      </p:pic>
      <p:sp>
        <p:nvSpPr>
          <p:cNvPr id="13" name="文本框 12"/>
          <p:cNvSpPr txBox="1"/>
          <p:nvPr/>
        </p:nvSpPr>
        <p:spPr>
          <a:xfrm>
            <a:off x="8101965" y="4899025"/>
            <a:ext cx="1937385" cy="368300"/>
          </a:xfrm>
          <a:prstGeom prst="rect">
            <a:avLst/>
          </a:prstGeom>
          <a:noFill/>
        </p:spPr>
        <p:txBody>
          <a:bodyPr wrap="square" rtlCol="0">
            <a:spAutoFit/>
          </a:bodyPr>
          <a:lstStyle/>
          <a:p>
            <a:r>
              <a:rPr lang="zh-CN" altLang="en-US"/>
              <a:t>宝石</a:t>
            </a:r>
            <a:r>
              <a:rPr lang="en-US" altLang="zh-CN"/>
              <a:t>-</a:t>
            </a:r>
            <a:r>
              <a:rPr lang="zh-CN" altLang="en-US"/>
              <a:t>无限钩子</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游戏技巧（榜一亲授）</a:t>
            </a:r>
          </a:p>
        </p:txBody>
      </p:sp>
      <p:sp>
        <p:nvSpPr>
          <p:cNvPr id="4" name="内容占位符 3"/>
          <p:cNvSpPr>
            <a:spLocks noGrp="1"/>
          </p:cNvSpPr>
          <p:nvPr>
            <p:ph sz="quarter" idx="13"/>
          </p:nvPr>
        </p:nvSpPr>
        <p:spPr/>
        <p:txBody>
          <a:bodyPr/>
          <a:lstStyle/>
          <a:p>
            <a:r>
              <a:rPr lang="en-US" altLang="zh-CN" dirty="0"/>
              <a:t>AD</a:t>
            </a:r>
            <a:r>
              <a:rPr lang="zh-CN" altLang="en-US" dirty="0"/>
              <a:t>调整身位 控制人物在屏幕左侧约</a:t>
            </a:r>
            <a:r>
              <a:rPr lang="en-US" altLang="zh-CN" dirty="0"/>
              <a:t>1/4</a:t>
            </a:r>
            <a:r>
              <a:rPr lang="zh-CN" altLang="en-US" dirty="0"/>
              <a:t>处 钩子射击范围在屏幕中心左右</a:t>
            </a:r>
            <a:endParaRPr lang="en-US" altLang="zh-CN" dirty="0"/>
          </a:p>
          <a:p>
            <a:r>
              <a:rPr lang="zh-CN" altLang="en-US" dirty="0"/>
              <a:t>合理利用红蘑菇和岩石道具控制速度</a:t>
            </a:r>
            <a:endParaRPr lang="en-US" altLang="zh-CN" dirty="0"/>
          </a:p>
          <a:p>
            <a:r>
              <a:rPr lang="zh-CN" altLang="en-US" dirty="0"/>
              <a:t>快撞击死亡告示牌时利用钩子进行躲避</a:t>
            </a:r>
            <a:endParaRPr lang="en-US" altLang="zh-CN" dirty="0"/>
          </a:p>
          <a:p>
            <a:r>
              <a:rPr lang="zh-CN" altLang="en-US" dirty="0"/>
              <a:t>身体过于向前可利用反向钩快速调整身位</a:t>
            </a:r>
            <a:endParaRPr lang="en-US" altLang="zh-CN" dirty="0"/>
          </a:p>
          <a:p>
            <a:r>
              <a:rPr lang="zh-CN" altLang="en-US" dirty="0"/>
              <a:t>落地瞬间按跳可进行无缝连跳</a:t>
            </a:r>
            <a:endParaRPr lang="en-US" altLang="zh-CN" dirty="0"/>
          </a:p>
          <a:p>
            <a:r>
              <a:rPr lang="zh-CN" altLang="en-US" dirty="0"/>
              <a:t>灵活利用坠崖钩</a:t>
            </a:r>
            <a:endParaRPr lang="en-US" altLang="zh-CN" dirty="0"/>
          </a:p>
          <a:p>
            <a:r>
              <a:rPr lang="zh-CN" altLang="en-US" dirty="0"/>
              <a:t>鼠标右键可以瞬间释放钩子快速落地</a:t>
            </a:r>
            <a:endParaRPr lang="en-US" altLang="zh-CN"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实际效果</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sym typeface="Arial" panose="020B0604020202020204" pitchFamily="34" charset="0"/>
              </a:rPr>
              <a:t>谢谢观看</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526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94.xml><?xml version="1.0" encoding="utf-8"?>
<p:tagLst xmlns:a="http://schemas.openxmlformats.org/drawingml/2006/main" xmlns:r="http://schemas.openxmlformats.org/officeDocument/2006/relationships" xmlns:p="http://schemas.openxmlformats.org/presentationml/2006/main">
  <p:tag name="KSO_WM_SLIDE_ID" val="custom2020526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5260"/>
  <p:tag name="KSO_WM_SLIDE_LAYOUT" val="a_b"/>
  <p:tag name="KSO_WM_SLIDE_LAYOUT_CNT" val="1_1"/>
  <p:tag name="KSO_WM_TEMPLATE_MASTER_THUMB_INDEX" val="12"/>
  <p:tag name="KSO_WM_TEMPLATE_THUMBS_INDEX" val="1、4、7、11、16、18、19、20、21、22、23、24、25"/>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绿色小清新毕业答辩"/>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260_1*a*1"/>
  <p:tag name="KSO_WM_TEMPLATE_CATEGORY" val="custom"/>
  <p:tag name="KSO_WM_TEMPLATE_INDEX" val="2020526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260_1*b*1"/>
  <p:tag name="KSO_WM_TEMPLATE_CATEGORY" val="custom"/>
  <p:tag name="KSO_WM_TEMPLATE_INDEX" val="20205260"/>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260"/>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260"/>
</p:tagLst>
</file>

<file path=ppt/tags/tag19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75,&quot;width&quot;:559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526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260"/>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260"/>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260"/>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260"/>
</p:tagLst>
</file>

<file path=ppt/tags/tag204.xml><?xml version="1.0" encoding="utf-8"?>
<p:tagLst xmlns:a="http://schemas.openxmlformats.org/drawingml/2006/main" xmlns:r="http://schemas.openxmlformats.org/officeDocument/2006/relationships" xmlns:p="http://schemas.openxmlformats.org/presentationml/2006/main">
  <p:tag name="KSO_WM_SLIDE_ID" val="custom20205260_25"/>
  <p:tag name="KSO_WM_TEMPLATE_SUBCATEGORY" val="0"/>
  <p:tag name="KSO_WM_TEMPLATE_MASTER_TYPE" val="1"/>
  <p:tag name="KSO_WM_TEMPLATE_COLOR_TYPE" val="1"/>
  <p:tag name="KSO_WM_SLIDE_ITEM_CNT" val="0"/>
  <p:tag name="KSO_WM_SLIDE_INDEX" val="25"/>
  <p:tag name="KSO_WM_TAG_VERSION" val="1.0"/>
  <p:tag name="KSO_WM_BEAUTIFY_FLAG" val="#wm#"/>
  <p:tag name="KSO_WM_TEMPLATE_CATEGORY" val="custom"/>
  <p:tag name="KSO_WM_TEMPLATE_INDEX" val="20205260"/>
  <p:tag name="KSO_WM_SLIDE_TYPE" val="endPage"/>
  <p:tag name="KSO_WM_SLIDE_SUBTYPE" val="pureTxt"/>
  <p:tag name="KSO_WM_SLIDE_LAYOUT" val="a_f"/>
  <p:tag name="KSO_WM_SLIDE_LAYOUT_CNT" val="1_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260_25*a*1"/>
  <p:tag name="KSO_WM_TEMPLATE_CATEGORY" val="custom"/>
  <p:tag name="KSO_WM_TEMPLATE_INDEX" val="20205260"/>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谢谢观看"/>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5260"/>
  <p:tag name="KSO_WM_TEMPLATE_MASTER_THUMB_INDEX" val="12"/>
  <p:tag name="KSO_WM_TEMPLATE_THUMBS_INDEX" val="1、4、7、11、16、18、19、20、21、22、23、24、2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022431">
      <a:dk1>
        <a:sysClr val="windowText" lastClr="000000"/>
      </a:dk1>
      <a:lt1>
        <a:sysClr val="window" lastClr="FFFFFF"/>
      </a:lt1>
      <a:dk2>
        <a:srgbClr val="F3F3F3"/>
      </a:dk2>
      <a:lt2>
        <a:srgbClr val="FFFFFF"/>
      </a:lt2>
      <a:accent1>
        <a:srgbClr val="14E09E"/>
      </a:accent1>
      <a:accent2>
        <a:srgbClr val="22CAA9"/>
      </a:accent2>
      <a:accent3>
        <a:srgbClr val="30B5B4"/>
      </a:accent3>
      <a:accent4>
        <a:srgbClr val="3F9FBF"/>
      </a:accent4>
      <a:accent5>
        <a:srgbClr val="4D8ACA"/>
      </a:accent5>
      <a:accent6>
        <a:srgbClr val="5B74D5"/>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405</Words>
  <Application>Microsoft Office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微软雅黑</vt:lpstr>
      <vt:lpstr>Arial</vt:lpstr>
      <vt:lpstr>1_Office 主题​​</vt:lpstr>
      <vt:lpstr>C#大作业 鱼唇狐狸冒险记</vt:lpstr>
      <vt:lpstr>游戏设计理念  </vt:lpstr>
      <vt:lpstr>功能设计</vt:lpstr>
      <vt:lpstr>程序说明</vt:lpstr>
      <vt:lpstr>道具说明</vt:lpstr>
      <vt:lpstr>游戏技巧（榜一亲授）</vt:lpstr>
      <vt:lpstr>实际效果</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C#大作业 鱼唇狐狸冒险记</dc:title>
  <dc:creator>钟恺</dc:creator>
  <cp:lastModifiedBy>方 一昊</cp:lastModifiedBy>
  <cp:revision>21</cp:revision>
  <dcterms:created xsi:type="dcterms:W3CDTF">2021-12-20T14:47:00Z</dcterms:created>
  <dcterms:modified xsi:type="dcterms:W3CDTF">2021-12-21T05:33:51Z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1AC48065AF3B46FE8A799C9E1CAB9040</vt:lpwstr>
  </property>
  <property fmtid="{D5CDD505-2E9C-101B-9397-08002B2CF9AE}" pid="3" name="KSOProductBuildVer">
    <vt:lpwstr>2052-11.1.0.11194</vt:lpwstr>
  </property>
</Properties>
</file>