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6" r:id="rId2"/>
    <p:sldId id="291" r:id="rId3"/>
    <p:sldId id="256" r:id="rId4"/>
    <p:sldId id="273" r:id="rId5"/>
    <p:sldId id="257" r:id="rId6"/>
    <p:sldId id="259" r:id="rId7"/>
    <p:sldId id="265" r:id="rId8"/>
    <p:sldId id="262" r:id="rId9"/>
    <p:sldId id="263" r:id="rId10"/>
    <p:sldId id="283" r:id="rId11"/>
    <p:sldId id="284" r:id="rId12"/>
    <p:sldId id="285" r:id="rId13"/>
    <p:sldId id="289" r:id="rId14"/>
    <p:sldId id="286" r:id="rId15"/>
    <p:sldId id="287" r:id="rId16"/>
    <p:sldId id="288" r:id="rId17"/>
    <p:sldId id="267" r:id="rId18"/>
    <p:sldId id="268" r:id="rId19"/>
    <p:sldId id="272" r:id="rId20"/>
    <p:sldId id="270" r:id="rId21"/>
    <p:sldId id="292" r:id="rId22"/>
    <p:sldId id="29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78"/>
    <p:restoredTop sz="91329"/>
  </p:normalViewPr>
  <p:slideViewPr>
    <p:cSldViewPr snapToGrid="0" snapToObjects="1">
      <p:cViewPr varScale="1">
        <p:scale>
          <a:sx n="51" d="100"/>
          <a:sy n="51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D4430-1EDB-D249-AB8E-AAEDA19585D0}" type="datetimeFigureOut">
              <a:rPr lang="en-US" smtClean="0"/>
              <a:t>3/30/21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44E8-B2B2-8148-B1D9-874FFC029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71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C44E8-B2B2-8148-B1D9-874FFC029A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28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C44E8-B2B2-8148-B1D9-874FFC029A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72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C44E8-B2B2-8148-B1D9-874FFC029A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4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C44E8-B2B2-8148-B1D9-874FFC029A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40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C44E8-B2B2-8148-B1D9-874FFC029A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59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C44E8-B2B2-8148-B1D9-874FFC029A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07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C44E8-B2B2-8148-B1D9-874FFC029A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16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C44E8-B2B2-8148-B1D9-874FFC029A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89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C44E8-B2B2-8148-B1D9-874FFC029A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74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C44E8-B2B2-8148-B1D9-874FFC029AE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C44E8-B2B2-8148-B1D9-874FFC029A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59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C44E8-B2B2-8148-B1D9-874FFC029A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81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C44E8-B2B2-8148-B1D9-874FFC029A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98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C44E8-B2B2-8148-B1D9-874FFC029A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99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C44E8-B2B2-8148-B1D9-874FFC029A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26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C44E8-B2B2-8148-B1D9-874FFC029A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56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C44E8-B2B2-8148-B1D9-874FFC029A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17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C44E8-B2B2-8148-B1D9-874FFC029A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19DC-047B-E240-BA69-15C9CB96F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10983-6F4D-C547-A305-ACB97271D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8577-B789-BD4D-9467-EB4B2F41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73CD-C2B2-3141-AA57-9FD886C46B35}" type="datetime1">
              <a:rPr lang="en-GB" smtClean="0"/>
              <a:t>30/03/2021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802C7-B59F-9447-925D-A75DE19E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DB44A-46FF-5D44-85C9-5108ABAD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167E-940D-034A-84FE-045B3DAE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1A305-74A1-5B4E-95C4-EA2C2FFE6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0E770-9204-0F4E-85A3-4337B031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8C9C-326A-FD40-843D-A89562655032}" type="datetime1">
              <a:rPr lang="en-GB" smtClean="0"/>
              <a:t>30/03/2021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C1C43-9171-7349-8C6F-742717FB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105BC-4165-B843-A175-AF612E46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8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A7A8C-1B70-5A4E-9EB9-3A75DA4CA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6AF82-4354-1648-8166-5B6C276F5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43B89-0606-394A-A8FA-EACBEF2A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3740-1FCB-5E4B-84FB-F7BBFB61BAA6}" type="datetime1">
              <a:rPr lang="en-GB" smtClean="0"/>
              <a:t>30/03/2021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18F88-B50B-A24A-8237-DA9B9994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755A-5C26-324A-8934-CEED215C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5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8B8B-11D9-5F4C-A5CC-601D0B07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914F-F7C1-EB40-8E26-FB812A034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91667-0080-BC40-BB3B-40D85BB8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A7B1-2A4D-B64F-98FB-ED1B5413DE0F}" type="datetime1">
              <a:rPr lang="en-GB" smtClean="0"/>
              <a:t>30/03/2021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8E53E-BDB0-E542-AD9C-F766E976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D4EB9-AC42-B546-B1E8-7D594AAF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5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1A35-1823-144B-ADB3-3E6FFC101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B591E-F931-AD46-933D-A5CF0A27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6F43F-AE38-0744-AFC1-3C759A80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A5FF-D472-1B45-957C-BFC592D1AAB2}" type="datetime1">
              <a:rPr lang="en-GB" smtClean="0"/>
              <a:t>30/03/2021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4BA66-0998-6E48-9E2C-BA2430C9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11537-F98F-DB4A-9C24-CC4BE821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7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1D1D-EED0-2C48-9C2E-AAFEF9A0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C599C-561D-2743-AC17-662E920F2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696C7-43FF-C14F-AFED-DEE1DB7EB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1D452-CB0A-3A41-88A7-645E1649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F012-E323-F048-B5E1-8280C5706330}" type="datetime1">
              <a:rPr lang="en-GB" smtClean="0"/>
              <a:t>30/03/2021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36C84-5CD2-A84E-85A1-6A98862D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11354-A4A2-704B-8105-6DDEF3B6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1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080C-7FE9-9C4A-B5A3-29B88D8A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20A33-3FFF-2647-8110-757355D68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1085-927F-BB4E-B8E4-9836FDAF8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7F4A0-996A-B342-B2B8-47AD8062D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BA095-EB2B-CF40-B18A-F060B1A77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39AD3F-F596-F94B-8F8E-90DB896A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1C83-8824-4348-AD43-D35CFDB37597}" type="datetime1">
              <a:rPr lang="en-GB" smtClean="0"/>
              <a:t>30/03/2021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8C2D1-B3B9-A04A-89FE-744F988F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58D30-969C-3243-971F-99087436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6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40C5-6AD7-0E45-BF1D-12DFCE04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EF69F-1C42-804F-B77B-A002F244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735D-1788-104F-BAA1-97FB0AF83FC6}" type="datetime1">
              <a:rPr lang="en-GB" smtClean="0"/>
              <a:t>30/03/2021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B23A0-5185-5840-AD80-BFEDF846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A0EC9-1999-264B-BFFA-CFA3C4C7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622B6-69C6-D14F-9C1C-007200F7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D879-E93A-E04F-A285-DA9EF53C8C63}" type="datetime1">
              <a:rPr lang="en-GB" smtClean="0"/>
              <a:t>30/03/2021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E95CF-7D52-8249-ABF0-A93CFD91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62FA4-B26A-E548-A42F-37D93E07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944C-D57C-4A4A-9002-DF54A5F3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1275B-382F-0B47-9DC4-046A141F8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CFC90-7172-944C-8B4D-C904EF875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186DE-4A1B-1846-A937-2DFA694A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C0CD-7861-2C4F-BA52-C51AB06FA966}" type="datetime1">
              <a:rPr lang="en-GB" smtClean="0"/>
              <a:t>30/03/2021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3A401-DBBD-1C44-952B-19A3DFC7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2AD07-42D3-4A4B-A4A9-0271F3C0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5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FE62-A5FA-EF40-906E-E4529757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F72BC2-D963-2144-88F5-598B7B605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C3B75-060D-E046-9896-9EC5CC979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ABB3D-28C7-2541-88D5-F84A5F89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101B-E218-B84E-807E-D14368F33E5D}" type="datetime1">
              <a:rPr lang="en-GB" smtClean="0"/>
              <a:t>30/03/2021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776A7-3592-CB41-948A-8F2FFBA0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F59F4-5A69-394D-8FBC-A369F355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9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59EEE-DAB7-7245-B145-AE7BD3C6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072E4-980E-5244-93AA-FAE2ED53E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DA543-5B77-DE49-8C10-D1FE20060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4D0EF-4AF0-8F43-A2C6-33201B0A59D3}" type="datetime1">
              <a:rPr lang="en-GB" smtClean="0"/>
              <a:t>30/03/2021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B4636-E70C-0D45-B33B-E8FFF94FD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17CB8-1F31-AA4C-96EE-3AA5C606A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6ED39-0E16-B845-BC7A-50EA657A0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2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image" Target="../media/image42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12" Type="http://schemas.openxmlformats.org/officeDocument/2006/relationships/image" Target="../media/image4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11" Type="http://schemas.openxmlformats.org/officeDocument/2006/relationships/image" Target="../media/image40.emf"/><Relationship Id="rId5" Type="http://schemas.openxmlformats.org/officeDocument/2006/relationships/image" Target="../media/image34.emf"/><Relationship Id="rId10" Type="http://schemas.openxmlformats.org/officeDocument/2006/relationships/image" Target="../media/image39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Relationship Id="rId14" Type="http://schemas.openxmlformats.org/officeDocument/2006/relationships/image" Target="../media/image4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image" Target="../media/image42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12" Type="http://schemas.openxmlformats.org/officeDocument/2006/relationships/image" Target="../media/image4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11" Type="http://schemas.openxmlformats.org/officeDocument/2006/relationships/image" Target="../media/image40.emf"/><Relationship Id="rId5" Type="http://schemas.openxmlformats.org/officeDocument/2006/relationships/image" Target="../media/image34.emf"/><Relationship Id="rId10" Type="http://schemas.openxmlformats.org/officeDocument/2006/relationships/image" Target="../media/image39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Relationship Id="rId14" Type="http://schemas.openxmlformats.org/officeDocument/2006/relationships/image" Target="../media/image4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image" Target="../media/image42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12" Type="http://schemas.openxmlformats.org/officeDocument/2006/relationships/image" Target="../media/image4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11" Type="http://schemas.openxmlformats.org/officeDocument/2006/relationships/image" Target="../media/image40.emf"/><Relationship Id="rId5" Type="http://schemas.openxmlformats.org/officeDocument/2006/relationships/image" Target="../media/image34.emf"/><Relationship Id="rId10" Type="http://schemas.openxmlformats.org/officeDocument/2006/relationships/image" Target="../media/image39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Relationship Id="rId14" Type="http://schemas.openxmlformats.org/officeDocument/2006/relationships/image" Target="../media/image4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image" Target="../media/image42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12" Type="http://schemas.openxmlformats.org/officeDocument/2006/relationships/image" Target="../media/image4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11" Type="http://schemas.openxmlformats.org/officeDocument/2006/relationships/image" Target="../media/image40.emf"/><Relationship Id="rId5" Type="http://schemas.openxmlformats.org/officeDocument/2006/relationships/image" Target="../media/image34.emf"/><Relationship Id="rId10" Type="http://schemas.openxmlformats.org/officeDocument/2006/relationships/image" Target="../media/image39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Relationship Id="rId14" Type="http://schemas.openxmlformats.org/officeDocument/2006/relationships/image" Target="../media/image4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image" Target="../media/image42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12" Type="http://schemas.openxmlformats.org/officeDocument/2006/relationships/image" Target="../media/image4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11" Type="http://schemas.openxmlformats.org/officeDocument/2006/relationships/image" Target="../media/image40.emf"/><Relationship Id="rId5" Type="http://schemas.openxmlformats.org/officeDocument/2006/relationships/image" Target="../media/image34.emf"/><Relationship Id="rId10" Type="http://schemas.openxmlformats.org/officeDocument/2006/relationships/image" Target="../media/image39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Relationship Id="rId14" Type="http://schemas.openxmlformats.org/officeDocument/2006/relationships/image" Target="../media/image4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image" Target="../media/image42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12" Type="http://schemas.openxmlformats.org/officeDocument/2006/relationships/image" Target="../media/image4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11" Type="http://schemas.openxmlformats.org/officeDocument/2006/relationships/image" Target="../media/image40.emf"/><Relationship Id="rId5" Type="http://schemas.openxmlformats.org/officeDocument/2006/relationships/image" Target="../media/image34.emf"/><Relationship Id="rId10" Type="http://schemas.openxmlformats.org/officeDocument/2006/relationships/image" Target="../media/image39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Relationship Id="rId14" Type="http://schemas.openxmlformats.org/officeDocument/2006/relationships/image" Target="../media/image4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image" Target="../media/image42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12" Type="http://schemas.openxmlformats.org/officeDocument/2006/relationships/image" Target="../media/image4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11" Type="http://schemas.openxmlformats.org/officeDocument/2006/relationships/image" Target="../media/image40.emf"/><Relationship Id="rId5" Type="http://schemas.openxmlformats.org/officeDocument/2006/relationships/image" Target="../media/image34.emf"/><Relationship Id="rId10" Type="http://schemas.openxmlformats.org/officeDocument/2006/relationships/image" Target="../media/image39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Relationship Id="rId14" Type="http://schemas.openxmlformats.org/officeDocument/2006/relationships/image" Target="../media/image4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12" Type="http://schemas.openxmlformats.org/officeDocument/2006/relationships/image" Target="../media/image2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11" Type="http://schemas.openxmlformats.org/officeDocument/2006/relationships/image" Target="../media/image26.emf"/><Relationship Id="rId5" Type="http://schemas.openxmlformats.org/officeDocument/2006/relationships/image" Target="../media/image20.emf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EEFF07-DA92-674D-8261-A76C9350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156" y="2604488"/>
            <a:ext cx="9268265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What is missing in visual field progression analysis?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5F23B0-3BEE-F64D-9401-280AEBF6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69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D670B83E-8DEC-1343-9B31-9DB28305E149}"/>
              </a:ext>
            </a:extLst>
          </p:cNvPr>
          <p:cNvSpPr/>
          <p:nvPr/>
        </p:nvSpPr>
        <p:spPr>
          <a:xfrm>
            <a:off x="11493805" y="2112019"/>
            <a:ext cx="381000" cy="1926037"/>
          </a:xfrm>
          <a:prstGeom prst="curved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C8A5AC97-4FFD-864F-9D86-424143648375}"/>
              </a:ext>
            </a:extLst>
          </p:cNvPr>
          <p:cNvSpPr/>
          <p:nvPr/>
        </p:nvSpPr>
        <p:spPr>
          <a:xfrm>
            <a:off x="1086465" y="1895930"/>
            <a:ext cx="10229571" cy="78380"/>
          </a:xfrm>
          <a:prstGeom prst="righ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5CA20694-CCE6-114D-9667-6FD5D8D5C6EC}"/>
              </a:ext>
            </a:extLst>
          </p:cNvPr>
          <p:cNvSpPr/>
          <p:nvPr/>
        </p:nvSpPr>
        <p:spPr>
          <a:xfrm>
            <a:off x="4079958" y="4083698"/>
            <a:ext cx="7236078" cy="7168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96B7EE-3E28-C047-8581-381DC9AE5708}"/>
              </a:ext>
            </a:extLst>
          </p:cNvPr>
          <p:cNvSpPr/>
          <p:nvPr/>
        </p:nvSpPr>
        <p:spPr>
          <a:xfrm>
            <a:off x="161410" y="1749672"/>
            <a:ext cx="12441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i="1" dirty="0"/>
              <a:t>Year 0</a:t>
            </a:r>
            <a:r>
              <a:rPr lang="en-US" sz="1500" i="1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500" i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788F68-A233-3940-935B-A9207BE4389F}"/>
              </a:ext>
            </a:extLst>
          </p:cNvPr>
          <p:cNvSpPr/>
          <p:nvPr/>
        </p:nvSpPr>
        <p:spPr>
          <a:xfrm>
            <a:off x="3076890" y="3949959"/>
            <a:ext cx="12441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i="1" dirty="0"/>
              <a:t>Year 5.5</a:t>
            </a:r>
            <a:r>
              <a:rPr lang="en-US" sz="1500" i="1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500" i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EB7607D-3E43-CD4E-8C3D-F55CCC5439DA}"/>
              </a:ext>
            </a:extLst>
          </p:cNvPr>
          <p:cNvGrpSpPr/>
          <p:nvPr/>
        </p:nvGrpSpPr>
        <p:grpSpPr>
          <a:xfrm>
            <a:off x="1024011" y="2079031"/>
            <a:ext cx="1374005" cy="1820798"/>
            <a:chOff x="1024011" y="2079031"/>
            <a:chExt cx="1374005" cy="18207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AAC5A39-8807-8841-8EB6-AA5278410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011" y="2079031"/>
              <a:ext cx="1374005" cy="1374005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E497A02-2EAA-1442-A7D5-18155A33ACCA}"/>
                </a:ext>
              </a:extLst>
            </p:cNvPr>
            <p:cNvSpPr/>
            <p:nvPr/>
          </p:nvSpPr>
          <p:spPr>
            <a:xfrm>
              <a:off x="1408749" y="3315054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9A1B6E9-DBD9-A94C-988A-2A38608C752D}"/>
              </a:ext>
            </a:extLst>
          </p:cNvPr>
          <p:cNvGrpSpPr/>
          <p:nvPr/>
        </p:nvGrpSpPr>
        <p:grpSpPr>
          <a:xfrm>
            <a:off x="2520757" y="2089582"/>
            <a:ext cx="1374005" cy="1826576"/>
            <a:chOff x="2520757" y="2089582"/>
            <a:chExt cx="1374005" cy="18265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61BBDAC-DFF5-DB47-90AC-C7F67DA40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0757" y="2089582"/>
              <a:ext cx="1374005" cy="1374005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E87B9CB-86FF-D447-85D3-833F080DF07B}"/>
                </a:ext>
              </a:extLst>
            </p:cNvPr>
            <p:cNvSpPr/>
            <p:nvPr/>
          </p:nvSpPr>
          <p:spPr>
            <a:xfrm>
              <a:off x="2873030" y="3331383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34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E1E2A11-3AE9-584A-B86D-10793B03C556}"/>
              </a:ext>
            </a:extLst>
          </p:cNvPr>
          <p:cNvGrpSpPr/>
          <p:nvPr/>
        </p:nvGrpSpPr>
        <p:grpSpPr>
          <a:xfrm>
            <a:off x="4017503" y="2079030"/>
            <a:ext cx="1374005" cy="1820799"/>
            <a:chOff x="4017503" y="2079030"/>
            <a:chExt cx="1374005" cy="182079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9A56401-D9CF-824B-BCD2-D0F07067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17503" y="2079030"/>
              <a:ext cx="1374005" cy="1374005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43BEF31-69C6-1846-920E-1474BC7E91AB}"/>
                </a:ext>
              </a:extLst>
            </p:cNvPr>
            <p:cNvSpPr/>
            <p:nvPr/>
          </p:nvSpPr>
          <p:spPr>
            <a:xfrm>
              <a:off x="4435092" y="3315054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AC3FDD-FA59-AB47-BDF1-49602263F678}"/>
              </a:ext>
            </a:extLst>
          </p:cNvPr>
          <p:cNvGrpSpPr/>
          <p:nvPr/>
        </p:nvGrpSpPr>
        <p:grpSpPr>
          <a:xfrm>
            <a:off x="5514249" y="2079029"/>
            <a:ext cx="1374005" cy="1820800"/>
            <a:chOff x="5514249" y="2079029"/>
            <a:chExt cx="1374005" cy="18208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15D984B-8E98-8048-8A46-F2DBE305F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4249" y="2079029"/>
              <a:ext cx="1374005" cy="1374005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5F3830F-3657-544D-A56D-91B4137E5EC2}"/>
                </a:ext>
              </a:extLst>
            </p:cNvPr>
            <p:cNvSpPr/>
            <p:nvPr/>
          </p:nvSpPr>
          <p:spPr>
            <a:xfrm>
              <a:off x="5909982" y="3315054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33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BCA9F9-82AE-E548-AD44-2DAD21907AD8}"/>
              </a:ext>
            </a:extLst>
          </p:cNvPr>
          <p:cNvGrpSpPr/>
          <p:nvPr/>
        </p:nvGrpSpPr>
        <p:grpSpPr>
          <a:xfrm>
            <a:off x="7010995" y="2074926"/>
            <a:ext cx="1374005" cy="1822424"/>
            <a:chOff x="7010995" y="2074926"/>
            <a:chExt cx="1374005" cy="182242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DDEF8CF-E115-BF4C-9CC3-C5799B28F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10995" y="2074926"/>
              <a:ext cx="1374005" cy="1374005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1C1429-C977-0349-BDAB-F80B6AF6339B}"/>
                </a:ext>
              </a:extLst>
            </p:cNvPr>
            <p:cNvSpPr/>
            <p:nvPr/>
          </p:nvSpPr>
          <p:spPr>
            <a:xfrm>
              <a:off x="7422347" y="331257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ADBE273-C84E-0C41-8FD4-BC022649A216}"/>
              </a:ext>
            </a:extLst>
          </p:cNvPr>
          <p:cNvGrpSpPr/>
          <p:nvPr/>
        </p:nvGrpSpPr>
        <p:grpSpPr>
          <a:xfrm>
            <a:off x="8507741" y="2074925"/>
            <a:ext cx="1374005" cy="1822425"/>
            <a:chOff x="8507741" y="2074925"/>
            <a:chExt cx="1374005" cy="18224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15D739D-179D-7B45-8330-7410E19ED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07741" y="2074925"/>
              <a:ext cx="1374005" cy="1374005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0E53B49-DA64-ED44-855C-AAA79B22947C}"/>
                </a:ext>
              </a:extLst>
            </p:cNvPr>
            <p:cNvSpPr/>
            <p:nvPr/>
          </p:nvSpPr>
          <p:spPr>
            <a:xfrm>
              <a:off x="8898583" y="331257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33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3C7AC68-8020-624C-87EC-2527A6357CD2}"/>
              </a:ext>
            </a:extLst>
          </p:cNvPr>
          <p:cNvGrpSpPr/>
          <p:nvPr/>
        </p:nvGrpSpPr>
        <p:grpSpPr>
          <a:xfrm>
            <a:off x="10004487" y="2074607"/>
            <a:ext cx="1374005" cy="1822743"/>
            <a:chOff x="10004487" y="2074607"/>
            <a:chExt cx="1374005" cy="182274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19A552C-5D3B-6F4E-9D2A-14132A88A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04487" y="2074607"/>
              <a:ext cx="1374005" cy="1374005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CF8D077-22DB-6449-A9E3-B8CA8E33D5E3}"/>
                </a:ext>
              </a:extLst>
            </p:cNvPr>
            <p:cNvSpPr/>
            <p:nvPr/>
          </p:nvSpPr>
          <p:spPr>
            <a:xfrm>
              <a:off x="10395329" y="331257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32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9B035AA-A48B-F34C-80FC-DBF3BC676671}"/>
              </a:ext>
            </a:extLst>
          </p:cNvPr>
          <p:cNvGrpSpPr/>
          <p:nvPr/>
        </p:nvGrpSpPr>
        <p:grpSpPr>
          <a:xfrm>
            <a:off x="10004487" y="4224118"/>
            <a:ext cx="1374005" cy="1818062"/>
            <a:chOff x="10004487" y="4224118"/>
            <a:chExt cx="1374005" cy="181806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B07B672-C2F8-754C-86FD-1267B1EE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004487" y="4224118"/>
              <a:ext cx="1374005" cy="1374005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0721A30-74EB-794E-8605-E336D6770EE3}"/>
                </a:ext>
              </a:extLst>
            </p:cNvPr>
            <p:cNvSpPr/>
            <p:nvPr/>
          </p:nvSpPr>
          <p:spPr>
            <a:xfrm>
              <a:off x="10376012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32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28AF498-63A8-FE4F-8C31-226EF45F3E6E}"/>
              </a:ext>
            </a:extLst>
          </p:cNvPr>
          <p:cNvGrpSpPr/>
          <p:nvPr/>
        </p:nvGrpSpPr>
        <p:grpSpPr>
          <a:xfrm>
            <a:off x="8503050" y="4224118"/>
            <a:ext cx="1374005" cy="1818062"/>
            <a:chOff x="8503050" y="4224118"/>
            <a:chExt cx="1374005" cy="181806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14E54B8-7C2B-D34D-BB8A-AE1357F20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03050" y="4224118"/>
              <a:ext cx="1374005" cy="1374005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FADFC3A-43F3-4C47-A99E-1CCA42D87DB5}"/>
                </a:ext>
              </a:extLst>
            </p:cNvPr>
            <p:cNvSpPr/>
            <p:nvPr/>
          </p:nvSpPr>
          <p:spPr>
            <a:xfrm>
              <a:off x="8883957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DFF94CB-E301-FA43-A071-205065E1770D}"/>
              </a:ext>
            </a:extLst>
          </p:cNvPr>
          <p:cNvGrpSpPr/>
          <p:nvPr/>
        </p:nvGrpSpPr>
        <p:grpSpPr>
          <a:xfrm>
            <a:off x="7010995" y="4224118"/>
            <a:ext cx="1374005" cy="1818062"/>
            <a:chOff x="7010995" y="4224118"/>
            <a:chExt cx="1374005" cy="1818062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69E9EB6-F850-1D46-B80C-ADFF6CEDD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10995" y="4224118"/>
              <a:ext cx="1374005" cy="1374005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CCF0EA7-EC13-F44D-898B-0B62257B14C2}"/>
                </a:ext>
              </a:extLst>
            </p:cNvPr>
            <p:cNvSpPr/>
            <p:nvPr/>
          </p:nvSpPr>
          <p:spPr>
            <a:xfrm>
              <a:off x="7422346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CB91E99-ACA5-2148-82ED-5AF2A9039FE9}"/>
              </a:ext>
            </a:extLst>
          </p:cNvPr>
          <p:cNvGrpSpPr/>
          <p:nvPr/>
        </p:nvGrpSpPr>
        <p:grpSpPr>
          <a:xfrm>
            <a:off x="5518940" y="4224118"/>
            <a:ext cx="1374005" cy="1818062"/>
            <a:chOff x="5518940" y="4224118"/>
            <a:chExt cx="1374005" cy="181806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062768B-8A36-4F41-AA50-03822CAB9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18940" y="4224118"/>
              <a:ext cx="1374005" cy="1374005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8A6BAFA-24B8-324E-886A-DBC31D5C1245}"/>
                </a:ext>
              </a:extLst>
            </p:cNvPr>
            <p:cNvSpPr/>
            <p:nvPr/>
          </p:nvSpPr>
          <p:spPr>
            <a:xfrm>
              <a:off x="5880229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32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ED5486F-72DE-0D41-AEAC-914C6B529397}"/>
              </a:ext>
            </a:extLst>
          </p:cNvPr>
          <p:cNvGrpSpPr/>
          <p:nvPr/>
        </p:nvGrpSpPr>
        <p:grpSpPr>
          <a:xfrm>
            <a:off x="4017503" y="4224118"/>
            <a:ext cx="1374005" cy="1818062"/>
            <a:chOff x="4017503" y="4224118"/>
            <a:chExt cx="1374005" cy="1818062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D3DC7B9-FA6B-064E-AC0D-C65AD301E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017503" y="4224118"/>
              <a:ext cx="1374005" cy="1374005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2752EFE-7657-2F48-B6A8-67E83486D5F6}"/>
                </a:ext>
              </a:extLst>
            </p:cNvPr>
            <p:cNvSpPr/>
            <p:nvPr/>
          </p:nvSpPr>
          <p:spPr>
            <a:xfrm>
              <a:off x="4363131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72CD3C0-9088-DB44-82EF-B2D84FA2750A}"/>
              </a:ext>
            </a:extLst>
          </p:cNvPr>
          <p:cNvSpPr/>
          <p:nvPr/>
        </p:nvSpPr>
        <p:spPr>
          <a:xfrm>
            <a:off x="-507206" y="1568102"/>
            <a:ext cx="60773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i="1" dirty="0"/>
              <a:t>Location 14</a:t>
            </a:r>
            <a:endParaRPr lang="en-US" sz="1500" i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500" i="1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B7BAC26-D945-DA46-B105-94AA44E7265A}"/>
              </a:ext>
            </a:extLst>
          </p:cNvPr>
          <p:cNvGrpSpPr/>
          <p:nvPr/>
        </p:nvGrpSpPr>
        <p:grpSpPr>
          <a:xfrm>
            <a:off x="1693623" y="1545356"/>
            <a:ext cx="9848267" cy="4506156"/>
            <a:chOff x="1693623" y="1545356"/>
            <a:chExt cx="9848267" cy="450615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AC4CC6B-9EFA-3E46-93DF-11C6550FB0D7}"/>
                </a:ext>
              </a:extLst>
            </p:cNvPr>
            <p:cNvSpPr/>
            <p:nvPr/>
          </p:nvSpPr>
          <p:spPr>
            <a:xfrm>
              <a:off x="4033527" y="1545356"/>
              <a:ext cx="436298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i="1" dirty="0">
                  <a:solidFill>
                    <a:srgbClr val="C00000"/>
                  </a:solidFill>
                </a:rPr>
                <a:t>Overall progression (MD) = -0.002 dB/y</a:t>
              </a:r>
              <a:endParaRPr lang="en-US" sz="1500" i="1" dirty="0">
                <a:solidFill>
                  <a:srgbClr val="C00000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500" i="1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E59F8B8-33CC-2C42-9786-A6EE514B4088}"/>
                </a:ext>
              </a:extLst>
            </p:cNvPr>
            <p:cNvSpPr/>
            <p:nvPr/>
          </p:nvSpPr>
          <p:spPr>
            <a:xfrm>
              <a:off x="1693623" y="3307358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3E3A3E0-8509-3E42-93EF-793D7CD9989E}"/>
                </a:ext>
              </a:extLst>
            </p:cNvPr>
            <p:cNvSpPr/>
            <p:nvPr/>
          </p:nvSpPr>
          <p:spPr>
            <a:xfrm>
              <a:off x="3257266" y="3323087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- 0.01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41426AC-BFB2-4042-BCE7-B815365A1733}"/>
                </a:ext>
              </a:extLst>
            </p:cNvPr>
            <p:cNvSpPr/>
            <p:nvPr/>
          </p:nvSpPr>
          <p:spPr>
            <a:xfrm>
              <a:off x="4790959" y="3308312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- 0.02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7E726A0-E371-0C48-B0D8-BD3A6371B611}"/>
                </a:ext>
              </a:extLst>
            </p:cNvPr>
            <p:cNvSpPr/>
            <p:nvPr/>
          </p:nvSpPr>
          <p:spPr>
            <a:xfrm>
              <a:off x="6293897" y="3311189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- 0.03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82D030E-2E24-1847-841E-9E639466CA28}"/>
                </a:ext>
              </a:extLst>
            </p:cNvPr>
            <p:cNvSpPr/>
            <p:nvPr/>
          </p:nvSpPr>
          <p:spPr>
            <a:xfrm>
              <a:off x="7796192" y="3304148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- 0.04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CD80315-78D5-9D43-B225-89DF14E014E3}"/>
                </a:ext>
              </a:extLst>
            </p:cNvPr>
            <p:cNvSpPr/>
            <p:nvPr/>
          </p:nvSpPr>
          <p:spPr>
            <a:xfrm>
              <a:off x="9287943" y="3304314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- 0.05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443280E-AFB4-5E40-817C-117563AA0006}"/>
                </a:ext>
              </a:extLst>
            </p:cNvPr>
            <p:cNvSpPr/>
            <p:nvPr/>
          </p:nvSpPr>
          <p:spPr>
            <a:xfrm>
              <a:off x="10772413" y="3304873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- 0.06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9C6C03C-B7C4-0E42-AE17-1C0DBBC863BE}"/>
                </a:ext>
              </a:extLst>
            </p:cNvPr>
            <p:cNvSpPr/>
            <p:nvPr/>
          </p:nvSpPr>
          <p:spPr>
            <a:xfrm>
              <a:off x="10767556" y="5450656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- 0.11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D37BB26-06A8-204F-BD4A-9228F9F654B4}"/>
                </a:ext>
              </a:extLst>
            </p:cNvPr>
            <p:cNvSpPr/>
            <p:nvPr/>
          </p:nvSpPr>
          <p:spPr>
            <a:xfrm>
              <a:off x="9236672" y="5450530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- 0.1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D9A50FC-C996-CC47-AD50-C70A8CA22111}"/>
                </a:ext>
              </a:extLst>
            </p:cNvPr>
            <p:cNvSpPr/>
            <p:nvPr/>
          </p:nvSpPr>
          <p:spPr>
            <a:xfrm>
              <a:off x="7800223" y="545065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- 0.09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AFDD523-3752-DC49-AF82-D385A8B49AC3}"/>
                </a:ext>
              </a:extLst>
            </p:cNvPr>
            <p:cNvSpPr/>
            <p:nvPr/>
          </p:nvSpPr>
          <p:spPr>
            <a:xfrm>
              <a:off x="6264474" y="5456578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- 0.08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CD73133-A807-3946-9C5D-6A0F401ED1B2}"/>
                </a:ext>
              </a:extLst>
            </p:cNvPr>
            <p:cNvSpPr/>
            <p:nvPr/>
          </p:nvSpPr>
          <p:spPr>
            <a:xfrm>
              <a:off x="4778956" y="5466737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- 0.07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219C005-DE44-A349-984C-420ED09365B4}"/>
              </a:ext>
            </a:extLst>
          </p:cNvPr>
          <p:cNvGrpSpPr/>
          <p:nvPr/>
        </p:nvGrpSpPr>
        <p:grpSpPr>
          <a:xfrm>
            <a:off x="649212" y="1056442"/>
            <a:ext cx="2503436" cy="3432791"/>
            <a:chOff x="649212" y="1056442"/>
            <a:chExt cx="2503436" cy="3432791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3C1D539-5FD9-D944-B978-0F3A77140FE0}"/>
                </a:ext>
              </a:extLst>
            </p:cNvPr>
            <p:cNvGrpSpPr/>
            <p:nvPr/>
          </p:nvGrpSpPr>
          <p:grpSpPr>
            <a:xfrm>
              <a:off x="649212" y="1056442"/>
              <a:ext cx="1244109" cy="734367"/>
              <a:chOff x="649212" y="1056442"/>
              <a:chExt cx="1244109" cy="734367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0EBEA88-BF39-984D-91CD-642EBFD08D0E}"/>
                  </a:ext>
                </a:extLst>
              </p:cNvPr>
              <p:cNvSpPr/>
              <p:nvPr/>
            </p:nvSpPr>
            <p:spPr>
              <a:xfrm>
                <a:off x="649212" y="1056442"/>
                <a:ext cx="1244109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b="1" i="1" dirty="0"/>
                  <a:t>PoPLR</a:t>
                </a:r>
                <a:r>
                  <a:rPr lang="en-US" sz="1500" i="1" dirty="0"/>
                  <a:t> 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US" sz="1500" i="1" dirty="0"/>
              </a:p>
            </p:txBody>
          </p:sp>
          <p:sp>
            <p:nvSpPr>
              <p:cNvPr id="85" name="Down Arrow 84">
                <a:extLst>
                  <a:ext uri="{FF2B5EF4-FFF2-40B4-BE49-F238E27FC236}">
                    <a16:creationId xmlns:a16="http://schemas.microsoft.com/office/drawing/2014/main" id="{F32D9A3E-5A53-ED47-A036-6044C69A063C}"/>
                  </a:ext>
                </a:extLst>
              </p:cNvPr>
              <p:cNvSpPr/>
              <p:nvPr/>
            </p:nvSpPr>
            <p:spPr>
              <a:xfrm>
                <a:off x="1201356" y="1391297"/>
                <a:ext cx="54000" cy="3995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C779E68-C129-DF4D-85ED-0AD9FF46F8C7}"/>
                </a:ext>
              </a:extLst>
            </p:cNvPr>
            <p:cNvGrpSpPr/>
            <p:nvPr/>
          </p:nvGrpSpPr>
          <p:grpSpPr>
            <a:xfrm>
              <a:off x="933817" y="3935235"/>
              <a:ext cx="2218831" cy="553998"/>
              <a:chOff x="933817" y="3935235"/>
              <a:chExt cx="2218831" cy="553998"/>
            </a:xfrm>
          </p:grpSpPr>
          <p:sp>
            <p:nvSpPr>
              <p:cNvPr id="88" name="Left Arrow 87">
                <a:extLst>
                  <a:ext uri="{FF2B5EF4-FFF2-40B4-BE49-F238E27FC236}">
                    <a16:creationId xmlns:a16="http://schemas.microsoft.com/office/drawing/2014/main" id="{BA0E7BB2-69DE-4949-A7CD-0E06E5472823}"/>
                  </a:ext>
                </a:extLst>
              </p:cNvPr>
              <p:cNvSpPr/>
              <p:nvPr/>
            </p:nvSpPr>
            <p:spPr>
              <a:xfrm>
                <a:off x="2400248" y="4073677"/>
                <a:ext cx="752400" cy="72000"/>
              </a:xfrm>
              <a:prstGeom prst="lef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301B764-8E95-F54B-AC7E-728B6DB505B9}"/>
                  </a:ext>
                </a:extLst>
              </p:cNvPr>
              <p:cNvSpPr/>
              <p:nvPr/>
            </p:nvSpPr>
            <p:spPr>
              <a:xfrm>
                <a:off x="933817" y="3935235"/>
                <a:ext cx="1609098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b="1" i="1" dirty="0"/>
                  <a:t>1</a:t>
                </a:r>
                <a:r>
                  <a:rPr lang="en-US" sz="1500" b="1" i="1" baseline="30000" dirty="0"/>
                  <a:t>st</a:t>
                </a:r>
                <a:r>
                  <a:rPr lang="en-US" sz="1500" b="1" i="1" dirty="0"/>
                  <a:t> P-value</a:t>
                </a:r>
                <a:r>
                  <a:rPr lang="en-US" sz="1500" i="1" dirty="0"/>
                  <a:t> 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US" sz="1500" i="1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1649643-617D-9F40-8109-02B326709090}"/>
              </a:ext>
            </a:extLst>
          </p:cNvPr>
          <p:cNvGrpSpPr/>
          <p:nvPr/>
        </p:nvGrpSpPr>
        <p:grpSpPr>
          <a:xfrm>
            <a:off x="1362831" y="2340268"/>
            <a:ext cx="9528292" cy="2841379"/>
            <a:chOff x="1362831" y="2340268"/>
            <a:chExt cx="9528292" cy="28413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940936A-7320-3A4B-A4E0-D1D8111A042C}"/>
                </a:ext>
              </a:extLst>
            </p:cNvPr>
            <p:cNvGrpSpPr/>
            <p:nvPr/>
          </p:nvGrpSpPr>
          <p:grpSpPr>
            <a:xfrm>
              <a:off x="1362831" y="2350302"/>
              <a:ext cx="547589" cy="685355"/>
              <a:chOff x="1362831" y="2350302"/>
              <a:chExt cx="547589" cy="685355"/>
            </a:xfrm>
          </p:grpSpPr>
          <p:sp>
            <p:nvSpPr>
              <p:cNvPr id="93" name="Donut 92">
                <a:extLst>
                  <a:ext uri="{FF2B5EF4-FFF2-40B4-BE49-F238E27FC236}">
                    <a16:creationId xmlns:a16="http://schemas.microsoft.com/office/drawing/2014/main" id="{7D150C1E-C138-8949-B221-F653A6CD6D18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Donut 94">
                <a:extLst>
                  <a:ext uri="{FF2B5EF4-FFF2-40B4-BE49-F238E27FC236}">
                    <a16:creationId xmlns:a16="http://schemas.microsoft.com/office/drawing/2014/main" id="{3F34ECBB-3655-2145-8A7E-1971EE19939A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Donut 95">
                <a:extLst>
                  <a:ext uri="{FF2B5EF4-FFF2-40B4-BE49-F238E27FC236}">
                    <a16:creationId xmlns:a16="http://schemas.microsoft.com/office/drawing/2014/main" id="{605B7468-3730-0A4C-B279-760F423C9729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Donut 96">
                <a:extLst>
                  <a:ext uri="{FF2B5EF4-FFF2-40B4-BE49-F238E27FC236}">
                    <a16:creationId xmlns:a16="http://schemas.microsoft.com/office/drawing/2014/main" id="{AB245E56-2A65-5B42-9DD4-03BA29D1B027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Donut 97">
                <a:extLst>
                  <a:ext uri="{FF2B5EF4-FFF2-40B4-BE49-F238E27FC236}">
                    <a16:creationId xmlns:a16="http://schemas.microsoft.com/office/drawing/2014/main" id="{8A9718E5-B67A-644B-897D-20A9398EDF5A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28AA0EE-DF7F-AE46-85C2-A01A912EA25D}"/>
                </a:ext>
              </a:extLst>
            </p:cNvPr>
            <p:cNvGrpSpPr/>
            <p:nvPr/>
          </p:nvGrpSpPr>
          <p:grpSpPr>
            <a:xfrm>
              <a:off x="2862095" y="2361812"/>
              <a:ext cx="547589" cy="685355"/>
              <a:chOff x="1362831" y="2350302"/>
              <a:chExt cx="547589" cy="685355"/>
            </a:xfrm>
          </p:grpSpPr>
          <p:sp>
            <p:nvSpPr>
              <p:cNvPr id="100" name="Donut 99">
                <a:extLst>
                  <a:ext uri="{FF2B5EF4-FFF2-40B4-BE49-F238E27FC236}">
                    <a16:creationId xmlns:a16="http://schemas.microsoft.com/office/drawing/2014/main" id="{0E1B691C-FF9C-234E-A3F5-2F1BF5CE6D7E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Donut 100">
                <a:extLst>
                  <a:ext uri="{FF2B5EF4-FFF2-40B4-BE49-F238E27FC236}">
                    <a16:creationId xmlns:a16="http://schemas.microsoft.com/office/drawing/2014/main" id="{AC678103-83D4-3141-BC45-DD4011FC3838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Donut 101">
                <a:extLst>
                  <a:ext uri="{FF2B5EF4-FFF2-40B4-BE49-F238E27FC236}">
                    <a16:creationId xmlns:a16="http://schemas.microsoft.com/office/drawing/2014/main" id="{15447517-C88B-C24E-BD01-5829CBAC8D70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Donut 102">
                <a:extLst>
                  <a:ext uri="{FF2B5EF4-FFF2-40B4-BE49-F238E27FC236}">
                    <a16:creationId xmlns:a16="http://schemas.microsoft.com/office/drawing/2014/main" id="{B6190063-DCA0-034A-9C17-726B47A9D9A2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Donut 103">
                <a:extLst>
                  <a:ext uri="{FF2B5EF4-FFF2-40B4-BE49-F238E27FC236}">
                    <a16:creationId xmlns:a16="http://schemas.microsoft.com/office/drawing/2014/main" id="{65851C4A-BCBB-4746-8E0C-FF6167081974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3B1BA693-8670-624A-A9B4-F6AD0662BB39}"/>
                </a:ext>
              </a:extLst>
            </p:cNvPr>
            <p:cNvGrpSpPr/>
            <p:nvPr/>
          </p:nvGrpSpPr>
          <p:grpSpPr>
            <a:xfrm>
              <a:off x="4359531" y="2348352"/>
              <a:ext cx="547589" cy="685355"/>
              <a:chOff x="1362831" y="2350302"/>
              <a:chExt cx="547589" cy="685355"/>
            </a:xfrm>
          </p:grpSpPr>
          <p:sp>
            <p:nvSpPr>
              <p:cNvPr id="112" name="Donut 111">
                <a:extLst>
                  <a:ext uri="{FF2B5EF4-FFF2-40B4-BE49-F238E27FC236}">
                    <a16:creationId xmlns:a16="http://schemas.microsoft.com/office/drawing/2014/main" id="{AE2A5875-3A20-CC4A-8990-5213ED466F1B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Donut 112">
                <a:extLst>
                  <a:ext uri="{FF2B5EF4-FFF2-40B4-BE49-F238E27FC236}">
                    <a16:creationId xmlns:a16="http://schemas.microsoft.com/office/drawing/2014/main" id="{508633BD-5312-424E-A2DE-4202ABCF81F8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Donut 113">
                <a:extLst>
                  <a:ext uri="{FF2B5EF4-FFF2-40B4-BE49-F238E27FC236}">
                    <a16:creationId xmlns:a16="http://schemas.microsoft.com/office/drawing/2014/main" id="{EE67BC69-C119-FC46-A776-41D6A90A1AA4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Donut 114">
                <a:extLst>
                  <a:ext uri="{FF2B5EF4-FFF2-40B4-BE49-F238E27FC236}">
                    <a16:creationId xmlns:a16="http://schemas.microsoft.com/office/drawing/2014/main" id="{7C04444D-01F0-2C41-9B45-54863C4109A2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Donut 115">
                <a:extLst>
                  <a:ext uri="{FF2B5EF4-FFF2-40B4-BE49-F238E27FC236}">
                    <a16:creationId xmlns:a16="http://schemas.microsoft.com/office/drawing/2014/main" id="{032CD344-9E5C-D14B-A5E5-1A4AAA53708F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10386D4-D509-654F-9A12-A91B637359FD}"/>
                </a:ext>
              </a:extLst>
            </p:cNvPr>
            <p:cNvGrpSpPr/>
            <p:nvPr/>
          </p:nvGrpSpPr>
          <p:grpSpPr>
            <a:xfrm>
              <a:off x="5855645" y="2352856"/>
              <a:ext cx="547589" cy="685355"/>
              <a:chOff x="1362831" y="2350302"/>
              <a:chExt cx="547589" cy="685355"/>
            </a:xfrm>
          </p:grpSpPr>
          <p:sp>
            <p:nvSpPr>
              <p:cNvPr id="118" name="Donut 117">
                <a:extLst>
                  <a:ext uri="{FF2B5EF4-FFF2-40B4-BE49-F238E27FC236}">
                    <a16:creationId xmlns:a16="http://schemas.microsoft.com/office/drawing/2014/main" id="{EADBE429-5628-5D48-BC96-0D0892AD8286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Donut 118">
                <a:extLst>
                  <a:ext uri="{FF2B5EF4-FFF2-40B4-BE49-F238E27FC236}">
                    <a16:creationId xmlns:a16="http://schemas.microsoft.com/office/drawing/2014/main" id="{6396969D-2CC0-D847-8234-7BD9DDB18E1F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Donut 119">
                <a:extLst>
                  <a:ext uri="{FF2B5EF4-FFF2-40B4-BE49-F238E27FC236}">
                    <a16:creationId xmlns:a16="http://schemas.microsoft.com/office/drawing/2014/main" id="{F7A6BCD9-1241-394A-8417-34E74E0216A7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Donut 120">
                <a:extLst>
                  <a:ext uri="{FF2B5EF4-FFF2-40B4-BE49-F238E27FC236}">
                    <a16:creationId xmlns:a16="http://schemas.microsoft.com/office/drawing/2014/main" id="{B25DF616-CF19-6F4A-AB99-F5506511FEE9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Donut 121">
                <a:extLst>
                  <a:ext uri="{FF2B5EF4-FFF2-40B4-BE49-F238E27FC236}">
                    <a16:creationId xmlns:a16="http://schemas.microsoft.com/office/drawing/2014/main" id="{29644999-927A-4943-BFF3-44C98BEB9240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F1FA319-0304-9041-B256-24E9DDFAA85A}"/>
                </a:ext>
              </a:extLst>
            </p:cNvPr>
            <p:cNvGrpSpPr/>
            <p:nvPr/>
          </p:nvGrpSpPr>
          <p:grpSpPr>
            <a:xfrm>
              <a:off x="7354786" y="2342368"/>
              <a:ext cx="547589" cy="685355"/>
              <a:chOff x="1362831" y="2350302"/>
              <a:chExt cx="547589" cy="685355"/>
            </a:xfrm>
          </p:grpSpPr>
          <p:sp>
            <p:nvSpPr>
              <p:cNvPr id="124" name="Donut 123">
                <a:extLst>
                  <a:ext uri="{FF2B5EF4-FFF2-40B4-BE49-F238E27FC236}">
                    <a16:creationId xmlns:a16="http://schemas.microsoft.com/office/drawing/2014/main" id="{755CAC35-AE30-1646-AC62-31BE88A7EB56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Donut 124">
                <a:extLst>
                  <a:ext uri="{FF2B5EF4-FFF2-40B4-BE49-F238E27FC236}">
                    <a16:creationId xmlns:a16="http://schemas.microsoft.com/office/drawing/2014/main" id="{14403AD3-9DD4-284E-B6D6-7AA01DBEC18D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Donut 125">
                <a:extLst>
                  <a:ext uri="{FF2B5EF4-FFF2-40B4-BE49-F238E27FC236}">
                    <a16:creationId xmlns:a16="http://schemas.microsoft.com/office/drawing/2014/main" id="{FA4DD628-C1EB-1048-9E6F-A6062BF8F0C5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Donut 126">
                <a:extLst>
                  <a:ext uri="{FF2B5EF4-FFF2-40B4-BE49-F238E27FC236}">
                    <a16:creationId xmlns:a16="http://schemas.microsoft.com/office/drawing/2014/main" id="{6D57E83D-AE4A-D243-8A6A-43C46E48E1C1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Donut 127">
                <a:extLst>
                  <a:ext uri="{FF2B5EF4-FFF2-40B4-BE49-F238E27FC236}">
                    <a16:creationId xmlns:a16="http://schemas.microsoft.com/office/drawing/2014/main" id="{8750897B-C7AD-7A4C-BAC9-E3D0E60775E7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1CABCB5-1088-CE43-ABDA-47623EBA2A9A}"/>
                </a:ext>
              </a:extLst>
            </p:cNvPr>
            <p:cNvGrpSpPr/>
            <p:nvPr/>
          </p:nvGrpSpPr>
          <p:grpSpPr>
            <a:xfrm>
              <a:off x="8851491" y="2340268"/>
              <a:ext cx="547589" cy="685355"/>
              <a:chOff x="1362831" y="2350302"/>
              <a:chExt cx="547589" cy="685355"/>
            </a:xfrm>
          </p:grpSpPr>
          <p:sp>
            <p:nvSpPr>
              <p:cNvPr id="132" name="Donut 131">
                <a:extLst>
                  <a:ext uri="{FF2B5EF4-FFF2-40B4-BE49-F238E27FC236}">
                    <a16:creationId xmlns:a16="http://schemas.microsoft.com/office/drawing/2014/main" id="{87A43BCC-15C5-AC47-8BC0-9CF10C069F06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Donut 135">
                <a:extLst>
                  <a:ext uri="{FF2B5EF4-FFF2-40B4-BE49-F238E27FC236}">
                    <a16:creationId xmlns:a16="http://schemas.microsoft.com/office/drawing/2014/main" id="{21E5D22C-3A10-834D-9172-4DFB36E03626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Donut 136">
                <a:extLst>
                  <a:ext uri="{FF2B5EF4-FFF2-40B4-BE49-F238E27FC236}">
                    <a16:creationId xmlns:a16="http://schemas.microsoft.com/office/drawing/2014/main" id="{79A7AD81-EBBF-2043-8CDF-24F492A81E6A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Donut 137">
                <a:extLst>
                  <a:ext uri="{FF2B5EF4-FFF2-40B4-BE49-F238E27FC236}">
                    <a16:creationId xmlns:a16="http://schemas.microsoft.com/office/drawing/2014/main" id="{73FE8F6C-22A1-DC47-8836-F9EDB3820A94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Donut 138">
                <a:extLst>
                  <a:ext uri="{FF2B5EF4-FFF2-40B4-BE49-F238E27FC236}">
                    <a16:creationId xmlns:a16="http://schemas.microsoft.com/office/drawing/2014/main" id="{ED8086DE-BCA8-F446-BC21-12AA3081AC47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1021503C-F0A1-9046-BD87-BC76BB8D3D5A}"/>
                </a:ext>
              </a:extLst>
            </p:cNvPr>
            <p:cNvGrpSpPr/>
            <p:nvPr/>
          </p:nvGrpSpPr>
          <p:grpSpPr>
            <a:xfrm>
              <a:off x="10343534" y="2340663"/>
              <a:ext cx="547589" cy="685355"/>
              <a:chOff x="1362831" y="2350302"/>
              <a:chExt cx="547589" cy="685355"/>
            </a:xfrm>
          </p:grpSpPr>
          <p:sp>
            <p:nvSpPr>
              <p:cNvPr id="141" name="Donut 140">
                <a:extLst>
                  <a:ext uri="{FF2B5EF4-FFF2-40B4-BE49-F238E27FC236}">
                    <a16:creationId xmlns:a16="http://schemas.microsoft.com/office/drawing/2014/main" id="{2A89E11B-C7D8-BE4C-A283-4555A00516AA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Donut 141">
                <a:extLst>
                  <a:ext uri="{FF2B5EF4-FFF2-40B4-BE49-F238E27FC236}">
                    <a16:creationId xmlns:a16="http://schemas.microsoft.com/office/drawing/2014/main" id="{8D1E7428-48C8-254B-90C9-68A6D139E2CC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Donut 142">
                <a:extLst>
                  <a:ext uri="{FF2B5EF4-FFF2-40B4-BE49-F238E27FC236}">
                    <a16:creationId xmlns:a16="http://schemas.microsoft.com/office/drawing/2014/main" id="{268FDE5A-EEE1-C748-BEDA-E6A10D1D5EDD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Donut 143">
                <a:extLst>
                  <a:ext uri="{FF2B5EF4-FFF2-40B4-BE49-F238E27FC236}">
                    <a16:creationId xmlns:a16="http://schemas.microsoft.com/office/drawing/2014/main" id="{F7B54B3A-BC81-FC4B-9BF0-181A82379B26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Donut 144">
                <a:extLst>
                  <a:ext uri="{FF2B5EF4-FFF2-40B4-BE49-F238E27FC236}">
                    <a16:creationId xmlns:a16="http://schemas.microsoft.com/office/drawing/2014/main" id="{29F033B1-4B1C-D748-8D21-9D83877C0638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4F7889B-8234-4543-AB74-BFC2C4BE7FD3}"/>
                </a:ext>
              </a:extLst>
            </p:cNvPr>
            <p:cNvGrpSpPr/>
            <p:nvPr/>
          </p:nvGrpSpPr>
          <p:grpSpPr>
            <a:xfrm>
              <a:off x="10343534" y="4490496"/>
              <a:ext cx="547589" cy="685355"/>
              <a:chOff x="1362831" y="2350302"/>
              <a:chExt cx="547589" cy="685355"/>
            </a:xfrm>
          </p:grpSpPr>
          <p:sp>
            <p:nvSpPr>
              <p:cNvPr id="147" name="Donut 146">
                <a:extLst>
                  <a:ext uri="{FF2B5EF4-FFF2-40B4-BE49-F238E27FC236}">
                    <a16:creationId xmlns:a16="http://schemas.microsoft.com/office/drawing/2014/main" id="{68CF8CD2-B587-AF47-9D04-518140364F21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Donut 147">
                <a:extLst>
                  <a:ext uri="{FF2B5EF4-FFF2-40B4-BE49-F238E27FC236}">
                    <a16:creationId xmlns:a16="http://schemas.microsoft.com/office/drawing/2014/main" id="{5C2AF5B7-D222-7D49-8B41-65EC22B2E3CC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Donut 148">
                <a:extLst>
                  <a:ext uri="{FF2B5EF4-FFF2-40B4-BE49-F238E27FC236}">
                    <a16:creationId xmlns:a16="http://schemas.microsoft.com/office/drawing/2014/main" id="{5E3CC5A2-BA88-9648-886E-F7D35B70E18D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Donut 149">
                <a:extLst>
                  <a:ext uri="{FF2B5EF4-FFF2-40B4-BE49-F238E27FC236}">
                    <a16:creationId xmlns:a16="http://schemas.microsoft.com/office/drawing/2014/main" id="{A51DD40A-C8C2-7F47-A033-1D518EF6C4F7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Donut 150">
                <a:extLst>
                  <a:ext uri="{FF2B5EF4-FFF2-40B4-BE49-F238E27FC236}">
                    <a16:creationId xmlns:a16="http://schemas.microsoft.com/office/drawing/2014/main" id="{8A705066-DA37-4E41-B8A7-BEE81652887E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BB38DD3-8061-D045-8BF8-A1A39D0239C3}"/>
                </a:ext>
              </a:extLst>
            </p:cNvPr>
            <p:cNvGrpSpPr/>
            <p:nvPr/>
          </p:nvGrpSpPr>
          <p:grpSpPr>
            <a:xfrm>
              <a:off x="8841556" y="4495497"/>
              <a:ext cx="547589" cy="685355"/>
              <a:chOff x="1362831" y="2350302"/>
              <a:chExt cx="547589" cy="685355"/>
            </a:xfrm>
          </p:grpSpPr>
          <p:sp>
            <p:nvSpPr>
              <p:cNvPr id="153" name="Donut 152">
                <a:extLst>
                  <a:ext uri="{FF2B5EF4-FFF2-40B4-BE49-F238E27FC236}">
                    <a16:creationId xmlns:a16="http://schemas.microsoft.com/office/drawing/2014/main" id="{35D70523-707A-BB49-83C8-7AF658CB62A9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Donut 153">
                <a:extLst>
                  <a:ext uri="{FF2B5EF4-FFF2-40B4-BE49-F238E27FC236}">
                    <a16:creationId xmlns:a16="http://schemas.microsoft.com/office/drawing/2014/main" id="{6BACD4F7-F073-304C-B581-848A75A21738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Donut 154">
                <a:extLst>
                  <a:ext uri="{FF2B5EF4-FFF2-40B4-BE49-F238E27FC236}">
                    <a16:creationId xmlns:a16="http://schemas.microsoft.com/office/drawing/2014/main" id="{527557A4-CE4C-4D4A-9943-8ACE2EBB2424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Donut 155">
                <a:extLst>
                  <a:ext uri="{FF2B5EF4-FFF2-40B4-BE49-F238E27FC236}">
                    <a16:creationId xmlns:a16="http://schemas.microsoft.com/office/drawing/2014/main" id="{3A689E69-E1FE-6F47-B541-581FF4EF0536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Donut 156">
                <a:extLst>
                  <a:ext uri="{FF2B5EF4-FFF2-40B4-BE49-F238E27FC236}">
                    <a16:creationId xmlns:a16="http://schemas.microsoft.com/office/drawing/2014/main" id="{9AC32A07-C462-4B42-86FE-C33580669127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11A3F6C2-60E3-064C-AF4B-294F001D04C3}"/>
                </a:ext>
              </a:extLst>
            </p:cNvPr>
            <p:cNvGrpSpPr/>
            <p:nvPr/>
          </p:nvGrpSpPr>
          <p:grpSpPr>
            <a:xfrm>
              <a:off x="7348284" y="4495446"/>
              <a:ext cx="547589" cy="685355"/>
              <a:chOff x="1362831" y="2350302"/>
              <a:chExt cx="547589" cy="685355"/>
            </a:xfrm>
          </p:grpSpPr>
          <p:sp>
            <p:nvSpPr>
              <p:cNvPr id="159" name="Donut 158">
                <a:extLst>
                  <a:ext uri="{FF2B5EF4-FFF2-40B4-BE49-F238E27FC236}">
                    <a16:creationId xmlns:a16="http://schemas.microsoft.com/office/drawing/2014/main" id="{E0572829-D068-6E41-BDDD-A9D99A0CDB16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Donut 159">
                <a:extLst>
                  <a:ext uri="{FF2B5EF4-FFF2-40B4-BE49-F238E27FC236}">
                    <a16:creationId xmlns:a16="http://schemas.microsoft.com/office/drawing/2014/main" id="{5F73B6E4-26FD-8A45-AE83-BE9D3F933470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Donut 160">
                <a:extLst>
                  <a:ext uri="{FF2B5EF4-FFF2-40B4-BE49-F238E27FC236}">
                    <a16:creationId xmlns:a16="http://schemas.microsoft.com/office/drawing/2014/main" id="{B3F8EE52-DED0-394E-86F5-14F7F8BB29B5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Donut 161">
                <a:extLst>
                  <a:ext uri="{FF2B5EF4-FFF2-40B4-BE49-F238E27FC236}">
                    <a16:creationId xmlns:a16="http://schemas.microsoft.com/office/drawing/2014/main" id="{F8BE3469-DDB2-7445-84E0-16D49B88B8AC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Donut 162">
                <a:extLst>
                  <a:ext uri="{FF2B5EF4-FFF2-40B4-BE49-F238E27FC236}">
                    <a16:creationId xmlns:a16="http://schemas.microsoft.com/office/drawing/2014/main" id="{1BB72C6E-6FAD-114D-9345-3E4F93D925BA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73F1C00-B4D7-0144-8662-1FF652E398F6}"/>
                </a:ext>
              </a:extLst>
            </p:cNvPr>
            <p:cNvGrpSpPr/>
            <p:nvPr/>
          </p:nvGrpSpPr>
          <p:grpSpPr>
            <a:xfrm>
              <a:off x="5862865" y="4496292"/>
              <a:ext cx="547589" cy="685355"/>
              <a:chOff x="1362831" y="2350302"/>
              <a:chExt cx="547589" cy="685355"/>
            </a:xfrm>
          </p:grpSpPr>
          <p:sp>
            <p:nvSpPr>
              <p:cNvPr id="165" name="Donut 164">
                <a:extLst>
                  <a:ext uri="{FF2B5EF4-FFF2-40B4-BE49-F238E27FC236}">
                    <a16:creationId xmlns:a16="http://schemas.microsoft.com/office/drawing/2014/main" id="{8FA052B8-8EFD-1D47-8411-74565A12FFEF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Donut 165">
                <a:extLst>
                  <a:ext uri="{FF2B5EF4-FFF2-40B4-BE49-F238E27FC236}">
                    <a16:creationId xmlns:a16="http://schemas.microsoft.com/office/drawing/2014/main" id="{E0A76407-8554-F349-991D-6611CAD6A86C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Donut 166">
                <a:extLst>
                  <a:ext uri="{FF2B5EF4-FFF2-40B4-BE49-F238E27FC236}">
                    <a16:creationId xmlns:a16="http://schemas.microsoft.com/office/drawing/2014/main" id="{8E1BCEFF-C851-7442-B108-FEB6F5B86B2B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Donut 167">
                <a:extLst>
                  <a:ext uri="{FF2B5EF4-FFF2-40B4-BE49-F238E27FC236}">
                    <a16:creationId xmlns:a16="http://schemas.microsoft.com/office/drawing/2014/main" id="{8FADF394-C5B3-B943-8918-E38B9AC9C5C6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Donut 168">
                <a:extLst>
                  <a:ext uri="{FF2B5EF4-FFF2-40B4-BE49-F238E27FC236}">
                    <a16:creationId xmlns:a16="http://schemas.microsoft.com/office/drawing/2014/main" id="{6492B94F-6E74-0349-8E19-F7D521CEA1FB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C0123104-C7CB-6742-B289-816BE9E29AE8}"/>
                </a:ext>
              </a:extLst>
            </p:cNvPr>
            <p:cNvGrpSpPr/>
            <p:nvPr/>
          </p:nvGrpSpPr>
          <p:grpSpPr>
            <a:xfrm>
              <a:off x="4354511" y="4490496"/>
              <a:ext cx="547589" cy="685355"/>
              <a:chOff x="1362831" y="2350302"/>
              <a:chExt cx="547589" cy="685355"/>
            </a:xfrm>
          </p:grpSpPr>
          <p:sp>
            <p:nvSpPr>
              <p:cNvPr id="171" name="Donut 170">
                <a:extLst>
                  <a:ext uri="{FF2B5EF4-FFF2-40B4-BE49-F238E27FC236}">
                    <a16:creationId xmlns:a16="http://schemas.microsoft.com/office/drawing/2014/main" id="{4413F820-3F35-C14C-ABC5-6B044D41416D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Donut 171">
                <a:extLst>
                  <a:ext uri="{FF2B5EF4-FFF2-40B4-BE49-F238E27FC236}">
                    <a16:creationId xmlns:a16="http://schemas.microsoft.com/office/drawing/2014/main" id="{501E592D-A14F-564C-895F-A22CDEA1EAC4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Donut 172">
                <a:extLst>
                  <a:ext uri="{FF2B5EF4-FFF2-40B4-BE49-F238E27FC236}">
                    <a16:creationId xmlns:a16="http://schemas.microsoft.com/office/drawing/2014/main" id="{7DACCE00-10C3-AB45-8087-56590EB4E631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Donut 173">
                <a:extLst>
                  <a:ext uri="{FF2B5EF4-FFF2-40B4-BE49-F238E27FC236}">
                    <a16:creationId xmlns:a16="http://schemas.microsoft.com/office/drawing/2014/main" id="{4E610352-7F01-2748-9947-8B1B1F8548EF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Donut 174">
                <a:extLst>
                  <a:ext uri="{FF2B5EF4-FFF2-40B4-BE49-F238E27FC236}">
                    <a16:creationId xmlns:a16="http://schemas.microsoft.com/office/drawing/2014/main" id="{70CE88E7-2178-9844-9BD3-90500A6FFE19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C5BD500-4473-644C-B45E-99ACB2A3C21B}"/>
              </a:ext>
            </a:extLst>
          </p:cNvPr>
          <p:cNvGrpSpPr/>
          <p:nvPr/>
        </p:nvGrpSpPr>
        <p:grpSpPr>
          <a:xfrm>
            <a:off x="664720" y="1563160"/>
            <a:ext cx="10774443" cy="4287738"/>
            <a:chOff x="664720" y="1563160"/>
            <a:chExt cx="10774443" cy="428773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A5155A-B8A3-024F-84F5-59164FABDEC6}"/>
                </a:ext>
              </a:extLst>
            </p:cNvPr>
            <p:cNvSpPr/>
            <p:nvPr/>
          </p:nvSpPr>
          <p:spPr>
            <a:xfrm>
              <a:off x="1557936" y="1563160"/>
              <a:ext cx="2336826" cy="29696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FD798A57-3285-544D-B34A-274549DE22C7}"/>
                </a:ext>
              </a:extLst>
            </p:cNvPr>
            <p:cNvSpPr/>
            <p:nvPr/>
          </p:nvSpPr>
          <p:spPr>
            <a:xfrm>
              <a:off x="664720" y="3395743"/>
              <a:ext cx="10737657" cy="29696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E7CDA59-8599-1A4E-9351-2F4516DC0A7F}"/>
                </a:ext>
              </a:extLst>
            </p:cNvPr>
            <p:cNvSpPr/>
            <p:nvPr/>
          </p:nvSpPr>
          <p:spPr>
            <a:xfrm>
              <a:off x="701506" y="5553930"/>
              <a:ext cx="10737657" cy="29696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6" name="Title 1">
            <a:extLst>
              <a:ext uri="{FF2B5EF4-FFF2-40B4-BE49-F238E27FC236}">
                <a16:creationId xmlns:a16="http://schemas.microsoft.com/office/drawing/2014/main" id="{129C6752-311B-0248-A754-1DF95267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256"/>
            <a:ext cx="12192000" cy="887599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Example...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0BAD09-1743-3A46-A870-71C157EC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4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36823 -0.0013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11" y="-6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7 L -0.36823 3.7037E-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1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7 L -0.36927 -0.3141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64" y="-1571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0039 0.3129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564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7 L 0.36836 -0.0004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11" y="-2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-0.49244 0.3141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22" y="1569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7 L 0.49036 0.0002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1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7 L -3.125E-6 -0.3129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D670B83E-8DEC-1343-9B31-9DB28305E149}"/>
              </a:ext>
            </a:extLst>
          </p:cNvPr>
          <p:cNvSpPr/>
          <p:nvPr/>
        </p:nvSpPr>
        <p:spPr>
          <a:xfrm>
            <a:off x="11493805" y="2112019"/>
            <a:ext cx="381000" cy="1926037"/>
          </a:xfrm>
          <a:prstGeom prst="curvedLef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C8A5AC97-4FFD-864F-9D86-424143648375}"/>
              </a:ext>
            </a:extLst>
          </p:cNvPr>
          <p:cNvSpPr/>
          <p:nvPr/>
        </p:nvSpPr>
        <p:spPr>
          <a:xfrm>
            <a:off x="1086465" y="1895930"/>
            <a:ext cx="10229571" cy="78380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5CA20694-CCE6-114D-9667-6FD5D8D5C6EC}"/>
              </a:ext>
            </a:extLst>
          </p:cNvPr>
          <p:cNvSpPr/>
          <p:nvPr/>
        </p:nvSpPr>
        <p:spPr>
          <a:xfrm>
            <a:off x="4079958" y="4103688"/>
            <a:ext cx="7236078" cy="71688"/>
          </a:xfrm>
          <a:prstGeom prst="lef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96B7EE-3E28-C047-8581-381DC9AE5708}"/>
              </a:ext>
            </a:extLst>
          </p:cNvPr>
          <p:cNvSpPr/>
          <p:nvPr/>
        </p:nvSpPr>
        <p:spPr>
          <a:xfrm>
            <a:off x="161410" y="1749672"/>
            <a:ext cx="12441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i="1" dirty="0"/>
              <a:t>Year 0</a:t>
            </a:r>
            <a:r>
              <a:rPr lang="en-US" sz="1500" i="1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500" i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788F68-A233-3940-935B-A9207BE4389F}"/>
              </a:ext>
            </a:extLst>
          </p:cNvPr>
          <p:cNvSpPr/>
          <p:nvPr/>
        </p:nvSpPr>
        <p:spPr>
          <a:xfrm>
            <a:off x="3076890" y="3977359"/>
            <a:ext cx="12441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i="1" dirty="0"/>
              <a:t>Year 5.5</a:t>
            </a:r>
            <a:r>
              <a:rPr lang="en-US" sz="1500" i="1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500" i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EB7607D-3E43-CD4E-8C3D-F55CCC5439DA}"/>
              </a:ext>
            </a:extLst>
          </p:cNvPr>
          <p:cNvGrpSpPr/>
          <p:nvPr/>
        </p:nvGrpSpPr>
        <p:grpSpPr>
          <a:xfrm>
            <a:off x="1024011" y="2079031"/>
            <a:ext cx="1374005" cy="1820798"/>
            <a:chOff x="1024011" y="2079031"/>
            <a:chExt cx="1374005" cy="18207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AAC5A39-8807-8841-8EB6-AA5278410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011" y="2079031"/>
              <a:ext cx="1374005" cy="1374005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E497A02-2EAA-1442-A7D5-18155A33ACCA}"/>
                </a:ext>
              </a:extLst>
            </p:cNvPr>
            <p:cNvSpPr/>
            <p:nvPr/>
          </p:nvSpPr>
          <p:spPr>
            <a:xfrm>
              <a:off x="1408749" y="3315054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9A1B6E9-DBD9-A94C-988A-2A38608C752D}"/>
              </a:ext>
            </a:extLst>
          </p:cNvPr>
          <p:cNvGrpSpPr/>
          <p:nvPr/>
        </p:nvGrpSpPr>
        <p:grpSpPr>
          <a:xfrm>
            <a:off x="2520757" y="2089582"/>
            <a:ext cx="1374005" cy="1826576"/>
            <a:chOff x="2520757" y="2089582"/>
            <a:chExt cx="1374005" cy="18265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61BBDAC-DFF5-DB47-90AC-C7F67DA40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0757" y="2089582"/>
              <a:ext cx="1374005" cy="1374005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E87B9CB-86FF-D447-85D3-833F080DF07B}"/>
                </a:ext>
              </a:extLst>
            </p:cNvPr>
            <p:cNvSpPr/>
            <p:nvPr/>
          </p:nvSpPr>
          <p:spPr>
            <a:xfrm>
              <a:off x="2873030" y="3331383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34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E1E2A11-3AE9-584A-B86D-10793B03C556}"/>
              </a:ext>
            </a:extLst>
          </p:cNvPr>
          <p:cNvGrpSpPr/>
          <p:nvPr/>
        </p:nvGrpSpPr>
        <p:grpSpPr>
          <a:xfrm>
            <a:off x="4017503" y="2079030"/>
            <a:ext cx="1374005" cy="1820799"/>
            <a:chOff x="4017503" y="2079030"/>
            <a:chExt cx="1374005" cy="182079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9A56401-D9CF-824B-BCD2-D0F07067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17503" y="2079030"/>
              <a:ext cx="1374005" cy="1374005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43BEF31-69C6-1846-920E-1474BC7E91AB}"/>
                </a:ext>
              </a:extLst>
            </p:cNvPr>
            <p:cNvSpPr/>
            <p:nvPr/>
          </p:nvSpPr>
          <p:spPr>
            <a:xfrm>
              <a:off x="4435092" y="3315054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AC3FDD-FA59-AB47-BDF1-49602263F678}"/>
              </a:ext>
            </a:extLst>
          </p:cNvPr>
          <p:cNvGrpSpPr/>
          <p:nvPr/>
        </p:nvGrpSpPr>
        <p:grpSpPr>
          <a:xfrm>
            <a:off x="5514249" y="2079029"/>
            <a:ext cx="1374005" cy="1820800"/>
            <a:chOff x="5514249" y="2079029"/>
            <a:chExt cx="1374005" cy="18208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15D984B-8E98-8048-8A46-F2DBE305F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4249" y="2079029"/>
              <a:ext cx="1374005" cy="1374005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5F3830F-3657-544D-A56D-91B4137E5EC2}"/>
                </a:ext>
              </a:extLst>
            </p:cNvPr>
            <p:cNvSpPr/>
            <p:nvPr/>
          </p:nvSpPr>
          <p:spPr>
            <a:xfrm>
              <a:off x="5909982" y="3315054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33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BCA9F9-82AE-E548-AD44-2DAD21907AD8}"/>
              </a:ext>
            </a:extLst>
          </p:cNvPr>
          <p:cNvGrpSpPr/>
          <p:nvPr/>
        </p:nvGrpSpPr>
        <p:grpSpPr>
          <a:xfrm>
            <a:off x="7010995" y="2074926"/>
            <a:ext cx="1374005" cy="1822424"/>
            <a:chOff x="7010995" y="2074926"/>
            <a:chExt cx="1374005" cy="182242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DDEF8CF-E115-BF4C-9CC3-C5799B28F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10995" y="2074926"/>
              <a:ext cx="1374005" cy="1374005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1C1429-C977-0349-BDAB-F80B6AF6339B}"/>
                </a:ext>
              </a:extLst>
            </p:cNvPr>
            <p:cNvSpPr/>
            <p:nvPr/>
          </p:nvSpPr>
          <p:spPr>
            <a:xfrm>
              <a:off x="7422347" y="331257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ADBE273-C84E-0C41-8FD4-BC022649A216}"/>
              </a:ext>
            </a:extLst>
          </p:cNvPr>
          <p:cNvGrpSpPr/>
          <p:nvPr/>
        </p:nvGrpSpPr>
        <p:grpSpPr>
          <a:xfrm>
            <a:off x="8507741" y="2074925"/>
            <a:ext cx="1374005" cy="1822425"/>
            <a:chOff x="8507741" y="2074925"/>
            <a:chExt cx="1374005" cy="18224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15D739D-179D-7B45-8330-7410E19ED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07741" y="2074925"/>
              <a:ext cx="1374005" cy="1374005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0E53B49-DA64-ED44-855C-AAA79B22947C}"/>
                </a:ext>
              </a:extLst>
            </p:cNvPr>
            <p:cNvSpPr/>
            <p:nvPr/>
          </p:nvSpPr>
          <p:spPr>
            <a:xfrm>
              <a:off x="8898583" y="331257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33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3C7AC68-8020-624C-87EC-2527A6357CD2}"/>
              </a:ext>
            </a:extLst>
          </p:cNvPr>
          <p:cNvGrpSpPr/>
          <p:nvPr/>
        </p:nvGrpSpPr>
        <p:grpSpPr>
          <a:xfrm>
            <a:off x="10004487" y="2074607"/>
            <a:ext cx="1374005" cy="1822743"/>
            <a:chOff x="10004487" y="2074607"/>
            <a:chExt cx="1374005" cy="182274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19A552C-5D3B-6F4E-9D2A-14132A88A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04487" y="2074607"/>
              <a:ext cx="1374005" cy="1374005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CF8D077-22DB-6449-A9E3-B8CA8E33D5E3}"/>
                </a:ext>
              </a:extLst>
            </p:cNvPr>
            <p:cNvSpPr/>
            <p:nvPr/>
          </p:nvSpPr>
          <p:spPr>
            <a:xfrm>
              <a:off x="10395329" y="331257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32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9B035AA-A48B-F34C-80FC-DBF3BC676671}"/>
              </a:ext>
            </a:extLst>
          </p:cNvPr>
          <p:cNvGrpSpPr/>
          <p:nvPr/>
        </p:nvGrpSpPr>
        <p:grpSpPr>
          <a:xfrm>
            <a:off x="10004487" y="4224118"/>
            <a:ext cx="1374005" cy="1818062"/>
            <a:chOff x="10004487" y="4224118"/>
            <a:chExt cx="1374005" cy="181806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B07B672-C2F8-754C-86FD-1267B1EE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004487" y="4224118"/>
              <a:ext cx="1374005" cy="1374005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0721A30-74EB-794E-8605-E336D6770EE3}"/>
                </a:ext>
              </a:extLst>
            </p:cNvPr>
            <p:cNvSpPr/>
            <p:nvPr/>
          </p:nvSpPr>
          <p:spPr>
            <a:xfrm>
              <a:off x="10376012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32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28AF498-63A8-FE4F-8C31-226EF45F3E6E}"/>
              </a:ext>
            </a:extLst>
          </p:cNvPr>
          <p:cNvGrpSpPr/>
          <p:nvPr/>
        </p:nvGrpSpPr>
        <p:grpSpPr>
          <a:xfrm>
            <a:off x="8503050" y="4224118"/>
            <a:ext cx="1374005" cy="1818062"/>
            <a:chOff x="8503050" y="4224118"/>
            <a:chExt cx="1374005" cy="181806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14E54B8-7C2B-D34D-BB8A-AE1357F20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03050" y="4224118"/>
              <a:ext cx="1374005" cy="1374005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FADFC3A-43F3-4C47-A99E-1CCA42D87DB5}"/>
                </a:ext>
              </a:extLst>
            </p:cNvPr>
            <p:cNvSpPr/>
            <p:nvPr/>
          </p:nvSpPr>
          <p:spPr>
            <a:xfrm>
              <a:off x="8883957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DFF94CB-E301-FA43-A071-205065E1770D}"/>
              </a:ext>
            </a:extLst>
          </p:cNvPr>
          <p:cNvGrpSpPr/>
          <p:nvPr/>
        </p:nvGrpSpPr>
        <p:grpSpPr>
          <a:xfrm>
            <a:off x="7010995" y="4224118"/>
            <a:ext cx="1374005" cy="1818062"/>
            <a:chOff x="7010995" y="4224118"/>
            <a:chExt cx="1374005" cy="1818062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69E9EB6-F850-1D46-B80C-ADFF6CEDD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10995" y="4224118"/>
              <a:ext cx="1374005" cy="1374005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CCF0EA7-EC13-F44D-898B-0B62257B14C2}"/>
                </a:ext>
              </a:extLst>
            </p:cNvPr>
            <p:cNvSpPr/>
            <p:nvPr/>
          </p:nvSpPr>
          <p:spPr>
            <a:xfrm>
              <a:off x="7422346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CB91E99-ACA5-2148-82ED-5AF2A9039FE9}"/>
              </a:ext>
            </a:extLst>
          </p:cNvPr>
          <p:cNvGrpSpPr/>
          <p:nvPr/>
        </p:nvGrpSpPr>
        <p:grpSpPr>
          <a:xfrm>
            <a:off x="5518940" y="4224118"/>
            <a:ext cx="1374005" cy="1818062"/>
            <a:chOff x="5518940" y="4224118"/>
            <a:chExt cx="1374005" cy="181806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062768B-8A36-4F41-AA50-03822CAB9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18940" y="4224118"/>
              <a:ext cx="1374005" cy="1374005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8A6BAFA-24B8-324E-886A-DBC31D5C1245}"/>
                </a:ext>
              </a:extLst>
            </p:cNvPr>
            <p:cNvSpPr/>
            <p:nvPr/>
          </p:nvSpPr>
          <p:spPr>
            <a:xfrm>
              <a:off x="5880229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32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ED5486F-72DE-0D41-AEAC-914C6B529397}"/>
              </a:ext>
            </a:extLst>
          </p:cNvPr>
          <p:cNvGrpSpPr/>
          <p:nvPr/>
        </p:nvGrpSpPr>
        <p:grpSpPr>
          <a:xfrm>
            <a:off x="4017503" y="4224118"/>
            <a:ext cx="1374005" cy="1818062"/>
            <a:chOff x="4017503" y="4224118"/>
            <a:chExt cx="1374005" cy="1818062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D3DC7B9-FA6B-064E-AC0D-C65AD301E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017503" y="4224118"/>
              <a:ext cx="1374005" cy="1374005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2752EFE-7657-2F48-B6A8-67E83486D5F6}"/>
                </a:ext>
              </a:extLst>
            </p:cNvPr>
            <p:cNvSpPr/>
            <p:nvPr/>
          </p:nvSpPr>
          <p:spPr>
            <a:xfrm>
              <a:off x="4363131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72CD3C0-9088-DB44-82EF-B2D84FA2750A}"/>
              </a:ext>
            </a:extLst>
          </p:cNvPr>
          <p:cNvSpPr/>
          <p:nvPr/>
        </p:nvSpPr>
        <p:spPr>
          <a:xfrm>
            <a:off x="-507206" y="1568102"/>
            <a:ext cx="60773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i="1" dirty="0"/>
              <a:t>Location 14</a:t>
            </a:r>
            <a:endParaRPr lang="en-US" sz="1500" i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500" i="1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B7BAC26-D945-DA46-B105-94AA44E7265A}"/>
              </a:ext>
            </a:extLst>
          </p:cNvPr>
          <p:cNvGrpSpPr/>
          <p:nvPr/>
        </p:nvGrpSpPr>
        <p:grpSpPr>
          <a:xfrm>
            <a:off x="1651583" y="1544579"/>
            <a:ext cx="9911330" cy="4506933"/>
            <a:chOff x="1651583" y="1544579"/>
            <a:chExt cx="9911330" cy="450693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AC4CC6B-9EFA-3E46-93DF-11C6550FB0D7}"/>
                </a:ext>
              </a:extLst>
            </p:cNvPr>
            <p:cNvSpPr/>
            <p:nvPr/>
          </p:nvSpPr>
          <p:spPr>
            <a:xfrm>
              <a:off x="4029441" y="1544579"/>
              <a:ext cx="436298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i="1" dirty="0">
                  <a:solidFill>
                    <a:srgbClr val="C00000"/>
                  </a:solidFill>
                </a:rPr>
                <a:t>Overall progression (MD) = -0.002 dB/y</a:t>
              </a:r>
              <a:endParaRPr lang="en-US" sz="1500" i="1" dirty="0">
                <a:solidFill>
                  <a:srgbClr val="C00000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500" i="1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E59F8B8-33CC-2C42-9786-A6EE514B4088}"/>
                </a:ext>
              </a:extLst>
            </p:cNvPr>
            <p:cNvSpPr/>
            <p:nvPr/>
          </p:nvSpPr>
          <p:spPr>
            <a:xfrm>
              <a:off x="1651583" y="3317868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3E3A3E0-8509-3E42-93EF-793D7CD9989E}"/>
                </a:ext>
              </a:extLst>
            </p:cNvPr>
            <p:cNvSpPr/>
            <p:nvPr/>
          </p:nvSpPr>
          <p:spPr>
            <a:xfrm>
              <a:off x="3267776" y="3323087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- 0.01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41426AC-BFB2-4042-BCE7-B815365A1733}"/>
                </a:ext>
              </a:extLst>
            </p:cNvPr>
            <p:cNvSpPr/>
            <p:nvPr/>
          </p:nvSpPr>
          <p:spPr>
            <a:xfrm>
              <a:off x="4801469" y="3308312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- 0.02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7E726A0-E371-0C48-B0D8-BD3A6371B611}"/>
                </a:ext>
              </a:extLst>
            </p:cNvPr>
            <p:cNvSpPr/>
            <p:nvPr/>
          </p:nvSpPr>
          <p:spPr>
            <a:xfrm>
              <a:off x="6304407" y="3311189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- 0.03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82D030E-2E24-1847-841E-9E639466CA28}"/>
                </a:ext>
              </a:extLst>
            </p:cNvPr>
            <p:cNvSpPr/>
            <p:nvPr/>
          </p:nvSpPr>
          <p:spPr>
            <a:xfrm>
              <a:off x="7796193" y="3293638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- 0.04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CD80315-78D5-9D43-B225-89DF14E014E3}"/>
                </a:ext>
              </a:extLst>
            </p:cNvPr>
            <p:cNvSpPr/>
            <p:nvPr/>
          </p:nvSpPr>
          <p:spPr>
            <a:xfrm>
              <a:off x="9287943" y="3304314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- 0.05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443280E-AFB4-5E40-817C-117563AA0006}"/>
                </a:ext>
              </a:extLst>
            </p:cNvPr>
            <p:cNvSpPr/>
            <p:nvPr/>
          </p:nvSpPr>
          <p:spPr>
            <a:xfrm>
              <a:off x="10793436" y="3304873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- 0.06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9C6C03C-B7C4-0E42-AE17-1C0DBBC863BE}"/>
                </a:ext>
              </a:extLst>
            </p:cNvPr>
            <p:cNvSpPr/>
            <p:nvPr/>
          </p:nvSpPr>
          <p:spPr>
            <a:xfrm>
              <a:off x="10788576" y="5450656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- 0.11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D37BB26-06A8-204F-BD4A-9228F9F654B4}"/>
                </a:ext>
              </a:extLst>
            </p:cNvPr>
            <p:cNvSpPr/>
            <p:nvPr/>
          </p:nvSpPr>
          <p:spPr>
            <a:xfrm>
              <a:off x="9226162" y="5450530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- 0.1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D9A50FC-C996-CC47-AD50-C70A8CA22111}"/>
                </a:ext>
              </a:extLst>
            </p:cNvPr>
            <p:cNvSpPr/>
            <p:nvPr/>
          </p:nvSpPr>
          <p:spPr>
            <a:xfrm>
              <a:off x="7800223" y="546116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- 0.09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AFDD523-3752-DC49-AF82-D385A8B49AC3}"/>
                </a:ext>
              </a:extLst>
            </p:cNvPr>
            <p:cNvSpPr/>
            <p:nvPr/>
          </p:nvSpPr>
          <p:spPr>
            <a:xfrm>
              <a:off x="6264476" y="5456578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- 0.08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CD73133-A807-3946-9C5D-6A0F401ED1B2}"/>
                </a:ext>
              </a:extLst>
            </p:cNvPr>
            <p:cNvSpPr/>
            <p:nvPr/>
          </p:nvSpPr>
          <p:spPr>
            <a:xfrm>
              <a:off x="4799976" y="5466737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- 0.07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219C005-DE44-A349-984C-420ED09365B4}"/>
              </a:ext>
            </a:extLst>
          </p:cNvPr>
          <p:cNvGrpSpPr/>
          <p:nvPr/>
        </p:nvGrpSpPr>
        <p:grpSpPr>
          <a:xfrm>
            <a:off x="649212" y="1056442"/>
            <a:ext cx="2503509" cy="3457673"/>
            <a:chOff x="649212" y="1056442"/>
            <a:chExt cx="2503509" cy="3457673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3C1D539-5FD9-D944-B978-0F3A77140FE0}"/>
                </a:ext>
              </a:extLst>
            </p:cNvPr>
            <p:cNvGrpSpPr/>
            <p:nvPr/>
          </p:nvGrpSpPr>
          <p:grpSpPr>
            <a:xfrm>
              <a:off x="649212" y="1056442"/>
              <a:ext cx="1244109" cy="734367"/>
              <a:chOff x="649212" y="1056442"/>
              <a:chExt cx="1244109" cy="734367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0EBEA88-BF39-984D-91CD-642EBFD08D0E}"/>
                  </a:ext>
                </a:extLst>
              </p:cNvPr>
              <p:cNvSpPr/>
              <p:nvPr/>
            </p:nvSpPr>
            <p:spPr>
              <a:xfrm>
                <a:off x="649212" y="1056442"/>
                <a:ext cx="1244109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b="1" i="1" dirty="0"/>
                  <a:t>PoPLR</a:t>
                </a:r>
                <a:r>
                  <a:rPr lang="en-US" sz="1500" i="1" dirty="0"/>
                  <a:t> 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US" sz="1500" i="1" dirty="0"/>
              </a:p>
            </p:txBody>
          </p:sp>
          <p:sp>
            <p:nvSpPr>
              <p:cNvPr id="85" name="Down Arrow 84">
                <a:extLst>
                  <a:ext uri="{FF2B5EF4-FFF2-40B4-BE49-F238E27FC236}">
                    <a16:creationId xmlns:a16="http://schemas.microsoft.com/office/drawing/2014/main" id="{F32D9A3E-5A53-ED47-A036-6044C69A063C}"/>
                  </a:ext>
                </a:extLst>
              </p:cNvPr>
              <p:cNvSpPr/>
              <p:nvPr/>
            </p:nvSpPr>
            <p:spPr>
              <a:xfrm>
                <a:off x="1201356" y="1391297"/>
                <a:ext cx="54000" cy="3995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C779E68-C129-DF4D-85ED-0AD9FF46F8C7}"/>
                </a:ext>
              </a:extLst>
            </p:cNvPr>
            <p:cNvGrpSpPr/>
            <p:nvPr/>
          </p:nvGrpSpPr>
          <p:grpSpPr>
            <a:xfrm>
              <a:off x="933817" y="3960117"/>
              <a:ext cx="2218904" cy="553998"/>
              <a:chOff x="933817" y="3960117"/>
              <a:chExt cx="2218904" cy="553998"/>
            </a:xfrm>
          </p:grpSpPr>
          <p:sp>
            <p:nvSpPr>
              <p:cNvPr id="88" name="Left Arrow 87">
                <a:extLst>
                  <a:ext uri="{FF2B5EF4-FFF2-40B4-BE49-F238E27FC236}">
                    <a16:creationId xmlns:a16="http://schemas.microsoft.com/office/drawing/2014/main" id="{BA0E7BB2-69DE-4949-A7CD-0E06E5472823}"/>
                  </a:ext>
                </a:extLst>
              </p:cNvPr>
              <p:cNvSpPr/>
              <p:nvPr/>
            </p:nvSpPr>
            <p:spPr>
              <a:xfrm>
                <a:off x="2400248" y="4102609"/>
                <a:ext cx="752473" cy="72000"/>
              </a:xfrm>
              <a:prstGeom prst="lef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301B764-8E95-F54B-AC7E-728B6DB505B9}"/>
                  </a:ext>
                </a:extLst>
              </p:cNvPr>
              <p:cNvSpPr/>
              <p:nvPr/>
            </p:nvSpPr>
            <p:spPr>
              <a:xfrm>
                <a:off x="933817" y="3960117"/>
                <a:ext cx="1609098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b="1" i="1" dirty="0"/>
                  <a:t>2</a:t>
                </a:r>
                <a:r>
                  <a:rPr lang="en-US" sz="1500" b="1" i="1" baseline="30000" dirty="0"/>
                  <a:t>nd</a:t>
                </a:r>
                <a:r>
                  <a:rPr lang="en-US" sz="1500" b="1" i="1" dirty="0"/>
                  <a:t> P-value</a:t>
                </a:r>
                <a:r>
                  <a:rPr lang="en-US" sz="1500" i="1" dirty="0"/>
                  <a:t> 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US" sz="1500" i="1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1649643-617D-9F40-8109-02B326709090}"/>
              </a:ext>
            </a:extLst>
          </p:cNvPr>
          <p:cNvGrpSpPr/>
          <p:nvPr/>
        </p:nvGrpSpPr>
        <p:grpSpPr>
          <a:xfrm>
            <a:off x="1362831" y="2340268"/>
            <a:ext cx="9528292" cy="2841379"/>
            <a:chOff x="1362831" y="2340268"/>
            <a:chExt cx="9528292" cy="28413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940936A-7320-3A4B-A4E0-D1D8111A042C}"/>
                </a:ext>
              </a:extLst>
            </p:cNvPr>
            <p:cNvGrpSpPr/>
            <p:nvPr/>
          </p:nvGrpSpPr>
          <p:grpSpPr>
            <a:xfrm>
              <a:off x="1362831" y="2350302"/>
              <a:ext cx="547589" cy="685355"/>
              <a:chOff x="1362831" y="2350302"/>
              <a:chExt cx="547589" cy="685355"/>
            </a:xfrm>
          </p:grpSpPr>
          <p:sp>
            <p:nvSpPr>
              <p:cNvPr id="93" name="Donut 92">
                <a:extLst>
                  <a:ext uri="{FF2B5EF4-FFF2-40B4-BE49-F238E27FC236}">
                    <a16:creationId xmlns:a16="http://schemas.microsoft.com/office/drawing/2014/main" id="{7D150C1E-C138-8949-B221-F653A6CD6D18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Donut 94">
                <a:extLst>
                  <a:ext uri="{FF2B5EF4-FFF2-40B4-BE49-F238E27FC236}">
                    <a16:creationId xmlns:a16="http://schemas.microsoft.com/office/drawing/2014/main" id="{3F34ECBB-3655-2145-8A7E-1971EE19939A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Donut 95">
                <a:extLst>
                  <a:ext uri="{FF2B5EF4-FFF2-40B4-BE49-F238E27FC236}">
                    <a16:creationId xmlns:a16="http://schemas.microsoft.com/office/drawing/2014/main" id="{605B7468-3730-0A4C-B279-760F423C9729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Donut 96">
                <a:extLst>
                  <a:ext uri="{FF2B5EF4-FFF2-40B4-BE49-F238E27FC236}">
                    <a16:creationId xmlns:a16="http://schemas.microsoft.com/office/drawing/2014/main" id="{AB245E56-2A65-5B42-9DD4-03BA29D1B027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Donut 97">
                <a:extLst>
                  <a:ext uri="{FF2B5EF4-FFF2-40B4-BE49-F238E27FC236}">
                    <a16:creationId xmlns:a16="http://schemas.microsoft.com/office/drawing/2014/main" id="{8A9718E5-B67A-644B-897D-20A9398EDF5A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28AA0EE-DF7F-AE46-85C2-A01A912EA25D}"/>
                </a:ext>
              </a:extLst>
            </p:cNvPr>
            <p:cNvGrpSpPr/>
            <p:nvPr/>
          </p:nvGrpSpPr>
          <p:grpSpPr>
            <a:xfrm>
              <a:off x="2862095" y="2361812"/>
              <a:ext cx="547589" cy="685355"/>
              <a:chOff x="1362831" y="2350302"/>
              <a:chExt cx="547589" cy="685355"/>
            </a:xfrm>
          </p:grpSpPr>
          <p:sp>
            <p:nvSpPr>
              <p:cNvPr id="100" name="Donut 99">
                <a:extLst>
                  <a:ext uri="{FF2B5EF4-FFF2-40B4-BE49-F238E27FC236}">
                    <a16:creationId xmlns:a16="http://schemas.microsoft.com/office/drawing/2014/main" id="{0E1B691C-FF9C-234E-A3F5-2F1BF5CE6D7E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Donut 100">
                <a:extLst>
                  <a:ext uri="{FF2B5EF4-FFF2-40B4-BE49-F238E27FC236}">
                    <a16:creationId xmlns:a16="http://schemas.microsoft.com/office/drawing/2014/main" id="{AC678103-83D4-3141-BC45-DD4011FC3838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Donut 101">
                <a:extLst>
                  <a:ext uri="{FF2B5EF4-FFF2-40B4-BE49-F238E27FC236}">
                    <a16:creationId xmlns:a16="http://schemas.microsoft.com/office/drawing/2014/main" id="{15447517-C88B-C24E-BD01-5829CBAC8D70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Donut 102">
                <a:extLst>
                  <a:ext uri="{FF2B5EF4-FFF2-40B4-BE49-F238E27FC236}">
                    <a16:creationId xmlns:a16="http://schemas.microsoft.com/office/drawing/2014/main" id="{B6190063-DCA0-034A-9C17-726B47A9D9A2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Donut 103">
                <a:extLst>
                  <a:ext uri="{FF2B5EF4-FFF2-40B4-BE49-F238E27FC236}">
                    <a16:creationId xmlns:a16="http://schemas.microsoft.com/office/drawing/2014/main" id="{65851C4A-BCBB-4746-8E0C-FF6167081974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3B1BA693-8670-624A-A9B4-F6AD0662BB39}"/>
                </a:ext>
              </a:extLst>
            </p:cNvPr>
            <p:cNvGrpSpPr/>
            <p:nvPr/>
          </p:nvGrpSpPr>
          <p:grpSpPr>
            <a:xfrm>
              <a:off x="4359531" y="2348352"/>
              <a:ext cx="547589" cy="685355"/>
              <a:chOff x="1362831" y="2350302"/>
              <a:chExt cx="547589" cy="685355"/>
            </a:xfrm>
          </p:grpSpPr>
          <p:sp>
            <p:nvSpPr>
              <p:cNvPr id="112" name="Donut 111">
                <a:extLst>
                  <a:ext uri="{FF2B5EF4-FFF2-40B4-BE49-F238E27FC236}">
                    <a16:creationId xmlns:a16="http://schemas.microsoft.com/office/drawing/2014/main" id="{AE2A5875-3A20-CC4A-8990-5213ED466F1B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Donut 112">
                <a:extLst>
                  <a:ext uri="{FF2B5EF4-FFF2-40B4-BE49-F238E27FC236}">
                    <a16:creationId xmlns:a16="http://schemas.microsoft.com/office/drawing/2014/main" id="{508633BD-5312-424E-A2DE-4202ABCF81F8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Donut 113">
                <a:extLst>
                  <a:ext uri="{FF2B5EF4-FFF2-40B4-BE49-F238E27FC236}">
                    <a16:creationId xmlns:a16="http://schemas.microsoft.com/office/drawing/2014/main" id="{EE67BC69-C119-FC46-A776-41D6A90A1AA4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Donut 114">
                <a:extLst>
                  <a:ext uri="{FF2B5EF4-FFF2-40B4-BE49-F238E27FC236}">
                    <a16:creationId xmlns:a16="http://schemas.microsoft.com/office/drawing/2014/main" id="{7C04444D-01F0-2C41-9B45-54863C4109A2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Donut 115">
                <a:extLst>
                  <a:ext uri="{FF2B5EF4-FFF2-40B4-BE49-F238E27FC236}">
                    <a16:creationId xmlns:a16="http://schemas.microsoft.com/office/drawing/2014/main" id="{032CD344-9E5C-D14B-A5E5-1A4AAA53708F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10386D4-D509-654F-9A12-A91B637359FD}"/>
                </a:ext>
              </a:extLst>
            </p:cNvPr>
            <p:cNvGrpSpPr/>
            <p:nvPr/>
          </p:nvGrpSpPr>
          <p:grpSpPr>
            <a:xfrm>
              <a:off x="5855645" y="2352856"/>
              <a:ext cx="547589" cy="685355"/>
              <a:chOff x="1362831" y="2350302"/>
              <a:chExt cx="547589" cy="685355"/>
            </a:xfrm>
          </p:grpSpPr>
          <p:sp>
            <p:nvSpPr>
              <p:cNvPr id="118" name="Donut 117">
                <a:extLst>
                  <a:ext uri="{FF2B5EF4-FFF2-40B4-BE49-F238E27FC236}">
                    <a16:creationId xmlns:a16="http://schemas.microsoft.com/office/drawing/2014/main" id="{EADBE429-5628-5D48-BC96-0D0892AD8286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Donut 118">
                <a:extLst>
                  <a:ext uri="{FF2B5EF4-FFF2-40B4-BE49-F238E27FC236}">
                    <a16:creationId xmlns:a16="http://schemas.microsoft.com/office/drawing/2014/main" id="{6396969D-2CC0-D847-8234-7BD9DDB18E1F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Donut 119">
                <a:extLst>
                  <a:ext uri="{FF2B5EF4-FFF2-40B4-BE49-F238E27FC236}">
                    <a16:creationId xmlns:a16="http://schemas.microsoft.com/office/drawing/2014/main" id="{F7A6BCD9-1241-394A-8417-34E74E0216A7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Donut 120">
                <a:extLst>
                  <a:ext uri="{FF2B5EF4-FFF2-40B4-BE49-F238E27FC236}">
                    <a16:creationId xmlns:a16="http://schemas.microsoft.com/office/drawing/2014/main" id="{B25DF616-CF19-6F4A-AB99-F5506511FEE9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Donut 121">
                <a:extLst>
                  <a:ext uri="{FF2B5EF4-FFF2-40B4-BE49-F238E27FC236}">
                    <a16:creationId xmlns:a16="http://schemas.microsoft.com/office/drawing/2014/main" id="{29644999-927A-4943-BFF3-44C98BEB9240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F1FA319-0304-9041-B256-24E9DDFAA85A}"/>
                </a:ext>
              </a:extLst>
            </p:cNvPr>
            <p:cNvGrpSpPr/>
            <p:nvPr/>
          </p:nvGrpSpPr>
          <p:grpSpPr>
            <a:xfrm>
              <a:off x="7354786" y="2342368"/>
              <a:ext cx="547589" cy="685355"/>
              <a:chOff x="1362831" y="2350302"/>
              <a:chExt cx="547589" cy="685355"/>
            </a:xfrm>
          </p:grpSpPr>
          <p:sp>
            <p:nvSpPr>
              <p:cNvPr id="124" name="Donut 123">
                <a:extLst>
                  <a:ext uri="{FF2B5EF4-FFF2-40B4-BE49-F238E27FC236}">
                    <a16:creationId xmlns:a16="http://schemas.microsoft.com/office/drawing/2014/main" id="{755CAC35-AE30-1646-AC62-31BE88A7EB56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Donut 124">
                <a:extLst>
                  <a:ext uri="{FF2B5EF4-FFF2-40B4-BE49-F238E27FC236}">
                    <a16:creationId xmlns:a16="http://schemas.microsoft.com/office/drawing/2014/main" id="{14403AD3-9DD4-284E-B6D6-7AA01DBEC18D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Donut 125">
                <a:extLst>
                  <a:ext uri="{FF2B5EF4-FFF2-40B4-BE49-F238E27FC236}">
                    <a16:creationId xmlns:a16="http://schemas.microsoft.com/office/drawing/2014/main" id="{FA4DD628-C1EB-1048-9E6F-A6062BF8F0C5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Donut 126">
                <a:extLst>
                  <a:ext uri="{FF2B5EF4-FFF2-40B4-BE49-F238E27FC236}">
                    <a16:creationId xmlns:a16="http://schemas.microsoft.com/office/drawing/2014/main" id="{6D57E83D-AE4A-D243-8A6A-43C46E48E1C1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Donut 127">
                <a:extLst>
                  <a:ext uri="{FF2B5EF4-FFF2-40B4-BE49-F238E27FC236}">
                    <a16:creationId xmlns:a16="http://schemas.microsoft.com/office/drawing/2014/main" id="{8750897B-C7AD-7A4C-BAC9-E3D0E60775E7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1CABCB5-1088-CE43-ABDA-47623EBA2A9A}"/>
                </a:ext>
              </a:extLst>
            </p:cNvPr>
            <p:cNvGrpSpPr/>
            <p:nvPr/>
          </p:nvGrpSpPr>
          <p:grpSpPr>
            <a:xfrm>
              <a:off x="8851491" y="2340268"/>
              <a:ext cx="547589" cy="685355"/>
              <a:chOff x="1362831" y="2350302"/>
              <a:chExt cx="547589" cy="685355"/>
            </a:xfrm>
          </p:grpSpPr>
          <p:sp>
            <p:nvSpPr>
              <p:cNvPr id="132" name="Donut 131">
                <a:extLst>
                  <a:ext uri="{FF2B5EF4-FFF2-40B4-BE49-F238E27FC236}">
                    <a16:creationId xmlns:a16="http://schemas.microsoft.com/office/drawing/2014/main" id="{87A43BCC-15C5-AC47-8BC0-9CF10C069F06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Donut 135">
                <a:extLst>
                  <a:ext uri="{FF2B5EF4-FFF2-40B4-BE49-F238E27FC236}">
                    <a16:creationId xmlns:a16="http://schemas.microsoft.com/office/drawing/2014/main" id="{21E5D22C-3A10-834D-9172-4DFB36E03626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Donut 136">
                <a:extLst>
                  <a:ext uri="{FF2B5EF4-FFF2-40B4-BE49-F238E27FC236}">
                    <a16:creationId xmlns:a16="http://schemas.microsoft.com/office/drawing/2014/main" id="{79A7AD81-EBBF-2043-8CDF-24F492A81E6A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Donut 137">
                <a:extLst>
                  <a:ext uri="{FF2B5EF4-FFF2-40B4-BE49-F238E27FC236}">
                    <a16:creationId xmlns:a16="http://schemas.microsoft.com/office/drawing/2014/main" id="{73FE8F6C-22A1-DC47-8836-F9EDB3820A94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Donut 138">
                <a:extLst>
                  <a:ext uri="{FF2B5EF4-FFF2-40B4-BE49-F238E27FC236}">
                    <a16:creationId xmlns:a16="http://schemas.microsoft.com/office/drawing/2014/main" id="{ED8086DE-BCA8-F446-BC21-12AA3081AC47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1021503C-F0A1-9046-BD87-BC76BB8D3D5A}"/>
                </a:ext>
              </a:extLst>
            </p:cNvPr>
            <p:cNvGrpSpPr/>
            <p:nvPr/>
          </p:nvGrpSpPr>
          <p:grpSpPr>
            <a:xfrm>
              <a:off x="10343534" y="2340663"/>
              <a:ext cx="547589" cy="685355"/>
              <a:chOff x="1362831" y="2350302"/>
              <a:chExt cx="547589" cy="685355"/>
            </a:xfrm>
          </p:grpSpPr>
          <p:sp>
            <p:nvSpPr>
              <p:cNvPr id="141" name="Donut 140">
                <a:extLst>
                  <a:ext uri="{FF2B5EF4-FFF2-40B4-BE49-F238E27FC236}">
                    <a16:creationId xmlns:a16="http://schemas.microsoft.com/office/drawing/2014/main" id="{2A89E11B-C7D8-BE4C-A283-4555A00516AA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Donut 141">
                <a:extLst>
                  <a:ext uri="{FF2B5EF4-FFF2-40B4-BE49-F238E27FC236}">
                    <a16:creationId xmlns:a16="http://schemas.microsoft.com/office/drawing/2014/main" id="{8D1E7428-48C8-254B-90C9-68A6D139E2CC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Donut 142">
                <a:extLst>
                  <a:ext uri="{FF2B5EF4-FFF2-40B4-BE49-F238E27FC236}">
                    <a16:creationId xmlns:a16="http://schemas.microsoft.com/office/drawing/2014/main" id="{268FDE5A-EEE1-C748-BEDA-E6A10D1D5EDD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Donut 143">
                <a:extLst>
                  <a:ext uri="{FF2B5EF4-FFF2-40B4-BE49-F238E27FC236}">
                    <a16:creationId xmlns:a16="http://schemas.microsoft.com/office/drawing/2014/main" id="{F7B54B3A-BC81-FC4B-9BF0-181A82379B26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Donut 144">
                <a:extLst>
                  <a:ext uri="{FF2B5EF4-FFF2-40B4-BE49-F238E27FC236}">
                    <a16:creationId xmlns:a16="http://schemas.microsoft.com/office/drawing/2014/main" id="{29F033B1-4B1C-D748-8D21-9D83877C0638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4F7889B-8234-4543-AB74-BFC2C4BE7FD3}"/>
                </a:ext>
              </a:extLst>
            </p:cNvPr>
            <p:cNvGrpSpPr/>
            <p:nvPr/>
          </p:nvGrpSpPr>
          <p:grpSpPr>
            <a:xfrm>
              <a:off x="10343534" y="4490496"/>
              <a:ext cx="547589" cy="685355"/>
              <a:chOff x="1362831" y="2350302"/>
              <a:chExt cx="547589" cy="685355"/>
            </a:xfrm>
          </p:grpSpPr>
          <p:sp>
            <p:nvSpPr>
              <p:cNvPr id="147" name="Donut 146">
                <a:extLst>
                  <a:ext uri="{FF2B5EF4-FFF2-40B4-BE49-F238E27FC236}">
                    <a16:creationId xmlns:a16="http://schemas.microsoft.com/office/drawing/2014/main" id="{68CF8CD2-B587-AF47-9D04-518140364F21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Donut 147">
                <a:extLst>
                  <a:ext uri="{FF2B5EF4-FFF2-40B4-BE49-F238E27FC236}">
                    <a16:creationId xmlns:a16="http://schemas.microsoft.com/office/drawing/2014/main" id="{5C2AF5B7-D222-7D49-8B41-65EC22B2E3CC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Donut 148">
                <a:extLst>
                  <a:ext uri="{FF2B5EF4-FFF2-40B4-BE49-F238E27FC236}">
                    <a16:creationId xmlns:a16="http://schemas.microsoft.com/office/drawing/2014/main" id="{5E3CC5A2-BA88-9648-886E-F7D35B70E18D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Donut 149">
                <a:extLst>
                  <a:ext uri="{FF2B5EF4-FFF2-40B4-BE49-F238E27FC236}">
                    <a16:creationId xmlns:a16="http://schemas.microsoft.com/office/drawing/2014/main" id="{A51DD40A-C8C2-7F47-A033-1D518EF6C4F7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Donut 150">
                <a:extLst>
                  <a:ext uri="{FF2B5EF4-FFF2-40B4-BE49-F238E27FC236}">
                    <a16:creationId xmlns:a16="http://schemas.microsoft.com/office/drawing/2014/main" id="{8A705066-DA37-4E41-B8A7-BEE81652887E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BB38DD3-8061-D045-8BF8-A1A39D0239C3}"/>
                </a:ext>
              </a:extLst>
            </p:cNvPr>
            <p:cNvGrpSpPr/>
            <p:nvPr/>
          </p:nvGrpSpPr>
          <p:grpSpPr>
            <a:xfrm>
              <a:off x="8841556" y="4495497"/>
              <a:ext cx="547589" cy="685355"/>
              <a:chOff x="1362831" y="2350302"/>
              <a:chExt cx="547589" cy="685355"/>
            </a:xfrm>
          </p:grpSpPr>
          <p:sp>
            <p:nvSpPr>
              <p:cNvPr id="153" name="Donut 152">
                <a:extLst>
                  <a:ext uri="{FF2B5EF4-FFF2-40B4-BE49-F238E27FC236}">
                    <a16:creationId xmlns:a16="http://schemas.microsoft.com/office/drawing/2014/main" id="{35D70523-707A-BB49-83C8-7AF658CB62A9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Donut 153">
                <a:extLst>
                  <a:ext uri="{FF2B5EF4-FFF2-40B4-BE49-F238E27FC236}">
                    <a16:creationId xmlns:a16="http://schemas.microsoft.com/office/drawing/2014/main" id="{6BACD4F7-F073-304C-B581-848A75A21738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Donut 154">
                <a:extLst>
                  <a:ext uri="{FF2B5EF4-FFF2-40B4-BE49-F238E27FC236}">
                    <a16:creationId xmlns:a16="http://schemas.microsoft.com/office/drawing/2014/main" id="{527557A4-CE4C-4D4A-9943-8ACE2EBB2424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Donut 155">
                <a:extLst>
                  <a:ext uri="{FF2B5EF4-FFF2-40B4-BE49-F238E27FC236}">
                    <a16:creationId xmlns:a16="http://schemas.microsoft.com/office/drawing/2014/main" id="{3A689E69-E1FE-6F47-B541-581FF4EF0536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Donut 156">
                <a:extLst>
                  <a:ext uri="{FF2B5EF4-FFF2-40B4-BE49-F238E27FC236}">
                    <a16:creationId xmlns:a16="http://schemas.microsoft.com/office/drawing/2014/main" id="{9AC32A07-C462-4B42-86FE-C33580669127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11A3F6C2-60E3-064C-AF4B-294F001D04C3}"/>
                </a:ext>
              </a:extLst>
            </p:cNvPr>
            <p:cNvGrpSpPr/>
            <p:nvPr/>
          </p:nvGrpSpPr>
          <p:grpSpPr>
            <a:xfrm>
              <a:off x="7348284" y="4495446"/>
              <a:ext cx="547589" cy="685355"/>
              <a:chOff x="1362831" y="2350302"/>
              <a:chExt cx="547589" cy="685355"/>
            </a:xfrm>
          </p:grpSpPr>
          <p:sp>
            <p:nvSpPr>
              <p:cNvPr id="159" name="Donut 158">
                <a:extLst>
                  <a:ext uri="{FF2B5EF4-FFF2-40B4-BE49-F238E27FC236}">
                    <a16:creationId xmlns:a16="http://schemas.microsoft.com/office/drawing/2014/main" id="{E0572829-D068-6E41-BDDD-A9D99A0CDB16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Donut 159">
                <a:extLst>
                  <a:ext uri="{FF2B5EF4-FFF2-40B4-BE49-F238E27FC236}">
                    <a16:creationId xmlns:a16="http://schemas.microsoft.com/office/drawing/2014/main" id="{5F73B6E4-26FD-8A45-AE83-BE9D3F933470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Donut 160">
                <a:extLst>
                  <a:ext uri="{FF2B5EF4-FFF2-40B4-BE49-F238E27FC236}">
                    <a16:creationId xmlns:a16="http://schemas.microsoft.com/office/drawing/2014/main" id="{B3F8EE52-DED0-394E-86F5-14F7F8BB29B5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Donut 161">
                <a:extLst>
                  <a:ext uri="{FF2B5EF4-FFF2-40B4-BE49-F238E27FC236}">
                    <a16:creationId xmlns:a16="http://schemas.microsoft.com/office/drawing/2014/main" id="{F8BE3469-DDB2-7445-84E0-16D49B88B8AC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Donut 162">
                <a:extLst>
                  <a:ext uri="{FF2B5EF4-FFF2-40B4-BE49-F238E27FC236}">
                    <a16:creationId xmlns:a16="http://schemas.microsoft.com/office/drawing/2014/main" id="{1BB72C6E-6FAD-114D-9345-3E4F93D925BA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73F1C00-B4D7-0144-8662-1FF652E398F6}"/>
                </a:ext>
              </a:extLst>
            </p:cNvPr>
            <p:cNvGrpSpPr/>
            <p:nvPr/>
          </p:nvGrpSpPr>
          <p:grpSpPr>
            <a:xfrm>
              <a:off x="5862865" y="4496292"/>
              <a:ext cx="547589" cy="685355"/>
              <a:chOff x="1362831" y="2350302"/>
              <a:chExt cx="547589" cy="685355"/>
            </a:xfrm>
          </p:grpSpPr>
          <p:sp>
            <p:nvSpPr>
              <p:cNvPr id="165" name="Donut 164">
                <a:extLst>
                  <a:ext uri="{FF2B5EF4-FFF2-40B4-BE49-F238E27FC236}">
                    <a16:creationId xmlns:a16="http://schemas.microsoft.com/office/drawing/2014/main" id="{8FA052B8-8EFD-1D47-8411-74565A12FFEF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Donut 165">
                <a:extLst>
                  <a:ext uri="{FF2B5EF4-FFF2-40B4-BE49-F238E27FC236}">
                    <a16:creationId xmlns:a16="http://schemas.microsoft.com/office/drawing/2014/main" id="{E0A76407-8554-F349-991D-6611CAD6A86C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Donut 166">
                <a:extLst>
                  <a:ext uri="{FF2B5EF4-FFF2-40B4-BE49-F238E27FC236}">
                    <a16:creationId xmlns:a16="http://schemas.microsoft.com/office/drawing/2014/main" id="{8E1BCEFF-C851-7442-B108-FEB6F5B86B2B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Donut 167">
                <a:extLst>
                  <a:ext uri="{FF2B5EF4-FFF2-40B4-BE49-F238E27FC236}">
                    <a16:creationId xmlns:a16="http://schemas.microsoft.com/office/drawing/2014/main" id="{8FADF394-C5B3-B943-8918-E38B9AC9C5C6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Donut 168">
                <a:extLst>
                  <a:ext uri="{FF2B5EF4-FFF2-40B4-BE49-F238E27FC236}">
                    <a16:creationId xmlns:a16="http://schemas.microsoft.com/office/drawing/2014/main" id="{6492B94F-6E74-0349-8E19-F7D521CEA1FB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C0123104-C7CB-6742-B289-816BE9E29AE8}"/>
                </a:ext>
              </a:extLst>
            </p:cNvPr>
            <p:cNvGrpSpPr/>
            <p:nvPr/>
          </p:nvGrpSpPr>
          <p:grpSpPr>
            <a:xfrm>
              <a:off x="4354511" y="4490496"/>
              <a:ext cx="547589" cy="685355"/>
              <a:chOff x="1362831" y="2350302"/>
              <a:chExt cx="547589" cy="685355"/>
            </a:xfrm>
          </p:grpSpPr>
          <p:sp>
            <p:nvSpPr>
              <p:cNvPr id="171" name="Donut 170">
                <a:extLst>
                  <a:ext uri="{FF2B5EF4-FFF2-40B4-BE49-F238E27FC236}">
                    <a16:creationId xmlns:a16="http://schemas.microsoft.com/office/drawing/2014/main" id="{4413F820-3F35-C14C-ABC5-6B044D41416D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Donut 171">
                <a:extLst>
                  <a:ext uri="{FF2B5EF4-FFF2-40B4-BE49-F238E27FC236}">
                    <a16:creationId xmlns:a16="http://schemas.microsoft.com/office/drawing/2014/main" id="{501E592D-A14F-564C-895F-A22CDEA1EAC4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Donut 172">
                <a:extLst>
                  <a:ext uri="{FF2B5EF4-FFF2-40B4-BE49-F238E27FC236}">
                    <a16:creationId xmlns:a16="http://schemas.microsoft.com/office/drawing/2014/main" id="{7DACCE00-10C3-AB45-8087-56590EB4E631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Donut 173">
                <a:extLst>
                  <a:ext uri="{FF2B5EF4-FFF2-40B4-BE49-F238E27FC236}">
                    <a16:creationId xmlns:a16="http://schemas.microsoft.com/office/drawing/2014/main" id="{4E610352-7F01-2748-9947-8B1B1F8548EF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Donut 174">
                <a:extLst>
                  <a:ext uri="{FF2B5EF4-FFF2-40B4-BE49-F238E27FC236}">
                    <a16:creationId xmlns:a16="http://schemas.microsoft.com/office/drawing/2014/main" id="{70CE88E7-2178-9844-9BD3-90500A6FFE19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A5155A-B8A3-024F-84F5-59164FABDEC6}"/>
              </a:ext>
            </a:extLst>
          </p:cNvPr>
          <p:cNvSpPr/>
          <p:nvPr/>
        </p:nvSpPr>
        <p:spPr>
          <a:xfrm>
            <a:off x="1563719" y="1553948"/>
            <a:ext cx="2336826" cy="2969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itle 1">
            <a:extLst>
              <a:ext uri="{FF2B5EF4-FFF2-40B4-BE49-F238E27FC236}">
                <a16:creationId xmlns:a16="http://schemas.microsoft.com/office/drawing/2014/main" id="{129C6752-311B-0248-A754-1DF95267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256"/>
            <a:ext cx="12192000" cy="887599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Example...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4FCF01-77CE-B34C-9733-428FA189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49154 -0.0020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70" y="-1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-0.00039 0.3141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56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-0.24531 -0.3115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66" y="-1557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7 L 0.49088 0.000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44" y="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-0.00026 0.31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562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7 L -0.3681 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1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7 L 0.24532 -0.3131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1567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36888 0.3141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51" y="1569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7 L -0.24545 -0.31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66" y="-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D670B83E-8DEC-1343-9B31-9DB28305E149}"/>
              </a:ext>
            </a:extLst>
          </p:cNvPr>
          <p:cNvSpPr/>
          <p:nvPr/>
        </p:nvSpPr>
        <p:spPr>
          <a:xfrm>
            <a:off x="11493805" y="2112019"/>
            <a:ext cx="381000" cy="1926037"/>
          </a:xfrm>
          <a:prstGeom prst="curvedLef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C8A5AC97-4FFD-864F-9D86-424143648375}"/>
              </a:ext>
            </a:extLst>
          </p:cNvPr>
          <p:cNvSpPr/>
          <p:nvPr/>
        </p:nvSpPr>
        <p:spPr>
          <a:xfrm>
            <a:off x="1086465" y="1895930"/>
            <a:ext cx="10229571" cy="78380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5CA20694-CCE6-114D-9667-6FD5D8D5C6EC}"/>
              </a:ext>
            </a:extLst>
          </p:cNvPr>
          <p:cNvSpPr/>
          <p:nvPr/>
        </p:nvSpPr>
        <p:spPr>
          <a:xfrm>
            <a:off x="4079958" y="4103688"/>
            <a:ext cx="7236078" cy="71688"/>
          </a:xfrm>
          <a:prstGeom prst="lef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96B7EE-3E28-C047-8581-381DC9AE5708}"/>
              </a:ext>
            </a:extLst>
          </p:cNvPr>
          <p:cNvSpPr/>
          <p:nvPr/>
        </p:nvSpPr>
        <p:spPr>
          <a:xfrm>
            <a:off x="161410" y="1749672"/>
            <a:ext cx="12441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i="1" dirty="0"/>
              <a:t>Year 0</a:t>
            </a:r>
            <a:r>
              <a:rPr lang="en-US" sz="1500" i="1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500" i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788F68-A233-3940-935B-A9207BE4389F}"/>
              </a:ext>
            </a:extLst>
          </p:cNvPr>
          <p:cNvSpPr/>
          <p:nvPr/>
        </p:nvSpPr>
        <p:spPr>
          <a:xfrm>
            <a:off x="3076890" y="3978893"/>
            <a:ext cx="12441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i="1" dirty="0"/>
              <a:t>Year 5.5</a:t>
            </a:r>
            <a:r>
              <a:rPr lang="en-US" sz="1500" i="1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500" i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EB7607D-3E43-CD4E-8C3D-F55CCC5439DA}"/>
              </a:ext>
            </a:extLst>
          </p:cNvPr>
          <p:cNvGrpSpPr/>
          <p:nvPr/>
        </p:nvGrpSpPr>
        <p:grpSpPr>
          <a:xfrm>
            <a:off x="1024011" y="2079031"/>
            <a:ext cx="1374005" cy="1820798"/>
            <a:chOff x="1024011" y="2079031"/>
            <a:chExt cx="1374005" cy="18207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AAC5A39-8807-8841-8EB6-AA5278410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011" y="2079031"/>
              <a:ext cx="1374005" cy="1374005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E497A02-2EAA-1442-A7D5-18155A33ACCA}"/>
                </a:ext>
              </a:extLst>
            </p:cNvPr>
            <p:cNvSpPr/>
            <p:nvPr/>
          </p:nvSpPr>
          <p:spPr>
            <a:xfrm>
              <a:off x="1408749" y="3315054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9A1B6E9-DBD9-A94C-988A-2A38608C752D}"/>
              </a:ext>
            </a:extLst>
          </p:cNvPr>
          <p:cNvGrpSpPr/>
          <p:nvPr/>
        </p:nvGrpSpPr>
        <p:grpSpPr>
          <a:xfrm>
            <a:off x="2520757" y="2089582"/>
            <a:ext cx="1374005" cy="1826576"/>
            <a:chOff x="2520757" y="2089582"/>
            <a:chExt cx="1374005" cy="18265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61BBDAC-DFF5-DB47-90AC-C7F67DA40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0757" y="2089582"/>
              <a:ext cx="1374005" cy="1374005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E87B9CB-86FF-D447-85D3-833F080DF07B}"/>
                </a:ext>
              </a:extLst>
            </p:cNvPr>
            <p:cNvSpPr/>
            <p:nvPr/>
          </p:nvSpPr>
          <p:spPr>
            <a:xfrm>
              <a:off x="2873030" y="3331383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34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E1E2A11-3AE9-584A-B86D-10793B03C556}"/>
              </a:ext>
            </a:extLst>
          </p:cNvPr>
          <p:cNvGrpSpPr/>
          <p:nvPr/>
        </p:nvGrpSpPr>
        <p:grpSpPr>
          <a:xfrm>
            <a:off x="4017503" y="2079030"/>
            <a:ext cx="1374005" cy="1820799"/>
            <a:chOff x="4017503" y="2079030"/>
            <a:chExt cx="1374005" cy="182079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9A56401-D9CF-824B-BCD2-D0F07067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17503" y="2079030"/>
              <a:ext cx="1374005" cy="1374005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43BEF31-69C6-1846-920E-1474BC7E91AB}"/>
                </a:ext>
              </a:extLst>
            </p:cNvPr>
            <p:cNvSpPr/>
            <p:nvPr/>
          </p:nvSpPr>
          <p:spPr>
            <a:xfrm>
              <a:off x="4435092" y="3315054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AC3FDD-FA59-AB47-BDF1-49602263F678}"/>
              </a:ext>
            </a:extLst>
          </p:cNvPr>
          <p:cNvGrpSpPr/>
          <p:nvPr/>
        </p:nvGrpSpPr>
        <p:grpSpPr>
          <a:xfrm>
            <a:off x="5514249" y="2079029"/>
            <a:ext cx="1374005" cy="1820800"/>
            <a:chOff x="5514249" y="2079029"/>
            <a:chExt cx="1374005" cy="18208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15D984B-8E98-8048-8A46-F2DBE305F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4249" y="2079029"/>
              <a:ext cx="1374005" cy="1374005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5F3830F-3657-544D-A56D-91B4137E5EC2}"/>
                </a:ext>
              </a:extLst>
            </p:cNvPr>
            <p:cNvSpPr/>
            <p:nvPr/>
          </p:nvSpPr>
          <p:spPr>
            <a:xfrm>
              <a:off x="5909982" y="3315054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33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BCA9F9-82AE-E548-AD44-2DAD21907AD8}"/>
              </a:ext>
            </a:extLst>
          </p:cNvPr>
          <p:cNvGrpSpPr/>
          <p:nvPr/>
        </p:nvGrpSpPr>
        <p:grpSpPr>
          <a:xfrm>
            <a:off x="7010995" y="2074926"/>
            <a:ext cx="1374005" cy="1822424"/>
            <a:chOff x="7010995" y="2074926"/>
            <a:chExt cx="1374005" cy="182242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DDEF8CF-E115-BF4C-9CC3-C5799B28F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10995" y="2074926"/>
              <a:ext cx="1374005" cy="1374005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1C1429-C977-0349-BDAB-F80B6AF6339B}"/>
                </a:ext>
              </a:extLst>
            </p:cNvPr>
            <p:cNvSpPr/>
            <p:nvPr/>
          </p:nvSpPr>
          <p:spPr>
            <a:xfrm>
              <a:off x="7422347" y="331257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ADBE273-C84E-0C41-8FD4-BC022649A216}"/>
              </a:ext>
            </a:extLst>
          </p:cNvPr>
          <p:cNvGrpSpPr/>
          <p:nvPr/>
        </p:nvGrpSpPr>
        <p:grpSpPr>
          <a:xfrm>
            <a:off x="8507741" y="2074925"/>
            <a:ext cx="1374005" cy="1822425"/>
            <a:chOff x="8507741" y="2074925"/>
            <a:chExt cx="1374005" cy="18224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15D739D-179D-7B45-8330-7410E19ED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07741" y="2074925"/>
              <a:ext cx="1374005" cy="1374005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0E53B49-DA64-ED44-855C-AAA79B22947C}"/>
                </a:ext>
              </a:extLst>
            </p:cNvPr>
            <p:cNvSpPr/>
            <p:nvPr/>
          </p:nvSpPr>
          <p:spPr>
            <a:xfrm>
              <a:off x="8898583" y="331257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33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3C7AC68-8020-624C-87EC-2527A6357CD2}"/>
              </a:ext>
            </a:extLst>
          </p:cNvPr>
          <p:cNvGrpSpPr/>
          <p:nvPr/>
        </p:nvGrpSpPr>
        <p:grpSpPr>
          <a:xfrm>
            <a:off x="10004487" y="2074607"/>
            <a:ext cx="1374005" cy="1822743"/>
            <a:chOff x="10004487" y="2074607"/>
            <a:chExt cx="1374005" cy="182274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19A552C-5D3B-6F4E-9D2A-14132A88A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04487" y="2074607"/>
              <a:ext cx="1374005" cy="1374005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CF8D077-22DB-6449-A9E3-B8CA8E33D5E3}"/>
                </a:ext>
              </a:extLst>
            </p:cNvPr>
            <p:cNvSpPr/>
            <p:nvPr/>
          </p:nvSpPr>
          <p:spPr>
            <a:xfrm>
              <a:off x="10395329" y="331257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32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9B035AA-A48B-F34C-80FC-DBF3BC676671}"/>
              </a:ext>
            </a:extLst>
          </p:cNvPr>
          <p:cNvGrpSpPr/>
          <p:nvPr/>
        </p:nvGrpSpPr>
        <p:grpSpPr>
          <a:xfrm>
            <a:off x="10004487" y="4224118"/>
            <a:ext cx="1374005" cy="1818062"/>
            <a:chOff x="10004487" y="4224118"/>
            <a:chExt cx="1374005" cy="181806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B07B672-C2F8-754C-86FD-1267B1EE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004487" y="4224118"/>
              <a:ext cx="1374005" cy="1374005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0721A30-74EB-794E-8605-E336D6770EE3}"/>
                </a:ext>
              </a:extLst>
            </p:cNvPr>
            <p:cNvSpPr/>
            <p:nvPr/>
          </p:nvSpPr>
          <p:spPr>
            <a:xfrm>
              <a:off x="10376012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32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28AF498-63A8-FE4F-8C31-226EF45F3E6E}"/>
              </a:ext>
            </a:extLst>
          </p:cNvPr>
          <p:cNvGrpSpPr/>
          <p:nvPr/>
        </p:nvGrpSpPr>
        <p:grpSpPr>
          <a:xfrm>
            <a:off x="8503050" y="4224118"/>
            <a:ext cx="1374005" cy="1818062"/>
            <a:chOff x="8503050" y="4224118"/>
            <a:chExt cx="1374005" cy="181806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14E54B8-7C2B-D34D-BB8A-AE1357F20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03050" y="4224118"/>
              <a:ext cx="1374005" cy="1374005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FADFC3A-43F3-4C47-A99E-1CCA42D87DB5}"/>
                </a:ext>
              </a:extLst>
            </p:cNvPr>
            <p:cNvSpPr/>
            <p:nvPr/>
          </p:nvSpPr>
          <p:spPr>
            <a:xfrm>
              <a:off x="8883957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DFF94CB-E301-FA43-A071-205065E1770D}"/>
              </a:ext>
            </a:extLst>
          </p:cNvPr>
          <p:cNvGrpSpPr/>
          <p:nvPr/>
        </p:nvGrpSpPr>
        <p:grpSpPr>
          <a:xfrm>
            <a:off x="7010995" y="4224118"/>
            <a:ext cx="1374005" cy="1818062"/>
            <a:chOff x="7010995" y="4224118"/>
            <a:chExt cx="1374005" cy="1818062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69E9EB6-F850-1D46-B80C-ADFF6CEDD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10995" y="4224118"/>
              <a:ext cx="1374005" cy="1374005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CCF0EA7-EC13-F44D-898B-0B62257B14C2}"/>
                </a:ext>
              </a:extLst>
            </p:cNvPr>
            <p:cNvSpPr/>
            <p:nvPr/>
          </p:nvSpPr>
          <p:spPr>
            <a:xfrm>
              <a:off x="7422346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CB91E99-ACA5-2148-82ED-5AF2A9039FE9}"/>
              </a:ext>
            </a:extLst>
          </p:cNvPr>
          <p:cNvGrpSpPr/>
          <p:nvPr/>
        </p:nvGrpSpPr>
        <p:grpSpPr>
          <a:xfrm>
            <a:off x="5518940" y="4224118"/>
            <a:ext cx="1374005" cy="1818062"/>
            <a:chOff x="5518940" y="4224118"/>
            <a:chExt cx="1374005" cy="181806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062768B-8A36-4F41-AA50-03822CAB9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18940" y="4224118"/>
              <a:ext cx="1374005" cy="1374005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8A6BAFA-24B8-324E-886A-DBC31D5C1245}"/>
                </a:ext>
              </a:extLst>
            </p:cNvPr>
            <p:cNvSpPr/>
            <p:nvPr/>
          </p:nvSpPr>
          <p:spPr>
            <a:xfrm>
              <a:off x="5880229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32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ED5486F-72DE-0D41-AEAC-914C6B529397}"/>
              </a:ext>
            </a:extLst>
          </p:cNvPr>
          <p:cNvGrpSpPr/>
          <p:nvPr/>
        </p:nvGrpSpPr>
        <p:grpSpPr>
          <a:xfrm>
            <a:off x="4017503" y="4224118"/>
            <a:ext cx="1374005" cy="1818062"/>
            <a:chOff x="4017503" y="4224118"/>
            <a:chExt cx="1374005" cy="1818062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D3DC7B9-FA6B-064E-AC0D-C65AD301E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017503" y="4224118"/>
              <a:ext cx="1374005" cy="1374005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2752EFE-7657-2F48-B6A8-67E83486D5F6}"/>
                </a:ext>
              </a:extLst>
            </p:cNvPr>
            <p:cNvSpPr/>
            <p:nvPr/>
          </p:nvSpPr>
          <p:spPr>
            <a:xfrm>
              <a:off x="4363131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72CD3C0-9088-DB44-82EF-B2D84FA2750A}"/>
              </a:ext>
            </a:extLst>
          </p:cNvPr>
          <p:cNvSpPr/>
          <p:nvPr/>
        </p:nvSpPr>
        <p:spPr>
          <a:xfrm>
            <a:off x="-507206" y="1568102"/>
            <a:ext cx="60773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i="1" dirty="0"/>
              <a:t>dB values at location 14</a:t>
            </a:r>
            <a:endParaRPr lang="en-US" sz="1500" i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500" i="1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B7BAC26-D945-DA46-B105-94AA44E7265A}"/>
              </a:ext>
            </a:extLst>
          </p:cNvPr>
          <p:cNvGrpSpPr/>
          <p:nvPr/>
        </p:nvGrpSpPr>
        <p:grpSpPr>
          <a:xfrm>
            <a:off x="1651583" y="1543086"/>
            <a:ext cx="9911330" cy="4508426"/>
            <a:chOff x="1651583" y="1543086"/>
            <a:chExt cx="9911330" cy="450842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AC4CC6B-9EFA-3E46-93DF-11C6550FB0D7}"/>
                </a:ext>
              </a:extLst>
            </p:cNvPr>
            <p:cNvSpPr/>
            <p:nvPr/>
          </p:nvSpPr>
          <p:spPr>
            <a:xfrm>
              <a:off x="4029441" y="1543086"/>
              <a:ext cx="436298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i="1" dirty="0">
                  <a:solidFill>
                    <a:srgbClr val="C00000"/>
                  </a:solidFill>
                </a:rPr>
                <a:t>Overall progression (MD) = -0.002 dB/y</a:t>
              </a:r>
              <a:endParaRPr lang="en-US" sz="1500" i="1" dirty="0">
                <a:solidFill>
                  <a:srgbClr val="C00000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500" i="1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E59F8B8-33CC-2C42-9786-A6EE514B4088}"/>
                </a:ext>
              </a:extLst>
            </p:cNvPr>
            <p:cNvSpPr/>
            <p:nvPr/>
          </p:nvSpPr>
          <p:spPr>
            <a:xfrm>
              <a:off x="1651583" y="3317868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3E3A3E0-8509-3E42-93EF-793D7CD9989E}"/>
                </a:ext>
              </a:extLst>
            </p:cNvPr>
            <p:cNvSpPr/>
            <p:nvPr/>
          </p:nvSpPr>
          <p:spPr>
            <a:xfrm>
              <a:off x="3267776" y="3323087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- 0.01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41426AC-BFB2-4042-BCE7-B815365A1733}"/>
                </a:ext>
              </a:extLst>
            </p:cNvPr>
            <p:cNvSpPr/>
            <p:nvPr/>
          </p:nvSpPr>
          <p:spPr>
            <a:xfrm>
              <a:off x="4801469" y="3308312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- 0.02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7E726A0-E371-0C48-B0D8-BD3A6371B611}"/>
                </a:ext>
              </a:extLst>
            </p:cNvPr>
            <p:cNvSpPr/>
            <p:nvPr/>
          </p:nvSpPr>
          <p:spPr>
            <a:xfrm>
              <a:off x="6304407" y="3311189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- 0.03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82D030E-2E24-1847-841E-9E639466CA28}"/>
                </a:ext>
              </a:extLst>
            </p:cNvPr>
            <p:cNvSpPr/>
            <p:nvPr/>
          </p:nvSpPr>
          <p:spPr>
            <a:xfrm>
              <a:off x="7796193" y="3293638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- 0.04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CD80315-78D5-9D43-B225-89DF14E014E3}"/>
                </a:ext>
              </a:extLst>
            </p:cNvPr>
            <p:cNvSpPr/>
            <p:nvPr/>
          </p:nvSpPr>
          <p:spPr>
            <a:xfrm>
              <a:off x="9287943" y="3304314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- 0.05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443280E-AFB4-5E40-817C-117563AA0006}"/>
                </a:ext>
              </a:extLst>
            </p:cNvPr>
            <p:cNvSpPr/>
            <p:nvPr/>
          </p:nvSpPr>
          <p:spPr>
            <a:xfrm>
              <a:off x="10793436" y="3304873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- 0.06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9C6C03C-B7C4-0E42-AE17-1C0DBBC863BE}"/>
                </a:ext>
              </a:extLst>
            </p:cNvPr>
            <p:cNvSpPr/>
            <p:nvPr/>
          </p:nvSpPr>
          <p:spPr>
            <a:xfrm>
              <a:off x="10788576" y="5450656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- 0.11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D37BB26-06A8-204F-BD4A-9228F9F654B4}"/>
                </a:ext>
              </a:extLst>
            </p:cNvPr>
            <p:cNvSpPr/>
            <p:nvPr/>
          </p:nvSpPr>
          <p:spPr>
            <a:xfrm>
              <a:off x="9226162" y="5450530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- 0.1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D9A50FC-C996-CC47-AD50-C70A8CA22111}"/>
                </a:ext>
              </a:extLst>
            </p:cNvPr>
            <p:cNvSpPr/>
            <p:nvPr/>
          </p:nvSpPr>
          <p:spPr>
            <a:xfrm>
              <a:off x="7800223" y="546116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- 0.09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AFDD523-3752-DC49-AF82-D385A8B49AC3}"/>
                </a:ext>
              </a:extLst>
            </p:cNvPr>
            <p:cNvSpPr/>
            <p:nvPr/>
          </p:nvSpPr>
          <p:spPr>
            <a:xfrm>
              <a:off x="6264476" y="5456578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- 0.08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CD73133-A807-3946-9C5D-6A0F401ED1B2}"/>
                </a:ext>
              </a:extLst>
            </p:cNvPr>
            <p:cNvSpPr/>
            <p:nvPr/>
          </p:nvSpPr>
          <p:spPr>
            <a:xfrm>
              <a:off x="4799976" y="5466737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- 0.07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219C005-DE44-A349-984C-420ED09365B4}"/>
              </a:ext>
            </a:extLst>
          </p:cNvPr>
          <p:cNvGrpSpPr/>
          <p:nvPr/>
        </p:nvGrpSpPr>
        <p:grpSpPr>
          <a:xfrm>
            <a:off x="333905" y="1035421"/>
            <a:ext cx="2818816" cy="3484302"/>
            <a:chOff x="333905" y="1035421"/>
            <a:chExt cx="2818816" cy="348430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3C1D539-5FD9-D944-B978-0F3A77140FE0}"/>
                </a:ext>
              </a:extLst>
            </p:cNvPr>
            <p:cNvGrpSpPr/>
            <p:nvPr/>
          </p:nvGrpSpPr>
          <p:grpSpPr>
            <a:xfrm>
              <a:off x="333905" y="1035421"/>
              <a:ext cx="2072967" cy="755388"/>
              <a:chOff x="333905" y="1035421"/>
              <a:chExt cx="2072967" cy="755388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0EBEA88-BF39-984D-91CD-642EBFD08D0E}"/>
                  </a:ext>
                </a:extLst>
              </p:cNvPr>
              <p:cNvSpPr/>
              <p:nvPr/>
            </p:nvSpPr>
            <p:spPr>
              <a:xfrm>
                <a:off x="333905" y="1035421"/>
                <a:ext cx="2072967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b="1" i="1" dirty="0"/>
                  <a:t>X100 </a:t>
                </a:r>
                <a:r>
                  <a:rPr lang="en-US" sz="1500" b="1" i="1" dirty="0" err="1"/>
                  <a:t>PoPLR</a:t>
                </a:r>
                <a:r>
                  <a:rPr lang="en-US" sz="1500" i="1" dirty="0"/>
                  <a:t> 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US" sz="1500" i="1" dirty="0"/>
              </a:p>
            </p:txBody>
          </p:sp>
          <p:sp>
            <p:nvSpPr>
              <p:cNvPr id="85" name="Down Arrow 84">
                <a:extLst>
                  <a:ext uri="{FF2B5EF4-FFF2-40B4-BE49-F238E27FC236}">
                    <a16:creationId xmlns:a16="http://schemas.microsoft.com/office/drawing/2014/main" id="{F32D9A3E-5A53-ED47-A036-6044C69A063C}"/>
                  </a:ext>
                </a:extLst>
              </p:cNvPr>
              <p:cNvSpPr/>
              <p:nvPr/>
            </p:nvSpPr>
            <p:spPr>
              <a:xfrm>
                <a:off x="1201356" y="1391297"/>
                <a:ext cx="54000" cy="3995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C779E68-C129-DF4D-85ED-0AD9FF46F8C7}"/>
                </a:ext>
              </a:extLst>
            </p:cNvPr>
            <p:cNvGrpSpPr/>
            <p:nvPr/>
          </p:nvGrpSpPr>
          <p:grpSpPr>
            <a:xfrm>
              <a:off x="818326" y="3965725"/>
              <a:ext cx="2334395" cy="553998"/>
              <a:chOff x="818326" y="3965725"/>
              <a:chExt cx="2334395" cy="553998"/>
            </a:xfrm>
          </p:grpSpPr>
          <p:sp>
            <p:nvSpPr>
              <p:cNvPr id="88" name="Left Arrow 87">
                <a:extLst>
                  <a:ext uri="{FF2B5EF4-FFF2-40B4-BE49-F238E27FC236}">
                    <a16:creationId xmlns:a16="http://schemas.microsoft.com/office/drawing/2014/main" id="{BA0E7BB2-69DE-4949-A7CD-0E06E5472823}"/>
                  </a:ext>
                </a:extLst>
              </p:cNvPr>
              <p:cNvSpPr/>
              <p:nvPr/>
            </p:nvSpPr>
            <p:spPr>
              <a:xfrm>
                <a:off x="2400248" y="4102609"/>
                <a:ext cx="752473" cy="72000"/>
              </a:xfrm>
              <a:prstGeom prst="lef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301B764-8E95-F54B-AC7E-728B6DB505B9}"/>
                  </a:ext>
                </a:extLst>
              </p:cNvPr>
              <p:cNvSpPr/>
              <p:nvPr/>
            </p:nvSpPr>
            <p:spPr>
              <a:xfrm>
                <a:off x="818326" y="3965725"/>
                <a:ext cx="1678344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b="1" i="1" dirty="0"/>
                  <a:t>X100 P-values</a:t>
                </a:r>
                <a:r>
                  <a:rPr lang="en-US" sz="1500" i="1" dirty="0"/>
                  <a:t> 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US" sz="1500" i="1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1649643-617D-9F40-8109-02B326709090}"/>
              </a:ext>
            </a:extLst>
          </p:cNvPr>
          <p:cNvGrpSpPr/>
          <p:nvPr/>
        </p:nvGrpSpPr>
        <p:grpSpPr>
          <a:xfrm>
            <a:off x="1362831" y="2340268"/>
            <a:ext cx="9528292" cy="2841379"/>
            <a:chOff x="1362831" y="2340268"/>
            <a:chExt cx="9528292" cy="28413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940936A-7320-3A4B-A4E0-D1D8111A042C}"/>
                </a:ext>
              </a:extLst>
            </p:cNvPr>
            <p:cNvGrpSpPr/>
            <p:nvPr/>
          </p:nvGrpSpPr>
          <p:grpSpPr>
            <a:xfrm>
              <a:off x="1362831" y="2350302"/>
              <a:ext cx="547589" cy="685355"/>
              <a:chOff x="1362831" y="2350302"/>
              <a:chExt cx="547589" cy="685355"/>
            </a:xfrm>
          </p:grpSpPr>
          <p:sp>
            <p:nvSpPr>
              <p:cNvPr id="93" name="Donut 92">
                <a:extLst>
                  <a:ext uri="{FF2B5EF4-FFF2-40B4-BE49-F238E27FC236}">
                    <a16:creationId xmlns:a16="http://schemas.microsoft.com/office/drawing/2014/main" id="{7D150C1E-C138-8949-B221-F653A6CD6D18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Donut 94">
                <a:extLst>
                  <a:ext uri="{FF2B5EF4-FFF2-40B4-BE49-F238E27FC236}">
                    <a16:creationId xmlns:a16="http://schemas.microsoft.com/office/drawing/2014/main" id="{3F34ECBB-3655-2145-8A7E-1971EE19939A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Donut 95">
                <a:extLst>
                  <a:ext uri="{FF2B5EF4-FFF2-40B4-BE49-F238E27FC236}">
                    <a16:creationId xmlns:a16="http://schemas.microsoft.com/office/drawing/2014/main" id="{605B7468-3730-0A4C-B279-760F423C9729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Donut 96">
                <a:extLst>
                  <a:ext uri="{FF2B5EF4-FFF2-40B4-BE49-F238E27FC236}">
                    <a16:creationId xmlns:a16="http://schemas.microsoft.com/office/drawing/2014/main" id="{AB245E56-2A65-5B42-9DD4-03BA29D1B027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Donut 97">
                <a:extLst>
                  <a:ext uri="{FF2B5EF4-FFF2-40B4-BE49-F238E27FC236}">
                    <a16:creationId xmlns:a16="http://schemas.microsoft.com/office/drawing/2014/main" id="{8A9718E5-B67A-644B-897D-20A9398EDF5A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28AA0EE-DF7F-AE46-85C2-A01A912EA25D}"/>
                </a:ext>
              </a:extLst>
            </p:cNvPr>
            <p:cNvGrpSpPr/>
            <p:nvPr/>
          </p:nvGrpSpPr>
          <p:grpSpPr>
            <a:xfrm>
              <a:off x="2862095" y="2361812"/>
              <a:ext cx="547589" cy="685355"/>
              <a:chOff x="1362831" y="2350302"/>
              <a:chExt cx="547589" cy="685355"/>
            </a:xfrm>
          </p:grpSpPr>
          <p:sp>
            <p:nvSpPr>
              <p:cNvPr id="100" name="Donut 99">
                <a:extLst>
                  <a:ext uri="{FF2B5EF4-FFF2-40B4-BE49-F238E27FC236}">
                    <a16:creationId xmlns:a16="http://schemas.microsoft.com/office/drawing/2014/main" id="{0E1B691C-FF9C-234E-A3F5-2F1BF5CE6D7E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Donut 100">
                <a:extLst>
                  <a:ext uri="{FF2B5EF4-FFF2-40B4-BE49-F238E27FC236}">
                    <a16:creationId xmlns:a16="http://schemas.microsoft.com/office/drawing/2014/main" id="{AC678103-83D4-3141-BC45-DD4011FC3838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Donut 101">
                <a:extLst>
                  <a:ext uri="{FF2B5EF4-FFF2-40B4-BE49-F238E27FC236}">
                    <a16:creationId xmlns:a16="http://schemas.microsoft.com/office/drawing/2014/main" id="{15447517-C88B-C24E-BD01-5829CBAC8D70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Donut 102">
                <a:extLst>
                  <a:ext uri="{FF2B5EF4-FFF2-40B4-BE49-F238E27FC236}">
                    <a16:creationId xmlns:a16="http://schemas.microsoft.com/office/drawing/2014/main" id="{B6190063-DCA0-034A-9C17-726B47A9D9A2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Donut 103">
                <a:extLst>
                  <a:ext uri="{FF2B5EF4-FFF2-40B4-BE49-F238E27FC236}">
                    <a16:creationId xmlns:a16="http://schemas.microsoft.com/office/drawing/2014/main" id="{65851C4A-BCBB-4746-8E0C-FF6167081974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3B1BA693-8670-624A-A9B4-F6AD0662BB39}"/>
                </a:ext>
              </a:extLst>
            </p:cNvPr>
            <p:cNvGrpSpPr/>
            <p:nvPr/>
          </p:nvGrpSpPr>
          <p:grpSpPr>
            <a:xfrm>
              <a:off x="4359531" y="2348352"/>
              <a:ext cx="547589" cy="685355"/>
              <a:chOff x="1362831" y="2350302"/>
              <a:chExt cx="547589" cy="685355"/>
            </a:xfrm>
          </p:grpSpPr>
          <p:sp>
            <p:nvSpPr>
              <p:cNvPr id="112" name="Donut 111">
                <a:extLst>
                  <a:ext uri="{FF2B5EF4-FFF2-40B4-BE49-F238E27FC236}">
                    <a16:creationId xmlns:a16="http://schemas.microsoft.com/office/drawing/2014/main" id="{AE2A5875-3A20-CC4A-8990-5213ED466F1B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Donut 112">
                <a:extLst>
                  <a:ext uri="{FF2B5EF4-FFF2-40B4-BE49-F238E27FC236}">
                    <a16:creationId xmlns:a16="http://schemas.microsoft.com/office/drawing/2014/main" id="{508633BD-5312-424E-A2DE-4202ABCF81F8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Donut 113">
                <a:extLst>
                  <a:ext uri="{FF2B5EF4-FFF2-40B4-BE49-F238E27FC236}">
                    <a16:creationId xmlns:a16="http://schemas.microsoft.com/office/drawing/2014/main" id="{EE67BC69-C119-FC46-A776-41D6A90A1AA4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Donut 114">
                <a:extLst>
                  <a:ext uri="{FF2B5EF4-FFF2-40B4-BE49-F238E27FC236}">
                    <a16:creationId xmlns:a16="http://schemas.microsoft.com/office/drawing/2014/main" id="{7C04444D-01F0-2C41-9B45-54863C4109A2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Donut 115">
                <a:extLst>
                  <a:ext uri="{FF2B5EF4-FFF2-40B4-BE49-F238E27FC236}">
                    <a16:creationId xmlns:a16="http://schemas.microsoft.com/office/drawing/2014/main" id="{032CD344-9E5C-D14B-A5E5-1A4AAA53708F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10386D4-D509-654F-9A12-A91B637359FD}"/>
                </a:ext>
              </a:extLst>
            </p:cNvPr>
            <p:cNvGrpSpPr/>
            <p:nvPr/>
          </p:nvGrpSpPr>
          <p:grpSpPr>
            <a:xfrm>
              <a:off x="5855645" y="2352856"/>
              <a:ext cx="547589" cy="685355"/>
              <a:chOff x="1362831" y="2350302"/>
              <a:chExt cx="547589" cy="685355"/>
            </a:xfrm>
          </p:grpSpPr>
          <p:sp>
            <p:nvSpPr>
              <p:cNvPr id="118" name="Donut 117">
                <a:extLst>
                  <a:ext uri="{FF2B5EF4-FFF2-40B4-BE49-F238E27FC236}">
                    <a16:creationId xmlns:a16="http://schemas.microsoft.com/office/drawing/2014/main" id="{EADBE429-5628-5D48-BC96-0D0892AD8286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Donut 118">
                <a:extLst>
                  <a:ext uri="{FF2B5EF4-FFF2-40B4-BE49-F238E27FC236}">
                    <a16:creationId xmlns:a16="http://schemas.microsoft.com/office/drawing/2014/main" id="{6396969D-2CC0-D847-8234-7BD9DDB18E1F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Donut 119">
                <a:extLst>
                  <a:ext uri="{FF2B5EF4-FFF2-40B4-BE49-F238E27FC236}">
                    <a16:creationId xmlns:a16="http://schemas.microsoft.com/office/drawing/2014/main" id="{F7A6BCD9-1241-394A-8417-34E74E0216A7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Donut 120">
                <a:extLst>
                  <a:ext uri="{FF2B5EF4-FFF2-40B4-BE49-F238E27FC236}">
                    <a16:creationId xmlns:a16="http://schemas.microsoft.com/office/drawing/2014/main" id="{B25DF616-CF19-6F4A-AB99-F5506511FEE9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Donut 121">
                <a:extLst>
                  <a:ext uri="{FF2B5EF4-FFF2-40B4-BE49-F238E27FC236}">
                    <a16:creationId xmlns:a16="http://schemas.microsoft.com/office/drawing/2014/main" id="{29644999-927A-4943-BFF3-44C98BEB9240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F1FA319-0304-9041-B256-24E9DDFAA85A}"/>
                </a:ext>
              </a:extLst>
            </p:cNvPr>
            <p:cNvGrpSpPr/>
            <p:nvPr/>
          </p:nvGrpSpPr>
          <p:grpSpPr>
            <a:xfrm>
              <a:off x="7354786" y="2342368"/>
              <a:ext cx="547589" cy="685355"/>
              <a:chOff x="1362831" y="2350302"/>
              <a:chExt cx="547589" cy="685355"/>
            </a:xfrm>
          </p:grpSpPr>
          <p:sp>
            <p:nvSpPr>
              <p:cNvPr id="124" name="Donut 123">
                <a:extLst>
                  <a:ext uri="{FF2B5EF4-FFF2-40B4-BE49-F238E27FC236}">
                    <a16:creationId xmlns:a16="http://schemas.microsoft.com/office/drawing/2014/main" id="{755CAC35-AE30-1646-AC62-31BE88A7EB56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Donut 124">
                <a:extLst>
                  <a:ext uri="{FF2B5EF4-FFF2-40B4-BE49-F238E27FC236}">
                    <a16:creationId xmlns:a16="http://schemas.microsoft.com/office/drawing/2014/main" id="{14403AD3-9DD4-284E-B6D6-7AA01DBEC18D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Donut 125">
                <a:extLst>
                  <a:ext uri="{FF2B5EF4-FFF2-40B4-BE49-F238E27FC236}">
                    <a16:creationId xmlns:a16="http://schemas.microsoft.com/office/drawing/2014/main" id="{FA4DD628-C1EB-1048-9E6F-A6062BF8F0C5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Donut 126">
                <a:extLst>
                  <a:ext uri="{FF2B5EF4-FFF2-40B4-BE49-F238E27FC236}">
                    <a16:creationId xmlns:a16="http://schemas.microsoft.com/office/drawing/2014/main" id="{6D57E83D-AE4A-D243-8A6A-43C46E48E1C1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Donut 127">
                <a:extLst>
                  <a:ext uri="{FF2B5EF4-FFF2-40B4-BE49-F238E27FC236}">
                    <a16:creationId xmlns:a16="http://schemas.microsoft.com/office/drawing/2014/main" id="{8750897B-C7AD-7A4C-BAC9-E3D0E60775E7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1CABCB5-1088-CE43-ABDA-47623EBA2A9A}"/>
                </a:ext>
              </a:extLst>
            </p:cNvPr>
            <p:cNvGrpSpPr/>
            <p:nvPr/>
          </p:nvGrpSpPr>
          <p:grpSpPr>
            <a:xfrm>
              <a:off x="8851491" y="2340268"/>
              <a:ext cx="547589" cy="685355"/>
              <a:chOff x="1362831" y="2350302"/>
              <a:chExt cx="547589" cy="685355"/>
            </a:xfrm>
          </p:grpSpPr>
          <p:sp>
            <p:nvSpPr>
              <p:cNvPr id="132" name="Donut 131">
                <a:extLst>
                  <a:ext uri="{FF2B5EF4-FFF2-40B4-BE49-F238E27FC236}">
                    <a16:creationId xmlns:a16="http://schemas.microsoft.com/office/drawing/2014/main" id="{87A43BCC-15C5-AC47-8BC0-9CF10C069F06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Donut 135">
                <a:extLst>
                  <a:ext uri="{FF2B5EF4-FFF2-40B4-BE49-F238E27FC236}">
                    <a16:creationId xmlns:a16="http://schemas.microsoft.com/office/drawing/2014/main" id="{21E5D22C-3A10-834D-9172-4DFB36E03626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Donut 136">
                <a:extLst>
                  <a:ext uri="{FF2B5EF4-FFF2-40B4-BE49-F238E27FC236}">
                    <a16:creationId xmlns:a16="http://schemas.microsoft.com/office/drawing/2014/main" id="{79A7AD81-EBBF-2043-8CDF-24F492A81E6A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Donut 137">
                <a:extLst>
                  <a:ext uri="{FF2B5EF4-FFF2-40B4-BE49-F238E27FC236}">
                    <a16:creationId xmlns:a16="http://schemas.microsoft.com/office/drawing/2014/main" id="{73FE8F6C-22A1-DC47-8836-F9EDB3820A94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Donut 138">
                <a:extLst>
                  <a:ext uri="{FF2B5EF4-FFF2-40B4-BE49-F238E27FC236}">
                    <a16:creationId xmlns:a16="http://schemas.microsoft.com/office/drawing/2014/main" id="{ED8086DE-BCA8-F446-BC21-12AA3081AC47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1021503C-F0A1-9046-BD87-BC76BB8D3D5A}"/>
                </a:ext>
              </a:extLst>
            </p:cNvPr>
            <p:cNvGrpSpPr/>
            <p:nvPr/>
          </p:nvGrpSpPr>
          <p:grpSpPr>
            <a:xfrm>
              <a:off x="10343534" y="2340663"/>
              <a:ext cx="547589" cy="685355"/>
              <a:chOff x="1362831" y="2350302"/>
              <a:chExt cx="547589" cy="685355"/>
            </a:xfrm>
          </p:grpSpPr>
          <p:sp>
            <p:nvSpPr>
              <p:cNvPr id="141" name="Donut 140">
                <a:extLst>
                  <a:ext uri="{FF2B5EF4-FFF2-40B4-BE49-F238E27FC236}">
                    <a16:creationId xmlns:a16="http://schemas.microsoft.com/office/drawing/2014/main" id="{2A89E11B-C7D8-BE4C-A283-4555A00516AA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Donut 141">
                <a:extLst>
                  <a:ext uri="{FF2B5EF4-FFF2-40B4-BE49-F238E27FC236}">
                    <a16:creationId xmlns:a16="http://schemas.microsoft.com/office/drawing/2014/main" id="{8D1E7428-48C8-254B-90C9-68A6D139E2CC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Donut 142">
                <a:extLst>
                  <a:ext uri="{FF2B5EF4-FFF2-40B4-BE49-F238E27FC236}">
                    <a16:creationId xmlns:a16="http://schemas.microsoft.com/office/drawing/2014/main" id="{268FDE5A-EEE1-C748-BEDA-E6A10D1D5EDD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Donut 143">
                <a:extLst>
                  <a:ext uri="{FF2B5EF4-FFF2-40B4-BE49-F238E27FC236}">
                    <a16:creationId xmlns:a16="http://schemas.microsoft.com/office/drawing/2014/main" id="{F7B54B3A-BC81-FC4B-9BF0-181A82379B26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Donut 144">
                <a:extLst>
                  <a:ext uri="{FF2B5EF4-FFF2-40B4-BE49-F238E27FC236}">
                    <a16:creationId xmlns:a16="http://schemas.microsoft.com/office/drawing/2014/main" id="{29F033B1-4B1C-D748-8D21-9D83877C0638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4F7889B-8234-4543-AB74-BFC2C4BE7FD3}"/>
                </a:ext>
              </a:extLst>
            </p:cNvPr>
            <p:cNvGrpSpPr/>
            <p:nvPr/>
          </p:nvGrpSpPr>
          <p:grpSpPr>
            <a:xfrm>
              <a:off x="10343534" y="4490496"/>
              <a:ext cx="547589" cy="685355"/>
              <a:chOff x="1362831" y="2350302"/>
              <a:chExt cx="547589" cy="685355"/>
            </a:xfrm>
          </p:grpSpPr>
          <p:sp>
            <p:nvSpPr>
              <p:cNvPr id="147" name="Donut 146">
                <a:extLst>
                  <a:ext uri="{FF2B5EF4-FFF2-40B4-BE49-F238E27FC236}">
                    <a16:creationId xmlns:a16="http://schemas.microsoft.com/office/drawing/2014/main" id="{68CF8CD2-B587-AF47-9D04-518140364F21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Donut 147">
                <a:extLst>
                  <a:ext uri="{FF2B5EF4-FFF2-40B4-BE49-F238E27FC236}">
                    <a16:creationId xmlns:a16="http://schemas.microsoft.com/office/drawing/2014/main" id="{5C2AF5B7-D222-7D49-8B41-65EC22B2E3CC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Donut 148">
                <a:extLst>
                  <a:ext uri="{FF2B5EF4-FFF2-40B4-BE49-F238E27FC236}">
                    <a16:creationId xmlns:a16="http://schemas.microsoft.com/office/drawing/2014/main" id="{5E3CC5A2-BA88-9648-886E-F7D35B70E18D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Donut 149">
                <a:extLst>
                  <a:ext uri="{FF2B5EF4-FFF2-40B4-BE49-F238E27FC236}">
                    <a16:creationId xmlns:a16="http://schemas.microsoft.com/office/drawing/2014/main" id="{A51DD40A-C8C2-7F47-A033-1D518EF6C4F7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Donut 150">
                <a:extLst>
                  <a:ext uri="{FF2B5EF4-FFF2-40B4-BE49-F238E27FC236}">
                    <a16:creationId xmlns:a16="http://schemas.microsoft.com/office/drawing/2014/main" id="{8A705066-DA37-4E41-B8A7-BEE81652887E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BB38DD3-8061-D045-8BF8-A1A39D0239C3}"/>
                </a:ext>
              </a:extLst>
            </p:cNvPr>
            <p:cNvGrpSpPr/>
            <p:nvPr/>
          </p:nvGrpSpPr>
          <p:grpSpPr>
            <a:xfrm>
              <a:off x="8841556" y="4495497"/>
              <a:ext cx="547589" cy="685355"/>
              <a:chOff x="1362831" y="2350302"/>
              <a:chExt cx="547589" cy="685355"/>
            </a:xfrm>
          </p:grpSpPr>
          <p:sp>
            <p:nvSpPr>
              <p:cNvPr id="153" name="Donut 152">
                <a:extLst>
                  <a:ext uri="{FF2B5EF4-FFF2-40B4-BE49-F238E27FC236}">
                    <a16:creationId xmlns:a16="http://schemas.microsoft.com/office/drawing/2014/main" id="{35D70523-707A-BB49-83C8-7AF658CB62A9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Donut 153">
                <a:extLst>
                  <a:ext uri="{FF2B5EF4-FFF2-40B4-BE49-F238E27FC236}">
                    <a16:creationId xmlns:a16="http://schemas.microsoft.com/office/drawing/2014/main" id="{6BACD4F7-F073-304C-B581-848A75A21738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Donut 154">
                <a:extLst>
                  <a:ext uri="{FF2B5EF4-FFF2-40B4-BE49-F238E27FC236}">
                    <a16:creationId xmlns:a16="http://schemas.microsoft.com/office/drawing/2014/main" id="{527557A4-CE4C-4D4A-9943-8ACE2EBB2424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Donut 155">
                <a:extLst>
                  <a:ext uri="{FF2B5EF4-FFF2-40B4-BE49-F238E27FC236}">
                    <a16:creationId xmlns:a16="http://schemas.microsoft.com/office/drawing/2014/main" id="{3A689E69-E1FE-6F47-B541-581FF4EF0536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Donut 156">
                <a:extLst>
                  <a:ext uri="{FF2B5EF4-FFF2-40B4-BE49-F238E27FC236}">
                    <a16:creationId xmlns:a16="http://schemas.microsoft.com/office/drawing/2014/main" id="{9AC32A07-C462-4B42-86FE-C33580669127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11A3F6C2-60E3-064C-AF4B-294F001D04C3}"/>
                </a:ext>
              </a:extLst>
            </p:cNvPr>
            <p:cNvGrpSpPr/>
            <p:nvPr/>
          </p:nvGrpSpPr>
          <p:grpSpPr>
            <a:xfrm>
              <a:off x="7348284" y="4495446"/>
              <a:ext cx="547589" cy="685355"/>
              <a:chOff x="1362831" y="2350302"/>
              <a:chExt cx="547589" cy="685355"/>
            </a:xfrm>
          </p:grpSpPr>
          <p:sp>
            <p:nvSpPr>
              <p:cNvPr id="159" name="Donut 158">
                <a:extLst>
                  <a:ext uri="{FF2B5EF4-FFF2-40B4-BE49-F238E27FC236}">
                    <a16:creationId xmlns:a16="http://schemas.microsoft.com/office/drawing/2014/main" id="{E0572829-D068-6E41-BDDD-A9D99A0CDB16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Donut 159">
                <a:extLst>
                  <a:ext uri="{FF2B5EF4-FFF2-40B4-BE49-F238E27FC236}">
                    <a16:creationId xmlns:a16="http://schemas.microsoft.com/office/drawing/2014/main" id="{5F73B6E4-26FD-8A45-AE83-BE9D3F933470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Donut 160">
                <a:extLst>
                  <a:ext uri="{FF2B5EF4-FFF2-40B4-BE49-F238E27FC236}">
                    <a16:creationId xmlns:a16="http://schemas.microsoft.com/office/drawing/2014/main" id="{B3F8EE52-DED0-394E-86F5-14F7F8BB29B5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Donut 161">
                <a:extLst>
                  <a:ext uri="{FF2B5EF4-FFF2-40B4-BE49-F238E27FC236}">
                    <a16:creationId xmlns:a16="http://schemas.microsoft.com/office/drawing/2014/main" id="{F8BE3469-DDB2-7445-84E0-16D49B88B8AC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Donut 162">
                <a:extLst>
                  <a:ext uri="{FF2B5EF4-FFF2-40B4-BE49-F238E27FC236}">
                    <a16:creationId xmlns:a16="http://schemas.microsoft.com/office/drawing/2014/main" id="{1BB72C6E-6FAD-114D-9345-3E4F93D925BA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73F1C00-B4D7-0144-8662-1FF652E398F6}"/>
                </a:ext>
              </a:extLst>
            </p:cNvPr>
            <p:cNvGrpSpPr/>
            <p:nvPr/>
          </p:nvGrpSpPr>
          <p:grpSpPr>
            <a:xfrm>
              <a:off x="5862865" y="4496292"/>
              <a:ext cx="547589" cy="685355"/>
              <a:chOff x="1362831" y="2350302"/>
              <a:chExt cx="547589" cy="685355"/>
            </a:xfrm>
          </p:grpSpPr>
          <p:sp>
            <p:nvSpPr>
              <p:cNvPr id="165" name="Donut 164">
                <a:extLst>
                  <a:ext uri="{FF2B5EF4-FFF2-40B4-BE49-F238E27FC236}">
                    <a16:creationId xmlns:a16="http://schemas.microsoft.com/office/drawing/2014/main" id="{8FA052B8-8EFD-1D47-8411-74565A12FFEF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Donut 165">
                <a:extLst>
                  <a:ext uri="{FF2B5EF4-FFF2-40B4-BE49-F238E27FC236}">
                    <a16:creationId xmlns:a16="http://schemas.microsoft.com/office/drawing/2014/main" id="{E0A76407-8554-F349-991D-6611CAD6A86C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Donut 166">
                <a:extLst>
                  <a:ext uri="{FF2B5EF4-FFF2-40B4-BE49-F238E27FC236}">
                    <a16:creationId xmlns:a16="http://schemas.microsoft.com/office/drawing/2014/main" id="{8E1BCEFF-C851-7442-B108-FEB6F5B86B2B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Donut 167">
                <a:extLst>
                  <a:ext uri="{FF2B5EF4-FFF2-40B4-BE49-F238E27FC236}">
                    <a16:creationId xmlns:a16="http://schemas.microsoft.com/office/drawing/2014/main" id="{8FADF394-C5B3-B943-8918-E38B9AC9C5C6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Donut 168">
                <a:extLst>
                  <a:ext uri="{FF2B5EF4-FFF2-40B4-BE49-F238E27FC236}">
                    <a16:creationId xmlns:a16="http://schemas.microsoft.com/office/drawing/2014/main" id="{6492B94F-6E74-0349-8E19-F7D521CEA1FB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C0123104-C7CB-6742-B289-816BE9E29AE8}"/>
                </a:ext>
              </a:extLst>
            </p:cNvPr>
            <p:cNvGrpSpPr/>
            <p:nvPr/>
          </p:nvGrpSpPr>
          <p:grpSpPr>
            <a:xfrm>
              <a:off x="4354511" y="4490496"/>
              <a:ext cx="547589" cy="685355"/>
              <a:chOff x="1362831" y="2350302"/>
              <a:chExt cx="547589" cy="685355"/>
            </a:xfrm>
          </p:grpSpPr>
          <p:sp>
            <p:nvSpPr>
              <p:cNvPr id="171" name="Donut 170">
                <a:extLst>
                  <a:ext uri="{FF2B5EF4-FFF2-40B4-BE49-F238E27FC236}">
                    <a16:creationId xmlns:a16="http://schemas.microsoft.com/office/drawing/2014/main" id="{4413F820-3F35-C14C-ABC5-6B044D41416D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Donut 171">
                <a:extLst>
                  <a:ext uri="{FF2B5EF4-FFF2-40B4-BE49-F238E27FC236}">
                    <a16:creationId xmlns:a16="http://schemas.microsoft.com/office/drawing/2014/main" id="{501E592D-A14F-564C-895F-A22CDEA1EAC4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Donut 172">
                <a:extLst>
                  <a:ext uri="{FF2B5EF4-FFF2-40B4-BE49-F238E27FC236}">
                    <a16:creationId xmlns:a16="http://schemas.microsoft.com/office/drawing/2014/main" id="{7DACCE00-10C3-AB45-8087-56590EB4E631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Donut 173">
                <a:extLst>
                  <a:ext uri="{FF2B5EF4-FFF2-40B4-BE49-F238E27FC236}">
                    <a16:creationId xmlns:a16="http://schemas.microsoft.com/office/drawing/2014/main" id="{4E610352-7F01-2748-9947-8B1B1F8548EF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Donut 174">
                <a:extLst>
                  <a:ext uri="{FF2B5EF4-FFF2-40B4-BE49-F238E27FC236}">
                    <a16:creationId xmlns:a16="http://schemas.microsoft.com/office/drawing/2014/main" id="{70CE88E7-2178-9844-9BD3-90500A6FFE19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A5155A-B8A3-024F-84F5-59164FABDEC6}"/>
              </a:ext>
            </a:extLst>
          </p:cNvPr>
          <p:cNvSpPr/>
          <p:nvPr/>
        </p:nvSpPr>
        <p:spPr>
          <a:xfrm>
            <a:off x="1551110" y="1542708"/>
            <a:ext cx="2336826" cy="2969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itle 1">
            <a:extLst>
              <a:ext uri="{FF2B5EF4-FFF2-40B4-BE49-F238E27FC236}">
                <a16:creationId xmlns:a16="http://schemas.microsoft.com/office/drawing/2014/main" id="{129C6752-311B-0248-A754-1DF95267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256"/>
            <a:ext cx="12192000" cy="887599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Example...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D9FC0B6-FEDD-CD47-B7BB-A618243DDC86}"/>
              </a:ext>
            </a:extLst>
          </p:cNvPr>
          <p:cNvGrpSpPr/>
          <p:nvPr/>
        </p:nvGrpSpPr>
        <p:grpSpPr>
          <a:xfrm>
            <a:off x="261566" y="4701478"/>
            <a:ext cx="3052797" cy="1987504"/>
            <a:chOff x="606915" y="4798095"/>
            <a:chExt cx="3052797" cy="1987504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907E069F-4473-A041-9589-D0CDC924A4E3}"/>
                </a:ext>
              </a:extLst>
            </p:cNvPr>
            <p:cNvGrpSpPr/>
            <p:nvPr/>
          </p:nvGrpSpPr>
          <p:grpSpPr>
            <a:xfrm>
              <a:off x="780196" y="4798095"/>
              <a:ext cx="2424480" cy="1722646"/>
              <a:chOff x="780196" y="4798095"/>
              <a:chExt cx="2424480" cy="1722646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0A748D38-6EAF-F44D-B860-C3C1969DD9DE}"/>
                  </a:ext>
                </a:extLst>
              </p:cNvPr>
              <p:cNvGrpSpPr/>
              <p:nvPr/>
            </p:nvGrpSpPr>
            <p:grpSpPr>
              <a:xfrm>
                <a:off x="1086465" y="4798095"/>
                <a:ext cx="2118211" cy="1722646"/>
                <a:chOff x="528632" y="4685386"/>
                <a:chExt cx="2666301" cy="1894911"/>
              </a:xfrm>
            </p:grpSpPr>
            <p:sp>
              <p:nvSpPr>
                <p:cNvPr id="184" name="Up Arrow 183">
                  <a:extLst>
                    <a:ext uri="{FF2B5EF4-FFF2-40B4-BE49-F238E27FC236}">
                      <a16:creationId xmlns:a16="http://schemas.microsoft.com/office/drawing/2014/main" id="{58761BA4-4164-C646-B079-252FFE558ED5}"/>
                    </a:ext>
                  </a:extLst>
                </p:cNvPr>
                <p:cNvSpPr/>
                <p:nvPr/>
              </p:nvSpPr>
              <p:spPr>
                <a:xfrm>
                  <a:off x="528632" y="4685386"/>
                  <a:ext cx="29135" cy="1894911"/>
                </a:xfrm>
                <a:prstGeom prst="up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ight Arrow 184">
                  <a:extLst>
                    <a:ext uri="{FF2B5EF4-FFF2-40B4-BE49-F238E27FC236}">
                      <a16:creationId xmlns:a16="http://schemas.microsoft.com/office/drawing/2014/main" id="{546F8A49-07BF-564B-9D23-210BFF98CD51}"/>
                    </a:ext>
                  </a:extLst>
                </p:cNvPr>
                <p:cNvSpPr/>
                <p:nvPr/>
              </p:nvSpPr>
              <p:spPr>
                <a:xfrm>
                  <a:off x="543200" y="6545050"/>
                  <a:ext cx="2651733" cy="32262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6728071B-9695-494B-AFC2-B5325F73D7AB}"/>
                  </a:ext>
                </a:extLst>
              </p:cNvPr>
              <p:cNvSpPr txBox="1"/>
              <p:nvPr/>
            </p:nvSpPr>
            <p:spPr>
              <a:xfrm rot="16200000">
                <a:off x="384718" y="5571329"/>
                <a:ext cx="111412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i="1" dirty="0"/>
                  <a:t>Power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D5948863-A4EF-194A-886C-702C189F9860}"/>
                </a:ext>
              </a:extLst>
            </p:cNvPr>
            <p:cNvSpPr txBox="1"/>
            <p:nvPr/>
          </p:nvSpPr>
          <p:spPr>
            <a:xfrm>
              <a:off x="606915" y="6462434"/>
              <a:ext cx="305279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i="1" dirty="0"/>
                <a:t>MD Progression rate (dB/y)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A5AF5D-52F6-9F4A-9F4F-9278CB7CECAE}"/>
              </a:ext>
            </a:extLst>
          </p:cNvPr>
          <p:cNvGrpSpPr/>
          <p:nvPr/>
        </p:nvGrpSpPr>
        <p:grpSpPr>
          <a:xfrm>
            <a:off x="1022686" y="5808101"/>
            <a:ext cx="1375330" cy="292388"/>
            <a:chOff x="1022686" y="5808101"/>
            <a:chExt cx="1375330" cy="292388"/>
          </a:xfrm>
        </p:grpSpPr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E2416D05-A6CA-894E-A473-B7252182A762}"/>
                </a:ext>
              </a:extLst>
            </p:cNvPr>
            <p:cNvSpPr/>
            <p:nvPr/>
          </p:nvSpPr>
          <p:spPr>
            <a:xfrm>
              <a:off x="1022686" y="5990895"/>
              <a:ext cx="115956" cy="1026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FC159F3-39FF-F04C-8B2E-338376873668}"/>
                </a:ext>
              </a:extLst>
            </p:cNvPr>
            <p:cNvSpPr txBox="1"/>
            <p:nvPr/>
          </p:nvSpPr>
          <p:spPr>
            <a:xfrm>
              <a:off x="1439188" y="5808101"/>
              <a:ext cx="95882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i="1" dirty="0"/>
                <a:t>-0.002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D36CEAC-08DD-974E-AB7F-622184E4AD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871" y="5959365"/>
              <a:ext cx="248581" cy="51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AC1F2-383F-6D47-8EE1-1EA36283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7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D670B83E-8DEC-1343-9B31-9DB28305E149}"/>
              </a:ext>
            </a:extLst>
          </p:cNvPr>
          <p:cNvSpPr/>
          <p:nvPr/>
        </p:nvSpPr>
        <p:spPr>
          <a:xfrm>
            <a:off x="11493805" y="2112019"/>
            <a:ext cx="381000" cy="1926037"/>
          </a:xfrm>
          <a:prstGeom prst="curvedLef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C8A5AC97-4FFD-864F-9D86-424143648375}"/>
              </a:ext>
            </a:extLst>
          </p:cNvPr>
          <p:cNvSpPr/>
          <p:nvPr/>
        </p:nvSpPr>
        <p:spPr>
          <a:xfrm>
            <a:off x="1086465" y="1895930"/>
            <a:ext cx="10229571" cy="78380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5CA20694-CCE6-114D-9667-6FD5D8D5C6EC}"/>
              </a:ext>
            </a:extLst>
          </p:cNvPr>
          <p:cNvSpPr/>
          <p:nvPr/>
        </p:nvSpPr>
        <p:spPr>
          <a:xfrm>
            <a:off x="4079958" y="4103688"/>
            <a:ext cx="7236078" cy="71688"/>
          </a:xfrm>
          <a:prstGeom prst="lef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96B7EE-3E28-C047-8581-381DC9AE5708}"/>
              </a:ext>
            </a:extLst>
          </p:cNvPr>
          <p:cNvSpPr/>
          <p:nvPr/>
        </p:nvSpPr>
        <p:spPr>
          <a:xfrm>
            <a:off x="161410" y="1749672"/>
            <a:ext cx="12441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i="1" dirty="0"/>
              <a:t>Year 0</a:t>
            </a:r>
            <a:r>
              <a:rPr lang="en-US" sz="1500" i="1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500" i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788F68-A233-3940-935B-A9207BE4389F}"/>
              </a:ext>
            </a:extLst>
          </p:cNvPr>
          <p:cNvSpPr/>
          <p:nvPr/>
        </p:nvSpPr>
        <p:spPr>
          <a:xfrm>
            <a:off x="3076890" y="3978896"/>
            <a:ext cx="12441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i="1" dirty="0"/>
              <a:t>Year 5.5</a:t>
            </a:r>
            <a:r>
              <a:rPr lang="en-US" sz="1500" i="1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500" i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EB7607D-3E43-CD4E-8C3D-F55CCC5439DA}"/>
              </a:ext>
            </a:extLst>
          </p:cNvPr>
          <p:cNvGrpSpPr/>
          <p:nvPr/>
        </p:nvGrpSpPr>
        <p:grpSpPr>
          <a:xfrm>
            <a:off x="1024011" y="2079031"/>
            <a:ext cx="1374005" cy="1820798"/>
            <a:chOff x="1024011" y="2079031"/>
            <a:chExt cx="1374005" cy="18207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AAC5A39-8807-8841-8EB6-AA5278410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011" y="2079031"/>
              <a:ext cx="1374005" cy="1374005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E497A02-2EAA-1442-A7D5-18155A33ACCA}"/>
                </a:ext>
              </a:extLst>
            </p:cNvPr>
            <p:cNvSpPr/>
            <p:nvPr/>
          </p:nvSpPr>
          <p:spPr>
            <a:xfrm>
              <a:off x="1408749" y="3315054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9A1B6E9-DBD9-A94C-988A-2A38608C752D}"/>
              </a:ext>
            </a:extLst>
          </p:cNvPr>
          <p:cNvGrpSpPr/>
          <p:nvPr/>
        </p:nvGrpSpPr>
        <p:grpSpPr>
          <a:xfrm>
            <a:off x="2520757" y="2089582"/>
            <a:ext cx="1374005" cy="1826576"/>
            <a:chOff x="2520757" y="2089582"/>
            <a:chExt cx="1374005" cy="18265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61BBDAC-DFF5-DB47-90AC-C7F67DA40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0757" y="2089582"/>
              <a:ext cx="1374005" cy="1374005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E87B9CB-86FF-D447-85D3-833F080DF07B}"/>
                </a:ext>
              </a:extLst>
            </p:cNvPr>
            <p:cNvSpPr/>
            <p:nvPr/>
          </p:nvSpPr>
          <p:spPr>
            <a:xfrm>
              <a:off x="2873030" y="3331383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34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E1E2A11-3AE9-584A-B86D-10793B03C556}"/>
              </a:ext>
            </a:extLst>
          </p:cNvPr>
          <p:cNvGrpSpPr/>
          <p:nvPr/>
        </p:nvGrpSpPr>
        <p:grpSpPr>
          <a:xfrm>
            <a:off x="4017503" y="2079030"/>
            <a:ext cx="1374005" cy="1820799"/>
            <a:chOff x="4017503" y="2079030"/>
            <a:chExt cx="1374005" cy="182079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9A56401-D9CF-824B-BCD2-D0F07067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17503" y="2079030"/>
              <a:ext cx="1374005" cy="1374005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43BEF31-69C6-1846-920E-1474BC7E91AB}"/>
                </a:ext>
              </a:extLst>
            </p:cNvPr>
            <p:cNvSpPr/>
            <p:nvPr/>
          </p:nvSpPr>
          <p:spPr>
            <a:xfrm>
              <a:off x="4435092" y="3315054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AC3FDD-FA59-AB47-BDF1-49602263F678}"/>
              </a:ext>
            </a:extLst>
          </p:cNvPr>
          <p:cNvGrpSpPr/>
          <p:nvPr/>
        </p:nvGrpSpPr>
        <p:grpSpPr>
          <a:xfrm>
            <a:off x="5514249" y="2079029"/>
            <a:ext cx="1374005" cy="1820800"/>
            <a:chOff x="5514249" y="2079029"/>
            <a:chExt cx="1374005" cy="18208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15D984B-8E98-8048-8A46-F2DBE305F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4249" y="2079029"/>
              <a:ext cx="1374005" cy="1374005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5F3830F-3657-544D-A56D-91B4137E5EC2}"/>
                </a:ext>
              </a:extLst>
            </p:cNvPr>
            <p:cNvSpPr/>
            <p:nvPr/>
          </p:nvSpPr>
          <p:spPr>
            <a:xfrm>
              <a:off x="5909982" y="3315054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33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BCA9F9-82AE-E548-AD44-2DAD21907AD8}"/>
              </a:ext>
            </a:extLst>
          </p:cNvPr>
          <p:cNvGrpSpPr/>
          <p:nvPr/>
        </p:nvGrpSpPr>
        <p:grpSpPr>
          <a:xfrm>
            <a:off x="7010995" y="2074926"/>
            <a:ext cx="1374005" cy="1822424"/>
            <a:chOff x="7010995" y="2074926"/>
            <a:chExt cx="1374005" cy="182242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DDEF8CF-E115-BF4C-9CC3-C5799B28F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10995" y="2074926"/>
              <a:ext cx="1374005" cy="1374005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1C1429-C977-0349-BDAB-F80B6AF6339B}"/>
                </a:ext>
              </a:extLst>
            </p:cNvPr>
            <p:cNvSpPr/>
            <p:nvPr/>
          </p:nvSpPr>
          <p:spPr>
            <a:xfrm>
              <a:off x="7422347" y="331257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ADBE273-C84E-0C41-8FD4-BC022649A216}"/>
              </a:ext>
            </a:extLst>
          </p:cNvPr>
          <p:cNvGrpSpPr/>
          <p:nvPr/>
        </p:nvGrpSpPr>
        <p:grpSpPr>
          <a:xfrm>
            <a:off x="8507741" y="2074925"/>
            <a:ext cx="1374005" cy="1822425"/>
            <a:chOff x="8507741" y="2074925"/>
            <a:chExt cx="1374005" cy="18224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15D739D-179D-7B45-8330-7410E19ED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07741" y="2074925"/>
              <a:ext cx="1374005" cy="1374005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0E53B49-DA64-ED44-855C-AAA79B22947C}"/>
                </a:ext>
              </a:extLst>
            </p:cNvPr>
            <p:cNvSpPr/>
            <p:nvPr/>
          </p:nvSpPr>
          <p:spPr>
            <a:xfrm>
              <a:off x="8898583" y="331257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33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3C7AC68-8020-624C-87EC-2527A6357CD2}"/>
              </a:ext>
            </a:extLst>
          </p:cNvPr>
          <p:cNvGrpSpPr/>
          <p:nvPr/>
        </p:nvGrpSpPr>
        <p:grpSpPr>
          <a:xfrm>
            <a:off x="10004487" y="2074607"/>
            <a:ext cx="1374005" cy="1822743"/>
            <a:chOff x="10004487" y="2074607"/>
            <a:chExt cx="1374005" cy="182274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19A552C-5D3B-6F4E-9D2A-14132A88A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04487" y="2074607"/>
              <a:ext cx="1374005" cy="1374005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CF8D077-22DB-6449-A9E3-B8CA8E33D5E3}"/>
                </a:ext>
              </a:extLst>
            </p:cNvPr>
            <p:cNvSpPr/>
            <p:nvPr/>
          </p:nvSpPr>
          <p:spPr>
            <a:xfrm>
              <a:off x="10395329" y="331257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32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9B035AA-A48B-F34C-80FC-DBF3BC676671}"/>
              </a:ext>
            </a:extLst>
          </p:cNvPr>
          <p:cNvGrpSpPr/>
          <p:nvPr/>
        </p:nvGrpSpPr>
        <p:grpSpPr>
          <a:xfrm>
            <a:off x="10004487" y="4224118"/>
            <a:ext cx="1374005" cy="1818062"/>
            <a:chOff x="10004487" y="4224118"/>
            <a:chExt cx="1374005" cy="181806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B07B672-C2F8-754C-86FD-1267B1EE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004487" y="4224118"/>
              <a:ext cx="1374005" cy="1374005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0721A30-74EB-794E-8605-E336D6770EE3}"/>
                </a:ext>
              </a:extLst>
            </p:cNvPr>
            <p:cNvSpPr/>
            <p:nvPr/>
          </p:nvSpPr>
          <p:spPr>
            <a:xfrm>
              <a:off x="10376012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32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28AF498-63A8-FE4F-8C31-226EF45F3E6E}"/>
              </a:ext>
            </a:extLst>
          </p:cNvPr>
          <p:cNvGrpSpPr/>
          <p:nvPr/>
        </p:nvGrpSpPr>
        <p:grpSpPr>
          <a:xfrm>
            <a:off x="8503050" y="4224118"/>
            <a:ext cx="1374005" cy="1818062"/>
            <a:chOff x="8503050" y="4224118"/>
            <a:chExt cx="1374005" cy="181806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14E54B8-7C2B-D34D-BB8A-AE1357F20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03050" y="4224118"/>
              <a:ext cx="1374005" cy="1374005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FADFC3A-43F3-4C47-A99E-1CCA42D87DB5}"/>
                </a:ext>
              </a:extLst>
            </p:cNvPr>
            <p:cNvSpPr/>
            <p:nvPr/>
          </p:nvSpPr>
          <p:spPr>
            <a:xfrm>
              <a:off x="8883957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DFF94CB-E301-FA43-A071-205065E1770D}"/>
              </a:ext>
            </a:extLst>
          </p:cNvPr>
          <p:cNvGrpSpPr/>
          <p:nvPr/>
        </p:nvGrpSpPr>
        <p:grpSpPr>
          <a:xfrm>
            <a:off x="7010995" y="4224118"/>
            <a:ext cx="1374005" cy="1818062"/>
            <a:chOff x="7010995" y="4224118"/>
            <a:chExt cx="1374005" cy="1818062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69E9EB6-F850-1D46-B80C-ADFF6CEDD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10995" y="4224118"/>
              <a:ext cx="1374005" cy="1374005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CCF0EA7-EC13-F44D-898B-0B62257B14C2}"/>
                </a:ext>
              </a:extLst>
            </p:cNvPr>
            <p:cNvSpPr/>
            <p:nvPr/>
          </p:nvSpPr>
          <p:spPr>
            <a:xfrm>
              <a:off x="7422346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CB91E99-ACA5-2148-82ED-5AF2A9039FE9}"/>
              </a:ext>
            </a:extLst>
          </p:cNvPr>
          <p:cNvGrpSpPr/>
          <p:nvPr/>
        </p:nvGrpSpPr>
        <p:grpSpPr>
          <a:xfrm>
            <a:off x="5518940" y="4224118"/>
            <a:ext cx="1374005" cy="1818062"/>
            <a:chOff x="5518940" y="4224118"/>
            <a:chExt cx="1374005" cy="181806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062768B-8A36-4F41-AA50-03822CAB9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18940" y="4224118"/>
              <a:ext cx="1374005" cy="1374005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8A6BAFA-24B8-324E-886A-DBC31D5C1245}"/>
                </a:ext>
              </a:extLst>
            </p:cNvPr>
            <p:cNvSpPr/>
            <p:nvPr/>
          </p:nvSpPr>
          <p:spPr>
            <a:xfrm>
              <a:off x="5880229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32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ED5486F-72DE-0D41-AEAC-914C6B529397}"/>
              </a:ext>
            </a:extLst>
          </p:cNvPr>
          <p:cNvGrpSpPr/>
          <p:nvPr/>
        </p:nvGrpSpPr>
        <p:grpSpPr>
          <a:xfrm>
            <a:off x="4017503" y="4224118"/>
            <a:ext cx="1374005" cy="1818062"/>
            <a:chOff x="4017503" y="4224118"/>
            <a:chExt cx="1374005" cy="1818062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D3DC7B9-FA6B-064E-AC0D-C65AD301E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017503" y="4224118"/>
              <a:ext cx="1374005" cy="1374005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2752EFE-7657-2F48-B6A8-67E83486D5F6}"/>
                </a:ext>
              </a:extLst>
            </p:cNvPr>
            <p:cNvSpPr/>
            <p:nvPr/>
          </p:nvSpPr>
          <p:spPr>
            <a:xfrm>
              <a:off x="4363131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72CD3C0-9088-DB44-82EF-B2D84FA2750A}"/>
              </a:ext>
            </a:extLst>
          </p:cNvPr>
          <p:cNvSpPr/>
          <p:nvPr/>
        </p:nvSpPr>
        <p:spPr>
          <a:xfrm>
            <a:off x="-507206" y="1568102"/>
            <a:ext cx="60773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i="1" dirty="0"/>
              <a:t>dB values at location 14</a:t>
            </a:r>
            <a:endParaRPr lang="en-US" sz="1500" i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500" i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4CC6B-9EFA-3E46-93DF-11C6550FB0D7}"/>
              </a:ext>
            </a:extLst>
          </p:cNvPr>
          <p:cNvSpPr/>
          <p:nvPr/>
        </p:nvSpPr>
        <p:spPr>
          <a:xfrm>
            <a:off x="4029441" y="1543671"/>
            <a:ext cx="43629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i="1" dirty="0">
                <a:solidFill>
                  <a:srgbClr val="C00000"/>
                </a:solidFill>
              </a:rPr>
              <a:t>Overall progression (MD) = -0.004 dB/y</a:t>
            </a:r>
            <a:endParaRPr lang="en-US" sz="1500" i="1" dirty="0">
              <a:solidFill>
                <a:srgbClr val="C0000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500" i="1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59F8B8-33CC-2C42-9786-A6EE514B4088}"/>
              </a:ext>
            </a:extLst>
          </p:cNvPr>
          <p:cNvSpPr/>
          <p:nvPr/>
        </p:nvSpPr>
        <p:spPr>
          <a:xfrm>
            <a:off x="1651583" y="3317868"/>
            <a:ext cx="7694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rgbClr val="C00000"/>
                </a:solidFill>
              </a:rPr>
              <a:t>- 0</a:t>
            </a:r>
            <a:r>
              <a:rPr lang="en-US" sz="1600" i="1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i="1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3E3A3E0-8509-3E42-93EF-793D7CD9989E}"/>
              </a:ext>
            </a:extLst>
          </p:cNvPr>
          <p:cNvSpPr/>
          <p:nvPr/>
        </p:nvSpPr>
        <p:spPr>
          <a:xfrm>
            <a:off x="3267776" y="3323087"/>
            <a:ext cx="7694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rgbClr val="C00000"/>
                </a:solidFill>
              </a:rPr>
              <a:t>- 0.02</a:t>
            </a:r>
            <a:r>
              <a:rPr lang="en-US" sz="1600" i="1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i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41426AC-BFB2-4042-BCE7-B815365A1733}"/>
              </a:ext>
            </a:extLst>
          </p:cNvPr>
          <p:cNvSpPr/>
          <p:nvPr/>
        </p:nvSpPr>
        <p:spPr>
          <a:xfrm>
            <a:off x="4801469" y="3308312"/>
            <a:ext cx="7694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rgbClr val="C00000"/>
                </a:solidFill>
              </a:rPr>
              <a:t>- 0.04</a:t>
            </a:r>
            <a:r>
              <a:rPr lang="en-US" sz="1600" i="1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i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7E726A0-E371-0C48-B0D8-BD3A6371B611}"/>
              </a:ext>
            </a:extLst>
          </p:cNvPr>
          <p:cNvSpPr/>
          <p:nvPr/>
        </p:nvSpPr>
        <p:spPr>
          <a:xfrm>
            <a:off x="6304407" y="3311189"/>
            <a:ext cx="7694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rgbClr val="C00000"/>
                </a:solidFill>
              </a:rPr>
              <a:t>- 0.06</a:t>
            </a:r>
            <a:r>
              <a:rPr lang="en-US" sz="1600" i="1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i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82D030E-2E24-1847-841E-9E639466CA28}"/>
              </a:ext>
            </a:extLst>
          </p:cNvPr>
          <p:cNvSpPr/>
          <p:nvPr/>
        </p:nvSpPr>
        <p:spPr>
          <a:xfrm>
            <a:off x="7806703" y="3304148"/>
            <a:ext cx="7694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rgbClr val="C00000"/>
                </a:solidFill>
              </a:rPr>
              <a:t>- 0.08</a:t>
            </a:r>
            <a:r>
              <a:rPr lang="en-US" sz="1600" i="1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i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CD80315-78D5-9D43-B225-89DF14E014E3}"/>
              </a:ext>
            </a:extLst>
          </p:cNvPr>
          <p:cNvSpPr/>
          <p:nvPr/>
        </p:nvSpPr>
        <p:spPr>
          <a:xfrm>
            <a:off x="9266923" y="3304314"/>
            <a:ext cx="7694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rgbClr val="C00000"/>
                </a:solidFill>
              </a:rPr>
              <a:t>- 0.1</a:t>
            </a:r>
            <a:r>
              <a:rPr lang="en-US" sz="1600" i="1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i="1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443280E-AFB4-5E40-817C-117563AA0006}"/>
              </a:ext>
            </a:extLst>
          </p:cNvPr>
          <p:cNvSpPr/>
          <p:nvPr/>
        </p:nvSpPr>
        <p:spPr>
          <a:xfrm>
            <a:off x="10793436" y="3304873"/>
            <a:ext cx="7694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rgbClr val="C00000"/>
                </a:solidFill>
              </a:rPr>
              <a:t>- 0.12</a:t>
            </a:r>
            <a:r>
              <a:rPr lang="en-US" sz="1600" i="1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i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9C6C03C-B7C4-0E42-AE17-1C0DBBC863BE}"/>
              </a:ext>
            </a:extLst>
          </p:cNvPr>
          <p:cNvSpPr/>
          <p:nvPr/>
        </p:nvSpPr>
        <p:spPr>
          <a:xfrm>
            <a:off x="10788576" y="5450656"/>
            <a:ext cx="7694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rgbClr val="C00000"/>
                </a:solidFill>
              </a:rPr>
              <a:t>- 0.22</a:t>
            </a:r>
            <a:r>
              <a:rPr lang="en-US" sz="1600" i="1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i="1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D37BB26-06A8-204F-BD4A-9228F9F654B4}"/>
              </a:ext>
            </a:extLst>
          </p:cNvPr>
          <p:cNvSpPr/>
          <p:nvPr/>
        </p:nvSpPr>
        <p:spPr>
          <a:xfrm>
            <a:off x="9226162" y="5450530"/>
            <a:ext cx="7694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rgbClr val="C00000"/>
                </a:solidFill>
              </a:rPr>
              <a:t>- 0.2</a:t>
            </a:r>
            <a:r>
              <a:rPr lang="en-US" sz="1600" i="1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i="1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D9A50FC-C996-CC47-AD50-C70A8CA22111}"/>
              </a:ext>
            </a:extLst>
          </p:cNvPr>
          <p:cNvSpPr/>
          <p:nvPr/>
        </p:nvSpPr>
        <p:spPr>
          <a:xfrm>
            <a:off x="7800223" y="5461165"/>
            <a:ext cx="7694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rgbClr val="C00000"/>
                </a:solidFill>
              </a:rPr>
              <a:t>- 0.18</a:t>
            </a:r>
            <a:r>
              <a:rPr lang="en-US" sz="1600" i="1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i="1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FDD523-3752-DC49-AF82-D385A8B49AC3}"/>
              </a:ext>
            </a:extLst>
          </p:cNvPr>
          <p:cNvSpPr/>
          <p:nvPr/>
        </p:nvSpPr>
        <p:spPr>
          <a:xfrm>
            <a:off x="6264476" y="5456578"/>
            <a:ext cx="7694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rgbClr val="C00000"/>
                </a:solidFill>
              </a:rPr>
              <a:t>- 0.16</a:t>
            </a:r>
            <a:r>
              <a:rPr lang="en-US" sz="1600" i="1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i="1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CD73133-A807-3946-9C5D-6A0F401ED1B2}"/>
              </a:ext>
            </a:extLst>
          </p:cNvPr>
          <p:cNvSpPr/>
          <p:nvPr/>
        </p:nvSpPr>
        <p:spPr>
          <a:xfrm>
            <a:off x="4799976" y="5466737"/>
            <a:ext cx="7694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rgbClr val="C00000"/>
                </a:solidFill>
              </a:rPr>
              <a:t>- 0.14</a:t>
            </a:r>
            <a:r>
              <a:rPr lang="en-US" sz="1600" i="1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i="1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219C005-DE44-A349-984C-420ED09365B4}"/>
              </a:ext>
            </a:extLst>
          </p:cNvPr>
          <p:cNvGrpSpPr/>
          <p:nvPr/>
        </p:nvGrpSpPr>
        <p:grpSpPr>
          <a:xfrm>
            <a:off x="333905" y="1035421"/>
            <a:ext cx="2818816" cy="3484305"/>
            <a:chOff x="333905" y="1035421"/>
            <a:chExt cx="2818816" cy="3484305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3C1D539-5FD9-D944-B978-0F3A77140FE0}"/>
                </a:ext>
              </a:extLst>
            </p:cNvPr>
            <p:cNvGrpSpPr/>
            <p:nvPr/>
          </p:nvGrpSpPr>
          <p:grpSpPr>
            <a:xfrm>
              <a:off x="333905" y="1035421"/>
              <a:ext cx="2072967" cy="755388"/>
              <a:chOff x="333905" y="1035421"/>
              <a:chExt cx="2072967" cy="755388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0EBEA88-BF39-984D-91CD-642EBFD08D0E}"/>
                  </a:ext>
                </a:extLst>
              </p:cNvPr>
              <p:cNvSpPr/>
              <p:nvPr/>
            </p:nvSpPr>
            <p:spPr>
              <a:xfrm>
                <a:off x="333905" y="1035421"/>
                <a:ext cx="2072967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b="1" i="1" dirty="0"/>
                  <a:t>X100 </a:t>
                </a:r>
                <a:r>
                  <a:rPr lang="en-US" sz="1500" b="1" i="1" dirty="0" err="1"/>
                  <a:t>PoPLR</a:t>
                </a:r>
                <a:r>
                  <a:rPr lang="en-US" sz="1500" i="1" dirty="0"/>
                  <a:t> 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US" sz="1500" i="1" dirty="0"/>
              </a:p>
            </p:txBody>
          </p:sp>
          <p:sp>
            <p:nvSpPr>
              <p:cNvPr id="85" name="Down Arrow 84">
                <a:extLst>
                  <a:ext uri="{FF2B5EF4-FFF2-40B4-BE49-F238E27FC236}">
                    <a16:creationId xmlns:a16="http://schemas.microsoft.com/office/drawing/2014/main" id="{F32D9A3E-5A53-ED47-A036-6044C69A063C}"/>
                  </a:ext>
                </a:extLst>
              </p:cNvPr>
              <p:cNvSpPr/>
              <p:nvPr/>
            </p:nvSpPr>
            <p:spPr>
              <a:xfrm>
                <a:off x="1201356" y="1391297"/>
                <a:ext cx="54000" cy="3995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C779E68-C129-DF4D-85ED-0AD9FF46F8C7}"/>
                </a:ext>
              </a:extLst>
            </p:cNvPr>
            <p:cNvGrpSpPr/>
            <p:nvPr/>
          </p:nvGrpSpPr>
          <p:grpSpPr>
            <a:xfrm>
              <a:off x="818326" y="3965728"/>
              <a:ext cx="2334395" cy="553998"/>
              <a:chOff x="818326" y="3965728"/>
              <a:chExt cx="2334395" cy="553998"/>
            </a:xfrm>
          </p:grpSpPr>
          <p:sp>
            <p:nvSpPr>
              <p:cNvPr id="88" name="Left Arrow 87">
                <a:extLst>
                  <a:ext uri="{FF2B5EF4-FFF2-40B4-BE49-F238E27FC236}">
                    <a16:creationId xmlns:a16="http://schemas.microsoft.com/office/drawing/2014/main" id="{BA0E7BB2-69DE-4949-A7CD-0E06E5472823}"/>
                  </a:ext>
                </a:extLst>
              </p:cNvPr>
              <p:cNvSpPr/>
              <p:nvPr/>
            </p:nvSpPr>
            <p:spPr>
              <a:xfrm>
                <a:off x="2400248" y="4102612"/>
                <a:ext cx="752473" cy="72000"/>
              </a:xfrm>
              <a:prstGeom prst="lef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301B764-8E95-F54B-AC7E-728B6DB505B9}"/>
                  </a:ext>
                </a:extLst>
              </p:cNvPr>
              <p:cNvSpPr/>
              <p:nvPr/>
            </p:nvSpPr>
            <p:spPr>
              <a:xfrm>
                <a:off x="818326" y="3965728"/>
                <a:ext cx="1678344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b="1" i="1" dirty="0"/>
                  <a:t>X100 P-values</a:t>
                </a:r>
                <a:r>
                  <a:rPr lang="en-US" sz="1500" i="1" dirty="0"/>
                  <a:t> 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US" sz="1500" i="1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1649643-617D-9F40-8109-02B326709090}"/>
              </a:ext>
            </a:extLst>
          </p:cNvPr>
          <p:cNvGrpSpPr/>
          <p:nvPr/>
        </p:nvGrpSpPr>
        <p:grpSpPr>
          <a:xfrm>
            <a:off x="1362831" y="2340268"/>
            <a:ext cx="9528292" cy="2841379"/>
            <a:chOff x="1362831" y="2340268"/>
            <a:chExt cx="9528292" cy="28413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940936A-7320-3A4B-A4E0-D1D8111A042C}"/>
                </a:ext>
              </a:extLst>
            </p:cNvPr>
            <p:cNvGrpSpPr/>
            <p:nvPr/>
          </p:nvGrpSpPr>
          <p:grpSpPr>
            <a:xfrm>
              <a:off x="1362831" y="2350302"/>
              <a:ext cx="547589" cy="685355"/>
              <a:chOff x="1362831" y="2350302"/>
              <a:chExt cx="547589" cy="685355"/>
            </a:xfrm>
          </p:grpSpPr>
          <p:sp>
            <p:nvSpPr>
              <p:cNvPr id="93" name="Donut 92">
                <a:extLst>
                  <a:ext uri="{FF2B5EF4-FFF2-40B4-BE49-F238E27FC236}">
                    <a16:creationId xmlns:a16="http://schemas.microsoft.com/office/drawing/2014/main" id="{7D150C1E-C138-8949-B221-F653A6CD6D18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Donut 94">
                <a:extLst>
                  <a:ext uri="{FF2B5EF4-FFF2-40B4-BE49-F238E27FC236}">
                    <a16:creationId xmlns:a16="http://schemas.microsoft.com/office/drawing/2014/main" id="{3F34ECBB-3655-2145-8A7E-1971EE19939A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Donut 95">
                <a:extLst>
                  <a:ext uri="{FF2B5EF4-FFF2-40B4-BE49-F238E27FC236}">
                    <a16:creationId xmlns:a16="http://schemas.microsoft.com/office/drawing/2014/main" id="{605B7468-3730-0A4C-B279-760F423C9729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Donut 96">
                <a:extLst>
                  <a:ext uri="{FF2B5EF4-FFF2-40B4-BE49-F238E27FC236}">
                    <a16:creationId xmlns:a16="http://schemas.microsoft.com/office/drawing/2014/main" id="{AB245E56-2A65-5B42-9DD4-03BA29D1B027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Donut 97">
                <a:extLst>
                  <a:ext uri="{FF2B5EF4-FFF2-40B4-BE49-F238E27FC236}">
                    <a16:creationId xmlns:a16="http://schemas.microsoft.com/office/drawing/2014/main" id="{8A9718E5-B67A-644B-897D-20A9398EDF5A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28AA0EE-DF7F-AE46-85C2-A01A912EA25D}"/>
                </a:ext>
              </a:extLst>
            </p:cNvPr>
            <p:cNvGrpSpPr/>
            <p:nvPr/>
          </p:nvGrpSpPr>
          <p:grpSpPr>
            <a:xfrm>
              <a:off x="2862095" y="2361812"/>
              <a:ext cx="547589" cy="685355"/>
              <a:chOff x="1362831" y="2350302"/>
              <a:chExt cx="547589" cy="685355"/>
            </a:xfrm>
          </p:grpSpPr>
          <p:sp>
            <p:nvSpPr>
              <p:cNvPr id="100" name="Donut 99">
                <a:extLst>
                  <a:ext uri="{FF2B5EF4-FFF2-40B4-BE49-F238E27FC236}">
                    <a16:creationId xmlns:a16="http://schemas.microsoft.com/office/drawing/2014/main" id="{0E1B691C-FF9C-234E-A3F5-2F1BF5CE6D7E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Donut 100">
                <a:extLst>
                  <a:ext uri="{FF2B5EF4-FFF2-40B4-BE49-F238E27FC236}">
                    <a16:creationId xmlns:a16="http://schemas.microsoft.com/office/drawing/2014/main" id="{AC678103-83D4-3141-BC45-DD4011FC3838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Donut 101">
                <a:extLst>
                  <a:ext uri="{FF2B5EF4-FFF2-40B4-BE49-F238E27FC236}">
                    <a16:creationId xmlns:a16="http://schemas.microsoft.com/office/drawing/2014/main" id="{15447517-C88B-C24E-BD01-5829CBAC8D70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Donut 102">
                <a:extLst>
                  <a:ext uri="{FF2B5EF4-FFF2-40B4-BE49-F238E27FC236}">
                    <a16:creationId xmlns:a16="http://schemas.microsoft.com/office/drawing/2014/main" id="{B6190063-DCA0-034A-9C17-726B47A9D9A2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Donut 103">
                <a:extLst>
                  <a:ext uri="{FF2B5EF4-FFF2-40B4-BE49-F238E27FC236}">
                    <a16:creationId xmlns:a16="http://schemas.microsoft.com/office/drawing/2014/main" id="{65851C4A-BCBB-4746-8E0C-FF6167081974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3B1BA693-8670-624A-A9B4-F6AD0662BB39}"/>
                </a:ext>
              </a:extLst>
            </p:cNvPr>
            <p:cNvGrpSpPr/>
            <p:nvPr/>
          </p:nvGrpSpPr>
          <p:grpSpPr>
            <a:xfrm>
              <a:off x="4359531" y="2348352"/>
              <a:ext cx="547589" cy="685355"/>
              <a:chOff x="1362831" y="2350302"/>
              <a:chExt cx="547589" cy="685355"/>
            </a:xfrm>
          </p:grpSpPr>
          <p:sp>
            <p:nvSpPr>
              <p:cNvPr id="112" name="Donut 111">
                <a:extLst>
                  <a:ext uri="{FF2B5EF4-FFF2-40B4-BE49-F238E27FC236}">
                    <a16:creationId xmlns:a16="http://schemas.microsoft.com/office/drawing/2014/main" id="{AE2A5875-3A20-CC4A-8990-5213ED466F1B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Donut 112">
                <a:extLst>
                  <a:ext uri="{FF2B5EF4-FFF2-40B4-BE49-F238E27FC236}">
                    <a16:creationId xmlns:a16="http://schemas.microsoft.com/office/drawing/2014/main" id="{508633BD-5312-424E-A2DE-4202ABCF81F8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Donut 113">
                <a:extLst>
                  <a:ext uri="{FF2B5EF4-FFF2-40B4-BE49-F238E27FC236}">
                    <a16:creationId xmlns:a16="http://schemas.microsoft.com/office/drawing/2014/main" id="{EE67BC69-C119-FC46-A776-41D6A90A1AA4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Donut 114">
                <a:extLst>
                  <a:ext uri="{FF2B5EF4-FFF2-40B4-BE49-F238E27FC236}">
                    <a16:creationId xmlns:a16="http://schemas.microsoft.com/office/drawing/2014/main" id="{7C04444D-01F0-2C41-9B45-54863C4109A2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Donut 115">
                <a:extLst>
                  <a:ext uri="{FF2B5EF4-FFF2-40B4-BE49-F238E27FC236}">
                    <a16:creationId xmlns:a16="http://schemas.microsoft.com/office/drawing/2014/main" id="{032CD344-9E5C-D14B-A5E5-1A4AAA53708F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10386D4-D509-654F-9A12-A91B637359FD}"/>
                </a:ext>
              </a:extLst>
            </p:cNvPr>
            <p:cNvGrpSpPr/>
            <p:nvPr/>
          </p:nvGrpSpPr>
          <p:grpSpPr>
            <a:xfrm>
              <a:off x="5855645" y="2352856"/>
              <a:ext cx="547589" cy="685355"/>
              <a:chOff x="1362831" y="2350302"/>
              <a:chExt cx="547589" cy="685355"/>
            </a:xfrm>
          </p:grpSpPr>
          <p:sp>
            <p:nvSpPr>
              <p:cNvPr id="118" name="Donut 117">
                <a:extLst>
                  <a:ext uri="{FF2B5EF4-FFF2-40B4-BE49-F238E27FC236}">
                    <a16:creationId xmlns:a16="http://schemas.microsoft.com/office/drawing/2014/main" id="{EADBE429-5628-5D48-BC96-0D0892AD8286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Donut 118">
                <a:extLst>
                  <a:ext uri="{FF2B5EF4-FFF2-40B4-BE49-F238E27FC236}">
                    <a16:creationId xmlns:a16="http://schemas.microsoft.com/office/drawing/2014/main" id="{6396969D-2CC0-D847-8234-7BD9DDB18E1F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Donut 119">
                <a:extLst>
                  <a:ext uri="{FF2B5EF4-FFF2-40B4-BE49-F238E27FC236}">
                    <a16:creationId xmlns:a16="http://schemas.microsoft.com/office/drawing/2014/main" id="{F7A6BCD9-1241-394A-8417-34E74E0216A7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Donut 120">
                <a:extLst>
                  <a:ext uri="{FF2B5EF4-FFF2-40B4-BE49-F238E27FC236}">
                    <a16:creationId xmlns:a16="http://schemas.microsoft.com/office/drawing/2014/main" id="{B25DF616-CF19-6F4A-AB99-F5506511FEE9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Donut 121">
                <a:extLst>
                  <a:ext uri="{FF2B5EF4-FFF2-40B4-BE49-F238E27FC236}">
                    <a16:creationId xmlns:a16="http://schemas.microsoft.com/office/drawing/2014/main" id="{29644999-927A-4943-BFF3-44C98BEB9240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F1FA319-0304-9041-B256-24E9DDFAA85A}"/>
                </a:ext>
              </a:extLst>
            </p:cNvPr>
            <p:cNvGrpSpPr/>
            <p:nvPr/>
          </p:nvGrpSpPr>
          <p:grpSpPr>
            <a:xfrm>
              <a:off x="7354786" y="2342368"/>
              <a:ext cx="547589" cy="685355"/>
              <a:chOff x="1362831" y="2350302"/>
              <a:chExt cx="547589" cy="685355"/>
            </a:xfrm>
          </p:grpSpPr>
          <p:sp>
            <p:nvSpPr>
              <p:cNvPr id="124" name="Donut 123">
                <a:extLst>
                  <a:ext uri="{FF2B5EF4-FFF2-40B4-BE49-F238E27FC236}">
                    <a16:creationId xmlns:a16="http://schemas.microsoft.com/office/drawing/2014/main" id="{755CAC35-AE30-1646-AC62-31BE88A7EB56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Donut 124">
                <a:extLst>
                  <a:ext uri="{FF2B5EF4-FFF2-40B4-BE49-F238E27FC236}">
                    <a16:creationId xmlns:a16="http://schemas.microsoft.com/office/drawing/2014/main" id="{14403AD3-9DD4-284E-B6D6-7AA01DBEC18D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Donut 125">
                <a:extLst>
                  <a:ext uri="{FF2B5EF4-FFF2-40B4-BE49-F238E27FC236}">
                    <a16:creationId xmlns:a16="http://schemas.microsoft.com/office/drawing/2014/main" id="{FA4DD628-C1EB-1048-9E6F-A6062BF8F0C5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Donut 126">
                <a:extLst>
                  <a:ext uri="{FF2B5EF4-FFF2-40B4-BE49-F238E27FC236}">
                    <a16:creationId xmlns:a16="http://schemas.microsoft.com/office/drawing/2014/main" id="{6D57E83D-AE4A-D243-8A6A-43C46E48E1C1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Donut 127">
                <a:extLst>
                  <a:ext uri="{FF2B5EF4-FFF2-40B4-BE49-F238E27FC236}">
                    <a16:creationId xmlns:a16="http://schemas.microsoft.com/office/drawing/2014/main" id="{8750897B-C7AD-7A4C-BAC9-E3D0E60775E7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1CABCB5-1088-CE43-ABDA-47623EBA2A9A}"/>
                </a:ext>
              </a:extLst>
            </p:cNvPr>
            <p:cNvGrpSpPr/>
            <p:nvPr/>
          </p:nvGrpSpPr>
          <p:grpSpPr>
            <a:xfrm>
              <a:off x="8851491" y="2340268"/>
              <a:ext cx="547589" cy="685355"/>
              <a:chOff x="1362831" y="2350302"/>
              <a:chExt cx="547589" cy="685355"/>
            </a:xfrm>
          </p:grpSpPr>
          <p:sp>
            <p:nvSpPr>
              <p:cNvPr id="132" name="Donut 131">
                <a:extLst>
                  <a:ext uri="{FF2B5EF4-FFF2-40B4-BE49-F238E27FC236}">
                    <a16:creationId xmlns:a16="http://schemas.microsoft.com/office/drawing/2014/main" id="{87A43BCC-15C5-AC47-8BC0-9CF10C069F06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Donut 135">
                <a:extLst>
                  <a:ext uri="{FF2B5EF4-FFF2-40B4-BE49-F238E27FC236}">
                    <a16:creationId xmlns:a16="http://schemas.microsoft.com/office/drawing/2014/main" id="{21E5D22C-3A10-834D-9172-4DFB36E03626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Donut 136">
                <a:extLst>
                  <a:ext uri="{FF2B5EF4-FFF2-40B4-BE49-F238E27FC236}">
                    <a16:creationId xmlns:a16="http://schemas.microsoft.com/office/drawing/2014/main" id="{79A7AD81-EBBF-2043-8CDF-24F492A81E6A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Donut 137">
                <a:extLst>
                  <a:ext uri="{FF2B5EF4-FFF2-40B4-BE49-F238E27FC236}">
                    <a16:creationId xmlns:a16="http://schemas.microsoft.com/office/drawing/2014/main" id="{73FE8F6C-22A1-DC47-8836-F9EDB3820A94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Donut 138">
                <a:extLst>
                  <a:ext uri="{FF2B5EF4-FFF2-40B4-BE49-F238E27FC236}">
                    <a16:creationId xmlns:a16="http://schemas.microsoft.com/office/drawing/2014/main" id="{ED8086DE-BCA8-F446-BC21-12AA3081AC47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1021503C-F0A1-9046-BD87-BC76BB8D3D5A}"/>
                </a:ext>
              </a:extLst>
            </p:cNvPr>
            <p:cNvGrpSpPr/>
            <p:nvPr/>
          </p:nvGrpSpPr>
          <p:grpSpPr>
            <a:xfrm>
              <a:off x="10343534" y="2340663"/>
              <a:ext cx="547589" cy="685355"/>
              <a:chOff x="1362831" y="2350302"/>
              <a:chExt cx="547589" cy="685355"/>
            </a:xfrm>
          </p:grpSpPr>
          <p:sp>
            <p:nvSpPr>
              <p:cNvPr id="141" name="Donut 140">
                <a:extLst>
                  <a:ext uri="{FF2B5EF4-FFF2-40B4-BE49-F238E27FC236}">
                    <a16:creationId xmlns:a16="http://schemas.microsoft.com/office/drawing/2014/main" id="{2A89E11B-C7D8-BE4C-A283-4555A00516AA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Donut 141">
                <a:extLst>
                  <a:ext uri="{FF2B5EF4-FFF2-40B4-BE49-F238E27FC236}">
                    <a16:creationId xmlns:a16="http://schemas.microsoft.com/office/drawing/2014/main" id="{8D1E7428-48C8-254B-90C9-68A6D139E2CC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Donut 142">
                <a:extLst>
                  <a:ext uri="{FF2B5EF4-FFF2-40B4-BE49-F238E27FC236}">
                    <a16:creationId xmlns:a16="http://schemas.microsoft.com/office/drawing/2014/main" id="{268FDE5A-EEE1-C748-BEDA-E6A10D1D5EDD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Donut 143">
                <a:extLst>
                  <a:ext uri="{FF2B5EF4-FFF2-40B4-BE49-F238E27FC236}">
                    <a16:creationId xmlns:a16="http://schemas.microsoft.com/office/drawing/2014/main" id="{F7B54B3A-BC81-FC4B-9BF0-181A82379B26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Donut 144">
                <a:extLst>
                  <a:ext uri="{FF2B5EF4-FFF2-40B4-BE49-F238E27FC236}">
                    <a16:creationId xmlns:a16="http://schemas.microsoft.com/office/drawing/2014/main" id="{29F033B1-4B1C-D748-8D21-9D83877C0638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4F7889B-8234-4543-AB74-BFC2C4BE7FD3}"/>
                </a:ext>
              </a:extLst>
            </p:cNvPr>
            <p:cNvGrpSpPr/>
            <p:nvPr/>
          </p:nvGrpSpPr>
          <p:grpSpPr>
            <a:xfrm>
              <a:off x="10343534" y="4490496"/>
              <a:ext cx="547589" cy="685355"/>
              <a:chOff x="1362831" y="2350302"/>
              <a:chExt cx="547589" cy="685355"/>
            </a:xfrm>
          </p:grpSpPr>
          <p:sp>
            <p:nvSpPr>
              <p:cNvPr id="147" name="Donut 146">
                <a:extLst>
                  <a:ext uri="{FF2B5EF4-FFF2-40B4-BE49-F238E27FC236}">
                    <a16:creationId xmlns:a16="http://schemas.microsoft.com/office/drawing/2014/main" id="{68CF8CD2-B587-AF47-9D04-518140364F21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Donut 147">
                <a:extLst>
                  <a:ext uri="{FF2B5EF4-FFF2-40B4-BE49-F238E27FC236}">
                    <a16:creationId xmlns:a16="http://schemas.microsoft.com/office/drawing/2014/main" id="{5C2AF5B7-D222-7D49-8B41-65EC22B2E3CC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Donut 148">
                <a:extLst>
                  <a:ext uri="{FF2B5EF4-FFF2-40B4-BE49-F238E27FC236}">
                    <a16:creationId xmlns:a16="http://schemas.microsoft.com/office/drawing/2014/main" id="{5E3CC5A2-BA88-9648-886E-F7D35B70E18D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Donut 149">
                <a:extLst>
                  <a:ext uri="{FF2B5EF4-FFF2-40B4-BE49-F238E27FC236}">
                    <a16:creationId xmlns:a16="http://schemas.microsoft.com/office/drawing/2014/main" id="{A51DD40A-C8C2-7F47-A033-1D518EF6C4F7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Donut 150">
                <a:extLst>
                  <a:ext uri="{FF2B5EF4-FFF2-40B4-BE49-F238E27FC236}">
                    <a16:creationId xmlns:a16="http://schemas.microsoft.com/office/drawing/2014/main" id="{8A705066-DA37-4E41-B8A7-BEE81652887E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BB38DD3-8061-D045-8BF8-A1A39D0239C3}"/>
                </a:ext>
              </a:extLst>
            </p:cNvPr>
            <p:cNvGrpSpPr/>
            <p:nvPr/>
          </p:nvGrpSpPr>
          <p:grpSpPr>
            <a:xfrm>
              <a:off x="8841556" y="4495497"/>
              <a:ext cx="547589" cy="685355"/>
              <a:chOff x="1362831" y="2350302"/>
              <a:chExt cx="547589" cy="685355"/>
            </a:xfrm>
          </p:grpSpPr>
          <p:sp>
            <p:nvSpPr>
              <p:cNvPr id="153" name="Donut 152">
                <a:extLst>
                  <a:ext uri="{FF2B5EF4-FFF2-40B4-BE49-F238E27FC236}">
                    <a16:creationId xmlns:a16="http://schemas.microsoft.com/office/drawing/2014/main" id="{35D70523-707A-BB49-83C8-7AF658CB62A9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Donut 153">
                <a:extLst>
                  <a:ext uri="{FF2B5EF4-FFF2-40B4-BE49-F238E27FC236}">
                    <a16:creationId xmlns:a16="http://schemas.microsoft.com/office/drawing/2014/main" id="{6BACD4F7-F073-304C-B581-848A75A21738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Donut 154">
                <a:extLst>
                  <a:ext uri="{FF2B5EF4-FFF2-40B4-BE49-F238E27FC236}">
                    <a16:creationId xmlns:a16="http://schemas.microsoft.com/office/drawing/2014/main" id="{527557A4-CE4C-4D4A-9943-8ACE2EBB2424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Donut 155">
                <a:extLst>
                  <a:ext uri="{FF2B5EF4-FFF2-40B4-BE49-F238E27FC236}">
                    <a16:creationId xmlns:a16="http://schemas.microsoft.com/office/drawing/2014/main" id="{3A689E69-E1FE-6F47-B541-581FF4EF0536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Donut 156">
                <a:extLst>
                  <a:ext uri="{FF2B5EF4-FFF2-40B4-BE49-F238E27FC236}">
                    <a16:creationId xmlns:a16="http://schemas.microsoft.com/office/drawing/2014/main" id="{9AC32A07-C462-4B42-86FE-C33580669127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11A3F6C2-60E3-064C-AF4B-294F001D04C3}"/>
                </a:ext>
              </a:extLst>
            </p:cNvPr>
            <p:cNvGrpSpPr/>
            <p:nvPr/>
          </p:nvGrpSpPr>
          <p:grpSpPr>
            <a:xfrm>
              <a:off x="7348284" y="4495446"/>
              <a:ext cx="547589" cy="685355"/>
              <a:chOff x="1362831" y="2350302"/>
              <a:chExt cx="547589" cy="685355"/>
            </a:xfrm>
          </p:grpSpPr>
          <p:sp>
            <p:nvSpPr>
              <p:cNvPr id="159" name="Donut 158">
                <a:extLst>
                  <a:ext uri="{FF2B5EF4-FFF2-40B4-BE49-F238E27FC236}">
                    <a16:creationId xmlns:a16="http://schemas.microsoft.com/office/drawing/2014/main" id="{E0572829-D068-6E41-BDDD-A9D99A0CDB16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Donut 159">
                <a:extLst>
                  <a:ext uri="{FF2B5EF4-FFF2-40B4-BE49-F238E27FC236}">
                    <a16:creationId xmlns:a16="http://schemas.microsoft.com/office/drawing/2014/main" id="{5F73B6E4-26FD-8A45-AE83-BE9D3F933470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Donut 160">
                <a:extLst>
                  <a:ext uri="{FF2B5EF4-FFF2-40B4-BE49-F238E27FC236}">
                    <a16:creationId xmlns:a16="http://schemas.microsoft.com/office/drawing/2014/main" id="{B3F8EE52-DED0-394E-86F5-14F7F8BB29B5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Donut 161">
                <a:extLst>
                  <a:ext uri="{FF2B5EF4-FFF2-40B4-BE49-F238E27FC236}">
                    <a16:creationId xmlns:a16="http://schemas.microsoft.com/office/drawing/2014/main" id="{F8BE3469-DDB2-7445-84E0-16D49B88B8AC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Donut 162">
                <a:extLst>
                  <a:ext uri="{FF2B5EF4-FFF2-40B4-BE49-F238E27FC236}">
                    <a16:creationId xmlns:a16="http://schemas.microsoft.com/office/drawing/2014/main" id="{1BB72C6E-6FAD-114D-9345-3E4F93D925BA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73F1C00-B4D7-0144-8662-1FF652E398F6}"/>
                </a:ext>
              </a:extLst>
            </p:cNvPr>
            <p:cNvGrpSpPr/>
            <p:nvPr/>
          </p:nvGrpSpPr>
          <p:grpSpPr>
            <a:xfrm>
              <a:off x="5862865" y="4496292"/>
              <a:ext cx="547589" cy="685355"/>
              <a:chOff x="1362831" y="2350302"/>
              <a:chExt cx="547589" cy="685355"/>
            </a:xfrm>
          </p:grpSpPr>
          <p:sp>
            <p:nvSpPr>
              <p:cNvPr id="165" name="Donut 164">
                <a:extLst>
                  <a:ext uri="{FF2B5EF4-FFF2-40B4-BE49-F238E27FC236}">
                    <a16:creationId xmlns:a16="http://schemas.microsoft.com/office/drawing/2014/main" id="{8FA052B8-8EFD-1D47-8411-74565A12FFEF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Donut 165">
                <a:extLst>
                  <a:ext uri="{FF2B5EF4-FFF2-40B4-BE49-F238E27FC236}">
                    <a16:creationId xmlns:a16="http://schemas.microsoft.com/office/drawing/2014/main" id="{E0A76407-8554-F349-991D-6611CAD6A86C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Donut 166">
                <a:extLst>
                  <a:ext uri="{FF2B5EF4-FFF2-40B4-BE49-F238E27FC236}">
                    <a16:creationId xmlns:a16="http://schemas.microsoft.com/office/drawing/2014/main" id="{8E1BCEFF-C851-7442-B108-FEB6F5B86B2B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Donut 167">
                <a:extLst>
                  <a:ext uri="{FF2B5EF4-FFF2-40B4-BE49-F238E27FC236}">
                    <a16:creationId xmlns:a16="http://schemas.microsoft.com/office/drawing/2014/main" id="{8FADF394-C5B3-B943-8918-E38B9AC9C5C6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Donut 168">
                <a:extLst>
                  <a:ext uri="{FF2B5EF4-FFF2-40B4-BE49-F238E27FC236}">
                    <a16:creationId xmlns:a16="http://schemas.microsoft.com/office/drawing/2014/main" id="{6492B94F-6E74-0349-8E19-F7D521CEA1FB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C0123104-C7CB-6742-B289-816BE9E29AE8}"/>
                </a:ext>
              </a:extLst>
            </p:cNvPr>
            <p:cNvGrpSpPr/>
            <p:nvPr/>
          </p:nvGrpSpPr>
          <p:grpSpPr>
            <a:xfrm>
              <a:off x="4354511" y="4490496"/>
              <a:ext cx="547589" cy="685355"/>
              <a:chOff x="1362831" y="2350302"/>
              <a:chExt cx="547589" cy="685355"/>
            </a:xfrm>
          </p:grpSpPr>
          <p:sp>
            <p:nvSpPr>
              <p:cNvPr id="171" name="Donut 170">
                <a:extLst>
                  <a:ext uri="{FF2B5EF4-FFF2-40B4-BE49-F238E27FC236}">
                    <a16:creationId xmlns:a16="http://schemas.microsoft.com/office/drawing/2014/main" id="{4413F820-3F35-C14C-ABC5-6B044D41416D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Donut 171">
                <a:extLst>
                  <a:ext uri="{FF2B5EF4-FFF2-40B4-BE49-F238E27FC236}">
                    <a16:creationId xmlns:a16="http://schemas.microsoft.com/office/drawing/2014/main" id="{501E592D-A14F-564C-895F-A22CDEA1EAC4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Donut 172">
                <a:extLst>
                  <a:ext uri="{FF2B5EF4-FFF2-40B4-BE49-F238E27FC236}">
                    <a16:creationId xmlns:a16="http://schemas.microsoft.com/office/drawing/2014/main" id="{7DACCE00-10C3-AB45-8087-56590EB4E631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Donut 173">
                <a:extLst>
                  <a:ext uri="{FF2B5EF4-FFF2-40B4-BE49-F238E27FC236}">
                    <a16:creationId xmlns:a16="http://schemas.microsoft.com/office/drawing/2014/main" id="{4E610352-7F01-2748-9947-8B1B1F8548EF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Donut 174">
                <a:extLst>
                  <a:ext uri="{FF2B5EF4-FFF2-40B4-BE49-F238E27FC236}">
                    <a16:creationId xmlns:a16="http://schemas.microsoft.com/office/drawing/2014/main" id="{70CE88E7-2178-9844-9BD3-90500A6FFE19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A5155A-B8A3-024F-84F5-59164FABDEC6}"/>
              </a:ext>
            </a:extLst>
          </p:cNvPr>
          <p:cNvSpPr/>
          <p:nvPr/>
        </p:nvSpPr>
        <p:spPr>
          <a:xfrm>
            <a:off x="1551110" y="1542708"/>
            <a:ext cx="2336826" cy="2969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itle 1">
            <a:extLst>
              <a:ext uri="{FF2B5EF4-FFF2-40B4-BE49-F238E27FC236}">
                <a16:creationId xmlns:a16="http://schemas.microsoft.com/office/drawing/2014/main" id="{129C6752-311B-0248-A754-1DF95267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256"/>
            <a:ext cx="12192000" cy="887599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Example...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D9FC0B6-FEDD-CD47-B7BB-A618243DDC86}"/>
              </a:ext>
            </a:extLst>
          </p:cNvPr>
          <p:cNvGrpSpPr/>
          <p:nvPr/>
        </p:nvGrpSpPr>
        <p:grpSpPr>
          <a:xfrm>
            <a:off x="261566" y="4701478"/>
            <a:ext cx="3052797" cy="1987504"/>
            <a:chOff x="606915" y="4798095"/>
            <a:chExt cx="3052797" cy="1987504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907E069F-4473-A041-9589-D0CDC924A4E3}"/>
                </a:ext>
              </a:extLst>
            </p:cNvPr>
            <p:cNvGrpSpPr/>
            <p:nvPr/>
          </p:nvGrpSpPr>
          <p:grpSpPr>
            <a:xfrm>
              <a:off x="780196" y="4798095"/>
              <a:ext cx="2424480" cy="1722646"/>
              <a:chOff x="780196" y="4798095"/>
              <a:chExt cx="2424480" cy="1722646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0A748D38-6EAF-F44D-B860-C3C1969DD9DE}"/>
                  </a:ext>
                </a:extLst>
              </p:cNvPr>
              <p:cNvGrpSpPr/>
              <p:nvPr/>
            </p:nvGrpSpPr>
            <p:grpSpPr>
              <a:xfrm>
                <a:off x="1086465" y="4798095"/>
                <a:ext cx="2118211" cy="1722646"/>
                <a:chOff x="528632" y="4685386"/>
                <a:chExt cx="2666301" cy="1894911"/>
              </a:xfrm>
            </p:grpSpPr>
            <p:sp>
              <p:nvSpPr>
                <p:cNvPr id="184" name="Up Arrow 183">
                  <a:extLst>
                    <a:ext uri="{FF2B5EF4-FFF2-40B4-BE49-F238E27FC236}">
                      <a16:creationId xmlns:a16="http://schemas.microsoft.com/office/drawing/2014/main" id="{58761BA4-4164-C646-B079-252FFE558ED5}"/>
                    </a:ext>
                  </a:extLst>
                </p:cNvPr>
                <p:cNvSpPr/>
                <p:nvPr/>
              </p:nvSpPr>
              <p:spPr>
                <a:xfrm>
                  <a:off x="528632" y="4685386"/>
                  <a:ext cx="29135" cy="1894911"/>
                </a:xfrm>
                <a:prstGeom prst="up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ight Arrow 184">
                  <a:extLst>
                    <a:ext uri="{FF2B5EF4-FFF2-40B4-BE49-F238E27FC236}">
                      <a16:creationId xmlns:a16="http://schemas.microsoft.com/office/drawing/2014/main" id="{546F8A49-07BF-564B-9D23-210BFF98CD51}"/>
                    </a:ext>
                  </a:extLst>
                </p:cNvPr>
                <p:cNvSpPr/>
                <p:nvPr/>
              </p:nvSpPr>
              <p:spPr>
                <a:xfrm>
                  <a:off x="543200" y="6545050"/>
                  <a:ext cx="2651733" cy="32262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6728071B-9695-494B-AFC2-B5325F73D7AB}"/>
                  </a:ext>
                </a:extLst>
              </p:cNvPr>
              <p:cNvSpPr txBox="1"/>
              <p:nvPr/>
            </p:nvSpPr>
            <p:spPr>
              <a:xfrm rot="16200000">
                <a:off x="384718" y="5571329"/>
                <a:ext cx="111412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i="1" dirty="0"/>
                  <a:t>Power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D5948863-A4EF-194A-886C-702C189F9860}"/>
                </a:ext>
              </a:extLst>
            </p:cNvPr>
            <p:cNvSpPr txBox="1"/>
            <p:nvPr/>
          </p:nvSpPr>
          <p:spPr>
            <a:xfrm>
              <a:off x="606915" y="6462434"/>
              <a:ext cx="305279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i="1" dirty="0"/>
                <a:t>MD Progression rate (dB/y)</a:t>
              </a:r>
            </a:p>
          </p:txBody>
        </p:sp>
      </p:grpSp>
      <p:sp>
        <p:nvSpPr>
          <p:cNvPr id="179" name="Oval 178">
            <a:extLst>
              <a:ext uri="{FF2B5EF4-FFF2-40B4-BE49-F238E27FC236}">
                <a16:creationId xmlns:a16="http://schemas.microsoft.com/office/drawing/2014/main" id="{E2416D05-A6CA-894E-A473-B7252182A762}"/>
              </a:ext>
            </a:extLst>
          </p:cNvPr>
          <p:cNvSpPr/>
          <p:nvPr/>
        </p:nvSpPr>
        <p:spPr>
          <a:xfrm>
            <a:off x="1022686" y="5990895"/>
            <a:ext cx="115956" cy="102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D1289E-4A67-C740-AF0E-0206DE9F38F5}"/>
              </a:ext>
            </a:extLst>
          </p:cNvPr>
          <p:cNvGrpSpPr/>
          <p:nvPr/>
        </p:nvGrpSpPr>
        <p:grpSpPr>
          <a:xfrm>
            <a:off x="1217126" y="5653328"/>
            <a:ext cx="1352080" cy="298333"/>
            <a:chOff x="1217126" y="5653328"/>
            <a:chExt cx="1352080" cy="29833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7FF0AB2-035B-774C-AF70-FBB630C1B36D}"/>
                </a:ext>
              </a:extLst>
            </p:cNvPr>
            <p:cNvGrpSpPr/>
            <p:nvPr/>
          </p:nvGrpSpPr>
          <p:grpSpPr>
            <a:xfrm>
              <a:off x="1417433" y="5653328"/>
              <a:ext cx="1151773" cy="292388"/>
              <a:chOff x="1211871" y="5808101"/>
              <a:chExt cx="1151773" cy="292388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C159F3-39FF-F04C-8B2E-338376873668}"/>
                  </a:ext>
                </a:extLst>
              </p:cNvPr>
              <p:cNvSpPr txBox="1"/>
              <p:nvPr/>
            </p:nvSpPr>
            <p:spPr>
              <a:xfrm>
                <a:off x="1439188" y="5808101"/>
                <a:ext cx="924456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b="1" i="1" dirty="0"/>
                  <a:t>-0.004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FD36CEAC-08DD-974E-AB7F-622184E4AD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1871" y="5959365"/>
                <a:ext cx="248581" cy="513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8071DFA2-5919-4B46-97C5-3A7E8B9697B5}"/>
                </a:ext>
              </a:extLst>
            </p:cNvPr>
            <p:cNvSpPr/>
            <p:nvPr/>
          </p:nvSpPr>
          <p:spPr>
            <a:xfrm>
              <a:off x="1217126" y="5849004"/>
              <a:ext cx="115956" cy="1026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25100-32DD-1947-9DD3-E572C24B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7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D670B83E-8DEC-1343-9B31-9DB28305E149}"/>
              </a:ext>
            </a:extLst>
          </p:cNvPr>
          <p:cNvSpPr/>
          <p:nvPr/>
        </p:nvSpPr>
        <p:spPr>
          <a:xfrm>
            <a:off x="11493805" y="2112019"/>
            <a:ext cx="381000" cy="1926037"/>
          </a:xfrm>
          <a:prstGeom prst="curvedLef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C8A5AC97-4FFD-864F-9D86-424143648375}"/>
              </a:ext>
            </a:extLst>
          </p:cNvPr>
          <p:cNvSpPr/>
          <p:nvPr/>
        </p:nvSpPr>
        <p:spPr>
          <a:xfrm>
            <a:off x="1086465" y="1895930"/>
            <a:ext cx="10229571" cy="78380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5CA20694-CCE6-114D-9667-6FD5D8D5C6EC}"/>
              </a:ext>
            </a:extLst>
          </p:cNvPr>
          <p:cNvSpPr/>
          <p:nvPr/>
        </p:nvSpPr>
        <p:spPr>
          <a:xfrm>
            <a:off x="4079958" y="4103688"/>
            <a:ext cx="7236078" cy="71688"/>
          </a:xfrm>
          <a:prstGeom prst="lef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96B7EE-3E28-C047-8581-381DC9AE5708}"/>
              </a:ext>
            </a:extLst>
          </p:cNvPr>
          <p:cNvSpPr/>
          <p:nvPr/>
        </p:nvSpPr>
        <p:spPr>
          <a:xfrm>
            <a:off x="161410" y="1749672"/>
            <a:ext cx="12441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i="1" dirty="0"/>
              <a:t>Year 0</a:t>
            </a:r>
            <a:r>
              <a:rPr lang="en-US" sz="1500" i="1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500" i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788F68-A233-3940-935B-A9207BE4389F}"/>
              </a:ext>
            </a:extLst>
          </p:cNvPr>
          <p:cNvSpPr/>
          <p:nvPr/>
        </p:nvSpPr>
        <p:spPr>
          <a:xfrm>
            <a:off x="3076890" y="3978895"/>
            <a:ext cx="12441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i="1" dirty="0"/>
              <a:t>Year 5.5</a:t>
            </a:r>
            <a:r>
              <a:rPr lang="en-US" sz="1500" i="1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500" i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EB7607D-3E43-CD4E-8C3D-F55CCC5439DA}"/>
              </a:ext>
            </a:extLst>
          </p:cNvPr>
          <p:cNvGrpSpPr/>
          <p:nvPr/>
        </p:nvGrpSpPr>
        <p:grpSpPr>
          <a:xfrm>
            <a:off x="1024011" y="2079031"/>
            <a:ext cx="1374005" cy="1820798"/>
            <a:chOff x="1024011" y="2079031"/>
            <a:chExt cx="1374005" cy="18207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AAC5A39-8807-8841-8EB6-AA5278410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011" y="2079031"/>
              <a:ext cx="1374005" cy="1374005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E497A02-2EAA-1442-A7D5-18155A33ACCA}"/>
                </a:ext>
              </a:extLst>
            </p:cNvPr>
            <p:cNvSpPr/>
            <p:nvPr/>
          </p:nvSpPr>
          <p:spPr>
            <a:xfrm>
              <a:off x="1408749" y="3315054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9A1B6E9-DBD9-A94C-988A-2A38608C752D}"/>
              </a:ext>
            </a:extLst>
          </p:cNvPr>
          <p:cNvGrpSpPr/>
          <p:nvPr/>
        </p:nvGrpSpPr>
        <p:grpSpPr>
          <a:xfrm>
            <a:off x="2520757" y="2089582"/>
            <a:ext cx="1374005" cy="1826576"/>
            <a:chOff x="2520757" y="2089582"/>
            <a:chExt cx="1374005" cy="18265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61BBDAC-DFF5-DB47-90AC-C7F67DA40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0757" y="2089582"/>
              <a:ext cx="1374005" cy="1374005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E87B9CB-86FF-D447-85D3-833F080DF07B}"/>
                </a:ext>
              </a:extLst>
            </p:cNvPr>
            <p:cNvSpPr/>
            <p:nvPr/>
          </p:nvSpPr>
          <p:spPr>
            <a:xfrm>
              <a:off x="2873030" y="3331383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34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E1E2A11-3AE9-584A-B86D-10793B03C556}"/>
              </a:ext>
            </a:extLst>
          </p:cNvPr>
          <p:cNvGrpSpPr/>
          <p:nvPr/>
        </p:nvGrpSpPr>
        <p:grpSpPr>
          <a:xfrm>
            <a:off x="4017503" y="2079030"/>
            <a:ext cx="1374005" cy="1820799"/>
            <a:chOff x="4017503" y="2079030"/>
            <a:chExt cx="1374005" cy="182079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9A56401-D9CF-824B-BCD2-D0F07067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17503" y="2079030"/>
              <a:ext cx="1374005" cy="1374005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43BEF31-69C6-1846-920E-1474BC7E91AB}"/>
                </a:ext>
              </a:extLst>
            </p:cNvPr>
            <p:cNvSpPr/>
            <p:nvPr/>
          </p:nvSpPr>
          <p:spPr>
            <a:xfrm>
              <a:off x="4435092" y="3315054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AC3FDD-FA59-AB47-BDF1-49602263F678}"/>
              </a:ext>
            </a:extLst>
          </p:cNvPr>
          <p:cNvGrpSpPr/>
          <p:nvPr/>
        </p:nvGrpSpPr>
        <p:grpSpPr>
          <a:xfrm>
            <a:off x="5514249" y="2079029"/>
            <a:ext cx="1374005" cy="1820800"/>
            <a:chOff x="5514249" y="2079029"/>
            <a:chExt cx="1374005" cy="18208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15D984B-8E98-8048-8A46-F2DBE305F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4249" y="2079029"/>
              <a:ext cx="1374005" cy="1374005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5F3830F-3657-544D-A56D-91B4137E5EC2}"/>
                </a:ext>
              </a:extLst>
            </p:cNvPr>
            <p:cNvSpPr/>
            <p:nvPr/>
          </p:nvSpPr>
          <p:spPr>
            <a:xfrm>
              <a:off x="5909982" y="3315054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33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BCA9F9-82AE-E548-AD44-2DAD21907AD8}"/>
              </a:ext>
            </a:extLst>
          </p:cNvPr>
          <p:cNvGrpSpPr/>
          <p:nvPr/>
        </p:nvGrpSpPr>
        <p:grpSpPr>
          <a:xfrm>
            <a:off x="7010995" y="2074926"/>
            <a:ext cx="1374005" cy="1822424"/>
            <a:chOff x="7010995" y="2074926"/>
            <a:chExt cx="1374005" cy="182242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DDEF8CF-E115-BF4C-9CC3-C5799B28F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10995" y="2074926"/>
              <a:ext cx="1374005" cy="1374005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1C1429-C977-0349-BDAB-F80B6AF6339B}"/>
                </a:ext>
              </a:extLst>
            </p:cNvPr>
            <p:cNvSpPr/>
            <p:nvPr/>
          </p:nvSpPr>
          <p:spPr>
            <a:xfrm>
              <a:off x="7422347" y="331257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ADBE273-C84E-0C41-8FD4-BC022649A216}"/>
              </a:ext>
            </a:extLst>
          </p:cNvPr>
          <p:cNvGrpSpPr/>
          <p:nvPr/>
        </p:nvGrpSpPr>
        <p:grpSpPr>
          <a:xfrm>
            <a:off x="8507741" y="2074925"/>
            <a:ext cx="1374005" cy="1822425"/>
            <a:chOff x="8507741" y="2074925"/>
            <a:chExt cx="1374005" cy="18224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15D739D-179D-7B45-8330-7410E19ED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07741" y="2074925"/>
              <a:ext cx="1374005" cy="1374005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0E53B49-DA64-ED44-855C-AAA79B22947C}"/>
                </a:ext>
              </a:extLst>
            </p:cNvPr>
            <p:cNvSpPr/>
            <p:nvPr/>
          </p:nvSpPr>
          <p:spPr>
            <a:xfrm>
              <a:off x="8898583" y="331257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33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3C7AC68-8020-624C-87EC-2527A6357CD2}"/>
              </a:ext>
            </a:extLst>
          </p:cNvPr>
          <p:cNvGrpSpPr/>
          <p:nvPr/>
        </p:nvGrpSpPr>
        <p:grpSpPr>
          <a:xfrm>
            <a:off x="10004487" y="2074607"/>
            <a:ext cx="1374005" cy="1822743"/>
            <a:chOff x="10004487" y="2074607"/>
            <a:chExt cx="1374005" cy="182274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19A552C-5D3B-6F4E-9D2A-14132A88A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04487" y="2074607"/>
              <a:ext cx="1374005" cy="1374005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CF8D077-22DB-6449-A9E3-B8CA8E33D5E3}"/>
                </a:ext>
              </a:extLst>
            </p:cNvPr>
            <p:cNvSpPr/>
            <p:nvPr/>
          </p:nvSpPr>
          <p:spPr>
            <a:xfrm>
              <a:off x="10395329" y="331257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32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9B035AA-A48B-F34C-80FC-DBF3BC676671}"/>
              </a:ext>
            </a:extLst>
          </p:cNvPr>
          <p:cNvGrpSpPr/>
          <p:nvPr/>
        </p:nvGrpSpPr>
        <p:grpSpPr>
          <a:xfrm>
            <a:off x="10004487" y="4224118"/>
            <a:ext cx="1374005" cy="1818062"/>
            <a:chOff x="10004487" y="4224118"/>
            <a:chExt cx="1374005" cy="181806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B07B672-C2F8-754C-86FD-1267B1EE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004487" y="4224118"/>
              <a:ext cx="1374005" cy="1374005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0721A30-74EB-794E-8605-E336D6770EE3}"/>
                </a:ext>
              </a:extLst>
            </p:cNvPr>
            <p:cNvSpPr/>
            <p:nvPr/>
          </p:nvSpPr>
          <p:spPr>
            <a:xfrm>
              <a:off x="10376012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32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28AF498-63A8-FE4F-8C31-226EF45F3E6E}"/>
              </a:ext>
            </a:extLst>
          </p:cNvPr>
          <p:cNvGrpSpPr/>
          <p:nvPr/>
        </p:nvGrpSpPr>
        <p:grpSpPr>
          <a:xfrm>
            <a:off x="8503050" y="4224118"/>
            <a:ext cx="1374005" cy="1818062"/>
            <a:chOff x="8503050" y="4224118"/>
            <a:chExt cx="1374005" cy="181806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14E54B8-7C2B-D34D-BB8A-AE1357F20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03050" y="4224118"/>
              <a:ext cx="1374005" cy="1374005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FADFC3A-43F3-4C47-A99E-1CCA42D87DB5}"/>
                </a:ext>
              </a:extLst>
            </p:cNvPr>
            <p:cNvSpPr/>
            <p:nvPr/>
          </p:nvSpPr>
          <p:spPr>
            <a:xfrm>
              <a:off x="8883957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DFF94CB-E301-FA43-A071-205065E1770D}"/>
              </a:ext>
            </a:extLst>
          </p:cNvPr>
          <p:cNvGrpSpPr/>
          <p:nvPr/>
        </p:nvGrpSpPr>
        <p:grpSpPr>
          <a:xfrm>
            <a:off x="7010995" y="4224118"/>
            <a:ext cx="1374005" cy="1818062"/>
            <a:chOff x="7010995" y="4224118"/>
            <a:chExt cx="1374005" cy="1818062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69E9EB6-F850-1D46-B80C-ADFF6CEDD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10995" y="4224118"/>
              <a:ext cx="1374005" cy="1374005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CCF0EA7-EC13-F44D-898B-0B62257B14C2}"/>
                </a:ext>
              </a:extLst>
            </p:cNvPr>
            <p:cNvSpPr/>
            <p:nvPr/>
          </p:nvSpPr>
          <p:spPr>
            <a:xfrm>
              <a:off x="7422346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CB91E99-ACA5-2148-82ED-5AF2A9039FE9}"/>
              </a:ext>
            </a:extLst>
          </p:cNvPr>
          <p:cNvGrpSpPr/>
          <p:nvPr/>
        </p:nvGrpSpPr>
        <p:grpSpPr>
          <a:xfrm>
            <a:off x="5518940" y="4224118"/>
            <a:ext cx="1374005" cy="1818062"/>
            <a:chOff x="5518940" y="4224118"/>
            <a:chExt cx="1374005" cy="181806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062768B-8A36-4F41-AA50-03822CAB9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18940" y="4224118"/>
              <a:ext cx="1374005" cy="1374005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8A6BAFA-24B8-324E-886A-DBC31D5C1245}"/>
                </a:ext>
              </a:extLst>
            </p:cNvPr>
            <p:cNvSpPr/>
            <p:nvPr/>
          </p:nvSpPr>
          <p:spPr>
            <a:xfrm>
              <a:off x="5880229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32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ED5486F-72DE-0D41-AEAC-914C6B529397}"/>
              </a:ext>
            </a:extLst>
          </p:cNvPr>
          <p:cNvGrpSpPr/>
          <p:nvPr/>
        </p:nvGrpSpPr>
        <p:grpSpPr>
          <a:xfrm>
            <a:off x="4017503" y="4224118"/>
            <a:ext cx="1374005" cy="1818062"/>
            <a:chOff x="4017503" y="4224118"/>
            <a:chExt cx="1374005" cy="1818062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D3DC7B9-FA6B-064E-AC0D-C65AD301E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017503" y="4224118"/>
              <a:ext cx="1374005" cy="1374005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2752EFE-7657-2F48-B6A8-67E83486D5F6}"/>
                </a:ext>
              </a:extLst>
            </p:cNvPr>
            <p:cNvSpPr/>
            <p:nvPr/>
          </p:nvSpPr>
          <p:spPr>
            <a:xfrm>
              <a:off x="4363131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72CD3C0-9088-DB44-82EF-B2D84FA2750A}"/>
              </a:ext>
            </a:extLst>
          </p:cNvPr>
          <p:cNvSpPr/>
          <p:nvPr/>
        </p:nvSpPr>
        <p:spPr>
          <a:xfrm>
            <a:off x="-507206" y="1568102"/>
            <a:ext cx="60773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i="1" dirty="0"/>
              <a:t>dB values at location 14</a:t>
            </a:r>
            <a:endParaRPr lang="en-US" sz="1500" i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500" i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4CC6B-9EFA-3E46-93DF-11C6550FB0D7}"/>
              </a:ext>
            </a:extLst>
          </p:cNvPr>
          <p:cNvSpPr/>
          <p:nvPr/>
        </p:nvSpPr>
        <p:spPr>
          <a:xfrm>
            <a:off x="4033527" y="1542952"/>
            <a:ext cx="436298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i="1" dirty="0">
                <a:solidFill>
                  <a:srgbClr val="C00000"/>
                </a:solidFill>
              </a:rPr>
              <a:t>Overall progression (MD) = -0.002 to -4 dB/y</a:t>
            </a:r>
            <a:endParaRPr lang="en-US" sz="1500" i="1" dirty="0">
              <a:solidFill>
                <a:srgbClr val="C00000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219C005-DE44-A349-984C-420ED09365B4}"/>
              </a:ext>
            </a:extLst>
          </p:cNvPr>
          <p:cNvGrpSpPr/>
          <p:nvPr/>
        </p:nvGrpSpPr>
        <p:grpSpPr>
          <a:xfrm>
            <a:off x="649212" y="1056442"/>
            <a:ext cx="2503509" cy="3466550"/>
            <a:chOff x="649212" y="1056442"/>
            <a:chExt cx="2503509" cy="346655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3C1D539-5FD9-D944-B978-0F3A77140FE0}"/>
                </a:ext>
              </a:extLst>
            </p:cNvPr>
            <p:cNvGrpSpPr/>
            <p:nvPr/>
          </p:nvGrpSpPr>
          <p:grpSpPr>
            <a:xfrm>
              <a:off x="649212" y="1056442"/>
              <a:ext cx="1244109" cy="734367"/>
              <a:chOff x="649212" y="1056442"/>
              <a:chExt cx="1244109" cy="734367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0EBEA88-BF39-984D-91CD-642EBFD08D0E}"/>
                  </a:ext>
                </a:extLst>
              </p:cNvPr>
              <p:cNvSpPr/>
              <p:nvPr/>
            </p:nvSpPr>
            <p:spPr>
              <a:xfrm>
                <a:off x="649212" y="1056442"/>
                <a:ext cx="1244109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b="1" i="1" dirty="0"/>
                  <a:t>PoPLR</a:t>
                </a:r>
                <a:r>
                  <a:rPr lang="en-US" sz="1500" i="1" dirty="0"/>
                  <a:t> 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US" sz="1500" i="1" dirty="0"/>
              </a:p>
            </p:txBody>
          </p:sp>
          <p:sp>
            <p:nvSpPr>
              <p:cNvPr id="85" name="Down Arrow 84">
                <a:extLst>
                  <a:ext uri="{FF2B5EF4-FFF2-40B4-BE49-F238E27FC236}">
                    <a16:creationId xmlns:a16="http://schemas.microsoft.com/office/drawing/2014/main" id="{F32D9A3E-5A53-ED47-A036-6044C69A063C}"/>
                  </a:ext>
                </a:extLst>
              </p:cNvPr>
              <p:cNvSpPr/>
              <p:nvPr/>
            </p:nvSpPr>
            <p:spPr>
              <a:xfrm>
                <a:off x="1201356" y="1391297"/>
                <a:ext cx="54000" cy="3995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C779E68-C129-DF4D-85ED-0AD9FF46F8C7}"/>
                </a:ext>
              </a:extLst>
            </p:cNvPr>
            <p:cNvGrpSpPr/>
            <p:nvPr/>
          </p:nvGrpSpPr>
          <p:grpSpPr>
            <a:xfrm>
              <a:off x="933817" y="3968994"/>
              <a:ext cx="2218904" cy="553998"/>
              <a:chOff x="933817" y="3968994"/>
              <a:chExt cx="2218904" cy="553998"/>
            </a:xfrm>
          </p:grpSpPr>
          <p:sp>
            <p:nvSpPr>
              <p:cNvPr id="88" name="Left Arrow 87">
                <a:extLst>
                  <a:ext uri="{FF2B5EF4-FFF2-40B4-BE49-F238E27FC236}">
                    <a16:creationId xmlns:a16="http://schemas.microsoft.com/office/drawing/2014/main" id="{BA0E7BB2-69DE-4949-A7CD-0E06E5472823}"/>
                  </a:ext>
                </a:extLst>
              </p:cNvPr>
              <p:cNvSpPr/>
              <p:nvPr/>
            </p:nvSpPr>
            <p:spPr>
              <a:xfrm>
                <a:off x="2400248" y="4102614"/>
                <a:ext cx="752473" cy="72000"/>
              </a:xfrm>
              <a:prstGeom prst="lef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301B764-8E95-F54B-AC7E-728B6DB505B9}"/>
                  </a:ext>
                </a:extLst>
              </p:cNvPr>
              <p:cNvSpPr/>
              <p:nvPr/>
            </p:nvSpPr>
            <p:spPr>
              <a:xfrm>
                <a:off x="933817" y="3968994"/>
                <a:ext cx="1609098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b="1" i="1" dirty="0"/>
                  <a:t>100 P-values</a:t>
                </a:r>
                <a:r>
                  <a:rPr lang="en-US" sz="1500" i="1" dirty="0"/>
                  <a:t> 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US" sz="1500" i="1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1649643-617D-9F40-8109-02B326709090}"/>
              </a:ext>
            </a:extLst>
          </p:cNvPr>
          <p:cNvGrpSpPr/>
          <p:nvPr/>
        </p:nvGrpSpPr>
        <p:grpSpPr>
          <a:xfrm>
            <a:off x="1362831" y="2340268"/>
            <a:ext cx="9528292" cy="2841379"/>
            <a:chOff x="1362831" y="2340268"/>
            <a:chExt cx="9528292" cy="28413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940936A-7320-3A4B-A4E0-D1D8111A042C}"/>
                </a:ext>
              </a:extLst>
            </p:cNvPr>
            <p:cNvGrpSpPr/>
            <p:nvPr/>
          </p:nvGrpSpPr>
          <p:grpSpPr>
            <a:xfrm>
              <a:off x="1362831" y="2350302"/>
              <a:ext cx="547589" cy="685355"/>
              <a:chOff x="1362831" y="2350302"/>
              <a:chExt cx="547589" cy="685355"/>
            </a:xfrm>
          </p:grpSpPr>
          <p:sp>
            <p:nvSpPr>
              <p:cNvPr id="93" name="Donut 92">
                <a:extLst>
                  <a:ext uri="{FF2B5EF4-FFF2-40B4-BE49-F238E27FC236}">
                    <a16:creationId xmlns:a16="http://schemas.microsoft.com/office/drawing/2014/main" id="{7D150C1E-C138-8949-B221-F653A6CD6D18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Donut 94">
                <a:extLst>
                  <a:ext uri="{FF2B5EF4-FFF2-40B4-BE49-F238E27FC236}">
                    <a16:creationId xmlns:a16="http://schemas.microsoft.com/office/drawing/2014/main" id="{3F34ECBB-3655-2145-8A7E-1971EE19939A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Donut 95">
                <a:extLst>
                  <a:ext uri="{FF2B5EF4-FFF2-40B4-BE49-F238E27FC236}">
                    <a16:creationId xmlns:a16="http://schemas.microsoft.com/office/drawing/2014/main" id="{605B7468-3730-0A4C-B279-760F423C9729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Donut 96">
                <a:extLst>
                  <a:ext uri="{FF2B5EF4-FFF2-40B4-BE49-F238E27FC236}">
                    <a16:creationId xmlns:a16="http://schemas.microsoft.com/office/drawing/2014/main" id="{AB245E56-2A65-5B42-9DD4-03BA29D1B027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Donut 97">
                <a:extLst>
                  <a:ext uri="{FF2B5EF4-FFF2-40B4-BE49-F238E27FC236}">
                    <a16:creationId xmlns:a16="http://schemas.microsoft.com/office/drawing/2014/main" id="{8A9718E5-B67A-644B-897D-20A9398EDF5A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28AA0EE-DF7F-AE46-85C2-A01A912EA25D}"/>
                </a:ext>
              </a:extLst>
            </p:cNvPr>
            <p:cNvGrpSpPr/>
            <p:nvPr/>
          </p:nvGrpSpPr>
          <p:grpSpPr>
            <a:xfrm>
              <a:off x="2862095" y="2361812"/>
              <a:ext cx="547589" cy="685355"/>
              <a:chOff x="1362831" y="2350302"/>
              <a:chExt cx="547589" cy="685355"/>
            </a:xfrm>
          </p:grpSpPr>
          <p:sp>
            <p:nvSpPr>
              <p:cNvPr id="100" name="Donut 99">
                <a:extLst>
                  <a:ext uri="{FF2B5EF4-FFF2-40B4-BE49-F238E27FC236}">
                    <a16:creationId xmlns:a16="http://schemas.microsoft.com/office/drawing/2014/main" id="{0E1B691C-FF9C-234E-A3F5-2F1BF5CE6D7E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Donut 100">
                <a:extLst>
                  <a:ext uri="{FF2B5EF4-FFF2-40B4-BE49-F238E27FC236}">
                    <a16:creationId xmlns:a16="http://schemas.microsoft.com/office/drawing/2014/main" id="{AC678103-83D4-3141-BC45-DD4011FC3838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Donut 101">
                <a:extLst>
                  <a:ext uri="{FF2B5EF4-FFF2-40B4-BE49-F238E27FC236}">
                    <a16:creationId xmlns:a16="http://schemas.microsoft.com/office/drawing/2014/main" id="{15447517-C88B-C24E-BD01-5829CBAC8D70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Donut 102">
                <a:extLst>
                  <a:ext uri="{FF2B5EF4-FFF2-40B4-BE49-F238E27FC236}">
                    <a16:creationId xmlns:a16="http://schemas.microsoft.com/office/drawing/2014/main" id="{B6190063-DCA0-034A-9C17-726B47A9D9A2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Donut 103">
                <a:extLst>
                  <a:ext uri="{FF2B5EF4-FFF2-40B4-BE49-F238E27FC236}">
                    <a16:creationId xmlns:a16="http://schemas.microsoft.com/office/drawing/2014/main" id="{65851C4A-BCBB-4746-8E0C-FF6167081974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3B1BA693-8670-624A-A9B4-F6AD0662BB39}"/>
                </a:ext>
              </a:extLst>
            </p:cNvPr>
            <p:cNvGrpSpPr/>
            <p:nvPr/>
          </p:nvGrpSpPr>
          <p:grpSpPr>
            <a:xfrm>
              <a:off x="4359531" y="2348352"/>
              <a:ext cx="547589" cy="685355"/>
              <a:chOff x="1362831" y="2350302"/>
              <a:chExt cx="547589" cy="685355"/>
            </a:xfrm>
          </p:grpSpPr>
          <p:sp>
            <p:nvSpPr>
              <p:cNvPr id="112" name="Donut 111">
                <a:extLst>
                  <a:ext uri="{FF2B5EF4-FFF2-40B4-BE49-F238E27FC236}">
                    <a16:creationId xmlns:a16="http://schemas.microsoft.com/office/drawing/2014/main" id="{AE2A5875-3A20-CC4A-8990-5213ED466F1B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Donut 112">
                <a:extLst>
                  <a:ext uri="{FF2B5EF4-FFF2-40B4-BE49-F238E27FC236}">
                    <a16:creationId xmlns:a16="http://schemas.microsoft.com/office/drawing/2014/main" id="{508633BD-5312-424E-A2DE-4202ABCF81F8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Donut 113">
                <a:extLst>
                  <a:ext uri="{FF2B5EF4-FFF2-40B4-BE49-F238E27FC236}">
                    <a16:creationId xmlns:a16="http://schemas.microsoft.com/office/drawing/2014/main" id="{EE67BC69-C119-FC46-A776-41D6A90A1AA4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Donut 114">
                <a:extLst>
                  <a:ext uri="{FF2B5EF4-FFF2-40B4-BE49-F238E27FC236}">
                    <a16:creationId xmlns:a16="http://schemas.microsoft.com/office/drawing/2014/main" id="{7C04444D-01F0-2C41-9B45-54863C4109A2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Donut 115">
                <a:extLst>
                  <a:ext uri="{FF2B5EF4-FFF2-40B4-BE49-F238E27FC236}">
                    <a16:creationId xmlns:a16="http://schemas.microsoft.com/office/drawing/2014/main" id="{032CD344-9E5C-D14B-A5E5-1A4AAA53708F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10386D4-D509-654F-9A12-A91B637359FD}"/>
                </a:ext>
              </a:extLst>
            </p:cNvPr>
            <p:cNvGrpSpPr/>
            <p:nvPr/>
          </p:nvGrpSpPr>
          <p:grpSpPr>
            <a:xfrm>
              <a:off x="5855645" y="2352856"/>
              <a:ext cx="547589" cy="685355"/>
              <a:chOff x="1362831" y="2350302"/>
              <a:chExt cx="547589" cy="685355"/>
            </a:xfrm>
          </p:grpSpPr>
          <p:sp>
            <p:nvSpPr>
              <p:cNvPr id="118" name="Donut 117">
                <a:extLst>
                  <a:ext uri="{FF2B5EF4-FFF2-40B4-BE49-F238E27FC236}">
                    <a16:creationId xmlns:a16="http://schemas.microsoft.com/office/drawing/2014/main" id="{EADBE429-5628-5D48-BC96-0D0892AD8286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Donut 118">
                <a:extLst>
                  <a:ext uri="{FF2B5EF4-FFF2-40B4-BE49-F238E27FC236}">
                    <a16:creationId xmlns:a16="http://schemas.microsoft.com/office/drawing/2014/main" id="{6396969D-2CC0-D847-8234-7BD9DDB18E1F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Donut 119">
                <a:extLst>
                  <a:ext uri="{FF2B5EF4-FFF2-40B4-BE49-F238E27FC236}">
                    <a16:creationId xmlns:a16="http://schemas.microsoft.com/office/drawing/2014/main" id="{F7A6BCD9-1241-394A-8417-34E74E0216A7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Donut 120">
                <a:extLst>
                  <a:ext uri="{FF2B5EF4-FFF2-40B4-BE49-F238E27FC236}">
                    <a16:creationId xmlns:a16="http://schemas.microsoft.com/office/drawing/2014/main" id="{B25DF616-CF19-6F4A-AB99-F5506511FEE9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Donut 121">
                <a:extLst>
                  <a:ext uri="{FF2B5EF4-FFF2-40B4-BE49-F238E27FC236}">
                    <a16:creationId xmlns:a16="http://schemas.microsoft.com/office/drawing/2014/main" id="{29644999-927A-4943-BFF3-44C98BEB9240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F1FA319-0304-9041-B256-24E9DDFAA85A}"/>
                </a:ext>
              </a:extLst>
            </p:cNvPr>
            <p:cNvGrpSpPr/>
            <p:nvPr/>
          </p:nvGrpSpPr>
          <p:grpSpPr>
            <a:xfrm>
              <a:off x="7354786" y="2342368"/>
              <a:ext cx="547589" cy="685355"/>
              <a:chOff x="1362831" y="2350302"/>
              <a:chExt cx="547589" cy="685355"/>
            </a:xfrm>
          </p:grpSpPr>
          <p:sp>
            <p:nvSpPr>
              <p:cNvPr id="124" name="Donut 123">
                <a:extLst>
                  <a:ext uri="{FF2B5EF4-FFF2-40B4-BE49-F238E27FC236}">
                    <a16:creationId xmlns:a16="http://schemas.microsoft.com/office/drawing/2014/main" id="{755CAC35-AE30-1646-AC62-31BE88A7EB56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Donut 124">
                <a:extLst>
                  <a:ext uri="{FF2B5EF4-FFF2-40B4-BE49-F238E27FC236}">
                    <a16:creationId xmlns:a16="http://schemas.microsoft.com/office/drawing/2014/main" id="{14403AD3-9DD4-284E-B6D6-7AA01DBEC18D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Donut 125">
                <a:extLst>
                  <a:ext uri="{FF2B5EF4-FFF2-40B4-BE49-F238E27FC236}">
                    <a16:creationId xmlns:a16="http://schemas.microsoft.com/office/drawing/2014/main" id="{FA4DD628-C1EB-1048-9E6F-A6062BF8F0C5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Donut 126">
                <a:extLst>
                  <a:ext uri="{FF2B5EF4-FFF2-40B4-BE49-F238E27FC236}">
                    <a16:creationId xmlns:a16="http://schemas.microsoft.com/office/drawing/2014/main" id="{6D57E83D-AE4A-D243-8A6A-43C46E48E1C1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Donut 127">
                <a:extLst>
                  <a:ext uri="{FF2B5EF4-FFF2-40B4-BE49-F238E27FC236}">
                    <a16:creationId xmlns:a16="http://schemas.microsoft.com/office/drawing/2014/main" id="{8750897B-C7AD-7A4C-BAC9-E3D0E60775E7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1CABCB5-1088-CE43-ABDA-47623EBA2A9A}"/>
                </a:ext>
              </a:extLst>
            </p:cNvPr>
            <p:cNvGrpSpPr/>
            <p:nvPr/>
          </p:nvGrpSpPr>
          <p:grpSpPr>
            <a:xfrm>
              <a:off x="8851491" y="2340268"/>
              <a:ext cx="547589" cy="685355"/>
              <a:chOff x="1362831" y="2350302"/>
              <a:chExt cx="547589" cy="685355"/>
            </a:xfrm>
          </p:grpSpPr>
          <p:sp>
            <p:nvSpPr>
              <p:cNvPr id="132" name="Donut 131">
                <a:extLst>
                  <a:ext uri="{FF2B5EF4-FFF2-40B4-BE49-F238E27FC236}">
                    <a16:creationId xmlns:a16="http://schemas.microsoft.com/office/drawing/2014/main" id="{87A43BCC-15C5-AC47-8BC0-9CF10C069F06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Donut 135">
                <a:extLst>
                  <a:ext uri="{FF2B5EF4-FFF2-40B4-BE49-F238E27FC236}">
                    <a16:creationId xmlns:a16="http://schemas.microsoft.com/office/drawing/2014/main" id="{21E5D22C-3A10-834D-9172-4DFB36E03626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Donut 136">
                <a:extLst>
                  <a:ext uri="{FF2B5EF4-FFF2-40B4-BE49-F238E27FC236}">
                    <a16:creationId xmlns:a16="http://schemas.microsoft.com/office/drawing/2014/main" id="{79A7AD81-EBBF-2043-8CDF-24F492A81E6A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Donut 137">
                <a:extLst>
                  <a:ext uri="{FF2B5EF4-FFF2-40B4-BE49-F238E27FC236}">
                    <a16:creationId xmlns:a16="http://schemas.microsoft.com/office/drawing/2014/main" id="{73FE8F6C-22A1-DC47-8836-F9EDB3820A94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Donut 138">
                <a:extLst>
                  <a:ext uri="{FF2B5EF4-FFF2-40B4-BE49-F238E27FC236}">
                    <a16:creationId xmlns:a16="http://schemas.microsoft.com/office/drawing/2014/main" id="{ED8086DE-BCA8-F446-BC21-12AA3081AC47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1021503C-F0A1-9046-BD87-BC76BB8D3D5A}"/>
                </a:ext>
              </a:extLst>
            </p:cNvPr>
            <p:cNvGrpSpPr/>
            <p:nvPr/>
          </p:nvGrpSpPr>
          <p:grpSpPr>
            <a:xfrm>
              <a:off x="10343534" y="2340663"/>
              <a:ext cx="547589" cy="685355"/>
              <a:chOff x="1362831" y="2350302"/>
              <a:chExt cx="547589" cy="685355"/>
            </a:xfrm>
          </p:grpSpPr>
          <p:sp>
            <p:nvSpPr>
              <p:cNvPr id="141" name="Donut 140">
                <a:extLst>
                  <a:ext uri="{FF2B5EF4-FFF2-40B4-BE49-F238E27FC236}">
                    <a16:creationId xmlns:a16="http://schemas.microsoft.com/office/drawing/2014/main" id="{2A89E11B-C7D8-BE4C-A283-4555A00516AA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Donut 141">
                <a:extLst>
                  <a:ext uri="{FF2B5EF4-FFF2-40B4-BE49-F238E27FC236}">
                    <a16:creationId xmlns:a16="http://schemas.microsoft.com/office/drawing/2014/main" id="{8D1E7428-48C8-254B-90C9-68A6D139E2CC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Donut 142">
                <a:extLst>
                  <a:ext uri="{FF2B5EF4-FFF2-40B4-BE49-F238E27FC236}">
                    <a16:creationId xmlns:a16="http://schemas.microsoft.com/office/drawing/2014/main" id="{268FDE5A-EEE1-C748-BEDA-E6A10D1D5EDD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Donut 143">
                <a:extLst>
                  <a:ext uri="{FF2B5EF4-FFF2-40B4-BE49-F238E27FC236}">
                    <a16:creationId xmlns:a16="http://schemas.microsoft.com/office/drawing/2014/main" id="{F7B54B3A-BC81-FC4B-9BF0-181A82379B26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Donut 144">
                <a:extLst>
                  <a:ext uri="{FF2B5EF4-FFF2-40B4-BE49-F238E27FC236}">
                    <a16:creationId xmlns:a16="http://schemas.microsoft.com/office/drawing/2014/main" id="{29F033B1-4B1C-D748-8D21-9D83877C0638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4F7889B-8234-4543-AB74-BFC2C4BE7FD3}"/>
                </a:ext>
              </a:extLst>
            </p:cNvPr>
            <p:cNvGrpSpPr/>
            <p:nvPr/>
          </p:nvGrpSpPr>
          <p:grpSpPr>
            <a:xfrm>
              <a:off x="10343534" y="4490496"/>
              <a:ext cx="547589" cy="685355"/>
              <a:chOff x="1362831" y="2350302"/>
              <a:chExt cx="547589" cy="685355"/>
            </a:xfrm>
          </p:grpSpPr>
          <p:sp>
            <p:nvSpPr>
              <p:cNvPr id="147" name="Donut 146">
                <a:extLst>
                  <a:ext uri="{FF2B5EF4-FFF2-40B4-BE49-F238E27FC236}">
                    <a16:creationId xmlns:a16="http://schemas.microsoft.com/office/drawing/2014/main" id="{68CF8CD2-B587-AF47-9D04-518140364F21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Donut 147">
                <a:extLst>
                  <a:ext uri="{FF2B5EF4-FFF2-40B4-BE49-F238E27FC236}">
                    <a16:creationId xmlns:a16="http://schemas.microsoft.com/office/drawing/2014/main" id="{5C2AF5B7-D222-7D49-8B41-65EC22B2E3CC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Donut 148">
                <a:extLst>
                  <a:ext uri="{FF2B5EF4-FFF2-40B4-BE49-F238E27FC236}">
                    <a16:creationId xmlns:a16="http://schemas.microsoft.com/office/drawing/2014/main" id="{5E3CC5A2-BA88-9648-886E-F7D35B70E18D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Donut 149">
                <a:extLst>
                  <a:ext uri="{FF2B5EF4-FFF2-40B4-BE49-F238E27FC236}">
                    <a16:creationId xmlns:a16="http://schemas.microsoft.com/office/drawing/2014/main" id="{A51DD40A-C8C2-7F47-A033-1D518EF6C4F7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Donut 150">
                <a:extLst>
                  <a:ext uri="{FF2B5EF4-FFF2-40B4-BE49-F238E27FC236}">
                    <a16:creationId xmlns:a16="http://schemas.microsoft.com/office/drawing/2014/main" id="{8A705066-DA37-4E41-B8A7-BEE81652887E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BB38DD3-8061-D045-8BF8-A1A39D0239C3}"/>
                </a:ext>
              </a:extLst>
            </p:cNvPr>
            <p:cNvGrpSpPr/>
            <p:nvPr/>
          </p:nvGrpSpPr>
          <p:grpSpPr>
            <a:xfrm>
              <a:off x="8841556" y="4495497"/>
              <a:ext cx="547589" cy="685355"/>
              <a:chOff x="1362831" y="2350302"/>
              <a:chExt cx="547589" cy="685355"/>
            </a:xfrm>
          </p:grpSpPr>
          <p:sp>
            <p:nvSpPr>
              <p:cNvPr id="153" name="Donut 152">
                <a:extLst>
                  <a:ext uri="{FF2B5EF4-FFF2-40B4-BE49-F238E27FC236}">
                    <a16:creationId xmlns:a16="http://schemas.microsoft.com/office/drawing/2014/main" id="{35D70523-707A-BB49-83C8-7AF658CB62A9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Donut 153">
                <a:extLst>
                  <a:ext uri="{FF2B5EF4-FFF2-40B4-BE49-F238E27FC236}">
                    <a16:creationId xmlns:a16="http://schemas.microsoft.com/office/drawing/2014/main" id="{6BACD4F7-F073-304C-B581-848A75A21738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Donut 154">
                <a:extLst>
                  <a:ext uri="{FF2B5EF4-FFF2-40B4-BE49-F238E27FC236}">
                    <a16:creationId xmlns:a16="http://schemas.microsoft.com/office/drawing/2014/main" id="{527557A4-CE4C-4D4A-9943-8ACE2EBB2424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Donut 155">
                <a:extLst>
                  <a:ext uri="{FF2B5EF4-FFF2-40B4-BE49-F238E27FC236}">
                    <a16:creationId xmlns:a16="http://schemas.microsoft.com/office/drawing/2014/main" id="{3A689E69-E1FE-6F47-B541-581FF4EF0536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Donut 156">
                <a:extLst>
                  <a:ext uri="{FF2B5EF4-FFF2-40B4-BE49-F238E27FC236}">
                    <a16:creationId xmlns:a16="http://schemas.microsoft.com/office/drawing/2014/main" id="{9AC32A07-C462-4B42-86FE-C33580669127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11A3F6C2-60E3-064C-AF4B-294F001D04C3}"/>
                </a:ext>
              </a:extLst>
            </p:cNvPr>
            <p:cNvGrpSpPr/>
            <p:nvPr/>
          </p:nvGrpSpPr>
          <p:grpSpPr>
            <a:xfrm>
              <a:off x="7348284" y="4495446"/>
              <a:ext cx="547589" cy="685355"/>
              <a:chOff x="1362831" y="2350302"/>
              <a:chExt cx="547589" cy="685355"/>
            </a:xfrm>
          </p:grpSpPr>
          <p:sp>
            <p:nvSpPr>
              <p:cNvPr id="159" name="Donut 158">
                <a:extLst>
                  <a:ext uri="{FF2B5EF4-FFF2-40B4-BE49-F238E27FC236}">
                    <a16:creationId xmlns:a16="http://schemas.microsoft.com/office/drawing/2014/main" id="{E0572829-D068-6E41-BDDD-A9D99A0CDB16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Donut 159">
                <a:extLst>
                  <a:ext uri="{FF2B5EF4-FFF2-40B4-BE49-F238E27FC236}">
                    <a16:creationId xmlns:a16="http://schemas.microsoft.com/office/drawing/2014/main" id="{5F73B6E4-26FD-8A45-AE83-BE9D3F933470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Donut 160">
                <a:extLst>
                  <a:ext uri="{FF2B5EF4-FFF2-40B4-BE49-F238E27FC236}">
                    <a16:creationId xmlns:a16="http://schemas.microsoft.com/office/drawing/2014/main" id="{B3F8EE52-DED0-394E-86F5-14F7F8BB29B5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Donut 161">
                <a:extLst>
                  <a:ext uri="{FF2B5EF4-FFF2-40B4-BE49-F238E27FC236}">
                    <a16:creationId xmlns:a16="http://schemas.microsoft.com/office/drawing/2014/main" id="{F8BE3469-DDB2-7445-84E0-16D49B88B8AC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Donut 162">
                <a:extLst>
                  <a:ext uri="{FF2B5EF4-FFF2-40B4-BE49-F238E27FC236}">
                    <a16:creationId xmlns:a16="http://schemas.microsoft.com/office/drawing/2014/main" id="{1BB72C6E-6FAD-114D-9345-3E4F93D925BA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73F1C00-B4D7-0144-8662-1FF652E398F6}"/>
                </a:ext>
              </a:extLst>
            </p:cNvPr>
            <p:cNvGrpSpPr/>
            <p:nvPr/>
          </p:nvGrpSpPr>
          <p:grpSpPr>
            <a:xfrm>
              <a:off x="5862865" y="4496292"/>
              <a:ext cx="547589" cy="685355"/>
              <a:chOff x="1362831" y="2350302"/>
              <a:chExt cx="547589" cy="685355"/>
            </a:xfrm>
          </p:grpSpPr>
          <p:sp>
            <p:nvSpPr>
              <p:cNvPr id="165" name="Donut 164">
                <a:extLst>
                  <a:ext uri="{FF2B5EF4-FFF2-40B4-BE49-F238E27FC236}">
                    <a16:creationId xmlns:a16="http://schemas.microsoft.com/office/drawing/2014/main" id="{8FA052B8-8EFD-1D47-8411-74565A12FFEF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Donut 165">
                <a:extLst>
                  <a:ext uri="{FF2B5EF4-FFF2-40B4-BE49-F238E27FC236}">
                    <a16:creationId xmlns:a16="http://schemas.microsoft.com/office/drawing/2014/main" id="{E0A76407-8554-F349-991D-6611CAD6A86C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Donut 166">
                <a:extLst>
                  <a:ext uri="{FF2B5EF4-FFF2-40B4-BE49-F238E27FC236}">
                    <a16:creationId xmlns:a16="http://schemas.microsoft.com/office/drawing/2014/main" id="{8E1BCEFF-C851-7442-B108-FEB6F5B86B2B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Donut 167">
                <a:extLst>
                  <a:ext uri="{FF2B5EF4-FFF2-40B4-BE49-F238E27FC236}">
                    <a16:creationId xmlns:a16="http://schemas.microsoft.com/office/drawing/2014/main" id="{8FADF394-C5B3-B943-8918-E38B9AC9C5C6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Donut 168">
                <a:extLst>
                  <a:ext uri="{FF2B5EF4-FFF2-40B4-BE49-F238E27FC236}">
                    <a16:creationId xmlns:a16="http://schemas.microsoft.com/office/drawing/2014/main" id="{6492B94F-6E74-0349-8E19-F7D521CEA1FB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C0123104-C7CB-6742-B289-816BE9E29AE8}"/>
                </a:ext>
              </a:extLst>
            </p:cNvPr>
            <p:cNvGrpSpPr/>
            <p:nvPr/>
          </p:nvGrpSpPr>
          <p:grpSpPr>
            <a:xfrm>
              <a:off x="4354511" y="4490496"/>
              <a:ext cx="547589" cy="685355"/>
              <a:chOff x="1362831" y="2350302"/>
              <a:chExt cx="547589" cy="685355"/>
            </a:xfrm>
          </p:grpSpPr>
          <p:sp>
            <p:nvSpPr>
              <p:cNvPr id="171" name="Donut 170">
                <a:extLst>
                  <a:ext uri="{FF2B5EF4-FFF2-40B4-BE49-F238E27FC236}">
                    <a16:creationId xmlns:a16="http://schemas.microsoft.com/office/drawing/2014/main" id="{4413F820-3F35-C14C-ABC5-6B044D41416D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Donut 171">
                <a:extLst>
                  <a:ext uri="{FF2B5EF4-FFF2-40B4-BE49-F238E27FC236}">
                    <a16:creationId xmlns:a16="http://schemas.microsoft.com/office/drawing/2014/main" id="{501E592D-A14F-564C-895F-A22CDEA1EAC4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Donut 172">
                <a:extLst>
                  <a:ext uri="{FF2B5EF4-FFF2-40B4-BE49-F238E27FC236}">
                    <a16:creationId xmlns:a16="http://schemas.microsoft.com/office/drawing/2014/main" id="{7DACCE00-10C3-AB45-8087-56590EB4E631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Donut 173">
                <a:extLst>
                  <a:ext uri="{FF2B5EF4-FFF2-40B4-BE49-F238E27FC236}">
                    <a16:creationId xmlns:a16="http://schemas.microsoft.com/office/drawing/2014/main" id="{4E610352-7F01-2748-9947-8B1B1F8548EF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Donut 174">
                <a:extLst>
                  <a:ext uri="{FF2B5EF4-FFF2-40B4-BE49-F238E27FC236}">
                    <a16:creationId xmlns:a16="http://schemas.microsoft.com/office/drawing/2014/main" id="{70CE88E7-2178-9844-9BD3-90500A6FFE19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A5155A-B8A3-024F-84F5-59164FABDEC6}"/>
              </a:ext>
            </a:extLst>
          </p:cNvPr>
          <p:cNvSpPr/>
          <p:nvPr/>
        </p:nvSpPr>
        <p:spPr>
          <a:xfrm>
            <a:off x="1551110" y="1542708"/>
            <a:ext cx="2336826" cy="2969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itle 1">
            <a:extLst>
              <a:ext uri="{FF2B5EF4-FFF2-40B4-BE49-F238E27FC236}">
                <a16:creationId xmlns:a16="http://schemas.microsoft.com/office/drawing/2014/main" id="{129C6752-311B-0248-A754-1DF95267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256"/>
            <a:ext cx="12192000" cy="887599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Example...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D3A30CF-E685-A84B-A106-D34032335BFA}"/>
              </a:ext>
            </a:extLst>
          </p:cNvPr>
          <p:cNvGrpSpPr/>
          <p:nvPr/>
        </p:nvGrpSpPr>
        <p:grpSpPr>
          <a:xfrm>
            <a:off x="261447" y="4701716"/>
            <a:ext cx="3052797" cy="1987504"/>
            <a:chOff x="606915" y="4798095"/>
            <a:chExt cx="3052797" cy="1987504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F5584DA2-1EB1-EE42-B2F3-D41F62C692B6}"/>
                </a:ext>
              </a:extLst>
            </p:cNvPr>
            <p:cNvGrpSpPr/>
            <p:nvPr/>
          </p:nvGrpSpPr>
          <p:grpSpPr>
            <a:xfrm>
              <a:off x="780196" y="4798095"/>
              <a:ext cx="2424480" cy="1722646"/>
              <a:chOff x="780196" y="4798095"/>
              <a:chExt cx="2424480" cy="1722646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6FE1E4E0-83C9-0642-A515-7D70759FAEE0}"/>
                  </a:ext>
                </a:extLst>
              </p:cNvPr>
              <p:cNvGrpSpPr/>
              <p:nvPr/>
            </p:nvGrpSpPr>
            <p:grpSpPr>
              <a:xfrm>
                <a:off x="1086465" y="4798095"/>
                <a:ext cx="2118211" cy="1722646"/>
                <a:chOff x="528632" y="4685386"/>
                <a:chExt cx="2666301" cy="1894911"/>
              </a:xfrm>
            </p:grpSpPr>
            <p:sp>
              <p:nvSpPr>
                <p:cNvPr id="191" name="Up Arrow 190">
                  <a:extLst>
                    <a:ext uri="{FF2B5EF4-FFF2-40B4-BE49-F238E27FC236}">
                      <a16:creationId xmlns:a16="http://schemas.microsoft.com/office/drawing/2014/main" id="{B2FEDEED-D835-8B42-A54F-BB3BCD2B4C1A}"/>
                    </a:ext>
                  </a:extLst>
                </p:cNvPr>
                <p:cNvSpPr/>
                <p:nvPr/>
              </p:nvSpPr>
              <p:spPr>
                <a:xfrm>
                  <a:off x="528632" y="4685386"/>
                  <a:ext cx="29135" cy="1894911"/>
                </a:xfrm>
                <a:prstGeom prst="up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ight Arrow 191">
                  <a:extLst>
                    <a:ext uri="{FF2B5EF4-FFF2-40B4-BE49-F238E27FC236}">
                      <a16:creationId xmlns:a16="http://schemas.microsoft.com/office/drawing/2014/main" id="{51FE41BB-94BE-1E41-8D61-0F1FF6A3001E}"/>
                    </a:ext>
                  </a:extLst>
                </p:cNvPr>
                <p:cNvSpPr/>
                <p:nvPr/>
              </p:nvSpPr>
              <p:spPr>
                <a:xfrm>
                  <a:off x="543200" y="6545050"/>
                  <a:ext cx="2651733" cy="32262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DAE96E26-0938-B04F-83B0-8D36F65CB994}"/>
                  </a:ext>
                </a:extLst>
              </p:cNvPr>
              <p:cNvSpPr txBox="1"/>
              <p:nvPr/>
            </p:nvSpPr>
            <p:spPr>
              <a:xfrm rot="16200000">
                <a:off x="384718" y="5571329"/>
                <a:ext cx="111412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i="1" dirty="0"/>
                  <a:t>Power</a:t>
                </a:r>
              </a:p>
            </p:txBody>
          </p:sp>
        </p:grp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0E636D3-6B00-A44B-97D8-167D1317EEDE}"/>
                </a:ext>
              </a:extLst>
            </p:cNvPr>
            <p:cNvSpPr txBox="1"/>
            <p:nvPr/>
          </p:nvSpPr>
          <p:spPr>
            <a:xfrm>
              <a:off x="606915" y="6462434"/>
              <a:ext cx="305279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i="1" dirty="0"/>
                <a:t>MD Progression rate (dB/y)</a:t>
              </a:r>
            </a:p>
          </p:txBody>
        </p:sp>
      </p:grp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0388DEEC-E907-6043-9178-202C28AFE7D5}"/>
              </a:ext>
            </a:extLst>
          </p:cNvPr>
          <p:cNvCxnSpPr/>
          <p:nvPr/>
        </p:nvCxnSpPr>
        <p:spPr>
          <a:xfrm flipV="1">
            <a:off x="818512" y="4805062"/>
            <a:ext cx="1671674" cy="1379423"/>
          </a:xfrm>
          <a:prstGeom prst="curvedConnector3">
            <a:avLst>
              <a:gd name="adj1" fmla="val 44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1E2F82-DA4E-8744-B16D-83D8A53E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0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D670B83E-8DEC-1343-9B31-9DB28305E149}"/>
              </a:ext>
            </a:extLst>
          </p:cNvPr>
          <p:cNvSpPr/>
          <p:nvPr/>
        </p:nvSpPr>
        <p:spPr>
          <a:xfrm>
            <a:off x="11493805" y="2112019"/>
            <a:ext cx="381000" cy="1926037"/>
          </a:xfrm>
          <a:prstGeom prst="curvedLef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C8A5AC97-4FFD-864F-9D86-424143648375}"/>
              </a:ext>
            </a:extLst>
          </p:cNvPr>
          <p:cNvSpPr/>
          <p:nvPr/>
        </p:nvSpPr>
        <p:spPr>
          <a:xfrm>
            <a:off x="1086465" y="1895930"/>
            <a:ext cx="10229571" cy="78380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5CA20694-CCE6-114D-9667-6FD5D8D5C6EC}"/>
              </a:ext>
            </a:extLst>
          </p:cNvPr>
          <p:cNvSpPr/>
          <p:nvPr/>
        </p:nvSpPr>
        <p:spPr>
          <a:xfrm>
            <a:off x="4079958" y="4103688"/>
            <a:ext cx="7236078" cy="71688"/>
          </a:xfrm>
          <a:prstGeom prst="lef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96B7EE-3E28-C047-8581-381DC9AE5708}"/>
              </a:ext>
            </a:extLst>
          </p:cNvPr>
          <p:cNvSpPr/>
          <p:nvPr/>
        </p:nvSpPr>
        <p:spPr>
          <a:xfrm>
            <a:off x="161410" y="1749672"/>
            <a:ext cx="12441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i="1" dirty="0"/>
              <a:t>Year 0</a:t>
            </a:r>
            <a:r>
              <a:rPr lang="en-US" sz="1500" i="1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500" i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788F68-A233-3940-935B-A9207BE4389F}"/>
              </a:ext>
            </a:extLst>
          </p:cNvPr>
          <p:cNvSpPr/>
          <p:nvPr/>
        </p:nvSpPr>
        <p:spPr>
          <a:xfrm>
            <a:off x="3076890" y="3978894"/>
            <a:ext cx="12441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i="1" dirty="0"/>
              <a:t>Year 5.5</a:t>
            </a:r>
            <a:r>
              <a:rPr lang="en-US" sz="1500" i="1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500" i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EB7607D-3E43-CD4E-8C3D-F55CCC5439DA}"/>
              </a:ext>
            </a:extLst>
          </p:cNvPr>
          <p:cNvGrpSpPr/>
          <p:nvPr/>
        </p:nvGrpSpPr>
        <p:grpSpPr>
          <a:xfrm>
            <a:off x="1024011" y="2079031"/>
            <a:ext cx="1374005" cy="1820798"/>
            <a:chOff x="1024011" y="2079031"/>
            <a:chExt cx="1374005" cy="18207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AAC5A39-8807-8841-8EB6-AA5278410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011" y="2079031"/>
              <a:ext cx="1374005" cy="1374005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E497A02-2EAA-1442-A7D5-18155A33ACCA}"/>
                </a:ext>
              </a:extLst>
            </p:cNvPr>
            <p:cNvSpPr/>
            <p:nvPr/>
          </p:nvSpPr>
          <p:spPr>
            <a:xfrm>
              <a:off x="1408749" y="3315054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9A1B6E9-DBD9-A94C-988A-2A38608C752D}"/>
              </a:ext>
            </a:extLst>
          </p:cNvPr>
          <p:cNvGrpSpPr/>
          <p:nvPr/>
        </p:nvGrpSpPr>
        <p:grpSpPr>
          <a:xfrm>
            <a:off x="2520757" y="2089582"/>
            <a:ext cx="1374005" cy="1826576"/>
            <a:chOff x="2520757" y="2089582"/>
            <a:chExt cx="1374005" cy="18265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61BBDAC-DFF5-DB47-90AC-C7F67DA40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0757" y="2089582"/>
              <a:ext cx="1374005" cy="1374005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E87B9CB-86FF-D447-85D3-833F080DF07B}"/>
                </a:ext>
              </a:extLst>
            </p:cNvPr>
            <p:cNvSpPr/>
            <p:nvPr/>
          </p:nvSpPr>
          <p:spPr>
            <a:xfrm>
              <a:off x="2873030" y="3331383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34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E1E2A11-3AE9-584A-B86D-10793B03C556}"/>
              </a:ext>
            </a:extLst>
          </p:cNvPr>
          <p:cNvGrpSpPr/>
          <p:nvPr/>
        </p:nvGrpSpPr>
        <p:grpSpPr>
          <a:xfrm>
            <a:off x="4017503" y="2079030"/>
            <a:ext cx="1374005" cy="1820799"/>
            <a:chOff x="4017503" y="2079030"/>
            <a:chExt cx="1374005" cy="182079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9A56401-D9CF-824B-BCD2-D0F07067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17503" y="2079030"/>
              <a:ext cx="1374005" cy="1374005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43BEF31-69C6-1846-920E-1474BC7E91AB}"/>
                </a:ext>
              </a:extLst>
            </p:cNvPr>
            <p:cNvSpPr/>
            <p:nvPr/>
          </p:nvSpPr>
          <p:spPr>
            <a:xfrm>
              <a:off x="4435092" y="3315054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AC3FDD-FA59-AB47-BDF1-49602263F678}"/>
              </a:ext>
            </a:extLst>
          </p:cNvPr>
          <p:cNvGrpSpPr/>
          <p:nvPr/>
        </p:nvGrpSpPr>
        <p:grpSpPr>
          <a:xfrm>
            <a:off x="5514249" y="2079029"/>
            <a:ext cx="1374005" cy="1820800"/>
            <a:chOff x="5514249" y="2079029"/>
            <a:chExt cx="1374005" cy="18208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15D984B-8E98-8048-8A46-F2DBE305F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4249" y="2079029"/>
              <a:ext cx="1374005" cy="1374005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5F3830F-3657-544D-A56D-91B4137E5EC2}"/>
                </a:ext>
              </a:extLst>
            </p:cNvPr>
            <p:cNvSpPr/>
            <p:nvPr/>
          </p:nvSpPr>
          <p:spPr>
            <a:xfrm>
              <a:off x="5909982" y="3315054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33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BCA9F9-82AE-E548-AD44-2DAD21907AD8}"/>
              </a:ext>
            </a:extLst>
          </p:cNvPr>
          <p:cNvGrpSpPr/>
          <p:nvPr/>
        </p:nvGrpSpPr>
        <p:grpSpPr>
          <a:xfrm>
            <a:off x="7010995" y="2074926"/>
            <a:ext cx="1374005" cy="1822424"/>
            <a:chOff x="7010995" y="2074926"/>
            <a:chExt cx="1374005" cy="182242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DDEF8CF-E115-BF4C-9CC3-C5799B28F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10995" y="2074926"/>
              <a:ext cx="1374005" cy="1374005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1C1429-C977-0349-BDAB-F80B6AF6339B}"/>
                </a:ext>
              </a:extLst>
            </p:cNvPr>
            <p:cNvSpPr/>
            <p:nvPr/>
          </p:nvSpPr>
          <p:spPr>
            <a:xfrm>
              <a:off x="7422347" y="331257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ADBE273-C84E-0C41-8FD4-BC022649A216}"/>
              </a:ext>
            </a:extLst>
          </p:cNvPr>
          <p:cNvGrpSpPr/>
          <p:nvPr/>
        </p:nvGrpSpPr>
        <p:grpSpPr>
          <a:xfrm>
            <a:off x="8507741" y="2074925"/>
            <a:ext cx="1374005" cy="1822425"/>
            <a:chOff x="8507741" y="2074925"/>
            <a:chExt cx="1374005" cy="18224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15D739D-179D-7B45-8330-7410E19ED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07741" y="2074925"/>
              <a:ext cx="1374005" cy="1374005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0E53B49-DA64-ED44-855C-AAA79B22947C}"/>
                </a:ext>
              </a:extLst>
            </p:cNvPr>
            <p:cNvSpPr/>
            <p:nvPr/>
          </p:nvSpPr>
          <p:spPr>
            <a:xfrm>
              <a:off x="8898583" y="331257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33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3C7AC68-8020-624C-87EC-2527A6357CD2}"/>
              </a:ext>
            </a:extLst>
          </p:cNvPr>
          <p:cNvGrpSpPr/>
          <p:nvPr/>
        </p:nvGrpSpPr>
        <p:grpSpPr>
          <a:xfrm>
            <a:off x="10004487" y="2074607"/>
            <a:ext cx="1374005" cy="1822743"/>
            <a:chOff x="10004487" y="2074607"/>
            <a:chExt cx="1374005" cy="182274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19A552C-5D3B-6F4E-9D2A-14132A88A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04487" y="2074607"/>
              <a:ext cx="1374005" cy="1374005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CF8D077-22DB-6449-A9E3-B8CA8E33D5E3}"/>
                </a:ext>
              </a:extLst>
            </p:cNvPr>
            <p:cNvSpPr/>
            <p:nvPr/>
          </p:nvSpPr>
          <p:spPr>
            <a:xfrm>
              <a:off x="10395329" y="331257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32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9B035AA-A48B-F34C-80FC-DBF3BC676671}"/>
              </a:ext>
            </a:extLst>
          </p:cNvPr>
          <p:cNvGrpSpPr/>
          <p:nvPr/>
        </p:nvGrpSpPr>
        <p:grpSpPr>
          <a:xfrm>
            <a:off x="10004487" y="4224118"/>
            <a:ext cx="1374005" cy="1818062"/>
            <a:chOff x="10004487" y="4224118"/>
            <a:chExt cx="1374005" cy="181806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B07B672-C2F8-754C-86FD-1267B1EE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004487" y="4224118"/>
              <a:ext cx="1374005" cy="1374005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0721A30-74EB-794E-8605-E336D6770EE3}"/>
                </a:ext>
              </a:extLst>
            </p:cNvPr>
            <p:cNvSpPr/>
            <p:nvPr/>
          </p:nvSpPr>
          <p:spPr>
            <a:xfrm>
              <a:off x="10376012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32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28AF498-63A8-FE4F-8C31-226EF45F3E6E}"/>
              </a:ext>
            </a:extLst>
          </p:cNvPr>
          <p:cNvGrpSpPr/>
          <p:nvPr/>
        </p:nvGrpSpPr>
        <p:grpSpPr>
          <a:xfrm>
            <a:off x="8503050" y="4224118"/>
            <a:ext cx="1374005" cy="1818062"/>
            <a:chOff x="8503050" y="4224118"/>
            <a:chExt cx="1374005" cy="181806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14E54B8-7C2B-D34D-BB8A-AE1357F20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03050" y="4224118"/>
              <a:ext cx="1374005" cy="1374005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FADFC3A-43F3-4C47-A99E-1CCA42D87DB5}"/>
                </a:ext>
              </a:extLst>
            </p:cNvPr>
            <p:cNvSpPr/>
            <p:nvPr/>
          </p:nvSpPr>
          <p:spPr>
            <a:xfrm>
              <a:off x="8883957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DFF94CB-E301-FA43-A071-205065E1770D}"/>
              </a:ext>
            </a:extLst>
          </p:cNvPr>
          <p:cNvGrpSpPr/>
          <p:nvPr/>
        </p:nvGrpSpPr>
        <p:grpSpPr>
          <a:xfrm>
            <a:off x="7010995" y="4224118"/>
            <a:ext cx="1374005" cy="1818062"/>
            <a:chOff x="7010995" y="4224118"/>
            <a:chExt cx="1374005" cy="1818062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69E9EB6-F850-1D46-B80C-ADFF6CEDD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10995" y="4224118"/>
              <a:ext cx="1374005" cy="1374005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CCF0EA7-EC13-F44D-898B-0B62257B14C2}"/>
                </a:ext>
              </a:extLst>
            </p:cNvPr>
            <p:cNvSpPr/>
            <p:nvPr/>
          </p:nvSpPr>
          <p:spPr>
            <a:xfrm>
              <a:off x="7422346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CB91E99-ACA5-2148-82ED-5AF2A9039FE9}"/>
              </a:ext>
            </a:extLst>
          </p:cNvPr>
          <p:cNvGrpSpPr/>
          <p:nvPr/>
        </p:nvGrpSpPr>
        <p:grpSpPr>
          <a:xfrm>
            <a:off x="5518940" y="4224118"/>
            <a:ext cx="1374005" cy="1818062"/>
            <a:chOff x="5518940" y="4224118"/>
            <a:chExt cx="1374005" cy="181806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062768B-8A36-4F41-AA50-03822CAB9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18940" y="4224118"/>
              <a:ext cx="1374005" cy="1374005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8A6BAFA-24B8-324E-886A-DBC31D5C1245}"/>
                </a:ext>
              </a:extLst>
            </p:cNvPr>
            <p:cNvSpPr/>
            <p:nvPr/>
          </p:nvSpPr>
          <p:spPr>
            <a:xfrm>
              <a:off x="5880229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32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ED5486F-72DE-0D41-AEAC-914C6B529397}"/>
              </a:ext>
            </a:extLst>
          </p:cNvPr>
          <p:cNvGrpSpPr/>
          <p:nvPr/>
        </p:nvGrpSpPr>
        <p:grpSpPr>
          <a:xfrm>
            <a:off x="4017503" y="4224118"/>
            <a:ext cx="1374005" cy="1818062"/>
            <a:chOff x="4017503" y="4224118"/>
            <a:chExt cx="1374005" cy="1818062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D3DC7B9-FA6B-064E-AC0D-C65AD301E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017503" y="4224118"/>
              <a:ext cx="1374005" cy="1374005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2752EFE-7657-2F48-B6A8-67E83486D5F6}"/>
                </a:ext>
              </a:extLst>
            </p:cNvPr>
            <p:cNvSpPr/>
            <p:nvPr/>
          </p:nvSpPr>
          <p:spPr>
            <a:xfrm>
              <a:off x="4363131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72CD3C0-9088-DB44-82EF-B2D84FA2750A}"/>
              </a:ext>
            </a:extLst>
          </p:cNvPr>
          <p:cNvSpPr/>
          <p:nvPr/>
        </p:nvSpPr>
        <p:spPr>
          <a:xfrm>
            <a:off x="-507206" y="1568102"/>
            <a:ext cx="60773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i="1" dirty="0"/>
              <a:t>dB values at location 14</a:t>
            </a:r>
            <a:endParaRPr lang="en-US" sz="1500" i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500" i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4CC6B-9EFA-3E46-93DF-11C6550FB0D7}"/>
              </a:ext>
            </a:extLst>
          </p:cNvPr>
          <p:cNvSpPr/>
          <p:nvPr/>
        </p:nvSpPr>
        <p:spPr>
          <a:xfrm>
            <a:off x="4032404" y="1543459"/>
            <a:ext cx="43629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i="1" dirty="0">
                <a:solidFill>
                  <a:srgbClr val="C00000"/>
                </a:solidFill>
              </a:rPr>
              <a:t>Overall progression (MD) = -0.002 to -4 dB/y</a:t>
            </a:r>
            <a:endParaRPr lang="en-US" sz="1500" i="1" dirty="0">
              <a:solidFill>
                <a:srgbClr val="C0000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500" i="1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219C005-DE44-A349-984C-420ED09365B4}"/>
              </a:ext>
            </a:extLst>
          </p:cNvPr>
          <p:cNvGrpSpPr/>
          <p:nvPr/>
        </p:nvGrpSpPr>
        <p:grpSpPr>
          <a:xfrm>
            <a:off x="649212" y="1056442"/>
            <a:ext cx="2503509" cy="3466550"/>
            <a:chOff x="649212" y="1056442"/>
            <a:chExt cx="2503509" cy="346655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3C1D539-5FD9-D944-B978-0F3A77140FE0}"/>
                </a:ext>
              </a:extLst>
            </p:cNvPr>
            <p:cNvGrpSpPr/>
            <p:nvPr/>
          </p:nvGrpSpPr>
          <p:grpSpPr>
            <a:xfrm>
              <a:off x="649212" y="1056442"/>
              <a:ext cx="1244109" cy="734367"/>
              <a:chOff x="649212" y="1056442"/>
              <a:chExt cx="1244109" cy="734367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0EBEA88-BF39-984D-91CD-642EBFD08D0E}"/>
                  </a:ext>
                </a:extLst>
              </p:cNvPr>
              <p:cNvSpPr/>
              <p:nvPr/>
            </p:nvSpPr>
            <p:spPr>
              <a:xfrm>
                <a:off x="649212" y="1056442"/>
                <a:ext cx="1244109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b="1" i="1" dirty="0"/>
                  <a:t>PoPLR</a:t>
                </a:r>
                <a:r>
                  <a:rPr lang="en-US" sz="1500" i="1" dirty="0"/>
                  <a:t> 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US" sz="1500" i="1" dirty="0"/>
              </a:p>
            </p:txBody>
          </p:sp>
          <p:sp>
            <p:nvSpPr>
              <p:cNvPr id="85" name="Down Arrow 84">
                <a:extLst>
                  <a:ext uri="{FF2B5EF4-FFF2-40B4-BE49-F238E27FC236}">
                    <a16:creationId xmlns:a16="http://schemas.microsoft.com/office/drawing/2014/main" id="{F32D9A3E-5A53-ED47-A036-6044C69A063C}"/>
                  </a:ext>
                </a:extLst>
              </p:cNvPr>
              <p:cNvSpPr/>
              <p:nvPr/>
            </p:nvSpPr>
            <p:spPr>
              <a:xfrm>
                <a:off x="1201356" y="1391297"/>
                <a:ext cx="54000" cy="3995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C779E68-C129-DF4D-85ED-0AD9FF46F8C7}"/>
                </a:ext>
              </a:extLst>
            </p:cNvPr>
            <p:cNvGrpSpPr/>
            <p:nvPr/>
          </p:nvGrpSpPr>
          <p:grpSpPr>
            <a:xfrm>
              <a:off x="933817" y="3968994"/>
              <a:ext cx="2218904" cy="553998"/>
              <a:chOff x="933817" y="3968994"/>
              <a:chExt cx="2218904" cy="553998"/>
            </a:xfrm>
          </p:grpSpPr>
          <p:sp>
            <p:nvSpPr>
              <p:cNvPr id="88" name="Left Arrow 87">
                <a:extLst>
                  <a:ext uri="{FF2B5EF4-FFF2-40B4-BE49-F238E27FC236}">
                    <a16:creationId xmlns:a16="http://schemas.microsoft.com/office/drawing/2014/main" id="{BA0E7BB2-69DE-4949-A7CD-0E06E5472823}"/>
                  </a:ext>
                </a:extLst>
              </p:cNvPr>
              <p:cNvSpPr/>
              <p:nvPr/>
            </p:nvSpPr>
            <p:spPr>
              <a:xfrm>
                <a:off x="2400248" y="4102614"/>
                <a:ext cx="752473" cy="72000"/>
              </a:xfrm>
              <a:prstGeom prst="lef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301B764-8E95-F54B-AC7E-728B6DB505B9}"/>
                  </a:ext>
                </a:extLst>
              </p:cNvPr>
              <p:cNvSpPr/>
              <p:nvPr/>
            </p:nvSpPr>
            <p:spPr>
              <a:xfrm>
                <a:off x="933817" y="3968994"/>
                <a:ext cx="1609098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b="1" i="1" dirty="0"/>
                  <a:t>100 P-values</a:t>
                </a:r>
                <a:r>
                  <a:rPr lang="en-US" sz="1500" i="1" dirty="0"/>
                  <a:t> 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US" sz="1500" i="1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1649643-617D-9F40-8109-02B326709090}"/>
              </a:ext>
            </a:extLst>
          </p:cNvPr>
          <p:cNvGrpSpPr/>
          <p:nvPr/>
        </p:nvGrpSpPr>
        <p:grpSpPr>
          <a:xfrm>
            <a:off x="1362831" y="2340268"/>
            <a:ext cx="9528292" cy="2841379"/>
            <a:chOff x="1362831" y="2340268"/>
            <a:chExt cx="9528292" cy="28413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940936A-7320-3A4B-A4E0-D1D8111A042C}"/>
                </a:ext>
              </a:extLst>
            </p:cNvPr>
            <p:cNvGrpSpPr/>
            <p:nvPr/>
          </p:nvGrpSpPr>
          <p:grpSpPr>
            <a:xfrm>
              <a:off x="1362831" y="2350302"/>
              <a:ext cx="547589" cy="685355"/>
              <a:chOff x="1362831" y="2350302"/>
              <a:chExt cx="547589" cy="685355"/>
            </a:xfrm>
          </p:grpSpPr>
          <p:sp>
            <p:nvSpPr>
              <p:cNvPr id="93" name="Donut 92">
                <a:extLst>
                  <a:ext uri="{FF2B5EF4-FFF2-40B4-BE49-F238E27FC236}">
                    <a16:creationId xmlns:a16="http://schemas.microsoft.com/office/drawing/2014/main" id="{7D150C1E-C138-8949-B221-F653A6CD6D18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Donut 94">
                <a:extLst>
                  <a:ext uri="{FF2B5EF4-FFF2-40B4-BE49-F238E27FC236}">
                    <a16:creationId xmlns:a16="http://schemas.microsoft.com/office/drawing/2014/main" id="{3F34ECBB-3655-2145-8A7E-1971EE19939A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Donut 95">
                <a:extLst>
                  <a:ext uri="{FF2B5EF4-FFF2-40B4-BE49-F238E27FC236}">
                    <a16:creationId xmlns:a16="http://schemas.microsoft.com/office/drawing/2014/main" id="{605B7468-3730-0A4C-B279-760F423C9729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Donut 96">
                <a:extLst>
                  <a:ext uri="{FF2B5EF4-FFF2-40B4-BE49-F238E27FC236}">
                    <a16:creationId xmlns:a16="http://schemas.microsoft.com/office/drawing/2014/main" id="{AB245E56-2A65-5B42-9DD4-03BA29D1B027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Donut 97">
                <a:extLst>
                  <a:ext uri="{FF2B5EF4-FFF2-40B4-BE49-F238E27FC236}">
                    <a16:creationId xmlns:a16="http://schemas.microsoft.com/office/drawing/2014/main" id="{8A9718E5-B67A-644B-897D-20A9398EDF5A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28AA0EE-DF7F-AE46-85C2-A01A912EA25D}"/>
                </a:ext>
              </a:extLst>
            </p:cNvPr>
            <p:cNvGrpSpPr/>
            <p:nvPr/>
          </p:nvGrpSpPr>
          <p:grpSpPr>
            <a:xfrm>
              <a:off x="2862095" y="2361812"/>
              <a:ext cx="547589" cy="685355"/>
              <a:chOff x="1362831" y="2350302"/>
              <a:chExt cx="547589" cy="685355"/>
            </a:xfrm>
          </p:grpSpPr>
          <p:sp>
            <p:nvSpPr>
              <p:cNvPr id="100" name="Donut 99">
                <a:extLst>
                  <a:ext uri="{FF2B5EF4-FFF2-40B4-BE49-F238E27FC236}">
                    <a16:creationId xmlns:a16="http://schemas.microsoft.com/office/drawing/2014/main" id="{0E1B691C-FF9C-234E-A3F5-2F1BF5CE6D7E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Donut 100">
                <a:extLst>
                  <a:ext uri="{FF2B5EF4-FFF2-40B4-BE49-F238E27FC236}">
                    <a16:creationId xmlns:a16="http://schemas.microsoft.com/office/drawing/2014/main" id="{AC678103-83D4-3141-BC45-DD4011FC3838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Donut 101">
                <a:extLst>
                  <a:ext uri="{FF2B5EF4-FFF2-40B4-BE49-F238E27FC236}">
                    <a16:creationId xmlns:a16="http://schemas.microsoft.com/office/drawing/2014/main" id="{15447517-C88B-C24E-BD01-5829CBAC8D70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Donut 102">
                <a:extLst>
                  <a:ext uri="{FF2B5EF4-FFF2-40B4-BE49-F238E27FC236}">
                    <a16:creationId xmlns:a16="http://schemas.microsoft.com/office/drawing/2014/main" id="{B6190063-DCA0-034A-9C17-726B47A9D9A2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Donut 103">
                <a:extLst>
                  <a:ext uri="{FF2B5EF4-FFF2-40B4-BE49-F238E27FC236}">
                    <a16:creationId xmlns:a16="http://schemas.microsoft.com/office/drawing/2014/main" id="{65851C4A-BCBB-4746-8E0C-FF6167081974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3B1BA693-8670-624A-A9B4-F6AD0662BB39}"/>
                </a:ext>
              </a:extLst>
            </p:cNvPr>
            <p:cNvGrpSpPr/>
            <p:nvPr/>
          </p:nvGrpSpPr>
          <p:grpSpPr>
            <a:xfrm>
              <a:off x="4359531" y="2348352"/>
              <a:ext cx="547589" cy="685355"/>
              <a:chOff x="1362831" y="2350302"/>
              <a:chExt cx="547589" cy="685355"/>
            </a:xfrm>
          </p:grpSpPr>
          <p:sp>
            <p:nvSpPr>
              <p:cNvPr id="112" name="Donut 111">
                <a:extLst>
                  <a:ext uri="{FF2B5EF4-FFF2-40B4-BE49-F238E27FC236}">
                    <a16:creationId xmlns:a16="http://schemas.microsoft.com/office/drawing/2014/main" id="{AE2A5875-3A20-CC4A-8990-5213ED466F1B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Donut 112">
                <a:extLst>
                  <a:ext uri="{FF2B5EF4-FFF2-40B4-BE49-F238E27FC236}">
                    <a16:creationId xmlns:a16="http://schemas.microsoft.com/office/drawing/2014/main" id="{508633BD-5312-424E-A2DE-4202ABCF81F8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Donut 113">
                <a:extLst>
                  <a:ext uri="{FF2B5EF4-FFF2-40B4-BE49-F238E27FC236}">
                    <a16:creationId xmlns:a16="http://schemas.microsoft.com/office/drawing/2014/main" id="{EE67BC69-C119-FC46-A776-41D6A90A1AA4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Donut 114">
                <a:extLst>
                  <a:ext uri="{FF2B5EF4-FFF2-40B4-BE49-F238E27FC236}">
                    <a16:creationId xmlns:a16="http://schemas.microsoft.com/office/drawing/2014/main" id="{7C04444D-01F0-2C41-9B45-54863C4109A2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Donut 115">
                <a:extLst>
                  <a:ext uri="{FF2B5EF4-FFF2-40B4-BE49-F238E27FC236}">
                    <a16:creationId xmlns:a16="http://schemas.microsoft.com/office/drawing/2014/main" id="{032CD344-9E5C-D14B-A5E5-1A4AAA53708F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10386D4-D509-654F-9A12-A91B637359FD}"/>
                </a:ext>
              </a:extLst>
            </p:cNvPr>
            <p:cNvGrpSpPr/>
            <p:nvPr/>
          </p:nvGrpSpPr>
          <p:grpSpPr>
            <a:xfrm>
              <a:off x="5855645" y="2352856"/>
              <a:ext cx="547589" cy="685355"/>
              <a:chOff x="1362831" y="2350302"/>
              <a:chExt cx="547589" cy="685355"/>
            </a:xfrm>
          </p:grpSpPr>
          <p:sp>
            <p:nvSpPr>
              <p:cNvPr id="118" name="Donut 117">
                <a:extLst>
                  <a:ext uri="{FF2B5EF4-FFF2-40B4-BE49-F238E27FC236}">
                    <a16:creationId xmlns:a16="http://schemas.microsoft.com/office/drawing/2014/main" id="{EADBE429-5628-5D48-BC96-0D0892AD8286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Donut 118">
                <a:extLst>
                  <a:ext uri="{FF2B5EF4-FFF2-40B4-BE49-F238E27FC236}">
                    <a16:creationId xmlns:a16="http://schemas.microsoft.com/office/drawing/2014/main" id="{6396969D-2CC0-D847-8234-7BD9DDB18E1F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Donut 119">
                <a:extLst>
                  <a:ext uri="{FF2B5EF4-FFF2-40B4-BE49-F238E27FC236}">
                    <a16:creationId xmlns:a16="http://schemas.microsoft.com/office/drawing/2014/main" id="{F7A6BCD9-1241-394A-8417-34E74E0216A7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Donut 120">
                <a:extLst>
                  <a:ext uri="{FF2B5EF4-FFF2-40B4-BE49-F238E27FC236}">
                    <a16:creationId xmlns:a16="http://schemas.microsoft.com/office/drawing/2014/main" id="{B25DF616-CF19-6F4A-AB99-F5506511FEE9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Donut 121">
                <a:extLst>
                  <a:ext uri="{FF2B5EF4-FFF2-40B4-BE49-F238E27FC236}">
                    <a16:creationId xmlns:a16="http://schemas.microsoft.com/office/drawing/2014/main" id="{29644999-927A-4943-BFF3-44C98BEB9240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F1FA319-0304-9041-B256-24E9DDFAA85A}"/>
                </a:ext>
              </a:extLst>
            </p:cNvPr>
            <p:cNvGrpSpPr/>
            <p:nvPr/>
          </p:nvGrpSpPr>
          <p:grpSpPr>
            <a:xfrm>
              <a:off x="7354786" y="2342368"/>
              <a:ext cx="547589" cy="685355"/>
              <a:chOff x="1362831" y="2350302"/>
              <a:chExt cx="547589" cy="685355"/>
            </a:xfrm>
          </p:grpSpPr>
          <p:sp>
            <p:nvSpPr>
              <p:cNvPr id="124" name="Donut 123">
                <a:extLst>
                  <a:ext uri="{FF2B5EF4-FFF2-40B4-BE49-F238E27FC236}">
                    <a16:creationId xmlns:a16="http://schemas.microsoft.com/office/drawing/2014/main" id="{755CAC35-AE30-1646-AC62-31BE88A7EB56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Donut 124">
                <a:extLst>
                  <a:ext uri="{FF2B5EF4-FFF2-40B4-BE49-F238E27FC236}">
                    <a16:creationId xmlns:a16="http://schemas.microsoft.com/office/drawing/2014/main" id="{14403AD3-9DD4-284E-B6D6-7AA01DBEC18D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Donut 125">
                <a:extLst>
                  <a:ext uri="{FF2B5EF4-FFF2-40B4-BE49-F238E27FC236}">
                    <a16:creationId xmlns:a16="http://schemas.microsoft.com/office/drawing/2014/main" id="{FA4DD628-C1EB-1048-9E6F-A6062BF8F0C5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Donut 126">
                <a:extLst>
                  <a:ext uri="{FF2B5EF4-FFF2-40B4-BE49-F238E27FC236}">
                    <a16:creationId xmlns:a16="http://schemas.microsoft.com/office/drawing/2014/main" id="{6D57E83D-AE4A-D243-8A6A-43C46E48E1C1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Donut 127">
                <a:extLst>
                  <a:ext uri="{FF2B5EF4-FFF2-40B4-BE49-F238E27FC236}">
                    <a16:creationId xmlns:a16="http://schemas.microsoft.com/office/drawing/2014/main" id="{8750897B-C7AD-7A4C-BAC9-E3D0E60775E7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1CABCB5-1088-CE43-ABDA-47623EBA2A9A}"/>
                </a:ext>
              </a:extLst>
            </p:cNvPr>
            <p:cNvGrpSpPr/>
            <p:nvPr/>
          </p:nvGrpSpPr>
          <p:grpSpPr>
            <a:xfrm>
              <a:off x="8851491" y="2340268"/>
              <a:ext cx="547589" cy="685355"/>
              <a:chOff x="1362831" y="2350302"/>
              <a:chExt cx="547589" cy="685355"/>
            </a:xfrm>
          </p:grpSpPr>
          <p:sp>
            <p:nvSpPr>
              <p:cNvPr id="132" name="Donut 131">
                <a:extLst>
                  <a:ext uri="{FF2B5EF4-FFF2-40B4-BE49-F238E27FC236}">
                    <a16:creationId xmlns:a16="http://schemas.microsoft.com/office/drawing/2014/main" id="{87A43BCC-15C5-AC47-8BC0-9CF10C069F06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Donut 135">
                <a:extLst>
                  <a:ext uri="{FF2B5EF4-FFF2-40B4-BE49-F238E27FC236}">
                    <a16:creationId xmlns:a16="http://schemas.microsoft.com/office/drawing/2014/main" id="{21E5D22C-3A10-834D-9172-4DFB36E03626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Donut 136">
                <a:extLst>
                  <a:ext uri="{FF2B5EF4-FFF2-40B4-BE49-F238E27FC236}">
                    <a16:creationId xmlns:a16="http://schemas.microsoft.com/office/drawing/2014/main" id="{79A7AD81-EBBF-2043-8CDF-24F492A81E6A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Donut 137">
                <a:extLst>
                  <a:ext uri="{FF2B5EF4-FFF2-40B4-BE49-F238E27FC236}">
                    <a16:creationId xmlns:a16="http://schemas.microsoft.com/office/drawing/2014/main" id="{73FE8F6C-22A1-DC47-8836-F9EDB3820A94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Donut 138">
                <a:extLst>
                  <a:ext uri="{FF2B5EF4-FFF2-40B4-BE49-F238E27FC236}">
                    <a16:creationId xmlns:a16="http://schemas.microsoft.com/office/drawing/2014/main" id="{ED8086DE-BCA8-F446-BC21-12AA3081AC47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1021503C-F0A1-9046-BD87-BC76BB8D3D5A}"/>
                </a:ext>
              </a:extLst>
            </p:cNvPr>
            <p:cNvGrpSpPr/>
            <p:nvPr/>
          </p:nvGrpSpPr>
          <p:grpSpPr>
            <a:xfrm>
              <a:off x="10343534" y="2340663"/>
              <a:ext cx="547589" cy="685355"/>
              <a:chOff x="1362831" y="2350302"/>
              <a:chExt cx="547589" cy="685355"/>
            </a:xfrm>
          </p:grpSpPr>
          <p:sp>
            <p:nvSpPr>
              <p:cNvPr id="141" name="Donut 140">
                <a:extLst>
                  <a:ext uri="{FF2B5EF4-FFF2-40B4-BE49-F238E27FC236}">
                    <a16:creationId xmlns:a16="http://schemas.microsoft.com/office/drawing/2014/main" id="{2A89E11B-C7D8-BE4C-A283-4555A00516AA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Donut 141">
                <a:extLst>
                  <a:ext uri="{FF2B5EF4-FFF2-40B4-BE49-F238E27FC236}">
                    <a16:creationId xmlns:a16="http://schemas.microsoft.com/office/drawing/2014/main" id="{8D1E7428-48C8-254B-90C9-68A6D139E2CC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Donut 142">
                <a:extLst>
                  <a:ext uri="{FF2B5EF4-FFF2-40B4-BE49-F238E27FC236}">
                    <a16:creationId xmlns:a16="http://schemas.microsoft.com/office/drawing/2014/main" id="{268FDE5A-EEE1-C748-BEDA-E6A10D1D5EDD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Donut 143">
                <a:extLst>
                  <a:ext uri="{FF2B5EF4-FFF2-40B4-BE49-F238E27FC236}">
                    <a16:creationId xmlns:a16="http://schemas.microsoft.com/office/drawing/2014/main" id="{F7B54B3A-BC81-FC4B-9BF0-181A82379B26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Donut 144">
                <a:extLst>
                  <a:ext uri="{FF2B5EF4-FFF2-40B4-BE49-F238E27FC236}">
                    <a16:creationId xmlns:a16="http://schemas.microsoft.com/office/drawing/2014/main" id="{29F033B1-4B1C-D748-8D21-9D83877C0638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4F7889B-8234-4543-AB74-BFC2C4BE7FD3}"/>
                </a:ext>
              </a:extLst>
            </p:cNvPr>
            <p:cNvGrpSpPr/>
            <p:nvPr/>
          </p:nvGrpSpPr>
          <p:grpSpPr>
            <a:xfrm>
              <a:off x="10343534" y="4490496"/>
              <a:ext cx="547589" cy="685355"/>
              <a:chOff x="1362831" y="2350302"/>
              <a:chExt cx="547589" cy="685355"/>
            </a:xfrm>
          </p:grpSpPr>
          <p:sp>
            <p:nvSpPr>
              <p:cNvPr id="147" name="Donut 146">
                <a:extLst>
                  <a:ext uri="{FF2B5EF4-FFF2-40B4-BE49-F238E27FC236}">
                    <a16:creationId xmlns:a16="http://schemas.microsoft.com/office/drawing/2014/main" id="{68CF8CD2-B587-AF47-9D04-518140364F21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Donut 147">
                <a:extLst>
                  <a:ext uri="{FF2B5EF4-FFF2-40B4-BE49-F238E27FC236}">
                    <a16:creationId xmlns:a16="http://schemas.microsoft.com/office/drawing/2014/main" id="{5C2AF5B7-D222-7D49-8B41-65EC22B2E3CC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Donut 148">
                <a:extLst>
                  <a:ext uri="{FF2B5EF4-FFF2-40B4-BE49-F238E27FC236}">
                    <a16:creationId xmlns:a16="http://schemas.microsoft.com/office/drawing/2014/main" id="{5E3CC5A2-BA88-9648-886E-F7D35B70E18D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Donut 149">
                <a:extLst>
                  <a:ext uri="{FF2B5EF4-FFF2-40B4-BE49-F238E27FC236}">
                    <a16:creationId xmlns:a16="http://schemas.microsoft.com/office/drawing/2014/main" id="{A51DD40A-C8C2-7F47-A033-1D518EF6C4F7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Donut 150">
                <a:extLst>
                  <a:ext uri="{FF2B5EF4-FFF2-40B4-BE49-F238E27FC236}">
                    <a16:creationId xmlns:a16="http://schemas.microsoft.com/office/drawing/2014/main" id="{8A705066-DA37-4E41-B8A7-BEE81652887E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BB38DD3-8061-D045-8BF8-A1A39D0239C3}"/>
                </a:ext>
              </a:extLst>
            </p:cNvPr>
            <p:cNvGrpSpPr/>
            <p:nvPr/>
          </p:nvGrpSpPr>
          <p:grpSpPr>
            <a:xfrm>
              <a:off x="8841556" y="4495497"/>
              <a:ext cx="547589" cy="685355"/>
              <a:chOff x="1362831" y="2350302"/>
              <a:chExt cx="547589" cy="685355"/>
            </a:xfrm>
          </p:grpSpPr>
          <p:sp>
            <p:nvSpPr>
              <p:cNvPr id="153" name="Donut 152">
                <a:extLst>
                  <a:ext uri="{FF2B5EF4-FFF2-40B4-BE49-F238E27FC236}">
                    <a16:creationId xmlns:a16="http://schemas.microsoft.com/office/drawing/2014/main" id="{35D70523-707A-BB49-83C8-7AF658CB62A9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Donut 153">
                <a:extLst>
                  <a:ext uri="{FF2B5EF4-FFF2-40B4-BE49-F238E27FC236}">
                    <a16:creationId xmlns:a16="http://schemas.microsoft.com/office/drawing/2014/main" id="{6BACD4F7-F073-304C-B581-848A75A21738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Donut 154">
                <a:extLst>
                  <a:ext uri="{FF2B5EF4-FFF2-40B4-BE49-F238E27FC236}">
                    <a16:creationId xmlns:a16="http://schemas.microsoft.com/office/drawing/2014/main" id="{527557A4-CE4C-4D4A-9943-8ACE2EBB2424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Donut 155">
                <a:extLst>
                  <a:ext uri="{FF2B5EF4-FFF2-40B4-BE49-F238E27FC236}">
                    <a16:creationId xmlns:a16="http://schemas.microsoft.com/office/drawing/2014/main" id="{3A689E69-E1FE-6F47-B541-581FF4EF0536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Donut 156">
                <a:extLst>
                  <a:ext uri="{FF2B5EF4-FFF2-40B4-BE49-F238E27FC236}">
                    <a16:creationId xmlns:a16="http://schemas.microsoft.com/office/drawing/2014/main" id="{9AC32A07-C462-4B42-86FE-C33580669127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11A3F6C2-60E3-064C-AF4B-294F001D04C3}"/>
                </a:ext>
              </a:extLst>
            </p:cNvPr>
            <p:cNvGrpSpPr/>
            <p:nvPr/>
          </p:nvGrpSpPr>
          <p:grpSpPr>
            <a:xfrm>
              <a:off x="7348284" y="4495446"/>
              <a:ext cx="547589" cy="685355"/>
              <a:chOff x="1362831" y="2350302"/>
              <a:chExt cx="547589" cy="685355"/>
            </a:xfrm>
          </p:grpSpPr>
          <p:sp>
            <p:nvSpPr>
              <p:cNvPr id="159" name="Donut 158">
                <a:extLst>
                  <a:ext uri="{FF2B5EF4-FFF2-40B4-BE49-F238E27FC236}">
                    <a16:creationId xmlns:a16="http://schemas.microsoft.com/office/drawing/2014/main" id="{E0572829-D068-6E41-BDDD-A9D99A0CDB16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Donut 159">
                <a:extLst>
                  <a:ext uri="{FF2B5EF4-FFF2-40B4-BE49-F238E27FC236}">
                    <a16:creationId xmlns:a16="http://schemas.microsoft.com/office/drawing/2014/main" id="{5F73B6E4-26FD-8A45-AE83-BE9D3F933470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Donut 160">
                <a:extLst>
                  <a:ext uri="{FF2B5EF4-FFF2-40B4-BE49-F238E27FC236}">
                    <a16:creationId xmlns:a16="http://schemas.microsoft.com/office/drawing/2014/main" id="{B3F8EE52-DED0-394E-86F5-14F7F8BB29B5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Donut 161">
                <a:extLst>
                  <a:ext uri="{FF2B5EF4-FFF2-40B4-BE49-F238E27FC236}">
                    <a16:creationId xmlns:a16="http://schemas.microsoft.com/office/drawing/2014/main" id="{F8BE3469-DDB2-7445-84E0-16D49B88B8AC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Donut 162">
                <a:extLst>
                  <a:ext uri="{FF2B5EF4-FFF2-40B4-BE49-F238E27FC236}">
                    <a16:creationId xmlns:a16="http://schemas.microsoft.com/office/drawing/2014/main" id="{1BB72C6E-6FAD-114D-9345-3E4F93D925BA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73F1C00-B4D7-0144-8662-1FF652E398F6}"/>
                </a:ext>
              </a:extLst>
            </p:cNvPr>
            <p:cNvGrpSpPr/>
            <p:nvPr/>
          </p:nvGrpSpPr>
          <p:grpSpPr>
            <a:xfrm>
              <a:off x="5862865" y="4496292"/>
              <a:ext cx="547589" cy="685355"/>
              <a:chOff x="1362831" y="2350302"/>
              <a:chExt cx="547589" cy="685355"/>
            </a:xfrm>
          </p:grpSpPr>
          <p:sp>
            <p:nvSpPr>
              <p:cNvPr id="165" name="Donut 164">
                <a:extLst>
                  <a:ext uri="{FF2B5EF4-FFF2-40B4-BE49-F238E27FC236}">
                    <a16:creationId xmlns:a16="http://schemas.microsoft.com/office/drawing/2014/main" id="{8FA052B8-8EFD-1D47-8411-74565A12FFEF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Donut 165">
                <a:extLst>
                  <a:ext uri="{FF2B5EF4-FFF2-40B4-BE49-F238E27FC236}">
                    <a16:creationId xmlns:a16="http://schemas.microsoft.com/office/drawing/2014/main" id="{E0A76407-8554-F349-991D-6611CAD6A86C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Donut 166">
                <a:extLst>
                  <a:ext uri="{FF2B5EF4-FFF2-40B4-BE49-F238E27FC236}">
                    <a16:creationId xmlns:a16="http://schemas.microsoft.com/office/drawing/2014/main" id="{8E1BCEFF-C851-7442-B108-FEB6F5B86B2B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Donut 167">
                <a:extLst>
                  <a:ext uri="{FF2B5EF4-FFF2-40B4-BE49-F238E27FC236}">
                    <a16:creationId xmlns:a16="http://schemas.microsoft.com/office/drawing/2014/main" id="{8FADF394-C5B3-B943-8918-E38B9AC9C5C6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Donut 168">
                <a:extLst>
                  <a:ext uri="{FF2B5EF4-FFF2-40B4-BE49-F238E27FC236}">
                    <a16:creationId xmlns:a16="http://schemas.microsoft.com/office/drawing/2014/main" id="{6492B94F-6E74-0349-8E19-F7D521CEA1FB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C0123104-C7CB-6742-B289-816BE9E29AE8}"/>
                </a:ext>
              </a:extLst>
            </p:cNvPr>
            <p:cNvGrpSpPr/>
            <p:nvPr/>
          </p:nvGrpSpPr>
          <p:grpSpPr>
            <a:xfrm>
              <a:off x="4354511" y="4490496"/>
              <a:ext cx="547589" cy="685355"/>
              <a:chOff x="1362831" y="2350302"/>
              <a:chExt cx="547589" cy="685355"/>
            </a:xfrm>
          </p:grpSpPr>
          <p:sp>
            <p:nvSpPr>
              <p:cNvPr id="171" name="Donut 170">
                <a:extLst>
                  <a:ext uri="{FF2B5EF4-FFF2-40B4-BE49-F238E27FC236}">
                    <a16:creationId xmlns:a16="http://schemas.microsoft.com/office/drawing/2014/main" id="{4413F820-3F35-C14C-ABC5-6B044D41416D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Donut 171">
                <a:extLst>
                  <a:ext uri="{FF2B5EF4-FFF2-40B4-BE49-F238E27FC236}">
                    <a16:creationId xmlns:a16="http://schemas.microsoft.com/office/drawing/2014/main" id="{501E592D-A14F-564C-895F-A22CDEA1EAC4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Donut 172">
                <a:extLst>
                  <a:ext uri="{FF2B5EF4-FFF2-40B4-BE49-F238E27FC236}">
                    <a16:creationId xmlns:a16="http://schemas.microsoft.com/office/drawing/2014/main" id="{7DACCE00-10C3-AB45-8087-56590EB4E631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Donut 173">
                <a:extLst>
                  <a:ext uri="{FF2B5EF4-FFF2-40B4-BE49-F238E27FC236}">
                    <a16:creationId xmlns:a16="http://schemas.microsoft.com/office/drawing/2014/main" id="{4E610352-7F01-2748-9947-8B1B1F8548EF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Donut 174">
                <a:extLst>
                  <a:ext uri="{FF2B5EF4-FFF2-40B4-BE49-F238E27FC236}">
                    <a16:creationId xmlns:a16="http://schemas.microsoft.com/office/drawing/2014/main" id="{70CE88E7-2178-9844-9BD3-90500A6FFE19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A5155A-B8A3-024F-84F5-59164FABDEC6}"/>
              </a:ext>
            </a:extLst>
          </p:cNvPr>
          <p:cNvSpPr/>
          <p:nvPr/>
        </p:nvSpPr>
        <p:spPr>
          <a:xfrm>
            <a:off x="1551110" y="1542708"/>
            <a:ext cx="2336826" cy="2969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itle 1">
            <a:extLst>
              <a:ext uri="{FF2B5EF4-FFF2-40B4-BE49-F238E27FC236}">
                <a16:creationId xmlns:a16="http://schemas.microsoft.com/office/drawing/2014/main" id="{129C6752-311B-0248-A754-1DF95267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256"/>
            <a:ext cx="12192000" cy="887599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Example...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D3A30CF-E685-A84B-A106-D34032335BFA}"/>
              </a:ext>
            </a:extLst>
          </p:cNvPr>
          <p:cNvGrpSpPr/>
          <p:nvPr/>
        </p:nvGrpSpPr>
        <p:grpSpPr>
          <a:xfrm>
            <a:off x="261447" y="4701716"/>
            <a:ext cx="3052797" cy="1987504"/>
            <a:chOff x="606915" y="4798095"/>
            <a:chExt cx="3052797" cy="1987504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F5584DA2-1EB1-EE42-B2F3-D41F62C692B6}"/>
                </a:ext>
              </a:extLst>
            </p:cNvPr>
            <p:cNvGrpSpPr/>
            <p:nvPr/>
          </p:nvGrpSpPr>
          <p:grpSpPr>
            <a:xfrm>
              <a:off x="780196" y="4798095"/>
              <a:ext cx="2424480" cy="1722646"/>
              <a:chOff x="780196" y="4798095"/>
              <a:chExt cx="2424480" cy="1722646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6FE1E4E0-83C9-0642-A515-7D70759FAEE0}"/>
                  </a:ext>
                </a:extLst>
              </p:cNvPr>
              <p:cNvGrpSpPr/>
              <p:nvPr/>
            </p:nvGrpSpPr>
            <p:grpSpPr>
              <a:xfrm>
                <a:off x="1086465" y="4798095"/>
                <a:ext cx="2118211" cy="1722646"/>
                <a:chOff x="528632" y="4685386"/>
                <a:chExt cx="2666301" cy="1894911"/>
              </a:xfrm>
            </p:grpSpPr>
            <p:sp>
              <p:nvSpPr>
                <p:cNvPr id="191" name="Up Arrow 190">
                  <a:extLst>
                    <a:ext uri="{FF2B5EF4-FFF2-40B4-BE49-F238E27FC236}">
                      <a16:creationId xmlns:a16="http://schemas.microsoft.com/office/drawing/2014/main" id="{B2FEDEED-D835-8B42-A54F-BB3BCD2B4C1A}"/>
                    </a:ext>
                  </a:extLst>
                </p:cNvPr>
                <p:cNvSpPr/>
                <p:nvPr/>
              </p:nvSpPr>
              <p:spPr>
                <a:xfrm>
                  <a:off x="528632" y="4685386"/>
                  <a:ext cx="29135" cy="1894911"/>
                </a:xfrm>
                <a:prstGeom prst="up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ight Arrow 191">
                  <a:extLst>
                    <a:ext uri="{FF2B5EF4-FFF2-40B4-BE49-F238E27FC236}">
                      <a16:creationId xmlns:a16="http://schemas.microsoft.com/office/drawing/2014/main" id="{51FE41BB-94BE-1E41-8D61-0F1FF6A3001E}"/>
                    </a:ext>
                  </a:extLst>
                </p:cNvPr>
                <p:cNvSpPr/>
                <p:nvPr/>
              </p:nvSpPr>
              <p:spPr>
                <a:xfrm>
                  <a:off x="543200" y="6545050"/>
                  <a:ext cx="2651733" cy="32262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DAE96E26-0938-B04F-83B0-8D36F65CB994}"/>
                  </a:ext>
                </a:extLst>
              </p:cNvPr>
              <p:cNvSpPr txBox="1"/>
              <p:nvPr/>
            </p:nvSpPr>
            <p:spPr>
              <a:xfrm rot="16200000">
                <a:off x="384718" y="5571329"/>
                <a:ext cx="111412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i="1" dirty="0"/>
                  <a:t>Power</a:t>
                </a:r>
              </a:p>
            </p:txBody>
          </p:sp>
        </p:grp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0E636D3-6B00-A44B-97D8-167D1317EEDE}"/>
                </a:ext>
              </a:extLst>
            </p:cNvPr>
            <p:cNvSpPr txBox="1"/>
            <p:nvPr/>
          </p:nvSpPr>
          <p:spPr>
            <a:xfrm>
              <a:off x="606915" y="6462434"/>
              <a:ext cx="305279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i="1" dirty="0"/>
                <a:t>MD Progression rate (dB/y)</a:t>
              </a:r>
            </a:p>
          </p:txBody>
        </p:sp>
      </p:grp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0388DEEC-E907-6043-9178-202C28AFE7D5}"/>
              </a:ext>
            </a:extLst>
          </p:cNvPr>
          <p:cNvCxnSpPr/>
          <p:nvPr/>
        </p:nvCxnSpPr>
        <p:spPr>
          <a:xfrm flipV="1">
            <a:off x="818393" y="4805062"/>
            <a:ext cx="1671674" cy="1379423"/>
          </a:xfrm>
          <a:prstGeom prst="curvedConnector3">
            <a:avLst>
              <a:gd name="adj1" fmla="val 44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urved Connector 134">
            <a:extLst>
              <a:ext uri="{FF2B5EF4-FFF2-40B4-BE49-F238E27FC236}">
                <a16:creationId xmlns:a16="http://schemas.microsoft.com/office/drawing/2014/main" id="{DBC642FD-883E-3446-B7B8-4979432FBE8F}"/>
              </a:ext>
            </a:extLst>
          </p:cNvPr>
          <p:cNvCxnSpPr/>
          <p:nvPr/>
        </p:nvCxnSpPr>
        <p:spPr>
          <a:xfrm flipV="1">
            <a:off x="822614" y="4805061"/>
            <a:ext cx="1671674" cy="1379423"/>
          </a:xfrm>
          <a:prstGeom prst="curvedConnector3">
            <a:avLst>
              <a:gd name="adj1" fmla="val 350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7DC749-53D1-1549-80E0-FA5367EE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-0.01106 0.041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D670B83E-8DEC-1343-9B31-9DB28305E149}"/>
              </a:ext>
            </a:extLst>
          </p:cNvPr>
          <p:cNvSpPr/>
          <p:nvPr/>
        </p:nvSpPr>
        <p:spPr>
          <a:xfrm>
            <a:off x="11493805" y="2112019"/>
            <a:ext cx="381000" cy="1926037"/>
          </a:xfrm>
          <a:prstGeom prst="curvedLef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C8A5AC97-4FFD-864F-9D86-424143648375}"/>
              </a:ext>
            </a:extLst>
          </p:cNvPr>
          <p:cNvSpPr/>
          <p:nvPr/>
        </p:nvSpPr>
        <p:spPr>
          <a:xfrm>
            <a:off x="1086465" y="1895930"/>
            <a:ext cx="10229571" cy="78380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5CA20694-CCE6-114D-9667-6FD5D8D5C6EC}"/>
              </a:ext>
            </a:extLst>
          </p:cNvPr>
          <p:cNvSpPr/>
          <p:nvPr/>
        </p:nvSpPr>
        <p:spPr>
          <a:xfrm>
            <a:off x="4079958" y="4103688"/>
            <a:ext cx="7236078" cy="71688"/>
          </a:xfrm>
          <a:prstGeom prst="lef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96B7EE-3E28-C047-8581-381DC9AE5708}"/>
              </a:ext>
            </a:extLst>
          </p:cNvPr>
          <p:cNvSpPr/>
          <p:nvPr/>
        </p:nvSpPr>
        <p:spPr>
          <a:xfrm>
            <a:off x="161410" y="1749672"/>
            <a:ext cx="12441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i="1" dirty="0"/>
              <a:t>Year 0</a:t>
            </a:r>
            <a:r>
              <a:rPr lang="en-US" sz="1500" i="1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500" i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788F68-A233-3940-935B-A9207BE4389F}"/>
              </a:ext>
            </a:extLst>
          </p:cNvPr>
          <p:cNvSpPr/>
          <p:nvPr/>
        </p:nvSpPr>
        <p:spPr>
          <a:xfrm>
            <a:off x="3076890" y="3978895"/>
            <a:ext cx="124410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i="1" dirty="0"/>
              <a:t>Year 5.5</a:t>
            </a:r>
            <a:r>
              <a:rPr lang="en-US" sz="1500" i="1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500" i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EB7607D-3E43-CD4E-8C3D-F55CCC5439DA}"/>
              </a:ext>
            </a:extLst>
          </p:cNvPr>
          <p:cNvGrpSpPr/>
          <p:nvPr/>
        </p:nvGrpSpPr>
        <p:grpSpPr>
          <a:xfrm>
            <a:off x="1024011" y="2079031"/>
            <a:ext cx="1374005" cy="1820798"/>
            <a:chOff x="1024011" y="2079031"/>
            <a:chExt cx="1374005" cy="18207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AAC5A39-8807-8841-8EB6-AA5278410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011" y="2079031"/>
              <a:ext cx="1374005" cy="1374005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E497A02-2EAA-1442-A7D5-18155A33ACCA}"/>
                </a:ext>
              </a:extLst>
            </p:cNvPr>
            <p:cNvSpPr/>
            <p:nvPr/>
          </p:nvSpPr>
          <p:spPr>
            <a:xfrm>
              <a:off x="1408749" y="3315054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9A1B6E9-DBD9-A94C-988A-2A38608C752D}"/>
              </a:ext>
            </a:extLst>
          </p:cNvPr>
          <p:cNvGrpSpPr/>
          <p:nvPr/>
        </p:nvGrpSpPr>
        <p:grpSpPr>
          <a:xfrm>
            <a:off x="2520757" y="2089582"/>
            <a:ext cx="1374005" cy="1826576"/>
            <a:chOff x="2520757" y="2089582"/>
            <a:chExt cx="1374005" cy="18265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61BBDAC-DFF5-DB47-90AC-C7F67DA40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0757" y="2089582"/>
              <a:ext cx="1374005" cy="1374005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E87B9CB-86FF-D447-85D3-833F080DF07B}"/>
                </a:ext>
              </a:extLst>
            </p:cNvPr>
            <p:cNvSpPr/>
            <p:nvPr/>
          </p:nvSpPr>
          <p:spPr>
            <a:xfrm>
              <a:off x="2873030" y="3331383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34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E1E2A11-3AE9-584A-B86D-10793B03C556}"/>
              </a:ext>
            </a:extLst>
          </p:cNvPr>
          <p:cNvGrpSpPr/>
          <p:nvPr/>
        </p:nvGrpSpPr>
        <p:grpSpPr>
          <a:xfrm>
            <a:off x="4017503" y="2079030"/>
            <a:ext cx="1374005" cy="1820799"/>
            <a:chOff x="4017503" y="2079030"/>
            <a:chExt cx="1374005" cy="182079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9A56401-D9CF-824B-BCD2-D0F070673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17503" y="2079030"/>
              <a:ext cx="1374005" cy="1374005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43BEF31-69C6-1846-920E-1474BC7E91AB}"/>
                </a:ext>
              </a:extLst>
            </p:cNvPr>
            <p:cNvSpPr/>
            <p:nvPr/>
          </p:nvSpPr>
          <p:spPr>
            <a:xfrm>
              <a:off x="4435092" y="3315054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AC3FDD-FA59-AB47-BDF1-49602263F678}"/>
              </a:ext>
            </a:extLst>
          </p:cNvPr>
          <p:cNvGrpSpPr/>
          <p:nvPr/>
        </p:nvGrpSpPr>
        <p:grpSpPr>
          <a:xfrm>
            <a:off x="5514249" y="2079029"/>
            <a:ext cx="1374005" cy="1820800"/>
            <a:chOff x="5514249" y="2079029"/>
            <a:chExt cx="1374005" cy="18208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15D984B-8E98-8048-8A46-F2DBE305F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4249" y="2079029"/>
              <a:ext cx="1374005" cy="1374005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5F3830F-3657-544D-A56D-91B4137E5EC2}"/>
                </a:ext>
              </a:extLst>
            </p:cNvPr>
            <p:cNvSpPr/>
            <p:nvPr/>
          </p:nvSpPr>
          <p:spPr>
            <a:xfrm>
              <a:off x="5909982" y="3315054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33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BCA9F9-82AE-E548-AD44-2DAD21907AD8}"/>
              </a:ext>
            </a:extLst>
          </p:cNvPr>
          <p:cNvGrpSpPr/>
          <p:nvPr/>
        </p:nvGrpSpPr>
        <p:grpSpPr>
          <a:xfrm>
            <a:off x="7010995" y="2074926"/>
            <a:ext cx="1374005" cy="1822424"/>
            <a:chOff x="7010995" y="2074926"/>
            <a:chExt cx="1374005" cy="182242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DDEF8CF-E115-BF4C-9CC3-C5799B28F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10995" y="2074926"/>
              <a:ext cx="1374005" cy="1374005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A1C1429-C977-0349-BDAB-F80B6AF6339B}"/>
                </a:ext>
              </a:extLst>
            </p:cNvPr>
            <p:cNvSpPr/>
            <p:nvPr/>
          </p:nvSpPr>
          <p:spPr>
            <a:xfrm>
              <a:off x="7422347" y="331257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ADBE273-C84E-0C41-8FD4-BC022649A216}"/>
              </a:ext>
            </a:extLst>
          </p:cNvPr>
          <p:cNvGrpSpPr/>
          <p:nvPr/>
        </p:nvGrpSpPr>
        <p:grpSpPr>
          <a:xfrm>
            <a:off x="8507741" y="2074925"/>
            <a:ext cx="1374005" cy="1822425"/>
            <a:chOff x="8507741" y="2074925"/>
            <a:chExt cx="1374005" cy="18224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15D739D-179D-7B45-8330-7410E19ED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07741" y="2074925"/>
              <a:ext cx="1374005" cy="1374005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0E53B49-DA64-ED44-855C-AAA79B22947C}"/>
                </a:ext>
              </a:extLst>
            </p:cNvPr>
            <p:cNvSpPr/>
            <p:nvPr/>
          </p:nvSpPr>
          <p:spPr>
            <a:xfrm>
              <a:off x="8898583" y="331257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33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3C7AC68-8020-624C-87EC-2527A6357CD2}"/>
              </a:ext>
            </a:extLst>
          </p:cNvPr>
          <p:cNvGrpSpPr/>
          <p:nvPr/>
        </p:nvGrpSpPr>
        <p:grpSpPr>
          <a:xfrm>
            <a:off x="10004487" y="2074607"/>
            <a:ext cx="1374005" cy="1822743"/>
            <a:chOff x="10004487" y="2074607"/>
            <a:chExt cx="1374005" cy="182274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19A552C-5D3B-6F4E-9D2A-14132A88A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04487" y="2074607"/>
              <a:ext cx="1374005" cy="1374005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CF8D077-22DB-6449-A9E3-B8CA8E33D5E3}"/>
                </a:ext>
              </a:extLst>
            </p:cNvPr>
            <p:cNvSpPr/>
            <p:nvPr/>
          </p:nvSpPr>
          <p:spPr>
            <a:xfrm>
              <a:off x="10395329" y="331257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32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9B035AA-A48B-F34C-80FC-DBF3BC676671}"/>
              </a:ext>
            </a:extLst>
          </p:cNvPr>
          <p:cNvGrpSpPr/>
          <p:nvPr/>
        </p:nvGrpSpPr>
        <p:grpSpPr>
          <a:xfrm>
            <a:off x="10004487" y="4224118"/>
            <a:ext cx="1374005" cy="1818062"/>
            <a:chOff x="10004487" y="4224118"/>
            <a:chExt cx="1374005" cy="181806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B07B672-C2F8-754C-86FD-1267B1EE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004487" y="4224118"/>
              <a:ext cx="1374005" cy="1374005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0721A30-74EB-794E-8605-E336D6770EE3}"/>
                </a:ext>
              </a:extLst>
            </p:cNvPr>
            <p:cNvSpPr/>
            <p:nvPr/>
          </p:nvSpPr>
          <p:spPr>
            <a:xfrm>
              <a:off x="10376012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32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28AF498-63A8-FE4F-8C31-226EF45F3E6E}"/>
              </a:ext>
            </a:extLst>
          </p:cNvPr>
          <p:cNvGrpSpPr/>
          <p:nvPr/>
        </p:nvGrpSpPr>
        <p:grpSpPr>
          <a:xfrm>
            <a:off x="8503050" y="4224118"/>
            <a:ext cx="1374005" cy="1818062"/>
            <a:chOff x="8503050" y="4224118"/>
            <a:chExt cx="1374005" cy="181806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14E54B8-7C2B-D34D-BB8A-AE1357F20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03050" y="4224118"/>
              <a:ext cx="1374005" cy="1374005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FADFC3A-43F3-4C47-A99E-1CCA42D87DB5}"/>
                </a:ext>
              </a:extLst>
            </p:cNvPr>
            <p:cNvSpPr/>
            <p:nvPr/>
          </p:nvSpPr>
          <p:spPr>
            <a:xfrm>
              <a:off x="8883957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DFF94CB-E301-FA43-A071-205065E1770D}"/>
              </a:ext>
            </a:extLst>
          </p:cNvPr>
          <p:cNvGrpSpPr/>
          <p:nvPr/>
        </p:nvGrpSpPr>
        <p:grpSpPr>
          <a:xfrm>
            <a:off x="7010995" y="4224118"/>
            <a:ext cx="1374005" cy="1818062"/>
            <a:chOff x="7010995" y="4224118"/>
            <a:chExt cx="1374005" cy="1818062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69E9EB6-F850-1D46-B80C-ADFF6CEDD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10995" y="4224118"/>
              <a:ext cx="1374005" cy="1374005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CCF0EA7-EC13-F44D-898B-0B62257B14C2}"/>
                </a:ext>
              </a:extLst>
            </p:cNvPr>
            <p:cNvSpPr/>
            <p:nvPr/>
          </p:nvSpPr>
          <p:spPr>
            <a:xfrm>
              <a:off x="7422346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CB91E99-ACA5-2148-82ED-5AF2A9039FE9}"/>
              </a:ext>
            </a:extLst>
          </p:cNvPr>
          <p:cNvGrpSpPr/>
          <p:nvPr/>
        </p:nvGrpSpPr>
        <p:grpSpPr>
          <a:xfrm>
            <a:off x="5518940" y="4224118"/>
            <a:ext cx="1374005" cy="1818062"/>
            <a:chOff x="5518940" y="4224118"/>
            <a:chExt cx="1374005" cy="181806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062768B-8A36-4F41-AA50-03822CAB9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18940" y="4224118"/>
              <a:ext cx="1374005" cy="1374005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8A6BAFA-24B8-324E-886A-DBC31D5C1245}"/>
                </a:ext>
              </a:extLst>
            </p:cNvPr>
            <p:cNvSpPr/>
            <p:nvPr/>
          </p:nvSpPr>
          <p:spPr>
            <a:xfrm>
              <a:off x="5880229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32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ED5486F-72DE-0D41-AEAC-914C6B529397}"/>
              </a:ext>
            </a:extLst>
          </p:cNvPr>
          <p:cNvGrpSpPr/>
          <p:nvPr/>
        </p:nvGrpSpPr>
        <p:grpSpPr>
          <a:xfrm>
            <a:off x="4017503" y="4224118"/>
            <a:ext cx="1374005" cy="1818062"/>
            <a:chOff x="4017503" y="4224118"/>
            <a:chExt cx="1374005" cy="1818062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D3DC7B9-FA6B-064E-AC0D-C65AD301E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017503" y="4224118"/>
              <a:ext cx="1374005" cy="1374005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2752EFE-7657-2F48-B6A8-67E83486D5F6}"/>
                </a:ext>
              </a:extLst>
            </p:cNvPr>
            <p:cNvSpPr/>
            <p:nvPr/>
          </p:nvSpPr>
          <p:spPr>
            <a:xfrm>
              <a:off x="4363131" y="5457405"/>
              <a:ext cx="769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31</a:t>
              </a:r>
              <a:r>
                <a:rPr lang="en-US" sz="1600" i="1" dirty="0"/>
                <a:t>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600" i="1" dirty="0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72CD3C0-9088-DB44-82EF-B2D84FA2750A}"/>
              </a:ext>
            </a:extLst>
          </p:cNvPr>
          <p:cNvSpPr/>
          <p:nvPr/>
        </p:nvSpPr>
        <p:spPr>
          <a:xfrm>
            <a:off x="-507206" y="1568102"/>
            <a:ext cx="60773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i="1" dirty="0"/>
              <a:t>dB values at location 14</a:t>
            </a:r>
            <a:endParaRPr lang="en-US" sz="1500" i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500" i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C4CC6B-9EFA-3E46-93DF-11C6550FB0D7}"/>
              </a:ext>
            </a:extLst>
          </p:cNvPr>
          <p:cNvSpPr/>
          <p:nvPr/>
        </p:nvSpPr>
        <p:spPr>
          <a:xfrm>
            <a:off x="4029441" y="1542858"/>
            <a:ext cx="43629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i="1" dirty="0">
                <a:solidFill>
                  <a:srgbClr val="C00000"/>
                </a:solidFill>
              </a:rPr>
              <a:t>Overall progression (MD) = -0.002 to -4 dB/y</a:t>
            </a:r>
            <a:endParaRPr lang="en-US" sz="1500" i="1" dirty="0">
              <a:solidFill>
                <a:srgbClr val="C0000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500" i="1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219C005-DE44-A349-984C-420ED09365B4}"/>
              </a:ext>
            </a:extLst>
          </p:cNvPr>
          <p:cNvGrpSpPr/>
          <p:nvPr/>
        </p:nvGrpSpPr>
        <p:grpSpPr>
          <a:xfrm>
            <a:off x="649212" y="1056442"/>
            <a:ext cx="2503509" cy="3466549"/>
            <a:chOff x="649212" y="1056442"/>
            <a:chExt cx="2503509" cy="3466549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3C1D539-5FD9-D944-B978-0F3A77140FE0}"/>
                </a:ext>
              </a:extLst>
            </p:cNvPr>
            <p:cNvGrpSpPr/>
            <p:nvPr/>
          </p:nvGrpSpPr>
          <p:grpSpPr>
            <a:xfrm>
              <a:off x="649212" y="1056442"/>
              <a:ext cx="1244109" cy="734367"/>
              <a:chOff x="649212" y="1056442"/>
              <a:chExt cx="1244109" cy="734367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0EBEA88-BF39-984D-91CD-642EBFD08D0E}"/>
                  </a:ext>
                </a:extLst>
              </p:cNvPr>
              <p:cNvSpPr/>
              <p:nvPr/>
            </p:nvSpPr>
            <p:spPr>
              <a:xfrm>
                <a:off x="649212" y="1056442"/>
                <a:ext cx="1244109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b="1" i="1" dirty="0"/>
                  <a:t>PoPLR</a:t>
                </a:r>
                <a:r>
                  <a:rPr lang="en-US" sz="1500" i="1" dirty="0"/>
                  <a:t> 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US" sz="1500" i="1" dirty="0"/>
              </a:p>
            </p:txBody>
          </p:sp>
          <p:sp>
            <p:nvSpPr>
              <p:cNvPr id="85" name="Down Arrow 84">
                <a:extLst>
                  <a:ext uri="{FF2B5EF4-FFF2-40B4-BE49-F238E27FC236}">
                    <a16:creationId xmlns:a16="http://schemas.microsoft.com/office/drawing/2014/main" id="{F32D9A3E-5A53-ED47-A036-6044C69A063C}"/>
                  </a:ext>
                </a:extLst>
              </p:cNvPr>
              <p:cNvSpPr/>
              <p:nvPr/>
            </p:nvSpPr>
            <p:spPr>
              <a:xfrm>
                <a:off x="1201356" y="1391297"/>
                <a:ext cx="54000" cy="3995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C779E68-C129-DF4D-85ED-0AD9FF46F8C7}"/>
                </a:ext>
              </a:extLst>
            </p:cNvPr>
            <p:cNvGrpSpPr/>
            <p:nvPr/>
          </p:nvGrpSpPr>
          <p:grpSpPr>
            <a:xfrm>
              <a:off x="933817" y="3968993"/>
              <a:ext cx="2218904" cy="553998"/>
              <a:chOff x="933817" y="3968993"/>
              <a:chExt cx="2218904" cy="553998"/>
            </a:xfrm>
          </p:grpSpPr>
          <p:sp>
            <p:nvSpPr>
              <p:cNvPr id="88" name="Left Arrow 87">
                <a:extLst>
                  <a:ext uri="{FF2B5EF4-FFF2-40B4-BE49-F238E27FC236}">
                    <a16:creationId xmlns:a16="http://schemas.microsoft.com/office/drawing/2014/main" id="{BA0E7BB2-69DE-4949-A7CD-0E06E5472823}"/>
                  </a:ext>
                </a:extLst>
              </p:cNvPr>
              <p:cNvSpPr/>
              <p:nvPr/>
            </p:nvSpPr>
            <p:spPr>
              <a:xfrm>
                <a:off x="2400248" y="4102613"/>
                <a:ext cx="752473" cy="72000"/>
              </a:xfrm>
              <a:prstGeom prst="lef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301B764-8E95-F54B-AC7E-728B6DB505B9}"/>
                  </a:ext>
                </a:extLst>
              </p:cNvPr>
              <p:cNvSpPr/>
              <p:nvPr/>
            </p:nvSpPr>
            <p:spPr>
              <a:xfrm>
                <a:off x="933817" y="3968993"/>
                <a:ext cx="1609098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b="1" i="1" dirty="0"/>
                  <a:t>100 P-values</a:t>
                </a:r>
                <a:r>
                  <a:rPr lang="en-US" sz="1500" i="1" dirty="0"/>
                  <a:t> 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US" sz="1500" i="1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1649643-617D-9F40-8109-02B326709090}"/>
              </a:ext>
            </a:extLst>
          </p:cNvPr>
          <p:cNvGrpSpPr/>
          <p:nvPr/>
        </p:nvGrpSpPr>
        <p:grpSpPr>
          <a:xfrm>
            <a:off x="1362831" y="2340268"/>
            <a:ext cx="9528292" cy="2841379"/>
            <a:chOff x="1362831" y="2340268"/>
            <a:chExt cx="9528292" cy="28413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940936A-7320-3A4B-A4E0-D1D8111A042C}"/>
                </a:ext>
              </a:extLst>
            </p:cNvPr>
            <p:cNvGrpSpPr/>
            <p:nvPr/>
          </p:nvGrpSpPr>
          <p:grpSpPr>
            <a:xfrm>
              <a:off x="1362831" y="2350302"/>
              <a:ext cx="547589" cy="685355"/>
              <a:chOff x="1362831" y="2350302"/>
              <a:chExt cx="547589" cy="685355"/>
            </a:xfrm>
          </p:grpSpPr>
          <p:sp>
            <p:nvSpPr>
              <p:cNvPr id="93" name="Donut 92">
                <a:extLst>
                  <a:ext uri="{FF2B5EF4-FFF2-40B4-BE49-F238E27FC236}">
                    <a16:creationId xmlns:a16="http://schemas.microsoft.com/office/drawing/2014/main" id="{7D150C1E-C138-8949-B221-F653A6CD6D18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Donut 94">
                <a:extLst>
                  <a:ext uri="{FF2B5EF4-FFF2-40B4-BE49-F238E27FC236}">
                    <a16:creationId xmlns:a16="http://schemas.microsoft.com/office/drawing/2014/main" id="{3F34ECBB-3655-2145-8A7E-1971EE19939A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Donut 95">
                <a:extLst>
                  <a:ext uri="{FF2B5EF4-FFF2-40B4-BE49-F238E27FC236}">
                    <a16:creationId xmlns:a16="http://schemas.microsoft.com/office/drawing/2014/main" id="{605B7468-3730-0A4C-B279-760F423C9729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Donut 96">
                <a:extLst>
                  <a:ext uri="{FF2B5EF4-FFF2-40B4-BE49-F238E27FC236}">
                    <a16:creationId xmlns:a16="http://schemas.microsoft.com/office/drawing/2014/main" id="{AB245E56-2A65-5B42-9DD4-03BA29D1B027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Donut 97">
                <a:extLst>
                  <a:ext uri="{FF2B5EF4-FFF2-40B4-BE49-F238E27FC236}">
                    <a16:creationId xmlns:a16="http://schemas.microsoft.com/office/drawing/2014/main" id="{8A9718E5-B67A-644B-897D-20A9398EDF5A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28AA0EE-DF7F-AE46-85C2-A01A912EA25D}"/>
                </a:ext>
              </a:extLst>
            </p:cNvPr>
            <p:cNvGrpSpPr/>
            <p:nvPr/>
          </p:nvGrpSpPr>
          <p:grpSpPr>
            <a:xfrm>
              <a:off x="2862095" y="2361812"/>
              <a:ext cx="547589" cy="685355"/>
              <a:chOff x="1362831" y="2350302"/>
              <a:chExt cx="547589" cy="685355"/>
            </a:xfrm>
          </p:grpSpPr>
          <p:sp>
            <p:nvSpPr>
              <p:cNvPr id="100" name="Donut 99">
                <a:extLst>
                  <a:ext uri="{FF2B5EF4-FFF2-40B4-BE49-F238E27FC236}">
                    <a16:creationId xmlns:a16="http://schemas.microsoft.com/office/drawing/2014/main" id="{0E1B691C-FF9C-234E-A3F5-2F1BF5CE6D7E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Donut 100">
                <a:extLst>
                  <a:ext uri="{FF2B5EF4-FFF2-40B4-BE49-F238E27FC236}">
                    <a16:creationId xmlns:a16="http://schemas.microsoft.com/office/drawing/2014/main" id="{AC678103-83D4-3141-BC45-DD4011FC3838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Donut 101">
                <a:extLst>
                  <a:ext uri="{FF2B5EF4-FFF2-40B4-BE49-F238E27FC236}">
                    <a16:creationId xmlns:a16="http://schemas.microsoft.com/office/drawing/2014/main" id="{15447517-C88B-C24E-BD01-5829CBAC8D70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Donut 102">
                <a:extLst>
                  <a:ext uri="{FF2B5EF4-FFF2-40B4-BE49-F238E27FC236}">
                    <a16:creationId xmlns:a16="http://schemas.microsoft.com/office/drawing/2014/main" id="{B6190063-DCA0-034A-9C17-726B47A9D9A2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Donut 103">
                <a:extLst>
                  <a:ext uri="{FF2B5EF4-FFF2-40B4-BE49-F238E27FC236}">
                    <a16:creationId xmlns:a16="http://schemas.microsoft.com/office/drawing/2014/main" id="{65851C4A-BCBB-4746-8E0C-FF6167081974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3B1BA693-8670-624A-A9B4-F6AD0662BB39}"/>
                </a:ext>
              </a:extLst>
            </p:cNvPr>
            <p:cNvGrpSpPr/>
            <p:nvPr/>
          </p:nvGrpSpPr>
          <p:grpSpPr>
            <a:xfrm>
              <a:off x="4359531" y="2348352"/>
              <a:ext cx="547589" cy="685355"/>
              <a:chOff x="1362831" y="2350302"/>
              <a:chExt cx="547589" cy="685355"/>
            </a:xfrm>
          </p:grpSpPr>
          <p:sp>
            <p:nvSpPr>
              <p:cNvPr id="112" name="Donut 111">
                <a:extLst>
                  <a:ext uri="{FF2B5EF4-FFF2-40B4-BE49-F238E27FC236}">
                    <a16:creationId xmlns:a16="http://schemas.microsoft.com/office/drawing/2014/main" id="{AE2A5875-3A20-CC4A-8990-5213ED466F1B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Donut 112">
                <a:extLst>
                  <a:ext uri="{FF2B5EF4-FFF2-40B4-BE49-F238E27FC236}">
                    <a16:creationId xmlns:a16="http://schemas.microsoft.com/office/drawing/2014/main" id="{508633BD-5312-424E-A2DE-4202ABCF81F8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Donut 113">
                <a:extLst>
                  <a:ext uri="{FF2B5EF4-FFF2-40B4-BE49-F238E27FC236}">
                    <a16:creationId xmlns:a16="http://schemas.microsoft.com/office/drawing/2014/main" id="{EE67BC69-C119-FC46-A776-41D6A90A1AA4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Donut 114">
                <a:extLst>
                  <a:ext uri="{FF2B5EF4-FFF2-40B4-BE49-F238E27FC236}">
                    <a16:creationId xmlns:a16="http://schemas.microsoft.com/office/drawing/2014/main" id="{7C04444D-01F0-2C41-9B45-54863C4109A2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Donut 115">
                <a:extLst>
                  <a:ext uri="{FF2B5EF4-FFF2-40B4-BE49-F238E27FC236}">
                    <a16:creationId xmlns:a16="http://schemas.microsoft.com/office/drawing/2014/main" id="{032CD344-9E5C-D14B-A5E5-1A4AAA53708F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10386D4-D509-654F-9A12-A91B637359FD}"/>
                </a:ext>
              </a:extLst>
            </p:cNvPr>
            <p:cNvGrpSpPr/>
            <p:nvPr/>
          </p:nvGrpSpPr>
          <p:grpSpPr>
            <a:xfrm>
              <a:off x="5855645" y="2352856"/>
              <a:ext cx="547589" cy="685355"/>
              <a:chOff x="1362831" y="2350302"/>
              <a:chExt cx="547589" cy="685355"/>
            </a:xfrm>
          </p:grpSpPr>
          <p:sp>
            <p:nvSpPr>
              <p:cNvPr id="118" name="Donut 117">
                <a:extLst>
                  <a:ext uri="{FF2B5EF4-FFF2-40B4-BE49-F238E27FC236}">
                    <a16:creationId xmlns:a16="http://schemas.microsoft.com/office/drawing/2014/main" id="{EADBE429-5628-5D48-BC96-0D0892AD8286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Donut 118">
                <a:extLst>
                  <a:ext uri="{FF2B5EF4-FFF2-40B4-BE49-F238E27FC236}">
                    <a16:creationId xmlns:a16="http://schemas.microsoft.com/office/drawing/2014/main" id="{6396969D-2CC0-D847-8234-7BD9DDB18E1F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Donut 119">
                <a:extLst>
                  <a:ext uri="{FF2B5EF4-FFF2-40B4-BE49-F238E27FC236}">
                    <a16:creationId xmlns:a16="http://schemas.microsoft.com/office/drawing/2014/main" id="{F7A6BCD9-1241-394A-8417-34E74E0216A7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Donut 120">
                <a:extLst>
                  <a:ext uri="{FF2B5EF4-FFF2-40B4-BE49-F238E27FC236}">
                    <a16:creationId xmlns:a16="http://schemas.microsoft.com/office/drawing/2014/main" id="{B25DF616-CF19-6F4A-AB99-F5506511FEE9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Donut 121">
                <a:extLst>
                  <a:ext uri="{FF2B5EF4-FFF2-40B4-BE49-F238E27FC236}">
                    <a16:creationId xmlns:a16="http://schemas.microsoft.com/office/drawing/2014/main" id="{29644999-927A-4943-BFF3-44C98BEB9240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F1FA319-0304-9041-B256-24E9DDFAA85A}"/>
                </a:ext>
              </a:extLst>
            </p:cNvPr>
            <p:cNvGrpSpPr/>
            <p:nvPr/>
          </p:nvGrpSpPr>
          <p:grpSpPr>
            <a:xfrm>
              <a:off x="7354786" y="2342368"/>
              <a:ext cx="547589" cy="685355"/>
              <a:chOff x="1362831" y="2350302"/>
              <a:chExt cx="547589" cy="685355"/>
            </a:xfrm>
          </p:grpSpPr>
          <p:sp>
            <p:nvSpPr>
              <p:cNvPr id="124" name="Donut 123">
                <a:extLst>
                  <a:ext uri="{FF2B5EF4-FFF2-40B4-BE49-F238E27FC236}">
                    <a16:creationId xmlns:a16="http://schemas.microsoft.com/office/drawing/2014/main" id="{755CAC35-AE30-1646-AC62-31BE88A7EB56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Donut 124">
                <a:extLst>
                  <a:ext uri="{FF2B5EF4-FFF2-40B4-BE49-F238E27FC236}">
                    <a16:creationId xmlns:a16="http://schemas.microsoft.com/office/drawing/2014/main" id="{14403AD3-9DD4-284E-B6D6-7AA01DBEC18D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Donut 125">
                <a:extLst>
                  <a:ext uri="{FF2B5EF4-FFF2-40B4-BE49-F238E27FC236}">
                    <a16:creationId xmlns:a16="http://schemas.microsoft.com/office/drawing/2014/main" id="{FA4DD628-C1EB-1048-9E6F-A6062BF8F0C5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Donut 126">
                <a:extLst>
                  <a:ext uri="{FF2B5EF4-FFF2-40B4-BE49-F238E27FC236}">
                    <a16:creationId xmlns:a16="http://schemas.microsoft.com/office/drawing/2014/main" id="{6D57E83D-AE4A-D243-8A6A-43C46E48E1C1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Donut 127">
                <a:extLst>
                  <a:ext uri="{FF2B5EF4-FFF2-40B4-BE49-F238E27FC236}">
                    <a16:creationId xmlns:a16="http://schemas.microsoft.com/office/drawing/2014/main" id="{8750897B-C7AD-7A4C-BAC9-E3D0E60775E7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1CABCB5-1088-CE43-ABDA-47623EBA2A9A}"/>
                </a:ext>
              </a:extLst>
            </p:cNvPr>
            <p:cNvGrpSpPr/>
            <p:nvPr/>
          </p:nvGrpSpPr>
          <p:grpSpPr>
            <a:xfrm>
              <a:off x="8851491" y="2340268"/>
              <a:ext cx="547589" cy="685355"/>
              <a:chOff x="1362831" y="2350302"/>
              <a:chExt cx="547589" cy="685355"/>
            </a:xfrm>
          </p:grpSpPr>
          <p:sp>
            <p:nvSpPr>
              <p:cNvPr id="132" name="Donut 131">
                <a:extLst>
                  <a:ext uri="{FF2B5EF4-FFF2-40B4-BE49-F238E27FC236}">
                    <a16:creationId xmlns:a16="http://schemas.microsoft.com/office/drawing/2014/main" id="{87A43BCC-15C5-AC47-8BC0-9CF10C069F06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Donut 135">
                <a:extLst>
                  <a:ext uri="{FF2B5EF4-FFF2-40B4-BE49-F238E27FC236}">
                    <a16:creationId xmlns:a16="http://schemas.microsoft.com/office/drawing/2014/main" id="{21E5D22C-3A10-834D-9172-4DFB36E03626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Donut 136">
                <a:extLst>
                  <a:ext uri="{FF2B5EF4-FFF2-40B4-BE49-F238E27FC236}">
                    <a16:creationId xmlns:a16="http://schemas.microsoft.com/office/drawing/2014/main" id="{79A7AD81-EBBF-2043-8CDF-24F492A81E6A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Donut 137">
                <a:extLst>
                  <a:ext uri="{FF2B5EF4-FFF2-40B4-BE49-F238E27FC236}">
                    <a16:creationId xmlns:a16="http://schemas.microsoft.com/office/drawing/2014/main" id="{73FE8F6C-22A1-DC47-8836-F9EDB3820A94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Donut 138">
                <a:extLst>
                  <a:ext uri="{FF2B5EF4-FFF2-40B4-BE49-F238E27FC236}">
                    <a16:creationId xmlns:a16="http://schemas.microsoft.com/office/drawing/2014/main" id="{ED8086DE-BCA8-F446-BC21-12AA3081AC47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1021503C-F0A1-9046-BD87-BC76BB8D3D5A}"/>
                </a:ext>
              </a:extLst>
            </p:cNvPr>
            <p:cNvGrpSpPr/>
            <p:nvPr/>
          </p:nvGrpSpPr>
          <p:grpSpPr>
            <a:xfrm>
              <a:off x="10343534" y="2340663"/>
              <a:ext cx="547589" cy="685355"/>
              <a:chOff x="1362831" y="2350302"/>
              <a:chExt cx="547589" cy="685355"/>
            </a:xfrm>
          </p:grpSpPr>
          <p:sp>
            <p:nvSpPr>
              <p:cNvPr id="141" name="Donut 140">
                <a:extLst>
                  <a:ext uri="{FF2B5EF4-FFF2-40B4-BE49-F238E27FC236}">
                    <a16:creationId xmlns:a16="http://schemas.microsoft.com/office/drawing/2014/main" id="{2A89E11B-C7D8-BE4C-A283-4555A00516AA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Donut 141">
                <a:extLst>
                  <a:ext uri="{FF2B5EF4-FFF2-40B4-BE49-F238E27FC236}">
                    <a16:creationId xmlns:a16="http://schemas.microsoft.com/office/drawing/2014/main" id="{8D1E7428-48C8-254B-90C9-68A6D139E2CC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Donut 142">
                <a:extLst>
                  <a:ext uri="{FF2B5EF4-FFF2-40B4-BE49-F238E27FC236}">
                    <a16:creationId xmlns:a16="http://schemas.microsoft.com/office/drawing/2014/main" id="{268FDE5A-EEE1-C748-BEDA-E6A10D1D5EDD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Donut 143">
                <a:extLst>
                  <a:ext uri="{FF2B5EF4-FFF2-40B4-BE49-F238E27FC236}">
                    <a16:creationId xmlns:a16="http://schemas.microsoft.com/office/drawing/2014/main" id="{F7B54B3A-BC81-FC4B-9BF0-181A82379B26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Donut 144">
                <a:extLst>
                  <a:ext uri="{FF2B5EF4-FFF2-40B4-BE49-F238E27FC236}">
                    <a16:creationId xmlns:a16="http://schemas.microsoft.com/office/drawing/2014/main" id="{29F033B1-4B1C-D748-8D21-9D83877C0638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4F7889B-8234-4543-AB74-BFC2C4BE7FD3}"/>
                </a:ext>
              </a:extLst>
            </p:cNvPr>
            <p:cNvGrpSpPr/>
            <p:nvPr/>
          </p:nvGrpSpPr>
          <p:grpSpPr>
            <a:xfrm>
              <a:off x="10343534" y="4490496"/>
              <a:ext cx="547589" cy="685355"/>
              <a:chOff x="1362831" y="2350302"/>
              <a:chExt cx="547589" cy="685355"/>
            </a:xfrm>
          </p:grpSpPr>
          <p:sp>
            <p:nvSpPr>
              <p:cNvPr id="147" name="Donut 146">
                <a:extLst>
                  <a:ext uri="{FF2B5EF4-FFF2-40B4-BE49-F238E27FC236}">
                    <a16:creationId xmlns:a16="http://schemas.microsoft.com/office/drawing/2014/main" id="{68CF8CD2-B587-AF47-9D04-518140364F21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Donut 147">
                <a:extLst>
                  <a:ext uri="{FF2B5EF4-FFF2-40B4-BE49-F238E27FC236}">
                    <a16:creationId xmlns:a16="http://schemas.microsoft.com/office/drawing/2014/main" id="{5C2AF5B7-D222-7D49-8B41-65EC22B2E3CC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Donut 148">
                <a:extLst>
                  <a:ext uri="{FF2B5EF4-FFF2-40B4-BE49-F238E27FC236}">
                    <a16:creationId xmlns:a16="http://schemas.microsoft.com/office/drawing/2014/main" id="{5E3CC5A2-BA88-9648-886E-F7D35B70E18D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Donut 149">
                <a:extLst>
                  <a:ext uri="{FF2B5EF4-FFF2-40B4-BE49-F238E27FC236}">
                    <a16:creationId xmlns:a16="http://schemas.microsoft.com/office/drawing/2014/main" id="{A51DD40A-C8C2-7F47-A033-1D518EF6C4F7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Donut 150">
                <a:extLst>
                  <a:ext uri="{FF2B5EF4-FFF2-40B4-BE49-F238E27FC236}">
                    <a16:creationId xmlns:a16="http://schemas.microsoft.com/office/drawing/2014/main" id="{8A705066-DA37-4E41-B8A7-BEE81652887E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BB38DD3-8061-D045-8BF8-A1A39D0239C3}"/>
                </a:ext>
              </a:extLst>
            </p:cNvPr>
            <p:cNvGrpSpPr/>
            <p:nvPr/>
          </p:nvGrpSpPr>
          <p:grpSpPr>
            <a:xfrm>
              <a:off x="8841556" y="4495497"/>
              <a:ext cx="547589" cy="685355"/>
              <a:chOff x="1362831" y="2350302"/>
              <a:chExt cx="547589" cy="685355"/>
            </a:xfrm>
          </p:grpSpPr>
          <p:sp>
            <p:nvSpPr>
              <p:cNvPr id="153" name="Donut 152">
                <a:extLst>
                  <a:ext uri="{FF2B5EF4-FFF2-40B4-BE49-F238E27FC236}">
                    <a16:creationId xmlns:a16="http://schemas.microsoft.com/office/drawing/2014/main" id="{35D70523-707A-BB49-83C8-7AF658CB62A9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Donut 153">
                <a:extLst>
                  <a:ext uri="{FF2B5EF4-FFF2-40B4-BE49-F238E27FC236}">
                    <a16:creationId xmlns:a16="http://schemas.microsoft.com/office/drawing/2014/main" id="{6BACD4F7-F073-304C-B581-848A75A21738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Donut 154">
                <a:extLst>
                  <a:ext uri="{FF2B5EF4-FFF2-40B4-BE49-F238E27FC236}">
                    <a16:creationId xmlns:a16="http://schemas.microsoft.com/office/drawing/2014/main" id="{527557A4-CE4C-4D4A-9943-8ACE2EBB2424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Donut 155">
                <a:extLst>
                  <a:ext uri="{FF2B5EF4-FFF2-40B4-BE49-F238E27FC236}">
                    <a16:creationId xmlns:a16="http://schemas.microsoft.com/office/drawing/2014/main" id="{3A689E69-E1FE-6F47-B541-581FF4EF0536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Donut 156">
                <a:extLst>
                  <a:ext uri="{FF2B5EF4-FFF2-40B4-BE49-F238E27FC236}">
                    <a16:creationId xmlns:a16="http://schemas.microsoft.com/office/drawing/2014/main" id="{9AC32A07-C462-4B42-86FE-C33580669127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11A3F6C2-60E3-064C-AF4B-294F001D04C3}"/>
                </a:ext>
              </a:extLst>
            </p:cNvPr>
            <p:cNvGrpSpPr/>
            <p:nvPr/>
          </p:nvGrpSpPr>
          <p:grpSpPr>
            <a:xfrm>
              <a:off x="7348284" y="4495446"/>
              <a:ext cx="547589" cy="685355"/>
              <a:chOff x="1362831" y="2350302"/>
              <a:chExt cx="547589" cy="685355"/>
            </a:xfrm>
          </p:grpSpPr>
          <p:sp>
            <p:nvSpPr>
              <p:cNvPr id="159" name="Donut 158">
                <a:extLst>
                  <a:ext uri="{FF2B5EF4-FFF2-40B4-BE49-F238E27FC236}">
                    <a16:creationId xmlns:a16="http://schemas.microsoft.com/office/drawing/2014/main" id="{E0572829-D068-6E41-BDDD-A9D99A0CDB16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Donut 159">
                <a:extLst>
                  <a:ext uri="{FF2B5EF4-FFF2-40B4-BE49-F238E27FC236}">
                    <a16:creationId xmlns:a16="http://schemas.microsoft.com/office/drawing/2014/main" id="{5F73B6E4-26FD-8A45-AE83-BE9D3F933470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Donut 160">
                <a:extLst>
                  <a:ext uri="{FF2B5EF4-FFF2-40B4-BE49-F238E27FC236}">
                    <a16:creationId xmlns:a16="http://schemas.microsoft.com/office/drawing/2014/main" id="{B3F8EE52-DED0-394E-86F5-14F7F8BB29B5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Donut 161">
                <a:extLst>
                  <a:ext uri="{FF2B5EF4-FFF2-40B4-BE49-F238E27FC236}">
                    <a16:creationId xmlns:a16="http://schemas.microsoft.com/office/drawing/2014/main" id="{F8BE3469-DDB2-7445-84E0-16D49B88B8AC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Donut 162">
                <a:extLst>
                  <a:ext uri="{FF2B5EF4-FFF2-40B4-BE49-F238E27FC236}">
                    <a16:creationId xmlns:a16="http://schemas.microsoft.com/office/drawing/2014/main" id="{1BB72C6E-6FAD-114D-9345-3E4F93D925BA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73F1C00-B4D7-0144-8662-1FF652E398F6}"/>
                </a:ext>
              </a:extLst>
            </p:cNvPr>
            <p:cNvGrpSpPr/>
            <p:nvPr/>
          </p:nvGrpSpPr>
          <p:grpSpPr>
            <a:xfrm>
              <a:off x="5862865" y="4496292"/>
              <a:ext cx="547589" cy="685355"/>
              <a:chOff x="1362831" y="2350302"/>
              <a:chExt cx="547589" cy="685355"/>
            </a:xfrm>
          </p:grpSpPr>
          <p:sp>
            <p:nvSpPr>
              <p:cNvPr id="165" name="Donut 164">
                <a:extLst>
                  <a:ext uri="{FF2B5EF4-FFF2-40B4-BE49-F238E27FC236}">
                    <a16:creationId xmlns:a16="http://schemas.microsoft.com/office/drawing/2014/main" id="{8FA052B8-8EFD-1D47-8411-74565A12FFEF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Donut 165">
                <a:extLst>
                  <a:ext uri="{FF2B5EF4-FFF2-40B4-BE49-F238E27FC236}">
                    <a16:creationId xmlns:a16="http://schemas.microsoft.com/office/drawing/2014/main" id="{E0A76407-8554-F349-991D-6611CAD6A86C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Donut 166">
                <a:extLst>
                  <a:ext uri="{FF2B5EF4-FFF2-40B4-BE49-F238E27FC236}">
                    <a16:creationId xmlns:a16="http://schemas.microsoft.com/office/drawing/2014/main" id="{8E1BCEFF-C851-7442-B108-FEB6F5B86B2B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Donut 167">
                <a:extLst>
                  <a:ext uri="{FF2B5EF4-FFF2-40B4-BE49-F238E27FC236}">
                    <a16:creationId xmlns:a16="http://schemas.microsoft.com/office/drawing/2014/main" id="{8FADF394-C5B3-B943-8918-E38B9AC9C5C6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Donut 168">
                <a:extLst>
                  <a:ext uri="{FF2B5EF4-FFF2-40B4-BE49-F238E27FC236}">
                    <a16:creationId xmlns:a16="http://schemas.microsoft.com/office/drawing/2014/main" id="{6492B94F-6E74-0349-8E19-F7D521CEA1FB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C0123104-C7CB-6742-B289-816BE9E29AE8}"/>
                </a:ext>
              </a:extLst>
            </p:cNvPr>
            <p:cNvGrpSpPr/>
            <p:nvPr/>
          </p:nvGrpSpPr>
          <p:grpSpPr>
            <a:xfrm>
              <a:off x="4354511" y="4490496"/>
              <a:ext cx="547589" cy="685355"/>
              <a:chOff x="1362831" y="2350302"/>
              <a:chExt cx="547589" cy="685355"/>
            </a:xfrm>
          </p:grpSpPr>
          <p:sp>
            <p:nvSpPr>
              <p:cNvPr id="171" name="Donut 170">
                <a:extLst>
                  <a:ext uri="{FF2B5EF4-FFF2-40B4-BE49-F238E27FC236}">
                    <a16:creationId xmlns:a16="http://schemas.microsoft.com/office/drawing/2014/main" id="{4413F820-3F35-C14C-ABC5-6B044D41416D}"/>
                  </a:ext>
                </a:extLst>
              </p:cNvPr>
              <p:cNvSpPr/>
              <p:nvPr/>
            </p:nvSpPr>
            <p:spPr>
              <a:xfrm>
                <a:off x="1648060" y="23503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Donut 171">
                <a:extLst>
                  <a:ext uri="{FF2B5EF4-FFF2-40B4-BE49-F238E27FC236}">
                    <a16:creationId xmlns:a16="http://schemas.microsoft.com/office/drawing/2014/main" id="{501E592D-A14F-564C-895F-A22CDEA1EAC4}"/>
                  </a:ext>
                </a:extLst>
              </p:cNvPr>
              <p:cNvSpPr/>
              <p:nvPr/>
            </p:nvSpPr>
            <p:spPr>
              <a:xfrm>
                <a:off x="1650835" y="248940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Donut 172">
                <a:extLst>
                  <a:ext uri="{FF2B5EF4-FFF2-40B4-BE49-F238E27FC236}">
                    <a16:creationId xmlns:a16="http://schemas.microsoft.com/office/drawing/2014/main" id="{7DACCE00-10C3-AB45-8087-56590EB4E631}"/>
                  </a:ext>
                </a:extLst>
              </p:cNvPr>
              <p:cNvSpPr/>
              <p:nvPr/>
            </p:nvSpPr>
            <p:spPr>
              <a:xfrm>
                <a:off x="1790485" y="262905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Donut 173">
                <a:extLst>
                  <a:ext uri="{FF2B5EF4-FFF2-40B4-BE49-F238E27FC236}">
                    <a16:creationId xmlns:a16="http://schemas.microsoft.com/office/drawing/2014/main" id="{4E610352-7F01-2748-9947-8B1B1F8548EF}"/>
                  </a:ext>
                </a:extLst>
              </p:cNvPr>
              <p:cNvSpPr/>
              <p:nvPr/>
            </p:nvSpPr>
            <p:spPr>
              <a:xfrm>
                <a:off x="1362831" y="2631422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Donut 174">
                <a:extLst>
                  <a:ext uri="{FF2B5EF4-FFF2-40B4-BE49-F238E27FC236}">
                    <a16:creationId xmlns:a16="http://schemas.microsoft.com/office/drawing/2014/main" id="{70CE88E7-2178-9844-9BD3-90500A6FFE19}"/>
                  </a:ext>
                </a:extLst>
              </p:cNvPr>
              <p:cNvSpPr/>
              <p:nvPr/>
            </p:nvSpPr>
            <p:spPr>
              <a:xfrm>
                <a:off x="1788978" y="2911586"/>
                <a:ext cx="119935" cy="124071"/>
              </a:xfrm>
              <a:prstGeom prst="donut">
                <a:avLst/>
              </a:prstGeom>
              <a:solidFill>
                <a:srgbClr val="FF0000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A5155A-B8A3-024F-84F5-59164FABDEC6}"/>
              </a:ext>
            </a:extLst>
          </p:cNvPr>
          <p:cNvSpPr/>
          <p:nvPr/>
        </p:nvSpPr>
        <p:spPr>
          <a:xfrm>
            <a:off x="1551110" y="1542708"/>
            <a:ext cx="2336826" cy="2969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itle 1">
            <a:extLst>
              <a:ext uri="{FF2B5EF4-FFF2-40B4-BE49-F238E27FC236}">
                <a16:creationId xmlns:a16="http://schemas.microsoft.com/office/drawing/2014/main" id="{129C6752-311B-0248-A754-1DF95267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256"/>
            <a:ext cx="12192000" cy="887599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Example...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D3A30CF-E685-A84B-A106-D34032335BFA}"/>
              </a:ext>
            </a:extLst>
          </p:cNvPr>
          <p:cNvGrpSpPr/>
          <p:nvPr/>
        </p:nvGrpSpPr>
        <p:grpSpPr>
          <a:xfrm>
            <a:off x="261447" y="4701716"/>
            <a:ext cx="3052797" cy="1987504"/>
            <a:chOff x="606915" y="4798095"/>
            <a:chExt cx="3052797" cy="1987504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F5584DA2-1EB1-EE42-B2F3-D41F62C692B6}"/>
                </a:ext>
              </a:extLst>
            </p:cNvPr>
            <p:cNvGrpSpPr/>
            <p:nvPr/>
          </p:nvGrpSpPr>
          <p:grpSpPr>
            <a:xfrm>
              <a:off x="780196" y="4798095"/>
              <a:ext cx="2424480" cy="1722646"/>
              <a:chOff x="780196" y="4798095"/>
              <a:chExt cx="2424480" cy="1722646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6FE1E4E0-83C9-0642-A515-7D70759FAEE0}"/>
                  </a:ext>
                </a:extLst>
              </p:cNvPr>
              <p:cNvGrpSpPr/>
              <p:nvPr/>
            </p:nvGrpSpPr>
            <p:grpSpPr>
              <a:xfrm>
                <a:off x="1086465" y="4798095"/>
                <a:ext cx="2118211" cy="1722646"/>
                <a:chOff x="528632" y="4685386"/>
                <a:chExt cx="2666301" cy="1894911"/>
              </a:xfrm>
            </p:grpSpPr>
            <p:sp>
              <p:nvSpPr>
                <p:cNvPr id="191" name="Up Arrow 190">
                  <a:extLst>
                    <a:ext uri="{FF2B5EF4-FFF2-40B4-BE49-F238E27FC236}">
                      <a16:creationId xmlns:a16="http://schemas.microsoft.com/office/drawing/2014/main" id="{B2FEDEED-D835-8B42-A54F-BB3BCD2B4C1A}"/>
                    </a:ext>
                  </a:extLst>
                </p:cNvPr>
                <p:cNvSpPr/>
                <p:nvPr/>
              </p:nvSpPr>
              <p:spPr>
                <a:xfrm>
                  <a:off x="528632" y="4685386"/>
                  <a:ext cx="29135" cy="1894911"/>
                </a:xfrm>
                <a:prstGeom prst="up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ight Arrow 191">
                  <a:extLst>
                    <a:ext uri="{FF2B5EF4-FFF2-40B4-BE49-F238E27FC236}">
                      <a16:creationId xmlns:a16="http://schemas.microsoft.com/office/drawing/2014/main" id="{51FE41BB-94BE-1E41-8D61-0F1FF6A3001E}"/>
                    </a:ext>
                  </a:extLst>
                </p:cNvPr>
                <p:cNvSpPr/>
                <p:nvPr/>
              </p:nvSpPr>
              <p:spPr>
                <a:xfrm>
                  <a:off x="543200" y="6545050"/>
                  <a:ext cx="2651733" cy="32262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DAE96E26-0938-B04F-83B0-8D36F65CB994}"/>
                  </a:ext>
                </a:extLst>
              </p:cNvPr>
              <p:cNvSpPr txBox="1"/>
              <p:nvPr/>
            </p:nvSpPr>
            <p:spPr>
              <a:xfrm rot="16200000">
                <a:off x="384718" y="5571329"/>
                <a:ext cx="111412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i="1" dirty="0"/>
                  <a:t>Power</a:t>
                </a:r>
              </a:p>
            </p:txBody>
          </p:sp>
        </p:grp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0E636D3-6B00-A44B-97D8-167D1317EEDE}"/>
                </a:ext>
              </a:extLst>
            </p:cNvPr>
            <p:cNvSpPr txBox="1"/>
            <p:nvPr/>
          </p:nvSpPr>
          <p:spPr>
            <a:xfrm>
              <a:off x="606915" y="6462434"/>
              <a:ext cx="305279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i="1" dirty="0"/>
                <a:t>MD Progression rate (dB/y)</a:t>
              </a:r>
            </a:p>
          </p:txBody>
        </p:sp>
      </p:grp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0388DEEC-E907-6043-9178-202C28AFE7D5}"/>
              </a:ext>
            </a:extLst>
          </p:cNvPr>
          <p:cNvCxnSpPr/>
          <p:nvPr/>
        </p:nvCxnSpPr>
        <p:spPr>
          <a:xfrm flipV="1">
            <a:off x="818393" y="4805062"/>
            <a:ext cx="1671674" cy="1379423"/>
          </a:xfrm>
          <a:prstGeom prst="curvedConnector3">
            <a:avLst>
              <a:gd name="adj1" fmla="val 447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urved Connector 134">
            <a:extLst>
              <a:ext uri="{FF2B5EF4-FFF2-40B4-BE49-F238E27FC236}">
                <a16:creationId xmlns:a16="http://schemas.microsoft.com/office/drawing/2014/main" id="{DBC642FD-883E-3446-B7B8-4979432FBE8F}"/>
              </a:ext>
            </a:extLst>
          </p:cNvPr>
          <p:cNvCxnSpPr/>
          <p:nvPr/>
        </p:nvCxnSpPr>
        <p:spPr>
          <a:xfrm flipV="1">
            <a:off x="812223" y="4805061"/>
            <a:ext cx="1671674" cy="1379423"/>
          </a:xfrm>
          <a:prstGeom prst="curvedConnector3">
            <a:avLst>
              <a:gd name="adj1" fmla="val 350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27E5C8B-8515-794B-AF2F-FCFD1D575BFB}"/>
              </a:ext>
            </a:extLst>
          </p:cNvPr>
          <p:cNvGrpSpPr/>
          <p:nvPr/>
        </p:nvGrpSpPr>
        <p:grpSpPr>
          <a:xfrm>
            <a:off x="805376" y="4728860"/>
            <a:ext cx="1711348" cy="1531823"/>
            <a:chOff x="3745338" y="5944154"/>
            <a:chExt cx="1711348" cy="1531823"/>
          </a:xfrm>
        </p:grpSpPr>
        <p:cxnSp>
          <p:nvCxnSpPr>
            <p:cNvPr id="178" name="Curved Connector 177">
              <a:extLst>
                <a:ext uri="{FF2B5EF4-FFF2-40B4-BE49-F238E27FC236}">
                  <a16:creationId xmlns:a16="http://schemas.microsoft.com/office/drawing/2014/main" id="{E540B235-DB1D-A146-8D0E-EBEBB3C5EA4D}"/>
                </a:ext>
              </a:extLst>
            </p:cNvPr>
            <p:cNvCxnSpPr/>
            <p:nvPr/>
          </p:nvCxnSpPr>
          <p:spPr>
            <a:xfrm flipV="1">
              <a:off x="3763244" y="6042125"/>
              <a:ext cx="1671674" cy="1379423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urved Connector 178">
              <a:extLst>
                <a:ext uri="{FF2B5EF4-FFF2-40B4-BE49-F238E27FC236}">
                  <a16:creationId xmlns:a16="http://schemas.microsoft.com/office/drawing/2014/main" id="{225B9CE7-62C9-0542-BD7A-729BE4CEB195}"/>
                </a:ext>
              </a:extLst>
            </p:cNvPr>
            <p:cNvCxnSpPr/>
            <p:nvPr/>
          </p:nvCxnSpPr>
          <p:spPr>
            <a:xfrm flipV="1">
              <a:off x="3763243" y="5944154"/>
              <a:ext cx="1671674" cy="1379423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urved Connector 179">
              <a:extLst>
                <a:ext uri="{FF2B5EF4-FFF2-40B4-BE49-F238E27FC236}">
                  <a16:creationId xmlns:a16="http://schemas.microsoft.com/office/drawing/2014/main" id="{2D96779E-EE15-7445-92B2-AD66DD114192}"/>
                </a:ext>
              </a:extLst>
            </p:cNvPr>
            <p:cNvCxnSpPr/>
            <p:nvPr/>
          </p:nvCxnSpPr>
          <p:spPr>
            <a:xfrm flipV="1">
              <a:off x="3745339" y="5997398"/>
              <a:ext cx="1671674" cy="1379423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urved Connector 180">
              <a:extLst>
                <a:ext uri="{FF2B5EF4-FFF2-40B4-BE49-F238E27FC236}">
                  <a16:creationId xmlns:a16="http://schemas.microsoft.com/office/drawing/2014/main" id="{EEA65A6F-282B-1C4C-9215-15E47E1B165C}"/>
                </a:ext>
              </a:extLst>
            </p:cNvPr>
            <p:cNvCxnSpPr/>
            <p:nvPr/>
          </p:nvCxnSpPr>
          <p:spPr>
            <a:xfrm flipV="1">
              <a:off x="3745338" y="6064637"/>
              <a:ext cx="1671674" cy="1379423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urved Connector 181">
              <a:extLst>
                <a:ext uri="{FF2B5EF4-FFF2-40B4-BE49-F238E27FC236}">
                  <a16:creationId xmlns:a16="http://schemas.microsoft.com/office/drawing/2014/main" id="{573D14E1-EDB9-6D45-B5AA-89D3B253B9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0431" y="6105297"/>
              <a:ext cx="1646581" cy="1261881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urved Connector 182">
              <a:extLst>
                <a:ext uri="{FF2B5EF4-FFF2-40B4-BE49-F238E27FC236}">
                  <a16:creationId xmlns:a16="http://schemas.microsoft.com/office/drawing/2014/main" id="{BE51F0C8-3E9A-8B46-B571-484CAB37BBF8}"/>
                </a:ext>
              </a:extLst>
            </p:cNvPr>
            <p:cNvCxnSpPr/>
            <p:nvPr/>
          </p:nvCxnSpPr>
          <p:spPr>
            <a:xfrm flipV="1">
              <a:off x="3874153" y="5987406"/>
              <a:ext cx="1519704" cy="1379423"/>
            </a:xfrm>
            <a:prstGeom prst="curvedConnector3">
              <a:avLst>
                <a:gd name="adj1" fmla="val 3632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urved Connector 183">
              <a:extLst>
                <a:ext uri="{FF2B5EF4-FFF2-40B4-BE49-F238E27FC236}">
                  <a16:creationId xmlns:a16="http://schemas.microsoft.com/office/drawing/2014/main" id="{A9DBCCA0-6847-124A-A67C-9C6A399BECB7}"/>
                </a:ext>
              </a:extLst>
            </p:cNvPr>
            <p:cNvCxnSpPr/>
            <p:nvPr/>
          </p:nvCxnSpPr>
          <p:spPr>
            <a:xfrm flipV="1">
              <a:off x="3774126" y="6096554"/>
              <a:ext cx="1671674" cy="1379423"/>
            </a:xfrm>
            <a:prstGeom prst="curvedConnector3">
              <a:avLst>
                <a:gd name="adj1" fmla="val 3502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urved Connector 184">
              <a:extLst>
                <a:ext uri="{FF2B5EF4-FFF2-40B4-BE49-F238E27FC236}">
                  <a16:creationId xmlns:a16="http://schemas.microsoft.com/office/drawing/2014/main" id="{7823DDBC-875B-7649-A46F-63DB78109C24}"/>
                </a:ext>
              </a:extLst>
            </p:cNvPr>
            <p:cNvCxnSpPr/>
            <p:nvPr/>
          </p:nvCxnSpPr>
          <p:spPr>
            <a:xfrm flipV="1">
              <a:off x="3785012" y="6009469"/>
              <a:ext cx="1671674" cy="1379423"/>
            </a:xfrm>
            <a:prstGeom prst="curvedConnector3">
              <a:avLst>
                <a:gd name="adj1" fmla="val 4348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urved Connector 193">
              <a:extLst>
                <a:ext uri="{FF2B5EF4-FFF2-40B4-BE49-F238E27FC236}">
                  <a16:creationId xmlns:a16="http://schemas.microsoft.com/office/drawing/2014/main" id="{26CE5E48-38D8-7743-89E6-918A1A9AF0B0}"/>
                </a:ext>
              </a:extLst>
            </p:cNvPr>
            <p:cNvCxnSpPr/>
            <p:nvPr/>
          </p:nvCxnSpPr>
          <p:spPr>
            <a:xfrm flipV="1">
              <a:off x="3763239" y="6020352"/>
              <a:ext cx="1671674" cy="1379423"/>
            </a:xfrm>
            <a:prstGeom prst="curvedConnector3">
              <a:avLst>
                <a:gd name="adj1" fmla="val 6237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7040F-3557-7248-A3E3-CAA45226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3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0162 L 0.02253 -0.0194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0.01133 0.04005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-0.02317 0.0217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9" y="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4A4C5E-AFE6-8449-B46C-AF141426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3064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7000" dirty="0"/>
              <a:t>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91B52A-6B40-6D40-A325-5A7BF3E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07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693561-35FD-6D4F-8794-D28EA360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3440" y="6356350"/>
            <a:ext cx="3017520" cy="365125"/>
          </a:xfrm>
        </p:spPr>
        <p:txBody>
          <a:bodyPr/>
          <a:lstStyle/>
          <a:p>
            <a:fld id="{21E6ED39-0E16-B845-BC7A-50EA657A0D02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461F5-FFF5-944F-8CF3-F4666B842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031" y="27819"/>
            <a:ext cx="7404100" cy="6551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B01C0C-A1CB-5A43-9009-063C68F40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031" y="27819"/>
            <a:ext cx="7404100" cy="6551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910018-E422-CD45-B3FF-2F9CF9D78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4031" y="27819"/>
            <a:ext cx="7404100" cy="6551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561FE8-2C72-5F4E-9575-3B3324896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4031" y="27819"/>
            <a:ext cx="7404100" cy="65519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D7ECE9-0035-5048-9BFB-817A2548E594}"/>
              </a:ext>
            </a:extLst>
          </p:cNvPr>
          <p:cNvSpPr txBox="1"/>
          <p:nvPr/>
        </p:nvSpPr>
        <p:spPr>
          <a:xfrm>
            <a:off x="9315798" y="779929"/>
            <a:ext cx="267438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>
                <a:solidFill>
                  <a:schemeClr val="accent1">
                    <a:lumMod val="75000"/>
                  </a:schemeClr>
                </a:solidFill>
              </a:rPr>
              <a:t>Higher power!</a:t>
            </a:r>
          </a:p>
        </p:txBody>
      </p:sp>
    </p:spTree>
    <p:extLst>
      <p:ext uri="{BB962C8B-B14F-4D97-AF65-F5344CB8AC3E}">
        <p14:creationId xmlns:p14="http://schemas.microsoft.com/office/powerpoint/2010/main" val="28153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4" grpId="2"/>
      <p:bldP spid="14" grpId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688B8F-7B81-F247-99B2-A9D1D7D7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19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D7B946-14B2-7549-941A-51D8B680E016}"/>
              </a:ext>
            </a:extLst>
          </p:cNvPr>
          <p:cNvGrpSpPr/>
          <p:nvPr/>
        </p:nvGrpSpPr>
        <p:grpSpPr>
          <a:xfrm>
            <a:off x="840229" y="222164"/>
            <a:ext cx="10563248" cy="6234545"/>
            <a:chOff x="840229" y="222164"/>
            <a:chExt cx="10563248" cy="62345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436E64A-2D2C-354F-8BD2-1C45E60BB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229" y="222164"/>
              <a:ext cx="5195455" cy="623454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AF5F40-E05D-4644-A9AA-7E716FF06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8022" y="222164"/>
              <a:ext cx="5195455" cy="623454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248D68-FDC6-F942-ABA7-D2F211A79232}"/>
                </a:ext>
              </a:extLst>
            </p:cNvPr>
            <p:cNvSpPr/>
            <p:nvPr/>
          </p:nvSpPr>
          <p:spPr>
            <a:xfrm>
              <a:off x="5207620" y="1159727"/>
              <a:ext cx="591014" cy="167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B28BCC-6E3B-8040-B91A-AA0E82387DEC}"/>
                </a:ext>
              </a:extLst>
            </p:cNvPr>
            <p:cNvSpPr/>
            <p:nvPr/>
          </p:nvSpPr>
          <p:spPr>
            <a:xfrm>
              <a:off x="10601093" y="1187605"/>
              <a:ext cx="591014" cy="167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9B457E3-D48E-DC45-BB65-2AC27259A011}"/>
              </a:ext>
            </a:extLst>
          </p:cNvPr>
          <p:cNvSpPr txBox="1"/>
          <p:nvPr/>
        </p:nvSpPr>
        <p:spPr>
          <a:xfrm>
            <a:off x="4769515" y="949078"/>
            <a:ext cx="13827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Px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FE98D-CDCA-8940-A40B-3305FAA174C6}"/>
              </a:ext>
            </a:extLst>
          </p:cNvPr>
          <p:cNvSpPr txBox="1"/>
          <p:nvPr/>
        </p:nvSpPr>
        <p:spPr>
          <a:xfrm>
            <a:off x="10148458" y="949078"/>
            <a:ext cx="13827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accent5">
                    <a:lumMod val="75000"/>
                  </a:schemeClr>
                </a:solidFill>
              </a:rPr>
              <a:t>Px 25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36F252-0FD3-C546-ACC0-10513C759C00}"/>
              </a:ext>
            </a:extLst>
          </p:cNvPr>
          <p:cNvGrpSpPr/>
          <p:nvPr/>
        </p:nvGrpSpPr>
        <p:grpSpPr>
          <a:xfrm>
            <a:off x="1035912" y="922928"/>
            <a:ext cx="7923101" cy="1484840"/>
            <a:chOff x="1035912" y="922928"/>
            <a:chExt cx="7923101" cy="14848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8F2D60-728C-FB44-9344-7BEE315FD31A}"/>
                </a:ext>
              </a:extLst>
            </p:cNvPr>
            <p:cNvSpPr/>
            <p:nvPr/>
          </p:nvSpPr>
          <p:spPr>
            <a:xfrm>
              <a:off x="1035912" y="922928"/>
              <a:ext cx="2578278" cy="14848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DC498-AF78-B445-8226-42DEB675C0E3}"/>
                </a:ext>
              </a:extLst>
            </p:cNvPr>
            <p:cNvSpPr/>
            <p:nvPr/>
          </p:nvSpPr>
          <p:spPr>
            <a:xfrm>
              <a:off x="6380735" y="922928"/>
              <a:ext cx="2578278" cy="14848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701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roup 305">
            <a:extLst>
              <a:ext uri="{FF2B5EF4-FFF2-40B4-BE49-F238E27FC236}">
                <a16:creationId xmlns:a16="http://schemas.microsoft.com/office/drawing/2014/main" id="{D204A2FF-0BD6-B84E-ACF9-F2EED3650382}"/>
              </a:ext>
            </a:extLst>
          </p:cNvPr>
          <p:cNvGrpSpPr/>
          <p:nvPr/>
        </p:nvGrpSpPr>
        <p:grpSpPr>
          <a:xfrm rot="1578197">
            <a:off x="931197" y="2438949"/>
            <a:ext cx="10747843" cy="2315277"/>
            <a:chOff x="1002991" y="2809715"/>
            <a:chExt cx="10747843" cy="2315277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7DA862C5-A873-DC46-8D28-0559CF49154A}"/>
                </a:ext>
              </a:extLst>
            </p:cNvPr>
            <p:cNvGrpSpPr/>
            <p:nvPr/>
          </p:nvGrpSpPr>
          <p:grpSpPr>
            <a:xfrm>
              <a:off x="2271864" y="3248867"/>
              <a:ext cx="918199" cy="1497303"/>
              <a:chOff x="2860110" y="830938"/>
              <a:chExt cx="918199" cy="1497303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F6C2A63-8633-DB4E-9AEF-74934E911A8F}"/>
                  </a:ext>
                </a:extLst>
              </p:cNvPr>
              <p:cNvSpPr txBox="1"/>
              <p:nvPr/>
            </p:nvSpPr>
            <p:spPr>
              <a:xfrm>
                <a:off x="2923994" y="1048968"/>
                <a:ext cx="272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634EB7B4-34D3-964D-972A-69985D584823}"/>
                  </a:ext>
                </a:extLst>
              </p:cNvPr>
              <p:cNvGrpSpPr/>
              <p:nvPr/>
            </p:nvGrpSpPr>
            <p:grpSpPr>
              <a:xfrm>
                <a:off x="2860110" y="830938"/>
                <a:ext cx="918199" cy="1497303"/>
                <a:chOff x="2668470" y="894438"/>
                <a:chExt cx="918199" cy="1497303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48ECF48-DBD3-6C44-8577-B6059DC83D42}"/>
                    </a:ext>
                  </a:extLst>
                </p:cNvPr>
                <p:cNvSpPr txBox="1"/>
                <p:nvPr/>
              </p:nvSpPr>
              <p:spPr>
                <a:xfrm>
                  <a:off x="2829773" y="913934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581C6C6-D613-FE45-B0AE-1D92CDD4A88A}"/>
                    </a:ext>
                  </a:extLst>
                </p:cNvPr>
                <p:cNvSpPr txBox="1"/>
                <p:nvPr/>
              </p:nvSpPr>
              <p:spPr>
                <a:xfrm>
                  <a:off x="3070044" y="896691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A663C49-82E1-E743-B0A8-B20BBDDD4699}"/>
                    </a:ext>
                  </a:extLst>
                </p:cNvPr>
                <p:cNvSpPr txBox="1"/>
                <p:nvPr/>
              </p:nvSpPr>
              <p:spPr>
                <a:xfrm>
                  <a:off x="3173230" y="894438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7715AD4-D124-7B41-853F-0E9ACB7614EA}"/>
                    </a:ext>
                  </a:extLst>
                </p:cNvPr>
                <p:cNvSpPr txBox="1"/>
                <p:nvPr/>
              </p:nvSpPr>
              <p:spPr>
                <a:xfrm>
                  <a:off x="3314471" y="940720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0209ED7-2D7A-D043-A63E-ADD9166DF033}"/>
                    </a:ext>
                  </a:extLst>
                </p:cNvPr>
                <p:cNvSpPr txBox="1"/>
                <p:nvPr/>
              </p:nvSpPr>
              <p:spPr>
                <a:xfrm>
                  <a:off x="2668470" y="1274437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EA527A5D-D350-6142-822F-5A362ED254DB}"/>
                    </a:ext>
                  </a:extLst>
                </p:cNvPr>
                <p:cNvSpPr txBox="1"/>
                <p:nvPr/>
              </p:nvSpPr>
              <p:spPr>
                <a:xfrm>
                  <a:off x="2725491" y="1514568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F76A604-D74A-F84A-8E3B-CA67315E6CFA}"/>
                    </a:ext>
                  </a:extLst>
                </p:cNvPr>
                <p:cNvSpPr txBox="1"/>
                <p:nvPr/>
              </p:nvSpPr>
              <p:spPr>
                <a:xfrm>
                  <a:off x="2695283" y="1717673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E55E9CCD-99F0-9945-8515-EB70BBBB6996}"/>
                    </a:ext>
                  </a:extLst>
                </p:cNvPr>
                <p:cNvSpPr txBox="1"/>
                <p:nvPr/>
              </p:nvSpPr>
              <p:spPr>
                <a:xfrm>
                  <a:off x="2695283" y="1930076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</p:grp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24E114E4-4D39-C141-AA86-0EEA1DDF64A7}"/>
                </a:ext>
              </a:extLst>
            </p:cNvPr>
            <p:cNvGrpSpPr/>
            <p:nvPr/>
          </p:nvGrpSpPr>
          <p:grpSpPr>
            <a:xfrm>
              <a:off x="1002991" y="2809715"/>
              <a:ext cx="1177477" cy="1963223"/>
              <a:chOff x="-23075" y="2485141"/>
              <a:chExt cx="1177477" cy="196322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60EAD54-EFFA-A049-9870-F717E8629959}"/>
                  </a:ext>
                </a:extLst>
              </p:cNvPr>
              <p:cNvGrpSpPr/>
              <p:nvPr/>
            </p:nvGrpSpPr>
            <p:grpSpPr>
              <a:xfrm>
                <a:off x="-23075" y="2485141"/>
                <a:ext cx="376321" cy="1963223"/>
                <a:chOff x="7102414" y="1825924"/>
                <a:chExt cx="582286" cy="2613046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A5EA85-1EDD-3148-8284-31F500FD0FF1}"/>
                    </a:ext>
                  </a:extLst>
                </p:cNvPr>
                <p:cNvSpPr txBox="1"/>
                <p:nvPr/>
              </p:nvSpPr>
              <p:spPr>
                <a:xfrm>
                  <a:off x="7102414" y="1825924"/>
                  <a:ext cx="465827" cy="942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4A0CDA0-8BFF-B147-9FFB-15D3127C71F0}"/>
                    </a:ext>
                  </a:extLst>
                </p:cNvPr>
                <p:cNvSpPr txBox="1"/>
                <p:nvPr/>
              </p:nvSpPr>
              <p:spPr>
                <a:xfrm>
                  <a:off x="7115836" y="2237119"/>
                  <a:ext cx="465827" cy="942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7C0AB6F-786D-8941-94CA-7325466430B7}"/>
                    </a:ext>
                  </a:extLst>
                </p:cNvPr>
                <p:cNvSpPr txBox="1"/>
                <p:nvPr/>
              </p:nvSpPr>
              <p:spPr>
                <a:xfrm>
                  <a:off x="7218874" y="2735888"/>
                  <a:ext cx="465826" cy="942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E545FAA-F1D9-024E-BFCC-997F509A2410}"/>
                    </a:ext>
                  </a:extLst>
                </p:cNvPr>
                <p:cNvSpPr txBox="1"/>
                <p:nvPr/>
              </p:nvSpPr>
              <p:spPr>
                <a:xfrm>
                  <a:off x="7158968" y="3099427"/>
                  <a:ext cx="465827" cy="942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277CF90-AF3D-6547-B3F3-AFFBA7A0F873}"/>
                    </a:ext>
                  </a:extLst>
                </p:cNvPr>
                <p:cNvSpPr txBox="1"/>
                <p:nvPr/>
              </p:nvSpPr>
              <p:spPr>
                <a:xfrm>
                  <a:off x="7121150" y="3496775"/>
                  <a:ext cx="465826" cy="9421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A966C2B-54BF-B44C-9141-FF707F5ACCEF}"/>
                  </a:ext>
                </a:extLst>
              </p:cNvPr>
              <p:cNvSpPr txBox="1"/>
              <p:nvPr/>
            </p:nvSpPr>
            <p:spPr>
              <a:xfrm>
                <a:off x="205058" y="2508996"/>
                <a:ext cx="301056" cy="55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87A3F92-1E98-534A-BDC2-0ABBCCC59DED}"/>
                  </a:ext>
                </a:extLst>
              </p:cNvPr>
              <p:cNvSpPr txBox="1"/>
              <p:nvPr/>
            </p:nvSpPr>
            <p:spPr>
              <a:xfrm>
                <a:off x="400619" y="2531117"/>
                <a:ext cx="301056" cy="55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FAA3C6-7D38-254D-8E1F-540AABD3A82B}"/>
                  </a:ext>
                </a:extLst>
              </p:cNvPr>
              <p:cNvSpPr txBox="1"/>
              <p:nvPr/>
            </p:nvSpPr>
            <p:spPr>
              <a:xfrm>
                <a:off x="491978" y="2497841"/>
                <a:ext cx="301056" cy="55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A6A709A-7B76-794C-BD0D-B316DB8C7F8B}"/>
                  </a:ext>
                </a:extLst>
              </p:cNvPr>
              <p:cNvSpPr txBox="1"/>
              <p:nvPr/>
            </p:nvSpPr>
            <p:spPr>
              <a:xfrm>
                <a:off x="648385" y="2510541"/>
                <a:ext cx="301056" cy="55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CC449401-9C99-4C46-BFB2-BDFB6448E28E}"/>
                  </a:ext>
                </a:extLst>
              </p:cNvPr>
              <p:cNvGrpSpPr/>
              <p:nvPr/>
            </p:nvGrpSpPr>
            <p:grpSpPr>
              <a:xfrm>
                <a:off x="767199" y="2637006"/>
                <a:ext cx="387203" cy="774848"/>
                <a:chOff x="2281570" y="2899702"/>
                <a:chExt cx="387203" cy="1097493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639712C-C334-4B46-8BA8-2C0B6E188262}"/>
                    </a:ext>
                  </a:extLst>
                </p:cNvPr>
                <p:cNvSpPr txBox="1"/>
                <p:nvPr/>
              </p:nvSpPr>
              <p:spPr>
                <a:xfrm>
                  <a:off x="2372929" y="2899702"/>
                  <a:ext cx="161679" cy="457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grpSp>
              <p:nvGrpSpPr>
                <p:cNvPr id="168" name="Group 167">
                  <a:extLst>
                    <a:ext uri="{FF2B5EF4-FFF2-40B4-BE49-F238E27FC236}">
                      <a16:creationId xmlns:a16="http://schemas.microsoft.com/office/drawing/2014/main" id="{FE0BEE20-9365-2242-ABF7-8DD0B17141C3}"/>
                    </a:ext>
                  </a:extLst>
                </p:cNvPr>
                <p:cNvGrpSpPr/>
                <p:nvPr/>
              </p:nvGrpSpPr>
              <p:grpSpPr>
                <a:xfrm>
                  <a:off x="2281570" y="3062731"/>
                  <a:ext cx="387203" cy="934464"/>
                  <a:chOff x="2024676" y="3001639"/>
                  <a:chExt cx="387203" cy="934464"/>
                </a:xfrm>
              </p:grpSpPr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AE39FE9F-29F3-B842-A0DD-4D59250D759A}"/>
                      </a:ext>
                    </a:extLst>
                  </p:cNvPr>
                  <p:cNvSpPr txBox="1"/>
                  <p:nvPr/>
                </p:nvSpPr>
                <p:spPr>
                  <a:xfrm>
                    <a:off x="2109670" y="3001639"/>
                    <a:ext cx="270589" cy="457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o</a:t>
                    </a:r>
                  </a:p>
                </p:txBody>
              </p:sp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D19EDD43-3B02-F741-B022-E86EC0A32285}"/>
                      </a:ext>
                    </a:extLst>
                  </p:cNvPr>
                  <p:cNvSpPr txBox="1"/>
                  <p:nvPr/>
                </p:nvSpPr>
                <p:spPr>
                  <a:xfrm>
                    <a:off x="2141290" y="3211177"/>
                    <a:ext cx="270589" cy="457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i</a:t>
                    </a:r>
                  </a:p>
                </p:txBody>
              </p:sp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8BA31D45-F8CB-F54D-8727-7FF35120FC59}"/>
                      </a:ext>
                    </a:extLst>
                  </p:cNvPr>
                  <p:cNvSpPr txBox="1"/>
                  <p:nvPr/>
                </p:nvSpPr>
                <p:spPr>
                  <a:xfrm>
                    <a:off x="2126749" y="3393883"/>
                    <a:ext cx="270589" cy="457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s</a:t>
                    </a:r>
                  </a:p>
                </p:txBody>
              </p:sp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C587F4B3-8B34-F44B-9AC7-AEEB4D632B71}"/>
                      </a:ext>
                    </a:extLst>
                  </p:cNvPr>
                  <p:cNvSpPr txBox="1"/>
                  <p:nvPr/>
                </p:nvSpPr>
                <p:spPr>
                  <a:xfrm>
                    <a:off x="2024676" y="3478373"/>
                    <a:ext cx="270589" cy="457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e</a:t>
                    </a:r>
                  </a:p>
                </p:txBody>
              </p:sp>
            </p:grp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39F6ED5C-E4CE-214D-8DA7-329D03C62DF8}"/>
                  </a:ext>
                </a:extLst>
              </p:cNvPr>
              <p:cNvGrpSpPr/>
              <p:nvPr/>
            </p:nvGrpSpPr>
            <p:grpSpPr>
              <a:xfrm>
                <a:off x="238931" y="3025901"/>
                <a:ext cx="681561" cy="474938"/>
                <a:chOff x="2103629" y="3277701"/>
                <a:chExt cx="681561" cy="474938"/>
              </a:xfrm>
            </p:grpSpPr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0A8C5F72-7B72-974B-BA28-E2A06BAD02C9}"/>
                    </a:ext>
                  </a:extLst>
                </p:cNvPr>
                <p:cNvSpPr txBox="1"/>
                <p:nvPr/>
              </p:nvSpPr>
              <p:spPr>
                <a:xfrm>
                  <a:off x="2103629" y="3277701"/>
                  <a:ext cx="301056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3A4CB814-79F8-9C48-B3DC-EDB8C4228597}"/>
                    </a:ext>
                  </a:extLst>
                </p:cNvPr>
                <p:cNvSpPr txBox="1"/>
                <p:nvPr/>
              </p:nvSpPr>
              <p:spPr>
                <a:xfrm>
                  <a:off x="2259497" y="3277701"/>
                  <a:ext cx="301056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913B6940-819D-1746-81A1-B738D1727338}"/>
                    </a:ext>
                  </a:extLst>
                </p:cNvPr>
                <p:cNvSpPr txBox="1"/>
                <p:nvPr/>
              </p:nvSpPr>
              <p:spPr>
                <a:xfrm>
                  <a:off x="2416384" y="3306363"/>
                  <a:ext cx="301056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5D7D3C6D-208E-1642-B0C9-82863681BBD7}"/>
                    </a:ext>
                  </a:extLst>
                </p:cNvPr>
                <p:cNvSpPr txBox="1"/>
                <p:nvPr/>
              </p:nvSpPr>
              <p:spPr>
                <a:xfrm>
                  <a:off x="2484134" y="3292032"/>
                  <a:ext cx="301056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DD90139A-5FD5-5141-8673-D1275A6D8AB3}"/>
                </a:ext>
              </a:extLst>
            </p:cNvPr>
            <p:cNvGrpSpPr/>
            <p:nvPr/>
          </p:nvGrpSpPr>
          <p:grpSpPr>
            <a:xfrm>
              <a:off x="3236875" y="3764219"/>
              <a:ext cx="782183" cy="971099"/>
              <a:chOff x="3461573" y="3748271"/>
              <a:chExt cx="782183" cy="97109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8CF2A74-D3AE-8D40-B5B5-AED6F5375F58}"/>
                  </a:ext>
                </a:extLst>
              </p:cNvPr>
              <p:cNvSpPr txBox="1"/>
              <p:nvPr/>
            </p:nvSpPr>
            <p:spPr>
              <a:xfrm>
                <a:off x="3461573" y="3978418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8B13E84-E33E-7E47-85DD-EB04692A4606}"/>
                  </a:ext>
                </a:extLst>
              </p:cNvPr>
              <p:cNvSpPr txBox="1"/>
              <p:nvPr/>
            </p:nvSpPr>
            <p:spPr>
              <a:xfrm>
                <a:off x="3537395" y="3783322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B112B5B-2CD0-694D-8363-EB604DE7113F}"/>
                  </a:ext>
                </a:extLst>
              </p:cNvPr>
              <p:cNvSpPr txBox="1"/>
              <p:nvPr/>
            </p:nvSpPr>
            <p:spPr>
              <a:xfrm>
                <a:off x="3768591" y="3748271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A143373-175F-6041-A609-C847AEF9CE6A}"/>
                  </a:ext>
                </a:extLst>
              </p:cNvPr>
              <p:cNvSpPr txBox="1"/>
              <p:nvPr/>
            </p:nvSpPr>
            <p:spPr>
              <a:xfrm>
                <a:off x="3857908" y="3774561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F783B96-9006-7A42-937E-BCBA40E98093}"/>
                  </a:ext>
                </a:extLst>
              </p:cNvPr>
              <p:cNvSpPr txBox="1"/>
              <p:nvPr/>
            </p:nvSpPr>
            <p:spPr>
              <a:xfrm>
                <a:off x="3973167" y="3925537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F5394CE3-69C4-3841-9C01-0A5A4383E088}"/>
                  </a:ext>
                </a:extLst>
              </p:cNvPr>
              <p:cNvSpPr txBox="1"/>
              <p:nvPr/>
            </p:nvSpPr>
            <p:spPr>
              <a:xfrm>
                <a:off x="3812706" y="4165372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4C0D4E09-346E-264F-8134-01643C9CF3F3}"/>
                  </a:ext>
                </a:extLst>
              </p:cNvPr>
              <p:cNvSpPr txBox="1"/>
              <p:nvPr/>
            </p:nvSpPr>
            <p:spPr>
              <a:xfrm>
                <a:off x="3604838" y="4153340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0A34A74-621D-5849-8DFD-1125F739F2AC}"/>
                  </a:ext>
                </a:extLst>
              </p:cNvPr>
              <p:cNvSpPr txBox="1"/>
              <p:nvPr/>
            </p:nvSpPr>
            <p:spPr>
              <a:xfrm>
                <a:off x="3906363" y="4116198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653F64A-6130-1143-9886-F61E8E4E7B80}"/>
                </a:ext>
              </a:extLst>
            </p:cNvPr>
            <p:cNvGrpSpPr/>
            <p:nvPr/>
          </p:nvGrpSpPr>
          <p:grpSpPr>
            <a:xfrm>
              <a:off x="4276775" y="3838575"/>
              <a:ext cx="704934" cy="1286417"/>
              <a:chOff x="3803518" y="4006332"/>
              <a:chExt cx="704934" cy="1286417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4C59CE1B-1971-DE48-8BD3-93207CCA5AA7}"/>
                  </a:ext>
                </a:extLst>
              </p:cNvPr>
              <p:cNvGrpSpPr/>
              <p:nvPr/>
            </p:nvGrpSpPr>
            <p:grpSpPr>
              <a:xfrm>
                <a:off x="3803518" y="4006332"/>
                <a:ext cx="648450" cy="887921"/>
                <a:chOff x="3461573" y="3748271"/>
                <a:chExt cx="782183" cy="974381"/>
              </a:xfrm>
            </p:grpSpPr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4790D113-0A0E-3B40-A59B-8F85E111E75E}"/>
                    </a:ext>
                  </a:extLst>
                </p:cNvPr>
                <p:cNvSpPr txBox="1"/>
                <p:nvPr/>
              </p:nvSpPr>
              <p:spPr>
                <a:xfrm>
                  <a:off x="3461573" y="3978418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AEAE199A-8A45-D348-AC86-19C7273EA920}"/>
                    </a:ext>
                  </a:extLst>
                </p:cNvPr>
                <p:cNvSpPr txBox="1"/>
                <p:nvPr/>
              </p:nvSpPr>
              <p:spPr>
                <a:xfrm>
                  <a:off x="3537395" y="3783322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BD92A7B4-9120-6640-9231-659FB33B7B75}"/>
                    </a:ext>
                  </a:extLst>
                </p:cNvPr>
                <p:cNvSpPr txBox="1"/>
                <p:nvPr/>
              </p:nvSpPr>
              <p:spPr>
                <a:xfrm>
                  <a:off x="3768591" y="3748271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DBD9DB13-A68F-B743-ABE4-A92953B2DC26}"/>
                    </a:ext>
                  </a:extLst>
                </p:cNvPr>
                <p:cNvSpPr txBox="1"/>
                <p:nvPr/>
              </p:nvSpPr>
              <p:spPr>
                <a:xfrm>
                  <a:off x="3857908" y="3774561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20519D7B-CC73-AB41-A84D-5820D654E174}"/>
                    </a:ext>
                  </a:extLst>
                </p:cNvPr>
                <p:cNvSpPr txBox="1"/>
                <p:nvPr/>
              </p:nvSpPr>
              <p:spPr>
                <a:xfrm>
                  <a:off x="3973167" y="3925537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189EF0C4-958E-0047-85C0-E3B1A1DBD111}"/>
                    </a:ext>
                  </a:extLst>
                </p:cNvPr>
                <p:cNvSpPr txBox="1"/>
                <p:nvPr/>
              </p:nvSpPr>
              <p:spPr>
                <a:xfrm>
                  <a:off x="3812706" y="4165372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18049B8A-5514-1741-8283-B4D28EAD8E5B}"/>
                    </a:ext>
                  </a:extLst>
                </p:cNvPr>
                <p:cNvSpPr txBox="1"/>
                <p:nvPr/>
              </p:nvSpPr>
              <p:spPr>
                <a:xfrm>
                  <a:off x="3604838" y="4153340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10625A66-E228-5D48-A82D-A61A078C4D06}"/>
                    </a:ext>
                  </a:extLst>
                </p:cNvPr>
                <p:cNvSpPr txBox="1"/>
                <p:nvPr/>
              </p:nvSpPr>
              <p:spPr>
                <a:xfrm>
                  <a:off x="3919711" y="4122872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EF16D44-3C80-6643-BB5D-FA27178D41B5}"/>
                  </a:ext>
                </a:extLst>
              </p:cNvPr>
              <p:cNvSpPr txBox="1"/>
              <p:nvPr/>
            </p:nvSpPr>
            <p:spPr>
              <a:xfrm>
                <a:off x="4235397" y="4496634"/>
                <a:ext cx="270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9F712FD-4095-E54B-997F-06EA83D43C3B}"/>
                  </a:ext>
                </a:extLst>
              </p:cNvPr>
              <p:cNvSpPr txBox="1"/>
              <p:nvPr/>
            </p:nvSpPr>
            <p:spPr>
              <a:xfrm>
                <a:off x="4237863" y="4660520"/>
                <a:ext cx="270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9ECEFCA6-64B6-CA47-A383-12FA5E0B5CC3}"/>
                  </a:ext>
                </a:extLst>
              </p:cNvPr>
              <p:cNvSpPr txBox="1"/>
              <p:nvPr/>
            </p:nvSpPr>
            <p:spPr>
              <a:xfrm rot="1092309">
                <a:off x="4201540" y="4815695"/>
                <a:ext cx="27058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40B94270-DE61-2E46-AB99-9D4F38FE4050}"/>
                  </a:ext>
                </a:extLst>
              </p:cNvPr>
              <p:cNvSpPr txBox="1"/>
              <p:nvPr/>
            </p:nvSpPr>
            <p:spPr>
              <a:xfrm>
                <a:off x="4058333" y="4766399"/>
                <a:ext cx="27058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83F64F6D-C07D-7041-82E2-EE295F4F4C38}"/>
                  </a:ext>
                </a:extLst>
              </p:cNvPr>
              <p:cNvSpPr txBox="1"/>
              <p:nvPr/>
            </p:nvSpPr>
            <p:spPr>
              <a:xfrm>
                <a:off x="3879891" y="4775098"/>
                <a:ext cx="27058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E116266D-5F7F-5240-BFEA-A78003C0ED46}"/>
                </a:ext>
              </a:extLst>
            </p:cNvPr>
            <p:cNvGrpSpPr/>
            <p:nvPr/>
          </p:nvGrpSpPr>
          <p:grpSpPr>
            <a:xfrm>
              <a:off x="5185359" y="3241872"/>
              <a:ext cx="918199" cy="1497303"/>
              <a:chOff x="2860110" y="830938"/>
              <a:chExt cx="918199" cy="1497303"/>
            </a:xfrm>
          </p:grpSpPr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CF57549-EE80-7D4F-90E4-7902819EE8D8}"/>
                  </a:ext>
                </a:extLst>
              </p:cNvPr>
              <p:cNvSpPr txBox="1"/>
              <p:nvPr/>
            </p:nvSpPr>
            <p:spPr>
              <a:xfrm>
                <a:off x="2923994" y="1048968"/>
                <a:ext cx="272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44404616-312D-7440-B9C2-4AE041C7A609}"/>
                  </a:ext>
                </a:extLst>
              </p:cNvPr>
              <p:cNvGrpSpPr/>
              <p:nvPr/>
            </p:nvGrpSpPr>
            <p:grpSpPr>
              <a:xfrm>
                <a:off x="2860110" y="830938"/>
                <a:ext cx="918199" cy="1497303"/>
                <a:chOff x="2668470" y="894438"/>
                <a:chExt cx="918199" cy="1497303"/>
              </a:xfrm>
            </p:grpSpPr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CC780D8D-B7AF-A341-977A-E3383B28917B}"/>
                    </a:ext>
                  </a:extLst>
                </p:cNvPr>
                <p:cNvSpPr txBox="1"/>
                <p:nvPr/>
              </p:nvSpPr>
              <p:spPr>
                <a:xfrm>
                  <a:off x="2829773" y="913934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ECD45331-647C-6341-9714-69B7E6D96DA5}"/>
                    </a:ext>
                  </a:extLst>
                </p:cNvPr>
                <p:cNvSpPr txBox="1"/>
                <p:nvPr/>
              </p:nvSpPr>
              <p:spPr>
                <a:xfrm>
                  <a:off x="3070044" y="896691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7819CACC-D380-844E-BA79-8A840FC95F76}"/>
                    </a:ext>
                  </a:extLst>
                </p:cNvPr>
                <p:cNvSpPr txBox="1"/>
                <p:nvPr/>
              </p:nvSpPr>
              <p:spPr>
                <a:xfrm>
                  <a:off x="3173230" y="894438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57F2FE20-9249-EC43-8767-605A0A924432}"/>
                    </a:ext>
                  </a:extLst>
                </p:cNvPr>
                <p:cNvSpPr txBox="1"/>
                <p:nvPr/>
              </p:nvSpPr>
              <p:spPr>
                <a:xfrm>
                  <a:off x="3314471" y="940720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8B2E814B-E311-8B42-B395-80FC87F74E61}"/>
                    </a:ext>
                  </a:extLst>
                </p:cNvPr>
                <p:cNvSpPr txBox="1"/>
                <p:nvPr/>
              </p:nvSpPr>
              <p:spPr>
                <a:xfrm>
                  <a:off x="2668470" y="1274437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E83F2507-D089-D642-B85F-860CE014F3A5}"/>
                    </a:ext>
                  </a:extLst>
                </p:cNvPr>
                <p:cNvSpPr txBox="1"/>
                <p:nvPr/>
              </p:nvSpPr>
              <p:spPr>
                <a:xfrm>
                  <a:off x="2725491" y="1514568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4F80F6A9-D65A-E44B-9E3F-D9AC7F4A181B}"/>
                    </a:ext>
                  </a:extLst>
                </p:cNvPr>
                <p:cNvSpPr txBox="1"/>
                <p:nvPr/>
              </p:nvSpPr>
              <p:spPr>
                <a:xfrm>
                  <a:off x="2695283" y="1717673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866EECB1-142A-DD49-A48C-141FF6B52551}"/>
                    </a:ext>
                  </a:extLst>
                </p:cNvPr>
                <p:cNvSpPr txBox="1"/>
                <p:nvPr/>
              </p:nvSpPr>
              <p:spPr>
                <a:xfrm>
                  <a:off x="2695283" y="1930076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</p:grp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D2A973CA-F7F4-FF4A-A42F-0FB34A65B791}"/>
                </a:ext>
              </a:extLst>
            </p:cNvPr>
            <p:cNvGrpSpPr/>
            <p:nvPr/>
          </p:nvGrpSpPr>
          <p:grpSpPr>
            <a:xfrm>
              <a:off x="6217119" y="3356397"/>
              <a:ext cx="862433" cy="1321823"/>
              <a:chOff x="5826975" y="3433735"/>
              <a:chExt cx="862433" cy="1321823"/>
            </a:xfrm>
          </p:grpSpPr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F4AB900D-7203-BB4C-ACDD-2C7A19965B6C}"/>
                  </a:ext>
                </a:extLst>
              </p:cNvPr>
              <p:cNvGrpSpPr/>
              <p:nvPr/>
            </p:nvGrpSpPr>
            <p:grpSpPr>
              <a:xfrm>
                <a:off x="5834939" y="3433735"/>
                <a:ext cx="604427" cy="876784"/>
                <a:chOff x="3461573" y="3748271"/>
                <a:chExt cx="782183" cy="991205"/>
              </a:xfrm>
            </p:grpSpPr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38BA7AEC-0E9C-AE45-907C-8CFA34C25D2F}"/>
                    </a:ext>
                  </a:extLst>
                </p:cNvPr>
                <p:cNvSpPr txBox="1"/>
                <p:nvPr/>
              </p:nvSpPr>
              <p:spPr>
                <a:xfrm>
                  <a:off x="3461573" y="3978418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3ED7DDE5-D1CE-0C48-AE7D-D6695F572F8E}"/>
                    </a:ext>
                  </a:extLst>
                </p:cNvPr>
                <p:cNvSpPr txBox="1"/>
                <p:nvPr/>
              </p:nvSpPr>
              <p:spPr>
                <a:xfrm>
                  <a:off x="3537395" y="3783322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49B8DC6F-1540-F046-945B-A020742EBE81}"/>
                    </a:ext>
                  </a:extLst>
                </p:cNvPr>
                <p:cNvSpPr txBox="1"/>
                <p:nvPr/>
              </p:nvSpPr>
              <p:spPr>
                <a:xfrm>
                  <a:off x="3768591" y="3748271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5C2AFA17-2A02-5F40-863B-D725E5C8EFAA}"/>
                    </a:ext>
                  </a:extLst>
                </p:cNvPr>
                <p:cNvSpPr txBox="1"/>
                <p:nvPr/>
              </p:nvSpPr>
              <p:spPr>
                <a:xfrm>
                  <a:off x="3857908" y="3774561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74EDB724-9D02-8D40-82A4-607385F43710}"/>
                    </a:ext>
                  </a:extLst>
                </p:cNvPr>
                <p:cNvSpPr txBox="1"/>
                <p:nvPr/>
              </p:nvSpPr>
              <p:spPr>
                <a:xfrm>
                  <a:off x="3973167" y="3925537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95415C54-295C-FC4B-A7F6-4467685CFFB8}"/>
                    </a:ext>
                  </a:extLst>
                </p:cNvPr>
                <p:cNvSpPr txBox="1"/>
                <p:nvPr/>
              </p:nvSpPr>
              <p:spPr>
                <a:xfrm>
                  <a:off x="3812706" y="4165372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01621ABF-0853-E04A-AE8A-2E49CB1A74B6}"/>
                    </a:ext>
                  </a:extLst>
                </p:cNvPr>
                <p:cNvSpPr txBox="1"/>
                <p:nvPr/>
              </p:nvSpPr>
              <p:spPr>
                <a:xfrm>
                  <a:off x="3604838" y="4153340"/>
                  <a:ext cx="270589" cy="574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1144D356-4459-E24B-A094-0AF158559F57}"/>
                    </a:ext>
                  </a:extLst>
                </p:cNvPr>
                <p:cNvSpPr txBox="1"/>
                <p:nvPr/>
              </p:nvSpPr>
              <p:spPr>
                <a:xfrm>
                  <a:off x="3906363" y="4116198"/>
                  <a:ext cx="270589" cy="574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</p:grp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8831423D-8605-394C-BB22-DCF6A40276E4}"/>
                  </a:ext>
                </a:extLst>
              </p:cNvPr>
              <p:cNvSpPr txBox="1"/>
              <p:nvPr/>
            </p:nvSpPr>
            <p:spPr>
              <a:xfrm>
                <a:off x="5826975" y="3921235"/>
                <a:ext cx="2064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  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6D2893B5-8321-A64A-9659-018CF2702BE9}"/>
                  </a:ext>
                </a:extLst>
              </p:cNvPr>
              <p:cNvSpPr txBox="1"/>
              <p:nvPr/>
            </p:nvSpPr>
            <p:spPr>
              <a:xfrm>
                <a:off x="5848002" y="4127450"/>
                <a:ext cx="2064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  </a:t>
                </a: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90E9F75D-79C3-2242-8C74-3883DC0905F0}"/>
                  </a:ext>
                </a:extLst>
              </p:cNvPr>
              <p:cNvSpPr txBox="1"/>
              <p:nvPr/>
            </p:nvSpPr>
            <p:spPr>
              <a:xfrm rot="17227907">
                <a:off x="6068497" y="4291803"/>
                <a:ext cx="288967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dirty="0">
                    <a:solidFill>
                      <a:schemeClr val="bg1">
                        <a:lumMod val="75000"/>
                      </a:schemeClr>
                    </a:solidFill>
                  </a:rPr>
                  <a:t>i  </a:t>
                </a: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7181D170-82A7-AA40-9DCA-F769EE8226C8}"/>
                  </a:ext>
                </a:extLst>
              </p:cNvPr>
              <p:cNvSpPr txBox="1"/>
              <p:nvPr/>
            </p:nvSpPr>
            <p:spPr>
              <a:xfrm>
                <a:off x="6142417" y="4190530"/>
                <a:ext cx="2064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  </a:t>
                </a: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BC591A8F-4848-1545-820F-AC9DF1D4AD4C}"/>
                  </a:ext>
                </a:extLst>
              </p:cNvPr>
              <p:cNvSpPr txBox="1"/>
              <p:nvPr/>
            </p:nvSpPr>
            <p:spPr>
              <a:xfrm>
                <a:off x="6274446" y="4201560"/>
                <a:ext cx="4149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  </a:t>
                </a: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7795E5E1-7985-5640-963A-ED7AAD40C784}"/>
                </a:ext>
              </a:extLst>
            </p:cNvPr>
            <p:cNvGrpSpPr/>
            <p:nvPr/>
          </p:nvGrpSpPr>
          <p:grpSpPr>
            <a:xfrm>
              <a:off x="7132635" y="3190620"/>
              <a:ext cx="817988" cy="1454087"/>
              <a:chOff x="7921547" y="2614605"/>
              <a:chExt cx="817988" cy="1454087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70C100F-77BB-F142-8F35-A61F3F0B6659}"/>
                  </a:ext>
                </a:extLst>
              </p:cNvPr>
              <p:cNvSpPr txBox="1"/>
              <p:nvPr/>
            </p:nvSpPr>
            <p:spPr>
              <a:xfrm>
                <a:off x="8444511" y="2632496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4D26891-00AE-2E4C-BA1E-7EE96671D64E}"/>
                  </a:ext>
                </a:extLst>
              </p:cNvPr>
              <p:cNvSpPr txBox="1"/>
              <p:nvPr/>
            </p:nvSpPr>
            <p:spPr>
              <a:xfrm>
                <a:off x="8265022" y="2614605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6423A890-77D6-AF48-A6E8-C78C56606D99}"/>
                  </a:ext>
                </a:extLst>
              </p:cNvPr>
              <p:cNvSpPr txBox="1"/>
              <p:nvPr/>
            </p:nvSpPr>
            <p:spPr>
              <a:xfrm rot="20542105">
                <a:off x="8153866" y="2669211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4A4CFA5E-AF8A-9746-9AF4-2BF58C690BFA}"/>
                  </a:ext>
                </a:extLst>
              </p:cNvPr>
              <p:cNvSpPr txBox="1"/>
              <p:nvPr/>
            </p:nvSpPr>
            <p:spPr>
              <a:xfrm rot="20601439">
                <a:off x="8030479" y="2765267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8A1C4D24-560C-2448-B321-77724B044868}"/>
                  </a:ext>
                </a:extLst>
              </p:cNvPr>
              <p:cNvSpPr txBox="1"/>
              <p:nvPr/>
            </p:nvSpPr>
            <p:spPr>
              <a:xfrm>
                <a:off x="8167668" y="2904800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577824AC-FF5F-D642-AD8E-C033419A61AA}"/>
                  </a:ext>
                </a:extLst>
              </p:cNvPr>
              <p:cNvSpPr txBox="1"/>
              <p:nvPr/>
            </p:nvSpPr>
            <p:spPr>
              <a:xfrm>
                <a:off x="8348585" y="2989405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7F87C243-361D-B641-B5E7-8F1D03A43F87}"/>
                  </a:ext>
                </a:extLst>
              </p:cNvPr>
              <p:cNvSpPr txBox="1"/>
              <p:nvPr/>
            </p:nvSpPr>
            <p:spPr>
              <a:xfrm rot="848815">
                <a:off x="8500402" y="3072604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D009EECB-90C7-DA42-859B-D5042902DD3B}"/>
                  </a:ext>
                </a:extLst>
              </p:cNvPr>
              <p:cNvSpPr txBox="1"/>
              <p:nvPr/>
            </p:nvSpPr>
            <p:spPr>
              <a:xfrm>
                <a:off x="8444584" y="3279711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9E61C6F9-4ABC-6342-9CAF-AF292625DB03}"/>
                  </a:ext>
                </a:extLst>
              </p:cNvPr>
              <p:cNvSpPr txBox="1"/>
              <p:nvPr/>
            </p:nvSpPr>
            <p:spPr>
              <a:xfrm rot="830876">
                <a:off x="8458944" y="3487300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1C626DC8-8011-B94A-B69F-F7260AD2E0FC}"/>
                  </a:ext>
                </a:extLst>
              </p:cNvPr>
              <p:cNvSpPr txBox="1"/>
              <p:nvPr/>
            </p:nvSpPr>
            <p:spPr>
              <a:xfrm>
                <a:off x="8265020" y="3501299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6A87DC92-A04D-3C42-B4B5-E20DDDD372C2}"/>
                  </a:ext>
                </a:extLst>
              </p:cNvPr>
              <p:cNvSpPr txBox="1"/>
              <p:nvPr/>
            </p:nvSpPr>
            <p:spPr>
              <a:xfrm>
                <a:off x="8196806" y="3514694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05942DFC-1EFC-5849-B345-DD2CD781EB81}"/>
                  </a:ext>
                </a:extLst>
              </p:cNvPr>
              <p:cNvSpPr txBox="1"/>
              <p:nvPr/>
            </p:nvSpPr>
            <p:spPr>
              <a:xfrm>
                <a:off x="8056587" y="3500839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855C951C-25D1-AC4D-BD70-17BFCAAA196C}"/>
                  </a:ext>
                </a:extLst>
              </p:cNvPr>
              <p:cNvSpPr txBox="1"/>
              <p:nvPr/>
            </p:nvSpPr>
            <p:spPr>
              <a:xfrm>
                <a:off x="7921547" y="3474813"/>
                <a:ext cx="23913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54350FF-B942-5747-A34C-109E9EBF3834}"/>
                </a:ext>
              </a:extLst>
            </p:cNvPr>
            <p:cNvGrpSpPr/>
            <p:nvPr/>
          </p:nvGrpSpPr>
          <p:grpSpPr>
            <a:xfrm>
              <a:off x="8147072" y="3224133"/>
              <a:ext cx="817988" cy="1454087"/>
              <a:chOff x="7921547" y="2614605"/>
              <a:chExt cx="817988" cy="1454087"/>
            </a:xfrm>
          </p:grpSpPr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CA3549E4-4EB0-3247-BFB7-CC68640CC48D}"/>
                  </a:ext>
                </a:extLst>
              </p:cNvPr>
              <p:cNvSpPr txBox="1"/>
              <p:nvPr/>
            </p:nvSpPr>
            <p:spPr>
              <a:xfrm>
                <a:off x="8444511" y="2632496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209425CD-7AE6-B040-916F-AF76BE85D2EB}"/>
                  </a:ext>
                </a:extLst>
              </p:cNvPr>
              <p:cNvSpPr txBox="1"/>
              <p:nvPr/>
            </p:nvSpPr>
            <p:spPr>
              <a:xfrm>
                <a:off x="8265022" y="2614605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BEE4BCDD-58AF-4240-85EA-D3B15B4CED94}"/>
                  </a:ext>
                </a:extLst>
              </p:cNvPr>
              <p:cNvSpPr txBox="1"/>
              <p:nvPr/>
            </p:nvSpPr>
            <p:spPr>
              <a:xfrm rot="20542105">
                <a:off x="8153866" y="2669211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6B4A99A-53A8-6C45-88E0-5537FA3391D7}"/>
                  </a:ext>
                </a:extLst>
              </p:cNvPr>
              <p:cNvSpPr txBox="1"/>
              <p:nvPr/>
            </p:nvSpPr>
            <p:spPr>
              <a:xfrm rot="20601439">
                <a:off x="8030479" y="2765267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6C129E20-49C5-7A46-86B0-DBAB6875BD5B}"/>
                  </a:ext>
                </a:extLst>
              </p:cNvPr>
              <p:cNvSpPr txBox="1"/>
              <p:nvPr/>
            </p:nvSpPr>
            <p:spPr>
              <a:xfrm>
                <a:off x="8167668" y="2904800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B29DE67-F306-DB49-B2A3-D22E9527FE23}"/>
                  </a:ext>
                </a:extLst>
              </p:cNvPr>
              <p:cNvSpPr txBox="1"/>
              <p:nvPr/>
            </p:nvSpPr>
            <p:spPr>
              <a:xfrm>
                <a:off x="8348585" y="2989405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26491AA0-4800-6247-A596-93045D34693C}"/>
                  </a:ext>
                </a:extLst>
              </p:cNvPr>
              <p:cNvSpPr txBox="1"/>
              <p:nvPr/>
            </p:nvSpPr>
            <p:spPr>
              <a:xfrm rot="848815">
                <a:off x="8500402" y="3072604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BE3F14C9-5A7D-7F41-8E45-0588FEF37EBE}"/>
                  </a:ext>
                </a:extLst>
              </p:cNvPr>
              <p:cNvSpPr txBox="1"/>
              <p:nvPr/>
            </p:nvSpPr>
            <p:spPr>
              <a:xfrm>
                <a:off x="8444584" y="3279711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545635DC-F7D1-0D4E-A8E1-CA0EF7E76727}"/>
                  </a:ext>
                </a:extLst>
              </p:cNvPr>
              <p:cNvSpPr txBox="1"/>
              <p:nvPr/>
            </p:nvSpPr>
            <p:spPr>
              <a:xfrm rot="830876">
                <a:off x="8458944" y="3487300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C1D0521D-73B0-2C40-B3F2-651954A99F37}"/>
                  </a:ext>
                </a:extLst>
              </p:cNvPr>
              <p:cNvSpPr txBox="1"/>
              <p:nvPr/>
            </p:nvSpPr>
            <p:spPr>
              <a:xfrm>
                <a:off x="8265020" y="3501299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BE17444E-0481-BE41-9711-565ADB221B9C}"/>
                  </a:ext>
                </a:extLst>
              </p:cNvPr>
              <p:cNvSpPr txBox="1"/>
              <p:nvPr/>
            </p:nvSpPr>
            <p:spPr>
              <a:xfrm>
                <a:off x="8196806" y="3514694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CDF60E78-3446-1D4A-A461-7C4B0E8D35A3}"/>
                  </a:ext>
                </a:extLst>
              </p:cNvPr>
              <p:cNvSpPr txBox="1"/>
              <p:nvPr/>
            </p:nvSpPr>
            <p:spPr>
              <a:xfrm>
                <a:off x="8056587" y="3500839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8DFAABE1-423C-8447-878B-E3AD7804CB93}"/>
                  </a:ext>
                </a:extLst>
              </p:cNvPr>
              <p:cNvSpPr txBox="1"/>
              <p:nvPr/>
            </p:nvSpPr>
            <p:spPr>
              <a:xfrm>
                <a:off x="7921547" y="3474813"/>
                <a:ext cx="23913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98DE84BF-52D7-134B-A85F-F960EC11229C}"/>
                </a:ext>
              </a:extLst>
            </p:cNvPr>
            <p:cNvGrpSpPr/>
            <p:nvPr/>
          </p:nvGrpSpPr>
          <p:grpSpPr>
            <a:xfrm>
              <a:off x="9239545" y="2980369"/>
              <a:ext cx="296228" cy="1728479"/>
              <a:chOff x="7968350" y="2923307"/>
              <a:chExt cx="296228" cy="1728479"/>
            </a:xfrm>
          </p:grpSpPr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5B35AC1A-730F-BF4B-B39B-F7EBDBECBE10}"/>
                  </a:ext>
                </a:extLst>
              </p:cNvPr>
              <p:cNvSpPr txBox="1"/>
              <p:nvPr/>
            </p:nvSpPr>
            <p:spPr>
              <a:xfrm>
                <a:off x="8014417" y="2923307"/>
                <a:ext cx="2391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A17BA9F6-DE2D-284F-957A-604D371E4327}"/>
                  </a:ext>
                </a:extLst>
              </p:cNvPr>
              <p:cNvGrpSpPr/>
              <p:nvPr/>
            </p:nvGrpSpPr>
            <p:grpSpPr>
              <a:xfrm>
                <a:off x="7968350" y="3207209"/>
                <a:ext cx="296228" cy="1444577"/>
                <a:chOff x="8662995" y="3453821"/>
                <a:chExt cx="296228" cy="1444577"/>
              </a:xfrm>
            </p:grpSpPr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E2938ACB-4267-4A46-B947-BC20C2527136}"/>
                    </a:ext>
                  </a:extLst>
                </p:cNvPr>
                <p:cNvSpPr txBox="1"/>
                <p:nvPr/>
              </p:nvSpPr>
              <p:spPr>
                <a:xfrm>
                  <a:off x="8662995" y="3453821"/>
                  <a:ext cx="239133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4591EFB3-1731-B248-BF07-756911855D25}"/>
                    </a:ext>
                  </a:extLst>
                </p:cNvPr>
                <p:cNvSpPr txBox="1"/>
                <p:nvPr/>
              </p:nvSpPr>
              <p:spPr>
                <a:xfrm>
                  <a:off x="8720090" y="3772524"/>
                  <a:ext cx="239133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F994E9E4-BDAF-F246-A18C-0A73E70E81CA}"/>
                    </a:ext>
                  </a:extLst>
                </p:cNvPr>
                <p:cNvSpPr txBox="1"/>
                <p:nvPr/>
              </p:nvSpPr>
              <p:spPr>
                <a:xfrm>
                  <a:off x="8691236" y="4024720"/>
                  <a:ext cx="239133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4B8A0CF0-1706-8C46-A784-856ED90C4FAB}"/>
                    </a:ext>
                  </a:extLst>
                </p:cNvPr>
                <p:cNvSpPr txBox="1"/>
                <p:nvPr/>
              </p:nvSpPr>
              <p:spPr>
                <a:xfrm>
                  <a:off x="8667593" y="4267456"/>
                  <a:ext cx="239133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</p:grp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CECAF317-1F73-2146-BAD2-88EAB21C62B2}"/>
                </a:ext>
              </a:extLst>
            </p:cNvPr>
            <p:cNvGrpSpPr/>
            <p:nvPr/>
          </p:nvGrpSpPr>
          <p:grpSpPr>
            <a:xfrm>
              <a:off x="9781805" y="3682214"/>
              <a:ext cx="782183" cy="971099"/>
              <a:chOff x="3461573" y="3748271"/>
              <a:chExt cx="782183" cy="971099"/>
            </a:xfrm>
          </p:grpSpPr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3E06CBB2-A5C0-A54B-B177-4864B9988A74}"/>
                  </a:ext>
                </a:extLst>
              </p:cNvPr>
              <p:cNvSpPr txBox="1"/>
              <p:nvPr/>
            </p:nvSpPr>
            <p:spPr>
              <a:xfrm>
                <a:off x="3461573" y="3978418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054A5320-1AB1-E04F-8818-5EB7BA09BE47}"/>
                  </a:ext>
                </a:extLst>
              </p:cNvPr>
              <p:cNvSpPr txBox="1"/>
              <p:nvPr/>
            </p:nvSpPr>
            <p:spPr>
              <a:xfrm>
                <a:off x="3537395" y="3783322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B81F75C-477E-9841-8555-5DE076608B55}"/>
                  </a:ext>
                </a:extLst>
              </p:cNvPr>
              <p:cNvSpPr txBox="1"/>
              <p:nvPr/>
            </p:nvSpPr>
            <p:spPr>
              <a:xfrm>
                <a:off x="3768591" y="3748271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BF30323D-E646-794B-A567-524A7CB98223}"/>
                  </a:ext>
                </a:extLst>
              </p:cNvPr>
              <p:cNvSpPr txBox="1"/>
              <p:nvPr/>
            </p:nvSpPr>
            <p:spPr>
              <a:xfrm>
                <a:off x="3857908" y="3774561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6FB05F23-5CD1-7E4A-8DA5-E979CB2FCAFA}"/>
                  </a:ext>
                </a:extLst>
              </p:cNvPr>
              <p:cNvSpPr txBox="1"/>
              <p:nvPr/>
            </p:nvSpPr>
            <p:spPr>
              <a:xfrm>
                <a:off x="3973167" y="3925537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96D7004-D921-FD43-8C7F-17153FF3A60F}"/>
                  </a:ext>
                </a:extLst>
              </p:cNvPr>
              <p:cNvSpPr txBox="1"/>
              <p:nvPr/>
            </p:nvSpPr>
            <p:spPr>
              <a:xfrm>
                <a:off x="3812706" y="4165372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891885F-C9CE-7A45-A031-4EEF7F41B791}"/>
                  </a:ext>
                </a:extLst>
              </p:cNvPr>
              <p:cNvSpPr txBox="1"/>
              <p:nvPr/>
            </p:nvSpPr>
            <p:spPr>
              <a:xfrm>
                <a:off x="3604838" y="4153340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AC78DA7-03EB-E24F-95BA-C7ADC1CFC920}"/>
                  </a:ext>
                </a:extLst>
              </p:cNvPr>
              <p:cNvSpPr txBox="1"/>
              <p:nvPr/>
            </p:nvSpPr>
            <p:spPr>
              <a:xfrm>
                <a:off x="3906363" y="4116198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AAE6AC2B-A0E8-924F-B5FD-168A60674DAA}"/>
                </a:ext>
              </a:extLst>
            </p:cNvPr>
            <p:cNvGrpSpPr/>
            <p:nvPr/>
          </p:nvGrpSpPr>
          <p:grpSpPr>
            <a:xfrm>
              <a:off x="10831487" y="3265165"/>
              <a:ext cx="919347" cy="1393351"/>
              <a:chOff x="10050487" y="3355101"/>
              <a:chExt cx="919347" cy="1393351"/>
            </a:xfrm>
          </p:grpSpPr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E594FBA4-D5E9-CA43-9BA3-B2B9C1087C95}"/>
                  </a:ext>
                </a:extLst>
              </p:cNvPr>
              <p:cNvGrpSpPr/>
              <p:nvPr/>
            </p:nvGrpSpPr>
            <p:grpSpPr>
              <a:xfrm>
                <a:off x="10050487" y="3449922"/>
                <a:ext cx="471711" cy="1292351"/>
                <a:chOff x="10050487" y="3449922"/>
                <a:chExt cx="471711" cy="1292351"/>
              </a:xfrm>
            </p:grpSpPr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1FAB88E2-1834-474B-B799-134AFC18A86F}"/>
                    </a:ext>
                  </a:extLst>
                </p:cNvPr>
                <p:cNvSpPr txBox="1"/>
                <p:nvPr/>
              </p:nvSpPr>
              <p:spPr>
                <a:xfrm>
                  <a:off x="10102578" y="3805374"/>
                  <a:ext cx="4086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77D2BF6A-229A-F245-8A55-5456B61F29B8}"/>
                    </a:ext>
                  </a:extLst>
                </p:cNvPr>
                <p:cNvGrpSpPr/>
                <p:nvPr/>
              </p:nvGrpSpPr>
              <p:grpSpPr>
                <a:xfrm>
                  <a:off x="10050487" y="3449922"/>
                  <a:ext cx="471711" cy="1292351"/>
                  <a:chOff x="9640605" y="3443736"/>
                  <a:chExt cx="471711" cy="1292351"/>
                </a:xfrm>
              </p:grpSpPr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5194318F-523E-1E41-8FF6-70AAD4227A11}"/>
                      </a:ext>
                    </a:extLst>
                  </p:cNvPr>
                  <p:cNvSpPr txBox="1"/>
                  <p:nvPr/>
                </p:nvSpPr>
                <p:spPr>
                  <a:xfrm>
                    <a:off x="9680506" y="4005991"/>
                    <a:ext cx="40863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s</a:t>
                    </a:r>
                  </a:p>
                </p:txBody>
              </p:sp>
              <p:grpSp>
                <p:nvGrpSpPr>
                  <p:cNvPr id="279" name="Group 278">
                    <a:extLst>
                      <a:ext uri="{FF2B5EF4-FFF2-40B4-BE49-F238E27FC236}">
                        <a16:creationId xmlns:a16="http://schemas.microsoft.com/office/drawing/2014/main" id="{FE21A063-CFD2-5F49-9E7F-228E4EC1A58D}"/>
                      </a:ext>
                    </a:extLst>
                  </p:cNvPr>
                  <p:cNvGrpSpPr/>
                  <p:nvPr/>
                </p:nvGrpSpPr>
                <p:grpSpPr>
                  <a:xfrm>
                    <a:off x="9640605" y="3443736"/>
                    <a:ext cx="471711" cy="1292351"/>
                    <a:chOff x="9640605" y="3443736"/>
                    <a:chExt cx="471711" cy="1292351"/>
                  </a:xfrm>
                </p:grpSpPr>
                <p:sp>
                  <p:nvSpPr>
                    <p:cNvPr id="273" name="TextBox 272">
                      <a:extLst>
                        <a:ext uri="{FF2B5EF4-FFF2-40B4-BE49-F238E27FC236}">
                          <a16:creationId xmlns:a16="http://schemas.microsoft.com/office/drawing/2014/main" id="{A7517F7E-74DC-BF4C-AB94-F5BD146C58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03682" y="3443736"/>
                      <a:ext cx="40863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</a:t>
                      </a:r>
                    </a:p>
                  </p:txBody>
                </p:sp>
                <p:sp>
                  <p:nvSpPr>
                    <p:cNvPr id="275" name="TextBox 274">
                      <a:extLst>
                        <a:ext uri="{FF2B5EF4-FFF2-40B4-BE49-F238E27FC236}">
                          <a16:creationId xmlns:a16="http://schemas.microsoft.com/office/drawing/2014/main" id="{6EFECB44-C51D-DD47-ABC6-0FE8D7E0A6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40605" y="3544858"/>
                      <a:ext cx="40863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278" name="TextBox 277">
                      <a:extLst>
                        <a:ext uri="{FF2B5EF4-FFF2-40B4-BE49-F238E27FC236}">
                          <a16:creationId xmlns:a16="http://schemas.microsoft.com/office/drawing/2014/main" id="{B0EE2AA4-EEEE-DF42-8F19-9ADACA45B7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5428" y="4212867"/>
                      <a:ext cx="40863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</a:t>
                      </a:r>
                    </a:p>
                  </p:txBody>
                </p:sp>
              </p:grpSp>
            </p:grp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B450FC3D-626F-914C-AF55-285AD1E0469F}"/>
                  </a:ext>
                </a:extLst>
              </p:cNvPr>
              <p:cNvGrpSpPr/>
              <p:nvPr/>
            </p:nvGrpSpPr>
            <p:grpSpPr>
              <a:xfrm>
                <a:off x="10466366" y="3486508"/>
                <a:ext cx="503468" cy="1261944"/>
                <a:chOff x="10007744" y="3467451"/>
                <a:chExt cx="503468" cy="1261944"/>
              </a:xfrm>
            </p:grpSpPr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173ECC1A-31AD-594A-98C0-9855B9356121}"/>
                    </a:ext>
                  </a:extLst>
                </p:cNvPr>
                <p:cNvSpPr txBox="1"/>
                <p:nvPr/>
              </p:nvSpPr>
              <p:spPr>
                <a:xfrm>
                  <a:off x="10102578" y="3805374"/>
                  <a:ext cx="4086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grpSp>
              <p:nvGrpSpPr>
                <p:cNvPr id="288" name="Group 287">
                  <a:extLst>
                    <a:ext uri="{FF2B5EF4-FFF2-40B4-BE49-F238E27FC236}">
                      <a16:creationId xmlns:a16="http://schemas.microsoft.com/office/drawing/2014/main" id="{63FDFF05-EDB0-0E46-9663-18F0D6F3CE78}"/>
                    </a:ext>
                  </a:extLst>
                </p:cNvPr>
                <p:cNvGrpSpPr/>
                <p:nvPr/>
              </p:nvGrpSpPr>
              <p:grpSpPr>
                <a:xfrm>
                  <a:off x="10007744" y="3467451"/>
                  <a:ext cx="456883" cy="1261944"/>
                  <a:chOff x="9597862" y="3461265"/>
                  <a:chExt cx="456883" cy="1261944"/>
                </a:xfrm>
              </p:grpSpPr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BDF2D428-E8DA-CA4C-A553-F8481CD9588F}"/>
                      </a:ext>
                    </a:extLst>
                  </p:cNvPr>
                  <p:cNvSpPr txBox="1"/>
                  <p:nvPr/>
                </p:nvSpPr>
                <p:spPr>
                  <a:xfrm>
                    <a:off x="9635431" y="3999552"/>
                    <a:ext cx="40863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o</a:t>
                    </a:r>
                  </a:p>
                </p:txBody>
              </p:sp>
              <p:grpSp>
                <p:nvGrpSpPr>
                  <p:cNvPr id="290" name="Group 289">
                    <a:extLst>
                      <a:ext uri="{FF2B5EF4-FFF2-40B4-BE49-F238E27FC236}">
                        <a16:creationId xmlns:a16="http://schemas.microsoft.com/office/drawing/2014/main" id="{2D06CC35-3B3D-6841-B64F-6E16BC83C892}"/>
                      </a:ext>
                    </a:extLst>
                  </p:cNvPr>
                  <p:cNvGrpSpPr/>
                  <p:nvPr/>
                </p:nvGrpSpPr>
                <p:grpSpPr>
                  <a:xfrm>
                    <a:off x="9597862" y="3461265"/>
                    <a:ext cx="456883" cy="1261944"/>
                    <a:chOff x="9597862" y="3461265"/>
                    <a:chExt cx="456883" cy="1261944"/>
                  </a:xfrm>
                </p:grpSpPr>
                <p:sp>
                  <p:nvSpPr>
                    <p:cNvPr id="291" name="TextBox 290">
                      <a:extLst>
                        <a:ext uri="{FF2B5EF4-FFF2-40B4-BE49-F238E27FC236}">
                          <a16:creationId xmlns:a16="http://schemas.microsoft.com/office/drawing/2014/main" id="{DD76DCC0-838E-0A42-AB72-FBC9AC42EA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97862" y="3461265"/>
                      <a:ext cx="40863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</a:t>
                      </a:r>
                    </a:p>
                  </p:txBody>
                </p:sp>
                <p:sp>
                  <p:nvSpPr>
                    <p:cNvPr id="292" name="TextBox 291">
                      <a:extLst>
                        <a:ext uri="{FF2B5EF4-FFF2-40B4-BE49-F238E27FC236}">
                          <a16:creationId xmlns:a16="http://schemas.microsoft.com/office/drawing/2014/main" id="{B7AE04E6-3FDC-8742-B677-6E6A58D464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40605" y="3544858"/>
                      <a:ext cx="40863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</a:t>
                      </a:r>
                    </a:p>
                  </p:txBody>
                </p:sp>
                <p:sp>
                  <p:nvSpPr>
                    <p:cNvPr id="293" name="TextBox 292">
                      <a:extLst>
                        <a:ext uri="{FF2B5EF4-FFF2-40B4-BE49-F238E27FC236}">
                          <a16:creationId xmlns:a16="http://schemas.microsoft.com/office/drawing/2014/main" id="{2AC34BFB-94FD-6F43-A642-219EC59F09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46111" y="4199989"/>
                      <a:ext cx="40863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</a:t>
                      </a:r>
                    </a:p>
                  </p:txBody>
                </p:sp>
              </p:grpSp>
            </p:grpSp>
          </p:grp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0716252F-E210-0B43-9803-DA36FC1CFE77}"/>
                  </a:ext>
                </a:extLst>
              </p:cNvPr>
              <p:cNvSpPr txBox="1"/>
              <p:nvPr/>
            </p:nvSpPr>
            <p:spPr>
              <a:xfrm>
                <a:off x="10213773" y="3355101"/>
                <a:ext cx="408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4C83F1D6-9B4D-B14D-AE1F-B236AF0A0295}"/>
                  </a:ext>
                </a:extLst>
              </p:cNvPr>
              <p:cNvSpPr txBox="1"/>
              <p:nvPr/>
            </p:nvSpPr>
            <p:spPr>
              <a:xfrm>
                <a:off x="10352936" y="3368086"/>
                <a:ext cx="408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1821A2E6-070A-2D42-AC06-249C63F59128}"/>
                  </a:ext>
                </a:extLst>
              </p:cNvPr>
              <p:cNvSpPr txBox="1"/>
              <p:nvPr/>
            </p:nvSpPr>
            <p:spPr>
              <a:xfrm rot="847481">
                <a:off x="10419226" y="3385724"/>
                <a:ext cx="408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</p:grpSp>
      </p:grpSp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29E3A376-12BE-3140-9333-C72EC9F6EC7F}"/>
              </a:ext>
            </a:extLst>
          </p:cNvPr>
          <p:cNvGrpSpPr/>
          <p:nvPr/>
        </p:nvGrpSpPr>
        <p:grpSpPr>
          <a:xfrm rot="21355196">
            <a:off x="1435718" y="1281822"/>
            <a:ext cx="10747843" cy="2315277"/>
            <a:chOff x="1002991" y="2809715"/>
            <a:chExt cx="10747843" cy="2315277"/>
          </a:xfrm>
        </p:grpSpPr>
        <p:grpSp>
          <p:nvGrpSpPr>
            <p:cNvPr id="1205" name="Group 1204">
              <a:extLst>
                <a:ext uri="{FF2B5EF4-FFF2-40B4-BE49-F238E27FC236}">
                  <a16:creationId xmlns:a16="http://schemas.microsoft.com/office/drawing/2014/main" id="{ECB8419E-C415-7D42-8875-D301584AA6B5}"/>
                </a:ext>
              </a:extLst>
            </p:cNvPr>
            <p:cNvGrpSpPr/>
            <p:nvPr/>
          </p:nvGrpSpPr>
          <p:grpSpPr>
            <a:xfrm>
              <a:off x="2271864" y="3248867"/>
              <a:ext cx="918199" cy="1497303"/>
              <a:chOff x="2860110" y="830938"/>
              <a:chExt cx="918199" cy="1497303"/>
            </a:xfrm>
          </p:grpSpPr>
          <p:sp>
            <p:nvSpPr>
              <p:cNvPr id="1343" name="TextBox 1342">
                <a:extLst>
                  <a:ext uri="{FF2B5EF4-FFF2-40B4-BE49-F238E27FC236}">
                    <a16:creationId xmlns:a16="http://schemas.microsoft.com/office/drawing/2014/main" id="{BED152EC-13EB-F646-BC36-BEF3D5338229}"/>
                  </a:ext>
                </a:extLst>
              </p:cNvPr>
              <p:cNvSpPr txBox="1"/>
              <p:nvPr/>
            </p:nvSpPr>
            <p:spPr>
              <a:xfrm>
                <a:off x="2923994" y="1048968"/>
                <a:ext cx="272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grpSp>
            <p:nvGrpSpPr>
              <p:cNvPr id="1344" name="Group 1343">
                <a:extLst>
                  <a:ext uri="{FF2B5EF4-FFF2-40B4-BE49-F238E27FC236}">
                    <a16:creationId xmlns:a16="http://schemas.microsoft.com/office/drawing/2014/main" id="{8E3A3D51-609B-D746-B4FF-470E596AAB1B}"/>
                  </a:ext>
                </a:extLst>
              </p:cNvPr>
              <p:cNvGrpSpPr/>
              <p:nvPr/>
            </p:nvGrpSpPr>
            <p:grpSpPr>
              <a:xfrm>
                <a:off x="2860110" y="830938"/>
                <a:ext cx="918199" cy="1497303"/>
                <a:chOff x="2668470" y="894438"/>
                <a:chExt cx="918199" cy="1497303"/>
              </a:xfrm>
            </p:grpSpPr>
            <p:sp>
              <p:nvSpPr>
                <p:cNvPr id="1345" name="TextBox 1344">
                  <a:extLst>
                    <a:ext uri="{FF2B5EF4-FFF2-40B4-BE49-F238E27FC236}">
                      <a16:creationId xmlns:a16="http://schemas.microsoft.com/office/drawing/2014/main" id="{062FB868-9ED0-9047-BD61-BCF7983E2D74}"/>
                    </a:ext>
                  </a:extLst>
                </p:cNvPr>
                <p:cNvSpPr txBox="1"/>
                <p:nvPr/>
              </p:nvSpPr>
              <p:spPr>
                <a:xfrm>
                  <a:off x="2829773" y="913934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1346" name="TextBox 1345">
                  <a:extLst>
                    <a:ext uri="{FF2B5EF4-FFF2-40B4-BE49-F238E27FC236}">
                      <a16:creationId xmlns:a16="http://schemas.microsoft.com/office/drawing/2014/main" id="{60EA5E3F-9C2B-8644-BD85-707603F1FF37}"/>
                    </a:ext>
                  </a:extLst>
                </p:cNvPr>
                <p:cNvSpPr txBox="1"/>
                <p:nvPr/>
              </p:nvSpPr>
              <p:spPr>
                <a:xfrm>
                  <a:off x="3070044" y="896691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347" name="TextBox 1346">
                  <a:extLst>
                    <a:ext uri="{FF2B5EF4-FFF2-40B4-BE49-F238E27FC236}">
                      <a16:creationId xmlns:a16="http://schemas.microsoft.com/office/drawing/2014/main" id="{5346FEE0-2F2F-9B4B-B7A7-A132E81E844B}"/>
                    </a:ext>
                  </a:extLst>
                </p:cNvPr>
                <p:cNvSpPr txBox="1"/>
                <p:nvPr/>
              </p:nvSpPr>
              <p:spPr>
                <a:xfrm>
                  <a:off x="3173230" y="894438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1348" name="TextBox 1347">
                  <a:extLst>
                    <a:ext uri="{FF2B5EF4-FFF2-40B4-BE49-F238E27FC236}">
                      <a16:creationId xmlns:a16="http://schemas.microsoft.com/office/drawing/2014/main" id="{97E84A88-1172-9E44-B8F9-E98E8DB69E50}"/>
                    </a:ext>
                  </a:extLst>
                </p:cNvPr>
                <p:cNvSpPr txBox="1"/>
                <p:nvPr/>
              </p:nvSpPr>
              <p:spPr>
                <a:xfrm>
                  <a:off x="3314471" y="940720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  <p:sp>
              <p:nvSpPr>
                <p:cNvPr id="1349" name="TextBox 1348">
                  <a:extLst>
                    <a:ext uri="{FF2B5EF4-FFF2-40B4-BE49-F238E27FC236}">
                      <a16:creationId xmlns:a16="http://schemas.microsoft.com/office/drawing/2014/main" id="{DC7E3211-45EE-6E47-A3FA-BD8DBAC7217E}"/>
                    </a:ext>
                  </a:extLst>
                </p:cNvPr>
                <p:cNvSpPr txBox="1"/>
                <p:nvPr/>
              </p:nvSpPr>
              <p:spPr>
                <a:xfrm>
                  <a:off x="2668470" y="1274437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1350" name="TextBox 1349">
                  <a:extLst>
                    <a:ext uri="{FF2B5EF4-FFF2-40B4-BE49-F238E27FC236}">
                      <a16:creationId xmlns:a16="http://schemas.microsoft.com/office/drawing/2014/main" id="{B1C5CBF9-BC6B-5542-B557-FBB3C43779A4}"/>
                    </a:ext>
                  </a:extLst>
                </p:cNvPr>
                <p:cNvSpPr txBox="1"/>
                <p:nvPr/>
              </p:nvSpPr>
              <p:spPr>
                <a:xfrm>
                  <a:off x="2725491" y="1514568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351" name="TextBox 1350">
                  <a:extLst>
                    <a:ext uri="{FF2B5EF4-FFF2-40B4-BE49-F238E27FC236}">
                      <a16:creationId xmlns:a16="http://schemas.microsoft.com/office/drawing/2014/main" id="{5694381F-8F33-014E-ACA1-52BA8255F092}"/>
                    </a:ext>
                  </a:extLst>
                </p:cNvPr>
                <p:cNvSpPr txBox="1"/>
                <p:nvPr/>
              </p:nvSpPr>
              <p:spPr>
                <a:xfrm>
                  <a:off x="2695283" y="1717673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1352" name="TextBox 1351">
                  <a:extLst>
                    <a:ext uri="{FF2B5EF4-FFF2-40B4-BE49-F238E27FC236}">
                      <a16:creationId xmlns:a16="http://schemas.microsoft.com/office/drawing/2014/main" id="{776CE670-A50B-D645-8D17-BE6CD9247C30}"/>
                    </a:ext>
                  </a:extLst>
                </p:cNvPr>
                <p:cNvSpPr txBox="1"/>
                <p:nvPr/>
              </p:nvSpPr>
              <p:spPr>
                <a:xfrm>
                  <a:off x="2695283" y="1930076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</p:grpSp>
        </p:grpSp>
        <p:grpSp>
          <p:nvGrpSpPr>
            <p:cNvPr id="1206" name="Group 1205">
              <a:extLst>
                <a:ext uri="{FF2B5EF4-FFF2-40B4-BE49-F238E27FC236}">
                  <a16:creationId xmlns:a16="http://schemas.microsoft.com/office/drawing/2014/main" id="{1A1A63BF-2AE4-D24D-A9B7-C4B6DE3ED3D6}"/>
                </a:ext>
              </a:extLst>
            </p:cNvPr>
            <p:cNvGrpSpPr/>
            <p:nvPr/>
          </p:nvGrpSpPr>
          <p:grpSpPr>
            <a:xfrm>
              <a:off x="1002991" y="2809715"/>
              <a:ext cx="1177477" cy="1963223"/>
              <a:chOff x="-23075" y="2485141"/>
              <a:chExt cx="1177477" cy="1963223"/>
            </a:xfrm>
          </p:grpSpPr>
          <p:grpSp>
            <p:nvGrpSpPr>
              <p:cNvPr id="1321" name="Group 1320">
                <a:extLst>
                  <a:ext uri="{FF2B5EF4-FFF2-40B4-BE49-F238E27FC236}">
                    <a16:creationId xmlns:a16="http://schemas.microsoft.com/office/drawing/2014/main" id="{2B0917D2-7F57-2D42-929D-666212E38A44}"/>
                  </a:ext>
                </a:extLst>
              </p:cNvPr>
              <p:cNvGrpSpPr/>
              <p:nvPr/>
            </p:nvGrpSpPr>
            <p:grpSpPr>
              <a:xfrm>
                <a:off x="-23075" y="2485141"/>
                <a:ext cx="376321" cy="1963223"/>
                <a:chOff x="7102414" y="1825924"/>
                <a:chExt cx="582286" cy="2613046"/>
              </a:xfrm>
            </p:grpSpPr>
            <p:sp>
              <p:nvSpPr>
                <p:cNvPr id="1338" name="TextBox 1337">
                  <a:extLst>
                    <a:ext uri="{FF2B5EF4-FFF2-40B4-BE49-F238E27FC236}">
                      <a16:creationId xmlns:a16="http://schemas.microsoft.com/office/drawing/2014/main" id="{5EC11137-9AEF-3140-8C43-ED35A6E852CF}"/>
                    </a:ext>
                  </a:extLst>
                </p:cNvPr>
                <p:cNvSpPr txBox="1"/>
                <p:nvPr/>
              </p:nvSpPr>
              <p:spPr>
                <a:xfrm>
                  <a:off x="7102414" y="1825924"/>
                  <a:ext cx="465827" cy="942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sp>
              <p:nvSpPr>
                <p:cNvPr id="1339" name="TextBox 1338">
                  <a:extLst>
                    <a:ext uri="{FF2B5EF4-FFF2-40B4-BE49-F238E27FC236}">
                      <a16:creationId xmlns:a16="http://schemas.microsoft.com/office/drawing/2014/main" id="{3E020D58-8083-9649-8456-A2FBF242C015}"/>
                    </a:ext>
                  </a:extLst>
                </p:cNvPr>
                <p:cNvSpPr txBox="1"/>
                <p:nvPr/>
              </p:nvSpPr>
              <p:spPr>
                <a:xfrm>
                  <a:off x="7115836" y="2237119"/>
                  <a:ext cx="465827" cy="942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1340" name="TextBox 1339">
                  <a:extLst>
                    <a:ext uri="{FF2B5EF4-FFF2-40B4-BE49-F238E27FC236}">
                      <a16:creationId xmlns:a16="http://schemas.microsoft.com/office/drawing/2014/main" id="{2F93B426-C60E-E549-8984-3C7501370677}"/>
                    </a:ext>
                  </a:extLst>
                </p:cNvPr>
                <p:cNvSpPr txBox="1"/>
                <p:nvPr/>
              </p:nvSpPr>
              <p:spPr>
                <a:xfrm>
                  <a:off x="7218874" y="2735888"/>
                  <a:ext cx="465826" cy="942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341" name="TextBox 1340">
                  <a:extLst>
                    <a:ext uri="{FF2B5EF4-FFF2-40B4-BE49-F238E27FC236}">
                      <a16:creationId xmlns:a16="http://schemas.microsoft.com/office/drawing/2014/main" id="{BDDF56B3-5C23-BB45-914E-053683A7641A}"/>
                    </a:ext>
                  </a:extLst>
                </p:cNvPr>
                <p:cNvSpPr txBox="1"/>
                <p:nvPr/>
              </p:nvSpPr>
              <p:spPr>
                <a:xfrm>
                  <a:off x="7158968" y="3099427"/>
                  <a:ext cx="465827" cy="942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1342" name="TextBox 1341">
                  <a:extLst>
                    <a:ext uri="{FF2B5EF4-FFF2-40B4-BE49-F238E27FC236}">
                      <a16:creationId xmlns:a16="http://schemas.microsoft.com/office/drawing/2014/main" id="{F9440CC2-99D1-994C-BE5F-FC7001076967}"/>
                    </a:ext>
                  </a:extLst>
                </p:cNvPr>
                <p:cNvSpPr txBox="1"/>
                <p:nvPr/>
              </p:nvSpPr>
              <p:spPr>
                <a:xfrm>
                  <a:off x="7121150" y="3496775"/>
                  <a:ext cx="465826" cy="9421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</p:grpSp>
          <p:sp>
            <p:nvSpPr>
              <p:cNvPr id="1322" name="TextBox 1321">
                <a:extLst>
                  <a:ext uri="{FF2B5EF4-FFF2-40B4-BE49-F238E27FC236}">
                    <a16:creationId xmlns:a16="http://schemas.microsoft.com/office/drawing/2014/main" id="{2FADA8A9-407D-944F-9B88-4A95A5DF7666}"/>
                  </a:ext>
                </a:extLst>
              </p:cNvPr>
              <p:cNvSpPr txBox="1"/>
              <p:nvPr/>
            </p:nvSpPr>
            <p:spPr>
              <a:xfrm>
                <a:off x="205058" y="2508996"/>
                <a:ext cx="301056" cy="55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323" name="TextBox 1322">
                <a:extLst>
                  <a:ext uri="{FF2B5EF4-FFF2-40B4-BE49-F238E27FC236}">
                    <a16:creationId xmlns:a16="http://schemas.microsoft.com/office/drawing/2014/main" id="{A599789A-2050-514B-8B46-F9519EE558D5}"/>
                  </a:ext>
                </a:extLst>
              </p:cNvPr>
              <p:cNvSpPr txBox="1"/>
              <p:nvPr/>
            </p:nvSpPr>
            <p:spPr>
              <a:xfrm>
                <a:off x="400619" y="2531117"/>
                <a:ext cx="301056" cy="55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324" name="TextBox 1323">
                <a:extLst>
                  <a:ext uri="{FF2B5EF4-FFF2-40B4-BE49-F238E27FC236}">
                    <a16:creationId xmlns:a16="http://schemas.microsoft.com/office/drawing/2014/main" id="{F4F072C7-A2A6-364B-B479-A398FDC97907}"/>
                  </a:ext>
                </a:extLst>
              </p:cNvPr>
              <p:cNvSpPr txBox="1"/>
              <p:nvPr/>
            </p:nvSpPr>
            <p:spPr>
              <a:xfrm>
                <a:off x="491978" y="2497841"/>
                <a:ext cx="301056" cy="55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325" name="TextBox 1324">
                <a:extLst>
                  <a:ext uri="{FF2B5EF4-FFF2-40B4-BE49-F238E27FC236}">
                    <a16:creationId xmlns:a16="http://schemas.microsoft.com/office/drawing/2014/main" id="{FBECEAE7-A001-EA4D-AC5E-7A3BD5336603}"/>
                  </a:ext>
                </a:extLst>
              </p:cNvPr>
              <p:cNvSpPr txBox="1"/>
              <p:nvPr/>
            </p:nvSpPr>
            <p:spPr>
              <a:xfrm>
                <a:off x="648385" y="2510541"/>
                <a:ext cx="301056" cy="55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grpSp>
            <p:nvGrpSpPr>
              <p:cNvPr id="1326" name="Group 1325">
                <a:extLst>
                  <a:ext uri="{FF2B5EF4-FFF2-40B4-BE49-F238E27FC236}">
                    <a16:creationId xmlns:a16="http://schemas.microsoft.com/office/drawing/2014/main" id="{03BC48B4-51BE-6940-BA4A-B92C225E4365}"/>
                  </a:ext>
                </a:extLst>
              </p:cNvPr>
              <p:cNvGrpSpPr/>
              <p:nvPr/>
            </p:nvGrpSpPr>
            <p:grpSpPr>
              <a:xfrm>
                <a:off x="767199" y="2637006"/>
                <a:ext cx="387203" cy="774848"/>
                <a:chOff x="2281570" y="2899702"/>
                <a:chExt cx="387203" cy="1097493"/>
              </a:xfrm>
            </p:grpSpPr>
            <p:sp>
              <p:nvSpPr>
                <p:cNvPr id="1332" name="TextBox 1331">
                  <a:extLst>
                    <a:ext uri="{FF2B5EF4-FFF2-40B4-BE49-F238E27FC236}">
                      <a16:creationId xmlns:a16="http://schemas.microsoft.com/office/drawing/2014/main" id="{1D5BAD85-CE10-1D44-BD46-6500220A392F}"/>
                    </a:ext>
                  </a:extLst>
                </p:cNvPr>
                <p:cNvSpPr txBox="1"/>
                <p:nvPr/>
              </p:nvSpPr>
              <p:spPr>
                <a:xfrm>
                  <a:off x="2372929" y="2899702"/>
                  <a:ext cx="161679" cy="457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grpSp>
              <p:nvGrpSpPr>
                <p:cNvPr id="1333" name="Group 1332">
                  <a:extLst>
                    <a:ext uri="{FF2B5EF4-FFF2-40B4-BE49-F238E27FC236}">
                      <a16:creationId xmlns:a16="http://schemas.microsoft.com/office/drawing/2014/main" id="{300FAE27-30F2-ED48-ACAB-70D797D21AD1}"/>
                    </a:ext>
                  </a:extLst>
                </p:cNvPr>
                <p:cNvGrpSpPr/>
                <p:nvPr/>
              </p:nvGrpSpPr>
              <p:grpSpPr>
                <a:xfrm>
                  <a:off x="2281570" y="3062731"/>
                  <a:ext cx="387203" cy="934464"/>
                  <a:chOff x="2024676" y="3001639"/>
                  <a:chExt cx="387203" cy="934464"/>
                </a:xfrm>
              </p:grpSpPr>
              <p:sp>
                <p:nvSpPr>
                  <p:cNvPr id="1334" name="TextBox 1333">
                    <a:extLst>
                      <a:ext uri="{FF2B5EF4-FFF2-40B4-BE49-F238E27FC236}">
                        <a16:creationId xmlns:a16="http://schemas.microsoft.com/office/drawing/2014/main" id="{9F12705B-8986-834C-9E42-67CA5828E495}"/>
                      </a:ext>
                    </a:extLst>
                  </p:cNvPr>
                  <p:cNvSpPr txBox="1"/>
                  <p:nvPr/>
                </p:nvSpPr>
                <p:spPr>
                  <a:xfrm>
                    <a:off x="2109670" y="3001639"/>
                    <a:ext cx="270589" cy="457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o</a:t>
                    </a:r>
                  </a:p>
                </p:txBody>
              </p:sp>
              <p:sp>
                <p:nvSpPr>
                  <p:cNvPr id="1335" name="TextBox 1334">
                    <a:extLst>
                      <a:ext uri="{FF2B5EF4-FFF2-40B4-BE49-F238E27FC236}">
                        <a16:creationId xmlns:a16="http://schemas.microsoft.com/office/drawing/2014/main" id="{74BD51F7-3D95-8D40-BB8B-6EC3AE1D9C6E}"/>
                      </a:ext>
                    </a:extLst>
                  </p:cNvPr>
                  <p:cNvSpPr txBox="1"/>
                  <p:nvPr/>
                </p:nvSpPr>
                <p:spPr>
                  <a:xfrm>
                    <a:off x="2141290" y="3211177"/>
                    <a:ext cx="270589" cy="457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i</a:t>
                    </a:r>
                  </a:p>
                </p:txBody>
              </p:sp>
              <p:sp>
                <p:nvSpPr>
                  <p:cNvPr id="1336" name="TextBox 1335">
                    <a:extLst>
                      <a:ext uri="{FF2B5EF4-FFF2-40B4-BE49-F238E27FC236}">
                        <a16:creationId xmlns:a16="http://schemas.microsoft.com/office/drawing/2014/main" id="{75051CB2-DBF3-1E44-B744-1E8C934FA39F}"/>
                      </a:ext>
                    </a:extLst>
                  </p:cNvPr>
                  <p:cNvSpPr txBox="1"/>
                  <p:nvPr/>
                </p:nvSpPr>
                <p:spPr>
                  <a:xfrm>
                    <a:off x="2126749" y="3393883"/>
                    <a:ext cx="270589" cy="457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s</a:t>
                    </a:r>
                  </a:p>
                </p:txBody>
              </p:sp>
              <p:sp>
                <p:nvSpPr>
                  <p:cNvPr id="1337" name="TextBox 1336">
                    <a:extLst>
                      <a:ext uri="{FF2B5EF4-FFF2-40B4-BE49-F238E27FC236}">
                        <a16:creationId xmlns:a16="http://schemas.microsoft.com/office/drawing/2014/main" id="{B2767AB3-6FED-8147-B5AF-059E24AA671F}"/>
                      </a:ext>
                    </a:extLst>
                  </p:cNvPr>
                  <p:cNvSpPr txBox="1"/>
                  <p:nvPr/>
                </p:nvSpPr>
                <p:spPr>
                  <a:xfrm>
                    <a:off x="2024676" y="3478373"/>
                    <a:ext cx="270589" cy="457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e</a:t>
                    </a:r>
                  </a:p>
                </p:txBody>
              </p:sp>
            </p:grpSp>
          </p:grpSp>
          <p:grpSp>
            <p:nvGrpSpPr>
              <p:cNvPr id="1327" name="Group 1326">
                <a:extLst>
                  <a:ext uri="{FF2B5EF4-FFF2-40B4-BE49-F238E27FC236}">
                    <a16:creationId xmlns:a16="http://schemas.microsoft.com/office/drawing/2014/main" id="{BE5A0FA2-6C3D-7742-8A79-C2058B296EEC}"/>
                  </a:ext>
                </a:extLst>
              </p:cNvPr>
              <p:cNvGrpSpPr/>
              <p:nvPr/>
            </p:nvGrpSpPr>
            <p:grpSpPr>
              <a:xfrm>
                <a:off x="238931" y="3025901"/>
                <a:ext cx="681561" cy="474938"/>
                <a:chOff x="2103629" y="3277701"/>
                <a:chExt cx="681561" cy="474938"/>
              </a:xfrm>
            </p:grpSpPr>
            <p:sp>
              <p:nvSpPr>
                <p:cNvPr id="1328" name="TextBox 1327">
                  <a:extLst>
                    <a:ext uri="{FF2B5EF4-FFF2-40B4-BE49-F238E27FC236}">
                      <a16:creationId xmlns:a16="http://schemas.microsoft.com/office/drawing/2014/main" id="{166DFC92-9B87-8645-B952-7649CC21F80C}"/>
                    </a:ext>
                  </a:extLst>
                </p:cNvPr>
                <p:cNvSpPr txBox="1"/>
                <p:nvPr/>
              </p:nvSpPr>
              <p:spPr>
                <a:xfrm>
                  <a:off x="2103629" y="3277701"/>
                  <a:ext cx="301056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sp>
              <p:nvSpPr>
                <p:cNvPr id="1329" name="TextBox 1328">
                  <a:extLst>
                    <a:ext uri="{FF2B5EF4-FFF2-40B4-BE49-F238E27FC236}">
                      <a16:creationId xmlns:a16="http://schemas.microsoft.com/office/drawing/2014/main" id="{BD6F516B-CBE7-8243-BAAD-943363C00DD6}"/>
                    </a:ext>
                  </a:extLst>
                </p:cNvPr>
                <p:cNvSpPr txBox="1"/>
                <p:nvPr/>
              </p:nvSpPr>
              <p:spPr>
                <a:xfrm>
                  <a:off x="2259497" y="3277701"/>
                  <a:ext cx="301056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1330" name="TextBox 1329">
                  <a:extLst>
                    <a:ext uri="{FF2B5EF4-FFF2-40B4-BE49-F238E27FC236}">
                      <a16:creationId xmlns:a16="http://schemas.microsoft.com/office/drawing/2014/main" id="{D560A031-95FE-334C-B1A6-001ADEAD4BA5}"/>
                    </a:ext>
                  </a:extLst>
                </p:cNvPr>
                <p:cNvSpPr txBox="1"/>
                <p:nvPr/>
              </p:nvSpPr>
              <p:spPr>
                <a:xfrm>
                  <a:off x="2416384" y="3306363"/>
                  <a:ext cx="301056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331" name="TextBox 1330">
                  <a:extLst>
                    <a:ext uri="{FF2B5EF4-FFF2-40B4-BE49-F238E27FC236}">
                      <a16:creationId xmlns:a16="http://schemas.microsoft.com/office/drawing/2014/main" id="{50871C33-51A8-FD48-A039-8297D2F668D0}"/>
                    </a:ext>
                  </a:extLst>
                </p:cNvPr>
                <p:cNvSpPr txBox="1"/>
                <p:nvPr/>
              </p:nvSpPr>
              <p:spPr>
                <a:xfrm>
                  <a:off x="2484134" y="3292032"/>
                  <a:ext cx="301056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1207" name="Group 1206">
              <a:extLst>
                <a:ext uri="{FF2B5EF4-FFF2-40B4-BE49-F238E27FC236}">
                  <a16:creationId xmlns:a16="http://schemas.microsoft.com/office/drawing/2014/main" id="{E1678401-99B4-1B48-B229-F66D7D4276B1}"/>
                </a:ext>
              </a:extLst>
            </p:cNvPr>
            <p:cNvGrpSpPr/>
            <p:nvPr/>
          </p:nvGrpSpPr>
          <p:grpSpPr>
            <a:xfrm>
              <a:off x="3236875" y="3764219"/>
              <a:ext cx="782183" cy="971099"/>
              <a:chOff x="3461573" y="3748271"/>
              <a:chExt cx="782183" cy="971099"/>
            </a:xfrm>
          </p:grpSpPr>
          <p:sp>
            <p:nvSpPr>
              <p:cNvPr id="1313" name="TextBox 1312">
                <a:extLst>
                  <a:ext uri="{FF2B5EF4-FFF2-40B4-BE49-F238E27FC236}">
                    <a16:creationId xmlns:a16="http://schemas.microsoft.com/office/drawing/2014/main" id="{7D00EE9D-6D42-5F40-969A-6C290B1C8944}"/>
                  </a:ext>
                </a:extLst>
              </p:cNvPr>
              <p:cNvSpPr txBox="1"/>
              <p:nvPr/>
            </p:nvSpPr>
            <p:spPr>
              <a:xfrm>
                <a:off x="3461573" y="3978418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1314" name="TextBox 1313">
                <a:extLst>
                  <a:ext uri="{FF2B5EF4-FFF2-40B4-BE49-F238E27FC236}">
                    <a16:creationId xmlns:a16="http://schemas.microsoft.com/office/drawing/2014/main" id="{99B7768F-06B2-6748-B7CB-04794703F347}"/>
                  </a:ext>
                </a:extLst>
              </p:cNvPr>
              <p:cNvSpPr txBox="1"/>
              <p:nvPr/>
            </p:nvSpPr>
            <p:spPr>
              <a:xfrm>
                <a:off x="3537395" y="3783322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315" name="TextBox 1314">
                <a:extLst>
                  <a:ext uri="{FF2B5EF4-FFF2-40B4-BE49-F238E27FC236}">
                    <a16:creationId xmlns:a16="http://schemas.microsoft.com/office/drawing/2014/main" id="{3E0D1D93-1A4E-2F4E-B66B-65B3FF6626D9}"/>
                  </a:ext>
                </a:extLst>
              </p:cNvPr>
              <p:cNvSpPr txBox="1"/>
              <p:nvPr/>
            </p:nvSpPr>
            <p:spPr>
              <a:xfrm>
                <a:off x="3768591" y="3748271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316" name="TextBox 1315">
                <a:extLst>
                  <a:ext uri="{FF2B5EF4-FFF2-40B4-BE49-F238E27FC236}">
                    <a16:creationId xmlns:a16="http://schemas.microsoft.com/office/drawing/2014/main" id="{FB68BE28-230A-6E4B-99CC-75627C1C26F3}"/>
                  </a:ext>
                </a:extLst>
              </p:cNvPr>
              <p:cNvSpPr txBox="1"/>
              <p:nvPr/>
            </p:nvSpPr>
            <p:spPr>
              <a:xfrm>
                <a:off x="3857908" y="3774561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317" name="TextBox 1316">
                <a:extLst>
                  <a:ext uri="{FF2B5EF4-FFF2-40B4-BE49-F238E27FC236}">
                    <a16:creationId xmlns:a16="http://schemas.microsoft.com/office/drawing/2014/main" id="{601D77C1-F771-2A40-B92D-C6A5DAC8306C}"/>
                  </a:ext>
                </a:extLst>
              </p:cNvPr>
              <p:cNvSpPr txBox="1"/>
              <p:nvPr/>
            </p:nvSpPr>
            <p:spPr>
              <a:xfrm>
                <a:off x="3973167" y="3925537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1318" name="TextBox 1317">
                <a:extLst>
                  <a:ext uri="{FF2B5EF4-FFF2-40B4-BE49-F238E27FC236}">
                    <a16:creationId xmlns:a16="http://schemas.microsoft.com/office/drawing/2014/main" id="{F5BBA1D8-7210-4747-95C0-0B45F21FADA0}"/>
                  </a:ext>
                </a:extLst>
              </p:cNvPr>
              <p:cNvSpPr txBox="1"/>
              <p:nvPr/>
            </p:nvSpPr>
            <p:spPr>
              <a:xfrm>
                <a:off x="3812706" y="4165372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319" name="TextBox 1318">
                <a:extLst>
                  <a:ext uri="{FF2B5EF4-FFF2-40B4-BE49-F238E27FC236}">
                    <a16:creationId xmlns:a16="http://schemas.microsoft.com/office/drawing/2014/main" id="{72B25485-309F-9D45-A4AD-C461A17104DC}"/>
                  </a:ext>
                </a:extLst>
              </p:cNvPr>
              <p:cNvSpPr txBox="1"/>
              <p:nvPr/>
            </p:nvSpPr>
            <p:spPr>
              <a:xfrm>
                <a:off x="3604838" y="4153340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320" name="TextBox 1319">
                <a:extLst>
                  <a:ext uri="{FF2B5EF4-FFF2-40B4-BE49-F238E27FC236}">
                    <a16:creationId xmlns:a16="http://schemas.microsoft.com/office/drawing/2014/main" id="{5E2BF206-E237-A848-9E19-6EA4F9556800}"/>
                  </a:ext>
                </a:extLst>
              </p:cNvPr>
              <p:cNvSpPr txBox="1"/>
              <p:nvPr/>
            </p:nvSpPr>
            <p:spPr>
              <a:xfrm>
                <a:off x="3906363" y="4116198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</p:grpSp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9F6FD09D-0A2B-9042-98D9-B38F1D296E63}"/>
                </a:ext>
              </a:extLst>
            </p:cNvPr>
            <p:cNvGrpSpPr/>
            <p:nvPr/>
          </p:nvGrpSpPr>
          <p:grpSpPr>
            <a:xfrm>
              <a:off x="4276775" y="3838575"/>
              <a:ext cx="704934" cy="1286417"/>
              <a:chOff x="3803518" y="4006332"/>
              <a:chExt cx="704934" cy="1286417"/>
            </a:xfrm>
          </p:grpSpPr>
          <p:grpSp>
            <p:nvGrpSpPr>
              <p:cNvPr id="1299" name="Group 1298">
                <a:extLst>
                  <a:ext uri="{FF2B5EF4-FFF2-40B4-BE49-F238E27FC236}">
                    <a16:creationId xmlns:a16="http://schemas.microsoft.com/office/drawing/2014/main" id="{86B6503A-C75D-BB48-B7FE-F95D8EC1C829}"/>
                  </a:ext>
                </a:extLst>
              </p:cNvPr>
              <p:cNvGrpSpPr/>
              <p:nvPr/>
            </p:nvGrpSpPr>
            <p:grpSpPr>
              <a:xfrm>
                <a:off x="3803518" y="4006332"/>
                <a:ext cx="648450" cy="887921"/>
                <a:chOff x="3461573" y="3748271"/>
                <a:chExt cx="782183" cy="974381"/>
              </a:xfrm>
            </p:grpSpPr>
            <p:sp>
              <p:nvSpPr>
                <p:cNvPr id="1305" name="TextBox 1304">
                  <a:extLst>
                    <a:ext uri="{FF2B5EF4-FFF2-40B4-BE49-F238E27FC236}">
                      <a16:creationId xmlns:a16="http://schemas.microsoft.com/office/drawing/2014/main" id="{E45C83ED-3216-6E44-A334-F1B5B9E57875}"/>
                    </a:ext>
                  </a:extLst>
                </p:cNvPr>
                <p:cNvSpPr txBox="1"/>
                <p:nvPr/>
              </p:nvSpPr>
              <p:spPr>
                <a:xfrm>
                  <a:off x="3461573" y="3978418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sp>
              <p:nvSpPr>
                <p:cNvPr id="1306" name="TextBox 1305">
                  <a:extLst>
                    <a:ext uri="{FF2B5EF4-FFF2-40B4-BE49-F238E27FC236}">
                      <a16:creationId xmlns:a16="http://schemas.microsoft.com/office/drawing/2014/main" id="{B4223B0B-D232-B748-A9F4-119F78714EE0}"/>
                    </a:ext>
                  </a:extLst>
                </p:cNvPr>
                <p:cNvSpPr txBox="1"/>
                <p:nvPr/>
              </p:nvSpPr>
              <p:spPr>
                <a:xfrm>
                  <a:off x="3537395" y="3783322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1307" name="TextBox 1306">
                  <a:extLst>
                    <a:ext uri="{FF2B5EF4-FFF2-40B4-BE49-F238E27FC236}">
                      <a16:creationId xmlns:a16="http://schemas.microsoft.com/office/drawing/2014/main" id="{108F9D66-7753-D940-B705-04E3EBE821B7}"/>
                    </a:ext>
                  </a:extLst>
                </p:cNvPr>
                <p:cNvSpPr txBox="1"/>
                <p:nvPr/>
              </p:nvSpPr>
              <p:spPr>
                <a:xfrm>
                  <a:off x="3768591" y="3748271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308" name="TextBox 1307">
                  <a:extLst>
                    <a:ext uri="{FF2B5EF4-FFF2-40B4-BE49-F238E27FC236}">
                      <a16:creationId xmlns:a16="http://schemas.microsoft.com/office/drawing/2014/main" id="{E1E9F777-9722-7343-AA0D-80C537DDE024}"/>
                    </a:ext>
                  </a:extLst>
                </p:cNvPr>
                <p:cNvSpPr txBox="1"/>
                <p:nvPr/>
              </p:nvSpPr>
              <p:spPr>
                <a:xfrm>
                  <a:off x="3857908" y="3774561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1309" name="TextBox 1308">
                  <a:extLst>
                    <a:ext uri="{FF2B5EF4-FFF2-40B4-BE49-F238E27FC236}">
                      <a16:creationId xmlns:a16="http://schemas.microsoft.com/office/drawing/2014/main" id="{CEB7703C-018C-D44F-96EE-8810ABEC61B2}"/>
                    </a:ext>
                  </a:extLst>
                </p:cNvPr>
                <p:cNvSpPr txBox="1"/>
                <p:nvPr/>
              </p:nvSpPr>
              <p:spPr>
                <a:xfrm>
                  <a:off x="3973167" y="3925537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  <p:sp>
              <p:nvSpPr>
                <p:cNvPr id="1310" name="TextBox 1309">
                  <a:extLst>
                    <a:ext uri="{FF2B5EF4-FFF2-40B4-BE49-F238E27FC236}">
                      <a16:creationId xmlns:a16="http://schemas.microsoft.com/office/drawing/2014/main" id="{9141F82F-605D-F84F-86F2-FA8ADA3E974E}"/>
                    </a:ext>
                  </a:extLst>
                </p:cNvPr>
                <p:cNvSpPr txBox="1"/>
                <p:nvPr/>
              </p:nvSpPr>
              <p:spPr>
                <a:xfrm>
                  <a:off x="3812706" y="4165372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311" name="TextBox 1310">
                  <a:extLst>
                    <a:ext uri="{FF2B5EF4-FFF2-40B4-BE49-F238E27FC236}">
                      <a16:creationId xmlns:a16="http://schemas.microsoft.com/office/drawing/2014/main" id="{F8CB0832-13B3-E24F-8642-12DC08C4DDA2}"/>
                    </a:ext>
                  </a:extLst>
                </p:cNvPr>
                <p:cNvSpPr txBox="1"/>
                <p:nvPr/>
              </p:nvSpPr>
              <p:spPr>
                <a:xfrm>
                  <a:off x="3604838" y="4153340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1312" name="TextBox 1311">
                  <a:extLst>
                    <a:ext uri="{FF2B5EF4-FFF2-40B4-BE49-F238E27FC236}">
                      <a16:creationId xmlns:a16="http://schemas.microsoft.com/office/drawing/2014/main" id="{84092C35-ED8B-224E-BA50-7025131CDDB9}"/>
                    </a:ext>
                  </a:extLst>
                </p:cNvPr>
                <p:cNvSpPr txBox="1"/>
                <p:nvPr/>
              </p:nvSpPr>
              <p:spPr>
                <a:xfrm>
                  <a:off x="3919711" y="4122872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</p:grpSp>
          <p:sp>
            <p:nvSpPr>
              <p:cNvPr id="1300" name="TextBox 1299">
                <a:extLst>
                  <a:ext uri="{FF2B5EF4-FFF2-40B4-BE49-F238E27FC236}">
                    <a16:creationId xmlns:a16="http://schemas.microsoft.com/office/drawing/2014/main" id="{DC3D4242-2F2F-8049-B800-E65899B90E30}"/>
                  </a:ext>
                </a:extLst>
              </p:cNvPr>
              <p:cNvSpPr txBox="1"/>
              <p:nvPr/>
            </p:nvSpPr>
            <p:spPr>
              <a:xfrm>
                <a:off x="4235397" y="4496634"/>
                <a:ext cx="270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1301" name="TextBox 1300">
                <a:extLst>
                  <a:ext uri="{FF2B5EF4-FFF2-40B4-BE49-F238E27FC236}">
                    <a16:creationId xmlns:a16="http://schemas.microsoft.com/office/drawing/2014/main" id="{BAFADF3E-3D9A-0C41-B771-95D68BB862D8}"/>
                  </a:ext>
                </a:extLst>
              </p:cNvPr>
              <p:cNvSpPr txBox="1"/>
              <p:nvPr/>
            </p:nvSpPr>
            <p:spPr>
              <a:xfrm>
                <a:off x="4237863" y="4660520"/>
                <a:ext cx="270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302" name="TextBox 1301">
                <a:extLst>
                  <a:ext uri="{FF2B5EF4-FFF2-40B4-BE49-F238E27FC236}">
                    <a16:creationId xmlns:a16="http://schemas.microsoft.com/office/drawing/2014/main" id="{5FE99A19-C975-7A45-852A-89CBB6CE2EF7}"/>
                  </a:ext>
                </a:extLst>
              </p:cNvPr>
              <p:cNvSpPr txBox="1"/>
              <p:nvPr/>
            </p:nvSpPr>
            <p:spPr>
              <a:xfrm rot="1092309">
                <a:off x="4201540" y="4815695"/>
                <a:ext cx="27058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303" name="TextBox 1302">
                <a:extLst>
                  <a:ext uri="{FF2B5EF4-FFF2-40B4-BE49-F238E27FC236}">
                    <a16:creationId xmlns:a16="http://schemas.microsoft.com/office/drawing/2014/main" id="{E2403CC6-CA50-484E-AD33-FF92A454D2C6}"/>
                  </a:ext>
                </a:extLst>
              </p:cNvPr>
              <p:cNvSpPr txBox="1"/>
              <p:nvPr/>
            </p:nvSpPr>
            <p:spPr>
              <a:xfrm>
                <a:off x="4058333" y="4766399"/>
                <a:ext cx="27058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304" name="TextBox 1303">
                <a:extLst>
                  <a:ext uri="{FF2B5EF4-FFF2-40B4-BE49-F238E27FC236}">
                    <a16:creationId xmlns:a16="http://schemas.microsoft.com/office/drawing/2014/main" id="{EA64C821-86C7-3549-9515-EAEFAF5372B9}"/>
                  </a:ext>
                </a:extLst>
              </p:cNvPr>
              <p:cNvSpPr txBox="1"/>
              <p:nvPr/>
            </p:nvSpPr>
            <p:spPr>
              <a:xfrm>
                <a:off x="3879891" y="4775098"/>
                <a:ext cx="27058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</p:grpSp>
        <p:grpSp>
          <p:nvGrpSpPr>
            <p:cNvPr id="1209" name="Group 1208">
              <a:extLst>
                <a:ext uri="{FF2B5EF4-FFF2-40B4-BE49-F238E27FC236}">
                  <a16:creationId xmlns:a16="http://schemas.microsoft.com/office/drawing/2014/main" id="{1980E44A-B5CC-A647-A2B5-82EFA42BFA4A}"/>
                </a:ext>
              </a:extLst>
            </p:cNvPr>
            <p:cNvGrpSpPr/>
            <p:nvPr/>
          </p:nvGrpSpPr>
          <p:grpSpPr>
            <a:xfrm>
              <a:off x="5185359" y="3241872"/>
              <a:ext cx="918199" cy="1497303"/>
              <a:chOff x="2860110" y="830938"/>
              <a:chExt cx="918199" cy="1497303"/>
            </a:xfrm>
          </p:grpSpPr>
          <p:sp>
            <p:nvSpPr>
              <p:cNvPr id="1289" name="TextBox 1288">
                <a:extLst>
                  <a:ext uri="{FF2B5EF4-FFF2-40B4-BE49-F238E27FC236}">
                    <a16:creationId xmlns:a16="http://schemas.microsoft.com/office/drawing/2014/main" id="{37A6669B-0504-1D40-BC6E-497EB7B752DB}"/>
                  </a:ext>
                </a:extLst>
              </p:cNvPr>
              <p:cNvSpPr txBox="1"/>
              <p:nvPr/>
            </p:nvSpPr>
            <p:spPr>
              <a:xfrm>
                <a:off x="2923994" y="1048968"/>
                <a:ext cx="272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grpSp>
            <p:nvGrpSpPr>
              <p:cNvPr id="1290" name="Group 1289">
                <a:extLst>
                  <a:ext uri="{FF2B5EF4-FFF2-40B4-BE49-F238E27FC236}">
                    <a16:creationId xmlns:a16="http://schemas.microsoft.com/office/drawing/2014/main" id="{38D026CD-1150-044A-A97F-BD696B3DC2DA}"/>
                  </a:ext>
                </a:extLst>
              </p:cNvPr>
              <p:cNvGrpSpPr/>
              <p:nvPr/>
            </p:nvGrpSpPr>
            <p:grpSpPr>
              <a:xfrm>
                <a:off x="2860110" y="830938"/>
                <a:ext cx="918199" cy="1497303"/>
                <a:chOff x="2668470" y="894438"/>
                <a:chExt cx="918199" cy="1497303"/>
              </a:xfrm>
            </p:grpSpPr>
            <p:sp>
              <p:nvSpPr>
                <p:cNvPr id="1291" name="TextBox 1290">
                  <a:extLst>
                    <a:ext uri="{FF2B5EF4-FFF2-40B4-BE49-F238E27FC236}">
                      <a16:creationId xmlns:a16="http://schemas.microsoft.com/office/drawing/2014/main" id="{CD9EE4C9-E3EF-DB43-AC46-9945E6FDDB8D}"/>
                    </a:ext>
                  </a:extLst>
                </p:cNvPr>
                <p:cNvSpPr txBox="1"/>
                <p:nvPr/>
              </p:nvSpPr>
              <p:spPr>
                <a:xfrm>
                  <a:off x="2829773" y="913934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1292" name="TextBox 1291">
                  <a:extLst>
                    <a:ext uri="{FF2B5EF4-FFF2-40B4-BE49-F238E27FC236}">
                      <a16:creationId xmlns:a16="http://schemas.microsoft.com/office/drawing/2014/main" id="{BD28FEB6-2590-844E-AE3C-6BD75970B970}"/>
                    </a:ext>
                  </a:extLst>
                </p:cNvPr>
                <p:cNvSpPr txBox="1"/>
                <p:nvPr/>
              </p:nvSpPr>
              <p:spPr>
                <a:xfrm>
                  <a:off x="3070044" y="896691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293" name="TextBox 1292">
                  <a:extLst>
                    <a:ext uri="{FF2B5EF4-FFF2-40B4-BE49-F238E27FC236}">
                      <a16:creationId xmlns:a16="http://schemas.microsoft.com/office/drawing/2014/main" id="{E8BF97AC-700F-C141-80C4-B716876E043A}"/>
                    </a:ext>
                  </a:extLst>
                </p:cNvPr>
                <p:cNvSpPr txBox="1"/>
                <p:nvPr/>
              </p:nvSpPr>
              <p:spPr>
                <a:xfrm>
                  <a:off x="3173230" y="894438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1294" name="TextBox 1293">
                  <a:extLst>
                    <a:ext uri="{FF2B5EF4-FFF2-40B4-BE49-F238E27FC236}">
                      <a16:creationId xmlns:a16="http://schemas.microsoft.com/office/drawing/2014/main" id="{4DDB41A4-61EA-EC4C-98C2-A1CC652D7D73}"/>
                    </a:ext>
                  </a:extLst>
                </p:cNvPr>
                <p:cNvSpPr txBox="1"/>
                <p:nvPr/>
              </p:nvSpPr>
              <p:spPr>
                <a:xfrm>
                  <a:off x="3314471" y="940720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  <p:sp>
              <p:nvSpPr>
                <p:cNvPr id="1295" name="TextBox 1294">
                  <a:extLst>
                    <a:ext uri="{FF2B5EF4-FFF2-40B4-BE49-F238E27FC236}">
                      <a16:creationId xmlns:a16="http://schemas.microsoft.com/office/drawing/2014/main" id="{B1F29B78-456B-864C-B2F3-380514826727}"/>
                    </a:ext>
                  </a:extLst>
                </p:cNvPr>
                <p:cNvSpPr txBox="1"/>
                <p:nvPr/>
              </p:nvSpPr>
              <p:spPr>
                <a:xfrm>
                  <a:off x="2668470" y="1274437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1296" name="TextBox 1295">
                  <a:extLst>
                    <a:ext uri="{FF2B5EF4-FFF2-40B4-BE49-F238E27FC236}">
                      <a16:creationId xmlns:a16="http://schemas.microsoft.com/office/drawing/2014/main" id="{CBEF086D-347C-3D48-A875-FCC73CE316D2}"/>
                    </a:ext>
                  </a:extLst>
                </p:cNvPr>
                <p:cNvSpPr txBox="1"/>
                <p:nvPr/>
              </p:nvSpPr>
              <p:spPr>
                <a:xfrm>
                  <a:off x="2725491" y="1514568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297" name="TextBox 1296">
                  <a:extLst>
                    <a:ext uri="{FF2B5EF4-FFF2-40B4-BE49-F238E27FC236}">
                      <a16:creationId xmlns:a16="http://schemas.microsoft.com/office/drawing/2014/main" id="{02996949-A97E-5045-83BF-60C9D08D3F48}"/>
                    </a:ext>
                  </a:extLst>
                </p:cNvPr>
                <p:cNvSpPr txBox="1"/>
                <p:nvPr/>
              </p:nvSpPr>
              <p:spPr>
                <a:xfrm>
                  <a:off x="2695283" y="1717673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1298" name="TextBox 1297">
                  <a:extLst>
                    <a:ext uri="{FF2B5EF4-FFF2-40B4-BE49-F238E27FC236}">
                      <a16:creationId xmlns:a16="http://schemas.microsoft.com/office/drawing/2014/main" id="{CA860F7F-596F-8442-8D06-4E524EA7FC1A}"/>
                    </a:ext>
                  </a:extLst>
                </p:cNvPr>
                <p:cNvSpPr txBox="1"/>
                <p:nvPr/>
              </p:nvSpPr>
              <p:spPr>
                <a:xfrm>
                  <a:off x="2695283" y="1930076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</p:grpSp>
        </p:grpSp>
        <p:grpSp>
          <p:nvGrpSpPr>
            <p:cNvPr id="1210" name="Group 1209">
              <a:extLst>
                <a:ext uri="{FF2B5EF4-FFF2-40B4-BE49-F238E27FC236}">
                  <a16:creationId xmlns:a16="http://schemas.microsoft.com/office/drawing/2014/main" id="{3762AA8B-655D-4540-AFB5-20AE4F852DA9}"/>
                </a:ext>
              </a:extLst>
            </p:cNvPr>
            <p:cNvGrpSpPr/>
            <p:nvPr/>
          </p:nvGrpSpPr>
          <p:grpSpPr>
            <a:xfrm>
              <a:off x="6217119" y="3356397"/>
              <a:ext cx="862433" cy="1321823"/>
              <a:chOff x="5826975" y="3433735"/>
              <a:chExt cx="862433" cy="1321823"/>
            </a:xfrm>
          </p:grpSpPr>
          <p:grpSp>
            <p:nvGrpSpPr>
              <p:cNvPr id="1275" name="Group 1274">
                <a:extLst>
                  <a:ext uri="{FF2B5EF4-FFF2-40B4-BE49-F238E27FC236}">
                    <a16:creationId xmlns:a16="http://schemas.microsoft.com/office/drawing/2014/main" id="{96298F0D-E919-0047-8DCE-8C7D125D574A}"/>
                  </a:ext>
                </a:extLst>
              </p:cNvPr>
              <p:cNvGrpSpPr/>
              <p:nvPr/>
            </p:nvGrpSpPr>
            <p:grpSpPr>
              <a:xfrm>
                <a:off x="5834939" y="3433735"/>
                <a:ext cx="604427" cy="876784"/>
                <a:chOff x="3461573" y="3748271"/>
                <a:chExt cx="782183" cy="991205"/>
              </a:xfrm>
            </p:grpSpPr>
            <p:sp>
              <p:nvSpPr>
                <p:cNvPr id="1281" name="TextBox 1280">
                  <a:extLst>
                    <a:ext uri="{FF2B5EF4-FFF2-40B4-BE49-F238E27FC236}">
                      <a16:creationId xmlns:a16="http://schemas.microsoft.com/office/drawing/2014/main" id="{E8ED0A6D-54A8-F146-94A2-B723CC5BA0B4}"/>
                    </a:ext>
                  </a:extLst>
                </p:cNvPr>
                <p:cNvSpPr txBox="1"/>
                <p:nvPr/>
              </p:nvSpPr>
              <p:spPr>
                <a:xfrm>
                  <a:off x="3461573" y="3978418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sp>
              <p:nvSpPr>
                <p:cNvPr id="1282" name="TextBox 1281">
                  <a:extLst>
                    <a:ext uri="{FF2B5EF4-FFF2-40B4-BE49-F238E27FC236}">
                      <a16:creationId xmlns:a16="http://schemas.microsoft.com/office/drawing/2014/main" id="{7C619F51-798E-A542-8436-911411D8A49D}"/>
                    </a:ext>
                  </a:extLst>
                </p:cNvPr>
                <p:cNvSpPr txBox="1"/>
                <p:nvPr/>
              </p:nvSpPr>
              <p:spPr>
                <a:xfrm>
                  <a:off x="3537395" y="3783322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1283" name="TextBox 1282">
                  <a:extLst>
                    <a:ext uri="{FF2B5EF4-FFF2-40B4-BE49-F238E27FC236}">
                      <a16:creationId xmlns:a16="http://schemas.microsoft.com/office/drawing/2014/main" id="{3C3A5FB5-9BA9-1A4B-A13C-D93277A196B5}"/>
                    </a:ext>
                  </a:extLst>
                </p:cNvPr>
                <p:cNvSpPr txBox="1"/>
                <p:nvPr/>
              </p:nvSpPr>
              <p:spPr>
                <a:xfrm>
                  <a:off x="3768591" y="3748271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284" name="TextBox 1283">
                  <a:extLst>
                    <a:ext uri="{FF2B5EF4-FFF2-40B4-BE49-F238E27FC236}">
                      <a16:creationId xmlns:a16="http://schemas.microsoft.com/office/drawing/2014/main" id="{615B2FFA-CD25-714A-9B56-86B730966C8E}"/>
                    </a:ext>
                  </a:extLst>
                </p:cNvPr>
                <p:cNvSpPr txBox="1"/>
                <p:nvPr/>
              </p:nvSpPr>
              <p:spPr>
                <a:xfrm>
                  <a:off x="3857908" y="3774561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1285" name="TextBox 1284">
                  <a:extLst>
                    <a:ext uri="{FF2B5EF4-FFF2-40B4-BE49-F238E27FC236}">
                      <a16:creationId xmlns:a16="http://schemas.microsoft.com/office/drawing/2014/main" id="{22338F91-180C-C046-A93C-241C92100431}"/>
                    </a:ext>
                  </a:extLst>
                </p:cNvPr>
                <p:cNvSpPr txBox="1"/>
                <p:nvPr/>
              </p:nvSpPr>
              <p:spPr>
                <a:xfrm>
                  <a:off x="3973167" y="3925537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  <p:sp>
              <p:nvSpPr>
                <p:cNvPr id="1286" name="TextBox 1285">
                  <a:extLst>
                    <a:ext uri="{FF2B5EF4-FFF2-40B4-BE49-F238E27FC236}">
                      <a16:creationId xmlns:a16="http://schemas.microsoft.com/office/drawing/2014/main" id="{7CD21BB5-BD85-1D42-B0C5-752B97C52F1F}"/>
                    </a:ext>
                  </a:extLst>
                </p:cNvPr>
                <p:cNvSpPr txBox="1"/>
                <p:nvPr/>
              </p:nvSpPr>
              <p:spPr>
                <a:xfrm>
                  <a:off x="3812706" y="4165372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287" name="TextBox 1286">
                  <a:extLst>
                    <a:ext uri="{FF2B5EF4-FFF2-40B4-BE49-F238E27FC236}">
                      <a16:creationId xmlns:a16="http://schemas.microsoft.com/office/drawing/2014/main" id="{8233C543-FDBB-6049-B48B-B3A63B332D67}"/>
                    </a:ext>
                  </a:extLst>
                </p:cNvPr>
                <p:cNvSpPr txBox="1"/>
                <p:nvPr/>
              </p:nvSpPr>
              <p:spPr>
                <a:xfrm>
                  <a:off x="3604838" y="4153340"/>
                  <a:ext cx="270589" cy="574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1288" name="TextBox 1287">
                  <a:extLst>
                    <a:ext uri="{FF2B5EF4-FFF2-40B4-BE49-F238E27FC236}">
                      <a16:creationId xmlns:a16="http://schemas.microsoft.com/office/drawing/2014/main" id="{CB922A7E-F596-6343-88D8-70830613092D}"/>
                    </a:ext>
                  </a:extLst>
                </p:cNvPr>
                <p:cNvSpPr txBox="1"/>
                <p:nvPr/>
              </p:nvSpPr>
              <p:spPr>
                <a:xfrm>
                  <a:off x="3906363" y="4116198"/>
                  <a:ext cx="270589" cy="574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</p:grpSp>
          <p:sp>
            <p:nvSpPr>
              <p:cNvPr id="1276" name="TextBox 1275">
                <a:extLst>
                  <a:ext uri="{FF2B5EF4-FFF2-40B4-BE49-F238E27FC236}">
                    <a16:creationId xmlns:a16="http://schemas.microsoft.com/office/drawing/2014/main" id="{E3653DDA-C4B8-F644-8B96-066D70C6CDCE}"/>
                  </a:ext>
                </a:extLst>
              </p:cNvPr>
              <p:cNvSpPr txBox="1"/>
              <p:nvPr/>
            </p:nvSpPr>
            <p:spPr>
              <a:xfrm>
                <a:off x="5826975" y="3921235"/>
                <a:ext cx="2064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  </a:t>
                </a:r>
              </a:p>
            </p:txBody>
          </p:sp>
          <p:sp>
            <p:nvSpPr>
              <p:cNvPr id="1277" name="TextBox 1276">
                <a:extLst>
                  <a:ext uri="{FF2B5EF4-FFF2-40B4-BE49-F238E27FC236}">
                    <a16:creationId xmlns:a16="http://schemas.microsoft.com/office/drawing/2014/main" id="{56BF2461-2175-DD4A-BF4B-D5996EDB998B}"/>
                  </a:ext>
                </a:extLst>
              </p:cNvPr>
              <p:cNvSpPr txBox="1"/>
              <p:nvPr/>
            </p:nvSpPr>
            <p:spPr>
              <a:xfrm>
                <a:off x="5848002" y="4127450"/>
                <a:ext cx="2064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  </a:t>
                </a:r>
              </a:p>
            </p:txBody>
          </p:sp>
          <p:sp>
            <p:nvSpPr>
              <p:cNvPr id="1278" name="TextBox 1277">
                <a:extLst>
                  <a:ext uri="{FF2B5EF4-FFF2-40B4-BE49-F238E27FC236}">
                    <a16:creationId xmlns:a16="http://schemas.microsoft.com/office/drawing/2014/main" id="{8474900D-9B7A-9341-BA8D-27D56D4307FF}"/>
                  </a:ext>
                </a:extLst>
              </p:cNvPr>
              <p:cNvSpPr txBox="1"/>
              <p:nvPr/>
            </p:nvSpPr>
            <p:spPr>
              <a:xfrm rot="17227907">
                <a:off x="6068497" y="4291803"/>
                <a:ext cx="288967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dirty="0">
                    <a:solidFill>
                      <a:schemeClr val="bg1">
                        <a:lumMod val="75000"/>
                      </a:schemeClr>
                    </a:solidFill>
                  </a:rPr>
                  <a:t>i  </a:t>
                </a:r>
              </a:p>
            </p:txBody>
          </p:sp>
          <p:sp>
            <p:nvSpPr>
              <p:cNvPr id="1279" name="TextBox 1278">
                <a:extLst>
                  <a:ext uri="{FF2B5EF4-FFF2-40B4-BE49-F238E27FC236}">
                    <a16:creationId xmlns:a16="http://schemas.microsoft.com/office/drawing/2014/main" id="{AD39FDDA-47A6-F044-871F-B71F2FE215EC}"/>
                  </a:ext>
                </a:extLst>
              </p:cNvPr>
              <p:cNvSpPr txBox="1"/>
              <p:nvPr/>
            </p:nvSpPr>
            <p:spPr>
              <a:xfrm>
                <a:off x="6142417" y="4190530"/>
                <a:ext cx="2064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  </a:t>
                </a:r>
              </a:p>
            </p:txBody>
          </p:sp>
          <p:sp>
            <p:nvSpPr>
              <p:cNvPr id="1280" name="TextBox 1279">
                <a:extLst>
                  <a:ext uri="{FF2B5EF4-FFF2-40B4-BE49-F238E27FC236}">
                    <a16:creationId xmlns:a16="http://schemas.microsoft.com/office/drawing/2014/main" id="{1517F72B-CA6E-C942-A374-4127AFE4AB26}"/>
                  </a:ext>
                </a:extLst>
              </p:cNvPr>
              <p:cNvSpPr txBox="1"/>
              <p:nvPr/>
            </p:nvSpPr>
            <p:spPr>
              <a:xfrm>
                <a:off x="6274446" y="4201560"/>
                <a:ext cx="4149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  </a:t>
                </a:r>
              </a:p>
            </p:txBody>
          </p:sp>
        </p:grpSp>
        <p:grpSp>
          <p:nvGrpSpPr>
            <p:cNvPr id="1211" name="Group 1210">
              <a:extLst>
                <a:ext uri="{FF2B5EF4-FFF2-40B4-BE49-F238E27FC236}">
                  <a16:creationId xmlns:a16="http://schemas.microsoft.com/office/drawing/2014/main" id="{EFC7D005-2118-BB41-ADDA-09591DFA426E}"/>
                </a:ext>
              </a:extLst>
            </p:cNvPr>
            <p:cNvGrpSpPr/>
            <p:nvPr/>
          </p:nvGrpSpPr>
          <p:grpSpPr>
            <a:xfrm>
              <a:off x="7132635" y="3190620"/>
              <a:ext cx="817988" cy="1454087"/>
              <a:chOff x="7921547" y="2614605"/>
              <a:chExt cx="817988" cy="1454087"/>
            </a:xfrm>
          </p:grpSpPr>
          <p:sp>
            <p:nvSpPr>
              <p:cNvPr id="1262" name="TextBox 1261">
                <a:extLst>
                  <a:ext uri="{FF2B5EF4-FFF2-40B4-BE49-F238E27FC236}">
                    <a16:creationId xmlns:a16="http://schemas.microsoft.com/office/drawing/2014/main" id="{5428FA50-E575-C545-852D-0549B0E6B4FE}"/>
                  </a:ext>
                </a:extLst>
              </p:cNvPr>
              <p:cNvSpPr txBox="1"/>
              <p:nvPr/>
            </p:nvSpPr>
            <p:spPr>
              <a:xfrm>
                <a:off x="8444511" y="2632496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1263" name="TextBox 1262">
                <a:extLst>
                  <a:ext uri="{FF2B5EF4-FFF2-40B4-BE49-F238E27FC236}">
                    <a16:creationId xmlns:a16="http://schemas.microsoft.com/office/drawing/2014/main" id="{35B21CDC-50A2-1D47-A0CE-83C022502CE4}"/>
                  </a:ext>
                </a:extLst>
              </p:cNvPr>
              <p:cNvSpPr txBox="1"/>
              <p:nvPr/>
            </p:nvSpPr>
            <p:spPr>
              <a:xfrm>
                <a:off x="8265022" y="2614605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264" name="TextBox 1263">
                <a:extLst>
                  <a:ext uri="{FF2B5EF4-FFF2-40B4-BE49-F238E27FC236}">
                    <a16:creationId xmlns:a16="http://schemas.microsoft.com/office/drawing/2014/main" id="{6816AEE6-A511-8A48-94A6-A6FBC0C6548E}"/>
                  </a:ext>
                </a:extLst>
              </p:cNvPr>
              <p:cNvSpPr txBox="1"/>
              <p:nvPr/>
            </p:nvSpPr>
            <p:spPr>
              <a:xfrm rot="20542105">
                <a:off x="8153866" y="2669211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265" name="TextBox 1264">
                <a:extLst>
                  <a:ext uri="{FF2B5EF4-FFF2-40B4-BE49-F238E27FC236}">
                    <a16:creationId xmlns:a16="http://schemas.microsoft.com/office/drawing/2014/main" id="{EFD26FEA-715D-3145-9E08-85B43EB07FF6}"/>
                  </a:ext>
                </a:extLst>
              </p:cNvPr>
              <p:cNvSpPr txBox="1"/>
              <p:nvPr/>
            </p:nvSpPr>
            <p:spPr>
              <a:xfrm rot="20601439">
                <a:off x="8030479" y="2765267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266" name="TextBox 1265">
                <a:extLst>
                  <a:ext uri="{FF2B5EF4-FFF2-40B4-BE49-F238E27FC236}">
                    <a16:creationId xmlns:a16="http://schemas.microsoft.com/office/drawing/2014/main" id="{D950FCF2-9734-BC4F-856D-E928631A49EA}"/>
                  </a:ext>
                </a:extLst>
              </p:cNvPr>
              <p:cNvSpPr txBox="1"/>
              <p:nvPr/>
            </p:nvSpPr>
            <p:spPr>
              <a:xfrm>
                <a:off x="8167668" y="2904800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1267" name="TextBox 1266">
                <a:extLst>
                  <a:ext uri="{FF2B5EF4-FFF2-40B4-BE49-F238E27FC236}">
                    <a16:creationId xmlns:a16="http://schemas.microsoft.com/office/drawing/2014/main" id="{A71233EA-62AD-134E-BD27-D6D36F4E60C2}"/>
                  </a:ext>
                </a:extLst>
              </p:cNvPr>
              <p:cNvSpPr txBox="1"/>
              <p:nvPr/>
            </p:nvSpPr>
            <p:spPr>
              <a:xfrm>
                <a:off x="8348585" y="2989405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268" name="TextBox 1267">
                <a:extLst>
                  <a:ext uri="{FF2B5EF4-FFF2-40B4-BE49-F238E27FC236}">
                    <a16:creationId xmlns:a16="http://schemas.microsoft.com/office/drawing/2014/main" id="{0E5A0B4E-AD94-3C42-8A33-D3DEB648F4DD}"/>
                  </a:ext>
                </a:extLst>
              </p:cNvPr>
              <p:cNvSpPr txBox="1"/>
              <p:nvPr/>
            </p:nvSpPr>
            <p:spPr>
              <a:xfrm rot="848815">
                <a:off x="8500402" y="3072604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269" name="TextBox 1268">
                <a:extLst>
                  <a:ext uri="{FF2B5EF4-FFF2-40B4-BE49-F238E27FC236}">
                    <a16:creationId xmlns:a16="http://schemas.microsoft.com/office/drawing/2014/main" id="{58A9268E-3083-454B-B6B1-A86DC3E0768F}"/>
                  </a:ext>
                </a:extLst>
              </p:cNvPr>
              <p:cNvSpPr txBox="1"/>
              <p:nvPr/>
            </p:nvSpPr>
            <p:spPr>
              <a:xfrm>
                <a:off x="8444584" y="3279711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270" name="TextBox 1269">
                <a:extLst>
                  <a:ext uri="{FF2B5EF4-FFF2-40B4-BE49-F238E27FC236}">
                    <a16:creationId xmlns:a16="http://schemas.microsoft.com/office/drawing/2014/main" id="{1DDBDAC2-6495-824C-A572-8DB79106D38B}"/>
                  </a:ext>
                </a:extLst>
              </p:cNvPr>
              <p:cNvSpPr txBox="1"/>
              <p:nvPr/>
            </p:nvSpPr>
            <p:spPr>
              <a:xfrm rot="830876">
                <a:off x="8458944" y="3487300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1271" name="TextBox 1270">
                <a:extLst>
                  <a:ext uri="{FF2B5EF4-FFF2-40B4-BE49-F238E27FC236}">
                    <a16:creationId xmlns:a16="http://schemas.microsoft.com/office/drawing/2014/main" id="{3AF0E64A-A697-6747-943F-2276DDB74F4A}"/>
                  </a:ext>
                </a:extLst>
              </p:cNvPr>
              <p:cNvSpPr txBox="1"/>
              <p:nvPr/>
            </p:nvSpPr>
            <p:spPr>
              <a:xfrm>
                <a:off x="8265020" y="3501299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272" name="TextBox 1271">
                <a:extLst>
                  <a:ext uri="{FF2B5EF4-FFF2-40B4-BE49-F238E27FC236}">
                    <a16:creationId xmlns:a16="http://schemas.microsoft.com/office/drawing/2014/main" id="{646BC0C3-E6F9-A644-B4A0-967FD9975818}"/>
                  </a:ext>
                </a:extLst>
              </p:cNvPr>
              <p:cNvSpPr txBox="1"/>
              <p:nvPr/>
            </p:nvSpPr>
            <p:spPr>
              <a:xfrm>
                <a:off x="8196806" y="3514694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273" name="TextBox 1272">
                <a:extLst>
                  <a:ext uri="{FF2B5EF4-FFF2-40B4-BE49-F238E27FC236}">
                    <a16:creationId xmlns:a16="http://schemas.microsoft.com/office/drawing/2014/main" id="{722AA096-D6E7-5640-AAAA-B0150802787E}"/>
                  </a:ext>
                </a:extLst>
              </p:cNvPr>
              <p:cNvSpPr txBox="1"/>
              <p:nvPr/>
            </p:nvSpPr>
            <p:spPr>
              <a:xfrm>
                <a:off x="8056587" y="3500839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274" name="TextBox 1273">
                <a:extLst>
                  <a:ext uri="{FF2B5EF4-FFF2-40B4-BE49-F238E27FC236}">
                    <a16:creationId xmlns:a16="http://schemas.microsoft.com/office/drawing/2014/main" id="{C63FAEA3-A96D-FA43-8741-400DC38D7465}"/>
                  </a:ext>
                </a:extLst>
              </p:cNvPr>
              <p:cNvSpPr txBox="1"/>
              <p:nvPr/>
            </p:nvSpPr>
            <p:spPr>
              <a:xfrm>
                <a:off x="7921547" y="3474813"/>
                <a:ext cx="23913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</p:grpSp>
        <p:grpSp>
          <p:nvGrpSpPr>
            <p:cNvPr id="1212" name="Group 1211">
              <a:extLst>
                <a:ext uri="{FF2B5EF4-FFF2-40B4-BE49-F238E27FC236}">
                  <a16:creationId xmlns:a16="http://schemas.microsoft.com/office/drawing/2014/main" id="{D3DF6639-8E11-3648-9156-F9BC91C80DFF}"/>
                </a:ext>
              </a:extLst>
            </p:cNvPr>
            <p:cNvGrpSpPr/>
            <p:nvPr/>
          </p:nvGrpSpPr>
          <p:grpSpPr>
            <a:xfrm>
              <a:off x="8147072" y="3224133"/>
              <a:ext cx="817988" cy="1454087"/>
              <a:chOff x="7921547" y="2614605"/>
              <a:chExt cx="817988" cy="1454087"/>
            </a:xfrm>
          </p:grpSpPr>
          <p:sp>
            <p:nvSpPr>
              <p:cNvPr id="1249" name="TextBox 1248">
                <a:extLst>
                  <a:ext uri="{FF2B5EF4-FFF2-40B4-BE49-F238E27FC236}">
                    <a16:creationId xmlns:a16="http://schemas.microsoft.com/office/drawing/2014/main" id="{92F16F23-79A7-154A-8F5B-9294FF05A394}"/>
                  </a:ext>
                </a:extLst>
              </p:cNvPr>
              <p:cNvSpPr txBox="1"/>
              <p:nvPr/>
            </p:nvSpPr>
            <p:spPr>
              <a:xfrm>
                <a:off x="8444511" y="2632496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1250" name="TextBox 1249">
                <a:extLst>
                  <a:ext uri="{FF2B5EF4-FFF2-40B4-BE49-F238E27FC236}">
                    <a16:creationId xmlns:a16="http://schemas.microsoft.com/office/drawing/2014/main" id="{8E047E11-28E3-874D-BE20-9ECDA1AA12E7}"/>
                  </a:ext>
                </a:extLst>
              </p:cNvPr>
              <p:cNvSpPr txBox="1"/>
              <p:nvPr/>
            </p:nvSpPr>
            <p:spPr>
              <a:xfrm>
                <a:off x="8265022" y="2614605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251" name="TextBox 1250">
                <a:extLst>
                  <a:ext uri="{FF2B5EF4-FFF2-40B4-BE49-F238E27FC236}">
                    <a16:creationId xmlns:a16="http://schemas.microsoft.com/office/drawing/2014/main" id="{D5736D66-3C57-354B-B6B3-439D7E64E94B}"/>
                  </a:ext>
                </a:extLst>
              </p:cNvPr>
              <p:cNvSpPr txBox="1"/>
              <p:nvPr/>
            </p:nvSpPr>
            <p:spPr>
              <a:xfrm rot="20542105">
                <a:off x="8153866" y="2669211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252" name="TextBox 1251">
                <a:extLst>
                  <a:ext uri="{FF2B5EF4-FFF2-40B4-BE49-F238E27FC236}">
                    <a16:creationId xmlns:a16="http://schemas.microsoft.com/office/drawing/2014/main" id="{8201973E-F946-3443-ACF9-0D9F7C67B7BF}"/>
                  </a:ext>
                </a:extLst>
              </p:cNvPr>
              <p:cNvSpPr txBox="1"/>
              <p:nvPr/>
            </p:nvSpPr>
            <p:spPr>
              <a:xfrm rot="20601439">
                <a:off x="8030479" y="2765267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253" name="TextBox 1252">
                <a:extLst>
                  <a:ext uri="{FF2B5EF4-FFF2-40B4-BE49-F238E27FC236}">
                    <a16:creationId xmlns:a16="http://schemas.microsoft.com/office/drawing/2014/main" id="{CB46C205-2817-B142-8D94-A114EE630B1F}"/>
                  </a:ext>
                </a:extLst>
              </p:cNvPr>
              <p:cNvSpPr txBox="1"/>
              <p:nvPr/>
            </p:nvSpPr>
            <p:spPr>
              <a:xfrm>
                <a:off x="8167668" y="2904800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1254" name="TextBox 1253">
                <a:extLst>
                  <a:ext uri="{FF2B5EF4-FFF2-40B4-BE49-F238E27FC236}">
                    <a16:creationId xmlns:a16="http://schemas.microsoft.com/office/drawing/2014/main" id="{58CB718E-D2AF-B04D-B8C3-832A07558F84}"/>
                  </a:ext>
                </a:extLst>
              </p:cNvPr>
              <p:cNvSpPr txBox="1"/>
              <p:nvPr/>
            </p:nvSpPr>
            <p:spPr>
              <a:xfrm>
                <a:off x="8348585" y="2989405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255" name="TextBox 1254">
                <a:extLst>
                  <a:ext uri="{FF2B5EF4-FFF2-40B4-BE49-F238E27FC236}">
                    <a16:creationId xmlns:a16="http://schemas.microsoft.com/office/drawing/2014/main" id="{ADEFB458-1BB3-314C-B175-16C71221F3F4}"/>
                  </a:ext>
                </a:extLst>
              </p:cNvPr>
              <p:cNvSpPr txBox="1"/>
              <p:nvPr/>
            </p:nvSpPr>
            <p:spPr>
              <a:xfrm rot="848815">
                <a:off x="8500402" y="3072604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256" name="TextBox 1255">
                <a:extLst>
                  <a:ext uri="{FF2B5EF4-FFF2-40B4-BE49-F238E27FC236}">
                    <a16:creationId xmlns:a16="http://schemas.microsoft.com/office/drawing/2014/main" id="{5E0EE8F5-C166-E148-8BD0-D51C72A44448}"/>
                  </a:ext>
                </a:extLst>
              </p:cNvPr>
              <p:cNvSpPr txBox="1"/>
              <p:nvPr/>
            </p:nvSpPr>
            <p:spPr>
              <a:xfrm>
                <a:off x="8444584" y="3279711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257" name="TextBox 1256">
                <a:extLst>
                  <a:ext uri="{FF2B5EF4-FFF2-40B4-BE49-F238E27FC236}">
                    <a16:creationId xmlns:a16="http://schemas.microsoft.com/office/drawing/2014/main" id="{4AE3E196-686F-9F4D-9780-820D38F3DBAD}"/>
                  </a:ext>
                </a:extLst>
              </p:cNvPr>
              <p:cNvSpPr txBox="1"/>
              <p:nvPr/>
            </p:nvSpPr>
            <p:spPr>
              <a:xfrm rot="830876">
                <a:off x="8458944" y="3487300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1258" name="TextBox 1257">
                <a:extLst>
                  <a:ext uri="{FF2B5EF4-FFF2-40B4-BE49-F238E27FC236}">
                    <a16:creationId xmlns:a16="http://schemas.microsoft.com/office/drawing/2014/main" id="{6D1A603C-D73B-ED49-936E-8A4DA4E4D7D9}"/>
                  </a:ext>
                </a:extLst>
              </p:cNvPr>
              <p:cNvSpPr txBox="1"/>
              <p:nvPr/>
            </p:nvSpPr>
            <p:spPr>
              <a:xfrm>
                <a:off x="8265020" y="3501299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259" name="TextBox 1258">
                <a:extLst>
                  <a:ext uri="{FF2B5EF4-FFF2-40B4-BE49-F238E27FC236}">
                    <a16:creationId xmlns:a16="http://schemas.microsoft.com/office/drawing/2014/main" id="{1CEC8F0B-0F1C-F54F-892E-F97F7F00B0D0}"/>
                  </a:ext>
                </a:extLst>
              </p:cNvPr>
              <p:cNvSpPr txBox="1"/>
              <p:nvPr/>
            </p:nvSpPr>
            <p:spPr>
              <a:xfrm>
                <a:off x="8196806" y="3514694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260" name="TextBox 1259">
                <a:extLst>
                  <a:ext uri="{FF2B5EF4-FFF2-40B4-BE49-F238E27FC236}">
                    <a16:creationId xmlns:a16="http://schemas.microsoft.com/office/drawing/2014/main" id="{41198E6D-54E8-3544-9FD8-F705D25BED15}"/>
                  </a:ext>
                </a:extLst>
              </p:cNvPr>
              <p:cNvSpPr txBox="1"/>
              <p:nvPr/>
            </p:nvSpPr>
            <p:spPr>
              <a:xfrm>
                <a:off x="8056587" y="3500839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261" name="TextBox 1260">
                <a:extLst>
                  <a:ext uri="{FF2B5EF4-FFF2-40B4-BE49-F238E27FC236}">
                    <a16:creationId xmlns:a16="http://schemas.microsoft.com/office/drawing/2014/main" id="{0CAEB8D1-C1BC-AA45-98CC-6397A288037D}"/>
                  </a:ext>
                </a:extLst>
              </p:cNvPr>
              <p:cNvSpPr txBox="1"/>
              <p:nvPr/>
            </p:nvSpPr>
            <p:spPr>
              <a:xfrm>
                <a:off x="7921547" y="3474813"/>
                <a:ext cx="23913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</p:grpSp>
        <p:grpSp>
          <p:nvGrpSpPr>
            <p:cNvPr id="1213" name="Group 1212">
              <a:extLst>
                <a:ext uri="{FF2B5EF4-FFF2-40B4-BE49-F238E27FC236}">
                  <a16:creationId xmlns:a16="http://schemas.microsoft.com/office/drawing/2014/main" id="{6E6BC304-431B-4041-9363-3F3F07F09233}"/>
                </a:ext>
              </a:extLst>
            </p:cNvPr>
            <p:cNvGrpSpPr/>
            <p:nvPr/>
          </p:nvGrpSpPr>
          <p:grpSpPr>
            <a:xfrm>
              <a:off x="9239545" y="2980369"/>
              <a:ext cx="296228" cy="1728479"/>
              <a:chOff x="7968350" y="2923307"/>
              <a:chExt cx="296228" cy="1728479"/>
            </a:xfrm>
          </p:grpSpPr>
          <p:sp>
            <p:nvSpPr>
              <p:cNvPr id="1243" name="TextBox 1242">
                <a:extLst>
                  <a:ext uri="{FF2B5EF4-FFF2-40B4-BE49-F238E27FC236}">
                    <a16:creationId xmlns:a16="http://schemas.microsoft.com/office/drawing/2014/main" id="{3B9C374F-33E6-9145-A80A-2B374BBDFFF2}"/>
                  </a:ext>
                </a:extLst>
              </p:cNvPr>
              <p:cNvSpPr txBox="1"/>
              <p:nvPr/>
            </p:nvSpPr>
            <p:spPr>
              <a:xfrm>
                <a:off x="8014417" y="2923307"/>
                <a:ext cx="2391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grpSp>
            <p:nvGrpSpPr>
              <p:cNvPr id="1244" name="Group 1243">
                <a:extLst>
                  <a:ext uri="{FF2B5EF4-FFF2-40B4-BE49-F238E27FC236}">
                    <a16:creationId xmlns:a16="http://schemas.microsoft.com/office/drawing/2014/main" id="{078AF884-E1E9-9F41-B0CC-3FA368EB08F0}"/>
                  </a:ext>
                </a:extLst>
              </p:cNvPr>
              <p:cNvGrpSpPr/>
              <p:nvPr/>
            </p:nvGrpSpPr>
            <p:grpSpPr>
              <a:xfrm>
                <a:off x="7968350" y="3207209"/>
                <a:ext cx="296228" cy="1444577"/>
                <a:chOff x="8662995" y="3453821"/>
                <a:chExt cx="296228" cy="1444577"/>
              </a:xfrm>
            </p:grpSpPr>
            <p:sp>
              <p:nvSpPr>
                <p:cNvPr id="1245" name="TextBox 1244">
                  <a:extLst>
                    <a:ext uri="{FF2B5EF4-FFF2-40B4-BE49-F238E27FC236}">
                      <a16:creationId xmlns:a16="http://schemas.microsoft.com/office/drawing/2014/main" id="{8EDAC1B6-D8B5-E249-A23D-FB30BFE3FD89}"/>
                    </a:ext>
                  </a:extLst>
                </p:cNvPr>
                <p:cNvSpPr txBox="1"/>
                <p:nvPr/>
              </p:nvSpPr>
              <p:spPr>
                <a:xfrm>
                  <a:off x="8662995" y="3453821"/>
                  <a:ext cx="239133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1246" name="TextBox 1245">
                  <a:extLst>
                    <a:ext uri="{FF2B5EF4-FFF2-40B4-BE49-F238E27FC236}">
                      <a16:creationId xmlns:a16="http://schemas.microsoft.com/office/drawing/2014/main" id="{83CC6DE1-E386-8347-A0BB-743F3CFE9E18}"/>
                    </a:ext>
                  </a:extLst>
                </p:cNvPr>
                <p:cNvSpPr txBox="1"/>
                <p:nvPr/>
              </p:nvSpPr>
              <p:spPr>
                <a:xfrm>
                  <a:off x="8720090" y="3772524"/>
                  <a:ext cx="239133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247" name="TextBox 1246">
                  <a:extLst>
                    <a:ext uri="{FF2B5EF4-FFF2-40B4-BE49-F238E27FC236}">
                      <a16:creationId xmlns:a16="http://schemas.microsoft.com/office/drawing/2014/main" id="{43B79235-E4AE-C549-8613-AADF8E7606FC}"/>
                    </a:ext>
                  </a:extLst>
                </p:cNvPr>
                <p:cNvSpPr txBox="1"/>
                <p:nvPr/>
              </p:nvSpPr>
              <p:spPr>
                <a:xfrm>
                  <a:off x="8691236" y="4024720"/>
                  <a:ext cx="239133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1248" name="TextBox 1247">
                  <a:extLst>
                    <a:ext uri="{FF2B5EF4-FFF2-40B4-BE49-F238E27FC236}">
                      <a16:creationId xmlns:a16="http://schemas.microsoft.com/office/drawing/2014/main" id="{112B2BA9-7D62-A948-A7BB-75910DBD7D17}"/>
                    </a:ext>
                  </a:extLst>
                </p:cNvPr>
                <p:cNvSpPr txBox="1"/>
                <p:nvPr/>
              </p:nvSpPr>
              <p:spPr>
                <a:xfrm>
                  <a:off x="8667593" y="4267456"/>
                  <a:ext cx="239133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</p:grpSp>
        </p:grpSp>
        <p:grpSp>
          <p:nvGrpSpPr>
            <p:cNvPr id="1214" name="Group 1213">
              <a:extLst>
                <a:ext uri="{FF2B5EF4-FFF2-40B4-BE49-F238E27FC236}">
                  <a16:creationId xmlns:a16="http://schemas.microsoft.com/office/drawing/2014/main" id="{5C62E2F8-CC25-F849-96A2-31D2365C16EF}"/>
                </a:ext>
              </a:extLst>
            </p:cNvPr>
            <p:cNvGrpSpPr/>
            <p:nvPr/>
          </p:nvGrpSpPr>
          <p:grpSpPr>
            <a:xfrm>
              <a:off x="9781805" y="3682214"/>
              <a:ext cx="782183" cy="971099"/>
              <a:chOff x="3461573" y="3748271"/>
              <a:chExt cx="782183" cy="971099"/>
            </a:xfrm>
          </p:grpSpPr>
          <p:sp>
            <p:nvSpPr>
              <p:cNvPr id="1235" name="TextBox 1234">
                <a:extLst>
                  <a:ext uri="{FF2B5EF4-FFF2-40B4-BE49-F238E27FC236}">
                    <a16:creationId xmlns:a16="http://schemas.microsoft.com/office/drawing/2014/main" id="{BB89EE81-6082-9045-95A6-9BACC0FB2635}"/>
                  </a:ext>
                </a:extLst>
              </p:cNvPr>
              <p:cNvSpPr txBox="1"/>
              <p:nvPr/>
            </p:nvSpPr>
            <p:spPr>
              <a:xfrm>
                <a:off x="3461573" y="3978418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1236" name="TextBox 1235">
                <a:extLst>
                  <a:ext uri="{FF2B5EF4-FFF2-40B4-BE49-F238E27FC236}">
                    <a16:creationId xmlns:a16="http://schemas.microsoft.com/office/drawing/2014/main" id="{AA6471B2-E710-5F4B-8949-386D7EFE6133}"/>
                  </a:ext>
                </a:extLst>
              </p:cNvPr>
              <p:cNvSpPr txBox="1"/>
              <p:nvPr/>
            </p:nvSpPr>
            <p:spPr>
              <a:xfrm>
                <a:off x="3537395" y="3783322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237" name="TextBox 1236">
                <a:extLst>
                  <a:ext uri="{FF2B5EF4-FFF2-40B4-BE49-F238E27FC236}">
                    <a16:creationId xmlns:a16="http://schemas.microsoft.com/office/drawing/2014/main" id="{6CAC90F3-3214-9742-A7A3-AC5A1CD2E1FC}"/>
                  </a:ext>
                </a:extLst>
              </p:cNvPr>
              <p:cNvSpPr txBox="1"/>
              <p:nvPr/>
            </p:nvSpPr>
            <p:spPr>
              <a:xfrm>
                <a:off x="3768591" y="3748271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238" name="TextBox 1237">
                <a:extLst>
                  <a:ext uri="{FF2B5EF4-FFF2-40B4-BE49-F238E27FC236}">
                    <a16:creationId xmlns:a16="http://schemas.microsoft.com/office/drawing/2014/main" id="{47988691-393E-E546-9095-FAB953AE6E27}"/>
                  </a:ext>
                </a:extLst>
              </p:cNvPr>
              <p:cNvSpPr txBox="1"/>
              <p:nvPr/>
            </p:nvSpPr>
            <p:spPr>
              <a:xfrm>
                <a:off x="3857908" y="3774561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239" name="TextBox 1238">
                <a:extLst>
                  <a:ext uri="{FF2B5EF4-FFF2-40B4-BE49-F238E27FC236}">
                    <a16:creationId xmlns:a16="http://schemas.microsoft.com/office/drawing/2014/main" id="{3DE032BE-DDC0-0148-8853-405EBFDE48D0}"/>
                  </a:ext>
                </a:extLst>
              </p:cNvPr>
              <p:cNvSpPr txBox="1"/>
              <p:nvPr/>
            </p:nvSpPr>
            <p:spPr>
              <a:xfrm>
                <a:off x="3973167" y="3925537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1240" name="TextBox 1239">
                <a:extLst>
                  <a:ext uri="{FF2B5EF4-FFF2-40B4-BE49-F238E27FC236}">
                    <a16:creationId xmlns:a16="http://schemas.microsoft.com/office/drawing/2014/main" id="{948F4837-4E73-DE44-8A25-2A96D975BF5B}"/>
                  </a:ext>
                </a:extLst>
              </p:cNvPr>
              <p:cNvSpPr txBox="1"/>
              <p:nvPr/>
            </p:nvSpPr>
            <p:spPr>
              <a:xfrm>
                <a:off x="3812706" y="4165372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241" name="TextBox 1240">
                <a:extLst>
                  <a:ext uri="{FF2B5EF4-FFF2-40B4-BE49-F238E27FC236}">
                    <a16:creationId xmlns:a16="http://schemas.microsoft.com/office/drawing/2014/main" id="{D16A455E-5F33-8D45-AD82-DCB9135AEA4D}"/>
                  </a:ext>
                </a:extLst>
              </p:cNvPr>
              <p:cNvSpPr txBox="1"/>
              <p:nvPr/>
            </p:nvSpPr>
            <p:spPr>
              <a:xfrm>
                <a:off x="3604838" y="4153340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242" name="TextBox 1241">
                <a:extLst>
                  <a:ext uri="{FF2B5EF4-FFF2-40B4-BE49-F238E27FC236}">
                    <a16:creationId xmlns:a16="http://schemas.microsoft.com/office/drawing/2014/main" id="{8DE74427-8428-F146-AACC-276EAB358097}"/>
                  </a:ext>
                </a:extLst>
              </p:cNvPr>
              <p:cNvSpPr txBox="1"/>
              <p:nvPr/>
            </p:nvSpPr>
            <p:spPr>
              <a:xfrm>
                <a:off x="3906363" y="4116198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</p:grpSp>
        <p:grpSp>
          <p:nvGrpSpPr>
            <p:cNvPr id="1215" name="Group 1214">
              <a:extLst>
                <a:ext uri="{FF2B5EF4-FFF2-40B4-BE49-F238E27FC236}">
                  <a16:creationId xmlns:a16="http://schemas.microsoft.com/office/drawing/2014/main" id="{CACBDA23-AF9C-D549-9C1E-A5FEB3028239}"/>
                </a:ext>
              </a:extLst>
            </p:cNvPr>
            <p:cNvGrpSpPr/>
            <p:nvPr/>
          </p:nvGrpSpPr>
          <p:grpSpPr>
            <a:xfrm>
              <a:off x="10831487" y="3265165"/>
              <a:ext cx="919347" cy="1393351"/>
              <a:chOff x="10050487" y="3355101"/>
              <a:chExt cx="919347" cy="1393351"/>
            </a:xfrm>
          </p:grpSpPr>
          <p:grpSp>
            <p:nvGrpSpPr>
              <p:cNvPr id="1216" name="Group 1215">
                <a:extLst>
                  <a:ext uri="{FF2B5EF4-FFF2-40B4-BE49-F238E27FC236}">
                    <a16:creationId xmlns:a16="http://schemas.microsoft.com/office/drawing/2014/main" id="{2F3FF26E-35CA-7949-99F0-A91691871C35}"/>
                  </a:ext>
                </a:extLst>
              </p:cNvPr>
              <p:cNvGrpSpPr/>
              <p:nvPr/>
            </p:nvGrpSpPr>
            <p:grpSpPr>
              <a:xfrm>
                <a:off x="10050487" y="3449922"/>
                <a:ext cx="471711" cy="1292351"/>
                <a:chOff x="10050487" y="3449922"/>
                <a:chExt cx="471711" cy="1292351"/>
              </a:xfrm>
            </p:grpSpPr>
            <p:sp>
              <p:nvSpPr>
                <p:cNvPr id="1228" name="TextBox 1227">
                  <a:extLst>
                    <a:ext uri="{FF2B5EF4-FFF2-40B4-BE49-F238E27FC236}">
                      <a16:creationId xmlns:a16="http://schemas.microsoft.com/office/drawing/2014/main" id="{99CBCD2A-8EEC-1D43-B5BA-C7439A50BAC2}"/>
                    </a:ext>
                  </a:extLst>
                </p:cNvPr>
                <p:cNvSpPr txBox="1"/>
                <p:nvPr/>
              </p:nvSpPr>
              <p:spPr>
                <a:xfrm>
                  <a:off x="10102578" y="3805374"/>
                  <a:ext cx="4086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grpSp>
              <p:nvGrpSpPr>
                <p:cNvPr id="1229" name="Group 1228">
                  <a:extLst>
                    <a:ext uri="{FF2B5EF4-FFF2-40B4-BE49-F238E27FC236}">
                      <a16:creationId xmlns:a16="http://schemas.microsoft.com/office/drawing/2014/main" id="{F2706E23-B0C0-3C41-B383-11435E9906C7}"/>
                    </a:ext>
                  </a:extLst>
                </p:cNvPr>
                <p:cNvGrpSpPr/>
                <p:nvPr/>
              </p:nvGrpSpPr>
              <p:grpSpPr>
                <a:xfrm>
                  <a:off x="10050487" y="3449922"/>
                  <a:ext cx="471711" cy="1292351"/>
                  <a:chOff x="9640605" y="3443736"/>
                  <a:chExt cx="471711" cy="1292351"/>
                </a:xfrm>
              </p:grpSpPr>
              <p:sp>
                <p:nvSpPr>
                  <p:cNvPr id="1230" name="TextBox 1229">
                    <a:extLst>
                      <a:ext uri="{FF2B5EF4-FFF2-40B4-BE49-F238E27FC236}">
                        <a16:creationId xmlns:a16="http://schemas.microsoft.com/office/drawing/2014/main" id="{C15561FE-A67E-8C44-B60D-C22A1B5A7E59}"/>
                      </a:ext>
                    </a:extLst>
                  </p:cNvPr>
                  <p:cNvSpPr txBox="1"/>
                  <p:nvPr/>
                </p:nvSpPr>
                <p:spPr>
                  <a:xfrm>
                    <a:off x="9680506" y="4005991"/>
                    <a:ext cx="40863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s</a:t>
                    </a:r>
                  </a:p>
                </p:txBody>
              </p:sp>
              <p:grpSp>
                <p:nvGrpSpPr>
                  <p:cNvPr id="1231" name="Group 1230">
                    <a:extLst>
                      <a:ext uri="{FF2B5EF4-FFF2-40B4-BE49-F238E27FC236}">
                        <a16:creationId xmlns:a16="http://schemas.microsoft.com/office/drawing/2014/main" id="{A561EFE2-6B28-5C4E-A1C3-7D1D059AE4D3}"/>
                      </a:ext>
                    </a:extLst>
                  </p:cNvPr>
                  <p:cNvGrpSpPr/>
                  <p:nvPr/>
                </p:nvGrpSpPr>
                <p:grpSpPr>
                  <a:xfrm>
                    <a:off x="9640605" y="3443736"/>
                    <a:ext cx="471711" cy="1292351"/>
                    <a:chOff x="9640605" y="3443736"/>
                    <a:chExt cx="471711" cy="1292351"/>
                  </a:xfrm>
                </p:grpSpPr>
                <p:sp>
                  <p:nvSpPr>
                    <p:cNvPr id="1232" name="TextBox 1231">
                      <a:extLst>
                        <a:ext uri="{FF2B5EF4-FFF2-40B4-BE49-F238E27FC236}">
                          <a16:creationId xmlns:a16="http://schemas.microsoft.com/office/drawing/2014/main" id="{E05B29AE-92DB-424E-B28A-714FC1A341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03682" y="3443736"/>
                      <a:ext cx="40863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</a:t>
                      </a:r>
                    </a:p>
                  </p:txBody>
                </p:sp>
                <p:sp>
                  <p:nvSpPr>
                    <p:cNvPr id="1233" name="TextBox 1232">
                      <a:extLst>
                        <a:ext uri="{FF2B5EF4-FFF2-40B4-BE49-F238E27FC236}">
                          <a16:creationId xmlns:a16="http://schemas.microsoft.com/office/drawing/2014/main" id="{B7B5425B-80DB-0441-A616-FAC26F4BD7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40605" y="3544858"/>
                      <a:ext cx="40863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1234" name="TextBox 1233">
                      <a:extLst>
                        <a:ext uri="{FF2B5EF4-FFF2-40B4-BE49-F238E27FC236}">
                          <a16:creationId xmlns:a16="http://schemas.microsoft.com/office/drawing/2014/main" id="{E411B5C3-71FD-5F41-A317-55633ED8F0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5428" y="4212867"/>
                      <a:ext cx="40863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</a:t>
                      </a:r>
                    </a:p>
                  </p:txBody>
                </p:sp>
              </p:grpSp>
            </p:grpSp>
          </p:grpSp>
          <p:grpSp>
            <p:nvGrpSpPr>
              <p:cNvPr id="1217" name="Group 1216">
                <a:extLst>
                  <a:ext uri="{FF2B5EF4-FFF2-40B4-BE49-F238E27FC236}">
                    <a16:creationId xmlns:a16="http://schemas.microsoft.com/office/drawing/2014/main" id="{690E3A6A-2D03-424A-AEB1-7A20D840E05B}"/>
                  </a:ext>
                </a:extLst>
              </p:cNvPr>
              <p:cNvGrpSpPr/>
              <p:nvPr/>
            </p:nvGrpSpPr>
            <p:grpSpPr>
              <a:xfrm>
                <a:off x="10466366" y="3486508"/>
                <a:ext cx="503468" cy="1261944"/>
                <a:chOff x="10007744" y="3467451"/>
                <a:chExt cx="503468" cy="1261944"/>
              </a:xfrm>
            </p:grpSpPr>
            <p:sp>
              <p:nvSpPr>
                <p:cNvPr id="1221" name="TextBox 1220">
                  <a:extLst>
                    <a:ext uri="{FF2B5EF4-FFF2-40B4-BE49-F238E27FC236}">
                      <a16:creationId xmlns:a16="http://schemas.microsoft.com/office/drawing/2014/main" id="{44A0C769-8D51-F64C-A168-86346BB96ABA}"/>
                    </a:ext>
                  </a:extLst>
                </p:cNvPr>
                <p:cNvSpPr txBox="1"/>
                <p:nvPr/>
              </p:nvSpPr>
              <p:spPr>
                <a:xfrm>
                  <a:off x="10102578" y="3805374"/>
                  <a:ext cx="4086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grpSp>
              <p:nvGrpSpPr>
                <p:cNvPr id="1222" name="Group 1221">
                  <a:extLst>
                    <a:ext uri="{FF2B5EF4-FFF2-40B4-BE49-F238E27FC236}">
                      <a16:creationId xmlns:a16="http://schemas.microsoft.com/office/drawing/2014/main" id="{8FC84B3D-B2D8-4049-8AAD-DE44E0BB8C90}"/>
                    </a:ext>
                  </a:extLst>
                </p:cNvPr>
                <p:cNvGrpSpPr/>
                <p:nvPr/>
              </p:nvGrpSpPr>
              <p:grpSpPr>
                <a:xfrm>
                  <a:off x="10007744" y="3467451"/>
                  <a:ext cx="456883" cy="1261944"/>
                  <a:chOff x="9597862" y="3461265"/>
                  <a:chExt cx="456883" cy="1261944"/>
                </a:xfrm>
              </p:grpSpPr>
              <p:sp>
                <p:nvSpPr>
                  <p:cNvPr id="1223" name="TextBox 1222">
                    <a:extLst>
                      <a:ext uri="{FF2B5EF4-FFF2-40B4-BE49-F238E27FC236}">
                        <a16:creationId xmlns:a16="http://schemas.microsoft.com/office/drawing/2014/main" id="{D98100C1-88BA-7E43-8D6C-E400D55B9A73}"/>
                      </a:ext>
                    </a:extLst>
                  </p:cNvPr>
                  <p:cNvSpPr txBox="1"/>
                  <p:nvPr/>
                </p:nvSpPr>
                <p:spPr>
                  <a:xfrm>
                    <a:off x="9635431" y="3999552"/>
                    <a:ext cx="40863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o</a:t>
                    </a:r>
                  </a:p>
                </p:txBody>
              </p:sp>
              <p:grpSp>
                <p:nvGrpSpPr>
                  <p:cNvPr id="1224" name="Group 1223">
                    <a:extLst>
                      <a:ext uri="{FF2B5EF4-FFF2-40B4-BE49-F238E27FC236}">
                        <a16:creationId xmlns:a16="http://schemas.microsoft.com/office/drawing/2014/main" id="{B2873DBD-B48A-4549-935D-D80A5CD0508E}"/>
                      </a:ext>
                    </a:extLst>
                  </p:cNvPr>
                  <p:cNvGrpSpPr/>
                  <p:nvPr/>
                </p:nvGrpSpPr>
                <p:grpSpPr>
                  <a:xfrm>
                    <a:off x="9597862" y="3461265"/>
                    <a:ext cx="456883" cy="1261944"/>
                    <a:chOff x="9597862" y="3461265"/>
                    <a:chExt cx="456883" cy="1261944"/>
                  </a:xfrm>
                </p:grpSpPr>
                <p:sp>
                  <p:nvSpPr>
                    <p:cNvPr id="1225" name="TextBox 1224">
                      <a:extLst>
                        <a:ext uri="{FF2B5EF4-FFF2-40B4-BE49-F238E27FC236}">
                          <a16:creationId xmlns:a16="http://schemas.microsoft.com/office/drawing/2014/main" id="{88844433-426C-3F43-8F24-59663FF44C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97862" y="3461265"/>
                      <a:ext cx="40863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</a:t>
                      </a:r>
                    </a:p>
                  </p:txBody>
                </p:sp>
                <p:sp>
                  <p:nvSpPr>
                    <p:cNvPr id="1226" name="TextBox 1225">
                      <a:extLst>
                        <a:ext uri="{FF2B5EF4-FFF2-40B4-BE49-F238E27FC236}">
                          <a16:creationId xmlns:a16="http://schemas.microsoft.com/office/drawing/2014/main" id="{0BE2B2C3-5CBF-6442-8B59-DA2B3B286E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40605" y="3544858"/>
                      <a:ext cx="40863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</a:t>
                      </a:r>
                    </a:p>
                  </p:txBody>
                </p:sp>
                <p:sp>
                  <p:nvSpPr>
                    <p:cNvPr id="1227" name="TextBox 1226">
                      <a:extLst>
                        <a:ext uri="{FF2B5EF4-FFF2-40B4-BE49-F238E27FC236}">
                          <a16:creationId xmlns:a16="http://schemas.microsoft.com/office/drawing/2014/main" id="{FAC77D93-CF37-5A4A-93AE-EDB9575202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46111" y="4199989"/>
                      <a:ext cx="40863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</a:t>
                      </a:r>
                    </a:p>
                  </p:txBody>
                </p:sp>
              </p:grpSp>
            </p:grpSp>
          </p:grpSp>
          <p:sp>
            <p:nvSpPr>
              <p:cNvPr id="1218" name="TextBox 1217">
                <a:extLst>
                  <a:ext uri="{FF2B5EF4-FFF2-40B4-BE49-F238E27FC236}">
                    <a16:creationId xmlns:a16="http://schemas.microsoft.com/office/drawing/2014/main" id="{423D596F-A4F4-1C49-8293-7482702190F3}"/>
                  </a:ext>
                </a:extLst>
              </p:cNvPr>
              <p:cNvSpPr txBox="1"/>
              <p:nvPr/>
            </p:nvSpPr>
            <p:spPr>
              <a:xfrm>
                <a:off x="10213773" y="3355101"/>
                <a:ext cx="408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219" name="TextBox 1218">
                <a:extLst>
                  <a:ext uri="{FF2B5EF4-FFF2-40B4-BE49-F238E27FC236}">
                    <a16:creationId xmlns:a16="http://schemas.microsoft.com/office/drawing/2014/main" id="{B0ED2796-1A07-5149-8DCD-46E1C630E47A}"/>
                  </a:ext>
                </a:extLst>
              </p:cNvPr>
              <p:cNvSpPr txBox="1"/>
              <p:nvPr/>
            </p:nvSpPr>
            <p:spPr>
              <a:xfrm>
                <a:off x="10352936" y="3368086"/>
                <a:ext cx="408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220" name="TextBox 1219">
                <a:extLst>
                  <a:ext uri="{FF2B5EF4-FFF2-40B4-BE49-F238E27FC236}">
                    <a16:creationId xmlns:a16="http://schemas.microsoft.com/office/drawing/2014/main" id="{05D0CE17-65A6-2F46-8574-E6A00A572A55}"/>
                  </a:ext>
                </a:extLst>
              </p:cNvPr>
              <p:cNvSpPr txBox="1"/>
              <p:nvPr/>
            </p:nvSpPr>
            <p:spPr>
              <a:xfrm rot="847481">
                <a:off x="10419226" y="3385724"/>
                <a:ext cx="408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</p:grpSp>
      </p:grpSp>
      <p:grpSp>
        <p:nvGrpSpPr>
          <p:cNvPr id="1503" name="Group 1502">
            <a:extLst>
              <a:ext uri="{FF2B5EF4-FFF2-40B4-BE49-F238E27FC236}">
                <a16:creationId xmlns:a16="http://schemas.microsoft.com/office/drawing/2014/main" id="{2CB8C834-1BFD-7440-908F-85F69187D259}"/>
              </a:ext>
            </a:extLst>
          </p:cNvPr>
          <p:cNvGrpSpPr/>
          <p:nvPr/>
        </p:nvGrpSpPr>
        <p:grpSpPr>
          <a:xfrm rot="21421453">
            <a:off x="1578332" y="2579385"/>
            <a:ext cx="918199" cy="1497303"/>
            <a:chOff x="2860110" y="830938"/>
            <a:chExt cx="918199" cy="1497303"/>
          </a:xfrm>
        </p:grpSpPr>
        <p:sp>
          <p:nvSpPr>
            <p:cNvPr id="1641" name="TextBox 1640">
              <a:extLst>
                <a:ext uri="{FF2B5EF4-FFF2-40B4-BE49-F238E27FC236}">
                  <a16:creationId xmlns:a16="http://schemas.microsoft.com/office/drawing/2014/main" id="{6CFD33DB-B1EF-8C41-88B2-C8A40A284A81}"/>
                </a:ext>
              </a:extLst>
            </p:cNvPr>
            <p:cNvSpPr txBox="1"/>
            <p:nvPr/>
          </p:nvSpPr>
          <p:spPr>
            <a:xfrm>
              <a:off x="2923994" y="1048968"/>
              <a:ext cx="272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</a:p>
          </p:txBody>
        </p:sp>
        <p:grpSp>
          <p:nvGrpSpPr>
            <p:cNvPr id="1642" name="Group 1641">
              <a:extLst>
                <a:ext uri="{FF2B5EF4-FFF2-40B4-BE49-F238E27FC236}">
                  <a16:creationId xmlns:a16="http://schemas.microsoft.com/office/drawing/2014/main" id="{53C5E96B-4F72-574A-8699-771541D86614}"/>
                </a:ext>
              </a:extLst>
            </p:cNvPr>
            <p:cNvGrpSpPr/>
            <p:nvPr/>
          </p:nvGrpSpPr>
          <p:grpSpPr>
            <a:xfrm>
              <a:off x="2860110" y="830938"/>
              <a:ext cx="918199" cy="1497303"/>
              <a:chOff x="2668470" y="894438"/>
              <a:chExt cx="918199" cy="1497303"/>
            </a:xfrm>
          </p:grpSpPr>
          <p:sp>
            <p:nvSpPr>
              <p:cNvPr id="1643" name="TextBox 1642">
                <a:extLst>
                  <a:ext uri="{FF2B5EF4-FFF2-40B4-BE49-F238E27FC236}">
                    <a16:creationId xmlns:a16="http://schemas.microsoft.com/office/drawing/2014/main" id="{3B526EC2-AED0-0942-BE94-C96FF3D2DEDE}"/>
                  </a:ext>
                </a:extLst>
              </p:cNvPr>
              <p:cNvSpPr txBox="1"/>
              <p:nvPr/>
            </p:nvSpPr>
            <p:spPr>
              <a:xfrm>
                <a:off x="2829773" y="913934"/>
                <a:ext cx="27219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644" name="TextBox 1643">
                <a:extLst>
                  <a:ext uri="{FF2B5EF4-FFF2-40B4-BE49-F238E27FC236}">
                    <a16:creationId xmlns:a16="http://schemas.microsoft.com/office/drawing/2014/main" id="{59217225-1BFF-9A49-843F-08B290E9FD4E}"/>
                  </a:ext>
                </a:extLst>
              </p:cNvPr>
              <p:cNvSpPr txBox="1"/>
              <p:nvPr/>
            </p:nvSpPr>
            <p:spPr>
              <a:xfrm>
                <a:off x="3070044" y="896691"/>
                <a:ext cx="27219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645" name="TextBox 1644">
                <a:extLst>
                  <a:ext uri="{FF2B5EF4-FFF2-40B4-BE49-F238E27FC236}">
                    <a16:creationId xmlns:a16="http://schemas.microsoft.com/office/drawing/2014/main" id="{FD0F2D5F-8423-D24D-B330-FA804CBB949E}"/>
                  </a:ext>
                </a:extLst>
              </p:cNvPr>
              <p:cNvSpPr txBox="1"/>
              <p:nvPr/>
            </p:nvSpPr>
            <p:spPr>
              <a:xfrm>
                <a:off x="3173230" y="894438"/>
                <a:ext cx="27219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646" name="TextBox 1645">
                <a:extLst>
                  <a:ext uri="{FF2B5EF4-FFF2-40B4-BE49-F238E27FC236}">
                    <a16:creationId xmlns:a16="http://schemas.microsoft.com/office/drawing/2014/main" id="{A167252C-9A97-514E-9193-A9B63DC0ABBA}"/>
                  </a:ext>
                </a:extLst>
              </p:cNvPr>
              <p:cNvSpPr txBox="1"/>
              <p:nvPr/>
            </p:nvSpPr>
            <p:spPr>
              <a:xfrm>
                <a:off x="3314471" y="940720"/>
                <a:ext cx="27219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1647" name="TextBox 1646">
                <a:extLst>
                  <a:ext uri="{FF2B5EF4-FFF2-40B4-BE49-F238E27FC236}">
                    <a16:creationId xmlns:a16="http://schemas.microsoft.com/office/drawing/2014/main" id="{F0D28AED-1784-7343-92A9-D34DB3DF6F4B}"/>
                  </a:ext>
                </a:extLst>
              </p:cNvPr>
              <p:cNvSpPr txBox="1"/>
              <p:nvPr/>
            </p:nvSpPr>
            <p:spPr>
              <a:xfrm>
                <a:off x="2668470" y="1274437"/>
                <a:ext cx="270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648" name="TextBox 1647">
                <a:extLst>
                  <a:ext uri="{FF2B5EF4-FFF2-40B4-BE49-F238E27FC236}">
                    <a16:creationId xmlns:a16="http://schemas.microsoft.com/office/drawing/2014/main" id="{04140466-DE91-A843-8304-5D4D9031EC91}"/>
                  </a:ext>
                </a:extLst>
              </p:cNvPr>
              <p:cNvSpPr txBox="1"/>
              <p:nvPr/>
            </p:nvSpPr>
            <p:spPr>
              <a:xfrm>
                <a:off x="2725491" y="1514568"/>
                <a:ext cx="270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649" name="TextBox 1648">
                <a:extLst>
                  <a:ext uri="{FF2B5EF4-FFF2-40B4-BE49-F238E27FC236}">
                    <a16:creationId xmlns:a16="http://schemas.microsoft.com/office/drawing/2014/main" id="{66F803A5-5FB8-D64B-8D13-5EACF8650016}"/>
                  </a:ext>
                </a:extLst>
              </p:cNvPr>
              <p:cNvSpPr txBox="1"/>
              <p:nvPr/>
            </p:nvSpPr>
            <p:spPr>
              <a:xfrm>
                <a:off x="2695283" y="1717673"/>
                <a:ext cx="270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650" name="TextBox 1649">
                <a:extLst>
                  <a:ext uri="{FF2B5EF4-FFF2-40B4-BE49-F238E27FC236}">
                    <a16:creationId xmlns:a16="http://schemas.microsoft.com/office/drawing/2014/main" id="{44C9EEC2-37F0-2241-B9B4-7C3CF84E2726}"/>
                  </a:ext>
                </a:extLst>
              </p:cNvPr>
              <p:cNvSpPr txBox="1"/>
              <p:nvPr/>
            </p:nvSpPr>
            <p:spPr>
              <a:xfrm>
                <a:off x="2695283" y="1930076"/>
                <a:ext cx="270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</p:grpSp>
      </p:grpSp>
      <p:grpSp>
        <p:nvGrpSpPr>
          <p:cNvPr id="1504" name="Group 1503">
            <a:extLst>
              <a:ext uri="{FF2B5EF4-FFF2-40B4-BE49-F238E27FC236}">
                <a16:creationId xmlns:a16="http://schemas.microsoft.com/office/drawing/2014/main" id="{7E701762-93D2-6F47-A5D8-C444CC91EA2B}"/>
              </a:ext>
            </a:extLst>
          </p:cNvPr>
          <p:cNvGrpSpPr/>
          <p:nvPr/>
        </p:nvGrpSpPr>
        <p:grpSpPr>
          <a:xfrm rot="1388692">
            <a:off x="2126274" y="2931459"/>
            <a:ext cx="1177477" cy="1963223"/>
            <a:chOff x="-23075" y="2485141"/>
            <a:chExt cx="1177477" cy="1963223"/>
          </a:xfrm>
        </p:grpSpPr>
        <p:grpSp>
          <p:nvGrpSpPr>
            <p:cNvPr id="1619" name="Group 1618">
              <a:extLst>
                <a:ext uri="{FF2B5EF4-FFF2-40B4-BE49-F238E27FC236}">
                  <a16:creationId xmlns:a16="http://schemas.microsoft.com/office/drawing/2014/main" id="{7913D936-6CCD-EF4C-A274-4294556AEC49}"/>
                </a:ext>
              </a:extLst>
            </p:cNvPr>
            <p:cNvGrpSpPr/>
            <p:nvPr/>
          </p:nvGrpSpPr>
          <p:grpSpPr>
            <a:xfrm>
              <a:off x="-23075" y="2485141"/>
              <a:ext cx="376321" cy="1963223"/>
              <a:chOff x="7102414" y="1825924"/>
              <a:chExt cx="582286" cy="2613046"/>
            </a:xfrm>
          </p:grpSpPr>
          <p:sp>
            <p:nvSpPr>
              <p:cNvPr id="1636" name="TextBox 1635">
                <a:extLst>
                  <a:ext uri="{FF2B5EF4-FFF2-40B4-BE49-F238E27FC236}">
                    <a16:creationId xmlns:a16="http://schemas.microsoft.com/office/drawing/2014/main" id="{F9147750-0B4F-974B-83C7-62392DE2C77D}"/>
                  </a:ext>
                </a:extLst>
              </p:cNvPr>
              <p:cNvSpPr txBox="1"/>
              <p:nvPr/>
            </p:nvSpPr>
            <p:spPr>
              <a:xfrm>
                <a:off x="7102414" y="1825924"/>
                <a:ext cx="465827" cy="942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1637" name="TextBox 1636">
                <a:extLst>
                  <a:ext uri="{FF2B5EF4-FFF2-40B4-BE49-F238E27FC236}">
                    <a16:creationId xmlns:a16="http://schemas.microsoft.com/office/drawing/2014/main" id="{B187DF62-CF7E-864F-BE90-5B62E91391CA}"/>
                  </a:ext>
                </a:extLst>
              </p:cNvPr>
              <p:cNvSpPr txBox="1"/>
              <p:nvPr/>
            </p:nvSpPr>
            <p:spPr>
              <a:xfrm>
                <a:off x="7115836" y="2237119"/>
                <a:ext cx="465827" cy="942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638" name="TextBox 1637">
                <a:extLst>
                  <a:ext uri="{FF2B5EF4-FFF2-40B4-BE49-F238E27FC236}">
                    <a16:creationId xmlns:a16="http://schemas.microsoft.com/office/drawing/2014/main" id="{B8458D5A-6FB9-F84F-8F00-9B69E32F749E}"/>
                  </a:ext>
                </a:extLst>
              </p:cNvPr>
              <p:cNvSpPr txBox="1"/>
              <p:nvPr/>
            </p:nvSpPr>
            <p:spPr>
              <a:xfrm>
                <a:off x="7218874" y="2735888"/>
                <a:ext cx="465826" cy="942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639" name="TextBox 1638">
                <a:extLst>
                  <a:ext uri="{FF2B5EF4-FFF2-40B4-BE49-F238E27FC236}">
                    <a16:creationId xmlns:a16="http://schemas.microsoft.com/office/drawing/2014/main" id="{3C462C4C-D033-714D-80BA-8110B0259A74}"/>
                  </a:ext>
                </a:extLst>
              </p:cNvPr>
              <p:cNvSpPr txBox="1"/>
              <p:nvPr/>
            </p:nvSpPr>
            <p:spPr>
              <a:xfrm>
                <a:off x="7158968" y="3099427"/>
                <a:ext cx="465827" cy="942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640" name="TextBox 1639">
                <a:extLst>
                  <a:ext uri="{FF2B5EF4-FFF2-40B4-BE49-F238E27FC236}">
                    <a16:creationId xmlns:a16="http://schemas.microsoft.com/office/drawing/2014/main" id="{07DD5DD8-959C-A74F-B945-57DA0A22C090}"/>
                  </a:ext>
                </a:extLst>
              </p:cNvPr>
              <p:cNvSpPr txBox="1"/>
              <p:nvPr/>
            </p:nvSpPr>
            <p:spPr>
              <a:xfrm>
                <a:off x="7121150" y="3496775"/>
                <a:ext cx="465826" cy="942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</p:grpSp>
        <p:sp>
          <p:nvSpPr>
            <p:cNvPr id="1620" name="TextBox 1619">
              <a:extLst>
                <a:ext uri="{FF2B5EF4-FFF2-40B4-BE49-F238E27FC236}">
                  <a16:creationId xmlns:a16="http://schemas.microsoft.com/office/drawing/2014/main" id="{2DC595A7-6474-DA43-8214-DABE261FFEDA}"/>
                </a:ext>
              </a:extLst>
            </p:cNvPr>
            <p:cNvSpPr txBox="1"/>
            <p:nvPr/>
          </p:nvSpPr>
          <p:spPr>
            <a:xfrm>
              <a:off x="205058" y="2508996"/>
              <a:ext cx="301056" cy="553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o</a:t>
              </a:r>
            </a:p>
          </p:txBody>
        </p:sp>
        <p:sp>
          <p:nvSpPr>
            <p:cNvPr id="1621" name="TextBox 1620">
              <a:extLst>
                <a:ext uri="{FF2B5EF4-FFF2-40B4-BE49-F238E27FC236}">
                  <a16:creationId xmlns:a16="http://schemas.microsoft.com/office/drawing/2014/main" id="{7AB26F7D-C5A3-9545-9FA4-E29FC702005D}"/>
                </a:ext>
              </a:extLst>
            </p:cNvPr>
            <p:cNvSpPr txBox="1"/>
            <p:nvPr/>
          </p:nvSpPr>
          <p:spPr>
            <a:xfrm>
              <a:off x="400619" y="2531117"/>
              <a:ext cx="301056" cy="553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</a:p>
          </p:txBody>
        </p:sp>
        <p:sp>
          <p:nvSpPr>
            <p:cNvPr id="1622" name="TextBox 1621">
              <a:extLst>
                <a:ext uri="{FF2B5EF4-FFF2-40B4-BE49-F238E27FC236}">
                  <a16:creationId xmlns:a16="http://schemas.microsoft.com/office/drawing/2014/main" id="{81FD6CA7-3E06-0841-AD15-AA1B5BA9B52C}"/>
                </a:ext>
              </a:extLst>
            </p:cNvPr>
            <p:cNvSpPr txBox="1"/>
            <p:nvPr/>
          </p:nvSpPr>
          <p:spPr>
            <a:xfrm>
              <a:off x="491978" y="2497841"/>
              <a:ext cx="301056" cy="553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s</a:t>
              </a:r>
            </a:p>
          </p:txBody>
        </p:sp>
        <p:sp>
          <p:nvSpPr>
            <p:cNvPr id="1623" name="TextBox 1622">
              <a:extLst>
                <a:ext uri="{FF2B5EF4-FFF2-40B4-BE49-F238E27FC236}">
                  <a16:creationId xmlns:a16="http://schemas.microsoft.com/office/drawing/2014/main" id="{9C069BE7-D838-B844-B3C9-3E4939C53CCA}"/>
                </a:ext>
              </a:extLst>
            </p:cNvPr>
            <p:cNvSpPr txBox="1"/>
            <p:nvPr/>
          </p:nvSpPr>
          <p:spPr>
            <a:xfrm>
              <a:off x="648385" y="2510541"/>
              <a:ext cx="301056" cy="553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e</a:t>
              </a:r>
            </a:p>
          </p:txBody>
        </p:sp>
        <p:grpSp>
          <p:nvGrpSpPr>
            <p:cNvPr id="1624" name="Group 1623">
              <a:extLst>
                <a:ext uri="{FF2B5EF4-FFF2-40B4-BE49-F238E27FC236}">
                  <a16:creationId xmlns:a16="http://schemas.microsoft.com/office/drawing/2014/main" id="{BB0CF288-B42D-2F44-9531-BEBFF825A0A9}"/>
                </a:ext>
              </a:extLst>
            </p:cNvPr>
            <p:cNvGrpSpPr/>
            <p:nvPr/>
          </p:nvGrpSpPr>
          <p:grpSpPr>
            <a:xfrm>
              <a:off x="767199" y="2637006"/>
              <a:ext cx="387203" cy="774848"/>
              <a:chOff x="2281570" y="2899702"/>
              <a:chExt cx="387203" cy="1097493"/>
            </a:xfrm>
          </p:grpSpPr>
          <p:sp>
            <p:nvSpPr>
              <p:cNvPr id="1630" name="TextBox 1629">
                <a:extLst>
                  <a:ext uri="{FF2B5EF4-FFF2-40B4-BE49-F238E27FC236}">
                    <a16:creationId xmlns:a16="http://schemas.microsoft.com/office/drawing/2014/main" id="{5AD9C69A-9217-234C-B81F-30B08A649575}"/>
                  </a:ext>
                </a:extLst>
              </p:cNvPr>
              <p:cNvSpPr txBox="1"/>
              <p:nvPr/>
            </p:nvSpPr>
            <p:spPr>
              <a:xfrm>
                <a:off x="2372929" y="2899702"/>
                <a:ext cx="161679" cy="45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grpSp>
            <p:nvGrpSpPr>
              <p:cNvPr id="1631" name="Group 1630">
                <a:extLst>
                  <a:ext uri="{FF2B5EF4-FFF2-40B4-BE49-F238E27FC236}">
                    <a16:creationId xmlns:a16="http://schemas.microsoft.com/office/drawing/2014/main" id="{85D44F12-221A-BB4A-A497-2581C50F6287}"/>
                  </a:ext>
                </a:extLst>
              </p:cNvPr>
              <p:cNvGrpSpPr/>
              <p:nvPr/>
            </p:nvGrpSpPr>
            <p:grpSpPr>
              <a:xfrm>
                <a:off x="2281570" y="3062731"/>
                <a:ext cx="387203" cy="934464"/>
                <a:chOff x="2024676" y="3001639"/>
                <a:chExt cx="387203" cy="934464"/>
              </a:xfrm>
            </p:grpSpPr>
            <p:sp>
              <p:nvSpPr>
                <p:cNvPr id="1632" name="TextBox 1631">
                  <a:extLst>
                    <a:ext uri="{FF2B5EF4-FFF2-40B4-BE49-F238E27FC236}">
                      <a16:creationId xmlns:a16="http://schemas.microsoft.com/office/drawing/2014/main" id="{EB28004A-12AB-3946-B010-BD1963A4EACA}"/>
                    </a:ext>
                  </a:extLst>
                </p:cNvPr>
                <p:cNvSpPr txBox="1"/>
                <p:nvPr/>
              </p:nvSpPr>
              <p:spPr>
                <a:xfrm>
                  <a:off x="2109670" y="3001639"/>
                  <a:ext cx="270589" cy="457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1633" name="TextBox 1632">
                  <a:extLst>
                    <a:ext uri="{FF2B5EF4-FFF2-40B4-BE49-F238E27FC236}">
                      <a16:creationId xmlns:a16="http://schemas.microsoft.com/office/drawing/2014/main" id="{27AC3C1B-4B0A-EF41-B7E5-0CA6C4E90BAA}"/>
                    </a:ext>
                  </a:extLst>
                </p:cNvPr>
                <p:cNvSpPr txBox="1"/>
                <p:nvPr/>
              </p:nvSpPr>
              <p:spPr>
                <a:xfrm>
                  <a:off x="2141290" y="3211177"/>
                  <a:ext cx="270589" cy="457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634" name="TextBox 1633">
                  <a:extLst>
                    <a:ext uri="{FF2B5EF4-FFF2-40B4-BE49-F238E27FC236}">
                      <a16:creationId xmlns:a16="http://schemas.microsoft.com/office/drawing/2014/main" id="{47FB770F-87E3-0C44-970C-02C077021C39}"/>
                    </a:ext>
                  </a:extLst>
                </p:cNvPr>
                <p:cNvSpPr txBox="1"/>
                <p:nvPr/>
              </p:nvSpPr>
              <p:spPr>
                <a:xfrm>
                  <a:off x="2126749" y="3393883"/>
                  <a:ext cx="270589" cy="457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1635" name="TextBox 1634">
                  <a:extLst>
                    <a:ext uri="{FF2B5EF4-FFF2-40B4-BE49-F238E27FC236}">
                      <a16:creationId xmlns:a16="http://schemas.microsoft.com/office/drawing/2014/main" id="{1E0C5D86-0663-D840-AD2B-F0FF565357B5}"/>
                    </a:ext>
                  </a:extLst>
                </p:cNvPr>
                <p:cNvSpPr txBox="1"/>
                <p:nvPr/>
              </p:nvSpPr>
              <p:spPr>
                <a:xfrm>
                  <a:off x="2024676" y="3478373"/>
                  <a:ext cx="270589" cy="457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</p:grpSp>
        </p:grpSp>
        <p:grpSp>
          <p:nvGrpSpPr>
            <p:cNvPr id="1625" name="Group 1624">
              <a:extLst>
                <a:ext uri="{FF2B5EF4-FFF2-40B4-BE49-F238E27FC236}">
                  <a16:creationId xmlns:a16="http://schemas.microsoft.com/office/drawing/2014/main" id="{269547A5-8107-9E4C-BAE0-98C8BE522442}"/>
                </a:ext>
              </a:extLst>
            </p:cNvPr>
            <p:cNvGrpSpPr/>
            <p:nvPr/>
          </p:nvGrpSpPr>
          <p:grpSpPr>
            <a:xfrm>
              <a:off x="238931" y="3025901"/>
              <a:ext cx="681561" cy="474938"/>
              <a:chOff x="2103629" y="3277701"/>
              <a:chExt cx="681561" cy="474938"/>
            </a:xfrm>
          </p:grpSpPr>
          <p:sp>
            <p:nvSpPr>
              <p:cNvPr id="1626" name="TextBox 1625">
                <a:extLst>
                  <a:ext uri="{FF2B5EF4-FFF2-40B4-BE49-F238E27FC236}">
                    <a16:creationId xmlns:a16="http://schemas.microsoft.com/office/drawing/2014/main" id="{90C29EE7-336A-A94E-ACFB-B1DDF3B3A16C}"/>
                  </a:ext>
                </a:extLst>
              </p:cNvPr>
              <p:cNvSpPr txBox="1"/>
              <p:nvPr/>
            </p:nvSpPr>
            <p:spPr>
              <a:xfrm>
                <a:off x="2103629" y="3277701"/>
                <a:ext cx="301056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1627" name="TextBox 1626">
                <a:extLst>
                  <a:ext uri="{FF2B5EF4-FFF2-40B4-BE49-F238E27FC236}">
                    <a16:creationId xmlns:a16="http://schemas.microsoft.com/office/drawing/2014/main" id="{ED5B2DA3-4B46-CE44-A421-DE12A13267A5}"/>
                  </a:ext>
                </a:extLst>
              </p:cNvPr>
              <p:cNvSpPr txBox="1"/>
              <p:nvPr/>
            </p:nvSpPr>
            <p:spPr>
              <a:xfrm>
                <a:off x="2259497" y="3277701"/>
                <a:ext cx="301056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628" name="TextBox 1627">
                <a:extLst>
                  <a:ext uri="{FF2B5EF4-FFF2-40B4-BE49-F238E27FC236}">
                    <a16:creationId xmlns:a16="http://schemas.microsoft.com/office/drawing/2014/main" id="{ECD05342-E1D8-7248-90EC-C8F92F97DF16}"/>
                  </a:ext>
                </a:extLst>
              </p:cNvPr>
              <p:cNvSpPr txBox="1"/>
              <p:nvPr/>
            </p:nvSpPr>
            <p:spPr>
              <a:xfrm>
                <a:off x="2416384" y="3306363"/>
                <a:ext cx="301056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629" name="TextBox 1628">
                <a:extLst>
                  <a:ext uri="{FF2B5EF4-FFF2-40B4-BE49-F238E27FC236}">
                    <a16:creationId xmlns:a16="http://schemas.microsoft.com/office/drawing/2014/main" id="{F9E88D8D-94A0-BE40-AEFB-2B94931F4678}"/>
                  </a:ext>
                </a:extLst>
              </p:cNvPr>
              <p:cNvSpPr txBox="1"/>
              <p:nvPr/>
            </p:nvSpPr>
            <p:spPr>
              <a:xfrm>
                <a:off x="2484134" y="3292032"/>
                <a:ext cx="301056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</p:grpSp>
      </p:grpSp>
      <p:grpSp>
        <p:nvGrpSpPr>
          <p:cNvPr id="1505" name="Group 1504">
            <a:extLst>
              <a:ext uri="{FF2B5EF4-FFF2-40B4-BE49-F238E27FC236}">
                <a16:creationId xmlns:a16="http://schemas.microsoft.com/office/drawing/2014/main" id="{EC4C66F6-C7B5-F241-A0DF-E3F115DC3988}"/>
              </a:ext>
            </a:extLst>
          </p:cNvPr>
          <p:cNvGrpSpPr/>
          <p:nvPr/>
        </p:nvGrpSpPr>
        <p:grpSpPr>
          <a:xfrm rot="21421453">
            <a:off x="726429" y="2969878"/>
            <a:ext cx="782183" cy="971099"/>
            <a:chOff x="3461573" y="3748271"/>
            <a:chExt cx="782183" cy="971099"/>
          </a:xfrm>
        </p:grpSpPr>
        <p:sp>
          <p:nvSpPr>
            <p:cNvPr id="1611" name="TextBox 1610">
              <a:extLst>
                <a:ext uri="{FF2B5EF4-FFF2-40B4-BE49-F238E27FC236}">
                  <a16:creationId xmlns:a16="http://schemas.microsoft.com/office/drawing/2014/main" id="{6E72E6C6-A8B7-2D46-8FC8-64A23F8A8E05}"/>
                </a:ext>
              </a:extLst>
            </p:cNvPr>
            <p:cNvSpPr txBox="1"/>
            <p:nvPr/>
          </p:nvSpPr>
          <p:spPr>
            <a:xfrm>
              <a:off x="3461573" y="3978418"/>
              <a:ext cx="270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</a:p>
          </p:txBody>
        </p:sp>
        <p:sp>
          <p:nvSpPr>
            <p:cNvPr id="1612" name="TextBox 1611">
              <a:extLst>
                <a:ext uri="{FF2B5EF4-FFF2-40B4-BE49-F238E27FC236}">
                  <a16:creationId xmlns:a16="http://schemas.microsoft.com/office/drawing/2014/main" id="{AC1E60DE-3770-BA49-9D60-EC0EB9909AE5}"/>
                </a:ext>
              </a:extLst>
            </p:cNvPr>
            <p:cNvSpPr txBox="1"/>
            <p:nvPr/>
          </p:nvSpPr>
          <p:spPr>
            <a:xfrm>
              <a:off x="3537395" y="3783322"/>
              <a:ext cx="270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o</a:t>
              </a:r>
            </a:p>
          </p:txBody>
        </p:sp>
        <p:sp>
          <p:nvSpPr>
            <p:cNvPr id="1613" name="TextBox 1612">
              <a:extLst>
                <a:ext uri="{FF2B5EF4-FFF2-40B4-BE49-F238E27FC236}">
                  <a16:creationId xmlns:a16="http://schemas.microsoft.com/office/drawing/2014/main" id="{790EBE99-2EE6-1B42-902A-9E6EAD1ACBA2}"/>
                </a:ext>
              </a:extLst>
            </p:cNvPr>
            <p:cNvSpPr txBox="1"/>
            <p:nvPr/>
          </p:nvSpPr>
          <p:spPr>
            <a:xfrm>
              <a:off x="3768591" y="3748271"/>
              <a:ext cx="270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</a:p>
          </p:txBody>
        </p:sp>
        <p:sp>
          <p:nvSpPr>
            <p:cNvPr id="1614" name="TextBox 1613">
              <a:extLst>
                <a:ext uri="{FF2B5EF4-FFF2-40B4-BE49-F238E27FC236}">
                  <a16:creationId xmlns:a16="http://schemas.microsoft.com/office/drawing/2014/main" id="{3AADA5BC-033A-BB4E-AC6C-B0A4D8B20084}"/>
                </a:ext>
              </a:extLst>
            </p:cNvPr>
            <p:cNvSpPr txBox="1"/>
            <p:nvPr/>
          </p:nvSpPr>
          <p:spPr>
            <a:xfrm>
              <a:off x="3857908" y="3774561"/>
              <a:ext cx="270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s</a:t>
              </a:r>
            </a:p>
          </p:txBody>
        </p:sp>
        <p:sp>
          <p:nvSpPr>
            <p:cNvPr id="1615" name="TextBox 1614">
              <a:extLst>
                <a:ext uri="{FF2B5EF4-FFF2-40B4-BE49-F238E27FC236}">
                  <a16:creationId xmlns:a16="http://schemas.microsoft.com/office/drawing/2014/main" id="{C7DDB157-B1C3-3943-9583-63CB9EFFF5FB}"/>
                </a:ext>
              </a:extLst>
            </p:cNvPr>
            <p:cNvSpPr txBox="1"/>
            <p:nvPr/>
          </p:nvSpPr>
          <p:spPr>
            <a:xfrm>
              <a:off x="3973167" y="3925537"/>
              <a:ext cx="270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e</a:t>
              </a:r>
            </a:p>
          </p:txBody>
        </p:sp>
        <p:sp>
          <p:nvSpPr>
            <p:cNvPr id="1616" name="TextBox 1615">
              <a:extLst>
                <a:ext uri="{FF2B5EF4-FFF2-40B4-BE49-F238E27FC236}">
                  <a16:creationId xmlns:a16="http://schemas.microsoft.com/office/drawing/2014/main" id="{E7FC5B7B-505E-7249-89D3-66030B16DE32}"/>
                </a:ext>
              </a:extLst>
            </p:cNvPr>
            <p:cNvSpPr txBox="1"/>
            <p:nvPr/>
          </p:nvSpPr>
          <p:spPr>
            <a:xfrm>
              <a:off x="3812706" y="4165372"/>
              <a:ext cx="270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</a:p>
          </p:txBody>
        </p:sp>
        <p:sp>
          <p:nvSpPr>
            <p:cNvPr id="1617" name="TextBox 1616">
              <a:extLst>
                <a:ext uri="{FF2B5EF4-FFF2-40B4-BE49-F238E27FC236}">
                  <a16:creationId xmlns:a16="http://schemas.microsoft.com/office/drawing/2014/main" id="{DE41D70D-B45C-5643-ACDC-BFE3B9C08F32}"/>
                </a:ext>
              </a:extLst>
            </p:cNvPr>
            <p:cNvSpPr txBox="1"/>
            <p:nvPr/>
          </p:nvSpPr>
          <p:spPr>
            <a:xfrm>
              <a:off x="3604838" y="4153340"/>
              <a:ext cx="270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o</a:t>
              </a:r>
            </a:p>
          </p:txBody>
        </p:sp>
        <p:sp>
          <p:nvSpPr>
            <p:cNvPr id="1618" name="TextBox 1617">
              <a:extLst>
                <a:ext uri="{FF2B5EF4-FFF2-40B4-BE49-F238E27FC236}">
                  <a16:creationId xmlns:a16="http://schemas.microsoft.com/office/drawing/2014/main" id="{F89E0FAB-A3FD-D74F-B95D-490CD6480C10}"/>
                </a:ext>
              </a:extLst>
            </p:cNvPr>
            <p:cNvSpPr txBox="1"/>
            <p:nvPr/>
          </p:nvSpPr>
          <p:spPr>
            <a:xfrm>
              <a:off x="3906363" y="4116198"/>
              <a:ext cx="270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s</a:t>
              </a:r>
            </a:p>
          </p:txBody>
        </p:sp>
      </p:grpSp>
      <p:grpSp>
        <p:nvGrpSpPr>
          <p:cNvPr id="1506" name="Group 1505">
            <a:extLst>
              <a:ext uri="{FF2B5EF4-FFF2-40B4-BE49-F238E27FC236}">
                <a16:creationId xmlns:a16="http://schemas.microsoft.com/office/drawing/2014/main" id="{2F7F7A8F-A391-3448-893C-38BFAA721D9C}"/>
              </a:ext>
            </a:extLst>
          </p:cNvPr>
          <p:cNvGrpSpPr/>
          <p:nvPr/>
        </p:nvGrpSpPr>
        <p:grpSpPr>
          <a:xfrm rot="21421453">
            <a:off x="3605824" y="3069893"/>
            <a:ext cx="704934" cy="1286417"/>
            <a:chOff x="3803518" y="4006332"/>
            <a:chExt cx="704934" cy="1286417"/>
          </a:xfrm>
        </p:grpSpPr>
        <p:grpSp>
          <p:nvGrpSpPr>
            <p:cNvPr id="1597" name="Group 1596">
              <a:extLst>
                <a:ext uri="{FF2B5EF4-FFF2-40B4-BE49-F238E27FC236}">
                  <a16:creationId xmlns:a16="http://schemas.microsoft.com/office/drawing/2014/main" id="{8B81E286-EABF-6A45-B71D-A34B7D098988}"/>
                </a:ext>
              </a:extLst>
            </p:cNvPr>
            <p:cNvGrpSpPr/>
            <p:nvPr/>
          </p:nvGrpSpPr>
          <p:grpSpPr>
            <a:xfrm>
              <a:off x="3803518" y="4006332"/>
              <a:ext cx="648450" cy="887921"/>
              <a:chOff x="3461573" y="3748271"/>
              <a:chExt cx="782183" cy="974381"/>
            </a:xfrm>
          </p:grpSpPr>
          <p:sp>
            <p:nvSpPr>
              <p:cNvPr id="1603" name="TextBox 1602">
                <a:extLst>
                  <a:ext uri="{FF2B5EF4-FFF2-40B4-BE49-F238E27FC236}">
                    <a16:creationId xmlns:a16="http://schemas.microsoft.com/office/drawing/2014/main" id="{30D8A4A5-8EA5-1341-B1F7-74616003C181}"/>
                  </a:ext>
                </a:extLst>
              </p:cNvPr>
              <p:cNvSpPr txBox="1"/>
              <p:nvPr/>
            </p:nvSpPr>
            <p:spPr>
              <a:xfrm>
                <a:off x="3461573" y="3978418"/>
                <a:ext cx="270589" cy="557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1604" name="TextBox 1603">
                <a:extLst>
                  <a:ext uri="{FF2B5EF4-FFF2-40B4-BE49-F238E27FC236}">
                    <a16:creationId xmlns:a16="http://schemas.microsoft.com/office/drawing/2014/main" id="{68529B73-9531-B743-9A39-577B064E1FF4}"/>
                  </a:ext>
                </a:extLst>
              </p:cNvPr>
              <p:cNvSpPr txBox="1"/>
              <p:nvPr/>
            </p:nvSpPr>
            <p:spPr>
              <a:xfrm>
                <a:off x="3537395" y="3783322"/>
                <a:ext cx="270589" cy="557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605" name="TextBox 1604">
                <a:extLst>
                  <a:ext uri="{FF2B5EF4-FFF2-40B4-BE49-F238E27FC236}">
                    <a16:creationId xmlns:a16="http://schemas.microsoft.com/office/drawing/2014/main" id="{88FD0204-E7AE-4A40-901C-A852890C6E5B}"/>
                  </a:ext>
                </a:extLst>
              </p:cNvPr>
              <p:cNvSpPr txBox="1"/>
              <p:nvPr/>
            </p:nvSpPr>
            <p:spPr>
              <a:xfrm>
                <a:off x="3768591" y="3748271"/>
                <a:ext cx="270589" cy="557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606" name="TextBox 1605">
                <a:extLst>
                  <a:ext uri="{FF2B5EF4-FFF2-40B4-BE49-F238E27FC236}">
                    <a16:creationId xmlns:a16="http://schemas.microsoft.com/office/drawing/2014/main" id="{2AD70FD6-2296-5C4E-A93D-334DF879F111}"/>
                  </a:ext>
                </a:extLst>
              </p:cNvPr>
              <p:cNvSpPr txBox="1"/>
              <p:nvPr/>
            </p:nvSpPr>
            <p:spPr>
              <a:xfrm>
                <a:off x="3857908" y="3774561"/>
                <a:ext cx="270589" cy="557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607" name="TextBox 1606">
                <a:extLst>
                  <a:ext uri="{FF2B5EF4-FFF2-40B4-BE49-F238E27FC236}">
                    <a16:creationId xmlns:a16="http://schemas.microsoft.com/office/drawing/2014/main" id="{AA08D2E1-B5C3-2F4A-828C-76059339E985}"/>
                  </a:ext>
                </a:extLst>
              </p:cNvPr>
              <p:cNvSpPr txBox="1"/>
              <p:nvPr/>
            </p:nvSpPr>
            <p:spPr>
              <a:xfrm>
                <a:off x="3973167" y="3925537"/>
                <a:ext cx="270589" cy="557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1608" name="TextBox 1607">
                <a:extLst>
                  <a:ext uri="{FF2B5EF4-FFF2-40B4-BE49-F238E27FC236}">
                    <a16:creationId xmlns:a16="http://schemas.microsoft.com/office/drawing/2014/main" id="{957D33E9-79C2-E34B-918C-D15323489B4E}"/>
                  </a:ext>
                </a:extLst>
              </p:cNvPr>
              <p:cNvSpPr txBox="1"/>
              <p:nvPr/>
            </p:nvSpPr>
            <p:spPr>
              <a:xfrm>
                <a:off x="3812706" y="4165372"/>
                <a:ext cx="270589" cy="557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609" name="TextBox 1608">
                <a:extLst>
                  <a:ext uri="{FF2B5EF4-FFF2-40B4-BE49-F238E27FC236}">
                    <a16:creationId xmlns:a16="http://schemas.microsoft.com/office/drawing/2014/main" id="{25BF3022-E032-AA45-88F8-EE4C30590DD9}"/>
                  </a:ext>
                </a:extLst>
              </p:cNvPr>
              <p:cNvSpPr txBox="1"/>
              <p:nvPr/>
            </p:nvSpPr>
            <p:spPr>
              <a:xfrm>
                <a:off x="3604838" y="4153340"/>
                <a:ext cx="270589" cy="557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610" name="TextBox 1609">
                <a:extLst>
                  <a:ext uri="{FF2B5EF4-FFF2-40B4-BE49-F238E27FC236}">
                    <a16:creationId xmlns:a16="http://schemas.microsoft.com/office/drawing/2014/main" id="{DDC446E9-8167-2847-A311-047B5C5D42E7}"/>
                  </a:ext>
                </a:extLst>
              </p:cNvPr>
              <p:cNvSpPr txBox="1"/>
              <p:nvPr/>
            </p:nvSpPr>
            <p:spPr>
              <a:xfrm>
                <a:off x="3919711" y="4122872"/>
                <a:ext cx="270589" cy="557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</p:grpSp>
        <p:sp>
          <p:nvSpPr>
            <p:cNvPr id="1598" name="TextBox 1597">
              <a:extLst>
                <a:ext uri="{FF2B5EF4-FFF2-40B4-BE49-F238E27FC236}">
                  <a16:creationId xmlns:a16="http://schemas.microsoft.com/office/drawing/2014/main" id="{855EF252-2F77-D34A-A8FB-4DB4F5B6FD8C}"/>
                </a:ext>
              </a:extLst>
            </p:cNvPr>
            <p:cNvSpPr txBox="1"/>
            <p:nvPr/>
          </p:nvSpPr>
          <p:spPr>
            <a:xfrm>
              <a:off x="4235397" y="4496634"/>
              <a:ext cx="270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dirty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</a:p>
          </p:txBody>
        </p:sp>
        <p:sp>
          <p:nvSpPr>
            <p:cNvPr id="1599" name="TextBox 1598">
              <a:extLst>
                <a:ext uri="{FF2B5EF4-FFF2-40B4-BE49-F238E27FC236}">
                  <a16:creationId xmlns:a16="http://schemas.microsoft.com/office/drawing/2014/main" id="{351DAB3D-D01B-A049-897D-2708CB2A022E}"/>
                </a:ext>
              </a:extLst>
            </p:cNvPr>
            <p:cNvSpPr txBox="1"/>
            <p:nvPr/>
          </p:nvSpPr>
          <p:spPr>
            <a:xfrm>
              <a:off x="4237863" y="4660520"/>
              <a:ext cx="270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dirty="0">
                  <a:solidFill>
                    <a:schemeClr val="bg1">
                      <a:lumMod val="75000"/>
                    </a:schemeClr>
                  </a:solidFill>
                </a:rPr>
                <a:t>o</a:t>
              </a:r>
            </a:p>
          </p:txBody>
        </p:sp>
        <p:sp>
          <p:nvSpPr>
            <p:cNvPr id="1600" name="TextBox 1599">
              <a:extLst>
                <a:ext uri="{FF2B5EF4-FFF2-40B4-BE49-F238E27FC236}">
                  <a16:creationId xmlns:a16="http://schemas.microsoft.com/office/drawing/2014/main" id="{9E3126C0-D59E-FD48-951A-74231DE4723D}"/>
                </a:ext>
              </a:extLst>
            </p:cNvPr>
            <p:cNvSpPr txBox="1"/>
            <p:nvPr/>
          </p:nvSpPr>
          <p:spPr>
            <a:xfrm rot="1092309">
              <a:off x="4201540" y="4815695"/>
              <a:ext cx="27058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</a:p>
          </p:txBody>
        </p:sp>
        <p:sp>
          <p:nvSpPr>
            <p:cNvPr id="1601" name="TextBox 1600">
              <a:extLst>
                <a:ext uri="{FF2B5EF4-FFF2-40B4-BE49-F238E27FC236}">
                  <a16:creationId xmlns:a16="http://schemas.microsoft.com/office/drawing/2014/main" id="{17FD09C8-1844-3140-A357-BA0213FBC4E6}"/>
                </a:ext>
              </a:extLst>
            </p:cNvPr>
            <p:cNvSpPr txBox="1"/>
            <p:nvPr/>
          </p:nvSpPr>
          <p:spPr>
            <a:xfrm>
              <a:off x="4058333" y="4766399"/>
              <a:ext cx="27058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bg1">
                      <a:lumMod val="75000"/>
                    </a:schemeClr>
                  </a:solidFill>
                </a:rPr>
                <a:t>s</a:t>
              </a:r>
            </a:p>
          </p:txBody>
        </p:sp>
        <p:sp>
          <p:nvSpPr>
            <p:cNvPr id="1602" name="TextBox 1601">
              <a:extLst>
                <a:ext uri="{FF2B5EF4-FFF2-40B4-BE49-F238E27FC236}">
                  <a16:creationId xmlns:a16="http://schemas.microsoft.com/office/drawing/2014/main" id="{225C5723-1158-C54D-8CCE-8CBA1692872C}"/>
                </a:ext>
              </a:extLst>
            </p:cNvPr>
            <p:cNvSpPr txBox="1"/>
            <p:nvPr/>
          </p:nvSpPr>
          <p:spPr>
            <a:xfrm>
              <a:off x="3879891" y="4775098"/>
              <a:ext cx="27058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bg1">
                      <a:lumMod val="75000"/>
                    </a:schemeClr>
                  </a:solidFill>
                </a:rPr>
                <a:t>e</a:t>
              </a:r>
            </a:p>
          </p:txBody>
        </p:sp>
      </p:grpSp>
      <p:grpSp>
        <p:nvGrpSpPr>
          <p:cNvPr id="1507" name="Group 1506">
            <a:extLst>
              <a:ext uri="{FF2B5EF4-FFF2-40B4-BE49-F238E27FC236}">
                <a16:creationId xmlns:a16="http://schemas.microsoft.com/office/drawing/2014/main" id="{8F01CD5A-9C91-514F-8D32-E15FB9598C38}"/>
              </a:ext>
            </a:extLst>
          </p:cNvPr>
          <p:cNvGrpSpPr/>
          <p:nvPr/>
        </p:nvGrpSpPr>
        <p:grpSpPr>
          <a:xfrm rot="21421453">
            <a:off x="4487536" y="2421148"/>
            <a:ext cx="918199" cy="1497303"/>
            <a:chOff x="2860110" y="830938"/>
            <a:chExt cx="918199" cy="1497303"/>
          </a:xfrm>
        </p:grpSpPr>
        <p:sp>
          <p:nvSpPr>
            <p:cNvPr id="1587" name="TextBox 1586">
              <a:extLst>
                <a:ext uri="{FF2B5EF4-FFF2-40B4-BE49-F238E27FC236}">
                  <a16:creationId xmlns:a16="http://schemas.microsoft.com/office/drawing/2014/main" id="{6C2A12C0-D95E-2047-AA56-983662AF4DCA}"/>
                </a:ext>
              </a:extLst>
            </p:cNvPr>
            <p:cNvSpPr txBox="1"/>
            <p:nvPr/>
          </p:nvSpPr>
          <p:spPr>
            <a:xfrm>
              <a:off x="2923994" y="1048968"/>
              <a:ext cx="272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</a:p>
          </p:txBody>
        </p:sp>
        <p:grpSp>
          <p:nvGrpSpPr>
            <p:cNvPr id="1588" name="Group 1587">
              <a:extLst>
                <a:ext uri="{FF2B5EF4-FFF2-40B4-BE49-F238E27FC236}">
                  <a16:creationId xmlns:a16="http://schemas.microsoft.com/office/drawing/2014/main" id="{51A12B02-E7C0-894C-8BF7-6A7C1773D475}"/>
                </a:ext>
              </a:extLst>
            </p:cNvPr>
            <p:cNvGrpSpPr/>
            <p:nvPr/>
          </p:nvGrpSpPr>
          <p:grpSpPr>
            <a:xfrm>
              <a:off x="2860110" y="830938"/>
              <a:ext cx="918199" cy="1497303"/>
              <a:chOff x="2668470" y="894438"/>
              <a:chExt cx="918199" cy="1497303"/>
            </a:xfrm>
          </p:grpSpPr>
          <p:sp>
            <p:nvSpPr>
              <p:cNvPr id="1589" name="TextBox 1588">
                <a:extLst>
                  <a:ext uri="{FF2B5EF4-FFF2-40B4-BE49-F238E27FC236}">
                    <a16:creationId xmlns:a16="http://schemas.microsoft.com/office/drawing/2014/main" id="{58280AD8-A6BA-604F-9192-E6F3A91DEB52}"/>
                  </a:ext>
                </a:extLst>
              </p:cNvPr>
              <p:cNvSpPr txBox="1"/>
              <p:nvPr/>
            </p:nvSpPr>
            <p:spPr>
              <a:xfrm>
                <a:off x="2829773" y="913934"/>
                <a:ext cx="27219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590" name="TextBox 1589">
                <a:extLst>
                  <a:ext uri="{FF2B5EF4-FFF2-40B4-BE49-F238E27FC236}">
                    <a16:creationId xmlns:a16="http://schemas.microsoft.com/office/drawing/2014/main" id="{8D70ADA0-D3C5-6342-95A2-98A42CB4C830}"/>
                  </a:ext>
                </a:extLst>
              </p:cNvPr>
              <p:cNvSpPr txBox="1"/>
              <p:nvPr/>
            </p:nvSpPr>
            <p:spPr>
              <a:xfrm>
                <a:off x="3070044" y="896691"/>
                <a:ext cx="27219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591" name="TextBox 1590">
                <a:extLst>
                  <a:ext uri="{FF2B5EF4-FFF2-40B4-BE49-F238E27FC236}">
                    <a16:creationId xmlns:a16="http://schemas.microsoft.com/office/drawing/2014/main" id="{E002FD4D-31C1-0D47-8724-BED42890D4C8}"/>
                  </a:ext>
                </a:extLst>
              </p:cNvPr>
              <p:cNvSpPr txBox="1"/>
              <p:nvPr/>
            </p:nvSpPr>
            <p:spPr>
              <a:xfrm>
                <a:off x="3173230" y="894438"/>
                <a:ext cx="27219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592" name="TextBox 1591">
                <a:extLst>
                  <a:ext uri="{FF2B5EF4-FFF2-40B4-BE49-F238E27FC236}">
                    <a16:creationId xmlns:a16="http://schemas.microsoft.com/office/drawing/2014/main" id="{B89E1F87-2274-6041-A535-33AE59E2FACA}"/>
                  </a:ext>
                </a:extLst>
              </p:cNvPr>
              <p:cNvSpPr txBox="1"/>
              <p:nvPr/>
            </p:nvSpPr>
            <p:spPr>
              <a:xfrm>
                <a:off x="3314471" y="940720"/>
                <a:ext cx="27219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1593" name="TextBox 1592">
                <a:extLst>
                  <a:ext uri="{FF2B5EF4-FFF2-40B4-BE49-F238E27FC236}">
                    <a16:creationId xmlns:a16="http://schemas.microsoft.com/office/drawing/2014/main" id="{057AA1C0-6E65-7745-B3A4-8463B3577F60}"/>
                  </a:ext>
                </a:extLst>
              </p:cNvPr>
              <p:cNvSpPr txBox="1"/>
              <p:nvPr/>
            </p:nvSpPr>
            <p:spPr>
              <a:xfrm>
                <a:off x="2668470" y="1274437"/>
                <a:ext cx="270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594" name="TextBox 1593">
                <a:extLst>
                  <a:ext uri="{FF2B5EF4-FFF2-40B4-BE49-F238E27FC236}">
                    <a16:creationId xmlns:a16="http://schemas.microsoft.com/office/drawing/2014/main" id="{9CE5A9B8-3595-3647-911E-81565D39934D}"/>
                  </a:ext>
                </a:extLst>
              </p:cNvPr>
              <p:cNvSpPr txBox="1"/>
              <p:nvPr/>
            </p:nvSpPr>
            <p:spPr>
              <a:xfrm>
                <a:off x="2725491" y="1514568"/>
                <a:ext cx="270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595" name="TextBox 1594">
                <a:extLst>
                  <a:ext uri="{FF2B5EF4-FFF2-40B4-BE49-F238E27FC236}">
                    <a16:creationId xmlns:a16="http://schemas.microsoft.com/office/drawing/2014/main" id="{677DAFDF-16CB-164C-9103-087E24EC7F56}"/>
                  </a:ext>
                </a:extLst>
              </p:cNvPr>
              <p:cNvSpPr txBox="1"/>
              <p:nvPr/>
            </p:nvSpPr>
            <p:spPr>
              <a:xfrm>
                <a:off x="2695283" y="1717673"/>
                <a:ext cx="270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596" name="TextBox 1595">
                <a:extLst>
                  <a:ext uri="{FF2B5EF4-FFF2-40B4-BE49-F238E27FC236}">
                    <a16:creationId xmlns:a16="http://schemas.microsoft.com/office/drawing/2014/main" id="{B578A482-5E37-0F47-98E3-FFF05953935C}"/>
                  </a:ext>
                </a:extLst>
              </p:cNvPr>
              <p:cNvSpPr txBox="1"/>
              <p:nvPr/>
            </p:nvSpPr>
            <p:spPr>
              <a:xfrm>
                <a:off x="2695283" y="1930076"/>
                <a:ext cx="270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</p:grpSp>
      </p:grpSp>
      <p:grpSp>
        <p:nvGrpSpPr>
          <p:cNvPr id="1508" name="Group 1507">
            <a:extLst>
              <a:ext uri="{FF2B5EF4-FFF2-40B4-BE49-F238E27FC236}">
                <a16:creationId xmlns:a16="http://schemas.microsoft.com/office/drawing/2014/main" id="{844D9F16-F260-C74E-AD14-5F17A6A44F2C}"/>
              </a:ext>
            </a:extLst>
          </p:cNvPr>
          <p:cNvGrpSpPr/>
          <p:nvPr/>
        </p:nvGrpSpPr>
        <p:grpSpPr>
          <a:xfrm rot="21421453">
            <a:off x="5519332" y="2483522"/>
            <a:ext cx="862433" cy="1321823"/>
            <a:chOff x="5826975" y="3433735"/>
            <a:chExt cx="862433" cy="1321823"/>
          </a:xfrm>
        </p:grpSpPr>
        <p:grpSp>
          <p:nvGrpSpPr>
            <p:cNvPr id="1573" name="Group 1572">
              <a:extLst>
                <a:ext uri="{FF2B5EF4-FFF2-40B4-BE49-F238E27FC236}">
                  <a16:creationId xmlns:a16="http://schemas.microsoft.com/office/drawing/2014/main" id="{E92F5941-258C-B44B-9BB8-F386BA4E0E8C}"/>
                </a:ext>
              </a:extLst>
            </p:cNvPr>
            <p:cNvGrpSpPr/>
            <p:nvPr/>
          </p:nvGrpSpPr>
          <p:grpSpPr>
            <a:xfrm>
              <a:off x="5834939" y="3433735"/>
              <a:ext cx="604427" cy="876784"/>
              <a:chOff x="3461573" y="3748271"/>
              <a:chExt cx="782183" cy="991205"/>
            </a:xfrm>
          </p:grpSpPr>
          <p:sp>
            <p:nvSpPr>
              <p:cNvPr id="1579" name="TextBox 1578">
                <a:extLst>
                  <a:ext uri="{FF2B5EF4-FFF2-40B4-BE49-F238E27FC236}">
                    <a16:creationId xmlns:a16="http://schemas.microsoft.com/office/drawing/2014/main" id="{1CC8B57D-6FD5-C647-8D61-4D8007183709}"/>
                  </a:ext>
                </a:extLst>
              </p:cNvPr>
              <p:cNvSpPr txBox="1"/>
              <p:nvPr/>
            </p:nvSpPr>
            <p:spPr>
              <a:xfrm>
                <a:off x="3461573" y="3978418"/>
                <a:ext cx="270589" cy="574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1580" name="TextBox 1579">
                <a:extLst>
                  <a:ext uri="{FF2B5EF4-FFF2-40B4-BE49-F238E27FC236}">
                    <a16:creationId xmlns:a16="http://schemas.microsoft.com/office/drawing/2014/main" id="{7033DC47-A293-7D49-AF77-6BD9C876DA3C}"/>
                  </a:ext>
                </a:extLst>
              </p:cNvPr>
              <p:cNvSpPr txBox="1"/>
              <p:nvPr/>
            </p:nvSpPr>
            <p:spPr>
              <a:xfrm>
                <a:off x="3537395" y="3783322"/>
                <a:ext cx="270589" cy="574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581" name="TextBox 1580">
                <a:extLst>
                  <a:ext uri="{FF2B5EF4-FFF2-40B4-BE49-F238E27FC236}">
                    <a16:creationId xmlns:a16="http://schemas.microsoft.com/office/drawing/2014/main" id="{59A963DF-CC4F-EA4D-9B34-19994D56CE23}"/>
                  </a:ext>
                </a:extLst>
              </p:cNvPr>
              <p:cNvSpPr txBox="1"/>
              <p:nvPr/>
            </p:nvSpPr>
            <p:spPr>
              <a:xfrm>
                <a:off x="3768591" y="3748271"/>
                <a:ext cx="270589" cy="574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582" name="TextBox 1581">
                <a:extLst>
                  <a:ext uri="{FF2B5EF4-FFF2-40B4-BE49-F238E27FC236}">
                    <a16:creationId xmlns:a16="http://schemas.microsoft.com/office/drawing/2014/main" id="{33514A55-6DCB-964D-BF36-F80ECEA26EA4}"/>
                  </a:ext>
                </a:extLst>
              </p:cNvPr>
              <p:cNvSpPr txBox="1"/>
              <p:nvPr/>
            </p:nvSpPr>
            <p:spPr>
              <a:xfrm>
                <a:off x="3857908" y="3774561"/>
                <a:ext cx="270589" cy="574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583" name="TextBox 1582">
                <a:extLst>
                  <a:ext uri="{FF2B5EF4-FFF2-40B4-BE49-F238E27FC236}">
                    <a16:creationId xmlns:a16="http://schemas.microsoft.com/office/drawing/2014/main" id="{809F52AC-07CA-2F48-B51E-A420490C40ED}"/>
                  </a:ext>
                </a:extLst>
              </p:cNvPr>
              <p:cNvSpPr txBox="1"/>
              <p:nvPr/>
            </p:nvSpPr>
            <p:spPr>
              <a:xfrm>
                <a:off x="3973167" y="3925537"/>
                <a:ext cx="270589" cy="574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1584" name="TextBox 1583">
                <a:extLst>
                  <a:ext uri="{FF2B5EF4-FFF2-40B4-BE49-F238E27FC236}">
                    <a16:creationId xmlns:a16="http://schemas.microsoft.com/office/drawing/2014/main" id="{31DBA67D-C988-614B-B3DB-A155B15AF1B5}"/>
                  </a:ext>
                </a:extLst>
              </p:cNvPr>
              <p:cNvSpPr txBox="1"/>
              <p:nvPr/>
            </p:nvSpPr>
            <p:spPr>
              <a:xfrm>
                <a:off x="3812706" y="4165372"/>
                <a:ext cx="270589" cy="574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585" name="TextBox 1584">
                <a:extLst>
                  <a:ext uri="{FF2B5EF4-FFF2-40B4-BE49-F238E27FC236}">
                    <a16:creationId xmlns:a16="http://schemas.microsoft.com/office/drawing/2014/main" id="{93A8CD8E-6059-754C-8FCE-4BFE797859C1}"/>
                  </a:ext>
                </a:extLst>
              </p:cNvPr>
              <p:cNvSpPr txBox="1"/>
              <p:nvPr/>
            </p:nvSpPr>
            <p:spPr>
              <a:xfrm>
                <a:off x="3604838" y="4153340"/>
                <a:ext cx="270589" cy="574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586" name="TextBox 1585">
                <a:extLst>
                  <a:ext uri="{FF2B5EF4-FFF2-40B4-BE49-F238E27FC236}">
                    <a16:creationId xmlns:a16="http://schemas.microsoft.com/office/drawing/2014/main" id="{995EEFDF-1F50-8041-AB1E-ACFAA10EE336}"/>
                  </a:ext>
                </a:extLst>
              </p:cNvPr>
              <p:cNvSpPr txBox="1"/>
              <p:nvPr/>
            </p:nvSpPr>
            <p:spPr>
              <a:xfrm>
                <a:off x="3906363" y="4116198"/>
                <a:ext cx="270589" cy="574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</p:grpSp>
        <p:sp>
          <p:nvSpPr>
            <p:cNvPr id="1574" name="TextBox 1573">
              <a:extLst>
                <a:ext uri="{FF2B5EF4-FFF2-40B4-BE49-F238E27FC236}">
                  <a16:creationId xmlns:a16="http://schemas.microsoft.com/office/drawing/2014/main" id="{B5399C2E-E500-6C4E-B21F-BD21F3D5BEFC}"/>
                </a:ext>
              </a:extLst>
            </p:cNvPr>
            <p:cNvSpPr txBox="1"/>
            <p:nvPr/>
          </p:nvSpPr>
          <p:spPr>
            <a:xfrm>
              <a:off x="5826975" y="3921235"/>
              <a:ext cx="20641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n  </a:t>
              </a:r>
            </a:p>
          </p:txBody>
        </p:sp>
        <p:sp>
          <p:nvSpPr>
            <p:cNvPr id="1575" name="TextBox 1574">
              <a:extLst>
                <a:ext uri="{FF2B5EF4-FFF2-40B4-BE49-F238E27FC236}">
                  <a16:creationId xmlns:a16="http://schemas.microsoft.com/office/drawing/2014/main" id="{B20BDF91-D67E-1B4A-8355-2B647AD43576}"/>
                </a:ext>
              </a:extLst>
            </p:cNvPr>
            <p:cNvSpPr txBox="1"/>
            <p:nvPr/>
          </p:nvSpPr>
          <p:spPr>
            <a:xfrm>
              <a:off x="5848002" y="4127450"/>
              <a:ext cx="20641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o  </a:t>
              </a:r>
            </a:p>
          </p:txBody>
        </p:sp>
        <p:sp>
          <p:nvSpPr>
            <p:cNvPr id="1576" name="TextBox 1575">
              <a:extLst>
                <a:ext uri="{FF2B5EF4-FFF2-40B4-BE49-F238E27FC236}">
                  <a16:creationId xmlns:a16="http://schemas.microsoft.com/office/drawing/2014/main" id="{5AECF6B6-8BD1-C142-B06A-DBF95372133A}"/>
                </a:ext>
              </a:extLst>
            </p:cNvPr>
            <p:cNvSpPr txBox="1"/>
            <p:nvPr/>
          </p:nvSpPr>
          <p:spPr>
            <a:xfrm rot="17227907">
              <a:off x="6068497" y="4291803"/>
              <a:ext cx="28896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>
                  <a:solidFill>
                    <a:schemeClr val="bg1">
                      <a:lumMod val="75000"/>
                    </a:schemeClr>
                  </a:solidFill>
                </a:rPr>
                <a:t>i  </a:t>
              </a:r>
            </a:p>
          </p:txBody>
        </p:sp>
        <p:sp>
          <p:nvSpPr>
            <p:cNvPr id="1577" name="TextBox 1576">
              <a:extLst>
                <a:ext uri="{FF2B5EF4-FFF2-40B4-BE49-F238E27FC236}">
                  <a16:creationId xmlns:a16="http://schemas.microsoft.com/office/drawing/2014/main" id="{10E0F0F4-B353-844C-BF97-4EADB763B068}"/>
                </a:ext>
              </a:extLst>
            </p:cNvPr>
            <p:cNvSpPr txBox="1"/>
            <p:nvPr/>
          </p:nvSpPr>
          <p:spPr>
            <a:xfrm>
              <a:off x="6142417" y="4190530"/>
              <a:ext cx="20641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s  </a:t>
              </a:r>
            </a:p>
          </p:txBody>
        </p:sp>
        <p:sp>
          <p:nvSpPr>
            <p:cNvPr id="1578" name="TextBox 1577">
              <a:extLst>
                <a:ext uri="{FF2B5EF4-FFF2-40B4-BE49-F238E27FC236}">
                  <a16:creationId xmlns:a16="http://schemas.microsoft.com/office/drawing/2014/main" id="{71DD815B-9E8F-3F47-B4AF-B420200F7FF5}"/>
                </a:ext>
              </a:extLst>
            </p:cNvPr>
            <p:cNvSpPr txBox="1"/>
            <p:nvPr/>
          </p:nvSpPr>
          <p:spPr>
            <a:xfrm>
              <a:off x="6274446" y="4201560"/>
              <a:ext cx="4149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e  </a:t>
              </a:r>
            </a:p>
          </p:txBody>
        </p:sp>
      </p:grpSp>
      <p:grpSp>
        <p:nvGrpSpPr>
          <p:cNvPr id="1509" name="Group 1508">
            <a:extLst>
              <a:ext uri="{FF2B5EF4-FFF2-40B4-BE49-F238E27FC236}">
                <a16:creationId xmlns:a16="http://schemas.microsoft.com/office/drawing/2014/main" id="{AB4E32E7-57F3-9943-8611-A7E63B6652AB}"/>
              </a:ext>
            </a:extLst>
          </p:cNvPr>
          <p:cNvGrpSpPr/>
          <p:nvPr/>
        </p:nvGrpSpPr>
        <p:grpSpPr>
          <a:xfrm rot="21421453">
            <a:off x="6428471" y="2271505"/>
            <a:ext cx="817988" cy="1454087"/>
            <a:chOff x="7921547" y="2614605"/>
            <a:chExt cx="817988" cy="1454087"/>
          </a:xfrm>
        </p:grpSpPr>
        <p:sp>
          <p:nvSpPr>
            <p:cNvPr id="1560" name="TextBox 1559">
              <a:extLst>
                <a:ext uri="{FF2B5EF4-FFF2-40B4-BE49-F238E27FC236}">
                  <a16:creationId xmlns:a16="http://schemas.microsoft.com/office/drawing/2014/main" id="{03AF3F39-FCC4-644F-ACA8-8FAB0189B80D}"/>
                </a:ext>
              </a:extLst>
            </p:cNvPr>
            <p:cNvSpPr txBox="1"/>
            <p:nvPr/>
          </p:nvSpPr>
          <p:spPr>
            <a:xfrm>
              <a:off x="8444511" y="2632496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</a:p>
          </p:txBody>
        </p:sp>
        <p:sp>
          <p:nvSpPr>
            <p:cNvPr id="1561" name="TextBox 1560">
              <a:extLst>
                <a:ext uri="{FF2B5EF4-FFF2-40B4-BE49-F238E27FC236}">
                  <a16:creationId xmlns:a16="http://schemas.microsoft.com/office/drawing/2014/main" id="{AD24C560-E435-7646-8861-7347FB9AE0A1}"/>
                </a:ext>
              </a:extLst>
            </p:cNvPr>
            <p:cNvSpPr txBox="1"/>
            <p:nvPr/>
          </p:nvSpPr>
          <p:spPr>
            <a:xfrm>
              <a:off x="8265022" y="2614605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o</a:t>
              </a:r>
            </a:p>
          </p:txBody>
        </p:sp>
        <p:sp>
          <p:nvSpPr>
            <p:cNvPr id="1562" name="TextBox 1561">
              <a:extLst>
                <a:ext uri="{FF2B5EF4-FFF2-40B4-BE49-F238E27FC236}">
                  <a16:creationId xmlns:a16="http://schemas.microsoft.com/office/drawing/2014/main" id="{C7687702-D40C-A841-9095-9B90A90BE3CD}"/>
                </a:ext>
              </a:extLst>
            </p:cNvPr>
            <p:cNvSpPr txBox="1"/>
            <p:nvPr/>
          </p:nvSpPr>
          <p:spPr>
            <a:xfrm rot="20542105">
              <a:off x="8153866" y="2669211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</a:p>
          </p:txBody>
        </p:sp>
        <p:sp>
          <p:nvSpPr>
            <p:cNvPr id="1563" name="TextBox 1562">
              <a:extLst>
                <a:ext uri="{FF2B5EF4-FFF2-40B4-BE49-F238E27FC236}">
                  <a16:creationId xmlns:a16="http://schemas.microsoft.com/office/drawing/2014/main" id="{528242F1-E671-5C4A-BA7B-8D11BC0A28BB}"/>
                </a:ext>
              </a:extLst>
            </p:cNvPr>
            <p:cNvSpPr txBox="1"/>
            <p:nvPr/>
          </p:nvSpPr>
          <p:spPr>
            <a:xfrm rot="20601439">
              <a:off x="8030479" y="2765267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s</a:t>
              </a:r>
            </a:p>
          </p:txBody>
        </p:sp>
        <p:sp>
          <p:nvSpPr>
            <p:cNvPr id="1564" name="TextBox 1563">
              <a:extLst>
                <a:ext uri="{FF2B5EF4-FFF2-40B4-BE49-F238E27FC236}">
                  <a16:creationId xmlns:a16="http://schemas.microsoft.com/office/drawing/2014/main" id="{F0A814BF-912E-7848-985D-DBFE0272A089}"/>
                </a:ext>
              </a:extLst>
            </p:cNvPr>
            <p:cNvSpPr txBox="1"/>
            <p:nvPr/>
          </p:nvSpPr>
          <p:spPr>
            <a:xfrm>
              <a:off x="8167668" y="2904800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e</a:t>
              </a:r>
            </a:p>
          </p:txBody>
        </p:sp>
        <p:sp>
          <p:nvSpPr>
            <p:cNvPr id="1565" name="TextBox 1564">
              <a:extLst>
                <a:ext uri="{FF2B5EF4-FFF2-40B4-BE49-F238E27FC236}">
                  <a16:creationId xmlns:a16="http://schemas.microsoft.com/office/drawing/2014/main" id="{F2A1DC24-BCF5-FC40-B7E2-A99E09BE8232}"/>
                </a:ext>
              </a:extLst>
            </p:cNvPr>
            <p:cNvSpPr txBox="1"/>
            <p:nvPr/>
          </p:nvSpPr>
          <p:spPr>
            <a:xfrm>
              <a:off x="8348585" y="2989405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s</a:t>
              </a:r>
            </a:p>
          </p:txBody>
        </p:sp>
        <p:sp>
          <p:nvSpPr>
            <p:cNvPr id="1566" name="TextBox 1565">
              <a:extLst>
                <a:ext uri="{FF2B5EF4-FFF2-40B4-BE49-F238E27FC236}">
                  <a16:creationId xmlns:a16="http://schemas.microsoft.com/office/drawing/2014/main" id="{6E68E1BD-99E5-0549-9B41-2ECBC5C27541}"/>
                </a:ext>
              </a:extLst>
            </p:cNvPr>
            <p:cNvSpPr txBox="1"/>
            <p:nvPr/>
          </p:nvSpPr>
          <p:spPr>
            <a:xfrm rot="848815">
              <a:off x="8500402" y="3072604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</a:p>
          </p:txBody>
        </p:sp>
        <p:sp>
          <p:nvSpPr>
            <p:cNvPr id="1567" name="TextBox 1566">
              <a:extLst>
                <a:ext uri="{FF2B5EF4-FFF2-40B4-BE49-F238E27FC236}">
                  <a16:creationId xmlns:a16="http://schemas.microsoft.com/office/drawing/2014/main" id="{7666C60D-673D-354F-83B7-C6ADE3B998C1}"/>
                </a:ext>
              </a:extLst>
            </p:cNvPr>
            <p:cNvSpPr txBox="1"/>
            <p:nvPr/>
          </p:nvSpPr>
          <p:spPr>
            <a:xfrm>
              <a:off x="8444584" y="3279711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o</a:t>
              </a:r>
            </a:p>
          </p:txBody>
        </p:sp>
        <p:sp>
          <p:nvSpPr>
            <p:cNvPr id="1568" name="TextBox 1567">
              <a:extLst>
                <a:ext uri="{FF2B5EF4-FFF2-40B4-BE49-F238E27FC236}">
                  <a16:creationId xmlns:a16="http://schemas.microsoft.com/office/drawing/2014/main" id="{6EC73A3E-D79C-E344-935E-534198B0234E}"/>
                </a:ext>
              </a:extLst>
            </p:cNvPr>
            <p:cNvSpPr txBox="1"/>
            <p:nvPr/>
          </p:nvSpPr>
          <p:spPr>
            <a:xfrm rot="830876">
              <a:off x="8458944" y="3487300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</a:p>
          </p:txBody>
        </p:sp>
        <p:sp>
          <p:nvSpPr>
            <p:cNvPr id="1569" name="TextBox 1568">
              <a:extLst>
                <a:ext uri="{FF2B5EF4-FFF2-40B4-BE49-F238E27FC236}">
                  <a16:creationId xmlns:a16="http://schemas.microsoft.com/office/drawing/2014/main" id="{421679F6-E89E-D74F-A9EC-55205DF45F57}"/>
                </a:ext>
              </a:extLst>
            </p:cNvPr>
            <p:cNvSpPr txBox="1"/>
            <p:nvPr/>
          </p:nvSpPr>
          <p:spPr>
            <a:xfrm>
              <a:off x="8265020" y="3501299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o</a:t>
              </a:r>
            </a:p>
          </p:txBody>
        </p:sp>
        <p:sp>
          <p:nvSpPr>
            <p:cNvPr id="1570" name="TextBox 1569">
              <a:extLst>
                <a:ext uri="{FF2B5EF4-FFF2-40B4-BE49-F238E27FC236}">
                  <a16:creationId xmlns:a16="http://schemas.microsoft.com/office/drawing/2014/main" id="{9A4A7A34-C26F-654D-9E94-DAF759C10985}"/>
                </a:ext>
              </a:extLst>
            </p:cNvPr>
            <p:cNvSpPr txBox="1"/>
            <p:nvPr/>
          </p:nvSpPr>
          <p:spPr>
            <a:xfrm>
              <a:off x="8196806" y="3514694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</a:p>
          </p:txBody>
        </p:sp>
        <p:sp>
          <p:nvSpPr>
            <p:cNvPr id="1571" name="TextBox 1570">
              <a:extLst>
                <a:ext uri="{FF2B5EF4-FFF2-40B4-BE49-F238E27FC236}">
                  <a16:creationId xmlns:a16="http://schemas.microsoft.com/office/drawing/2014/main" id="{A0CB7EC5-8FE4-7A47-92AA-E36ABF013E65}"/>
                </a:ext>
              </a:extLst>
            </p:cNvPr>
            <p:cNvSpPr txBox="1"/>
            <p:nvPr/>
          </p:nvSpPr>
          <p:spPr>
            <a:xfrm>
              <a:off x="8056587" y="3500839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s</a:t>
              </a:r>
            </a:p>
          </p:txBody>
        </p:sp>
        <p:sp>
          <p:nvSpPr>
            <p:cNvPr id="1572" name="TextBox 1571">
              <a:extLst>
                <a:ext uri="{FF2B5EF4-FFF2-40B4-BE49-F238E27FC236}">
                  <a16:creationId xmlns:a16="http://schemas.microsoft.com/office/drawing/2014/main" id="{92E971F7-7758-EC4F-A75C-1D3046D982B2}"/>
                </a:ext>
              </a:extLst>
            </p:cNvPr>
            <p:cNvSpPr txBox="1"/>
            <p:nvPr/>
          </p:nvSpPr>
          <p:spPr>
            <a:xfrm>
              <a:off x="7921547" y="3474813"/>
              <a:ext cx="23913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bg1">
                      <a:lumMod val="75000"/>
                    </a:schemeClr>
                  </a:solidFill>
                </a:rPr>
                <a:t>e</a:t>
              </a:r>
            </a:p>
          </p:txBody>
        </p:sp>
      </p:grpSp>
      <p:grpSp>
        <p:nvGrpSpPr>
          <p:cNvPr id="1510" name="Group 1509">
            <a:extLst>
              <a:ext uri="{FF2B5EF4-FFF2-40B4-BE49-F238E27FC236}">
                <a16:creationId xmlns:a16="http://schemas.microsoft.com/office/drawing/2014/main" id="{8D69147E-EC1E-2942-8933-30D95CAEE255}"/>
              </a:ext>
            </a:extLst>
          </p:cNvPr>
          <p:cNvGrpSpPr/>
          <p:nvPr/>
        </p:nvGrpSpPr>
        <p:grpSpPr>
          <a:xfrm rot="21421453">
            <a:off x="7443280" y="2252310"/>
            <a:ext cx="817988" cy="1454087"/>
            <a:chOff x="7921547" y="2614605"/>
            <a:chExt cx="817988" cy="1454087"/>
          </a:xfrm>
        </p:grpSpPr>
        <p:sp>
          <p:nvSpPr>
            <p:cNvPr id="1547" name="TextBox 1546">
              <a:extLst>
                <a:ext uri="{FF2B5EF4-FFF2-40B4-BE49-F238E27FC236}">
                  <a16:creationId xmlns:a16="http://schemas.microsoft.com/office/drawing/2014/main" id="{75CFEDB2-5226-A241-8197-B995A5321B70}"/>
                </a:ext>
              </a:extLst>
            </p:cNvPr>
            <p:cNvSpPr txBox="1"/>
            <p:nvPr/>
          </p:nvSpPr>
          <p:spPr>
            <a:xfrm>
              <a:off x="8444511" y="2632496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</a:p>
          </p:txBody>
        </p:sp>
        <p:sp>
          <p:nvSpPr>
            <p:cNvPr id="1548" name="TextBox 1547">
              <a:extLst>
                <a:ext uri="{FF2B5EF4-FFF2-40B4-BE49-F238E27FC236}">
                  <a16:creationId xmlns:a16="http://schemas.microsoft.com/office/drawing/2014/main" id="{1CB05FA1-1365-7442-87BC-EAE294258B0D}"/>
                </a:ext>
              </a:extLst>
            </p:cNvPr>
            <p:cNvSpPr txBox="1"/>
            <p:nvPr/>
          </p:nvSpPr>
          <p:spPr>
            <a:xfrm>
              <a:off x="8265022" y="2614605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o</a:t>
              </a:r>
            </a:p>
          </p:txBody>
        </p:sp>
        <p:sp>
          <p:nvSpPr>
            <p:cNvPr id="1549" name="TextBox 1548">
              <a:extLst>
                <a:ext uri="{FF2B5EF4-FFF2-40B4-BE49-F238E27FC236}">
                  <a16:creationId xmlns:a16="http://schemas.microsoft.com/office/drawing/2014/main" id="{63556DDD-3F44-864D-A06C-EA708AE41320}"/>
                </a:ext>
              </a:extLst>
            </p:cNvPr>
            <p:cNvSpPr txBox="1"/>
            <p:nvPr/>
          </p:nvSpPr>
          <p:spPr>
            <a:xfrm rot="20542105">
              <a:off x="8153866" y="2669211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</a:p>
          </p:txBody>
        </p:sp>
        <p:sp>
          <p:nvSpPr>
            <p:cNvPr id="1550" name="TextBox 1549">
              <a:extLst>
                <a:ext uri="{FF2B5EF4-FFF2-40B4-BE49-F238E27FC236}">
                  <a16:creationId xmlns:a16="http://schemas.microsoft.com/office/drawing/2014/main" id="{4F9905D0-65C5-1349-9821-D74D4D0A2A69}"/>
                </a:ext>
              </a:extLst>
            </p:cNvPr>
            <p:cNvSpPr txBox="1"/>
            <p:nvPr/>
          </p:nvSpPr>
          <p:spPr>
            <a:xfrm rot="20601439">
              <a:off x="8030479" y="2765267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s</a:t>
              </a:r>
            </a:p>
          </p:txBody>
        </p:sp>
        <p:sp>
          <p:nvSpPr>
            <p:cNvPr id="1551" name="TextBox 1550">
              <a:extLst>
                <a:ext uri="{FF2B5EF4-FFF2-40B4-BE49-F238E27FC236}">
                  <a16:creationId xmlns:a16="http://schemas.microsoft.com/office/drawing/2014/main" id="{C285B77C-C90E-044A-9FB3-2C7781B3CDBE}"/>
                </a:ext>
              </a:extLst>
            </p:cNvPr>
            <p:cNvSpPr txBox="1"/>
            <p:nvPr/>
          </p:nvSpPr>
          <p:spPr>
            <a:xfrm>
              <a:off x="8167668" y="2904800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e</a:t>
              </a:r>
            </a:p>
          </p:txBody>
        </p:sp>
        <p:sp>
          <p:nvSpPr>
            <p:cNvPr id="1552" name="TextBox 1551">
              <a:extLst>
                <a:ext uri="{FF2B5EF4-FFF2-40B4-BE49-F238E27FC236}">
                  <a16:creationId xmlns:a16="http://schemas.microsoft.com/office/drawing/2014/main" id="{E881FEB8-E38E-A44D-A6F8-C0F6AAA881FD}"/>
                </a:ext>
              </a:extLst>
            </p:cNvPr>
            <p:cNvSpPr txBox="1"/>
            <p:nvPr/>
          </p:nvSpPr>
          <p:spPr>
            <a:xfrm>
              <a:off x="8348585" y="2989405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s</a:t>
              </a:r>
            </a:p>
          </p:txBody>
        </p:sp>
        <p:sp>
          <p:nvSpPr>
            <p:cNvPr id="1553" name="TextBox 1552">
              <a:extLst>
                <a:ext uri="{FF2B5EF4-FFF2-40B4-BE49-F238E27FC236}">
                  <a16:creationId xmlns:a16="http://schemas.microsoft.com/office/drawing/2014/main" id="{82609622-2B26-CD43-BA8A-7475D9949DC8}"/>
                </a:ext>
              </a:extLst>
            </p:cNvPr>
            <p:cNvSpPr txBox="1"/>
            <p:nvPr/>
          </p:nvSpPr>
          <p:spPr>
            <a:xfrm rot="848815">
              <a:off x="8500402" y="3072604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</a:p>
          </p:txBody>
        </p:sp>
        <p:sp>
          <p:nvSpPr>
            <p:cNvPr id="1554" name="TextBox 1553">
              <a:extLst>
                <a:ext uri="{FF2B5EF4-FFF2-40B4-BE49-F238E27FC236}">
                  <a16:creationId xmlns:a16="http://schemas.microsoft.com/office/drawing/2014/main" id="{447E6706-185E-CA43-AC06-D1DC7F8B8D78}"/>
                </a:ext>
              </a:extLst>
            </p:cNvPr>
            <p:cNvSpPr txBox="1"/>
            <p:nvPr/>
          </p:nvSpPr>
          <p:spPr>
            <a:xfrm>
              <a:off x="8444584" y="3279711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o</a:t>
              </a:r>
            </a:p>
          </p:txBody>
        </p:sp>
        <p:sp>
          <p:nvSpPr>
            <p:cNvPr id="1555" name="TextBox 1554">
              <a:extLst>
                <a:ext uri="{FF2B5EF4-FFF2-40B4-BE49-F238E27FC236}">
                  <a16:creationId xmlns:a16="http://schemas.microsoft.com/office/drawing/2014/main" id="{E58E2CE9-E7A7-D24D-925B-7457DE02C778}"/>
                </a:ext>
              </a:extLst>
            </p:cNvPr>
            <p:cNvSpPr txBox="1"/>
            <p:nvPr/>
          </p:nvSpPr>
          <p:spPr>
            <a:xfrm rot="830876">
              <a:off x="8458944" y="3487300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</a:p>
          </p:txBody>
        </p:sp>
        <p:sp>
          <p:nvSpPr>
            <p:cNvPr id="1556" name="TextBox 1555">
              <a:extLst>
                <a:ext uri="{FF2B5EF4-FFF2-40B4-BE49-F238E27FC236}">
                  <a16:creationId xmlns:a16="http://schemas.microsoft.com/office/drawing/2014/main" id="{818739F2-46FC-8D42-8642-342A3CACDD50}"/>
                </a:ext>
              </a:extLst>
            </p:cNvPr>
            <p:cNvSpPr txBox="1"/>
            <p:nvPr/>
          </p:nvSpPr>
          <p:spPr>
            <a:xfrm>
              <a:off x="8265020" y="3501299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o</a:t>
              </a:r>
            </a:p>
          </p:txBody>
        </p:sp>
        <p:sp>
          <p:nvSpPr>
            <p:cNvPr id="1557" name="TextBox 1556">
              <a:extLst>
                <a:ext uri="{FF2B5EF4-FFF2-40B4-BE49-F238E27FC236}">
                  <a16:creationId xmlns:a16="http://schemas.microsoft.com/office/drawing/2014/main" id="{A2B8A261-49DE-C34A-960D-C6EAC3146247}"/>
                </a:ext>
              </a:extLst>
            </p:cNvPr>
            <p:cNvSpPr txBox="1"/>
            <p:nvPr/>
          </p:nvSpPr>
          <p:spPr>
            <a:xfrm>
              <a:off x="8196806" y="3514694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</a:p>
          </p:txBody>
        </p:sp>
        <p:sp>
          <p:nvSpPr>
            <p:cNvPr id="1558" name="TextBox 1557">
              <a:extLst>
                <a:ext uri="{FF2B5EF4-FFF2-40B4-BE49-F238E27FC236}">
                  <a16:creationId xmlns:a16="http://schemas.microsoft.com/office/drawing/2014/main" id="{1FCE206C-A7BD-934A-9C7C-F228B36A180B}"/>
                </a:ext>
              </a:extLst>
            </p:cNvPr>
            <p:cNvSpPr txBox="1"/>
            <p:nvPr/>
          </p:nvSpPr>
          <p:spPr>
            <a:xfrm>
              <a:off x="8056587" y="3500839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s</a:t>
              </a:r>
            </a:p>
          </p:txBody>
        </p:sp>
        <p:sp>
          <p:nvSpPr>
            <p:cNvPr id="1559" name="TextBox 1558">
              <a:extLst>
                <a:ext uri="{FF2B5EF4-FFF2-40B4-BE49-F238E27FC236}">
                  <a16:creationId xmlns:a16="http://schemas.microsoft.com/office/drawing/2014/main" id="{F7A5C4E9-16BD-3849-B3A9-B5A2DCE5DCBC}"/>
                </a:ext>
              </a:extLst>
            </p:cNvPr>
            <p:cNvSpPr txBox="1"/>
            <p:nvPr/>
          </p:nvSpPr>
          <p:spPr>
            <a:xfrm>
              <a:off x="7921547" y="3474813"/>
              <a:ext cx="23913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bg1">
                      <a:lumMod val="75000"/>
                    </a:schemeClr>
                  </a:solidFill>
                </a:rPr>
                <a:t>e</a:t>
              </a:r>
            </a:p>
          </p:txBody>
        </p:sp>
      </p:grpSp>
      <p:grpSp>
        <p:nvGrpSpPr>
          <p:cNvPr id="1511" name="Group 1510">
            <a:extLst>
              <a:ext uri="{FF2B5EF4-FFF2-40B4-BE49-F238E27FC236}">
                <a16:creationId xmlns:a16="http://schemas.microsoft.com/office/drawing/2014/main" id="{A4C01789-5E83-F74F-B186-1A8A2FF7CFF2}"/>
              </a:ext>
            </a:extLst>
          </p:cNvPr>
          <p:cNvGrpSpPr/>
          <p:nvPr/>
        </p:nvGrpSpPr>
        <p:grpSpPr>
          <a:xfrm rot="21421453">
            <a:off x="8529099" y="1965518"/>
            <a:ext cx="296228" cy="1728479"/>
            <a:chOff x="7968350" y="2923307"/>
            <a:chExt cx="296228" cy="1728479"/>
          </a:xfrm>
        </p:grpSpPr>
        <p:sp>
          <p:nvSpPr>
            <p:cNvPr id="1541" name="TextBox 1540">
              <a:extLst>
                <a:ext uri="{FF2B5EF4-FFF2-40B4-BE49-F238E27FC236}">
                  <a16:creationId xmlns:a16="http://schemas.microsoft.com/office/drawing/2014/main" id="{C860FA66-BC32-B04A-9F89-73668A8D023E}"/>
                </a:ext>
              </a:extLst>
            </p:cNvPr>
            <p:cNvSpPr txBox="1"/>
            <p:nvPr/>
          </p:nvSpPr>
          <p:spPr>
            <a:xfrm>
              <a:off x="8014417" y="2923307"/>
              <a:ext cx="239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</a:p>
          </p:txBody>
        </p:sp>
        <p:grpSp>
          <p:nvGrpSpPr>
            <p:cNvPr id="1542" name="Group 1541">
              <a:extLst>
                <a:ext uri="{FF2B5EF4-FFF2-40B4-BE49-F238E27FC236}">
                  <a16:creationId xmlns:a16="http://schemas.microsoft.com/office/drawing/2014/main" id="{2402C48E-191E-884A-A9B4-A270C3A36896}"/>
                </a:ext>
              </a:extLst>
            </p:cNvPr>
            <p:cNvGrpSpPr/>
            <p:nvPr/>
          </p:nvGrpSpPr>
          <p:grpSpPr>
            <a:xfrm>
              <a:off x="7968350" y="3207209"/>
              <a:ext cx="296228" cy="1444577"/>
              <a:chOff x="8662995" y="3453821"/>
              <a:chExt cx="296228" cy="1444577"/>
            </a:xfrm>
          </p:grpSpPr>
          <p:sp>
            <p:nvSpPr>
              <p:cNvPr id="1543" name="TextBox 1542">
                <a:extLst>
                  <a:ext uri="{FF2B5EF4-FFF2-40B4-BE49-F238E27FC236}">
                    <a16:creationId xmlns:a16="http://schemas.microsoft.com/office/drawing/2014/main" id="{CF1B0F53-BFE2-A247-93FE-EF7D794FC310}"/>
                  </a:ext>
                </a:extLst>
              </p:cNvPr>
              <p:cNvSpPr txBox="1"/>
              <p:nvPr/>
            </p:nvSpPr>
            <p:spPr>
              <a:xfrm>
                <a:off x="8662995" y="3453821"/>
                <a:ext cx="239133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544" name="TextBox 1543">
                <a:extLst>
                  <a:ext uri="{FF2B5EF4-FFF2-40B4-BE49-F238E27FC236}">
                    <a16:creationId xmlns:a16="http://schemas.microsoft.com/office/drawing/2014/main" id="{FE034B24-55C4-D049-B48C-96F602E30568}"/>
                  </a:ext>
                </a:extLst>
              </p:cNvPr>
              <p:cNvSpPr txBox="1"/>
              <p:nvPr/>
            </p:nvSpPr>
            <p:spPr>
              <a:xfrm>
                <a:off x="8720090" y="3772524"/>
                <a:ext cx="239133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545" name="TextBox 1544">
                <a:extLst>
                  <a:ext uri="{FF2B5EF4-FFF2-40B4-BE49-F238E27FC236}">
                    <a16:creationId xmlns:a16="http://schemas.microsoft.com/office/drawing/2014/main" id="{A7088E48-5F46-7B4A-8B76-B467D685E5D2}"/>
                  </a:ext>
                </a:extLst>
              </p:cNvPr>
              <p:cNvSpPr txBox="1"/>
              <p:nvPr/>
            </p:nvSpPr>
            <p:spPr>
              <a:xfrm>
                <a:off x="8691236" y="4024720"/>
                <a:ext cx="239133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546" name="TextBox 1545">
                <a:extLst>
                  <a:ext uri="{FF2B5EF4-FFF2-40B4-BE49-F238E27FC236}">
                    <a16:creationId xmlns:a16="http://schemas.microsoft.com/office/drawing/2014/main" id="{C15D0691-F4AF-174C-AF2A-E1E318CCAE1D}"/>
                  </a:ext>
                </a:extLst>
              </p:cNvPr>
              <p:cNvSpPr txBox="1"/>
              <p:nvPr/>
            </p:nvSpPr>
            <p:spPr>
              <a:xfrm>
                <a:off x="8667593" y="4267456"/>
                <a:ext cx="239133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</p:grpSp>
      </p:grpSp>
      <p:grpSp>
        <p:nvGrpSpPr>
          <p:cNvPr id="1512" name="Group 1511">
            <a:extLst>
              <a:ext uri="{FF2B5EF4-FFF2-40B4-BE49-F238E27FC236}">
                <a16:creationId xmlns:a16="http://schemas.microsoft.com/office/drawing/2014/main" id="{D2847E6C-0FDF-CD45-8B5C-37246A0FF79E}"/>
              </a:ext>
            </a:extLst>
          </p:cNvPr>
          <p:cNvGrpSpPr/>
          <p:nvPr/>
        </p:nvGrpSpPr>
        <p:grpSpPr>
          <a:xfrm rot="21421453">
            <a:off x="9087076" y="2626163"/>
            <a:ext cx="782183" cy="971099"/>
            <a:chOff x="3461573" y="3748271"/>
            <a:chExt cx="782183" cy="971099"/>
          </a:xfrm>
        </p:grpSpPr>
        <p:sp>
          <p:nvSpPr>
            <p:cNvPr id="1533" name="TextBox 1532">
              <a:extLst>
                <a:ext uri="{FF2B5EF4-FFF2-40B4-BE49-F238E27FC236}">
                  <a16:creationId xmlns:a16="http://schemas.microsoft.com/office/drawing/2014/main" id="{68E3187F-614C-9243-9D52-025B0FC99676}"/>
                </a:ext>
              </a:extLst>
            </p:cNvPr>
            <p:cNvSpPr txBox="1"/>
            <p:nvPr/>
          </p:nvSpPr>
          <p:spPr>
            <a:xfrm>
              <a:off x="3461573" y="3978418"/>
              <a:ext cx="270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n</a:t>
              </a:r>
            </a:p>
          </p:txBody>
        </p:sp>
        <p:sp>
          <p:nvSpPr>
            <p:cNvPr id="1534" name="TextBox 1533">
              <a:extLst>
                <a:ext uri="{FF2B5EF4-FFF2-40B4-BE49-F238E27FC236}">
                  <a16:creationId xmlns:a16="http://schemas.microsoft.com/office/drawing/2014/main" id="{528501AB-8F95-5546-A960-494313873524}"/>
                </a:ext>
              </a:extLst>
            </p:cNvPr>
            <p:cNvSpPr txBox="1"/>
            <p:nvPr/>
          </p:nvSpPr>
          <p:spPr>
            <a:xfrm>
              <a:off x="3537395" y="3783322"/>
              <a:ext cx="270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o</a:t>
              </a:r>
            </a:p>
          </p:txBody>
        </p:sp>
        <p:sp>
          <p:nvSpPr>
            <p:cNvPr id="1535" name="TextBox 1534">
              <a:extLst>
                <a:ext uri="{FF2B5EF4-FFF2-40B4-BE49-F238E27FC236}">
                  <a16:creationId xmlns:a16="http://schemas.microsoft.com/office/drawing/2014/main" id="{361D26C3-9544-3544-8706-81844013BF57}"/>
                </a:ext>
              </a:extLst>
            </p:cNvPr>
            <p:cNvSpPr txBox="1"/>
            <p:nvPr/>
          </p:nvSpPr>
          <p:spPr>
            <a:xfrm>
              <a:off x="3768591" y="3748271"/>
              <a:ext cx="270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</a:p>
          </p:txBody>
        </p:sp>
        <p:sp>
          <p:nvSpPr>
            <p:cNvPr id="1536" name="TextBox 1535">
              <a:extLst>
                <a:ext uri="{FF2B5EF4-FFF2-40B4-BE49-F238E27FC236}">
                  <a16:creationId xmlns:a16="http://schemas.microsoft.com/office/drawing/2014/main" id="{F45C91A1-367F-334A-B36C-69B2663FD58E}"/>
                </a:ext>
              </a:extLst>
            </p:cNvPr>
            <p:cNvSpPr txBox="1"/>
            <p:nvPr/>
          </p:nvSpPr>
          <p:spPr>
            <a:xfrm>
              <a:off x="3857908" y="3774561"/>
              <a:ext cx="270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s</a:t>
              </a:r>
            </a:p>
          </p:txBody>
        </p:sp>
        <p:sp>
          <p:nvSpPr>
            <p:cNvPr id="1537" name="TextBox 1536">
              <a:extLst>
                <a:ext uri="{FF2B5EF4-FFF2-40B4-BE49-F238E27FC236}">
                  <a16:creationId xmlns:a16="http://schemas.microsoft.com/office/drawing/2014/main" id="{F72AFAF5-3306-F44F-A505-BDF83F6047DF}"/>
                </a:ext>
              </a:extLst>
            </p:cNvPr>
            <p:cNvSpPr txBox="1"/>
            <p:nvPr/>
          </p:nvSpPr>
          <p:spPr>
            <a:xfrm>
              <a:off x="3973167" y="3925537"/>
              <a:ext cx="270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e</a:t>
              </a:r>
            </a:p>
          </p:txBody>
        </p:sp>
        <p:sp>
          <p:nvSpPr>
            <p:cNvPr id="1538" name="TextBox 1537">
              <a:extLst>
                <a:ext uri="{FF2B5EF4-FFF2-40B4-BE49-F238E27FC236}">
                  <a16:creationId xmlns:a16="http://schemas.microsoft.com/office/drawing/2014/main" id="{1D055FD3-8374-4A46-87B9-90A0BF923CB5}"/>
                </a:ext>
              </a:extLst>
            </p:cNvPr>
            <p:cNvSpPr txBox="1"/>
            <p:nvPr/>
          </p:nvSpPr>
          <p:spPr>
            <a:xfrm>
              <a:off x="3812706" y="4165372"/>
              <a:ext cx="270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</a:p>
          </p:txBody>
        </p:sp>
        <p:sp>
          <p:nvSpPr>
            <p:cNvPr id="1539" name="TextBox 1538">
              <a:extLst>
                <a:ext uri="{FF2B5EF4-FFF2-40B4-BE49-F238E27FC236}">
                  <a16:creationId xmlns:a16="http://schemas.microsoft.com/office/drawing/2014/main" id="{0CB15057-4BE2-4549-8928-87CFDDDD5185}"/>
                </a:ext>
              </a:extLst>
            </p:cNvPr>
            <p:cNvSpPr txBox="1"/>
            <p:nvPr/>
          </p:nvSpPr>
          <p:spPr>
            <a:xfrm>
              <a:off x="3604838" y="4153340"/>
              <a:ext cx="270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o</a:t>
              </a:r>
            </a:p>
          </p:txBody>
        </p:sp>
        <p:sp>
          <p:nvSpPr>
            <p:cNvPr id="1540" name="TextBox 1539">
              <a:extLst>
                <a:ext uri="{FF2B5EF4-FFF2-40B4-BE49-F238E27FC236}">
                  <a16:creationId xmlns:a16="http://schemas.microsoft.com/office/drawing/2014/main" id="{A636FCB3-2B89-AA48-8DFC-70A247FEBAAF}"/>
                </a:ext>
              </a:extLst>
            </p:cNvPr>
            <p:cNvSpPr txBox="1"/>
            <p:nvPr/>
          </p:nvSpPr>
          <p:spPr>
            <a:xfrm>
              <a:off x="3906363" y="4116198"/>
              <a:ext cx="270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chemeClr val="bg1">
                      <a:lumMod val="75000"/>
                    </a:schemeClr>
                  </a:solidFill>
                </a:rPr>
                <a:t>s</a:t>
              </a:r>
            </a:p>
          </p:txBody>
        </p:sp>
      </p:grpSp>
      <p:grpSp>
        <p:nvGrpSpPr>
          <p:cNvPr id="1513" name="Group 1512">
            <a:extLst>
              <a:ext uri="{FF2B5EF4-FFF2-40B4-BE49-F238E27FC236}">
                <a16:creationId xmlns:a16="http://schemas.microsoft.com/office/drawing/2014/main" id="{776C4B03-7C2B-454A-9DA4-7DBEB5A814E2}"/>
              </a:ext>
            </a:extLst>
          </p:cNvPr>
          <p:cNvGrpSpPr/>
          <p:nvPr/>
        </p:nvGrpSpPr>
        <p:grpSpPr>
          <a:xfrm rot="21421453">
            <a:off x="10124560" y="2151338"/>
            <a:ext cx="919347" cy="1393351"/>
            <a:chOff x="10050487" y="3355101"/>
            <a:chExt cx="919347" cy="1393351"/>
          </a:xfrm>
        </p:grpSpPr>
        <p:grpSp>
          <p:nvGrpSpPr>
            <p:cNvPr id="1514" name="Group 1513">
              <a:extLst>
                <a:ext uri="{FF2B5EF4-FFF2-40B4-BE49-F238E27FC236}">
                  <a16:creationId xmlns:a16="http://schemas.microsoft.com/office/drawing/2014/main" id="{5935AD91-949E-FA4C-A38B-8EDFE16FAF56}"/>
                </a:ext>
              </a:extLst>
            </p:cNvPr>
            <p:cNvGrpSpPr/>
            <p:nvPr/>
          </p:nvGrpSpPr>
          <p:grpSpPr>
            <a:xfrm>
              <a:off x="10050487" y="3449922"/>
              <a:ext cx="471711" cy="1292351"/>
              <a:chOff x="10050487" y="3449922"/>
              <a:chExt cx="471711" cy="1292351"/>
            </a:xfrm>
          </p:grpSpPr>
          <p:sp>
            <p:nvSpPr>
              <p:cNvPr id="1526" name="TextBox 1525">
                <a:extLst>
                  <a:ext uri="{FF2B5EF4-FFF2-40B4-BE49-F238E27FC236}">
                    <a16:creationId xmlns:a16="http://schemas.microsoft.com/office/drawing/2014/main" id="{E7A2F0ED-CADD-A445-B5AD-194B3861D8DE}"/>
                  </a:ext>
                </a:extLst>
              </p:cNvPr>
              <p:cNvSpPr txBox="1"/>
              <p:nvPr/>
            </p:nvSpPr>
            <p:spPr>
              <a:xfrm>
                <a:off x="10102578" y="3805374"/>
                <a:ext cx="4086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grpSp>
            <p:nvGrpSpPr>
              <p:cNvPr id="1527" name="Group 1526">
                <a:extLst>
                  <a:ext uri="{FF2B5EF4-FFF2-40B4-BE49-F238E27FC236}">
                    <a16:creationId xmlns:a16="http://schemas.microsoft.com/office/drawing/2014/main" id="{81DB10E9-6F3C-C449-8B94-25E101E761CD}"/>
                  </a:ext>
                </a:extLst>
              </p:cNvPr>
              <p:cNvGrpSpPr/>
              <p:nvPr/>
            </p:nvGrpSpPr>
            <p:grpSpPr>
              <a:xfrm>
                <a:off x="10050487" y="3449922"/>
                <a:ext cx="471711" cy="1292351"/>
                <a:chOff x="9640605" y="3443736"/>
                <a:chExt cx="471711" cy="1292351"/>
              </a:xfrm>
            </p:grpSpPr>
            <p:sp>
              <p:nvSpPr>
                <p:cNvPr id="1528" name="TextBox 1527">
                  <a:extLst>
                    <a:ext uri="{FF2B5EF4-FFF2-40B4-BE49-F238E27FC236}">
                      <a16:creationId xmlns:a16="http://schemas.microsoft.com/office/drawing/2014/main" id="{E7AFD45E-19CF-1342-BA7B-BB1857BB87A4}"/>
                    </a:ext>
                  </a:extLst>
                </p:cNvPr>
                <p:cNvSpPr txBox="1"/>
                <p:nvPr/>
              </p:nvSpPr>
              <p:spPr>
                <a:xfrm>
                  <a:off x="9680506" y="4005991"/>
                  <a:ext cx="4086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grpSp>
              <p:nvGrpSpPr>
                <p:cNvPr id="1529" name="Group 1528">
                  <a:extLst>
                    <a:ext uri="{FF2B5EF4-FFF2-40B4-BE49-F238E27FC236}">
                      <a16:creationId xmlns:a16="http://schemas.microsoft.com/office/drawing/2014/main" id="{93F52534-A0BE-CA47-8671-41B550BA1C3E}"/>
                    </a:ext>
                  </a:extLst>
                </p:cNvPr>
                <p:cNvGrpSpPr/>
                <p:nvPr/>
              </p:nvGrpSpPr>
              <p:grpSpPr>
                <a:xfrm>
                  <a:off x="9640605" y="3443736"/>
                  <a:ext cx="471711" cy="1292351"/>
                  <a:chOff x="9640605" y="3443736"/>
                  <a:chExt cx="471711" cy="1292351"/>
                </a:xfrm>
              </p:grpSpPr>
              <p:sp>
                <p:nvSpPr>
                  <p:cNvPr id="1530" name="TextBox 1529">
                    <a:extLst>
                      <a:ext uri="{FF2B5EF4-FFF2-40B4-BE49-F238E27FC236}">
                        <a16:creationId xmlns:a16="http://schemas.microsoft.com/office/drawing/2014/main" id="{15DAF64D-5112-2B48-A550-3E35AAA9408D}"/>
                      </a:ext>
                    </a:extLst>
                  </p:cNvPr>
                  <p:cNvSpPr txBox="1"/>
                  <p:nvPr/>
                </p:nvSpPr>
                <p:spPr>
                  <a:xfrm>
                    <a:off x="9703682" y="3443736"/>
                    <a:ext cx="40863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n</a:t>
                    </a:r>
                  </a:p>
                </p:txBody>
              </p:sp>
              <p:sp>
                <p:nvSpPr>
                  <p:cNvPr id="1531" name="TextBox 1530">
                    <a:extLst>
                      <a:ext uri="{FF2B5EF4-FFF2-40B4-BE49-F238E27FC236}">
                        <a16:creationId xmlns:a16="http://schemas.microsoft.com/office/drawing/2014/main" id="{A9EF6075-020A-BE4D-86B2-6F828A80554F}"/>
                      </a:ext>
                    </a:extLst>
                  </p:cNvPr>
                  <p:cNvSpPr txBox="1"/>
                  <p:nvPr/>
                </p:nvSpPr>
                <p:spPr>
                  <a:xfrm>
                    <a:off x="9640605" y="3544858"/>
                    <a:ext cx="40863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o</a:t>
                    </a:r>
                  </a:p>
                </p:txBody>
              </p:sp>
              <p:sp>
                <p:nvSpPr>
                  <p:cNvPr id="1532" name="TextBox 1531">
                    <a:extLst>
                      <a:ext uri="{FF2B5EF4-FFF2-40B4-BE49-F238E27FC236}">
                        <a16:creationId xmlns:a16="http://schemas.microsoft.com/office/drawing/2014/main" id="{46877003-A432-374E-8410-D3EAD57D9DB9}"/>
                      </a:ext>
                    </a:extLst>
                  </p:cNvPr>
                  <p:cNvSpPr txBox="1"/>
                  <p:nvPr/>
                </p:nvSpPr>
                <p:spPr>
                  <a:xfrm>
                    <a:off x="9665428" y="4212867"/>
                    <a:ext cx="40863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e</a:t>
                    </a:r>
                  </a:p>
                </p:txBody>
              </p:sp>
            </p:grpSp>
          </p:grpSp>
        </p:grpSp>
        <p:grpSp>
          <p:nvGrpSpPr>
            <p:cNvPr id="1515" name="Group 1514">
              <a:extLst>
                <a:ext uri="{FF2B5EF4-FFF2-40B4-BE49-F238E27FC236}">
                  <a16:creationId xmlns:a16="http://schemas.microsoft.com/office/drawing/2014/main" id="{ED7684A4-F1B1-2447-A943-7A2516A5401C}"/>
                </a:ext>
              </a:extLst>
            </p:cNvPr>
            <p:cNvGrpSpPr/>
            <p:nvPr/>
          </p:nvGrpSpPr>
          <p:grpSpPr>
            <a:xfrm>
              <a:off x="10466366" y="3486508"/>
              <a:ext cx="503468" cy="1261944"/>
              <a:chOff x="10007744" y="3467451"/>
              <a:chExt cx="503468" cy="1261944"/>
            </a:xfrm>
          </p:grpSpPr>
          <p:sp>
            <p:nvSpPr>
              <p:cNvPr id="1519" name="TextBox 1518">
                <a:extLst>
                  <a:ext uri="{FF2B5EF4-FFF2-40B4-BE49-F238E27FC236}">
                    <a16:creationId xmlns:a16="http://schemas.microsoft.com/office/drawing/2014/main" id="{EA3789B3-D031-934B-B421-D542D2BAD68F}"/>
                  </a:ext>
                </a:extLst>
              </p:cNvPr>
              <p:cNvSpPr txBox="1"/>
              <p:nvPr/>
            </p:nvSpPr>
            <p:spPr>
              <a:xfrm>
                <a:off x="10102578" y="3805374"/>
                <a:ext cx="4086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grpSp>
            <p:nvGrpSpPr>
              <p:cNvPr id="1520" name="Group 1519">
                <a:extLst>
                  <a:ext uri="{FF2B5EF4-FFF2-40B4-BE49-F238E27FC236}">
                    <a16:creationId xmlns:a16="http://schemas.microsoft.com/office/drawing/2014/main" id="{8793B431-98A9-6443-BEC9-3E2E6A9028D5}"/>
                  </a:ext>
                </a:extLst>
              </p:cNvPr>
              <p:cNvGrpSpPr/>
              <p:nvPr/>
            </p:nvGrpSpPr>
            <p:grpSpPr>
              <a:xfrm>
                <a:off x="10007744" y="3467451"/>
                <a:ext cx="456883" cy="1261944"/>
                <a:chOff x="9597862" y="3461265"/>
                <a:chExt cx="456883" cy="1261944"/>
              </a:xfrm>
            </p:grpSpPr>
            <p:sp>
              <p:nvSpPr>
                <p:cNvPr id="1521" name="TextBox 1520">
                  <a:extLst>
                    <a:ext uri="{FF2B5EF4-FFF2-40B4-BE49-F238E27FC236}">
                      <a16:creationId xmlns:a16="http://schemas.microsoft.com/office/drawing/2014/main" id="{E51F7758-C0B3-A94E-84A1-CB9D3E5E4038}"/>
                    </a:ext>
                  </a:extLst>
                </p:cNvPr>
                <p:cNvSpPr txBox="1"/>
                <p:nvPr/>
              </p:nvSpPr>
              <p:spPr>
                <a:xfrm>
                  <a:off x="9635431" y="3999552"/>
                  <a:ext cx="4086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grpSp>
              <p:nvGrpSpPr>
                <p:cNvPr id="1522" name="Group 1521">
                  <a:extLst>
                    <a:ext uri="{FF2B5EF4-FFF2-40B4-BE49-F238E27FC236}">
                      <a16:creationId xmlns:a16="http://schemas.microsoft.com/office/drawing/2014/main" id="{F30D48E2-9425-724D-AEC5-8F3171011931}"/>
                    </a:ext>
                  </a:extLst>
                </p:cNvPr>
                <p:cNvGrpSpPr/>
                <p:nvPr/>
              </p:nvGrpSpPr>
              <p:grpSpPr>
                <a:xfrm>
                  <a:off x="9597862" y="3461265"/>
                  <a:ext cx="456883" cy="1261944"/>
                  <a:chOff x="9597862" y="3461265"/>
                  <a:chExt cx="456883" cy="1261944"/>
                </a:xfrm>
              </p:grpSpPr>
              <p:sp>
                <p:nvSpPr>
                  <p:cNvPr id="1523" name="TextBox 1522">
                    <a:extLst>
                      <a:ext uri="{FF2B5EF4-FFF2-40B4-BE49-F238E27FC236}">
                        <a16:creationId xmlns:a16="http://schemas.microsoft.com/office/drawing/2014/main" id="{775328CB-9E75-3E4B-B7D2-AFF5602336E9}"/>
                      </a:ext>
                    </a:extLst>
                  </p:cNvPr>
                  <p:cNvSpPr txBox="1"/>
                  <p:nvPr/>
                </p:nvSpPr>
                <p:spPr>
                  <a:xfrm>
                    <a:off x="9597862" y="3461265"/>
                    <a:ext cx="40863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e</a:t>
                    </a:r>
                  </a:p>
                </p:txBody>
              </p:sp>
              <p:sp>
                <p:nvSpPr>
                  <p:cNvPr id="1524" name="TextBox 1523">
                    <a:extLst>
                      <a:ext uri="{FF2B5EF4-FFF2-40B4-BE49-F238E27FC236}">
                        <a16:creationId xmlns:a16="http://schemas.microsoft.com/office/drawing/2014/main" id="{F1117A6F-C529-3C47-8A68-C466841D46B5}"/>
                      </a:ext>
                    </a:extLst>
                  </p:cNvPr>
                  <p:cNvSpPr txBox="1"/>
                  <p:nvPr/>
                </p:nvSpPr>
                <p:spPr>
                  <a:xfrm>
                    <a:off x="9640605" y="3544858"/>
                    <a:ext cx="40863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s</a:t>
                    </a:r>
                  </a:p>
                </p:txBody>
              </p:sp>
              <p:sp>
                <p:nvSpPr>
                  <p:cNvPr id="1525" name="TextBox 1524">
                    <a:extLst>
                      <a:ext uri="{FF2B5EF4-FFF2-40B4-BE49-F238E27FC236}">
                        <a16:creationId xmlns:a16="http://schemas.microsoft.com/office/drawing/2014/main" id="{17382926-058E-0941-A38E-EF0C084B69FE}"/>
                      </a:ext>
                    </a:extLst>
                  </p:cNvPr>
                  <p:cNvSpPr txBox="1"/>
                  <p:nvPr/>
                </p:nvSpPr>
                <p:spPr>
                  <a:xfrm>
                    <a:off x="9646111" y="4199989"/>
                    <a:ext cx="40863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n</a:t>
                    </a:r>
                  </a:p>
                </p:txBody>
              </p:sp>
            </p:grpSp>
          </p:grpSp>
        </p:grpSp>
        <p:sp>
          <p:nvSpPr>
            <p:cNvPr id="1516" name="TextBox 1515">
              <a:extLst>
                <a:ext uri="{FF2B5EF4-FFF2-40B4-BE49-F238E27FC236}">
                  <a16:creationId xmlns:a16="http://schemas.microsoft.com/office/drawing/2014/main" id="{31273590-71F2-3A4B-A418-796CF3D5F809}"/>
                </a:ext>
              </a:extLst>
            </p:cNvPr>
            <p:cNvSpPr txBox="1"/>
            <p:nvPr/>
          </p:nvSpPr>
          <p:spPr>
            <a:xfrm>
              <a:off x="10213773" y="3355101"/>
              <a:ext cx="4086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o</a:t>
              </a:r>
            </a:p>
          </p:txBody>
        </p:sp>
        <p:sp>
          <p:nvSpPr>
            <p:cNvPr id="1517" name="TextBox 1516">
              <a:extLst>
                <a:ext uri="{FF2B5EF4-FFF2-40B4-BE49-F238E27FC236}">
                  <a16:creationId xmlns:a16="http://schemas.microsoft.com/office/drawing/2014/main" id="{96E76A52-47B9-4E43-8B1F-4CA909547B85}"/>
                </a:ext>
              </a:extLst>
            </p:cNvPr>
            <p:cNvSpPr txBox="1"/>
            <p:nvPr/>
          </p:nvSpPr>
          <p:spPr>
            <a:xfrm>
              <a:off x="10352936" y="3368086"/>
              <a:ext cx="4086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i</a:t>
              </a:r>
            </a:p>
          </p:txBody>
        </p:sp>
        <p:sp>
          <p:nvSpPr>
            <p:cNvPr id="1518" name="TextBox 1517">
              <a:extLst>
                <a:ext uri="{FF2B5EF4-FFF2-40B4-BE49-F238E27FC236}">
                  <a16:creationId xmlns:a16="http://schemas.microsoft.com/office/drawing/2014/main" id="{2DA97441-5F83-9842-A9DB-3639E16C353F}"/>
                </a:ext>
              </a:extLst>
            </p:cNvPr>
            <p:cNvSpPr txBox="1"/>
            <p:nvPr/>
          </p:nvSpPr>
          <p:spPr>
            <a:xfrm rot="847481">
              <a:off x="10419226" y="3385724"/>
              <a:ext cx="4086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s</a:t>
              </a:r>
            </a:p>
          </p:txBody>
        </p:sp>
      </p:grpSp>
      <p:grpSp>
        <p:nvGrpSpPr>
          <p:cNvPr id="1800" name="Group 1799">
            <a:extLst>
              <a:ext uri="{FF2B5EF4-FFF2-40B4-BE49-F238E27FC236}">
                <a16:creationId xmlns:a16="http://schemas.microsoft.com/office/drawing/2014/main" id="{66738D30-0A29-B94F-9471-53C865119BE9}"/>
              </a:ext>
            </a:extLst>
          </p:cNvPr>
          <p:cNvGrpSpPr/>
          <p:nvPr/>
        </p:nvGrpSpPr>
        <p:grpSpPr>
          <a:xfrm rot="211239">
            <a:off x="740112" y="2638351"/>
            <a:ext cx="7488377" cy="3265787"/>
            <a:chOff x="-483741" y="5452040"/>
            <a:chExt cx="7488377" cy="3265787"/>
          </a:xfrm>
        </p:grpSpPr>
        <p:grpSp>
          <p:nvGrpSpPr>
            <p:cNvPr id="1652" name="Group 1651">
              <a:extLst>
                <a:ext uri="{FF2B5EF4-FFF2-40B4-BE49-F238E27FC236}">
                  <a16:creationId xmlns:a16="http://schemas.microsoft.com/office/drawing/2014/main" id="{7B05EEBF-75D8-E64D-993C-7E0095C124F2}"/>
                </a:ext>
              </a:extLst>
            </p:cNvPr>
            <p:cNvGrpSpPr/>
            <p:nvPr/>
          </p:nvGrpSpPr>
          <p:grpSpPr>
            <a:xfrm>
              <a:off x="311440" y="6841702"/>
              <a:ext cx="918199" cy="1497303"/>
              <a:chOff x="2860110" y="830938"/>
              <a:chExt cx="918199" cy="1497303"/>
            </a:xfrm>
          </p:grpSpPr>
          <p:sp>
            <p:nvSpPr>
              <p:cNvPr id="1790" name="TextBox 1789">
                <a:extLst>
                  <a:ext uri="{FF2B5EF4-FFF2-40B4-BE49-F238E27FC236}">
                    <a16:creationId xmlns:a16="http://schemas.microsoft.com/office/drawing/2014/main" id="{48EBE097-F7E2-8A48-A429-480B12312C6C}"/>
                  </a:ext>
                </a:extLst>
              </p:cNvPr>
              <p:cNvSpPr txBox="1"/>
              <p:nvPr/>
            </p:nvSpPr>
            <p:spPr>
              <a:xfrm>
                <a:off x="2923994" y="1048968"/>
                <a:ext cx="272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grpSp>
            <p:nvGrpSpPr>
              <p:cNvPr id="1791" name="Group 1790">
                <a:extLst>
                  <a:ext uri="{FF2B5EF4-FFF2-40B4-BE49-F238E27FC236}">
                    <a16:creationId xmlns:a16="http://schemas.microsoft.com/office/drawing/2014/main" id="{EA2225B5-FEF0-624F-BA07-E61394464E12}"/>
                  </a:ext>
                </a:extLst>
              </p:cNvPr>
              <p:cNvGrpSpPr/>
              <p:nvPr/>
            </p:nvGrpSpPr>
            <p:grpSpPr>
              <a:xfrm>
                <a:off x="2860110" y="830938"/>
                <a:ext cx="918199" cy="1497303"/>
                <a:chOff x="2668470" y="894438"/>
                <a:chExt cx="918199" cy="1497303"/>
              </a:xfrm>
            </p:grpSpPr>
            <p:sp>
              <p:nvSpPr>
                <p:cNvPr id="1792" name="TextBox 1791">
                  <a:extLst>
                    <a:ext uri="{FF2B5EF4-FFF2-40B4-BE49-F238E27FC236}">
                      <a16:creationId xmlns:a16="http://schemas.microsoft.com/office/drawing/2014/main" id="{35D7BCCA-DFF6-F74C-9B25-C03232A333CF}"/>
                    </a:ext>
                  </a:extLst>
                </p:cNvPr>
                <p:cNvSpPr txBox="1"/>
                <p:nvPr/>
              </p:nvSpPr>
              <p:spPr>
                <a:xfrm>
                  <a:off x="2829773" y="913934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1793" name="TextBox 1792">
                  <a:extLst>
                    <a:ext uri="{FF2B5EF4-FFF2-40B4-BE49-F238E27FC236}">
                      <a16:creationId xmlns:a16="http://schemas.microsoft.com/office/drawing/2014/main" id="{61C9B977-CA17-9744-B621-5F5D3D864CF8}"/>
                    </a:ext>
                  </a:extLst>
                </p:cNvPr>
                <p:cNvSpPr txBox="1"/>
                <p:nvPr/>
              </p:nvSpPr>
              <p:spPr>
                <a:xfrm>
                  <a:off x="3070044" y="896691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794" name="TextBox 1793">
                  <a:extLst>
                    <a:ext uri="{FF2B5EF4-FFF2-40B4-BE49-F238E27FC236}">
                      <a16:creationId xmlns:a16="http://schemas.microsoft.com/office/drawing/2014/main" id="{B098A85B-BD30-4D4C-A3AF-AAA7337E8146}"/>
                    </a:ext>
                  </a:extLst>
                </p:cNvPr>
                <p:cNvSpPr txBox="1"/>
                <p:nvPr/>
              </p:nvSpPr>
              <p:spPr>
                <a:xfrm>
                  <a:off x="3173230" y="894438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1795" name="TextBox 1794">
                  <a:extLst>
                    <a:ext uri="{FF2B5EF4-FFF2-40B4-BE49-F238E27FC236}">
                      <a16:creationId xmlns:a16="http://schemas.microsoft.com/office/drawing/2014/main" id="{29E9D07E-D8BF-4A46-A468-0DA43E199DBE}"/>
                    </a:ext>
                  </a:extLst>
                </p:cNvPr>
                <p:cNvSpPr txBox="1"/>
                <p:nvPr/>
              </p:nvSpPr>
              <p:spPr>
                <a:xfrm>
                  <a:off x="3314471" y="940720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  <p:sp>
              <p:nvSpPr>
                <p:cNvPr id="1796" name="TextBox 1795">
                  <a:extLst>
                    <a:ext uri="{FF2B5EF4-FFF2-40B4-BE49-F238E27FC236}">
                      <a16:creationId xmlns:a16="http://schemas.microsoft.com/office/drawing/2014/main" id="{1CD45036-56B4-B14C-8ABB-985ADFF3A371}"/>
                    </a:ext>
                  </a:extLst>
                </p:cNvPr>
                <p:cNvSpPr txBox="1"/>
                <p:nvPr/>
              </p:nvSpPr>
              <p:spPr>
                <a:xfrm>
                  <a:off x="2668470" y="1274437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1797" name="TextBox 1796">
                  <a:extLst>
                    <a:ext uri="{FF2B5EF4-FFF2-40B4-BE49-F238E27FC236}">
                      <a16:creationId xmlns:a16="http://schemas.microsoft.com/office/drawing/2014/main" id="{A9B4C32F-54E9-A04B-A7DE-25FEEFDDB7EB}"/>
                    </a:ext>
                  </a:extLst>
                </p:cNvPr>
                <p:cNvSpPr txBox="1"/>
                <p:nvPr/>
              </p:nvSpPr>
              <p:spPr>
                <a:xfrm>
                  <a:off x="2725491" y="1514568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798" name="TextBox 1797">
                  <a:extLst>
                    <a:ext uri="{FF2B5EF4-FFF2-40B4-BE49-F238E27FC236}">
                      <a16:creationId xmlns:a16="http://schemas.microsoft.com/office/drawing/2014/main" id="{200CA75A-0F6F-A840-9C7F-A4974D5EDA80}"/>
                    </a:ext>
                  </a:extLst>
                </p:cNvPr>
                <p:cNvSpPr txBox="1"/>
                <p:nvPr/>
              </p:nvSpPr>
              <p:spPr>
                <a:xfrm>
                  <a:off x="2695283" y="1717673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1799" name="TextBox 1798">
                  <a:extLst>
                    <a:ext uri="{FF2B5EF4-FFF2-40B4-BE49-F238E27FC236}">
                      <a16:creationId xmlns:a16="http://schemas.microsoft.com/office/drawing/2014/main" id="{72F6B928-27CD-D747-839A-3E25B258FBDA}"/>
                    </a:ext>
                  </a:extLst>
                </p:cNvPr>
                <p:cNvSpPr txBox="1"/>
                <p:nvPr/>
              </p:nvSpPr>
              <p:spPr>
                <a:xfrm>
                  <a:off x="2695283" y="1930076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</p:grpSp>
        </p:grpSp>
        <p:grpSp>
          <p:nvGrpSpPr>
            <p:cNvPr id="1653" name="Group 1652">
              <a:extLst>
                <a:ext uri="{FF2B5EF4-FFF2-40B4-BE49-F238E27FC236}">
                  <a16:creationId xmlns:a16="http://schemas.microsoft.com/office/drawing/2014/main" id="{167B3CB9-4969-FC4D-B2C6-A9C4523AADAD}"/>
                </a:ext>
              </a:extLst>
            </p:cNvPr>
            <p:cNvGrpSpPr/>
            <p:nvPr/>
          </p:nvGrpSpPr>
          <p:grpSpPr>
            <a:xfrm>
              <a:off x="2946447" y="5452040"/>
              <a:ext cx="1177477" cy="1963223"/>
              <a:chOff x="-23075" y="2485141"/>
              <a:chExt cx="1177477" cy="1963223"/>
            </a:xfrm>
          </p:grpSpPr>
          <p:grpSp>
            <p:nvGrpSpPr>
              <p:cNvPr id="1768" name="Group 1767">
                <a:extLst>
                  <a:ext uri="{FF2B5EF4-FFF2-40B4-BE49-F238E27FC236}">
                    <a16:creationId xmlns:a16="http://schemas.microsoft.com/office/drawing/2014/main" id="{12B106E2-0C3C-AD46-8CF7-27735C4CD7F1}"/>
                  </a:ext>
                </a:extLst>
              </p:cNvPr>
              <p:cNvGrpSpPr/>
              <p:nvPr/>
            </p:nvGrpSpPr>
            <p:grpSpPr>
              <a:xfrm>
                <a:off x="-23075" y="2485141"/>
                <a:ext cx="376321" cy="1963223"/>
                <a:chOff x="7102414" y="1825924"/>
                <a:chExt cx="582286" cy="2613046"/>
              </a:xfrm>
            </p:grpSpPr>
            <p:sp>
              <p:nvSpPr>
                <p:cNvPr id="1785" name="TextBox 1784">
                  <a:extLst>
                    <a:ext uri="{FF2B5EF4-FFF2-40B4-BE49-F238E27FC236}">
                      <a16:creationId xmlns:a16="http://schemas.microsoft.com/office/drawing/2014/main" id="{4FFF2AD5-31B6-554D-B0C8-7AEF62B4D333}"/>
                    </a:ext>
                  </a:extLst>
                </p:cNvPr>
                <p:cNvSpPr txBox="1"/>
                <p:nvPr/>
              </p:nvSpPr>
              <p:spPr>
                <a:xfrm>
                  <a:off x="7102414" y="1825924"/>
                  <a:ext cx="465827" cy="942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sp>
              <p:nvSpPr>
                <p:cNvPr id="1786" name="TextBox 1785">
                  <a:extLst>
                    <a:ext uri="{FF2B5EF4-FFF2-40B4-BE49-F238E27FC236}">
                      <a16:creationId xmlns:a16="http://schemas.microsoft.com/office/drawing/2014/main" id="{7DDCD924-B7EE-1245-A01B-8EC2816FFFDF}"/>
                    </a:ext>
                  </a:extLst>
                </p:cNvPr>
                <p:cNvSpPr txBox="1"/>
                <p:nvPr/>
              </p:nvSpPr>
              <p:spPr>
                <a:xfrm>
                  <a:off x="7115836" y="2237119"/>
                  <a:ext cx="465827" cy="942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1787" name="TextBox 1786">
                  <a:extLst>
                    <a:ext uri="{FF2B5EF4-FFF2-40B4-BE49-F238E27FC236}">
                      <a16:creationId xmlns:a16="http://schemas.microsoft.com/office/drawing/2014/main" id="{DBC94293-CD8F-EC4F-A627-D4221E7CABAD}"/>
                    </a:ext>
                  </a:extLst>
                </p:cNvPr>
                <p:cNvSpPr txBox="1"/>
                <p:nvPr/>
              </p:nvSpPr>
              <p:spPr>
                <a:xfrm>
                  <a:off x="7218874" y="2735888"/>
                  <a:ext cx="465826" cy="942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788" name="TextBox 1787">
                  <a:extLst>
                    <a:ext uri="{FF2B5EF4-FFF2-40B4-BE49-F238E27FC236}">
                      <a16:creationId xmlns:a16="http://schemas.microsoft.com/office/drawing/2014/main" id="{2CCB2941-E5BB-3C46-8BDF-D6B63168A03B}"/>
                    </a:ext>
                  </a:extLst>
                </p:cNvPr>
                <p:cNvSpPr txBox="1"/>
                <p:nvPr/>
              </p:nvSpPr>
              <p:spPr>
                <a:xfrm>
                  <a:off x="7158968" y="3099427"/>
                  <a:ext cx="465827" cy="942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1789" name="TextBox 1788">
                  <a:extLst>
                    <a:ext uri="{FF2B5EF4-FFF2-40B4-BE49-F238E27FC236}">
                      <a16:creationId xmlns:a16="http://schemas.microsoft.com/office/drawing/2014/main" id="{B697044F-510D-8B4E-8B29-7E2E83483F2F}"/>
                    </a:ext>
                  </a:extLst>
                </p:cNvPr>
                <p:cNvSpPr txBox="1"/>
                <p:nvPr/>
              </p:nvSpPr>
              <p:spPr>
                <a:xfrm>
                  <a:off x="7121150" y="3496775"/>
                  <a:ext cx="465826" cy="9421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</p:grpSp>
          <p:sp>
            <p:nvSpPr>
              <p:cNvPr id="1769" name="TextBox 1768">
                <a:extLst>
                  <a:ext uri="{FF2B5EF4-FFF2-40B4-BE49-F238E27FC236}">
                    <a16:creationId xmlns:a16="http://schemas.microsoft.com/office/drawing/2014/main" id="{FE449C6E-8EA2-3143-973C-1063011E8893}"/>
                  </a:ext>
                </a:extLst>
              </p:cNvPr>
              <p:cNvSpPr txBox="1"/>
              <p:nvPr/>
            </p:nvSpPr>
            <p:spPr>
              <a:xfrm>
                <a:off x="205058" y="2508996"/>
                <a:ext cx="301056" cy="55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770" name="TextBox 1769">
                <a:extLst>
                  <a:ext uri="{FF2B5EF4-FFF2-40B4-BE49-F238E27FC236}">
                    <a16:creationId xmlns:a16="http://schemas.microsoft.com/office/drawing/2014/main" id="{BD2DB1B5-80E0-5243-B975-BEC0523C21F6}"/>
                  </a:ext>
                </a:extLst>
              </p:cNvPr>
              <p:cNvSpPr txBox="1"/>
              <p:nvPr/>
            </p:nvSpPr>
            <p:spPr>
              <a:xfrm>
                <a:off x="400619" y="2531117"/>
                <a:ext cx="301056" cy="55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771" name="TextBox 1770">
                <a:extLst>
                  <a:ext uri="{FF2B5EF4-FFF2-40B4-BE49-F238E27FC236}">
                    <a16:creationId xmlns:a16="http://schemas.microsoft.com/office/drawing/2014/main" id="{B3021F85-63FF-DE47-9A13-18389E416223}"/>
                  </a:ext>
                </a:extLst>
              </p:cNvPr>
              <p:cNvSpPr txBox="1"/>
              <p:nvPr/>
            </p:nvSpPr>
            <p:spPr>
              <a:xfrm>
                <a:off x="491978" y="2497841"/>
                <a:ext cx="301056" cy="55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772" name="TextBox 1771">
                <a:extLst>
                  <a:ext uri="{FF2B5EF4-FFF2-40B4-BE49-F238E27FC236}">
                    <a16:creationId xmlns:a16="http://schemas.microsoft.com/office/drawing/2014/main" id="{48F3C589-0E4F-1F4A-AC7B-04C6023FF659}"/>
                  </a:ext>
                </a:extLst>
              </p:cNvPr>
              <p:cNvSpPr txBox="1"/>
              <p:nvPr/>
            </p:nvSpPr>
            <p:spPr>
              <a:xfrm>
                <a:off x="648385" y="2510541"/>
                <a:ext cx="301056" cy="55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grpSp>
            <p:nvGrpSpPr>
              <p:cNvPr id="1773" name="Group 1772">
                <a:extLst>
                  <a:ext uri="{FF2B5EF4-FFF2-40B4-BE49-F238E27FC236}">
                    <a16:creationId xmlns:a16="http://schemas.microsoft.com/office/drawing/2014/main" id="{3954B625-9592-F349-B8B6-A6558A35D891}"/>
                  </a:ext>
                </a:extLst>
              </p:cNvPr>
              <p:cNvGrpSpPr/>
              <p:nvPr/>
            </p:nvGrpSpPr>
            <p:grpSpPr>
              <a:xfrm>
                <a:off x="767199" y="2637006"/>
                <a:ext cx="387203" cy="774848"/>
                <a:chOff x="2281570" y="2899702"/>
                <a:chExt cx="387203" cy="1097493"/>
              </a:xfrm>
            </p:grpSpPr>
            <p:sp>
              <p:nvSpPr>
                <p:cNvPr id="1779" name="TextBox 1778">
                  <a:extLst>
                    <a:ext uri="{FF2B5EF4-FFF2-40B4-BE49-F238E27FC236}">
                      <a16:creationId xmlns:a16="http://schemas.microsoft.com/office/drawing/2014/main" id="{4706AA06-B225-F744-A30A-B1EEBC1F165B}"/>
                    </a:ext>
                  </a:extLst>
                </p:cNvPr>
                <p:cNvSpPr txBox="1"/>
                <p:nvPr/>
              </p:nvSpPr>
              <p:spPr>
                <a:xfrm>
                  <a:off x="2372929" y="2899702"/>
                  <a:ext cx="161679" cy="457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grpSp>
              <p:nvGrpSpPr>
                <p:cNvPr id="1780" name="Group 1779">
                  <a:extLst>
                    <a:ext uri="{FF2B5EF4-FFF2-40B4-BE49-F238E27FC236}">
                      <a16:creationId xmlns:a16="http://schemas.microsoft.com/office/drawing/2014/main" id="{9A6FC8C1-E78F-C443-AAE4-B8814FF19A29}"/>
                    </a:ext>
                  </a:extLst>
                </p:cNvPr>
                <p:cNvGrpSpPr/>
                <p:nvPr/>
              </p:nvGrpSpPr>
              <p:grpSpPr>
                <a:xfrm>
                  <a:off x="2281570" y="3062731"/>
                  <a:ext cx="387203" cy="934464"/>
                  <a:chOff x="2024676" y="3001639"/>
                  <a:chExt cx="387203" cy="934464"/>
                </a:xfrm>
              </p:grpSpPr>
              <p:sp>
                <p:nvSpPr>
                  <p:cNvPr id="1781" name="TextBox 1780">
                    <a:extLst>
                      <a:ext uri="{FF2B5EF4-FFF2-40B4-BE49-F238E27FC236}">
                        <a16:creationId xmlns:a16="http://schemas.microsoft.com/office/drawing/2014/main" id="{3BC24283-CE56-A543-B84C-0A641D9B5CAB}"/>
                      </a:ext>
                    </a:extLst>
                  </p:cNvPr>
                  <p:cNvSpPr txBox="1"/>
                  <p:nvPr/>
                </p:nvSpPr>
                <p:spPr>
                  <a:xfrm>
                    <a:off x="2109670" y="3001639"/>
                    <a:ext cx="270589" cy="457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o</a:t>
                    </a:r>
                  </a:p>
                </p:txBody>
              </p:sp>
              <p:sp>
                <p:nvSpPr>
                  <p:cNvPr id="1782" name="TextBox 1781">
                    <a:extLst>
                      <a:ext uri="{FF2B5EF4-FFF2-40B4-BE49-F238E27FC236}">
                        <a16:creationId xmlns:a16="http://schemas.microsoft.com/office/drawing/2014/main" id="{DF3D4805-8D23-0340-94FF-A5298A29FB9F}"/>
                      </a:ext>
                    </a:extLst>
                  </p:cNvPr>
                  <p:cNvSpPr txBox="1"/>
                  <p:nvPr/>
                </p:nvSpPr>
                <p:spPr>
                  <a:xfrm>
                    <a:off x="2141290" y="3211177"/>
                    <a:ext cx="270589" cy="457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i</a:t>
                    </a:r>
                  </a:p>
                </p:txBody>
              </p:sp>
              <p:sp>
                <p:nvSpPr>
                  <p:cNvPr id="1783" name="TextBox 1782">
                    <a:extLst>
                      <a:ext uri="{FF2B5EF4-FFF2-40B4-BE49-F238E27FC236}">
                        <a16:creationId xmlns:a16="http://schemas.microsoft.com/office/drawing/2014/main" id="{14276D33-DD6C-884E-A06B-BC87E63CCFB9}"/>
                      </a:ext>
                    </a:extLst>
                  </p:cNvPr>
                  <p:cNvSpPr txBox="1"/>
                  <p:nvPr/>
                </p:nvSpPr>
                <p:spPr>
                  <a:xfrm>
                    <a:off x="2126749" y="3393883"/>
                    <a:ext cx="270589" cy="457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s</a:t>
                    </a:r>
                  </a:p>
                </p:txBody>
              </p:sp>
              <p:sp>
                <p:nvSpPr>
                  <p:cNvPr id="1784" name="TextBox 1783">
                    <a:extLst>
                      <a:ext uri="{FF2B5EF4-FFF2-40B4-BE49-F238E27FC236}">
                        <a16:creationId xmlns:a16="http://schemas.microsoft.com/office/drawing/2014/main" id="{42B9F289-3FEE-4A42-83DB-C7ECA0530B90}"/>
                      </a:ext>
                    </a:extLst>
                  </p:cNvPr>
                  <p:cNvSpPr txBox="1"/>
                  <p:nvPr/>
                </p:nvSpPr>
                <p:spPr>
                  <a:xfrm>
                    <a:off x="2024676" y="3478373"/>
                    <a:ext cx="270589" cy="457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e</a:t>
                    </a:r>
                  </a:p>
                </p:txBody>
              </p:sp>
            </p:grpSp>
          </p:grpSp>
          <p:grpSp>
            <p:nvGrpSpPr>
              <p:cNvPr id="1774" name="Group 1773">
                <a:extLst>
                  <a:ext uri="{FF2B5EF4-FFF2-40B4-BE49-F238E27FC236}">
                    <a16:creationId xmlns:a16="http://schemas.microsoft.com/office/drawing/2014/main" id="{8700B28B-8B07-CE45-9A66-6E4AA388B660}"/>
                  </a:ext>
                </a:extLst>
              </p:cNvPr>
              <p:cNvGrpSpPr/>
              <p:nvPr/>
            </p:nvGrpSpPr>
            <p:grpSpPr>
              <a:xfrm>
                <a:off x="238931" y="3025901"/>
                <a:ext cx="681561" cy="474938"/>
                <a:chOff x="2103629" y="3277701"/>
                <a:chExt cx="681561" cy="474938"/>
              </a:xfrm>
            </p:grpSpPr>
            <p:sp>
              <p:nvSpPr>
                <p:cNvPr id="1775" name="TextBox 1774">
                  <a:extLst>
                    <a:ext uri="{FF2B5EF4-FFF2-40B4-BE49-F238E27FC236}">
                      <a16:creationId xmlns:a16="http://schemas.microsoft.com/office/drawing/2014/main" id="{D4AD721E-65CB-A846-B65C-AB61CF26D534}"/>
                    </a:ext>
                  </a:extLst>
                </p:cNvPr>
                <p:cNvSpPr txBox="1"/>
                <p:nvPr/>
              </p:nvSpPr>
              <p:spPr>
                <a:xfrm>
                  <a:off x="2103629" y="3277701"/>
                  <a:ext cx="301056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sp>
              <p:nvSpPr>
                <p:cNvPr id="1776" name="TextBox 1775">
                  <a:extLst>
                    <a:ext uri="{FF2B5EF4-FFF2-40B4-BE49-F238E27FC236}">
                      <a16:creationId xmlns:a16="http://schemas.microsoft.com/office/drawing/2014/main" id="{7C704F29-59AC-C144-A454-EAE9D760DFE7}"/>
                    </a:ext>
                  </a:extLst>
                </p:cNvPr>
                <p:cNvSpPr txBox="1"/>
                <p:nvPr/>
              </p:nvSpPr>
              <p:spPr>
                <a:xfrm>
                  <a:off x="2259497" y="3277701"/>
                  <a:ext cx="301056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1777" name="TextBox 1776">
                  <a:extLst>
                    <a:ext uri="{FF2B5EF4-FFF2-40B4-BE49-F238E27FC236}">
                      <a16:creationId xmlns:a16="http://schemas.microsoft.com/office/drawing/2014/main" id="{C79273B7-97E1-D844-B9E9-3133B176C347}"/>
                    </a:ext>
                  </a:extLst>
                </p:cNvPr>
                <p:cNvSpPr txBox="1"/>
                <p:nvPr/>
              </p:nvSpPr>
              <p:spPr>
                <a:xfrm>
                  <a:off x="2416384" y="3306363"/>
                  <a:ext cx="301056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778" name="TextBox 1777">
                  <a:extLst>
                    <a:ext uri="{FF2B5EF4-FFF2-40B4-BE49-F238E27FC236}">
                      <a16:creationId xmlns:a16="http://schemas.microsoft.com/office/drawing/2014/main" id="{64875A7C-8733-004B-B43B-97775C0BBE1E}"/>
                    </a:ext>
                  </a:extLst>
                </p:cNvPr>
                <p:cNvSpPr txBox="1"/>
                <p:nvPr/>
              </p:nvSpPr>
              <p:spPr>
                <a:xfrm>
                  <a:off x="2484134" y="3292032"/>
                  <a:ext cx="301056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1654" name="Group 1653">
              <a:extLst>
                <a:ext uri="{FF2B5EF4-FFF2-40B4-BE49-F238E27FC236}">
                  <a16:creationId xmlns:a16="http://schemas.microsoft.com/office/drawing/2014/main" id="{3208500E-BE3C-0A41-B90B-FA3AD4445270}"/>
                </a:ext>
              </a:extLst>
            </p:cNvPr>
            <p:cNvGrpSpPr/>
            <p:nvPr/>
          </p:nvGrpSpPr>
          <p:grpSpPr>
            <a:xfrm>
              <a:off x="1276451" y="7357054"/>
              <a:ext cx="782183" cy="971099"/>
              <a:chOff x="3461573" y="3748271"/>
              <a:chExt cx="782183" cy="971099"/>
            </a:xfrm>
          </p:grpSpPr>
          <p:sp>
            <p:nvSpPr>
              <p:cNvPr id="1760" name="TextBox 1759">
                <a:extLst>
                  <a:ext uri="{FF2B5EF4-FFF2-40B4-BE49-F238E27FC236}">
                    <a16:creationId xmlns:a16="http://schemas.microsoft.com/office/drawing/2014/main" id="{4D461465-428D-0547-A901-BE046FBED375}"/>
                  </a:ext>
                </a:extLst>
              </p:cNvPr>
              <p:cNvSpPr txBox="1"/>
              <p:nvPr/>
            </p:nvSpPr>
            <p:spPr>
              <a:xfrm>
                <a:off x="3461573" y="3978418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1761" name="TextBox 1760">
                <a:extLst>
                  <a:ext uri="{FF2B5EF4-FFF2-40B4-BE49-F238E27FC236}">
                    <a16:creationId xmlns:a16="http://schemas.microsoft.com/office/drawing/2014/main" id="{5ACF8F67-5ECB-9C4A-A95C-ED92F0AC132B}"/>
                  </a:ext>
                </a:extLst>
              </p:cNvPr>
              <p:cNvSpPr txBox="1"/>
              <p:nvPr/>
            </p:nvSpPr>
            <p:spPr>
              <a:xfrm>
                <a:off x="3537395" y="3783322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762" name="TextBox 1761">
                <a:extLst>
                  <a:ext uri="{FF2B5EF4-FFF2-40B4-BE49-F238E27FC236}">
                    <a16:creationId xmlns:a16="http://schemas.microsoft.com/office/drawing/2014/main" id="{5EC19950-4E3B-4C4B-A820-8302725D2B82}"/>
                  </a:ext>
                </a:extLst>
              </p:cNvPr>
              <p:cNvSpPr txBox="1"/>
              <p:nvPr/>
            </p:nvSpPr>
            <p:spPr>
              <a:xfrm>
                <a:off x="3768591" y="3748271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763" name="TextBox 1762">
                <a:extLst>
                  <a:ext uri="{FF2B5EF4-FFF2-40B4-BE49-F238E27FC236}">
                    <a16:creationId xmlns:a16="http://schemas.microsoft.com/office/drawing/2014/main" id="{B403C428-0D0B-5A41-B4F0-69B71C8B03F4}"/>
                  </a:ext>
                </a:extLst>
              </p:cNvPr>
              <p:cNvSpPr txBox="1"/>
              <p:nvPr/>
            </p:nvSpPr>
            <p:spPr>
              <a:xfrm>
                <a:off x="3857908" y="3774561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764" name="TextBox 1763">
                <a:extLst>
                  <a:ext uri="{FF2B5EF4-FFF2-40B4-BE49-F238E27FC236}">
                    <a16:creationId xmlns:a16="http://schemas.microsoft.com/office/drawing/2014/main" id="{E6A7C1CB-0703-C146-BA5A-1A81053DC7BF}"/>
                  </a:ext>
                </a:extLst>
              </p:cNvPr>
              <p:cNvSpPr txBox="1"/>
              <p:nvPr/>
            </p:nvSpPr>
            <p:spPr>
              <a:xfrm>
                <a:off x="3973167" y="3925537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1765" name="TextBox 1764">
                <a:extLst>
                  <a:ext uri="{FF2B5EF4-FFF2-40B4-BE49-F238E27FC236}">
                    <a16:creationId xmlns:a16="http://schemas.microsoft.com/office/drawing/2014/main" id="{BA51A81B-8611-7448-96F3-6B296C5F8A3D}"/>
                  </a:ext>
                </a:extLst>
              </p:cNvPr>
              <p:cNvSpPr txBox="1"/>
              <p:nvPr/>
            </p:nvSpPr>
            <p:spPr>
              <a:xfrm>
                <a:off x="3812706" y="4165372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766" name="TextBox 1765">
                <a:extLst>
                  <a:ext uri="{FF2B5EF4-FFF2-40B4-BE49-F238E27FC236}">
                    <a16:creationId xmlns:a16="http://schemas.microsoft.com/office/drawing/2014/main" id="{E4C1DF95-CBB9-364B-B0E0-B3A283F11EEC}"/>
                  </a:ext>
                </a:extLst>
              </p:cNvPr>
              <p:cNvSpPr txBox="1"/>
              <p:nvPr/>
            </p:nvSpPr>
            <p:spPr>
              <a:xfrm>
                <a:off x="3604838" y="4153340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767" name="TextBox 1766">
                <a:extLst>
                  <a:ext uri="{FF2B5EF4-FFF2-40B4-BE49-F238E27FC236}">
                    <a16:creationId xmlns:a16="http://schemas.microsoft.com/office/drawing/2014/main" id="{5BAAC106-5AAE-5444-B2BC-11C4DB176445}"/>
                  </a:ext>
                </a:extLst>
              </p:cNvPr>
              <p:cNvSpPr txBox="1"/>
              <p:nvPr/>
            </p:nvSpPr>
            <p:spPr>
              <a:xfrm>
                <a:off x="3906363" y="4116198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</p:grpSp>
        <p:grpSp>
          <p:nvGrpSpPr>
            <p:cNvPr id="1655" name="Group 1654">
              <a:extLst>
                <a:ext uri="{FF2B5EF4-FFF2-40B4-BE49-F238E27FC236}">
                  <a16:creationId xmlns:a16="http://schemas.microsoft.com/office/drawing/2014/main" id="{6BBE0007-D078-E240-B34F-0B7785F79C51}"/>
                </a:ext>
              </a:extLst>
            </p:cNvPr>
            <p:cNvGrpSpPr/>
            <p:nvPr/>
          </p:nvGrpSpPr>
          <p:grpSpPr>
            <a:xfrm>
              <a:off x="2316351" y="7431410"/>
              <a:ext cx="704934" cy="1286417"/>
              <a:chOff x="3803518" y="4006332"/>
              <a:chExt cx="704934" cy="1286417"/>
            </a:xfrm>
          </p:grpSpPr>
          <p:grpSp>
            <p:nvGrpSpPr>
              <p:cNvPr id="1746" name="Group 1745">
                <a:extLst>
                  <a:ext uri="{FF2B5EF4-FFF2-40B4-BE49-F238E27FC236}">
                    <a16:creationId xmlns:a16="http://schemas.microsoft.com/office/drawing/2014/main" id="{55975DBB-5B21-CD40-B236-CA7AEC0F0041}"/>
                  </a:ext>
                </a:extLst>
              </p:cNvPr>
              <p:cNvGrpSpPr/>
              <p:nvPr/>
            </p:nvGrpSpPr>
            <p:grpSpPr>
              <a:xfrm>
                <a:off x="3803518" y="4006332"/>
                <a:ext cx="648450" cy="887921"/>
                <a:chOff x="3461573" y="3748271"/>
                <a:chExt cx="782183" cy="974381"/>
              </a:xfrm>
            </p:grpSpPr>
            <p:sp>
              <p:nvSpPr>
                <p:cNvPr id="1752" name="TextBox 1751">
                  <a:extLst>
                    <a:ext uri="{FF2B5EF4-FFF2-40B4-BE49-F238E27FC236}">
                      <a16:creationId xmlns:a16="http://schemas.microsoft.com/office/drawing/2014/main" id="{286E7115-2E6A-AE4E-B760-D1A639DEF686}"/>
                    </a:ext>
                  </a:extLst>
                </p:cNvPr>
                <p:cNvSpPr txBox="1"/>
                <p:nvPr/>
              </p:nvSpPr>
              <p:spPr>
                <a:xfrm>
                  <a:off x="3461573" y="3978418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sp>
              <p:nvSpPr>
                <p:cNvPr id="1753" name="TextBox 1752">
                  <a:extLst>
                    <a:ext uri="{FF2B5EF4-FFF2-40B4-BE49-F238E27FC236}">
                      <a16:creationId xmlns:a16="http://schemas.microsoft.com/office/drawing/2014/main" id="{A1E8B882-FB06-2440-9FBE-16AD872FF938}"/>
                    </a:ext>
                  </a:extLst>
                </p:cNvPr>
                <p:cNvSpPr txBox="1"/>
                <p:nvPr/>
              </p:nvSpPr>
              <p:spPr>
                <a:xfrm>
                  <a:off x="3537395" y="3783322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1754" name="TextBox 1753">
                  <a:extLst>
                    <a:ext uri="{FF2B5EF4-FFF2-40B4-BE49-F238E27FC236}">
                      <a16:creationId xmlns:a16="http://schemas.microsoft.com/office/drawing/2014/main" id="{4CCE1CE1-0492-5142-8279-52B7E34819D9}"/>
                    </a:ext>
                  </a:extLst>
                </p:cNvPr>
                <p:cNvSpPr txBox="1"/>
                <p:nvPr/>
              </p:nvSpPr>
              <p:spPr>
                <a:xfrm>
                  <a:off x="3768591" y="3748271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755" name="TextBox 1754">
                  <a:extLst>
                    <a:ext uri="{FF2B5EF4-FFF2-40B4-BE49-F238E27FC236}">
                      <a16:creationId xmlns:a16="http://schemas.microsoft.com/office/drawing/2014/main" id="{AEBEB19C-E4F0-6240-899C-ACF9B57ACF10}"/>
                    </a:ext>
                  </a:extLst>
                </p:cNvPr>
                <p:cNvSpPr txBox="1"/>
                <p:nvPr/>
              </p:nvSpPr>
              <p:spPr>
                <a:xfrm>
                  <a:off x="3857908" y="3774561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1756" name="TextBox 1755">
                  <a:extLst>
                    <a:ext uri="{FF2B5EF4-FFF2-40B4-BE49-F238E27FC236}">
                      <a16:creationId xmlns:a16="http://schemas.microsoft.com/office/drawing/2014/main" id="{FB3AA323-8FD9-E04A-9538-6598673B1E98}"/>
                    </a:ext>
                  </a:extLst>
                </p:cNvPr>
                <p:cNvSpPr txBox="1"/>
                <p:nvPr/>
              </p:nvSpPr>
              <p:spPr>
                <a:xfrm>
                  <a:off x="3973167" y="3925537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  <p:sp>
              <p:nvSpPr>
                <p:cNvPr id="1757" name="TextBox 1756">
                  <a:extLst>
                    <a:ext uri="{FF2B5EF4-FFF2-40B4-BE49-F238E27FC236}">
                      <a16:creationId xmlns:a16="http://schemas.microsoft.com/office/drawing/2014/main" id="{E46D04AA-3427-D340-8451-9CDE463287FD}"/>
                    </a:ext>
                  </a:extLst>
                </p:cNvPr>
                <p:cNvSpPr txBox="1"/>
                <p:nvPr/>
              </p:nvSpPr>
              <p:spPr>
                <a:xfrm>
                  <a:off x="3812706" y="4165372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758" name="TextBox 1757">
                  <a:extLst>
                    <a:ext uri="{FF2B5EF4-FFF2-40B4-BE49-F238E27FC236}">
                      <a16:creationId xmlns:a16="http://schemas.microsoft.com/office/drawing/2014/main" id="{8EC82867-AB6F-AD4E-9B26-A86E3A8AD515}"/>
                    </a:ext>
                  </a:extLst>
                </p:cNvPr>
                <p:cNvSpPr txBox="1"/>
                <p:nvPr/>
              </p:nvSpPr>
              <p:spPr>
                <a:xfrm>
                  <a:off x="3604838" y="4153340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1759" name="TextBox 1758">
                  <a:extLst>
                    <a:ext uri="{FF2B5EF4-FFF2-40B4-BE49-F238E27FC236}">
                      <a16:creationId xmlns:a16="http://schemas.microsoft.com/office/drawing/2014/main" id="{AE71F88A-83E3-B441-BEC5-4B0C0B0E9E78}"/>
                    </a:ext>
                  </a:extLst>
                </p:cNvPr>
                <p:cNvSpPr txBox="1"/>
                <p:nvPr/>
              </p:nvSpPr>
              <p:spPr>
                <a:xfrm>
                  <a:off x="3919711" y="4122872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</p:grpSp>
          <p:sp>
            <p:nvSpPr>
              <p:cNvPr id="1747" name="TextBox 1746">
                <a:extLst>
                  <a:ext uri="{FF2B5EF4-FFF2-40B4-BE49-F238E27FC236}">
                    <a16:creationId xmlns:a16="http://schemas.microsoft.com/office/drawing/2014/main" id="{50CB0767-AA8F-1748-AD3D-A268AF456C27}"/>
                  </a:ext>
                </a:extLst>
              </p:cNvPr>
              <p:cNvSpPr txBox="1"/>
              <p:nvPr/>
            </p:nvSpPr>
            <p:spPr>
              <a:xfrm>
                <a:off x="4235397" y="4496634"/>
                <a:ext cx="270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1748" name="TextBox 1747">
                <a:extLst>
                  <a:ext uri="{FF2B5EF4-FFF2-40B4-BE49-F238E27FC236}">
                    <a16:creationId xmlns:a16="http://schemas.microsoft.com/office/drawing/2014/main" id="{97A75C08-1733-AD43-A406-5CF82C3D1D50}"/>
                  </a:ext>
                </a:extLst>
              </p:cNvPr>
              <p:cNvSpPr txBox="1"/>
              <p:nvPr/>
            </p:nvSpPr>
            <p:spPr>
              <a:xfrm>
                <a:off x="4237863" y="4660520"/>
                <a:ext cx="270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749" name="TextBox 1748">
                <a:extLst>
                  <a:ext uri="{FF2B5EF4-FFF2-40B4-BE49-F238E27FC236}">
                    <a16:creationId xmlns:a16="http://schemas.microsoft.com/office/drawing/2014/main" id="{FF27D2DA-7978-1042-839D-E5D784BE15C7}"/>
                  </a:ext>
                </a:extLst>
              </p:cNvPr>
              <p:cNvSpPr txBox="1"/>
              <p:nvPr/>
            </p:nvSpPr>
            <p:spPr>
              <a:xfrm rot="1092309">
                <a:off x="4201540" y="4815695"/>
                <a:ext cx="27058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750" name="TextBox 1749">
                <a:extLst>
                  <a:ext uri="{FF2B5EF4-FFF2-40B4-BE49-F238E27FC236}">
                    <a16:creationId xmlns:a16="http://schemas.microsoft.com/office/drawing/2014/main" id="{95844E88-B574-6C4F-B6DA-677C404252D6}"/>
                  </a:ext>
                </a:extLst>
              </p:cNvPr>
              <p:cNvSpPr txBox="1"/>
              <p:nvPr/>
            </p:nvSpPr>
            <p:spPr>
              <a:xfrm>
                <a:off x="4058333" y="4766399"/>
                <a:ext cx="27058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751" name="TextBox 1750">
                <a:extLst>
                  <a:ext uri="{FF2B5EF4-FFF2-40B4-BE49-F238E27FC236}">
                    <a16:creationId xmlns:a16="http://schemas.microsoft.com/office/drawing/2014/main" id="{52852B17-AFB7-7F45-AA18-FEF742CFAD32}"/>
                  </a:ext>
                </a:extLst>
              </p:cNvPr>
              <p:cNvSpPr txBox="1"/>
              <p:nvPr/>
            </p:nvSpPr>
            <p:spPr>
              <a:xfrm>
                <a:off x="3879891" y="4775098"/>
                <a:ext cx="27058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</p:grpSp>
        <p:grpSp>
          <p:nvGrpSpPr>
            <p:cNvPr id="1656" name="Group 1655">
              <a:extLst>
                <a:ext uri="{FF2B5EF4-FFF2-40B4-BE49-F238E27FC236}">
                  <a16:creationId xmlns:a16="http://schemas.microsoft.com/office/drawing/2014/main" id="{0EF433E4-E91B-B24F-8AB2-940CD3BF5D7A}"/>
                </a:ext>
              </a:extLst>
            </p:cNvPr>
            <p:cNvGrpSpPr/>
            <p:nvPr/>
          </p:nvGrpSpPr>
          <p:grpSpPr>
            <a:xfrm>
              <a:off x="3224935" y="6834707"/>
              <a:ext cx="918199" cy="1497303"/>
              <a:chOff x="2860110" y="830938"/>
              <a:chExt cx="918199" cy="1497303"/>
            </a:xfrm>
          </p:grpSpPr>
          <p:sp>
            <p:nvSpPr>
              <p:cNvPr id="1736" name="TextBox 1735">
                <a:extLst>
                  <a:ext uri="{FF2B5EF4-FFF2-40B4-BE49-F238E27FC236}">
                    <a16:creationId xmlns:a16="http://schemas.microsoft.com/office/drawing/2014/main" id="{70C8E570-EA5E-3345-AC6E-DDB250CCE681}"/>
                  </a:ext>
                </a:extLst>
              </p:cNvPr>
              <p:cNvSpPr txBox="1"/>
              <p:nvPr/>
            </p:nvSpPr>
            <p:spPr>
              <a:xfrm>
                <a:off x="2923994" y="1048968"/>
                <a:ext cx="272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grpSp>
            <p:nvGrpSpPr>
              <p:cNvPr id="1737" name="Group 1736">
                <a:extLst>
                  <a:ext uri="{FF2B5EF4-FFF2-40B4-BE49-F238E27FC236}">
                    <a16:creationId xmlns:a16="http://schemas.microsoft.com/office/drawing/2014/main" id="{AE6CD36A-2939-054A-811C-C5B88B7F018E}"/>
                  </a:ext>
                </a:extLst>
              </p:cNvPr>
              <p:cNvGrpSpPr/>
              <p:nvPr/>
            </p:nvGrpSpPr>
            <p:grpSpPr>
              <a:xfrm>
                <a:off x="2860110" y="830938"/>
                <a:ext cx="918199" cy="1497303"/>
                <a:chOff x="2668470" y="894438"/>
                <a:chExt cx="918199" cy="1497303"/>
              </a:xfrm>
            </p:grpSpPr>
            <p:sp>
              <p:nvSpPr>
                <p:cNvPr id="1738" name="TextBox 1737">
                  <a:extLst>
                    <a:ext uri="{FF2B5EF4-FFF2-40B4-BE49-F238E27FC236}">
                      <a16:creationId xmlns:a16="http://schemas.microsoft.com/office/drawing/2014/main" id="{9D880AE5-1EFF-8A48-AB9A-FEF55923D21D}"/>
                    </a:ext>
                  </a:extLst>
                </p:cNvPr>
                <p:cNvSpPr txBox="1"/>
                <p:nvPr/>
              </p:nvSpPr>
              <p:spPr>
                <a:xfrm>
                  <a:off x="2829773" y="913934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1739" name="TextBox 1738">
                  <a:extLst>
                    <a:ext uri="{FF2B5EF4-FFF2-40B4-BE49-F238E27FC236}">
                      <a16:creationId xmlns:a16="http://schemas.microsoft.com/office/drawing/2014/main" id="{CE7B1764-43A2-7846-8F4C-8610F1B928FE}"/>
                    </a:ext>
                  </a:extLst>
                </p:cNvPr>
                <p:cNvSpPr txBox="1"/>
                <p:nvPr/>
              </p:nvSpPr>
              <p:spPr>
                <a:xfrm>
                  <a:off x="3070044" y="896691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740" name="TextBox 1739">
                  <a:extLst>
                    <a:ext uri="{FF2B5EF4-FFF2-40B4-BE49-F238E27FC236}">
                      <a16:creationId xmlns:a16="http://schemas.microsoft.com/office/drawing/2014/main" id="{0D64954D-3DD9-D141-B37F-3CC376458FD8}"/>
                    </a:ext>
                  </a:extLst>
                </p:cNvPr>
                <p:cNvSpPr txBox="1"/>
                <p:nvPr/>
              </p:nvSpPr>
              <p:spPr>
                <a:xfrm>
                  <a:off x="3173230" y="894438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1741" name="TextBox 1740">
                  <a:extLst>
                    <a:ext uri="{FF2B5EF4-FFF2-40B4-BE49-F238E27FC236}">
                      <a16:creationId xmlns:a16="http://schemas.microsoft.com/office/drawing/2014/main" id="{5C0EC0DF-C494-284E-87AA-84DBFCC9E2C1}"/>
                    </a:ext>
                  </a:extLst>
                </p:cNvPr>
                <p:cNvSpPr txBox="1"/>
                <p:nvPr/>
              </p:nvSpPr>
              <p:spPr>
                <a:xfrm>
                  <a:off x="3314471" y="940720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  <p:sp>
              <p:nvSpPr>
                <p:cNvPr id="1742" name="TextBox 1741">
                  <a:extLst>
                    <a:ext uri="{FF2B5EF4-FFF2-40B4-BE49-F238E27FC236}">
                      <a16:creationId xmlns:a16="http://schemas.microsoft.com/office/drawing/2014/main" id="{6C35318E-7284-9644-9D45-E4CE321AF883}"/>
                    </a:ext>
                  </a:extLst>
                </p:cNvPr>
                <p:cNvSpPr txBox="1"/>
                <p:nvPr/>
              </p:nvSpPr>
              <p:spPr>
                <a:xfrm>
                  <a:off x="2668470" y="1274437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1743" name="TextBox 1742">
                  <a:extLst>
                    <a:ext uri="{FF2B5EF4-FFF2-40B4-BE49-F238E27FC236}">
                      <a16:creationId xmlns:a16="http://schemas.microsoft.com/office/drawing/2014/main" id="{FCB90771-9C0C-E14B-BA63-ED0FA71A3FB1}"/>
                    </a:ext>
                  </a:extLst>
                </p:cNvPr>
                <p:cNvSpPr txBox="1"/>
                <p:nvPr/>
              </p:nvSpPr>
              <p:spPr>
                <a:xfrm>
                  <a:off x="2725491" y="1514568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744" name="TextBox 1743">
                  <a:extLst>
                    <a:ext uri="{FF2B5EF4-FFF2-40B4-BE49-F238E27FC236}">
                      <a16:creationId xmlns:a16="http://schemas.microsoft.com/office/drawing/2014/main" id="{FF88DEC2-3D0E-E94A-8507-F401FCF19987}"/>
                    </a:ext>
                  </a:extLst>
                </p:cNvPr>
                <p:cNvSpPr txBox="1"/>
                <p:nvPr/>
              </p:nvSpPr>
              <p:spPr>
                <a:xfrm>
                  <a:off x="2695283" y="1717673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1745" name="TextBox 1744">
                  <a:extLst>
                    <a:ext uri="{FF2B5EF4-FFF2-40B4-BE49-F238E27FC236}">
                      <a16:creationId xmlns:a16="http://schemas.microsoft.com/office/drawing/2014/main" id="{32BDF2D7-628A-314E-8A44-7899BA23E363}"/>
                    </a:ext>
                  </a:extLst>
                </p:cNvPr>
                <p:cNvSpPr txBox="1"/>
                <p:nvPr/>
              </p:nvSpPr>
              <p:spPr>
                <a:xfrm>
                  <a:off x="2695283" y="1930076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</p:grpSp>
        </p:grpSp>
        <p:grpSp>
          <p:nvGrpSpPr>
            <p:cNvPr id="1657" name="Group 1656">
              <a:extLst>
                <a:ext uri="{FF2B5EF4-FFF2-40B4-BE49-F238E27FC236}">
                  <a16:creationId xmlns:a16="http://schemas.microsoft.com/office/drawing/2014/main" id="{5BA5C6DB-6A92-9C4A-83EA-7261B72B7C3A}"/>
                </a:ext>
              </a:extLst>
            </p:cNvPr>
            <p:cNvGrpSpPr/>
            <p:nvPr/>
          </p:nvGrpSpPr>
          <p:grpSpPr>
            <a:xfrm>
              <a:off x="4256695" y="6949232"/>
              <a:ext cx="862433" cy="1321823"/>
              <a:chOff x="5826975" y="3433735"/>
              <a:chExt cx="862433" cy="1321823"/>
            </a:xfrm>
          </p:grpSpPr>
          <p:grpSp>
            <p:nvGrpSpPr>
              <p:cNvPr id="1722" name="Group 1721">
                <a:extLst>
                  <a:ext uri="{FF2B5EF4-FFF2-40B4-BE49-F238E27FC236}">
                    <a16:creationId xmlns:a16="http://schemas.microsoft.com/office/drawing/2014/main" id="{A63F46FA-F8B6-C740-952A-AE90EE047253}"/>
                  </a:ext>
                </a:extLst>
              </p:cNvPr>
              <p:cNvGrpSpPr/>
              <p:nvPr/>
            </p:nvGrpSpPr>
            <p:grpSpPr>
              <a:xfrm>
                <a:off x="5834939" y="3433735"/>
                <a:ext cx="604427" cy="876784"/>
                <a:chOff x="3461573" y="3748271"/>
                <a:chExt cx="782183" cy="991205"/>
              </a:xfrm>
            </p:grpSpPr>
            <p:sp>
              <p:nvSpPr>
                <p:cNvPr id="1728" name="TextBox 1727">
                  <a:extLst>
                    <a:ext uri="{FF2B5EF4-FFF2-40B4-BE49-F238E27FC236}">
                      <a16:creationId xmlns:a16="http://schemas.microsoft.com/office/drawing/2014/main" id="{622E2F98-F4D1-B448-A73F-ECF58C6C50CB}"/>
                    </a:ext>
                  </a:extLst>
                </p:cNvPr>
                <p:cNvSpPr txBox="1"/>
                <p:nvPr/>
              </p:nvSpPr>
              <p:spPr>
                <a:xfrm>
                  <a:off x="3461573" y="3978418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sp>
              <p:nvSpPr>
                <p:cNvPr id="1729" name="TextBox 1728">
                  <a:extLst>
                    <a:ext uri="{FF2B5EF4-FFF2-40B4-BE49-F238E27FC236}">
                      <a16:creationId xmlns:a16="http://schemas.microsoft.com/office/drawing/2014/main" id="{592FE19A-2D19-894A-BC28-70CF8E85B5DF}"/>
                    </a:ext>
                  </a:extLst>
                </p:cNvPr>
                <p:cNvSpPr txBox="1"/>
                <p:nvPr/>
              </p:nvSpPr>
              <p:spPr>
                <a:xfrm>
                  <a:off x="3537395" y="3783322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1730" name="TextBox 1729">
                  <a:extLst>
                    <a:ext uri="{FF2B5EF4-FFF2-40B4-BE49-F238E27FC236}">
                      <a16:creationId xmlns:a16="http://schemas.microsoft.com/office/drawing/2014/main" id="{46E26B6D-17FA-A54B-B2EF-0829942C6D63}"/>
                    </a:ext>
                  </a:extLst>
                </p:cNvPr>
                <p:cNvSpPr txBox="1"/>
                <p:nvPr/>
              </p:nvSpPr>
              <p:spPr>
                <a:xfrm>
                  <a:off x="3768591" y="3748271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731" name="TextBox 1730">
                  <a:extLst>
                    <a:ext uri="{FF2B5EF4-FFF2-40B4-BE49-F238E27FC236}">
                      <a16:creationId xmlns:a16="http://schemas.microsoft.com/office/drawing/2014/main" id="{A48D419A-46F7-4D45-9747-8A60EB264F08}"/>
                    </a:ext>
                  </a:extLst>
                </p:cNvPr>
                <p:cNvSpPr txBox="1"/>
                <p:nvPr/>
              </p:nvSpPr>
              <p:spPr>
                <a:xfrm>
                  <a:off x="3857908" y="3774561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1732" name="TextBox 1731">
                  <a:extLst>
                    <a:ext uri="{FF2B5EF4-FFF2-40B4-BE49-F238E27FC236}">
                      <a16:creationId xmlns:a16="http://schemas.microsoft.com/office/drawing/2014/main" id="{032A1BBC-E0BB-AA4B-9E48-99B10EDDBAEC}"/>
                    </a:ext>
                  </a:extLst>
                </p:cNvPr>
                <p:cNvSpPr txBox="1"/>
                <p:nvPr/>
              </p:nvSpPr>
              <p:spPr>
                <a:xfrm>
                  <a:off x="3973167" y="3925537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  <p:sp>
              <p:nvSpPr>
                <p:cNvPr id="1733" name="TextBox 1732">
                  <a:extLst>
                    <a:ext uri="{FF2B5EF4-FFF2-40B4-BE49-F238E27FC236}">
                      <a16:creationId xmlns:a16="http://schemas.microsoft.com/office/drawing/2014/main" id="{20AFC732-05C2-964B-A36A-E38BB82259CC}"/>
                    </a:ext>
                  </a:extLst>
                </p:cNvPr>
                <p:cNvSpPr txBox="1"/>
                <p:nvPr/>
              </p:nvSpPr>
              <p:spPr>
                <a:xfrm>
                  <a:off x="3812706" y="4165372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734" name="TextBox 1733">
                  <a:extLst>
                    <a:ext uri="{FF2B5EF4-FFF2-40B4-BE49-F238E27FC236}">
                      <a16:creationId xmlns:a16="http://schemas.microsoft.com/office/drawing/2014/main" id="{85476791-E2FC-C344-AB63-4DD45DE27491}"/>
                    </a:ext>
                  </a:extLst>
                </p:cNvPr>
                <p:cNvSpPr txBox="1"/>
                <p:nvPr/>
              </p:nvSpPr>
              <p:spPr>
                <a:xfrm>
                  <a:off x="3604838" y="4153340"/>
                  <a:ext cx="270589" cy="574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1735" name="TextBox 1734">
                  <a:extLst>
                    <a:ext uri="{FF2B5EF4-FFF2-40B4-BE49-F238E27FC236}">
                      <a16:creationId xmlns:a16="http://schemas.microsoft.com/office/drawing/2014/main" id="{15B104E7-5127-0249-A8C8-F6F974407BEF}"/>
                    </a:ext>
                  </a:extLst>
                </p:cNvPr>
                <p:cNvSpPr txBox="1"/>
                <p:nvPr/>
              </p:nvSpPr>
              <p:spPr>
                <a:xfrm>
                  <a:off x="3906363" y="4116198"/>
                  <a:ext cx="270589" cy="574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</p:grpSp>
          <p:sp>
            <p:nvSpPr>
              <p:cNvPr id="1723" name="TextBox 1722">
                <a:extLst>
                  <a:ext uri="{FF2B5EF4-FFF2-40B4-BE49-F238E27FC236}">
                    <a16:creationId xmlns:a16="http://schemas.microsoft.com/office/drawing/2014/main" id="{00CC7114-A717-BD49-AF8C-DC0C11C9CDBE}"/>
                  </a:ext>
                </a:extLst>
              </p:cNvPr>
              <p:cNvSpPr txBox="1"/>
              <p:nvPr/>
            </p:nvSpPr>
            <p:spPr>
              <a:xfrm>
                <a:off x="5826975" y="3921235"/>
                <a:ext cx="2064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  </a:t>
                </a:r>
              </a:p>
            </p:txBody>
          </p:sp>
          <p:sp>
            <p:nvSpPr>
              <p:cNvPr id="1724" name="TextBox 1723">
                <a:extLst>
                  <a:ext uri="{FF2B5EF4-FFF2-40B4-BE49-F238E27FC236}">
                    <a16:creationId xmlns:a16="http://schemas.microsoft.com/office/drawing/2014/main" id="{B357946D-0D58-5948-A13F-618851F5D0B1}"/>
                  </a:ext>
                </a:extLst>
              </p:cNvPr>
              <p:cNvSpPr txBox="1"/>
              <p:nvPr/>
            </p:nvSpPr>
            <p:spPr>
              <a:xfrm>
                <a:off x="5848002" y="4127450"/>
                <a:ext cx="2064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  </a:t>
                </a:r>
              </a:p>
            </p:txBody>
          </p:sp>
          <p:sp>
            <p:nvSpPr>
              <p:cNvPr id="1725" name="TextBox 1724">
                <a:extLst>
                  <a:ext uri="{FF2B5EF4-FFF2-40B4-BE49-F238E27FC236}">
                    <a16:creationId xmlns:a16="http://schemas.microsoft.com/office/drawing/2014/main" id="{7FB70E83-9A10-A944-A19E-209D3E91E12B}"/>
                  </a:ext>
                </a:extLst>
              </p:cNvPr>
              <p:cNvSpPr txBox="1"/>
              <p:nvPr/>
            </p:nvSpPr>
            <p:spPr>
              <a:xfrm rot="17227907">
                <a:off x="6068497" y="4291803"/>
                <a:ext cx="288967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dirty="0">
                    <a:solidFill>
                      <a:schemeClr val="bg1">
                        <a:lumMod val="75000"/>
                      </a:schemeClr>
                    </a:solidFill>
                  </a:rPr>
                  <a:t>i  </a:t>
                </a:r>
              </a:p>
            </p:txBody>
          </p:sp>
          <p:sp>
            <p:nvSpPr>
              <p:cNvPr id="1726" name="TextBox 1725">
                <a:extLst>
                  <a:ext uri="{FF2B5EF4-FFF2-40B4-BE49-F238E27FC236}">
                    <a16:creationId xmlns:a16="http://schemas.microsoft.com/office/drawing/2014/main" id="{CBE15812-5773-AE48-B767-178EC52C7574}"/>
                  </a:ext>
                </a:extLst>
              </p:cNvPr>
              <p:cNvSpPr txBox="1"/>
              <p:nvPr/>
            </p:nvSpPr>
            <p:spPr>
              <a:xfrm>
                <a:off x="6142417" y="4190530"/>
                <a:ext cx="2064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  </a:t>
                </a:r>
              </a:p>
            </p:txBody>
          </p:sp>
          <p:sp>
            <p:nvSpPr>
              <p:cNvPr id="1727" name="TextBox 1726">
                <a:extLst>
                  <a:ext uri="{FF2B5EF4-FFF2-40B4-BE49-F238E27FC236}">
                    <a16:creationId xmlns:a16="http://schemas.microsoft.com/office/drawing/2014/main" id="{432F11FF-1736-EC47-8289-361F2489D5CF}"/>
                  </a:ext>
                </a:extLst>
              </p:cNvPr>
              <p:cNvSpPr txBox="1"/>
              <p:nvPr/>
            </p:nvSpPr>
            <p:spPr>
              <a:xfrm>
                <a:off x="6274446" y="4201560"/>
                <a:ext cx="4149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  </a:t>
                </a:r>
              </a:p>
            </p:txBody>
          </p:sp>
        </p:grpSp>
        <p:grpSp>
          <p:nvGrpSpPr>
            <p:cNvPr id="1658" name="Group 1657">
              <a:extLst>
                <a:ext uri="{FF2B5EF4-FFF2-40B4-BE49-F238E27FC236}">
                  <a16:creationId xmlns:a16="http://schemas.microsoft.com/office/drawing/2014/main" id="{9632AFD1-47B5-3349-B0EF-988DFD6E647D}"/>
                </a:ext>
              </a:extLst>
            </p:cNvPr>
            <p:cNvGrpSpPr/>
            <p:nvPr/>
          </p:nvGrpSpPr>
          <p:grpSpPr>
            <a:xfrm>
              <a:off x="5172211" y="6783455"/>
              <a:ext cx="817988" cy="1454087"/>
              <a:chOff x="7921547" y="2614605"/>
              <a:chExt cx="817988" cy="1454087"/>
            </a:xfrm>
          </p:grpSpPr>
          <p:sp>
            <p:nvSpPr>
              <p:cNvPr id="1709" name="TextBox 1708">
                <a:extLst>
                  <a:ext uri="{FF2B5EF4-FFF2-40B4-BE49-F238E27FC236}">
                    <a16:creationId xmlns:a16="http://schemas.microsoft.com/office/drawing/2014/main" id="{2A34850B-715D-5D4D-9A5D-8379AF45AE76}"/>
                  </a:ext>
                </a:extLst>
              </p:cNvPr>
              <p:cNvSpPr txBox="1"/>
              <p:nvPr/>
            </p:nvSpPr>
            <p:spPr>
              <a:xfrm>
                <a:off x="8444511" y="2632496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1710" name="TextBox 1709">
                <a:extLst>
                  <a:ext uri="{FF2B5EF4-FFF2-40B4-BE49-F238E27FC236}">
                    <a16:creationId xmlns:a16="http://schemas.microsoft.com/office/drawing/2014/main" id="{7797F6CC-4463-C64C-B71A-E5599F557E7A}"/>
                  </a:ext>
                </a:extLst>
              </p:cNvPr>
              <p:cNvSpPr txBox="1"/>
              <p:nvPr/>
            </p:nvSpPr>
            <p:spPr>
              <a:xfrm>
                <a:off x="8265022" y="2614605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711" name="TextBox 1710">
                <a:extLst>
                  <a:ext uri="{FF2B5EF4-FFF2-40B4-BE49-F238E27FC236}">
                    <a16:creationId xmlns:a16="http://schemas.microsoft.com/office/drawing/2014/main" id="{95D822E9-3CFA-5547-B89C-4844C30120E6}"/>
                  </a:ext>
                </a:extLst>
              </p:cNvPr>
              <p:cNvSpPr txBox="1"/>
              <p:nvPr/>
            </p:nvSpPr>
            <p:spPr>
              <a:xfrm rot="20542105">
                <a:off x="8153866" y="2669211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712" name="TextBox 1711">
                <a:extLst>
                  <a:ext uri="{FF2B5EF4-FFF2-40B4-BE49-F238E27FC236}">
                    <a16:creationId xmlns:a16="http://schemas.microsoft.com/office/drawing/2014/main" id="{035326C8-79E1-7541-B829-DE62FFBD300A}"/>
                  </a:ext>
                </a:extLst>
              </p:cNvPr>
              <p:cNvSpPr txBox="1"/>
              <p:nvPr/>
            </p:nvSpPr>
            <p:spPr>
              <a:xfrm rot="20601439">
                <a:off x="8030479" y="2765267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713" name="TextBox 1712">
                <a:extLst>
                  <a:ext uri="{FF2B5EF4-FFF2-40B4-BE49-F238E27FC236}">
                    <a16:creationId xmlns:a16="http://schemas.microsoft.com/office/drawing/2014/main" id="{DA600781-7643-484A-BD6B-6F5F9C21D4C3}"/>
                  </a:ext>
                </a:extLst>
              </p:cNvPr>
              <p:cNvSpPr txBox="1"/>
              <p:nvPr/>
            </p:nvSpPr>
            <p:spPr>
              <a:xfrm>
                <a:off x="8167668" y="2904800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1714" name="TextBox 1713">
                <a:extLst>
                  <a:ext uri="{FF2B5EF4-FFF2-40B4-BE49-F238E27FC236}">
                    <a16:creationId xmlns:a16="http://schemas.microsoft.com/office/drawing/2014/main" id="{919D7E23-A149-A643-8014-6BAEFE18EECF}"/>
                  </a:ext>
                </a:extLst>
              </p:cNvPr>
              <p:cNvSpPr txBox="1"/>
              <p:nvPr/>
            </p:nvSpPr>
            <p:spPr>
              <a:xfrm>
                <a:off x="8348585" y="2989405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715" name="TextBox 1714">
                <a:extLst>
                  <a:ext uri="{FF2B5EF4-FFF2-40B4-BE49-F238E27FC236}">
                    <a16:creationId xmlns:a16="http://schemas.microsoft.com/office/drawing/2014/main" id="{0B79B561-5B9C-7045-91AE-3359349A0F08}"/>
                  </a:ext>
                </a:extLst>
              </p:cNvPr>
              <p:cNvSpPr txBox="1"/>
              <p:nvPr/>
            </p:nvSpPr>
            <p:spPr>
              <a:xfrm rot="848815">
                <a:off x="8500402" y="3072604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716" name="TextBox 1715">
                <a:extLst>
                  <a:ext uri="{FF2B5EF4-FFF2-40B4-BE49-F238E27FC236}">
                    <a16:creationId xmlns:a16="http://schemas.microsoft.com/office/drawing/2014/main" id="{9702E972-181A-6C40-9D78-7FB8E058E579}"/>
                  </a:ext>
                </a:extLst>
              </p:cNvPr>
              <p:cNvSpPr txBox="1"/>
              <p:nvPr/>
            </p:nvSpPr>
            <p:spPr>
              <a:xfrm>
                <a:off x="8444584" y="3279711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717" name="TextBox 1716">
                <a:extLst>
                  <a:ext uri="{FF2B5EF4-FFF2-40B4-BE49-F238E27FC236}">
                    <a16:creationId xmlns:a16="http://schemas.microsoft.com/office/drawing/2014/main" id="{87C35D2A-279F-5449-A999-E22B237BFD4B}"/>
                  </a:ext>
                </a:extLst>
              </p:cNvPr>
              <p:cNvSpPr txBox="1"/>
              <p:nvPr/>
            </p:nvSpPr>
            <p:spPr>
              <a:xfrm rot="830876">
                <a:off x="8458944" y="3487300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1718" name="TextBox 1717">
                <a:extLst>
                  <a:ext uri="{FF2B5EF4-FFF2-40B4-BE49-F238E27FC236}">
                    <a16:creationId xmlns:a16="http://schemas.microsoft.com/office/drawing/2014/main" id="{1936AF2E-490D-6F4A-A548-8EE268F9D3CD}"/>
                  </a:ext>
                </a:extLst>
              </p:cNvPr>
              <p:cNvSpPr txBox="1"/>
              <p:nvPr/>
            </p:nvSpPr>
            <p:spPr>
              <a:xfrm>
                <a:off x="8265020" y="3501299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719" name="TextBox 1718">
                <a:extLst>
                  <a:ext uri="{FF2B5EF4-FFF2-40B4-BE49-F238E27FC236}">
                    <a16:creationId xmlns:a16="http://schemas.microsoft.com/office/drawing/2014/main" id="{FF487754-A1B8-EE4B-A65C-FA7251E9CF69}"/>
                  </a:ext>
                </a:extLst>
              </p:cNvPr>
              <p:cNvSpPr txBox="1"/>
              <p:nvPr/>
            </p:nvSpPr>
            <p:spPr>
              <a:xfrm>
                <a:off x="8196806" y="3514694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720" name="TextBox 1719">
                <a:extLst>
                  <a:ext uri="{FF2B5EF4-FFF2-40B4-BE49-F238E27FC236}">
                    <a16:creationId xmlns:a16="http://schemas.microsoft.com/office/drawing/2014/main" id="{6989C2FB-B178-764D-8AB1-A6A45C371E49}"/>
                  </a:ext>
                </a:extLst>
              </p:cNvPr>
              <p:cNvSpPr txBox="1"/>
              <p:nvPr/>
            </p:nvSpPr>
            <p:spPr>
              <a:xfrm>
                <a:off x="8056587" y="3500839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721" name="TextBox 1720">
                <a:extLst>
                  <a:ext uri="{FF2B5EF4-FFF2-40B4-BE49-F238E27FC236}">
                    <a16:creationId xmlns:a16="http://schemas.microsoft.com/office/drawing/2014/main" id="{263D8B11-D763-C04F-AC2B-C236F991EB49}"/>
                  </a:ext>
                </a:extLst>
              </p:cNvPr>
              <p:cNvSpPr txBox="1"/>
              <p:nvPr/>
            </p:nvSpPr>
            <p:spPr>
              <a:xfrm>
                <a:off x="7921547" y="3474813"/>
                <a:ext cx="23913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</p:grpSp>
        <p:grpSp>
          <p:nvGrpSpPr>
            <p:cNvPr id="1659" name="Group 1658">
              <a:extLst>
                <a:ext uri="{FF2B5EF4-FFF2-40B4-BE49-F238E27FC236}">
                  <a16:creationId xmlns:a16="http://schemas.microsoft.com/office/drawing/2014/main" id="{FE39541F-17EB-9143-8A8F-A75BB91B0987}"/>
                </a:ext>
              </a:extLst>
            </p:cNvPr>
            <p:cNvGrpSpPr/>
            <p:nvPr/>
          </p:nvGrpSpPr>
          <p:grpSpPr>
            <a:xfrm>
              <a:off x="6186648" y="6816968"/>
              <a:ext cx="817988" cy="1454087"/>
              <a:chOff x="7921547" y="2614605"/>
              <a:chExt cx="817988" cy="1454087"/>
            </a:xfrm>
          </p:grpSpPr>
          <p:sp>
            <p:nvSpPr>
              <p:cNvPr id="1696" name="TextBox 1695">
                <a:extLst>
                  <a:ext uri="{FF2B5EF4-FFF2-40B4-BE49-F238E27FC236}">
                    <a16:creationId xmlns:a16="http://schemas.microsoft.com/office/drawing/2014/main" id="{A69A38A8-58D6-EC47-BADA-5AC20B091EC1}"/>
                  </a:ext>
                </a:extLst>
              </p:cNvPr>
              <p:cNvSpPr txBox="1"/>
              <p:nvPr/>
            </p:nvSpPr>
            <p:spPr>
              <a:xfrm>
                <a:off x="8444511" y="2632496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1697" name="TextBox 1696">
                <a:extLst>
                  <a:ext uri="{FF2B5EF4-FFF2-40B4-BE49-F238E27FC236}">
                    <a16:creationId xmlns:a16="http://schemas.microsoft.com/office/drawing/2014/main" id="{DC1D8DA5-48B8-0347-97F5-3A97804E17AC}"/>
                  </a:ext>
                </a:extLst>
              </p:cNvPr>
              <p:cNvSpPr txBox="1"/>
              <p:nvPr/>
            </p:nvSpPr>
            <p:spPr>
              <a:xfrm>
                <a:off x="8265022" y="2614605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698" name="TextBox 1697">
                <a:extLst>
                  <a:ext uri="{FF2B5EF4-FFF2-40B4-BE49-F238E27FC236}">
                    <a16:creationId xmlns:a16="http://schemas.microsoft.com/office/drawing/2014/main" id="{C1B96AD7-8BB0-4549-9BA7-C2B415686457}"/>
                  </a:ext>
                </a:extLst>
              </p:cNvPr>
              <p:cNvSpPr txBox="1"/>
              <p:nvPr/>
            </p:nvSpPr>
            <p:spPr>
              <a:xfrm rot="20542105">
                <a:off x="8153866" y="2669211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699" name="TextBox 1698">
                <a:extLst>
                  <a:ext uri="{FF2B5EF4-FFF2-40B4-BE49-F238E27FC236}">
                    <a16:creationId xmlns:a16="http://schemas.microsoft.com/office/drawing/2014/main" id="{9C87DEF3-8123-1845-B8E1-FCE49E88F31D}"/>
                  </a:ext>
                </a:extLst>
              </p:cNvPr>
              <p:cNvSpPr txBox="1"/>
              <p:nvPr/>
            </p:nvSpPr>
            <p:spPr>
              <a:xfrm rot="20601439">
                <a:off x="8030479" y="2765267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700" name="TextBox 1699">
                <a:extLst>
                  <a:ext uri="{FF2B5EF4-FFF2-40B4-BE49-F238E27FC236}">
                    <a16:creationId xmlns:a16="http://schemas.microsoft.com/office/drawing/2014/main" id="{CDBC8904-F76E-4642-98A0-098A6B75DDBC}"/>
                  </a:ext>
                </a:extLst>
              </p:cNvPr>
              <p:cNvSpPr txBox="1"/>
              <p:nvPr/>
            </p:nvSpPr>
            <p:spPr>
              <a:xfrm>
                <a:off x="8167668" y="2904800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1701" name="TextBox 1700">
                <a:extLst>
                  <a:ext uri="{FF2B5EF4-FFF2-40B4-BE49-F238E27FC236}">
                    <a16:creationId xmlns:a16="http://schemas.microsoft.com/office/drawing/2014/main" id="{D32A83DB-068A-4446-B759-0E55101BB396}"/>
                  </a:ext>
                </a:extLst>
              </p:cNvPr>
              <p:cNvSpPr txBox="1"/>
              <p:nvPr/>
            </p:nvSpPr>
            <p:spPr>
              <a:xfrm>
                <a:off x="8348585" y="2989405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702" name="TextBox 1701">
                <a:extLst>
                  <a:ext uri="{FF2B5EF4-FFF2-40B4-BE49-F238E27FC236}">
                    <a16:creationId xmlns:a16="http://schemas.microsoft.com/office/drawing/2014/main" id="{550007B4-BAAE-FF4F-A86B-2AD9451E80A3}"/>
                  </a:ext>
                </a:extLst>
              </p:cNvPr>
              <p:cNvSpPr txBox="1"/>
              <p:nvPr/>
            </p:nvSpPr>
            <p:spPr>
              <a:xfrm rot="848815">
                <a:off x="8500402" y="3072604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703" name="TextBox 1702">
                <a:extLst>
                  <a:ext uri="{FF2B5EF4-FFF2-40B4-BE49-F238E27FC236}">
                    <a16:creationId xmlns:a16="http://schemas.microsoft.com/office/drawing/2014/main" id="{D61DE554-AE76-1646-A7E7-49BB86B55AB6}"/>
                  </a:ext>
                </a:extLst>
              </p:cNvPr>
              <p:cNvSpPr txBox="1"/>
              <p:nvPr/>
            </p:nvSpPr>
            <p:spPr>
              <a:xfrm>
                <a:off x="8444584" y="3279711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704" name="TextBox 1703">
                <a:extLst>
                  <a:ext uri="{FF2B5EF4-FFF2-40B4-BE49-F238E27FC236}">
                    <a16:creationId xmlns:a16="http://schemas.microsoft.com/office/drawing/2014/main" id="{00BC73E8-71BA-0E48-8429-2189C9F6FCB1}"/>
                  </a:ext>
                </a:extLst>
              </p:cNvPr>
              <p:cNvSpPr txBox="1"/>
              <p:nvPr/>
            </p:nvSpPr>
            <p:spPr>
              <a:xfrm rot="830876">
                <a:off x="8458944" y="3487300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1705" name="TextBox 1704">
                <a:extLst>
                  <a:ext uri="{FF2B5EF4-FFF2-40B4-BE49-F238E27FC236}">
                    <a16:creationId xmlns:a16="http://schemas.microsoft.com/office/drawing/2014/main" id="{E0BA59C5-6E85-B543-82B1-739EF4354365}"/>
                  </a:ext>
                </a:extLst>
              </p:cNvPr>
              <p:cNvSpPr txBox="1"/>
              <p:nvPr/>
            </p:nvSpPr>
            <p:spPr>
              <a:xfrm>
                <a:off x="8265020" y="3501299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706" name="TextBox 1705">
                <a:extLst>
                  <a:ext uri="{FF2B5EF4-FFF2-40B4-BE49-F238E27FC236}">
                    <a16:creationId xmlns:a16="http://schemas.microsoft.com/office/drawing/2014/main" id="{239928C3-4148-2040-A69B-286050B0D9FB}"/>
                  </a:ext>
                </a:extLst>
              </p:cNvPr>
              <p:cNvSpPr txBox="1"/>
              <p:nvPr/>
            </p:nvSpPr>
            <p:spPr>
              <a:xfrm>
                <a:off x="8196806" y="3514694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707" name="TextBox 1706">
                <a:extLst>
                  <a:ext uri="{FF2B5EF4-FFF2-40B4-BE49-F238E27FC236}">
                    <a16:creationId xmlns:a16="http://schemas.microsoft.com/office/drawing/2014/main" id="{50D61C70-9580-054B-9D0C-0CA92AF688B3}"/>
                  </a:ext>
                </a:extLst>
              </p:cNvPr>
              <p:cNvSpPr txBox="1"/>
              <p:nvPr/>
            </p:nvSpPr>
            <p:spPr>
              <a:xfrm>
                <a:off x="8056587" y="3500839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708" name="TextBox 1707">
                <a:extLst>
                  <a:ext uri="{FF2B5EF4-FFF2-40B4-BE49-F238E27FC236}">
                    <a16:creationId xmlns:a16="http://schemas.microsoft.com/office/drawing/2014/main" id="{FC88112C-2213-1545-8883-385F18312FE4}"/>
                  </a:ext>
                </a:extLst>
              </p:cNvPr>
              <p:cNvSpPr txBox="1"/>
              <p:nvPr/>
            </p:nvSpPr>
            <p:spPr>
              <a:xfrm>
                <a:off x="7921547" y="3474813"/>
                <a:ext cx="23913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</p:grpSp>
        <p:grpSp>
          <p:nvGrpSpPr>
            <p:cNvPr id="1660" name="Group 1659">
              <a:extLst>
                <a:ext uri="{FF2B5EF4-FFF2-40B4-BE49-F238E27FC236}">
                  <a16:creationId xmlns:a16="http://schemas.microsoft.com/office/drawing/2014/main" id="{C24A3C07-039B-F14E-98CE-336D7951F5B0}"/>
                </a:ext>
              </a:extLst>
            </p:cNvPr>
            <p:cNvGrpSpPr/>
            <p:nvPr/>
          </p:nvGrpSpPr>
          <p:grpSpPr>
            <a:xfrm>
              <a:off x="1345763" y="5591759"/>
              <a:ext cx="296228" cy="1728479"/>
              <a:chOff x="7968350" y="2923307"/>
              <a:chExt cx="296228" cy="1728479"/>
            </a:xfrm>
          </p:grpSpPr>
          <p:sp>
            <p:nvSpPr>
              <p:cNvPr id="1690" name="TextBox 1689">
                <a:extLst>
                  <a:ext uri="{FF2B5EF4-FFF2-40B4-BE49-F238E27FC236}">
                    <a16:creationId xmlns:a16="http://schemas.microsoft.com/office/drawing/2014/main" id="{10450730-9466-3B42-B2C6-96F1AFB7CB8E}"/>
                  </a:ext>
                </a:extLst>
              </p:cNvPr>
              <p:cNvSpPr txBox="1"/>
              <p:nvPr/>
            </p:nvSpPr>
            <p:spPr>
              <a:xfrm>
                <a:off x="8014417" y="2923307"/>
                <a:ext cx="2391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grpSp>
            <p:nvGrpSpPr>
              <p:cNvPr id="1691" name="Group 1690">
                <a:extLst>
                  <a:ext uri="{FF2B5EF4-FFF2-40B4-BE49-F238E27FC236}">
                    <a16:creationId xmlns:a16="http://schemas.microsoft.com/office/drawing/2014/main" id="{B2308FAD-BB45-3E47-9C0D-45014FD11DA8}"/>
                  </a:ext>
                </a:extLst>
              </p:cNvPr>
              <p:cNvGrpSpPr/>
              <p:nvPr/>
            </p:nvGrpSpPr>
            <p:grpSpPr>
              <a:xfrm>
                <a:off x="7968350" y="3207209"/>
                <a:ext cx="296228" cy="1444577"/>
                <a:chOff x="8662995" y="3453821"/>
                <a:chExt cx="296228" cy="1444577"/>
              </a:xfrm>
            </p:grpSpPr>
            <p:sp>
              <p:nvSpPr>
                <p:cNvPr id="1692" name="TextBox 1691">
                  <a:extLst>
                    <a:ext uri="{FF2B5EF4-FFF2-40B4-BE49-F238E27FC236}">
                      <a16:creationId xmlns:a16="http://schemas.microsoft.com/office/drawing/2014/main" id="{4C20213F-1E56-9B46-AFDF-F407BEEACEE5}"/>
                    </a:ext>
                  </a:extLst>
                </p:cNvPr>
                <p:cNvSpPr txBox="1"/>
                <p:nvPr/>
              </p:nvSpPr>
              <p:spPr>
                <a:xfrm>
                  <a:off x="8662995" y="3453821"/>
                  <a:ext cx="239133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1693" name="TextBox 1692">
                  <a:extLst>
                    <a:ext uri="{FF2B5EF4-FFF2-40B4-BE49-F238E27FC236}">
                      <a16:creationId xmlns:a16="http://schemas.microsoft.com/office/drawing/2014/main" id="{28C74E7A-5228-4548-8CAC-B8FFB2DE715F}"/>
                    </a:ext>
                  </a:extLst>
                </p:cNvPr>
                <p:cNvSpPr txBox="1"/>
                <p:nvPr/>
              </p:nvSpPr>
              <p:spPr>
                <a:xfrm>
                  <a:off x="8720090" y="3772524"/>
                  <a:ext cx="239133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694" name="TextBox 1693">
                  <a:extLst>
                    <a:ext uri="{FF2B5EF4-FFF2-40B4-BE49-F238E27FC236}">
                      <a16:creationId xmlns:a16="http://schemas.microsoft.com/office/drawing/2014/main" id="{9254E81E-0993-CE48-9074-D85E08A86F2E}"/>
                    </a:ext>
                  </a:extLst>
                </p:cNvPr>
                <p:cNvSpPr txBox="1"/>
                <p:nvPr/>
              </p:nvSpPr>
              <p:spPr>
                <a:xfrm>
                  <a:off x="8691236" y="4024720"/>
                  <a:ext cx="239133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1695" name="TextBox 1694">
                  <a:extLst>
                    <a:ext uri="{FF2B5EF4-FFF2-40B4-BE49-F238E27FC236}">
                      <a16:creationId xmlns:a16="http://schemas.microsoft.com/office/drawing/2014/main" id="{60FC5013-B926-E046-BACE-4BA5F38A65BF}"/>
                    </a:ext>
                  </a:extLst>
                </p:cNvPr>
                <p:cNvSpPr txBox="1"/>
                <p:nvPr/>
              </p:nvSpPr>
              <p:spPr>
                <a:xfrm>
                  <a:off x="8667593" y="4267456"/>
                  <a:ext cx="239133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</p:grpSp>
        </p:grpSp>
        <p:grpSp>
          <p:nvGrpSpPr>
            <p:cNvPr id="1661" name="Group 1660">
              <a:extLst>
                <a:ext uri="{FF2B5EF4-FFF2-40B4-BE49-F238E27FC236}">
                  <a16:creationId xmlns:a16="http://schemas.microsoft.com/office/drawing/2014/main" id="{0EA4113A-7E79-EF40-85BE-A3278D541728}"/>
                </a:ext>
              </a:extLst>
            </p:cNvPr>
            <p:cNvGrpSpPr/>
            <p:nvPr/>
          </p:nvGrpSpPr>
          <p:grpSpPr>
            <a:xfrm>
              <a:off x="-483741" y="6706077"/>
              <a:ext cx="782183" cy="971099"/>
              <a:chOff x="3461573" y="3748271"/>
              <a:chExt cx="782183" cy="971099"/>
            </a:xfrm>
          </p:grpSpPr>
          <p:sp>
            <p:nvSpPr>
              <p:cNvPr id="1682" name="TextBox 1681">
                <a:extLst>
                  <a:ext uri="{FF2B5EF4-FFF2-40B4-BE49-F238E27FC236}">
                    <a16:creationId xmlns:a16="http://schemas.microsoft.com/office/drawing/2014/main" id="{F2FDA1C9-5FF9-FF47-A470-409B0C5FC0E7}"/>
                  </a:ext>
                </a:extLst>
              </p:cNvPr>
              <p:cNvSpPr txBox="1"/>
              <p:nvPr/>
            </p:nvSpPr>
            <p:spPr>
              <a:xfrm>
                <a:off x="3461573" y="3978418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1683" name="TextBox 1682">
                <a:extLst>
                  <a:ext uri="{FF2B5EF4-FFF2-40B4-BE49-F238E27FC236}">
                    <a16:creationId xmlns:a16="http://schemas.microsoft.com/office/drawing/2014/main" id="{D506DE71-5DB3-1843-9702-A8ECD2007614}"/>
                  </a:ext>
                </a:extLst>
              </p:cNvPr>
              <p:cNvSpPr txBox="1"/>
              <p:nvPr/>
            </p:nvSpPr>
            <p:spPr>
              <a:xfrm>
                <a:off x="3537395" y="3783322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684" name="TextBox 1683">
                <a:extLst>
                  <a:ext uri="{FF2B5EF4-FFF2-40B4-BE49-F238E27FC236}">
                    <a16:creationId xmlns:a16="http://schemas.microsoft.com/office/drawing/2014/main" id="{775BFEF4-61EF-2045-B229-A8BCD38E90CE}"/>
                  </a:ext>
                </a:extLst>
              </p:cNvPr>
              <p:cNvSpPr txBox="1"/>
              <p:nvPr/>
            </p:nvSpPr>
            <p:spPr>
              <a:xfrm>
                <a:off x="3768591" y="3748271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685" name="TextBox 1684">
                <a:extLst>
                  <a:ext uri="{FF2B5EF4-FFF2-40B4-BE49-F238E27FC236}">
                    <a16:creationId xmlns:a16="http://schemas.microsoft.com/office/drawing/2014/main" id="{CCF940E7-A341-0F40-817F-CE83DB93CD86}"/>
                  </a:ext>
                </a:extLst>
              </p:cNvPr>
              <p:cNvSpPr txBox="1"/>
              <p:nvPr/>
            </p:nvSpPr>
            <p:spPr>
              <a:xfrm>
                <a:off x="3857908" y="3774561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686" name="TextBox 1685">
                <a:extLst>
                  <a:ext uri="{FF2B5EF4-FFF2-40B4-BE49-F238E27FC236}">
                    <a16:creationId xmlns:a16="http://schemas.microsoft.com/office/drawing/2014/main" id="{F53BCAB7-C6EB-1B41-97CB-6D47FEF0F35D}"/>
                  </a:ext>
                </a:extLst>
              </p:cNvPr>
              <p:cNvSpPr txBox="1"/>
              <p:nvPr/>
            </p:nvSpPr>
            <p:spPr>
              <a:xfrm>
                <a:off x="3973167" y="3925537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1687" name="TextBox 1686">
                <a:extLst>
                  <a:ext uri="{FF2B5EF4-FFF2-40B4-BE49-F238E27FC236}">
                    <a16:creationId xmlns:a16="http://schemas.microsoft.com/office/drawing/2014/main" id="{E48330FA-A9F3-954E-8299-8B9EC08A8A56}"/>
                  </a:ext>
                </a:extLst>
              </p:cNvPr>
              <p:cNvSpPr txBox="1"/>
              <p:nvPr/>
            </p:nvSpPr>
            <p:spPr>
              <a:xfrm>
                <a:off x="3812706" y="4165372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688" name="TextBox 1687">
                <a:extLst>
                  <a:ext uri="{FF2B5EF4-FFF2-40B4-BE49-F238E27FC236}">
                    <a16:creationId xmlns:a16="http://schemas.microsoft.com/office/drawing/2014/main" id="{573BACFA-0421-0046-B618-D381619E213B}"/>
                  </a:ext>
                </a:extLst>
              </p:cNvPr>
              <p:cNvSpPr txBox="1"/>
              <p:nvPr/>
            </p:nvSpPr>
            <p:spPr>
              <a:xfrm>
                <a:off x="3604838" y="4153340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689" name="TextBox 1688">
                <a:extLst>
                  <a:ext uri="{FF2B5EF4-FFF2-40B4-BE49-F238E27FC236}">
                    <a16:creationId xmlns:a16="http://schemas.microsoft.com/office/drawing/2014/main" id="{CF64D7A8-743C-5045-9AC2-0FC3F92B182D}"/>
                  </a:ext>
                </a:extLst>
              </p:cNvPr>
              <p:cNvSpPr txBox="1"/>
              <p:nvPr/>
            </p:nvSpPr>
            <p:spPr>
              <a:xfrm>
                <a:off x="3906363" y="4116198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</p:grpSp>
        <p:grpSp>
          <p:nvGrpSpPr>
            <p:cNvPr id="1662" name="Group 1661">
              <a:extLst>
                <a:ext uri="{FF2B5EF4-FFF2-40B4-BE49-F238E27FC236}">
                  <a16:creationId xmlns:a16="http://schemas.microsoft.com/office/drawing/2014/main" id="{EBFE4B42-AA5E-CD41-B27B-2833799BA02E}"/>
                </a:ext>
              </a:extLst>
            </p:cNvPr>
            <p:cNvGrpSpPr/>
            <p:nvPr/>
          </p:nvGrpSpPr>
          <p:grpSpPr>
            <a:xfrm>
              <a:off x="1948940" y="6130500"/>
              <a:ext cx="919347" cy="1393351"/>
              <a:chOff x="10050487" y="3355101"/>
              <a:chExt cx="919347" cy="1393351"/>
            </a:xfrm>
          </p:grpSpPr>
          <p:grpSp>
            <p:nvGrpSpPr>
              <p:cNvPr id="1663" name="Group 1662">
                <a:extLst>
                  <a:ext uri="{FF2B5EF4-FFF2-40B4-BE49-F238E27FC236}">
                    <a16:creationId xmlns:a16="http://schemas.microsoft.com/office/drawing/2014/main" id="{046FB357-6276-3946-978D-FF023626253F}"/>
                  </a:ext>
                </a:extLst>
              </p:cNvPr>
              <p:cNvGrpSpPr/>
              <p:nvPr/>
            </p:nvGrpSpPr>
            <p:grpSpPr>
              <a:xfrm>
                <a:off x="10050487" y="3449922"/>
                <a:ext cx="471711" cy="1292351"/>
                <a:chOff x="10050487" y="3449922"/>
                <a:chExt cx="471711" cy="1292351"/>
              </a:xfrm>
            </p:grpSpPr>
            <p:sp>
              <p:nvSpPr>
                <p:cNvPr id="1675" name="TextBox 1674">
                  <a:extLst>
                    <a:ext uri="{FF2B5EF4-FFF2-40B4-BE49-F238E27FC236}">
                      <a16:creationId xmlns:a16="http://schemas.microsoft.com/office/drawing/2014/main" id="{126231B2-68B3-754D-ADC7-C234D7999F9C}"/>
                    </a:ext>
                  </a:extLst>
                </p:cNvPr>
                <p:cNvSpPr txBox="1"/>
                <p:nvPr/>
              </p:nvSpPr>
              <p:spPr>
                <a:xfrm>
                  <a:off x="10102578" y="3805374"/>
                  <a:ext cx="4086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grpSp>
              <p:nvGrpSpPr>
                <p:cNvPr id="1676" name="Group 1675">
                  <a:extLst>
                    <a:ext uri="{FF2B5EF4-FFF2-40B4-BE49-F238E27FC236}">
                      <a16:creationId xmlns:a16="http://schemas.microsoft.com/office/drawing/2014/main" id="{22B75BB5-BCD5-9741-9902-BBD8A881B294}"/>
                    </a:ext>
                  </a:extLst>
                </p:cNvPr>
                <p:cNvGrpSpPr/>
                <p:nvPr/>
              </p:nvGrpSpPr>
              <p:grpSpPr>
                <a:xfrm>
                  <a:off x="10050487" y="3449922"/>
                  <a:ext cx="471711" cy="1292351"/>
                  <a:chOff x="9640605" y="3443736"/>
                  <a:chExt cx="471711" cy="1292351"/>
                </a:xfrm>
              </p:grpSpPr>
              <p:sp>
                <p:nvSpPr>
                  <p:cNvPr id="1677" name="TextBox 1676">
                    <a:extLst>
                      <a:ext uri="{FF2B5EF4-FFF2-40B4-BE49-F238E27FC236}">
                        <a16:creationId xmlns:a16="http://schemas.microsoft.com/office/drawing/2014/main" id="{FF7F363D-E0FB-7F40-9DA8-E98F17633488}"/>
                      </a:ext>
                    </a:extLst>
                  </p:cNvPr>
                  <p:cNvSpPr txBox="1"/>
                  <p:nvPr/>
                </p:nvSpPr>
                <p:spPr>
                  <a:xfrm>
                    <a:off x="9680506" y="4005991"/>
                    <a:ext cx="40863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s</a:t>
                    </a:r>
                  </a:p>
                </p:txBody>
              </p:sp>
              <p:grpSp>
                <p:nvGrpSpPr>
                  <p:cNvPr id="1678" name="Group 1677">
                    <a:extLst>
                      <a:ext uri="{FF2B5EF4-FFF2-40B4-BE49-F238E27FC236}">
                        <a16:creationId xmlns:a16="http://schemas.microsoft.com/office/drawing/2014/main" id="{36988ED7-4AF7-8F45-B0AB-51A0F779AEE9}"/>
                      </a:ext>
                    </a:extLst>
                  </p:cNvPr>
                  <p:cNvGrpSpPr/>
                  <p:nvPr/>
                </p:nvGrpSpPr>
                <p:grpSpPr>
                  <a:xfrm>
                    <a:off x="9640605" y="3443736"/>
                    <a:ext cx="471711" cy="1292351"/>
                    <a:chOff x="9640605" y="3443736"/>
                    <a:chExt cx="471711" cy="1292351"/>
                  </a:xfrm>
                </p:grpSpPr>
                <p:sp>
                  <p:nvSpPr>
                    <p:cNvPr id="1679" name="TextBox 1678">
                      <a:extLst>
                        <a:ext uri="{FF2B5EF4-FFF2-40B4-BE49-F238E27FC236}">
                          <a16:creationId xmlns:a16="http://schemas.microsoft.com/office/drawing/2014/main" id="{B3023753-D7A7-564F-811C-817B1837B0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03682" y="3443736"/>
                      <a:ext cx="40863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</a:t>
                      </a:r>
                    </a:p>
                  </p:txBody>
                </p:sp>
                <p:sp>
                  <p:nvSpPr>
                    <p:cNvPr id="1680" name="TextBox 1679">
                      <a:extLst>
                        <a:ext uri="{FF2B5EF4-FFF2-40B4-BE49-F238E27FC236}">
                          <a16:creationId xmlns:a16="http://schemas.microsoft.com/office/drawing/2014/main" id="{6605B6B7-C4EB-614B-9221-02F53BF981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40605" y="3544858"/>
                      <a:ext cx="40863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1681" name="TextBox 1680">
                      <a:extLst>
                        <a:ext uri="{FF2B5EF4-FFF2-40B4-BE49-F238E27FC236}">
                          <a16:creationId xmlns:a16="http://schemas.microsoft.com/office/drawing/2014/main" id="{FCBC316A-0924-3748-BA8C-3D1C28668E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5428" y="4212867"/>
                      <a:ext cx="40863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</a:t>
                      </a:r>
                    </a:p>
                  </p:txBody>
                </p:sp>
              </p:grpSp>
            </p:grpSp>
          </p:grpSp>
          <p:grpSp>
            <p:nvGrpSpPr>
              <p:cNvPr id="1664" name="Group 1663">
                <a:extLst>
                  <a:ext uri="{FF2B5EF4-FFF2-40B4-BE49-F238E27FC236}">
                    <a16:creationId xmlns:a16="http://schemas.microsoft.com/office/drawing/2014/main" id="{F488A828-D7F8-2D4F-A17D-40F6743E9B9B}"/>
                  </a:ext>
                </a:extLst>
              </p:cNvPr>
              <p:cNvGrpSpPr/>
              <p:nvPr/>
            </p:nvGrpSpPr>
            <p:grpSpPr>
              <a:xfrm>
                <a:off x="10466366" y="3486508"/>
                <a:ext cx="503468" cy="1261944"/>
                <a:chOff x="10007744" y="3467451"/>
                <a:chExt cx="503468" cy="1261944"/>
              </a:xfrm>
            </p:grpSpPr>
            <p:sp>
              <p:nvSpPr>
                <p:cNvPr id="1668" name="TextBox 1667">
                  <a:extLst>
                    <a:ext uri="{FF2B5EF4-FFF2-40B4-BE49-F238E27FC236}">
                      <a16:creationId xmlns:a16="http://schemas.microsoft.com/office/drawing/2014/main" id="{7E740C95-441F-754F-AEDA-5D5AC2FEA24E}"/>
                    </a:ext>
                  </a:extLst>
                </p:cNvPr>
                <p:cNvSpPr txBox="1"/>
                <p:nvPr/>
              </p:nvSpPr>
              <p:spPr>
                <a:xfrm>
                  <a:off x="10102578" y="3805374"/>
                  <a:ext cx="4086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grpSp>
              <p:nvGrpSpPr>
                <p:cNvPr id="1669" name="Group 1668">
                  <a:extLst>
                    <a:ext uri="{FF2B5EF4-FFF2-40B4-BE49-F238E27FC236}">
                      <a16:creationId xmlns:a16="http://schemas.microsoft.com/office/drawing/2014/main" id="{6CA92CF7-E4BB-FF42-B7F4-620084A71AC2}"/>
                    </a:ext>
                  </a:extLst>
                </p:cNvPr>
                <p:cNvGrpSpPr/>
                <p:nvPr/>
              </p:nvGrpSpPr>
              <p:grpSpPr>
                <a:xfrm>
                  <a:off x="10007744" y="3467451"/>
                  <a:ext cx="456883" cy="1261944"/>
                  <a:chOff x="9597862" y="3461265"/>
                  <a:chExt cx="456883" cy="1261944"/>
                </a:xfrm>
              </p:grpSpPr>
              <p:sp>
                <p:nvSpPr>
                  <p:cNvPr id="1670" name="TextBox 1669">
                    <a:extLst>
                      <a:ext uri="{FF2B5EF4-FFF2-40B4-BE49-F238E27FC236}">
                        <a16:creationId xmlns:a16="http://schemas.microsoft.com/office/drawing/2014/main" id="{65474031-42C1-9A45-8EEF-8F4682872F75}"/>
                      </a:ext>
                    </a:extLst>
                  </p:cNvPr>
                  <p:cNvSpPr txBox="1"/>
                  <p:nvPr/>
                </p:nvSpPr>
                <p:spPr>
                  <a:xfrm>
                    <a:off x="9635431" y="3999552"/>
                    <a:ext cx="40863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o</a:t>
                    </a:r>
                  </a:p>
                </p:txBody>
              </p:sp>
              <p:grpSp>
                <p:nvGrpSpPr>
                  <p:cNvPr id="1671" name="Group 1670">
                    <a:extLst>
                      <a:ext uri="{FF2B5EF4-FFF2-40B4-BE49-F238E27FC236}">
                        <a16:creationId xmlns:a16="http://schemas.microsoft.com/office/drawing/2014/main" id="{73534FDC-C9F1-C54F-B1CB-0E0DE7E85FA9}"/>
                      </a:ext>
                    </a:extLst>
                  </p:cNvPr>
                  <p:cNvGrpSpPr/>
                  <p:nvPr/>
                </p:nvGrpSpPr>
                <p:grpSpPr>
                  <a:xfrm>
                    <a:off x="9597862" y="3461265"/>
                    <a:ext cx="456883" cy="1261944"/>
                    <a:chOff x="9597862" y="3461265"/>
                    <a:chExt cx="456883" cy="1261944"/>
                  </a:xfrm>
                </p:grpSpPr>
                <p:sp>
                  <p:nvSpPr>
                    <p:cNvPr id="1672" name="TextBox 1671">
                      <a:extLst>
                        <a:ext uri="{FF2B5EF4-FFF2-40B4-BE49-F238E27FC236}">
                          <a16:creationId xmlns:a16="http://schemas.microsoft.com/office/drawing/2014/main" id="{3BF1DDC1-7CC8-7741-833E-B6036FC982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97862" y="3461265"/>
                      <a:ext cx="40863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</a:t>
                      </a:r>
                    </a:p>
                  </p:txBody>
                </p:sp>
                <p:sp>
                  <p:nvSpPr>
                    <p:cNvPr id="1673" name="TextBox 1672">
                      <a:extLst>
                        <a:ext uri="{FF2B5EF4-FFF2-40B4-BE49-F238E27FC236}">
                          <a16:creationId xmlns:a16="http://schemas.microsoft.com/office/drawing/2014/main" id="{FDC019F7-9559-E34E-A7E5-33125CCD27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40605" y="3544858"/>
                      <a:ext cx="40863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</a:t>
                      </a:r>
                    </a:p>
                  </p:txBody>
                </p:sp>
                <p:sp>
                  <p:nvSpPr>
                    <p:cNvPr id="1674" name="TextBox 1673">
                      <a:extLst>
                        <a:ext uri="{FF2B5EF4-FFF2-40B4-BE49-F238E27FC236}">
                          <a16:creationId xmlns:a16="http://schemas.microsoft.com/office/drawing/2014/main" id="{87D0DA03-5707-E34F-94D3-D23E394AA6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46111" y="4199989"/>
                      <a:ext cx="40863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</a:t>
                      </a:r>
                    </a:p>
                  </p:txBody>
                </p:sp>
              </p:grpSp>
            </p:grpSp>
          </p:grpSp>
          <p:sp>
            <p:nvSpPr>
              <p:cNvPr id="1665" name="TextBox 1664">
                <a:extLst>
                  <a:ext uri="{FF2B5EF4-FFF2-40B4-BE49-F238E27FC236}">
                    <a16:creationId xmlns:a16="http://schemas.microsoft.com/office/drawing/2014/main" id="{6BEDF564-D73D-3C4E-A514-5528B6B067FA}"/>
                  </a:ext>
                </a:extLst>
              </p:cNvPr>
              <p:cNvSpPr txBox="1"/>
              <p:nvPr/>
            </p:nvSpPr>
            <p:spPr>
              <a:xfrm>
                <a:off x="10213773" y="3355101"/>
                <a:ext cx="408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666" name="TextBox 1665">
                <a:extLst>
                  <a:ext uri="{FF2B5EF4-FFF2-40B4-BE49-F238E27FC236}">
                    <a16:creationId xmlns:a16="http://schemas.microsoft.com/office/drawing/2014/main" id="{2D006D92-80E6-C747-AD4A-72211C3A011F}"/>
                  </a:ext>
                </a:extLst>
              </p:cNvPr>
              <p:cNvSpPr txBox="1"/>
              <p:nvPr/>
            </p:nvSpPr>
            <p:spPr>
              <a:xfrm>
                <a:off x="10352936" y="3368086"/>
                <a:ext cx="408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667" name="TextBox 1666">
                <a:extLst>
                  <a:ext uri="{FF2B5EF4-FFF2-40B4-BE49-F238E27FC236}">
                    <a16:creationId xmlns:a16="http://schemas.microsoft.com/office/drawing/2014/main" id="{A7E84871-6ADE-9646-8A5F-940595452F80}"/>
                  </a:ext>
                </a:extLst>
              </p:cNvPr>
              <p:cNvSpPr txBox="1"/>
              <p:nvPr/>
            </p:nvSpPr>
            <p:spPr>
              <a:xfrm rot="847481">
                <a:off x="10419226" y="3385724"/>
                <a:ext cx="408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</p:grpSp>
      </p:grpSp>
      <p:grpSp>
        <p:nvGrpSpPr>
          <p:cNvPr id="1950" name="Group 1949">
            <a:extLst>
              <a:ext uri="{FF2B5EF4-FFF2-40B4-BE49-F238E27FC236}">
                <a16:creationId xmlns:a16="http://schemas.microsoft.com/office/drawing/2014/main" id="{4FE4C10B-F2F8-3244-8605-A091CD00BA5E}"/>
              </a:ext>
            </a:extLst>
          </p:cNvPr>
          <p:cNvGrpSpPr/>
          <p:nvPr/>
        </p:nvGrpSpPr>
        <p:grpSpPr>
          <a:xfrm>
            <a:off x="3830113" y="2189436"/>
            <a:ext cx="7488377" cy="3265787"/>
            <a:chOff x="-483741" y="5452040"/>
            <a:chExt cx="7488377" cy="3265787"/>
          </a:xfrm>
        </p:grpSpPr>
        <p:grpSp>
          <p:nvGrpSpPr>
            <p:cNvPr id="1951" name="Group 1950">
              <a:extLst>
                <a:ext uri="{FF2B5EF4-FFF2-40B4-BE49-F238E27FC236}">
                  <a16:creationId xmlns:a16="http://schemas.microsoft.com/office/drawing/2014/main" id="{FA720BF7-E4D7-1D4C-9CAA-9F90D349ACF7}"/>
                </a:ext>
              </a:extLst>
            </p:cNvPr>
            <p:cNvGrpSpPr/>
            <p:nvPr/>
          </p:nvGrpSpPr>
          <p:grpSpPr>
            <a:xfrm>
              <a:off x="311440" y="6841702"/>
              <a:ext cx="918199" cy="1497303"/>
              <a:chOff x="2860110" y="830938"/>
              <a:chExt cx="918199" cy="1497303"/>
            </a:xfrm>
          </p:grpSpPr>
          <p:sp>
            <p:nvSpPr>
              <p:cNvPr id="2089" name="TextBox 2088">
                <a:extLst>
                  <a:ext uri="{FF2B5EF4-FFF2-40B4-BE49-F238E27FC236}">
                    <a16:creationId xmlns:a16="http://schemas.microsoft.com/office/drawing/2014/main" id="{93B81630-C79E-F540-8C4F-0A9F7116A45D}"/>
                  </a:ext>
                </a:extLst>
              </p:cNvPr>
              <p:cNvSpPr txBox="1"/>
              <p:nvPr/>
            </p:nvSpPr>
            <p:spPr>
              <a:xfrm>
                <a:off x="2923994" y="1048968"/>
                <a:ext cx="272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grpSp>
            <p:nvGrpSpPr>
              <p:cNvPr id="2090" name="Group 2089">
                <a:extLst>
                  <a:ext uri="{FF2B5EF4-FFF2-40B4-BE49-F238E27FC236}">
                    <a16:creationId xmlns:a16="http://schemas.microsoft.com/office/drawing/2014/main" id="{2E90BDDA-63C2-E241-A15D-0795AD6790F0}"/>
                  </a:ext>
                </a:extLst>
              </p:cNvPr>
              <p:cNvGrpSpPr/>
              <p:nvPr/>
            </p:nvGrpSpPr>
            <p:grpSpPr>
              <a:xfrm>
                <a:off x="2860110" y="830938"/>
                <a:ext cx="918199" cy="1497303"/>
                <a:chOff x="2668470" y="894438"/>
                <a:chExt cx="918199" cy="1497303"/>
              </a:xfrm>
            </p:grpSpPr>
            <p:sp>
              <p:nvSpPr>
                <p:cNvPr id="2091" name="TextBox 2090">
                  <a:extLst>
                    <a:ext uri="{FF2B5EF4-FFF2-40B4-BE49-F238E27FC236}">
                      <a16:creationId xmlns:a16="http://schemas.microsoft.com/office/drawing/2014/main" id="{77E5B403-95A8-0F46-A5AF-649A612F6AD8}"/>
                    </a:ext>
                  </a:extLst>
                </p:cNvPr>
                <p:cNvSpPr txBox="1"/>
                <p:nvPr/>
              </p:nvSpPr>
              <p:spPr>
                <a:xfrm>
                  <a:off x="2829773" y="913934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092" name="TextBox 2091">
                  <a:extLst>
                    <a:ext uri="{FF2B5EF4-FFF2-40B4-BE49-F238E27FC236}">
                      <a16:creationId xmlns:a16="http://schemas.microsoft.com/office/drawing/2014/main" id="{CFA31661-CFA9-D44B-9CFB-597634FE6B9D}"/>
                    </a:ext>
                  </a:extLst>
                </p:cNvPr>
                <p:cNvSpPr txBox="1"/>
                <p:nvPr/>
              </p:nvSpPr>
              <p:spPr>
                <a:xfrm>
                  <a:off x="3070044" y="896691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093" name="TextBox 2092">
                  <a:extLst>
                    <a:ext uri="{FF2B5EF4-FFF2-40B4-BE49-F238E27FC236}">
                      <a16:creationId xmlns:a16="http://schemas.microsoft.com/office/drawing/2014/main" id="{71F5B669-78DD-FA4F-B0A5-BD9C681F6500}"/>
                    </a:ext>
                  </a:extLst>
                </p:cNvPr>
                <p:cNvSpPr txBox="1"/>
                <p:nvPr/>
              </p:nvSpPr>
              <p:spPr>
                <a:xfrm>
                  <a:off x="3173230" y="894438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094" name="TextBox 2093">
                  <a:extLst>
                    <a:ext uri="{FF2B5EF4-FFF2-40B4-BE49-F238E27FC236}">
                      <a16:creationId xmlns:a16="http://schemas.microsoft.com/office/drawing/2014/main" id="{AC4D23EE-B33F-6941-A726-D4FC39153222}"/>
                    </a:ext>
                  </a:extLst>
                </p:cNvPr>
                <p:cNvSpPr txBox="1"/>
                <p:nvPr/>
              </p:nvSpPr>
              <p:spPr>
                <a:xfrm>
                  <a:off x="3314471" y="940720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  <p:sp>
              <p:nvSpPr>
                <p:cNvPr id="2095" name="TextBox 2094">
                  <a:extLst>
                    <a:ext uri="{FF2B5EF4-FFF2-40B4-BE49-F238E27FC236}">
                      <a16:creationId xmlns:a16="http://schemas.microsoft.com/office/drawing/2014/main" id="{FDFC4FC7-8995-7D4F-9EC5-17371098528B}"/>
                    </a:ext>
                  </a:extLst>
                </p:cNvPr>
                <p:cNvSpPr txBox="1"/>
                <p:nvPr/>
              </p:nvSpPr>
              <p:spPr>
                <a:xfrm>
                  <a:off x="2668470" y="1274437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096" name="TextBox 2095">
                  <a:extLst>
                    <a:ext uri="{FF2B5EF4-FFF2-40B4-BE49-F238E27FC236}">
                      <a16:creationId xmlns:a16="http://schemas.microsoft.com/office/drawing/2014/main" id="{6D020D5D-F033-844E-ADAA-0270D6613716}"/>
                    </a:ext>
                  </a:extLst>
                </p:cNvPr>
                <p:cNvSpPr txBox="1"/>
                <p:nvPr/>
              </p:nvSpPr>
              <p:spPr>
                <a:xfrm>
                  <a:off x="2725491" y="1514568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097" name="TextBox 2096">
                  <a:extLst>
                    <a:ext uri="{FF2B5EF4-FFF2-40B4-BE49-F238E27FC236}">
                      <a16:creationId xmlns:a16="http://schemas.microsoft.com/office/drawing/2014/main" id="{8FF62D16-4B03-3046-89E7-5D8F7181015A}"/>
                    </a:ext>
                  </a:extLst>
                </p:cNvPr>
                <p:cNvSpPr txBox="1"/>
                <p:nvPr/>
              </p:nvSpPr>
              <p:spPr>
                <a:xfrm>
                  <a:off x="2695283" y="1717673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098" name="TextBox 2097">
                  <a:extLst>
                    <a:ext uri="{FF2B5EF4-FFF2-40B4-BE49-F238E27FC236}">
                      <a16:creationId xmlns:a16="http://schemas.microsoft.com/office/drawing/2014/main" id="{C24BC79E-AC14-C64A-9913-2C12CD086764}"/>
                    </a:ext>
                  </a:extLst>
                </p:cNvPr>
                <p:cNvSpPr txBox="1"/>
                <p:nvPr/>
              </p:nvSpPr>
              <p:spPr>
                <a:xfrm>
                  <a:off x="2695283" y="1930076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</p:grpSp>
        </p:grpSp>
        <p:grpSp>
          <p:nvGrpSpPr>
            <p:cNvPr id="1952" name="Group 1951">
              <a:extLst>
                <a:ext uri="{FF2B5EF4-FFF2-40B4-BE49-F238E27FC236}">
                  <a16:creationId xmlns:a16="http://schemas.microsoft.com/office/drawing/2014/main" id="{5EE0E559-1516-3F47-BE5E-16376D80568A}"/>
                </a:ext>
              </a:extLst>
            </p:cNvPr>
            <p:cNvGrpSpPr/>
            <p:nvPr/>
          </p:nvGrpSpPr>
          <p:grpSpPr>
            <a:xfrm>
              <a:off x="2946447" y="5452040"/>
              <a:ext cx="1177477" cy="1963223"/>
              <a:chOff x="-23075" y="2485141"/>
              <a:chExt cx="1177477" cy="1963223"/>
            </a:xfrm>
          </p:grpSpPr>
          <p:grpSp>
            <p:nvGrpSpPr>
              <p:cNvPr id="2067" name="Group 2066">
                <a:extLst>
                  <a:ext uri="{FF2B5EF4-FFF2-40B4-BE49-F238E27FC236}">
                    <a16:creationId xmlns:a16="http://schemas.microsoft.com/office/drawing/2014/main" id="{CB1CA0FE-769C-2E46-B4FB-0FF9A8F9BE82}"/>
                  </a:ext>
                </a:extLst>
              </p:cNvPr>
              <p:cNvGrpSpPr/>
              <p:nvPr/>
            </p:nvGrpSpPr>
            <p:grpSpPr>
              <a:xfrm>
                <a:off x="-23075" y="2485141"/>
                <a:ext cx="376321" cy="1963223"/>
                <a:chOff x="7102414" y="1825924"/>
                <a:chExt cx="582286" cy="2613046"/>
              </a:xfrm>
            </p:grpSpPr>
            <p:sp>
              <p:nvSpPr>
                <p:cNvPr id="2084" name="TextBox 2083">
                  <a:extLst>
                    <a:ext uri="{FF2B5EF4-FFF2-40B4-BE49-F238E27FC236}">
                      <a16:creationId xmlns:a16="http://schemas.microsoft.com/office/drawing/2014/main" id="{8FD981B4-89DF-DC45-A0E9-7CF7C9D7B782}"/>
                    </a:ext>
                  </a:extLst>
                </p:cNvPr>
                <p:cNvSpPr txBox="1"/>
                <p:nvPr/>
              </p:nvSpPr>
              <p:spPr>
                <a:xfrm>
                  <a:off x="7102414" y="1825924"/>
                  <a:ext cx="465827" cy="942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sp>
              <p:nvSpPr>
                <p:cNvPr id="2085" name="TextBox 2084">
                  <a:extLst>
                    <a:ext uri="{FF2B5EF4-FFF2-40B4-BE49-F238E27FC236}">
                      <a16:creationId xmlns:a16="http://schemas.microsoft.com/office/drawing/2014/main" id="{6B0EC1C4-8E18-5541-9CA9-C56E668A2C43}"/>
                    </a:ext>
                  </a:extLst>
                </p:cNvPr>
                <p:cNvSpPr txBox="1"/>
                <p:nvPr/>
              </p:nvSpPr>
              <p:spPr>
                <a:xfrm>
                  <a:off x="7115836" y="2237119"/>
                  <a:ext cx="465827" cy="942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086" name="TextBox 2085">
                  <a:extLst>
                    <a:ext uri="{FF2B5EF4-FFF2-40B4-BE49-F238E27FC236}">
                      <a16:creationId xmlns:a16="http://schemas.microsoft.com/office/drawing/2014/main" id="{3A3FE9F9-4A8D-D145-A4AB-B6154240C24B}"/>
                    </a:ext>
                  </a:extLst>
                </p:cNvPr>
                <p:cNvSpPr txBox="1"/>
                <p:nvPr/>
              </p:nvSpPr>
              <p:spPr>
                <a:xfrm>
                  <a:off x="7218874" y="2735888"/>
                  <a:ext cx="465826" cy="942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087" name="TextBox 2086">
                  <a:extLst>
                    <a:ext uri="{FF2B5EF4-FFF2-40B4-BE49-F238E27FC236}">
                      <a16:creationId xmlns:a16="http://schemas.microsoft.com/office/drawing/2014/main" id="{E47377E9-30C0-B044-9626-1728BE8CE7B8}"/>
                    </a:ext>
                  </a:extLst>
                </p:cNvPr>
                <p:cNvSpPr txBox="1"/>
                <p:nvPr/>
              </p:nvSpPr>
              <p:spPr>
                <a:xfrm>
                  <a:off x="7158968" y="3099427"/>
                  <a:ext cx="465827" cy="942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088" name="TextBox 2087">
                  <a:extLst>
                    <a:ext uri="{FF2B5EF4-FFF2-40B4-BE49-F238E27FC236}">
                      <a16:creationId xmlns:a16="http://schemas.microsoft.com/office/drawing/2014/main" id="{063E693D-3691-AE4E-86B5-6F12F464AFBB}"/>
                    </a:ext>
                  </a:extLst>
                </p:cNvPr>
                <p:cNvSpPr txBox="1"/>
                <p:nvPr/>
              </p:nvSpPr>
              <p:spPr>
                <a:xfrm>
                  <a:off x="7121150" y="3496775"/>
                  <a:ext cx="465826" cy="9421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</p:grpSp>
          <p:sp>
            <p:nvSpPr>
              <p:cNvPr id="2068" name="TextBox 2067">
                <a:extLst>
                  <a:ext uri="{FF2B5EF4-FFF2-40B4-BE49-F238E27FC236}">
                    <a16:creationId xmlns:a16="http://schemas.microsoft.com/office/drawing/2014/main" id="{E181A429-445A-804C-8FAF-6C9F8A67BC8D}"/>
                  </a:ext>
                </a:extLst>
              </p:cNvPr>
              <p:cNvSpPr txBox="1"/>
              <p:nvPr/>
            </p:nvSpPr>
            <p:spPr>
              <a:xfrm>
                <a:off x="205058" y="2508996"/>
                <a:ext cx="301056" cy="55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069" name="TextBox 2068">
                <a:extLst>
                  <a:ext uri="{FF2B5EF4-FFF2-40B4-BE49-F238E27FC236}">
                    <a16:creationId xmlns:a16="http://schemas.microsoft.com/office/drawing/2014/main" id="{29612214-3512-3542-AEE9-425BFA00D85A}"/>
                  </a:ext>
                </a:extLst>
              </p:cNvPr>
              <p:cNvSpPr txBox="1"/>
              <p:nvPr/>
            </p:nvSpPr>
            <p:spPr>
              <a:xfrm>
                <a:off x="400619" y="2531117"/>
                <a:ext cx="301056" cy="55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070" name="TextBox 2069">
                <a:extLst>
                  <a:ext uri="{FF2B5EF4-FFF2-40B4-BE49-F238E27FC236}">
                    <a16:creationId xmlns:a16="http://schemas.microsoft.com/office/drawing/2014/main" id="{2126B024-6CFF-614B-AD4F-20CCE6C04261}"/>
                  </a:ext>
                </a:extLst>
              </p:cNvPr>
              <p:cNvSpPr txBox="1"/>
              <p:nvPr/>
            </p:nvSpPr>
            <p:spPr>
              <a:xfrm>
                <a:off x="491978" y="2497841"/>
                <a:ext cx="301056" cy="55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071" name="TextBox 2070">
                <a:extLst>
                  <a:ext uri="{FF2B5EF4-FFF2-40B4-BE49-F238E27FC236}">
                    <a16:creationId xmlns:a16="http://schemas.microsoft.com/office/drawing/2014/main" id="{DD6DB796-8B74-3A43-B1EB-CD01C7570F27}"/>
                  </a:ext>
                </a:extLst>
              </p:cNvPr>
              <p:cNvSpPr txBox="1"/>
              <p:nvPr/>
            </p:nvSpPr>
            <p:spPr>
              <a:xfrm>
                <a:off x="648385" y="2510541"/>
                <a:ext cx="301056" cy="55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grpSp>
            <p:nvGrpSpPr>
              <p:cNvPr id="2072" name="Group 2071">
                <a:extLst>
                  <a:ext uri="{FF2B5EF4-FFF2-40B4-BE49-F238E27FC236}">
                    <a16:creationId xmlns:a16="http://schemas.microsoft.com/office/drawing/2014/main" id="{2921BB0B-8F08-384B-B074-40C7913E4693}"/>
                  </a:ext>
                </a:extLst>
              </p:cNvPr>
              <p:cNvGrpSpPr/>
              <p:nvPr/>
            </p:nvGrpSpPr>
            <p:grpSpPr>
              <a:xfrm>
                <a:off x="767199" y="2637006"/>
                <a:ext cx="387203" cy="774848"/>
                <a:chOff x="2281570" y="2899702"/>
                <a:chExt cx="387203" cy="1097493"/>
              </a:xfrm>
            </p:grpSpPr>
            <p:sp>
              <p:nvSpPr>
                <p:cNvPr id="2078" name="TextBox 2077">
                  <a:extLst>
                    <a:ext uri="{FF2B5EF4-FFF2-40B4-BE49-F238E27FC236}">
                      <a16:creationId xmlns:a16="http://schemas.microsoft.com/office/drawing/2014/main" id="{4FBD474E-A033-2448-9AD4-2FD7F48D820E}"/>
                    </a:ext>
                  </a:extLst>
                </p:cNvPr>
                <p:cNvSpPr txBox="1"/>
                <p:nvPr/>
              </p:nvSpPr>
              <p:spPr>
                <a:xfrm>
                  <a:off x="2372929" y="2899702"/>
                  <a:ext cx="161679" cy="457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grpSp>
              <p:nvGrpSpPr>
                <p:cNvPr id="2079" name="Group 2078">
                  <a:extLst>
                    <a:ext uri="{FF2B5EF4-FFF2-40B4-BE49-F238E27FC236}">
                      <a16:creationId xmlns:a16="http://schemas.microsoft.com/office/drawing/2014/main" id="{CFACAEFA-1276-5040-A326-50ED3A79D8E0}"/>
                    </a:ext>
                  </a:extLst>
                </p:cNvPr>
                <p:cNvGrpSpPr/>
                <p:nvPr/>
              </p:nvGrpSpPr>
              <p:grpSpPr>
                <a:xfrm>
                  <a:off x="2281570" y="3062731"/>
                  <a:ext cx="387203" cy="934464"/>
                  <a:chOff x="2024676" y="3001639"/>
                  <a:chExt cx="387203" cy="934464"/>
                </a:xfrm>
              </p:grpSpPr>
              <p:sp>
                <p:nvSpPr>
                  <p:cNvPr id="2080" name="TextBox 2079">
                    <a:extLst>
                      <a:ext uri="{FF2B5EF4-FFF2-40B4-BE49-F238E27FC236}">
                        <a16:creationId xmlns:a16="http://schemas.microsoft.com/office/drawing/2014/main" id="{79B29650-25DA-FA46-B5E3-0FA993003202}"/>
                      </a:ext>
                    </a:extLst>
                  </p:cNvPr>
                  <p:cNvSpPr txBox="1"/>
                  <p:nvPr/>
                </p:nvSpPr>
                <p:spPr>
                  <a:xfrm>
                    <a:off x="2109670" y="3001639"/>
                    <a:ext cx="270589" cy="457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o</a:t>
                    </a:r>
                  </a:p>
                </p:txBody>
              </p:sp>
              <p:sp>
                <p:nvSpPr>
                  <p:cNvPr id="2081" name="TextBox 2080">
                    <a:extLst>
                      <a:ext uri="{FF2B5EF4-FFF2-40B4-BE49-F238E27FC236}">
                        <a16:creationId xmlns:a16="http://schemas.microsoft.com/office/drawing/2014/main" id="{EC6EAA6A-785F-A249-AA60-309386EEE0DD}"/>
                      </a:ext>
                    </a:extLst>
                  </p:cNvPr>
                  <p:cNvSpPr txBox="1"/>
                  <p:nvPr/>
                </p:nvSpPr>
                <p:spPr>
                  <a:xfrm>
                    <a:off x="2141290" y="3211177"/>
                    <a:ext cx="270589" cy="457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i</a:t>
                    </a:r>
                  </a:p>
                </p:txBody>
              </p:sp>
              <p:sp>
                <p:nvSpPr>
                  <p:cNvPr id="2082" name="TextBox 2081">
                    <a:extLst>
                      <a:ext uri="{FF2B5EF4-FFF2-40B4-BE49-F238E27FC236}">
                        <a16:creationId xmlns:a16="http://schemas.microsoft.com/office/drawing/2014/main" id="{03EE02E8-A67A-F14C-8205-A687B88A290B}"/>
                      </a:ext>
                    </a:extLst>
                  </p:cNvPr>
                  <p:cNvSpPr txBox="1"/>
                  <p:nvPr/>
                </p:nvSpPr>
                <p:spPr>
                  <a:xfrm>
                    <a:off x="2126749" y="3393883"/>
                    <a:ext cx="270589" cy="457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s</a:t>
                    </a:r>
                  </a:p>
                </p:txBody>
              </p:sp>
              <p:sp>
                <p:nvSpPr>
                  <p:cNvPr id="2083" name="TextBox 2082">
                    <a:extLst>
                      <a:ext uri="{FF2B5EF4-FFF2-40B4-BE49-F238E27FC236}">
                        <a16:creationId xmlns:a16="http://schemas.microsoft.com/office/drawing/2014/main" id="{640CC8C1-9C05-7F4D-B617-BFE4C209EF56}"/>
                      </a:ext>
                    </a:extLst>
                  </p:cNvPr>
                  <p:cNvSpPr txBox="1"/>
                  <p:nvPr/>
                </p:nvSpPr>
                <p:spPr>
                  <a:xfrm>
                    <a:off x="2024676" y="3478373"/>
                    <a:ext cx="270589" cy="457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e</a:t>
                    </a:r>
                  </a:p>
                </p:txBody>
              </p:sp>
            </p:grpSp>
          </p:grpSp>
          <p:grpSp>
            <p:nvGrpSpPr>
              <p:cNvPr id="2073" name="Group 2072">
                <a:extLst>
                  <a:ext uri="{FF2B5EF4-FFF2-40B4-BE49-F238E27FC236}">
                    <a16:creationId xmlns:a16="http://schemas.microsoft.com/office/drawing/2014/main" id="{7FF33AF6-DAFF-434F-AA78-28F6CCA5FE58}"/>
                  </a:ext>
                </a:extLst>
              </p:cNvPr>
              <p:cNvGrpSpPr/>
              <p:nvPr/>
            </p:nvGrpSpPr>
            <p:grpSpPr>
              <a:xfrm>
                <a:off x="238931" y="3025901"/>
                <a:ext cx="681561" cy="474938"/>
                <a:chOff x="2103629" y="3277701"/>
                <a:chExt cx="681561" cy="474938"/>
              </a:xfrm>
            </p:grpSpPr>
            <p:sp>
              <p:nvSpPr>
                <p:cNvPr id="2074" name="TextBox 2073">
                  <a:extLst>
                    <a:ext uri="{FF2B5EF4-FFF2-40B4-BE49-F238E27FC236}">
                      <a16:creationId xmlns:a16="http://schemas.microsoft.com/office/drawing/2014/main" id="{39278C62-DF67-0145-8066-BEB706099379}"/>
                    </a:ext>
                  </a:extLst>
                </p:cNvPr>
                <p:cNvSpPr txBox="1"/>
                <p:nvPr/>
              </p:nvSpPr>
              <p:spPr>
                <a:xfrm>
                  <a:off x="2103629" y="3277701"/>
                  <a:ext cx="301056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sp>
              <p:nvSpPr>
                <p:cNvPr id="2075" name="TextBox 2074">
                  <a:extLst>
                    <a:ext uri="{FF2B5EF4-FFF2-40B4-BE49-F238E27FC236}">
                      <a16:creationId xmlns:a16="http://schemas.microsoft.com/office/drawing/2014/main" id="{449405A4-E7E7-5A47-8EA1-A48246884FEE}"/>
                    </a:ext>
                  </a:extLst>
                </p:cNvPr>
                <p:cNvSpPr txBox="1"/>
                <p:nvPr/>
              </p:nvSpPr>
              <p:spPr>
                <a:xfrm>
                  <a:off x="2259497" y="3277701"/>
                  <a:ext cx="301056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076" name="TextBox 2075">
                  <a:extLst>
                    <a:ext uri="{FF2B5EF4-FFF2-40B4-BE49-F238E27FC236}">
                      <a16:creationId xmlns:a16="http://schemas.microsoft.com/office/drawing/2014/main" id="{68C814F0-C839-A848-9BC5-58BCDA162917}"/>
                    </a:ext>
                  </a:extLst>
                </p:cNvPr>
                <p:cNvSpPr txBox="1"/>
                <p:nvPr/>
              </p:nvSpPr>
              <p:spPr>
                <a:xfrm>
                  <a:off x="2416384" y="3306363"/>
                  <a:ext cx="301056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077" name="TextBox 2076">
                  <a:extLst>
                    <a:ext uri="{FF2B5EF4-FFF2-40B4-BE49-F238E27FC236}">
                      <a16:creationId xmlns:a16="http://schemas.microsoft.com/office/drawing/2014/main" id="{5F687B6F-3726-AC42-9EFE-B0BEF07D3FF0}"/>
                    </a:ext>
                  </a:extLst>
                </p:cNvPr>
                <p:cNvSpPr txBox="1"/>
                <p:nvPr/>
              </p:nvSpPr>
              <p:spPr>
                <a:xfrm>
                  <a:off x="2484134" y="3292032"/>
                  <a:ext cx="301056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1953" name="Group 1952">
              <a:extLst>
                <a:ext uri="{FF2B5EF4-FFF2-40B4-BE49-F238E27FC236}">
                  <a16:creationId xmlns:a16="http://schemas.microsoft.com/office/drawing/2014/main" id="{19BE39A6-C7CF-BC44-8EEF-99B8EE638F99}"/>
                </a:ext>
              </a:extLst>
            </p:cNvPr>
            <p:cNvGrpSpPr/>
            <p:nvPr/>
          </p:nvGrpSpPr>
          <p:grpSpPr>
            <a:xfrm>
              <a:off x="1276451" y="7357054"/>
              <a:ext cx="782183" cy="971099"/>
              <a:chOff x="3461573" y="3748271"/>
              <a:chExt cx="782183" cy="971099"/>
            </a:xfrm>
          </p:grpSpPr>
          <p:sp>
            <p:nvSpPr>
              <p:cNvPr id="2059" name="TextBox 2058">
                <a:extLst>
                  <a:ext uri="{FF2B5EF4-FFF2-40B4-BE49-F238E27FC236}">
                    <a16:creationId xmlns:a16="http://schemas.microsoft.com/office/drawing/2014/main" id="{73A2F476-53D4-0D45-8669-16BCC381549C}"/>
                  </a:ext>
                </a:extLst>
              </p:cNvPr>
              <p:cNvSpPr txBox="1"/>
              <p:nvPr/>
            </p:nvSpPr>
            <p:spPr>
              <a:xfrm>
                <a:off x="3461573" y="3978418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060" name="TextBox 2059">
                <a:extLst>
                  <a:ext uri="{FF2B5EF4-FFF2-40B4-BE49-F238E27FC236}">
                    <a16:creationId xmlns:a16="http://schemas.microsoft.com/office/drawing/2014/main" id="{867D1D54-99E7-5B49-8C0A-DCCEA8742FB7}"/>
                  </a:ext>
                </a:extLst>
              </p:cNvPr>
              <p:cNvSpPr txBox="1"/>
              <p:nvPr/>
            </p:nvSpPr>
            <p:spPr>
              <a:xfrm>
                <a:off x="3537395" y="3783322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061" name="TextBox 2060">
                <a:extLst>
                  <a:ext uri="{FF2B5EF4-FFF2-40B4-BE49-F238E27FC236}">
                    <a16:creationId xmlns:a16="http://schemas.microsoft.com/office/drawing/2014/main" id="{95746D15-2E84-4748-B567-DF17298E26DD}"/>
                  </a:ext>
                </a:extLst>
              </p:cNvPr>
              <p:cNvSpPr txBox="1"/>
              <p:nvPr/>
            </p:nvSpPr>
            <p:spPr>
              <a:xfrm>
                <a:off x="3768591" y="3748271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062" name="TextBox 2061">
                <a:extLst>
                  <a:ext uri="{FF2B5EF4-FFF2-40B4-BE49-F238E27FC236}">
                    <a16:creationId xmlns:a16="http://schemas.microsoft.com/office/drawing/2014/main" id="{25723C8C-D50E-9A41-B0F1-F027D043F681}"/>
                  </a:ext>
                </a:extLst>
              </p:cNvPr>
              <p:cNvSpPr txBox="1"/>
              <p:nvPr/>
            </p:nvSpPr>
            <p:spPr>
              <a:xfrm>
                <a:off x="3857908" y="3774561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063" name="TextBox 2062">
                <a:extLst>
                  <a:ext uri="{FF2B5EF4-FFF2-40B4-BE49-F238E27FC236}">
                    <a16:creationId xmlns:a16="http://schemas.microsoft.com/office/drawing/2014/main" id="{0341B5ED-22B7-434A-BADC-E18CB2CF0319}"/>
                  </a:ext>
                </a:extLst>
              </p:cNvPr>
              <p:cNvSpPr txBox="1"/>
              <p:nvPr/>
            </p:nvSpPr>
            <p:spPr>
              <a:xfrm>
                <a:off x="3973167" y="3925537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2064" name="TextBox 2063">
                <a:extLst>
                  <a:ext uri="{FF2B5EF4-FFF2-40B4-BE49-F238E27FC236}">
                    <a16:creationId xmlns:a16="http://schemas.microsoft.com/office/drawing/2014/main" id="{B5F3B17C-A30E-2143-A2D1-BBB11EC999A7}"/>
                  </a:ext>
                </a:extLst>
              </p:cNvPr>
              <p:cNvSpPr txBox="1"/>
              <p:nvPr/>
            </p:nvSpPr>
            <p:spPr>
              <a:xfrm>
                <a:off x="3812706" y="4165372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065" name="TextBox 2064">
                <a:extLst>
                  <a:ext uri="{FF2B5EF4-FFF2-40B4-BE49-F238E27FC236}">
                    <a16:creationId xmlns:a16="http://schemas.microsoft.com/office/drawing/2014/main" id="{C16926BB-2E8A-2A4E-B80A-40EF169CFB44}"/>
                  </a:ext>
                </a:extLst>
              </p:cNvPr>
              <p:cNvSpPr txBox="1"/>
              <p:nvPr/>
            </p:nvSpPr>
            <p:spPr>
              <a:xfrm>
                <a:off x="3604838" y="4153340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066" name="TextBox 2065">
                <a:extLst>
                  <a:ext uri="{FF2B5EF4-FFF2-40B4-BE49-F238E27FC236}">
                    <a16:creationId xmlns:a16="http://schemas.microsoft.com/office/drawing/2014/main" id="{05BDE930-B822-3543-9E49-87DEE2A2E01A}"/>
                  </a:ext>
                </a:extLst>
              </p:cNvPr>
              <p:cNvSpPr txBox="1"/>
              <p:nvPr/>
            </p:nvSpPr>
            <p:spPr>
              <a:xfrm>
                <a:off x="3906363" y="4116198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</p:grpSp>
        <p:grpSp>
          <p:nvGrpSpPr>
            <p:cNvPr id="1954" name="Group 1953">
              <a:extLst>
                <a:ext uri="{FF2B5EF4-FFF2-40B4-BE49-F238E27FC236}">
                  <a16:creationId xmlns:a16="http://schemas.microsoft.com/office/drawing/2014/main" id="{FC2BD175-8E4C-EA4B-A0BA-D1A67F9EDB74}"/>
                </a:ext>
              </a:extLst>
            </p:cNvPr>
            <p:cNvGrpSpPr/>
            <p:nvPr/>
          </p:nvGrpSpPr>
          <p:grpSpPr>
            <a:xfrm>
              <a:off x="2316351" y="7431410"/>
              <a:ext cx="704934" cy="1286417"/>
              <a:chOff x="3803518" y="4006332"/>
              <a:chExt cx="704934" cy="1286417"/>
            </a:xfrm>
          </p:grpSpPr>
          <p:grpSp>
            <p:nvGrpSpPr>
              <p:cNvPr id="2045" name="Group 2044">
                <a:extLst>
                  <a:ext uri="{FF2B5EF4-FFF2-40B4-BE49-F238E27FC236}">
                    <a16:creationId xmlns:a16="http://schemas.microsoft.com/office/drawing/2014/main" id="{CF6276FE-D27F-0D47-B79C-C886AB7BE14C}"/>
                  </a:ext>
                </a:extLst>
              </p:cNvPr>
              <p:cNvGrpSpPr/>
              <p:nvPr/>
            </p:nvGrpSpPr>
            <p:grpSpPr>
              <a:xfrm>
                <a:off x="3803518" y="4006332"/>
                <a:ext cx="648450" cy="887921"/>
                <a:chOff x="3461573" y="3748271"/>
                <a:chExt cx="782183" cy="974381"/>
              </a:xfrm>
            </p:grpSpPr>
            <p:sp>
              <p:nvSpPr>
                <p:cNvPr id="2051" name="TextBox 2050">
                  <a:extLst>
                    <a:ext uri="{FF2B5EF4-FFF2-40B4-BE49-F238E27FC236}">
                      <a16:creationId xmlns:a16="http://schemas.microsoft.com/office/drawing/2014/main" id="{A6311E2F-40A7-0C4C-B601-609C57BD09B4}"/>
                    </a:ext>
                  </a:extLst>
                </p:cNvPr>
                <p:cNvSpPr txBox="1"/>
                <p:nvPr/>
              </p:nvSpPr>
              <p:spPr>
                <a:xfrm>
                  <a:off x="3461573" y="3978418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sp>
              <p:nvSpPr>
                <p:cNvPr id="2052" name="TextBox 2051">
                  <a:extLst>
                    <a:ext uri="{FF2B5EF4-FFF2-40B4-BE49-F238E27FC236}">
                      <a16:creationId xmlns:a16="http://schemas.microsoft.com/office/drawing/2014/main" id="{62A22FB1-5BDE-9847-8B86-603FE7A0C1DD}"/>
                    </a:ext>
                  </a:extLst>
                </p:cNvPr>
                <p:cNvSpPr txBox="1"/>
                <p:nvPr/>
              </p:nvSpPr>
              <p:spPr>
                <a:xfrm>
                  <a:off x="3537395" y="3783322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053" name="TextBox 2052">
                  <a:extLst>
                    <a:ext uri="{FF2B5EF4-FFF2-40B4-BE49-F238E27FC236}">
                      <a16:creationId xmlns:a16="http://schemas.microsoft.com/office/drawing/2014/main" id="{986B670F-72D6-5D44-B274-0A0519D3E915}"/>
                    </a:ext>
                  </a:extLst>
                </p:cNvPr>
                <p:cNvSpPr txBox="1"/>
                <p:nvPr/>
              </p:nvSpPr>
              <p:spPr>
                <a:xfrm>
                  <a:off x="3768591" y="3748271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054" name="TextBox 2053">
                  <a:extLst>
                    <a:ext uri="{FF2B5EF4-FFF2-40B4-BE49-F238E27FC236}">
                      <a16:creationId xmlns:a16="http://schemas.microsoft.com/office/drawing/2014/main" id="{04BA4F2D-DAB3-954E-9CA5-E2722C0B7889}"/>
                    </a:ext>
                  </a:extLst>
                </p:cNvPr>
                <p:cNvSpPr txBox="1"/>
                <p:nvPr/>
              </p:nvSpPr>
              <p:spPr>
                <a:xfrm>
                  <a:off x="3857908" y="3774561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055" name="TextBox 2054">
                  <a:extLst>
                    <a:ext uri="{FF2B5EF4-FFF2-40B4-BE49-F238E27FC236}">
                      <a16:creationId xmlns:a16="http://schemas.microsoft.com/office/drawing/2014/main" id="{D11D6106-64F8-2445-B1F1-E93799809828}"/>
                    </a:ext>
                  </a:extLst>
                </p:cNvPr>
                <p:cNvSpPr txBox="1"/>
                <p:nvPr/>
              </p:nvSpPr>
              <p:spPr>
                <a:xfrm>
                  <a:off x="3973167" y="3925537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  <p:sp>
              <p:nvSpPr>
                <p:cNvPr id="2056" name="TextBox 2055">
                  <a:extLst>
                    <a:ext uri="{FF2B5EF4-FFF2-40B4-BE49-F238E27FC236}">
                      <a16:creationId xmlns:a16="http://schemas.microsoft.com/office/drawing/2014/main" id="{DA9A5CE2-43C6-884B-ABC7-48457A3D8B82}"/>
                    </a:ext>
                  </a:extLst>
                </p:cNvPr>
                <p:cNvSpPr txBox="1"/>
                <p:nvPr/>
              </p:nvSpPr>
              <p:spPr>
                <a:xfrm>
                  <a:off x="3812706" y="4165372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057" name="TextBox 2056">
                  <a:extLst>
                    <a:ext uri="{FF2B5EF4-FFF2-40B4-BE49-F238E27FC236}">
                      <a16:creationId xmlns:a16="http://schemas.microsoft.com/office/drawing/2014/main" id="{EA2C12B4-E64E-2040-86B8-B57A2DF008D2}"/>
                    </a:ext>
                  </a:extLst>
                </p:cNvPr>
                <p:cNvSpPr txBox="1"/>
                <p:nvPr/>
              </p:nvSpPr>
              <p:spPr>
                <a:xfrm>
                  <a:off x="3604838" y="4153340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058" name="TextBox 2057">
                  <a:extLst>
                    <a:ext uri="{FF2B5EF4-FFF2-40B4-BE49-F238E27FC236}">
                      <a16:creationId xmlns:a16="http://schemas.microsoft.com/office/drawing/2014/main" id="{139464E4-8EAF-BE42-B5CC-F2B9D3C61FDD}"/>
                    </a:ext>
                  </a:extLst>
                </p:cNvPr>
                <p:cNvSpPr txBox="1"/>
                <p:nvPr/>
              </p:nvSpPr>
              <p:spPr>
                <a:xfrm>
                  <a:off x="3919711" y="4122872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</p:grpSp>
          <p:sp>
            <p:nvSpPr>
              <p:cNvPr id="2046" name="TextBox 2045">
                <a:extLst>
                  <a:ext uri="{FF2B5EF4-FFF2-40B4-BE49-F238E27FC236}">
                    <a16:creationId xmlns:a16="http://schemas.microsoft.com/office/drawing/2014/main" id="{04B558DA-499A-9B40-A5B9-D641E8DD7771}"/>
                  </a:ext>
                </a:extLst>
              </p:cNvPr>
              <p:cNvSpPr txBox="1"/>
              <p:nvPr/>
            </p:nvSpPr>
            <p:spPr>
              <a:xfrm>
                <a:off x="4235397" y="4496634"/>
                <a:ext cx="270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047" name="TextBox 2046">
                <a:extLst>
                  <a:ext uri="{FF2B5EF4-FFF2-40B4-BE49-F238E27FC236}">
                    <a16:creationId xmlns:a16="http://schemas.microsoft.com/office/drawing/2014/main" id="{28E13E83-E08D-1648-A133-306D2C0F13E9}"/>
                  </a:ext>
                </a:extLst>
              </p:cNvPr>
              <p:cNvSpPr txBox="1"/>
              <p:nvPr/>
            </p:nvSpPr>
            <p:spPr>
              <a:xfrm>
                <a:off x="4237863" y="4660520"/>
                <a:ext cx="270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048" name="TextBox 2047">
                <a:extLst>
                  <a:ext uri="{FF2B5EF4-FFF2-40B4-BE49-F238E27FC236}">
                    <a16:creationId xmlns:a16="http://schemas.microsoft.com/office/drawing/2014/main" id="{E69FC124-B4EB-AE42-8D11-B3E3E5A7D11F}"/>
                  </a:ext>
                </a:extLst>
              </p:cNvPr>
              <p:cNvSpPr txBox="1"/>
              <p:nvPr/>
            </p:nvSpPr>
            <p:spPr>
              <a:xfrm rot="1092309">
                <a:off x="4201540" y="4815695"/>
                <a:ext cx="27058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049" name="TextBox 2048">
                <a:extLst>
                  <a:ext uri="{FF2B5EF4-FFF2-40B4-BE49-F238E27FC236}">
                    <a16:creationId xmlns:a16="http://schemas.microsoft.com/office/drawing/2014/main" id="{8CD7407C-C657-7241-B0B7-9B7337CE6CB9}"/>
                  </a:ext>
                </a:extLst>
              </p:cNvPr>
              <p:cNvSpPr txBox="1"/>
              <p:nvPr/>
            </p:nvSpPr>
            <p:spPr>
              <a:xfrm>
                <a:off x="4058333" y="4766399"/>
                <a:ext cx="27058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050" name="TextBox 2049">
                <a:extLst>
                  <a:ext uri="{FF2B5EF4-FFF2-40B4-BE49-F238E27FC236}">
                    <a16:creationId xmlns:a16="http://schemas.microsoft.com/office/drawing/2014/main" id="{C09B7C21-CCA6-624F-B220-B36DBF3143D7}"/>
                  </a:ext>
                </a:extLst>
              </p:cNvPr>
              <p:cNvSpPr txBox="1"/>
              <p:nvPr/>
            </p:nvSpPr>
            <p:spPr>
              <a:xfrm>
                <a:off x="3879891" y="4775098"/>
                <a:ext cx="27058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</p:grpSp>
        <p:grpSp>
          <p:nvGrpSpPr>
            <p:cNvPr id="1955" name="Group 1954">
              <a:extLst>
                <a:ext uri="{FF2B5EF4-FFF2-40B4-BE49-F238E27FC236}">
                  <a16:creationId xmlns:a16="http://schemas.microsoft.com/office/drawing/2014/main" id="{211C1AB6-6BAC-AE49-B0A7-AE2F3CA2D726}"/>
                </a:ext>
              </a:extLst>
            </p:cNvPr>
            <p:cNvGrpSpPr/>
            <p:nvPr/>
          </p:nvGrpSpPr>
          <p:grpSpPr>
            <a:xfrm>
              <a:off x="3224935" y="6834707"/>
              <a:ext cx="918199" cy="1497303"/>
              <a:chOff x="2860110" y="830938"/>
              <a:chExt cx="918199" cy="1497303"/>
            </a:xfrm>
          </p:grpSpPr>
          <p:sp>
            <p:nvSpPr>
              <p:cNvPr id="2035" name="TextBox 2034">
                <a:extLst>
                  <a:ext uri="{FF2B5EF4-FFF2-40B4-BE49-F238E27FC236}">
                    <a16:creationId xmlns:a16="http://schemas.microsoft.com/office/drawing/2014/main" id="{0FA2AD3E-C7B8-EA4C-8BC1-45ADE9565A2B}"/>
                  </a:ext>
                </a:extLst>
              </p:cNvPr>
              <p:cNvSpPr txBox="1"/>
              <p:nvPr/>
            </p:nvSpPr>
            <p:spPr>
              <a:xfrm>
                <a:off x="2923994" y="1048968"/>
                <a:ext cx="272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grpSp>
            <p:nvGrpSpPr>
              <p:cNvPr id="2036" name="Group 2035">
                <a:extLst>
                  <a:ext uri="{FF2B5EF4-FFF2-40B4-BE49-F238E27FC236}">
                    <a16:creationId xmlns:a16="http://schemas.microsoft.com/office/drawing/2014/main" id="{5E25AB9E-0462-1F44-B505-1BFC44FC5CBF}"/>
                  </a:ext>
                </a:extLst>
              </p:cNvPr>
              <p:cNvGrpSpPr/>
              <p:nvPr/>
            </p:nvGrpSpPr>
            <p:grpSpPr>
              <a:xfrm>
                <a:off x="2860110" y="830938"/>
                <a:ext cx="918199" cy="1497303"/>
                <a:chOff x="2668470" y="894438"/>
                <a:chExt cx="918199" cy="1497303"/>
              </a:xfrm>
            </p:grpSpPr>
            <p:sp>
              <p:nvSpPr>
                <p:cNvPr id="2037" name="TextBox 2036">
                  <a:extLst>
                    <a:ext uri="{FF2B5EF4-FFF2-40B4-BE49-F238E27FC236}">
                      <a16:creationId xmlns:a16="http://schemas.microsoft.com/office/drawing/2014/main" id="{DEBCB1E6-6B93-3541-A33A-79E1FA52CE17}"/>
                    </a:ext>
                  </a:extLst>
                </p:cNvPr>
                <p:cNvSpPr txBox="1"/>
                <p:nvPr/>
              </p:nvSpPr>
              <p:spPr>
                <a:xfrm>
                  <a:off x="2829773" y="913934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038" name="TextBox 2037">
                  <a:extLst>
                    <a:ext uri="{FF2B5EF4-FFF2-40B4-BE49-F238E27FC236}">
                      <a16:creationId xmlns:a16="http://schemas.microsoft.com/office/drawing/2014/main" id="{EA612C38-0904-2F45-83FC-A0D79C4288C8}"/>
                    </a:ext>
                  </a:extLst>
                </p:cNvPr>
                <p:cNvSpPr txBox="1"/>
                <p:nvPr/>
              </p:nvSpPr>
              <p:spPr>
                <a:xfrm>
                  <a:off x="3070044" y="896691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039" name="TextBox 2038">
                  <a:extLst>
                    <a:ext uri="{FF2B5EF4-FFF2-40B4-BE49-F238E27FC236}">
                      <a16:creationId xmlns:a16="http://schemas.microsoft.com/office/drawing/2014/main" id="{97C2AF56-8F7B-DC4E-A938-741862CF0DDA}"/>
                    </a:ext>
                  </a:extLst>
                </p:cNvPr>
                <p:cNvSpPr txBox="1"/>
                <p:nvPr/>
              </p:nvSpPr>
              <p:spPr>
                <a:xfrm>
                  <a:off x="3173230" y="894438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040" name="TextBox 2039">
                  <a:extLst>
                    <a:ext uri="{FF2B5EF4-FFF2-40B4-BE49-F238E27FC236}">
                      <a16:creationId xmlns:a16="http://schemas.microsoft.com/office/drawing/2014/main" id="{7200CD69-788C-FE4F-A08A-E23A6AC4443C}"/>
                    </a:ext>
                  </a:extLst>
                </p:cNvPr>
                <p:cNvSpPr txBox="1"/>
                <p:nvPr/>
              </p:nvSpPr>
              <p:spPr>
                <a:xfrm>
                  <a:off x="3314471" y="940720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  <p:sp>
              <p:nvSpPr>
                <p:cNvPr id="2041" name="TextBox 2040">
                  <a:extLst>
                    <a:ext uri="{FF2B5EF4-FFF2-40B4-BE49-F238E27FC236}">
                      <a16:creationId xmlns:a16="http://schemas.microsoft.com/office/drawing/2014/main" id="{E48E79E2-AB2D-8B46-AA03-A2DD98F0BEDE}"/>
                    </a:ext>
                  </a:extLst>
                </p:cNvPr>
                <p:cNvSpPr txBox="1"/>
                <p:nvPr/>
              </p:nvSpPr>
              <p:spPr>
                <a:xfrm>
                  <a:off x="2668470" y="1274437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042" name="TextBox 2041">
                  <a:extLst>
                    <a:ext uri="{FF2B5EF4-FFF2-40B4-BE49-F238E27FC236}">
                      <a16:creationId xmlns:a16="http://schemas.microsoft.com/office/drawing/2014/main" id="{7BCB6A7A-BD73-9442-9028-9824B7AD5226}"/>
                    </a:ext>
                  </a:extLst>
                </p:cNvPr>
                <p:cNvSpPr txBox="1"/>
                <p:nvPr/>
              </p:nvSpPr>
              <p:spPr>
                <a:xfrm>
                  <a:off x="2725491" y="1514568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043" name="TextBox 2042">
                  <a:extLst>
                    <a:ext uri="{FF2B5EF4-FFF2-40B4-BE49-F238E27FC236}">
                      <a16:creationId xmlns:a16="http://schemas.microsoft.com/office/drawing/2014/main" id="{2500116B-23EC-A149-A51B-4707C4E8398D}"/>
                    </a:ext>
                  </a:extLst>
                </p:cNvPr>
                <p:cNvSpPr txBox="1"/>
                <p:nvPr/>
              </p:nvSpPr>
              <p:spPr>
                <a:xfrm>
                  <a:off x="2695283" y="1717673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044" name="TextBox 2043">
                  <a:extLst>
                    <a:ext uri="{FF2B5EF4-FFF2-40B4-BE49-F238E27FC236}">
                      <a16:creationId xmlns:a16="http://schemas.microsoft.com/office/drawing/2014/main" id="{EF178651-DD5E-5040-8A86-D988B155C69C}"/>
                    </a:ext>
                  </a:extLst>
                </p:cNvPr>
                <p:cNvSpPr txBox="1"/>
                <p:nvPr/>
              </p:nvSpPr>
              <p:spPr>
                <a:xfrm>
                  <a:off x="2695283" y="1930076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</p:grpSp>
        </p:grpSp>
        <p:grpSp>
          <p:nvGrpSpPr>
            <p:cNvPr id="1956" name="Group 1955">
              <a:extLst>
                <a:ext uri="{FF2B5EF4-FFF2-40B4-BE49-F238E27FC236}">
                  <a16:creationId xmlns:a16="http://schemas.microsoft.com/office/drawing/2014/main" id="{E496756C-AA02-B34D-835C-AAD91DFCE16A}"/>
                </a:ext>
              </a:extLst>
            </p:cNvPr>
            <p:cNvGrpSpPr/>
            <p:nvPr/>
          </p:nvGrpSpPr>
          <p:grpSpPr>
            <a:xfrm>
              <a:off x="4256695" y="6949232"/>
              <a:ext cx="862433" cy="1321823"/>
              <a:chOff x="5826975" y="3433735"/>
              <a:chExt cx="862433" cy="1321823"/>
            </a:xfrm>
          </p:grpSpPr>
          <p:grpSp>
            <p:nvGrpSpPr>
              <p:cNvPr id="2021" name="Group 2020">
                <a:extLst>
                  <a:ext uri="{FF2B5EF4-FFF2-40B4-BE49-F238E27FC236}">
                    <a16:creationId xmlns:a16="http://schemas.microsoft.com/office/drawing/2014/main" id="{48696FE0-F254-DC4B-9623-9255E676B213}"/>
                  </a:ext>
                </a:extLst>
              </p:cNvPr>
              <p:cNvGrpSpPr/>
              <p:nvPr/>
            </p:nvGrpSpPr>
            <p:grpSpPr>
              <a:xfrm>
                <a:off x="5834939" y="3433735"/>
                <a:ext cx="604427" cy="876784"/>
                <a:chOff x="3461573" y="3748271"/>
                <a:chExt cx="782183" cy="991205"/>
              </a:xfrm>
            </p:grpSpPr>
            <p:sp>
              <p:nvSpPr>
                <p:cNvPr id="2027" name="TextBox 2026">
                  <a:extLst>
                    <a:ext uri="{FF2B5EF4-FFF2-40B4-BE49-F238E27FC236}">
                      <a16:creationId xmlns:a16="http://schemas.microsoft.com/office/drawing/2014/main" id="{2A5D7513-726E-004C-A12A-F153641A3F56}"/>
                    </a:ext>
                  </a:extLst>
                </p:cNvPr>
                <p:cNvSpPr txBox="1"/>
                <p:nvPr/>
              </p:nvSpPr>
              <p:spPr>
                <a:xfrm>
                  <a:off x="3461573" y="3978418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sp>
              <p:nvSpPr>
                <p:cNvPr id="2028" name="TextBox 2027">
                  <a:extLst>
                    <a:ext uri="{FF2B5EF4-FFF2-40B4-BE49-F238E27FC236}">
                      <a16:creationId xmlns:a16="http://schemas.microsoft.com/office/drawing/2014/main" id="{255D3CBF-3834-FB47-A6B0-C76C05463EFA}"/>
                    </a:ext>
                  </a:extLst>
                </p:cNvPr>
                <p:cNvSpPr txBox="1"/>
                <p:nvPr/>
              </p:nvSpPr>
              <p:spPr>
                <a:xfrm>
                  <a:off x="3537395" y="3783322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029" name="TextBox 2028">
                  <a:extLst>
                    <a:ext uri="{FF2B5EF4-FFF2-40B4-BE49-F238E27FC236}">
                      <a16:creationId xmlns:a16="http://schemas.microsoft.com/office/drawing/2014/main" id="{77BBB430-58A7-AA4F-A1F4-E0627E87A28E}"/>
                    </a:ext>
                  </a:extLst>
                </p:cNvPr>
                <p:cNvSpPr txBox="1"/>
                <p:nvPr/>
              </p:nvSpPr>
              <p:spPr>
                <a:xfrm>
                  <a:off x="3768591" y="3748271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030" name="TextBox 2029">
                  <a:extLst>
                    <a:ext uri="{FF2B5EF4-FFF2-40B4-BE49-F238E27FC236}">
                      <a16:creationId xmlns:a16="http://schemas.microsoft.com/office/drawing/2014/main" id="{5CBB31FB-A271-4D45-B41D-CF42DFF995DB}"/>
                    </a:ext>
                  </a:extLst>
                </p:cNvPr>
                <p:cNvSpPr txBox="1"/>
                <p:nvPr/>
              </p:nvSpPr>
              <p:spPr>
                <a:xfrm>
                  <a:off x="3857908" y="3774561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031" name="TextBox 2030">
                  <a:extLst>
                    <a:ext uri="{FF2B5EF4-FFF2-40B4-BE49-F238E27FC236}">
                      <a16:creationId xmlns:a16="http://schemas.microsoft.com/office/drawing/2014/main" id="{267D47EB-3F77-7447-AAE7-B8765EC0BC31}"/>
                    </a:ext>
                  </a:extLst>
                </p:cNvPr>
                <p:cNvSpPr txBox="1"/>
                <p:nvPr/>
              </p:nvSpPr>
              <p:spPr>
                <a:xfrm>
                  <a:off x="3973167" y="3925537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  <p:sp>
              <p:nvSpPr>
                <p:cNvPr id="2032" name="TextBox 2031">
                  <a:extLst>
                    <a:ext uri="{FF2B5EF4-FFF2-40B4-BE49-F238E27FC236}">
                      <a16:creationId xmlns:a16="http://schemas.microsoft.com/office/drawing/2014/main" id="{FB9A100C-8244-404D-9EC0-4C81F5692EC0}"/>
                    </a:ext>
                  </a:extLst>
                </p:cNvPr>
                <p:cNvSpPr txBox="1"/>
                <p:nvPr/>
              </p:nvSpPr>
              <p:spPr>
                <a:xfrm>
                  <a:off x="3812706" y="4165372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033" name="TextBox 2032">
                  <a:extLst>
                    <a:ext uri="{FF2B5EF4-FFF2-40B4-BE49-F238E27FC236}">
                      <a16:creationId xmlns:a16="http://schemas.microsoft.com/office/drawing/2014/main" id="{BCBA792D-E573-0144-8ADC-29C1513452ED}"/>
                    </a:ext>
                  </a:extLst>
                </p:cNvPr>
                <p:cNvSpPr txBox="1"/>
                <p:nvPr/>
              </p:nvSpPr>
              <p:spPr>
                <a:xfrm>
                  <a:off x="3604838" y="4153340"/>
                  <a:ext cx="270589" cy="574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034" name="TextBox 2033">
                  <a:extLst>
                    <a:ext uri="{FF2B5EF4-FFF2-40B4-BE49-F238E27FC236}">
                      <a16:creationId xmlns:a16="http://schemas.microsoft.com/office/drawing/2014/main" id="{508DB3E5-4F35-D64C-B51C-6F15B9804EAE}"/>
                    </a:ext>
                  </a:extLst>
                </p:cNvPr>
                <p:cNvSpPr txBox="1"/>
                <p:nvPr/>
              </p:nvSpPr>
              <p:spPr>
                <a:xfrm>
                  <a:off x="3906363" y="4116198"/>
                  <a:ext cx="270589" cy="574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</p:grpSp>
          <p:sp>
            <p:nvSpPr>
              <p:cNvPr id="2022" name="TextBox 2021">
                <a:extLst>
                  <a:ext uri="{FF2B5EF4-FFF2-40B4-BE49-F238E27FC236}">
                    <a16:creationId xmlns:a16="http://schemas.microsoft.com/office/drawing/2014/main" id="{3CC4D99F-F20E-3644-A859-CD313BB58ED3}"/>
                  </a:ext>
                </a:extLst>
              </p:cNvPr>
              <p:cNvSpPr txBox="1"/>
              <p:nvPr/>
            </p:nvSpPr>
            <p:spPr>
              <a:xfrm>
                <a:off x="5826975" y="3921235"/>
                <a:ext cx="2064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  </a:t>
                </a:r>
              </a:p>
            </p:txBody>
          </p:sp>
          <p:sp>
            <p:nvSpPr>
              <p:cNvPr id="2023" name="TextBox 2022">
                <a:extLst>
                  <a:ext uri="{FF2B5EF4-FFF2-40B4-BE49-F238E27FC236}">
                    <a16:creationId xmlns:a16="http://schemas.microsoft.com/office/drawing/2014/main" id="{85C6C573-2FAC-D04C-8826-32BE9148F084}"/>
                  </a:ext>
                </a:extLst>
              </p:cNvPr>
              <p:cNvSpPr txBox="1"/>
              <p:nvPr/>
            </p:nvSpPr>
            <p:spPr>
              <a:xfrm>
                <a:off x="5848002" y="4127450"/>
                <a:ext cx="2064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  </a:t>
                </a:r>
              </a:p>
            </p:txBody>
          </p:sp>
          <p:sp>
            <p:nvSpPr>
              <p:cNvPr id="2024" name="TextBox 2023">
                <a:extLst>
                  <a:ext uri="{FF2B5EF4-FFF2-40B4-BE49-F238E27FC236}">
                    <a16:creationId xmlns:a16="http://schemas.microsoft.com/office/drawing/2014/main" id="{CDCBE199-FBDE-BA43-89F2-42F85490DC2C}"/>
                  </a:ext>
                </a:extLst>
              </p:cNvPr>
              <p:cNvSpPr txBox="1"/>
              <p:nvPr/>
            </p:nvSpPr>
            <p:spPr>
              <a:xfrm rot="17227907">
                <a:off x="6068497" y="4291803"/>
                <a:ext cx="288967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dirty="0">
                    <a:solidFill>
                      <a:schemeClr val="bg1">
                        <a:lumMod val="75000"/>
                      </a:schemeClr>
                    </a:solidFill>
                  </a:rPr>
                  <a:t>i  </a:t>
                </a:r>
              </a:p>
            </p:txBody>
          </p:sp>
          <p:sp>
            <p:nvSpPr>
              <p:cNvPr id="2025" name="TextBox 2024">
                <a:extLst>
                  <a:ext uri="{FF2B5EF4-FFF2-40B4-BE49-F238E27FC236}">
                    <a16:creationId xmlns:a16="http://schemas.microsoft.com/office/drawing/2014/main" id="{1316B5B9-8A93-314D-92A7-6E2FFD88612A}"/>
                  </a:ext>
                </a:extLst>
              </p:cNvPr>
              <p:cNvSpPr txBox="1"/>
              <p:nvPr/>
            </p:nvSpPr>
            <p:spPr>
              <a:xfrm>
                <a:off x="6142417" y="4190530"/>
                <a:ext cx="2064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  </a:t>
                </a:r>
              </a:p>
            </p:txBody>
          </p:sp>
          <p:sp>
            <p:nvSpPr>
              <p:cNvPr id="2026" name="TextBox 2025">
                <a:extLst>
                  <a:ext uri="{FF2B5EF4-FFF2-40B4-BE49-F238E27FC236}">
                    <a16:creationId xmlns:a16="http://schemas.microsoft.com/office/drawing/2014/main" id="{E6C8504E-A059-8742-A460-73778C812576}"/>
                  </a:ext>
                </a:extLst>
              </p:cNvPr>
              <p:cNvSpPr txBox="1"/>
              <p:nvPr/>
            </p:nvSpPr>
            <p:spPr>
              <a:xfrm>
                <a:off x="6274446" y="4201560"/>
                <a:ext cx="4149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  </a:t>
                </a:r>
              </a:p>
            </p:txBody>
          </p:sp>
        </p:grpSp>
        <p:grpSp>
          <p:nvGrpSpPr>
            <p:cNvPr id="1957" name="Group 1956">
              <a:extLst>
                <a:ext uri="{FF2B5EF4-FFF2-40B4-BE49-F238E27FC236}">
                  <a16:creationId xmlns:a16="http://schemas.microsoft.com/office/drawing/2014/main" id="{2C2B5766-8799-5943-8E87-AFE4204944B8}"/>
                </a:ext>
              </a:extLst>
            </p:cNvPr>
            <p:cNvGrpSpPr/>
            <p:nvPr/>
          </p:nvGrpSpPr>
          <p:grpSpPr>
            <a:xfrm>
              <a:off x="5172211" y="6783455"/>
              <a:ext cx="817988" cy="1454087"/>
              <a:chOff x="7921547" y="2614605"/>
              <a:chExt cx="817988" cy="1454087"/>
            </a:xfrm>
          </p:grpSpPr>
          <p:sp>
            <p:nvSpPr>
              <p:cNvPr id="2008" name="TextBox 2007">
                <a:extLst>
                  <a:ext uri="{FF2B5EF4-FFF2-40B4-BE49-F238E27FC236}">
                    <a16:creationId xmlns:a16="http://schemas.microsoft.com/office/drawing/2014/main" id="{BCC79416-8DC1-DA40-A007-CDB61EEACCA7}"/>
                  </a:ext>
                </a:extLst>
              </p:cNvPr>
              <p:cNvSpPr txBox="1"/>
              <p:nvPr/>
            </p:nvSpPr>
            <p:spPr>
              <a:xfrm>
                <a:off x="8444511" y="2632496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009" name="TextBox 2008">
                <a:extLst>
                  <a:ext uri="{FF2B5EF4-FFF2-40B4-BE49-F238E27FC236}">
                    <a16:creationId xmlns:a16="http://schemas.microsoft.com/office/drawing/2014/main" id="{FC2FB680-9AA7-BF49-93C4-E4D4C23D7AC1}"/>
                  </a:ext>
                </a:extLst>
              </p:cNvPr>
              <p:cNvSpPr txBox="1"/>
              <p:nvPr/>
            </p:nvSpPr>
            <p:spPr>
              <a:xfrm>
                <a:off x="8265022" y="2614605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010" name="TextBox 2009">
                <a:extLst>
                  <a:ext uri="{FF2B5EF4-FFF2-40B4-BE49-F238E27FC236}">
                    <a16:creationId xmlns:a16="http://schemas.microsoft.com/office/drawing/2014/main" id="{8EB403B8-4A24-8945-9FAB-1433FD7E058D}"/>
                  </a:ext>
                </a:extLst>
              </p:cNvPr>
              <p:cNvSpPr txBox="1"/>
              <p:nvPr/>
            </p:nvSpPr>
            <p:spPr>
              <a:xfrm rot="20542105">
                <a:off x="8153866" y="2669211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011" name="TextBox 2010">
                <a:extLst>
                  <a:ext uri="{FF2B5EF4-FFF2-40B4-BE49-F238E27FC236}">
                    <a16:creationId xmlns:a16="http://schemas.microsoft.com/office/drawing/2014/main" id="{5078E05D-AC2C-7C4B-A41F-D58288872EBA}"/>
                  </a:ext>
                </a:extLst>
              </p:cNvPr>
              <p:cNvSpPr txBox="1"/>
              <p:nvPr/>
            </p:nvSpPr>
            <p:spPr>
              <a:xfrm rot="20601439">
                <a:off x="8030479" y="2765267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012" name="TextBox 2011">
                <a:extLst>
                  <a:ext uri="{FF2B5EF4-FFF2-40B4-BE49-F238E27FC236}">
                    <a16:creationId xmlns:a16="http://schemas.microsoft.com/office/drawing/2014/main" id="{2102AAAD-4BA7-664F-8D78-9F7579D0753E}"/>
                  </a:ext>
                </a:extLst>
              </p:cNvPr>
              <p:cNvSpPr txBox="1"/>
              <p:nvPr/>
            </p:nvSpPr>
            <p:spPr>
              <a:xfrm>
                <a:off x="8167668" y="2904800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2013" name="TextBox 2012">
                <a:extLst>
                  <a:ext uri="{FF2B5EF4-FFF2-40B4-BE49-F238E27FC236}">
                    <a16:creationId xmlns:a16="http://schemas.microsoft.com/office/drawing/2014/main" id="{53B3085C-B2BF-0643-893E-60276A306CA5}"/>
                  </a:ext>
                </a:extLst>
              </p:cNvPr>
              <p:cNvSpPr txBox="1"/>
              <p:nvPr/>
            </p:nvSpPr>
            <p:spPr>
              <a:xfrm>
                <a:off x="8348585" y="2989405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014" name="TextBox 2013">
                <a:extLst>
                  <a:ext uri="{FF2B5EF4-FFF2-40B4-BE49-F238E27FC236}">
                    <a16:creationId xmlns:a16="http://schemas.microsoft.com/office/drawing/2014/main" id="{BBB30D9A-1B2D-404E-8963-95D9749F989C}"/>
                  </a:ext>
                </a:extLst>
              </p:cNvPr>
              <p:cNvSpPr txBox="1"/>
              <p:nvPr/>
            </p:nvSpPr>
            <p:spPr>
              <a:xfrm rot="848815">
                <a:off x="8500402" y="3072604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015" name="TextBox 2014">
                <a:extLst>
                  <a:ext uri="{FF2B5EF4-FFF2-40B4-BE49-F238E27FC236}">
                    <a16:creationId xmlns:a16="http://schemas.microsoft.com/office/drawing/2014/main" id="{15FDA9A9-D92F-DE48-94CE-C9B6EAD66DE4}"/>
                  </a:ext>
                </a:extLst>
              </p:cNvPr>
              <p:cNvSpPr txBox="1"/>
              <p:nvPr/>
            </p:nvSpPr>
            <p:spPr>
              <a:xfrm>
                <a:off x="8444584" y="3279711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016" name="TextBox 2015">
                <a:extLst>
                  <a:ext uri="{FF2B5EF4-FFF2-40B4-BE49-F238E27FC236}">
                    <a16:creationId xmlns:a16="http://schemas.microsoft.com/office/drawing/2014/main" id="{A449A7AF-C446-2840-80B4-77AC14CA4F8F}"/>
                  </a:ext>
                </a:extLst>
              </p:cNvPr>
              <p:cNvSpPr txBox="1"/>
              <p:nvPr/>
            </p:nvSpPr>
            <p:spPr>
              <a:xfrm rot="830876">
                <a:off x="8458944" y="3487300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017" name="TextBox 2016">
                <a:extLst>
                  <a:ext uri="{FF2B5EF4-FFF2-40B4-BE49-F238E27FC236}">
                    <a16:creationId xmlns:a16="http://schemas.microsoft.com/office/drawing/2014/main" id="{F5BEEE72-0F3E-9046-A873-55ACC65716E2}"/>
                  </a:ext>
                </a:extLst>
              </p:cNvPr>
              <p:cNvSpPr txBox="1"/>
              <p:nvPr/>
            </p:nvSpPr>
            <p:spPr>
              <a:xfrm>
                <a:off x="8265020" y="3501299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018" name="TextBox 2017">
                <a:extLst>
                  <a:ext uri="{FF2B5EF4-FFF2-40B4-BE49-F238E27FC236}">
                    <a16:creationId xmlns:a16="http://schemas.microsoft.com/office/drawing/2014/main" id="{474CC3F9-7AD2-E943-B05B-E53FF3E2C1AC}"/>
                  </a:ext>
                </a:extLst>
              </p:cNvPr>
              <p:cNvSpPr txBox="1"/>
              <p:nvPr/>
            </p:nvSpPr>
            <p:spPr>
              <a:xfrm>
                <a:off x="8196806" y="3514694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019" name="TextBox 2018">
                <a:extLst>
                  <a:ext uri="{FF2B5EF4-FFF2-40B4-BE49-F238E27FC236}">
                    <a16:creationId xmlns:a16="http://schemas.microsoft.com/office/drawing/2014/main" id="{6C3B28F8-45C4-2B40-8ED5-653D37AEAC1A}"/>
                  </a:ext>
                </a:extLst>
              </p:cNvPr>
              <p:cNvSpPr txBox="1"/>
              <p:nvPr/>
            </p:nvSpPr>
            <p:spPr>
              <a:xfrm>
                <a:off x="8056587" y="3500839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020" name="TextBox 2019">
                <a:extLst>
                  <a:ext uri="{FF2B5EF4-FFF2-40B4-BE49-F238E27FC236}">
                    <a16:creationId xmlns:a16="http://schemas.microsoft.com/office/drawing/2014/main" id="{C292EBA2-A422-054D-8B73-886CE91313A4}"/>
                  </a:ext>
                </a:extLst>
              </p:cNvPr>
              <p:cNvSpPr txBox="1"/>
              <p:nvPr/>
            </p:nvSpPr>
            <p:spPr>
              <a:xfrm>
                <a:off x="7921547" y="3474813"/>
                <a:ext cx="23913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</p:grpSp>
        <p:grpSp>
          <p:nvGrpSpPr>
            <p:cNvPr id="1958" name="Group 1957">
              <a:extLst>
                <a:ext uri="{FF2B5EF4-FFF2-40B4-BE49-F238E27FC236}">
                  <a16:creationId xmlns:a16="http://schemas.microsoft.com/office/drawing/2014/main" id="{BA7E6267-57E2-FD42-A9D5-33DCEA385FEB}"/>
                </a:ext>
              </a:extLst>
            </p:cNvPr>
            <p:cNvGrpSpPr/>
            <p:nvPr/>
          </p:nvGrpSpPr>
          <p:grpSpPr>
            <a:xfrm>
              <a:off x="6186648" y="6816968"/>
              <a:ext cx="817988" cy="1454087"/>
              <a:chOff x="7921547" y="2614605"/>
              <a:chExt cx="817988" cy="1454087"/>
            </a:xfrm>
          </p:grpSpPr>
          <p:sp>
            <p:nvSpPr>
              <p:cNvPr id="1995" name="TextBox 1994">
                <a:extLst>
                  <a:ext uri="{FF2B5EF4-FFF2-40B4-BE49-F238E27FC236}">
                    <a16:creationId xmlns:a16="http://schemas.microsoft.com/office/drawing/2014/main" id="{AE722702-85E0-4140-8A51-90787D42B290}"/>
                  </a:ext>
                </a:extLst>
              </p:cNvPr>
              <p:cNvSpPr txBox="1"/>
              <p:nvPr/>
            </p:nvSpPr>
            <p:spPr>
              <a:xfrm>
                <a:off x="8444511" y="2632496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1996" name="TextBox 1995">
                <a:extLst>
                  <a:ext uri="{FF2B5EF4-FFF2-40B4-BE49-F238E27FC236}">
                    <a16:creationId xmlns:a16="http://schemas.microsoft.com/office/drawing/2014/main" id="{4155B939-CD75-3E42-AFA3-ECCCF57F2794}"/>
                  </a:ext>
                </a:extLst>
              </p:cNvPr>
              <p:cNvSpPr txBox="1"/>
              <p:nvPr/>
            </p:nvSpPr>
            <p:spPr>
              <a:xfrm>
                <a:off x="8265022" y="2614605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997" name="TextBox 1996">
                <a:extLst>
                  <a:ext uri="{FF2B5EF4-FFF2-40B4-BE49-F238E27FC236}">
                    <a16:creationId xmlns:a16="http://schemas.microsoft.com/office/drawing/2014/main" id="{E1B8A9BE-F475-3445-A5AD-BE0B73DBCA94}"/>
                  </a:ext>
                </a:extLst>
              </p:cNvPr>
              <p:cNvSpPr txBox="1"/>
              <p:nvPr/>
            </p:nvSpPr>
            <p:spPr>
              <a:xfrm rot="20542105">
                <a:off x="8153866" y="2669211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998" name="TextBox 1997">
                <a:extLst>
                  <a:ext uri="{FF2B5EF4-FFF2-40B4-BE49-F238E27FC236}">
                    <a16:creationId xmlns:a16="http://schemas.microsoft.com/office/drawing/2014/main" id="{715725FF-A7E3-AD4E-BCAC-B298E5EFE212}"/>
                  </a:ext>
                </a:extLst>
              </p:cNvPr>
              <p:cNvSpPr txBox="1"/>
              <p:nvPr/>
            </p:nvSpPr>
            <p:spPr>
              <a:xfrm rot="20601439">
                <a:off x="8030479" y="2765267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999" name="TextBox 1998">
                <a:extLst>
                  <a:ext uri="{FF2B5EF4-FFF2-40B4-BE49-F238E27FC236}">
                    <a16:creationId xmlns:a16="http://schemas.microsoft.com/office/drawing/2014/main" id="{A32B557F-AA40-984E-8540-9091839D0636}"/>
                  </a:ext>
                </a:extLst>
              </p:cNvPr>
              <p:cNvSpPr txBox="1"/>
              <p:nvPr/>
            </p:nvSpPr>
            <p:spPr>
              <a:xfrm>
                <a:off x="8167668" y="2904800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2000" name="TextBox 1999">
                <a:extLst>
                  <a:ext uri="{FF2B5EF4-FFF2-40B4-BE49-F238E27FC236}">
                    <a16:creationId xmlns:a16="http://schemas.microsoft.com/office/drawing/2014/main" id="{F8B64F9B-0674-3D47-BB80-D832BB59D647}"/>
                  </a:ext>
                </a:extLst>
              </p:cNvPr>
              <p:cNvSpPr txBox="1"/>
              <p:nvPr/>
            </p:nvSpPr>
            <p:spPr>
              <a:xfrm>
                <a:off x="8348585" y="2989405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001" name="TextBox 2000">
                <a:extLst>
                  <a:ext uri="{FF2B5EF4-FFF2-40B4-BE49-F238E27FC236}">
                    <a16:creationId xmlns:a16="http://schemas.microsoft.com/office/drawing/2014/main" id="{43DAF68E-7270-FC4C-B0D3-6F3718DF7EB5}"/>
                  </a:ext>
                </a:extLst>
              </p:cNvPr>
              <p:cNvSpPr txBox="1"/>
              <p:nvPr/>
            </p:nvSpPr>
            <p:spPr>
              <a:xfrm rot="848815">
                <a:off x="8500402" y="3072604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002" name="TextBox 2001">
                <a:extLst>
                  <a:ext uri="{FF2B5EF4-FFF2-40B4-BE49-F238E27FC236}">
                    <a16:creationId xmlns:a16="http://schemas.microsoft.com/office/drawing/2014/main" id="{E9FB3641-14BC-724F-808F-CF4264629C60}"/>
                  </a:ext>
                </a:extLst>
              </p:cNvPr>
              <p:cNvSpPr txBox="1"/>
              <p:nvPr/>
            </p:nvSpPr>
            <p:spPr>
              <a:xfrm>
                <a:off x="8444584" y="3279711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003" name="TextBox 2002">
                <a:extLst>
                  <a:ext uri="{FF2B5EF4-FFF2-40B4-BE49-F238E27FC236}">
                    <a16:creationId xmlns:a16="http://schemas.microsoft.com/office/drawing/2014/main" id="{354ED3B7-92B2-8544-B703-015E6B299E49}"/>
                  </a:ext>
                </a:extLst>
              </p:cNvPr>
              <p:cNvSpPr txBox="1"/>
              <p:nvPr/>
            </p:nvSpPr>
            <p:spPr>
              <a:xfrm rot="830876">
                <a:off x="8458944" y="3487300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004" name="TextBox 2003">
                <a:extLst>
                  <a:ext uri="{FF2B5EF4-FFF2-40B4-BE49-F238E27FC236}">
                    <a16:creationId xmlns:a16="http://schemas.microsoft.com/office/drawing/2014/main" id="{4FD54F40-2AF4-FB40-9040-2B7EB08F6BC7}"/>
                  </a:ext>
                </a:extLst>
              </p:cNvPr>
              <p:cNvSpPr txBox="1"/>
              <p:nvPr/>
            </p:nvSpPr>
            <p:spPr>
              <a:xfrm>
                <a:off x="8265020" y="3501299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005" name="TextBox 2004">
                <a:extLst>
                  <a:ext uri="{FF2B5EF4-FFF2-40B4-BE49-F238E27FC236}">
                    <a16:creationId xmlns:a16="http://schemas.microsoft.com/office/drawing/2014/main" id="{72AEA13B-E0B8-1D49-8EE1-0513A9E45102}"/>
                  </a:ext>
                </a:extLst>
              </p:cNvPr>
              <p:cNvSpPr txBox="1"/>
              <p:nvPr/>
            </p:nvSpPr>
            <p:spPr>
              <a:xfrm>
                <a:off x="8196806" y="3514694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006" name="TextBox 2005">
                <a:extLst>
                  <a:ext uri="{FF2B5EF4-FFF2-40B4-BE49-F238E27FC236}">
                    <a16:creationId xmlns:a16="http://schemas.microsoft.com/office/drawing/2014/main" id="{2BF0A509-EBBE-394E-B732-1B05B4E76477}"/>
                  </a:ext>
                </a:extLst>
              </p:cNvPr>
              <p:cNvSpPr txBox="1"/>
              <p:nvPr/>
            </p:nvSpPr>
            <p:spPr>
              <a:xfrm>
                <a:off x="8056587" y="3500839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007" name="TextBox 2006">
                <a:extLst>
                  <a:ext uri="{FF2B5EF4-FFF2-40B4-BE49-F238E27FC236}">
                    <a16:creationId xmlns:a16="http://schemas.microsoft.com/office/drawing/2014/main" id="{08737C2D-BBDE-0D46-8812-E22BC9F2075D}"/>
                  </a:ext>
                </a:extLst>
              </p:cNvPr>
              <p:cNvSpPr txBox="1"/>
              <p:nvPr/>
            </p:nvSpPr>
            <p:spPr>
              <a:xfrm>
                <a:off x="7921547" y="3474813"/>
                <a:ext cx="23913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</p:grpSp>
        <p:grpSp>
          <p:nvGrpSpPr>
            <p:cNvPr id="1959" name="Group 1958">
              <a:extLst>
                <a:ext uri="{FF2B5EF4-FFF2-40B4-BE49-F238E27FC236}">
                  <a16:creationId xmlns:a16="http://schemas.microsoft.com/office/drawing/2014/main" id="{23776D75-961C-334D-860F-C451586768BF}"/>
                </a:ext>
              </a:extLst>
            </p:cNvPr>
            <p:cNvGrpSpPr/>
            <p:nvPr/>
          </p:nvGrpSpPr>
          <p:grpSpPr>
            <a:xfrm>
              <a:off x="1345763" y="5591759"/>
              <a:ext cx="296228" cy="1728479"/>
              <a:chOff x="7968350" y="2923307"/>
              <a:chExt cx="296228" cy="1728479"/>
            </a:xfrm>
          </p:grpSpPr>
          <p:sp>
            <p:nvSpPr>
              <p:cNvPr id="1989" name="TextBox 1988">
                <a:extLst>
                  <a:ext uri="{FF2B5EF4-FFF2-40B4-BE49-F238E27FC236}">
                    <a16:creationId xmlns:a16="http://schemas.microsoft.com/office/drawing/2014/main" id="{A15384C3-09D1-6A46-8629-C551E0C842EC}"/>
                  </a:ext>
                </a:extLst>
              </p:cNvPr>
              <p:cNvSpPr txBox="1"/>
              <p:nvPr/>
            </p:nvSpPr>
            <p:spPr>
              <a:xfrm>
                <a:off x="8014417" y="2923307"/>
                <a:ext cx="2391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grpSp>
            <p:nvGrpSpPr>
              <p:cNvPr id="1990" name="Group 1989">
                <a:extLst>
                  <a:ext uri="{FF2B5EF4-FFF2-40B4-BE49-F238E27FC236}">
                    <a16:creationId xmlns:a16="http://schemas.microsoft.com/office/drawing/2014/main" id="{97A34411-D6B9-8F4C-9B8A-DC8280C4DFB2}"/>
                  </a:ext>
                </a:extLst>
              </p:cNvPr>
              <p:cNvGrpSpPr/>
              <p:nvPr/>
            </p:nvGrpSpPr>
            <p:grpSpPr>
              <a:xfrm>
                <a:off x="7968350" y="3207209"/>
                <a:ext cx="296228" cy="1444577"/>
                <a:chOff x="8662995" y="3453821"/>
                <a:chExt cx="296228" cy="1444577"/>
              </a:xfrm>
            </p:grpSpPr>
            <p:sp>
              <p:nvSpPr>
                <p:cNvPr id="1991" name="TextBox 1990">
                  <a:extLst>
                    <a:ext uri="{FF2B5EF4-FFF2-40B4-BE49-F238E27FC236}">
                      <a16:creationId xmlns:a16="http://schemas.microsoft.com/office/drawing/2014/main" id="{41F56E2D-ED28-FE42-B33A-4D98DCD4EB8B}"/>
                    </a:ext>
                  </a:extLst>
                </p:cNvPr>
                <p:cNvSpPr txBox="1"/>
                <p:nvPr/>
              </p:nvSpPr>
              <p:spPr>
                <a:xfrm>
                  <a:off x="8662995" y="3453821"/>
                  <a:ext cx="239133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1992" name="TextBox 1991">
                  <a:extLst>
                    <a:ext uri="{FF2B5EF4-FFF2-40B4-BE49-F238E27FC236}">
                      <a16:creationId xmlns:a16="http://schemas.microsoft.com/office/drawing/2014/main" id="{DFC664F2-5798-FC4E-AB37-C5E82F4F6BD9}"/>
                    </a:ext>
                  </a:extLst>
                </p:cNvPr>
                <p:cNvSpPr txBox="1"/>
                <p:nvPr/>
              </p:nvSpPr>
              <p:spPr>
                <a:xfrm>
                  <a:off x="8720090" y="3772524"/>
                  <a:ext cx="239133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993" name="TextBox 1992">
                  <a:extLst>
                    <a:ext uri="{FF2B5EF4-FFF2-40B4-BE49-F238E27FC236}">
                      <a16:creationId xmlns:a16="http://schemas.microsoft.com/office/drawing/2014/main" id="{4155BD4B-7721-6043-BFB3-E660069206FA}"/>
                    </a:ext>
                  </a:extLst>
                </p:cNvPr>
                <p:cNvSpPr txBox="1"/>
                <p:nvPr/>
              </p:nvSpPr>
              <p:spPr>
                <a:xfrm>
                  <a:off x="8691236" y="4024720"/>
                  <a:ext cx="239133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1994" name="TextBox 1993">
                  <a:extLst>
                    <a:ext uri="{FF2B5EF4-FFF2-40B4-BE49-F238E27FC236}">
                      <a16:creationId xmlns:a16="http://schemas.microsoft.com/office/drawing/2014/main" id="{8C427FEF-ACA6-D744-AA87-47E7B4C8E5F4}"/>
                    </a:ext>
                  </a:extLst>
                </p:cNvPr>
                <p:cNvSpPr txBox="1"/>
                <p:nvPr/>
              </p:nvSpPr>
              <p:spPr>
                <a:xfrm>
                  <a:off x="8667593" y="4267456"/>
                  <a:ext cx="239133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</p:grpSp>
        </p:grpSp>
        <p:grpSp>
          <p:nvGrpSpPr>
            <p:cNvPr id="1960" name="Group 1959">
              <a:extLst>
                <a:ext uri="{FF2B5EF4-FFF2-40B4-BE49-F238E27FC236}">
                  <a16:creationId xmlns:a16="http://schemas.microsoft.com/office/drawing/2014/main" id="{FE6FCCDA-B294-F742-83D9-26925AABF63F}"/>
                </a:ext>
              </a:extLst>
            </p:cNvPr>
            <p:cNvGrpSpPr/>
            <p:nvPr/>
          </p:nvGrpSpPr>
          <p:grpSpPr>
            <a:xfrm>
              <a:off x="-483741" y="6706077"/>
              <a:ext cx="782183" cy="971099"/>
              <a:chOff x="3461573" y="3748271"/>
              <a:chExt cx="782183" cy="971099"/>
            </a:xfrm>
          </p:grpSpPr>
          <p:sp>
            <p:nvSpPr>
              <p:cNvPr id="1981" name="TextBox 1980">
                <a:extLst>
                  <a:ext uri="{FF2B5EF4-FFF2-40B4-BE49-F238E27FC236}">
                    <a16:creationId xmlns:a16="http://schemas.microsoft.com/office/drawing/2014/main" id="{07F47D9B-B43F-6640-987F-C30EF9C440D4}"/>
                  </a:ext>
                </a:extLst>
              </p:cNvPr>
              <p:cNvSpPr txBox="1"/>
              <p:nvPr/>
            </p:nvSpPr>
            <p:spPr>
              <a:xfrm>
                <a:off x="3461573" y="3978418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1982" name="TextBox 1981">
                <a:extLst>
                  <a:ext uri="{FF2B5EF4-FFF2-40B4-BE49-F238E27FC236}">
                    <a16:creationId xmlns:a16="http://schemas.microsoft.com/office/drawing/2014/main" id="{AD7046B2-BBE2-E646-96C6-73B579A85311}"/>
                  </a:ext>
                </a:extLst>
              </p:cNvPr>
              <p:cNvSpPr txBox="1"/>
              <p:nvPr/>
            </p:nvSpPr>
            <p:spPr>
              <a:xfrm>
                <a:off x="3537395" y="3783322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983" name="TextBox 1982">
                <a:extLst>
                  <a:ext uri="{FF2B5EF4-FFF2-40B4-BE49-F238E27FC236}">
                    <a16:creationId xmlns:a16="http://schemas.microsoft.com/office/drawing/2014/main" id="{B0BB5CF3-2BA6-5347-A41F-29EF89775931}"/>
                  </a:ext>
                </a:extLst>
              </p:cNvPr>
              <p:cNvSpPr txBox="1"/>
              <p:nvPr/>
            </p:nvSpPr>
            <p:spPr>
              <a:xfrm>
                <a:off x="3768591" y="3748271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984" name="TextBox 1983">
                <a:extLst>
                  <a:ext uri="{FF2B5EF4-FFF2-40B4-BE49-F238E27FC236}">
                    <a16:creationId xmlns:a16="http://schemas.microsoft.com/office/drawing/2014/main" id="{A65D362D-6D49-2B4B-A166-2CE4DC3CF2EB}"/>
                  </a:ext>
                </a:extLst>
              </p:cNvPr>
              <p:cNvSpPr txBox="1"/>
              <p:nvPr/>
            </p:nvSpPr>
            <p:spPr>
              <a:xfrm>
                <a:off x="3857908" y="3774561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985" name="TextBox 1984">
                <a:extLst>
                  <a:ext uri="{FF2B5EF4-FFF2-40B4-BE49-F238E27FC236}">
                    <a16:creationId xmlns:a16="http://schemas.microsoft.com/office/drawing/2014/main" id="{B6083F98-D8FC-EA45-9D47-AC0DA10A2825}"/>
                  </a:ext>
                </a:extLst>
              </p:cNvPr>
              <p:cNvSpPr txBox="1"/>
              <p:nvPr/>
            </p:nvSpPr>
            <p:spPr>
              <a:xfrm>
                <a:off x="3973167" y="3925537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1986" name="TextBox 1985">
                <a:extLst>
                  <a:ext uri="{FF2B5EF4-FFF2-40B4-BE49-F238E27FC236}">
                    <a16:creationId xmlns:a16="http://schemas.microsoft.com/office/drawing/2014/main" id="{67F71A6B-608D-2243-B40F-5FFE7E7773B1}"/>
                  </a:ext>
                </a:extLst>
              </p:cNvPr>
              <p:cNvSpPr txBox="1"/>
              <p:nvPr/>
            </p:nvSpPr>
            <p:spPr>
              <a:xfrm>
                <a:off x="3812706" y="4165372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987" name="TextBox 1986">
                <a:extLst>
                  <a:ext uri="{FF2B5EF4-FFF2-40B4-BE49-F238E27FC236}">
                    <a16:creationId xmlns:a16="http://schemas.microsoft.com/office/drawing/2014/main" id="{52D24B8E-2B8D-D044-86D0-D85209C3397A}"/>
                  </a:ext>
                </a:extLst>
              </p:cNvPr>
              <p:cNvSpPr txBox="1"/>
              <p:nvPr/>
            </p:nvSpPr>
            <p:spPr>
              <a:xfrm>
                <a:off x="3604838" y="4153340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988" name="TextBox 1987">
                <a:extLst>
                  <a:ext uri="{FF2B5EF4-FFF2-40B4-BE49-F238E27FC236}">
                    <a16:creationId xmlns:a16="http://schemas.microsoft.com/office/drawing/2014/main" id="{3908D412-CEF6-8F44-8497-0A0C6B08B0B6}"/>
                  </a:ext>
                </a:extLst>
              </p:cNvPr>
              <p:cNvSpPr txBox="1"/>
              <p:nvPr/>
            </p:nvSpPr>
            <p:spPr>
              <a:xfrm>
                <a:off x="3906363" y="4116198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</p:grpSp>
        <p:grpSp>
          <p:nvGrpSpPr>
            <p:cNvPr id="1961" name="Group 1960">
              <a:extLst>
                <a:ext uri="{FF2B5EF4-FFF2-40B4-BE49-F238E27FC236}">
                  <a16:creationId xmlns:a16="http://schemas.microsoft.com/office/drawing/2014/main" id="{862B7BF5-89AD-0445-9AF9-1ABF71A3DB23}"/>
                </a:ext>
              </a:extLst>
            </p:cNvPr>
            <p:cNvGrpSpPr/>
            <p:nvPr/>
          </p:nvGrpSpPr>
          <p:grpSpPr>
            <a:xfrm>
              <a:off x="1948940" y="6130500"/>
              <a:ext cx="919347" cy="1393351"/>
              <a:chOff x="10050487" y="3355101"/>
              <a:chExt cx="919347" cy="1393351"/>
            </a:xfrm>
          </p:grpSpPr>
          <p:grpSp>
            <p:nvGrpSpPr>
              <p:cNvPr id="1962" name="Group 1961">
                <a:extLst>
                  <a:ext uri="{FF2B5EF4-FFF2-40B4-BE49-F238E27FC236}">
                    <a16:creationId xmlns:a16="http://schemas.microsoft.com/office/drawing/2014/main" id="{122C4656-985C-314A-8CB4-C4082583BB7D}"/>
                  </a:ext>
                </a:extLst>
              </p:cNvPr>
              <p:cNvGrpSpPr/>
              <p:nvPr/>
            </p:nvGrpSpPr>
            <p:grpSpPr>
              <a:xfrm>
                <a:off x="10050487" y="3449922"/>
                <a:ext cx="471711" cy="1292351"/>
                <a:chOff x="10050487" y="3449922"/>
                <a:chExt cx="471711" cy="1292351"/>
              </a:xfrm>
            </p:grpSpPr>
            <p:sp>
              <p:nvSpPr>
                <p:cNvPr id="1974" name="TextBox 1973">
                  <a:extLst>
                    <a:ext uri="{FF2B5EF4-FFF2-40B4-BE49-F238E27FC236}">
                      <a16:creationId xmlns:a16="http://schemas.microsoft.com/office/drawing/2014/main" id="{5899322E-1EA5-8E4B-9619-FD150AC204A8}"/>
                    </a:ext>
                  </a:extLst>
                </p:cNvPr>
                <p:cNvSpPr txBox="1"/>
                <p:nvPr/>
              </p:nvSpPr>
              <p:spPr>
                <a:xfrm>
                  <a:off x="10102578" y="3805374"/>
                  <a:ext cx="4086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grpSp>
              <p:nvGrpSpPr>
                <p:cNvPr id="1975" name="Group 1974">
                  <a:extLst>
                    <a:ext uri="{FF2B5EF4-FFF2-40B4-BE49-F238E27FC236}">
                      <a16:creationId xmlns:a16="http://schemas.microsoft.com/office/drawing/2014/main" id="{AB279CB3-2E64-F945-884D-779F8505B8A1}"/>
                    </a:ext>
                  </a:extLst>
                </p:cNvPr>
                <p:cNvGrpSpPr/>
                <p:nvPr/>
              </p:nvGrpSpPr>
              <p:grpSpPr>
                <a:xfrm>
                  <a:off x="10050487" y="3449922"/>
                  <a:ext cx="471711" cy="1292351"/>
                  <a:chOff x="9640605" y="3443736"/>
                  <a:chExt cx="471711" cy="1292351"/>
                </a:xfrm>
              </p:grpSpPr>
              <p:sp>
                <p:nvSpPr>
                  <p:cNvPr id="1976" name="TextBox 1975">
                    <a:extLst>
                      <a:ext uri="{FF2B5EF4-FFF2-40B4-BE49-F238E27FC236}">
                        <a16:creationId xmlns:a16="http://schemas.microsoft.com/office/drawing/2014/main" id="{66C44E00-79C4-5E47-A42A-4389D425CE15}"/>
                      </a:ext>
                    </a:extLst>
                  </p:cNvPr>
                  <p:cNvSpPr txBox="1"/>
                  <p:nvPr/>
                </p:nvSpPr>
                <p:spPr>
                  <a:xfrm>
                    <a:off x="9680506" y="4005991"/>
                    <a:ext cx="40863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s</a:t>
                    </a:r>
                  </a:p>
                </p:txBody>
              </p:sp>
              <p:grpSp>
                <p:nvGrpSpPr>
                  <p:cNvPr id="1977" name="Group 1976">
                    <a:extLst>
                      <a:ext uri="{FF2B5EF4-FFF2-40B4-BE49-F238E27FC236}">
                        <a16:creationId xmlns:a16="http://schemas.microsoft.com/office/drawing/2014/main" id="{BED8C6EA-2A6E-DE49-AC89-9E68FB27D9F0}"/>
                      </a:ext>
                    </a:extLst>
                  </p:cNvPr>
                  <p:cNvGrpSpPr/>
                  <p:nvPr/>
                </p:nvGrpSpPr>
                <p:grpSpPr>
                  <a:xfrm>
                    <a:off x="9640605" y="3443736"/>
                    <a:ext cx="471711" cy="1292351"/>
                    <a:chOff x="9640605" y="3443736"/>
                    <a:chExt cx="471711" cy="1292351"/>
                  </a:xfrm>
                </p:grpSpPr>
                <p:sp>
                  <p:nvSpPr>
                    <p:cNvPr id="1978" name="TextBox 1977">
                      <a:extLst>
                        <a:ext uri="{FF2B5EF4-FFF2-40B4-BE49-F238E27FC236}">
                          <a16:creationId xmlns:a16="http://schemas.microsoft.com/office/drawing/2014/main" id="{948396E3-D0C7-2943-B460-CED9EA1922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03682" y="3443736"/>
                      <a:ext cx="40863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</a:t>
                      </a:r>
                    </a:p>
                  </p:txBody>
                </p:sp>
                <p:sp>
                  <p:nvSpPr>
                    <p:cNvPr id="1979" name="TextBox 1978">
                      <a:extLst>
                        <a:ext uri="{FF2B5EF4-FFF2-40B4-BE49-F238E27FC236}">
                          <a16:creationId xmlns:a16="http://schemas.microsoft.com/office/drawing/2014/main" id="{2A8994BF-089C-7B41-A1E7-D4656BB9D8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40605" y="3544858"/>
                      <a:ext cx="40863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1980" name="TextBox 1979">
                      <a:extLst>
                        <a:ext uri="{FF2B5EF4-FFF2-40B4-BE49-F238E27FC236}">
                          <a16:creationId xmlns:a16="http://schemas.microsoft.com/office/drawing/2014/main" id="{31218CF8-03B8-7249-8ADF-6BF7A6FC16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5428" y="4212867"/>
                      <a:ext cx="40863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</a:t>
                      </a:r>
                    </a:p>
                  </p:txBody>
                </p:sp>
              </p:grpSp>
            </p:grpSp>
          </p:grpSp>
          <p:grpSp>
            <p:nvGrpSpPr>
              <p:cNvPr id="1963" name="Group 1962">
                <a:extLst>
                  <a:ext uri="{FF2B5EF4-FFF2-40B4-BE49-F238E27FC236}">
                    <a16:creationId xmlns:a16="http://schemas.microsoft.com/office/drawing/2014/main" id="{D2AB0E46-7F7A-BA46-8946-CBDE2ABE6B2F}"/>
                  </a:ext>
                </a:extLst>
              </p:cNvPr>
              <p:cNvGrpSpPr/>
              <p:nvPr/>
            </p:nvGrpSpPr>
            <p:grpSpPr>
              <a:xfrm>
                <a:off x="10466366" y="3486508"/>
                <a:ext cx="503468" cy="1261944"/>
                <a:chOff x="10007744" y="3467451"/>
                <a:chExt cx="503468" cy="1261944"/>
              </a:xfrm>
            </p:grpSpPr>
            <p:sp>
              <p:nvSpPr>
                <p:cNvPr id="1967" name="TextBox 1966">
                  <a:extLst>
                    <a:ext uri="{FF2B5EF4-FFF2-40B4-BE49-F238E27FC236}">
                      <a16:creationId xmlns:a16="http://schemas.microsoft.com/office/drawing/2014/main" id="{EF1D3D25-529A-4247-ACF6-5BBA5C7E70B3}"/>
                    </a:ext>
                  </a:extLst>
                </p:cNvPr>
                <p:cNvSpPr txBox="1"/>
                <p:nvPr/>
              </p:nvSpPr>
              <p:spPr>
                <a:xfrm>
                  <a:off x="10102578" y="3805374"/>
                  <a:ext cx="4086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grpSp>
              <p:nvGrpSpPr>
                <p:cNvPr id="1968" name="Group 1967">
                  <a:extLst>
                    <a:ext uri="{FF2B5EF4-FFF2-40B4-BE49-F238E27FC236}">
                      <a16:creationId xmlns:a16="http://schemas.microsoft.com/office/drawing/2014/main" id="{C0A1FCC7-3C28-BC4D-B1BA-12E0BFB8335C}"/>
                    </a:ext>
                  </a:extLst>
                </p:cNvPr>
                <p:cNvGrpSpPr/>
                <p:nvPr/>
              </p:nvGrpSpPr>
              <p:grpSpPr>
                <a:xfrm>
                  <a:off x="10007744" y="3467451"/>
                  <a:ext cx="456883" cy="1261944"/>
                  <a:chOff x="9597862" y="3461265"/>
                  <a:chExt cx="456883" cy="1261944"/>
                </a:xfrm>
              </p:grpSpPr>
              <p:sp>
                <p:nvSpPr>
                  <p:cNvPr id="1969" name="TextBox 1968">
                    <a:extLst>
                      <a:ext uri="{FF2B5EF4-FFF2-40B4-BE49-F238E27FC236}">
                        <a16:creationId xmlns:a16="http://schemas.microsoft.com/office/drawing/2014/main" id="{8EE7E9D2-9FD9-C440-8FDC-B27624839CFF}"/>
                      </a:ext>
                    </a:extLst>
                  </p:cNvPr>
                  <p:cNvSpPr txBox="1"/>
                  <p:nvPr/>
                </p:nvSpPr>
                <p:spPr>
                  <a:xfrm>
                    <a:off x="9635431" y="3999552"/>
                    <a:ext cx="40863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o</a:t>
                    </a:r>
                  </a:p>
                </p:txBody>
              </p:sp>
              <p:grpSp>
                <p:nvGrpSpPr>
                  <p:cNvPr id="1970" name="Group 1969">
                    <a:extLst>
                      <a:ext uri="{FF2B5EF4-FFF2-40B4-BE49-F238E27FC236}">
                        <a16:creationId xmlns:a16="http://schemas.microsoft.com/office/drawing/2014/main" id="{5F5E60E6-96B9-7A46-8D12-767AE7738AD1}"/>
                      </a:ext>
                    </a:extLst>
                  </p:cNvPr>
                  <p:cNvGrpSpPr/>
                  <p:nvPr/>
                </p:nvGrpSpPr>
                <p:grpSpPr>
                  <a:xfrm>
                    <a:off x="9597862" y="3461265"/>
                    <a:ext cx="456883" cy="1261944"/>
                    <a:chOff x="9597862" y="3461265"/>
                    <a:chExt cx="456883" cy="1261944"/>
                  </a:xfrm>
                </p:grpSpPr>
                <p:sp>
                  <p:nvSpPr>
                    <p:cNvPr id="1971" name="TextBox 1970">
                      <a:extLst>
                        <a:ext uri="{FF2B5EF4-FFF2-40B4-BE49-F238E27FC236}">
                          <a16:creationId xmlns:a16="http://schemas.microsoft.com/office/drawing/2014/main" id="{F216998E-182F-C042-89AE-3DC3F54989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97862" y="3461265"/>
                      <a:ext cx="40863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</a:t>
                      </a:r>
                    </a:p>
                  </p:txBody>
                </p:sp>
                <p:sp>
                  <p:nvSpPr>
                    <p:cNvPr id="1972" name="TextBox 1971">
                      <a:extLst>
                        <a:ext uri="{FF2B5EF4-FFF2-40B4-BE49-F238E27FC236}">
                          <a16:creationId xmlns:a16="http://schemas.microsoft.com/office/drawing/2014/main" id="{33EE6A84-33C0-8A4C-B4E8-CDB6336343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40605" y="3544858"/>
                      <a:ext cx="40863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</a:t>
                      </a:r>
                    </a:p>
                  </p:txBody>
                </p:sp>
                <p:sp>
                  <p:nvSpPr>
                    <p:cNvPr id="1973" name="TextBox 1972">
                      <a:extLst>
                        <a:ext uri="{FF2B5EF4-FFF2-40B4-BE49-F238E27FC236}">
                          <a16:creationId xmlns:a16="http://schemas.microsoft.com/office/drawing/2014/main" id="{E687F8ED-FB76-9E44-B7BF-D8080A4EE6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46111" y="4199989"/>
                      <a:ext cx="40863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</a:t>
                      </a:r>
                    </a:p>
                  </p:txBody>
                </p:sp>
              </p:grpSp>
            </p:grpSp>
          </p:grpSp>
          <p:sp>
            <p:nvSpPr>
              <p:cNvPr id="1964" name="TextBox 1963">
                <a:extLst>
                  <a:ext uri="{FF2B5EF4-FFF2-40B4-BE49-F238E27FC236}">
                    <a16:creationId xmlns:a16="http://schemas.microsoft.com/office/drawing/2014/main" id="{565AFAF8-840E-F44E-9EAC-D2F570A18CC9}"/>
                  </a:ext>
                </a:extLst>
              </p:cNvPr>
              <p:cNvSpPr txBox="1"/>
              <p:nvPr/>
            </p:nvSpPr>
            <p:spPr>
              <a:xfrm>
                <a:off x="10213773" y="3355101"/>
                <a:ext cx="408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1965" name="TextBox 1964">
                <a:extLst>
                  <a:ext uri="{FF2B5EF4-FFF2-40B4-BE49-F238E27FC236}">
                    <a16:creationId xmlns:a16="http://schemas.microsoft.com/office/drawing/2014/main" id="{EFB4EDE8-E8FC-4B4F-BD4E-2645A0364683}"/>
                  </a:ext>
                </a:extLst>
              </p:cNvPr>
              <p:cNvSpPr txBox="1"/>
              <p:nvPr/>
            </p:nvSpPr>
            <p:spPr>
              <a:xfrm>
                <a:off x="10352936" y="3368086"/>
                <a:ext cx="408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966" name="TextBox 1965">
                <a:extLst>
                  <a:ext uri="{FF2B5EF4-FFF2-40B4-BE49-F238E27FC236}">
                    <a16:creationId xmlns:a16="http://schemas.microsoft.com/office/drawing/2014/main" id="{CB623F9A-90C2-4142-BF57-6FA1ECD47157}"/>
                  </a:ext>
                </a:extLst>
              </p:cNvPr>
              <p:cNvSpPr txBox="1"/>
              <p:nvPr/>
            </p:nvSpPr>
            <p:spPr>
              <a:xfrm rot="847481">
                <a:off x="10419226" y="3385724"/>
                <a:ext cx="408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</p:grpSp>
      </p:grpSp>
      <p:grpSp>
        <p:nvGrpSpPr>
          <p:cNvPr id="2099" name="Group 2098">
            <a:extLst>
              <a:ext uri="{FF2B5EF4-FFF2-40B4-BE49-F238E27FC236}">
                <a16:creationId xmlns:a16="http://schemas.microsoft.com/office/drawing/2014/main" id="{7FCBF1F1-D041-A542-B087-3C2945F524C0}"/>
              </a:ext>
            </a:extLst>
          </p:cNvPr>
          <p:cNvGrpSpPr/>
          <p:nvPr/>
        </p:nvGrpSpPr>
        <p:grpSpPr>
          <a:xfrm>
            <a:off x="3755467" y="3592213"/>
            <a:ext cx="7488377" cy="3265787"/>
            <a:chOff x="-483741" y="5452040"/>
            <a:chExt cx="7488377" cy="3265787"/>
          </a:xfrm>
        </p:grpSpPr>
        <p:grpSp>
          <p:nvGrpSpPr>
            <p:cNvPr id="2100" name="Group 2099">
              <a:extLst>
                <a:ext uri="{FF2B5EF4-FFF2-40B4-BE49-F238E27FC236}">
                  <a16:creationId xmlns:a16="http://schemas.microsoft.com/office/drawing/2014/main" id="{5EE1C238-B617-3345-A974-014B38075772}"/>
                </a:ext>
              </a:extLst>
            </p:cNvPr>
            <p:cNvGrpSpPr/>
            <p:nvPr/>
          </p:nvGrpSpPr>
          <p:grpSpPr>
            <a:xfrm>
              <a:off x="311440" y="6841702"/>
              <a:ext cx="918199" cy="1497303"/>
              <a:chOff x="2860110" y="830938"/>
              <a:chExt cx="918199" cy="1497303"/>
            </a:xfrm>
          </p:grpSpPr>
          <p:sp>
            <p:nvSpPr>
              <p:cNvPr id="2238" name="TextBox 2237">
                <a:extLst>
                  <a:ext uri="{FF2B5EF4-FFF2-40B4-BE49-F238E27FC236}">
                    <a16:creationId xmlns:a16="http://schemas.microsoft.com/office/drawing/2014/main" id="{3FD6F1CA-78CD-1B47-B94F-7C28F5D179B7}"/>
                  </a:ext>
                </a:extLst>
              </p:cNvPr>
              <p:cNvSpPr txBox="1"/>
              <p:nvPr/>
            </p:nvSpPr>
            <p:spPr>
              <a:xfrm>
                <a:off x="2923994" y="1048968"/>
                <a:ext cx="272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grpSp>
            <p:nvGrpSpPr>
              <p:cNvPr id="2239" name="Group 2238">
                <a:extLst>
                  <a:ext uri="{FF2B5EF4-FFF2-40B4-BE49-F238E27FC236}">
                    <a16:creationId xmlns:a16="http://schemas.microsoft.com/office/drawing/2014/main" id="{445959F0-9543-BB4F-A5EE-A7FDFDD6B5B2}"/>
                  </a:ext>
                </a:extLst>
              </p:cNvPr>
              <p:cNvGrpSpPr/>
              <p:nvPr/>
            </p:nvGrpSpPr>
            <p:grpSpPr>
              <a:xfrm>
                <a:off x="2860110" y="830938"/>
                <a:ext cx="918199" cy="1497303"/>
                <a:chOff x="2668470" y="894438"/>
                <a:chExt cx="918199" cy="1497303"/>
              </a:xfrm>
            </p:grpSpPr>
            <p:sp>
              <p:nvSpPr>
                <p:cNvPr id="2240" name="TextBox 2239">
                  <a:extLst>
                    <a:ext uri="{FF2B5EF4-FFF2-40B4-BE49-F238E27FC236}">
                      <a16:creationId xmlns:a16="http://schemas.microsoft.com/office/drawing/2014/main" id="{82316019-05A3-F24A-9DAF-CC8F389DF1B4}"/>
                    </a:ext>
                  </a:extLst>
                </p:cNvPr>
                <p:cNvSpPr txBox="1"/>
                <p:nvPr/>
              </p:nvSpPr>
              <p:spPr>
                <a:xfrm>
                  <a:off x="2829773" y="913934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241" name="TextBox 2240">
                  <a:extLst>
                    <a:ext uri="{FF2B5EF4-FFF2-40B4-BE49-F238E27FC236}">
                      <a16:creationId xmlns:a16="http://schemas.microsoft.com/office/drawing/2014/main" id="{07F54AFF-1B64-A14E-91E3-5B225408BED5}"/>
                    </a:ext>
                  </a:extLst>
                </p:cNvPr>
                <p:cNvSpPr txBox="1"/>
                <p:nvPr/>
              </p:nvSpPr>
              <p:spPr>
                <a:xfrm>
                  <a:off x="3070044" y="896691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242" name="TextBox 2241">
                  <a:extLst>
                    <a:ext uri="{FF2B5EF4-FFF2-40B4-BE49-F238E27FC236}">
                      <a16:creationId xmlns:a16="http://schemas.microsoft.com/office/drawing/2014/main" id="{D73DB7C6-BA6F-CE41-997B-BE57E5E24D5C}"/>
                    </a:ext>
                  </a:extLst>
                </p:cNvPr>
                <p:cNvSpPr txBox="1"/>
                <p:nvPr/>
              </p:nvSpPr>
              <p:spPr>
                <a:xfrm>
                  <a:off x="3173230" y="894438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243" name="TextBox 2242">
                  <a:extLst>
                    <a:ext uri="{FF2B5EF4-FFF2-40B4-BE49-F238E27FC236}">
                      <a16:creationId xmlns:a16="http://schemas.microsoft.com/office/drawing/2014/main" id="{A4277D08-764E-144C-9B47-8CC422037BE0}"/>
                    </a:ext>
                  </a:extLst>
                </p:cNvPr>
                <p:cNvSpPr txBox="1"/>
                <p:nvPr/>
              </p:nvSpPr>
              <p:spPr>
                <a:xfrm>
                  <a:off x="3314471" y="940720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  <p:sp>
              <p:nvSpPr>
                <p:cNvPr id="2244" name="TextBox 2243">
                  <a:extLst>
                    <a:ext uri="{FF2B5EF4-FFF2-40B4-BE49-F238E27FC236}">
                      <a16:creationId xmlns:a16="http://schemas.microsoft.com/office/drawing/2014/main" id="{194BD257-3944-E546-A603-8D528D23AB41}"/>
                    </a:ext>
                  </a:extLst>
                </p:cNvPr>
                <p:cNvSpPr txBox="1"/>
                <p:nvPr/>
              </p:nvSpPr>
              <p:spPr>
                <a:xfrm>
                  <a:off x="2668470" y="1274437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245" name="TextBox 2244">
                  <a:extLst>
                    <a:ext uri="{FF2B5EF4-FFF2-40B4-BE49-F238E27FC236}">
                      <a16:creationId xmlns:a16="http://schemas.microsoft.com/office/drawing/2014/main" id="{226FC659-2FDA-0148-B605-691CC4962403}"/>
                    </a:ext>
                  </a:extLst>
                </p:cNvPr>
                <p:cNvSpPr txBox="1"/>
                <p:nvPr/>
              </p:nvSpPr>
              <p:spPr>
                <a:xfrm>
                  <a:off x="2725491" y="1514568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246" name="TextBox 2245">
                  <a:extLst>
                    <a:ext uri="{FF2B5EF4-FFF2-40B4-BE49-F238E27FC236}">
                      <a16:creationId xmlns:a16="http://schemas.microsoft.com/office/drawing/2014/main" id="{E06CDA25-956B-C842-87D1-0D301A242899}"/>
                    </a:ext>
                  </a:extLst>
                </p:cNvPr>
                <p:cNvSpPr txBox="1"/>
                <p:nvPr/>
              </p:nvSpPr>
              <p:spPr>
                <a:xfrm>
                  <a:off x="2695283" y="1717673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247" name="TextBox 2246">
                  <a:extLst>
                    <a:ext uri="{FF2B5EF4-FFF2-40B4-BE49-F238E27FC236}">
                      <a16:creationId xmlns:a16="http://schemas.microsoft.com/office/drawing/2014/main" id="{36A8903E-8369-5142-8A84-568953D3026D}"/>
                    </a:ext>
                  </a:extLst>
                </p:cNvPr>
                <p:cNvSpPr txBox="1"/>
                <p:nvPr/>
              </p:nvSpPr>
              <p:spPr>
                <a:xfrm>
                  <a:off x="2695283" y="1930076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</p:grpSp>
        </p:grpSp>
        <p:grpSp>
          <p:nvGrpSpPr>
            <p:cNvPr id="2101" name="Group 2100">
              <a:extLst>
                <a:ext uri="{FF2B5EF4-FFF2-40B4-BE49-F238E27FC236}">
                  <a16:creationId xmlns:a16="http://schemas.microsoft.com/office/drawing/2014/main" id="{7B232C92-1AFF-C84E-83DE-1C04F0B41D60}"/>
                </a:ext>
              </a:extLst>
            </p:cNvPr>
            <p:cNvGrpSpPr/>
            <p:nvPr/>
          </p:nvGrpSpPr>
          <p:grpSpPr>
            <a:xfrm>
              <a:off x="2946447" y="5452040"/>
              <a:ext cx="1177477" cy="1963223"/>
              <a:chOff x="-23075" y="2485141"/>
              <a:chExt cx="1177477" cy="1963223"/>
            </a:xfrm>
          </p:grpSpPr>
          <p:grpSp>
            <p:nvGrpSpPr>
              <p:cNvPr id="2216" name="Group 2215">
                <a:extLst>
                  <a:ext uri="{FF2B5EF4-FFF2-40B4-BE49-F238E27FC236}">
                    <a16:creationId xmlns:a16="http://schemas.microsoft.com/office/drawing/2014/main" id="{03869576-55EB-C546-ABAE-85EAD4CA3ACD}"/>
                  </a:ext>
                </a:extLst>
              </p:cNvPr>
              <p:cNvGrpSpPr/>
              <p:nvPr/>
            </p:nvGrpSpPr>
            <p:grpSpPr>
              <a:xfrm>
                <a:off x="-23075" y="2485141"/>
                <a:ext cx="376321" cy="1963223"/>
                <a:chOff x="7102414" y="1825924"/>
                <a:chExt cx="582286" cy="2613046"/>
              </a:xfrm>
            </p:grpSpPr>
            <p:sp>
              <p:nvSpPr>
                <p:cNvPr id="2233" name="TextBox 2232">
                  <a:extLst>
                    <a:ext uri="{FF2B5EF4-FFF2-40B4-BE49-F238E27FC236}">
                      <a16:creationId xmlns:a16="http://schemas.microsoft.com/office/drawing/2014/main" id="{9BDD12B4-052A-E245-B8D2-BB4797EC021D}"/>
                    </a:ext>
                  </a:extLst>
                </p:cNvPr>
                <p:cNvSpPr txBox="1"/>
                <p:nvPr/>
              </p:nvSpPr>
              <p:spPr>
                <a:xfrm>
                  <a:off x="7102414" y="1825924"/>
                  <a:ext cx="465827" cy="942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sp>
              <p:nvSpPr>
                <p:cNvPr id="2234" name="TextBox 2233">
                  <a:extLst>
                    <a:ext uri="{FF2B5EF4-FFF2-40B4-BE49-F238E27FC236}">
                      <a16:creationId xmlns:a16="http://schemas.microsoft.com/office/drawing/2014/main" id="{E1FE422D-6AFB-E24F-B83F-80F2F66B58AD}"/>
                    </a:ext>
                  </a:extLst>
                </p:cNvPr>
                <p:cNvSpPr txBox="1"/>
                <p:nvPr/>
              </p:nvSpPr>
              <p:spPr>
                <a:xfrm>
                  <a:off x="7115836" y="2237119"/>
                  <a:ext cx="465827" cy="942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235" name="TextBox 2234">
                  <a:extLst>
                    <a:ext uri="{FF2B5EF4-FFF2-40B4-BE49-F238E27FC236}">
                      <a16:creationId xmlns:a16="http://schemas.microsoft.com/office/drawing/2014/main" id="{06CBC456-7ADE-8941-AA24-3DDC0534C5BB}"/>
                    </a:ext>
                  </a:extLst>
                </p:cNvPr>
                <p:cNvSpPr txBox="1"/>
                <p:nvPr/>
              </p:nvSpPr>
              <p:spPr>
                <a:xfrm>
                  <a:off x="7218874" y="2735888"/>
                  <a:ext cx="465826" cy="942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236" name="TextBox 2235">
                  <a:extLst>
                    <a:ext uri="{FF2B5EF4-FFF2-40B4-BE49-F238E27FC236}">
                      <a16:creationId xmlns:a16="http://schemas.microsoft.com/office/drawing/2014/main" id="{BF28AEBB-0DA2-1C42-8B38-693E27E6DA40}"/>
                    </a:ext>
                  </a:extLst>
                </p:cNvPr>
                <p:cNvSpPr txBox="1"/>
                <p:nvPr/>
              </p:nvSpPr>
              <p:spPr>
                <a:xfrm>
                  <a:off x="7158968" y="3099427"/>
                  <a:ext cx="465827" cy="942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237" name="TextBox 2236">
                  <a:extLst>
                    <a:ext uri="{FF2B5EF4-FFF2-40B4-BE49-F238E27FC236}">
                      <a16:creationId xmlns:a16="http://schemas.microsoft.com/office/drawing/2014/main" id="{5448632D-8A75-0C40-B020-A81C7A13AF6B}"/>
                    </a:ext>
                  </a:extLst>
                </p:cNvPr>
                <p:cNvSpPr txBox="1"/>
                <p:nvPr/>
              </p:nvSpPr>
              <p:spPr>
                <a:xfrm>
                  <a:off x="7121150" y="3496775"/>
                  <a:ext cx="465826" cy="9421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</p:grpSp>
          <p:sp>
            <p:nvSpPr>
              <p:cNvPr id="2217" name="TextBox 2216">
                <a:extLst>
                  <a:ext uri="{FF2B5EF4-FFF2-40B4-BE49-F238E27FC236}">
                    <a16:creationId xmlns:a16="http://schemas.microsoft.com/office/drawing/2014/main" id="{50C78E4A-F0AA-324C-8D2F-E252B79E3163}"/>
                  </a:ext>
                </a:extLst>
              </p:cNvPr>
              <p:cNvSpPr txBox="1"/>
              <p:nvPr/>
            </p:nvSpPr>
            <p:spPr>
              <a:xfrm>
                <a:off x="205058" y="2508996"/>
                <a:ext cx="301056" cy="55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218" name="TextBox 2217">
                <a:extLst>
                  <a:ext uri="{FF2B5EF4-FFF2-40B4-BE49-F238E27FC236}">
                    <a16:creationId xmlns:a16="http://schemas.microsoft.com/office/drawing/2014/main" id="{9E4B124F-FE7F-8049-84D9-C9FC1C20AB24}"/>
                  </a:ext>
                </a:extLst>
              </p:cNvPr>
              <p:cNvSpPr txBox="1"/>
              <p:nvPr/>
            </p:nvSpPr>
            <p:spPr>
              <a:xfrm>
                <a:off x="400619" y="2531117"/>
                <a:ext cx="301056" cy="55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219" name="TextBox 2218">
                <a:extLst>
                  <a:ext uri="{FF2B5EF4-FFF2-40B4-BE49-F238E27FC236}">
                    <a16:creationId xmlns:a16="http://schemas.microsoft.com/office/drawing/2014/main" id="{411DDD78-73D9-A04B-86F2-71DB72E991A3}"/>
                  </a:ext>
                </a:extLst>
              </p:cNvPr>
              <p:cNvSpPr txBox="1"/>
              <p:nvPr/>
            </p:nvSpPr>
            <p:spPr>
              <a:xfrm>
                <a:off x="491978" y="2497841"/>
                <a:ext cx="301056" cy="55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220" name="TextBox 2219">
                <a:extLst>
                  <a:ext uri="{FF2B5EF4-FFF2-40B4-BE49-F238E27FC236}">
                    <a16:creationId xmlns:a16="http://schemas.microsoft.com/office/drawing/2014/main" id="{984D94B1-130A-024C-B376-9A7C4F63C275}"/>
                  </a:ext>
                </a:extLst>
              </p:cNvPr>
              <p:cNvSpPr txBox="1"/>
              <p:nvPr/>
            </p:nvSpPr>
            <p:spPr>
              <a:xfrm>
                <a:off x="648385" y="2510541"/>
                <a:ext cx="301056" cy="55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grpSp>
            <p:nvGrpSpPr>
              <p:cNvPr id="2221" name="Group 2220">
                <a:extLst>
                  <a:ext uri="{FF2B5EF4-FFF2-40B4-BE49-F238E27FC236}">
                    <a16:creationId xmlns:a16="http://schemas.microsoft.com/office/drawing/2014/main" id="{B1F6A2A2-6033-E240-AC77-57864CB9DDF1}"/>
                  </a:ext>
                </a:extLst>
              </p:cNvPr>
              <p:cNvGrpSpPr/>
              <p:nvPr/>
            </p:nvGrpSpPr>
            <p:grpSpPr>
              <a:xfrm>
                <a:off x="767199" y="2637006"/>
                <a:ext cx="387203" cy="774848"/>
                <a:chOff x="2281570" y="2899702"/>
                <a:chExt cx="387203" cy="1097493"/>
              </a:xfrm>
            </p:grpSpPr>
            <p:sp>
              <p:nvSpPr>
                <p:cNvPr id="2227" name="TextBox 2226">
                  <a:extLst>
                    <a:ext uri="{FF2B5EF4-FFF2-40B4-BE49-F238E27FC236}">
                      <a16:creationId xmlns:a16="http://schemas.microsoft.com/office/drawing/2014/main" id="{FB4145B3-9EB8-B142-95C3-0D1A6D280A2A}"/>
                    </a:ext>
                  </a:extLst>
                </p:cNvPr>
                <p:cNvSpPr txBox="1"/>
                <p:nvPr/>
              </p:nvSpPr>
              <p:spPr>
                <a:xfrm>
                  <a:off x="2372929" y="2899702"/>
                  <a:ext cx="161679" cy="457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grpSp>
              <p:nvGrpSpPr>
                <p:cNvPr id="2228" name="Group 2227">
                  <a:extLst>
                    <a:ext uri="{FF2B5EF4-FFF2-40B4-BE49-F238E27FC236}">
                      <a16:creationId xmlns:a16="http://schemas.microsoft.com/office/drawing/2014/main" id="{A6341DBE-7E83-9946-B988-ACEC569F88FC}"/>
                    </a:ext>
                  </a:extLst>
                </p:cNvPr>
                <p:cNvGrpSpPr/>
                <p:nvPr/>
              </p:nvGrpSpPr>
              <p:grpSpPr>
                <a:xfrm>
                  <a:off x="2281570" y="3062731"/>
                  <a:ext cx="387203" cy="934464"/>
                  <a:chOff x="2024676" y="3001639"/>
                  <a:chExt cx="387203" cy="934464"/>
                </a:xfrm>
              </p:grpSpPr>
              <p:sp>
                <p:nvSpPr>
                  <p:cNvPr id="2229" name="TextBox 2228">
                    <a:extLst>
                      <a:ext uri="{FF2B5EF4-FFF2-40B4-BE49-F238E27FC236}">
                        <a16:creationId xmlns:a16="http://schemas.microsoft.com/office/drawing/2014/main" id="{77DF3863-65BB-6340-B971-7DFDD988F2B4}"/>
                      </a:ext>
                    </a:extLst>
                  </p:cNvPr>
                  <p:cNvSpPr txBox="1"/>
                  <p:nvPr/>
                </p:nvSpPr>
                <p:spPr>
                  <a:xfrm>
                    <a:off x="2109670" y="3001639"/>
                    <a:ext cx="270589" cy="457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o</a:t>
                    </a:r>
                  </a:p>
                </p:txBody>
              </p:sp>
              <p:sp>
                <p:nvSpPr>
                  <p:cNvPr id="2230" name="TextBox 2229">
                    <a:extLst>
                      <a:ext uri="{FF2B5EF4-FFF2-40B4-BE49-F238E27FC236}">
                        <a16:creationId xmlns:a16="http://schemas.microsoft.com/office/drawing/2014/main" id="{64766785-9F4A-8340-B434-DD22E3174BDA}"/>
                      </a:ext>
                    </a:extLst>
                  </p:cNvPr>
                  <p:cNvSpPr txBox="1"/>
                  <p:nvPr/>
                </p:nvSpPr>
                <p:spPr>
                  <a:xfrm>
                    <a:off x="2141290" y="3211177"/>
                    <a:ext cx="270589" cy="457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i</a:t>
                    </a:r>
                  </a:p>
                </p:txBody>
              </p:sp>
              <p:sp>
                <p:nvSpPr>
                  <p:cNvPr id="2231" name="TextBox 2230">
                    <a:extLst>
                      <a:ext uri="{FF2B5EF4-FFF2-40B4-BE49-F238E27FC236}">
                        <a16:creationId xmlns:a16="http://schemas.microsoft.com/office/drawing/2014/main" id="{CF63ECE1-C33E-6947-95F7-26CBD04E5914}"/>
                      </a:ext>
                    </a:extLst>
                  </p:cNvPr>
                  <p:cNvSpPr txBox="1"/>
                  <p:nvPr/>
                </p:nvSpPr>
                <p:spPr>
                  <a:xfrm>
                    <a:off x="2126749" y="3393883"/>
                    <a:ext cx="270589" cy="457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s</a:t>
                    </a:r>
                  </a:p>
                </p:txBody>
              </p:sp>
              <p:sp>
                <p:nvSpPr>
                  <p:cNvPr id="2232" name="TextBox 2231">
                    <a:extLst>
                      <a:ext uri="{FF2B5EF4-FFF2-40B4-BE49-F238E27FC236}">
                        <a16:creationId xmlns:a16="http://schemas.microsoft.com/office/drawing/2014/main" id="{51837F87-9F35-C148-8867-AEC52B22A0B1}"/>
                      </a:ext>
                    </a:extLst>
                  </p:cNvPr>
                  <p:cNvSpPr txBox="1"/>
                  <p:nvPr/>
                </p:nvSpPr>
                <p:spPr>
                  <a:xfrm>
                    <a:off x="2024676" y="3478373"/>
                    <a:ext cx="270589" cy="457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e</a:t>
                    </a:r>
                  </a:p>
                </p:txBody>
              </p:sp>
            </p:grpSp>
          </p:grpSp>
          <p:grpSp>
            <p:nvGrpSpPr>
              <p:cNvPr id="2222" name="Group 2221">
                <a:extLst>
                  <a:ext uri="{FF2B5EF4-FFF2-40B4-BE49-F238E27FC236}">
                    <a16:creationId xmlns:a16="http://schemas.microsoft.com/office/drawing/2014/main" id="{02C9C0A8-A964-7141-9865-7A884AEF5E95}"/>
                  </a:ext>
                </a:extLst>
              </p:cNvPr>
              <p:cNvGrpSpPr/>
              <p:nvPr/>
            </p:nvGrpSpPr>
            <p:grpSpPr>
              <a:xfrm>
                <a:off x="238931" y="3025901"/>
                <a:ext cx="681561" cy="474938"/>
                <a:chOff x="2103629" y="3277701"/>
                <a:chExt cx="681561" cy="474938"/>
              </a:xfrm>
            </p:grpSpPr>
            <p:sp>
              <p:nvSpPr>
                <p:cNvPr id="2223" name="TextBox 2222">
                  <a:extLst>
                    <a:ext uri="{FF2B5EF4-FFF2-40B4-BE49-F238E27FC236}">
                      <a16:creationId xmlns:a16="http://schemas.microsoft.com/office/drawing/2014/main" id="{F809A2D1-FF87-EC4E-B8F2-7B2286E1EFB0}"/>
                    </a:ext>
                  </a:extLst>
                </p:cNvPr>
                <p:cNvSpPr txBox="1"/>
                <p:nvPr/>
              </p:nvSpPr>
              <p:spPr>
                <a:xfrm>
                  <a:off x="2103629" y="3277701"/>
                  <a:ext cx="301056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sp>
              <p:nvSpPr>
                <p:cNvPr id="2224" name="TextBox 2223">
                  <a:extLst>
                    <a:ext uri="{FF2B5EF4-FFF2-40B4-BE49-F238E27FC236}">
                      <a16:creationId xmlns:a16="http://schemas.microsoft.com/office/drawing/2014/main" id="{6DA54CC3-BB02-8240-827E-7F90AA1E2316}"/>
                    </a:ext>
                  </a:extLst>
                </p:cNvPr>
                <p:cNvSpPr txBox="1"/>
                <p:nvPr/>
              </p:nvSpPr>
              <p:spPr>
                <a:xfrm>
                  <a:off x="2259497" y="3277701"/>
                  <a:ext cx="301056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225" name="TextBox 2224">
                  <a:extLst>
                    <a:ext uri="{FF2B5EF4-FFF2-40B4-BE49-F238E27FC236}">
                      <a16:creationId xmlns:a16="http://schemas.microsoft.com/office/drawing/2014/main" id="{1E051981-2CC8-0E46-A705-23B6DF17FDEE}"/>
                    </a:ext>
                  </a:extLst>
                </p:cNvPr>
                <p:cNvSpPr txBox="1"/>
                <p:nvPr/>
              </p:nvSpPr>
              <p:spPr>
                <a:xfrm>
                  <a:off x="2416384" y="3306363"/>
                  <a:ext cx="301056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226" name="TextBox 2225">
                  <a:extLst>
                    <a:ext uri="{FF2B5EF4-FFF2-40B4-BE49-F238E27FC236}">
                      <a16:creationId xmlns:a16="http://schemas.microsoft.com/office/drawing/2014/main" id="{D52291A9-B102-E04B-85FA-7EA27A139F62}"/>
                    </a:ext>
                  </a:extLst>
                </p:cNvPr>
                <p:cNvSpPr txBox="1"/>
                <p:nvPr/>
              </p:nvSpPr>
              <p:spPr>
                <a:xfrm>
                  <a:off x="2484134" y="3292032"/>
                  <a:ext cx="301056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2102" name="Group 2101">
              <a:extLst>
                <a:ext uri="{FF2B5EF4-FFF2-40B4-BE49-F238E27FC236}">
                  <a16:creationId xmlns:a16="http://schemas.microsoft.com/office/drawing/2014/main" id="{28A6AD85-5943-804B-8CBC-BC1CD076F387}"/>
                </a:ext>
              </a:extLst>
            </p:cNvPr>
            <p:cNvGrpSpPr/>
            <p:nvPr/>
          </p:nvGrpSpPr>
          <p:grpSpPr>
            <a:xfrm>
              <a:off x="1276451" y="7357054"/>
              <a:ext cx="782183" cy="971099"/>
              <a:chOff x="3461573" y="3748271"/>
              <a:chExt cx="782183" cy="971099"/>
            </a:xfrm>
          </p:grpSpPr>
          <p:sp>
            <p:nvSpPr>
              <p:cNvPr id="2208" name="TextBox 2207">
                <a:extLst>
                  <a:ext uri="{FF2B5EF4-FFF2-40B4-BE49-F238E27FC236}">
                    <a16:creationId xmlns:a16="http://schemas.microsoft.com/office/drawing/2014/main" id="{F40464D4-B652-DE48-8345-9160F8329A47}"/>
                  </a:ext>
                </a:extLst>
              </p:cNvPr>
              <p:cNvSpPr txBox="1"/>
              <p:nvPr/>
            </p:nvSpPr>
            <p:spPr>
              <a:xfrm>
                <a:off x="3461573" y="3978418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209" name="TextBox 2208">
                <a:extLst>
                  <a:ext uri="{FF2B5EF4-FFF2-40B4-BE49-F238E27FC236}">
                    <a16:creationId xmlns:a16="http://schemas.microsoft.com/office/drawing/2014/main" id="{01C7309D-6CE3-A34F-A863-38DF935D62A4}"/>
                  </a:ext>
                </a:extLst>
              </p:cNvPr>
              <p:cNvSpPr txBox="1"/>
              <p:nvPr/>
            </p:nvSpPr>
            <p:spPr>
              <a:xfrm>
                <a:off x="3537395" y="3783322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210" name="TextBox 2209">
                <a:extLst>
                  <a:ext uri="{FF2B5EF4-FFF2-40B4-BE49-F238E27FC236}">
                    <a16:creationId xmlns:a16="http://schemas.microsoft.com/office/drawing/2014/main" id="{3163C126-A1DB-954D-B384-422DDD7DCDD7}"/>
                  </a:ext>
                </a:extLst>
              </p:cNvPr>
              <p:cNvSpPr txBox="1"/>
              <p:nvPr/>
            </p:nvSpPr>
            <p:spPr>
              <a:xfrm>
                <a:off x="3768591" y="3748271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211" name="TextBox 2210">
                <a:extLst>
                  <a:ext uri="{FF2B5EF4-FFF2-40B4-BE49-F238E27FC236}">
                    <a16:creationId xmlns:a16="http://schemas.microsoft.com/office/drawing/2014/main" id="{C01C1A70-5407-5D42-ABBA-656AAB717703}"/>
                  </a:ext>
                </a:extLst>
              </p:cNvPr>
              <p:cNvSpPr txBox="1"/>
              <p:nvPr/>
            </p:nvSpPr>
            <p:spPr>
              <a:xfrm>
                <a:off x="3857908" y="3774561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212" name="TextBox 2211">
                <a:extLst>
                  <a:ext uri="{FF2B5EF4-FFF2-40B4-BE49-F238E27FC236}">
                    <a16:creationId xmlns:a16="http://schemas.microsoft.com/office/drawing/2014/main" id="{8EB8B673-FC06-CA45-939B-6D8B0443323F}"/>
                  </a:ext>
                </a:extLst>
              </p:cNvPr>
              <p:cNvSpPr txBox="1"/>
              <p:nvPr/>
            </p:nvSpPr>
            <p:spPr>
              <a:xfrm>
                <a:off x="3973167" y="3925537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2213" name="TextBox 2212">
                <a:extLst>
                  <a:ext uri="{FF2B5EF4-FFF2-40B4-BE49-F238E27FC236}">
                    <a16:creationId xmlns:a16="http://schemas.microsoft.com/office/drawing/2014/main" id="{CF9AC9AB-E4D6-1447-B8DA-91DB38EDFF76}"/>
                  </a:ext>
                </a:extLst>
              </p:cNvPr>
              <p:cNvSpPr txBox="1"/>
              <p:nvPr/>
            </p:nvSpPr>
            <p:spPr>
              <a:xfrm>
                <a:off x="3812706" y="4165372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214" name="TextBox 2213">
                <a:extLst>
                  <a:ext uri="{FF2B5EF4-FFF2-40B4-BE49-F238E27FC236}">
                    <a16:creationId xmlns:a16="http://schemas.microsoft.com/office/drawing/2014/main" id="{40462D83-2CA0-1D4A-BA4B-87B643BF6455}"/>
                  </a:ext>
                </a:extLst>
              </p:cNvPr>
              <p:cNvSpPr txBox="1"/>
              <p:nvPr/>
            </p:nvSpPr>
            <p:spPr>
              <a:xfrm>
                <a:off x="3604838" y="4153340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215" name="TextBox 2214">
                <a:extLst>
                  <a:ext uri="{FF2B5EF4-FFF2-40B4-BE49-F238E27FC236}">
                    <a16:creationId xmlns:a16="http://schemas.microsoft.com/office/drawing/2014/main" id="{1035B0EA-3A06-1049-AE11-8EA973759D0D}"/>
                  </a:ext>
                </a:extLst>
              </p:cNvPr>
              <p:cNvSpPr txBox="1"/>
              <p:nvPr/>
            </p:nvSpPr>
            <p:spPr>
              <a:xfrm>
                <a:off x="3906363" y="4116198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</p:grpSp>
        <p:grpSp>
          <p:nvGrpSpPr>
            <p:cNvPr id="2103" name="Group 2102">
              <a:extLst>
                <a:ext uri="{FF2B5EF4-FFF2-40B4-BE49-F238E27FC236}">
                  <a16:creationId xmlns:a16="http://schemas.microsoft.com/office/drawing/2014/main" id="{75A07E37-CD88-B64C-8B1C-C46D0E0ACDC3}"/>
                </a:ext>
              </a:extLst>
            </p:cNvPr>
            <p:cNvGrpSpPr/>
            <p:nvPr/>
          </p:nvGrpSpPr>
          <p:grpSpPr>
            <a:xfrm>
              <a:off x="2316351" y="7431410"/>
              <a:ext cx="704934" cy="1286417"/>
              <a:chOff x="3803518" y="4006332"/>
              <a:chExt cx="704934" cy="1286417"/>
            </a:xfrm>
          </p:grpSpPr>
          <p:grpSp>
            <p:nvGrpSpPr>
              <p:cNvPr id="2194" name="Group 2193">
                <a:extLst>
                  <a:ext uri="{FF2B5EF4-FFF2-40B4-BE49-F238E27FC236}">
                    <a16:creationId xmlns:a16="http://schemas.microsoft.com/office/drawing/2014/main" id="{324AF3AB-7628-A844-8CF7-99D0AB2771D4}"/>
                  </a:ext>
                </a:extLst>
              </p:cNvPr>
              <p:cNvGrpSpPr/>
              <p:nvPr/>
            </p:nvGrpSpPr>
            <p:grpSpPr>
              <a:xfrm>
                <a:off x="3803518" y="4006332"/>
                <a:ext cx="648450" cy="887921"/>
                <a:chOff x="3461573" y="3748271"/>
                <a:chExt cx="782183" cy="974381"/>
              </a:xfrm>
            </p:grpSpPr>
            <p:sp>
              <p:nvSpPr>
                <p:cNvPr id="2200" name="TextBox 2199">
                  <a:extLst>
                    <a:ext uri="{FF2B5EF4-FFF2-40B4-BE49-F238E27FC236}">
                      <a16:creationId xmlns:a16="http://schemas.microsoft.com/office/drawing/2014/main" id="{4207AADC-98BC-8043-AACA-E80A576A54FB}"/>
                    </a:ext>
                  </a:extLst>
                </p:cNvPr>
                <p:cNvSpPr txBox="1"/>
                <p:nvPr/>
              </p:nvSpPr>
              <p:spPr>
                <a:xfrm>
                  <a:off x="3461573" y="3978418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sp>
              <p:nvSpPr>
                <p:cNvPr id="2201" name="TextBox 2200">
                  <a:extLst>
                    <a:ext uri="{FF2B5EF4-FFF2-40B4-BE49-F238E27FC236}">
                      <a16:creationId xmlns:a16="http://schemas.microsoft.com/office/drawing/2014/main" id="{0448B427-4A9E-9F44-A281-487D540715EC}"/>
                    </a:ext>
                  </a:extLst>
                </p:cNvPr>
                <p:cNvSpPr txBox="1"/>
                <p:nvPr/>
              </p:nvSpPr>
              <p:spPr>
                <a:xfrm>
                  <a:off x="3537395" y="3783322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202" name="TextBox 2201">
                  <a:extLst>
                    <a:ext uri="{FF2B5EF4-FFF2-40B4-BE49-F238E27FC236}">
                      <a16:creationId xmlns:a16="http://schemas.microsoft.com/office/drawing/2014/main" id="{A2201D82-F5E0-2041-95BC-EA507DEE5E20}"/>
                    </a:ext>
                  </a:extLst>
                </p:cNvPr>
                <p:cNvSpPr txBox="1"/>
                <p:nvPr/>
              </p:nvSpPr>
              <p:spPr>
                <a:xfrm>
                  <a:off x="3768591" y="3748271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203" name="TextBox 2202">
                  <a:extLst>
                    <a:ext uri="{FF2B5EF4-FFF2-40B4-BE49-F238E27FC236}">
                      <a16:creationId xmlns:a16="http://schemas.microsoft.com/office/drawing/2014/main" id="{B2C6DF61-A21E-B748-B986-B3605A9FAB32}"/>
                    </a:ext>
                  </a:extLst>
                </p:cNvPr>
                <p:cNvSpPr txBox="1"/>
                <p:nvPr/>
              </p:nvSpPr>
              <p:spPr>
                <a:xfrm>
                  <a:off x="3857908" y="3774561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204" name="TextBox 2203">
                  <a:extLst>
                    <a:ext uri="{FF2B5EF4-FFF2-40B4-BE49-F238E27FC236}">
                      <a16:creationId xmlns:a16="http://schemas.microsoft.com/office/drawing/2014/main" id="{27E49EBD-E666-4241-BE5C-0EB8B321CE8C}"/>
                    </a:ext>
                  </a:extLst>
                </p:cNvPr>
                <p:cNvSpPr txBox="1"/>
                <p:nvPr/>
              </p:nvSpPr>
              <p:spPr>
                <a:xfrm>
                  <a:off x="3973167" y="3925537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  <p:sp>
              <p:nvSpPr>
                <p:cNvPr id="2205" name="TextBox 2204">
                  <a:extLst>
                    <a:ext uri="{FF2B5EF4-FFF2-40B4-BE49-F238E27FC236}">
                      <a16:creationId xmlns:a16="http://schemas.microsoft.com/office/drawing/2014/main" id="{B211F91D-580A-FE46-A690-CE33CE66AE73}"/>
                    </a:ext>
                  </a:extLst>
                </p:cNvPr>
                <p:cNvSpPr txBox="1"/>
                <p:nvPr/>
              </p:nvSpPr>
              <p:spPr>
                <a:xfrm>
                  <a:off x="3812706" y="4165372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206" name="TextBox 2205">
                  <a:extLst>
                    <a:ext uri="{FF2B5EF4-FFF2-40B4-BE49-F238E27FC236}">
                      <a16:creationId xmlns:a16="http://schemas.microsoft.com/office/drawing/2014/main" id="{F2FD0994-5965-3540-B75C-BCCDD32D395A}"/>
                    </a:ext>
                  </a:extLst>
                </p:cNvPr>
                <p:cNvSpPr txBox="1"/>
                <p:nvPr/>
              </p:nvSpPr>
              <p:spPr>
                <a:xfrm>
                  <a:off x="3604838" y="4153340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207" name="TextBox 2206">
                  <a:extLst>
                    <a:ext uri="{FF2B5EF4-FFF2-40B4-BE49-F238E27FC236}">
                      <a16:creationId xmlns:a16="http://schemas.microsoft.com/office/drawing/2014/main" id="{EE7F2829-647B-7845-BB3D-503A804E81C6}"/>
                    </a:ext>
                  </a:extLst>
                </p:cNvPr>
                <p:cNvSpPr txBox="1"/>
                <p:nvPr/>
              </p:nvSpPr>
              <p:spPr>
                <a:xfrm>
                  <a:off x="3919711" y="4122872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</p:grpSp>
          <p:sp>
            <p:nvSpPr>
              <p:cNvPr id="2195" name="TextBox 2194">
                <a:extLst>
                  <a:ext uri="{FF2B5EF4-FFF2-40B4-BE49-F238E27FC236}">
                    <a16:creationId xmlns:a16="http://schemas.microsoft.com/office/drawing/2014/main" id="{A79F379B-A773-1147-8107-699789302BDC}"/>
                  </a:ext>
                </a:extLst>
              </p:cNvPr>
              <p:cNvSpPr txBox="1"/>
              <p:nvPr/>
            </p:nvSpPr>
            <p:spPr>
              <a:xfrm>
                <a:off x="4235397" y="4496634"/>
                <a:ext cx="270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196" name="TextBox 2195">
                <a:extLst>
                  <a:ext uri="{FF2B5EF4-FFF2-40B4-BE49-F238E27FC236}">
                    <a16:creationId xmlns:a16="http://schemas.microsoft.com/office/drawing/2014/main" id="{D7B330AF-AE01-3341-9593-E36994E02D2E}"/>
                  </a:ext>
                </a:extLst>
              </p:cNvPr>
              <p:cNvSpPr txBox="1"/>
              <p:nvPr/>
            </p:nvSpPr>
            <p:spPr>
              <a:xfrm>
                <a:off x="4237863" y="4660520"/>
                <a:ext cx="270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197" name="TextBox 2196">
                <a:extLst>
                  <a:ext uri="{FF2B5EF4-FFF2-40B4-BE49-F238E27FC236}">
                    <a16:creationId xmlns:a16="http://schemas.microsoft.com/office/drawing/2014/main" id="{CE9FD91C-35D6-1C48-94F8-0C9EE0110DE7}"/>
                  </a:ext>
                </a:extLst>
              </p:cNvPr>
              <p:cNvSpPr txBox="1"/>
              <p:nvPr/>
            </p:nvSpPr>
            <p:spPr>
              <a:xfrm rot="1092309">
                <a:off x="4201540" y="4815695"/>
                <a:ext cx="27058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198" name="TextBox 2197">
                <a:extLst>
                  <a:ext uri="{FF2B5EF4-FFF2-40B4-BE49-F238E27FC236}">
                    <a16:creationId xmlns:a16="http://schemas.microsoft.com/office/drawing/2014/main" id="{D21FFBD3-71A1-1841-9BF6-4D2727A8386A}"/>
                  </a:ext>
                </a:extLst>
              </p:cNvPr>
              <p:cNvSpPr txBox="1"/>
              <p:nvPr/>
            </p:nvSpPr>
            <p:spPr>
              <a:xfrm>
                <a:off x="4058333" y="4766399"/>
                <a:ext cx="27058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199" name="TextBox 2198">
                <a:extLst>
                  <a:ext uri="{FF2B5EF4-FFF2-40B4-BE49-F238E27FC236}">
                    <a16:creationId xmlns:a16="http://schemas.microsoft.com/office/drawing/2014/main" id="{0F7A2D1C-DC84-304C-9613-B7158E219805}"/>
                  </a:ext>
                </a:extLst>
              </p:cNvPr>
              <p:cNvSpPr txBox="1"/>
              <p:nvPr/>
            </p:nvSpPr>
            <p:spPr>
              <a:xfrm>
                <a:off x="3879891" y="4775098"/>
                <a:ext cx="27058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</p:grpSp>
        <p:grpSp>
          <p:nvGrpSpPr>
            <p:cNvPr id="2104" name="Group 2103">
              <a:extLst>
                <a:ext uri="{FF2B5EF4-FFF2-40B4-BE49-F238E27FC236}">
                  <a16:creationId xmlns:a16="http://schemas.microsoft.com/office/drawing/2014/main" id="{AD5446AB-35A5-5B4A-B0F5-F3E918D948D4}"/>
                </a:ext>
              </a:extLst>
            </p:cNvPr>
            <p:cNvGrpSpPr/>
            <p:nvPr/>
          </p:nvGrpSpPr>
          <p:grpSpPr>
            <a:xfrm>
              <a:off x="3224935" y="6834707"/>
              <a:ext cx="918199" cy="1497303"/>
              <a:chOff x="2860110" y="830938"/>
              <a:chExt cx="918199" cy="1497303"/>
            </a:xfrm>
          </p:grpSpPr>
          <p:sp>
            <p:nvSpPr>
              <p:cNvPr id="2184" name="TextBox 2183">
                <a:extLst>
                  <a:ext uri="{FF2B5EF4-FFF2-40B4-BE49-F238E27FC236}">
                    <a16:creationId xmlns:a16="http://schemas.microsoft.com/office/drawing/2014/main" id="{0F559497-6A90-2E48-AE43-399A19D852BA}"/>
                  </a:ext>
                </a:extLst>
              </p:cNvPr>
              <p:cNvSpPr txBox="1"/>
              <p:nvPr/>
            </p:nvSpPr>
            <p:spPr>
              <a:xfrm>
                <a:off x="2923994" y="1048968"/>
                <a:ext cx="272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grpSp>
            <p:nvGrpSpPr>
              <p:cNvPr id="2185" name="Group 2184">
                <a:extLst>
                  <a:ext uri="{FF2B5EF4-FFF2-40B4-BE49-F238E27FC236}">
                    <a16:creationId xmlns:a16="http://schemas.microsoft.com/office/drawing/2014/main" id="{64415EC3-2982-6546-A52E-CC5722CB86C2}"/>
                  </a:ext>
                </a:extLst>
              </p:cNvPr>
              <p:cNvGrpSpPr/>
              <p:nvPr/>
            </p:nvGrpSpPr>
            <p:grpSpPr>
              <a:xfrm>
                <a:off x="2860110" y="830938"/>
                <a:ext cx="918199" cy="1497303"/>
                <a:chOff x="2668470" y="894438"/>
                <a:chExt cx="918199" cy="1497303"/>
              </a:xfrm>
            </p:grpSpPr>
            <p:sp>
              <p:nvSpPr>
                <p:cNvPr id="2186" name="TextBox 2185">
                  <a:extLst>
                    <a:ext uri="{FF2B5EF4-FFF2-40B4-BE49-F238E27FC236}">
                      <a16:creationId xmlns:a16="http://schemas.microsoft.com/office/drawing/2014/main" id="{47270653-D058-6B49-A736-82B6CBC4BFCC}"/>
                    </a:ext>
                  </a:extLst>
                </p:cNvPr>
                <p:cNvSpPr txBox="1"/>
                <p:nvPr/>
              </p:nvSpPr>
              <p:spPr>
                <a:xfrm>
                  <a:off x="2829773" y="913934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187" name="TextBox 2186">
                  <a:extLst>
                    <a:ext uri="{FF2B5EF4-FFF2-40B4-BE49-F238E27FC236}">
                      <a16:creationId xmlns:a16="http://schemas.microsoft.com/office/drawing/2014/main" id="{78C9A18B-62DA-5749-9D3E-6EA12396B396}"/>
                    </a:ext>
                  </a:extLst>
                </p:cNvPr>
                <p:cNvSpPr txBox="1"/>
                <p:nvPr/>
              </p:nvSpPr>
              <p:spPr>
                <a:xfrm>
                  <a:off x="3070044" y="896691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188" name="TextBox 2187">
                  <a:extLst>
                    <a:ext uri="{FF2B5EF4-FFF2-40B4-BE49-F238E27FC236}">
                      <a16:creationId xmlns:a16="http://schemas.microsoft.com/office/drawing/2014/main" id="{112B045B-4D4A-A74F-8D47-175BF2D5B882}"/>
                    </a:ext>
                  </a:extLst>
                </p:cNvPr>
                <p:cNvSpPr txBox="1"/>
                <p:nvPr/>
              </p:nvSpPr>
              <p:spPr>
                <a:xfrm>
                  <a:off x="3173230" y="894438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189" name="TextBox 2188">
                  <a:extLst>
                    <a:ext uri="{FF2B5EF4-FFF2-40B4-BE49-F238E27FC236}">
                      <a16:creationId xmlns:a16="http://schemas.microsoft.com/office/drawing/2014/main" id="{4A943583-6D02-3441-9677-1838DFDB3443}"/>
                    </a:ext>
                  </a:extLst>
                </p:cNvPr>
                <p:cNvSpPr txBox="1"/>
                <p:nvPr/>
              </p:nvSpPr>
              <p:spPr>
                <a:xfrm>
                  <a:off x="3314471" y="940720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  <p:sp>
              <p:nvSpPr>
                <p:cNvPr id="2190" name="TextBox 2189">
                  <a:extLst>
                    <a:ext uri="{FF2B5EF4-FFF2-40B4-BE49-F238E27FC236}">
                      <a16:creationId xmlns:a16="http://schemas.microsoft.com/office/drawing/2014/main" id="{3F5FB8BA-057F-6946-B1BA-5A0839DC0D18}"/>
                    </a:ext>
                  </a:extLst>
                </p:cNvPr>
                <p:cNvSpPr txBox="1"/>
                <p:nvPr/>
              </p:nvSpPr>
              <p:spPr>
                <a:xfrm>
                  <a:off x="2668470" y="1274437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191" name="TextBox 2190">
                  <a:extLst>
                    <a:ext uri="{FF2B5EF4-FFF2-40B4-BE49-F238E27FC236}">
                      <a16:creationId xmlns:a16="http://schemas.microsoft.com/office/drawing/2014/main" id="{EF2B3FCF-A67F-3644-B7BB-233F2B9D98BD}"/>
                    </a:ext>
                  </a:extLst>
                </p:cNvPr>
                <p:cNvSpPr txBox="1"/>
                <p:nvPr/>
              </p:nvSpPr>
              <p:spPr>
                <a:xfrm>
                  <a:off x="2725491" y="1514568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192" name="TextBox 2191">
                  <a:extLst>
                    <a:ext uri="{FF2B5EF4-FFF2-40B4-BE49-F238E27FC236}">
                      <a16:creationId xmlns:a16="http://schemas.microsoft.com/office/drawing/2014/main" id="{46E018AA-570E-1B4E-B67B-ADB64DCCBF60}"/>
                    </a:ext>
                  </a:extLst>
                </p:cNvPr>
                <p:cNvSpPr txBox="1"/>
                <p:nvPr/>
              </p:nvSpPr>
              <p:spPr>
                <a:xfrm>
                  <a:off x="2695283" y="1717673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193" name="TextBox 2192">
                  <a:extLst>
                    <a:ext uri="{FF2B5EF4-FFF2-40B4-BE49-F238E27FC236}">
                      <a16:creationId xmlns:a16="http://schemas.microsoft.com/office/drawing/2014/main" id="{D1D7586F-33DF-4A4B-8130-97A036662EDA}"/>
                    </a:ext>
                  </a:extLst>
                </p:cNvPr>
                <p:cNvSpPr txBox="1"/>
                <p:nvPr/>
              </p:nvSpPr>
              <p:spPr>
                <a:xfrm>
                  <a:off x="2695283" y="1930076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</p:grpSp>
        </p:grpSp>
        <p:grpSp>
          <p:nvGrpSpPr>
            <p:cNvPr id="2105" name="Group 2104">
              <a:extLst>
                <a:ext uri="{FF2B5EF4-FFF2-40B4-BE49-F238E27FC236}">
                  <a16:creationId xmlns:a16="http://schemas.microsoft.com/office/drawing/2014/main" id="{42604C17-9F5D-DF4B-A454-E7CE5AEB9467}"/>
                </a:ext>
              </a:extLst>
            </p:cNvPr>
            <p:cNvGrpSpPr/>
            <p:nvPr/>
          </p:nvGrpSpPr>
          <p:grpSpPr>
            <a:xfrm>
              <a:off x="4256695" y="6949232"/>
              <a:ext cx="862433" cy="1321823"/>
              <a:chOff x="5826975" y="3433735"/>
              <a:chExt cx="862433" cy="1321823"/>
            </a:xfrm>
          </p:grpSpPr>
          <p:grpSp>
            <p:nvGrpSpPr>
              <p:cNvPr id="2170" name="Group 2169">
                <a:extLst>
                  <a:ext uri="{FF2B5EF4-FFF2-40B4-BE49-F238E27FC236}">
                    <a16:creationId xmlns:a16="http://schemas.microsoft.com/office/drawing/2014/main" id="{56112766-2760-534B-8654-246126F709F3}"/>
                  </a:ext>
                </a:extLst>
              </p:cNvPr>
              <p:cNvGrpSpPr/>
              <p:nvPr/>
            </p:nvGrpSpPr>
            <p:grpSpPr>
              <a:xfrm>
                <a:off x="5834939" y="3433735"/>
                <a:ext cx="604427" cy="876784"/>
                <a:chOff x="3461573" y="3748271"/>
                <a:chExt cx="782183" cy="991205"/>
              </a:xfrm>
            </p:grpSpPr>
            <p:sp>
              <p:nvSpPr>
                <p:cNvPr id="2176" name="TextBox 2175">
                  <a:extLst>
                    <a:ext uri="{FF2B5EF4-FFF2-40B4-BE49-F238E27FC236}">
                      <a16:creationId xmlns:a16="http://schemas.microsoft.com/office/drawing/2014/main" id="{E2FCF619-7B5C-924A-BA62-25B76F6FB91D}"/>
                    </a:ext>
                  </a:extLst>
                </p:cNvPr>
                <p:cNvSpPr txBox="1"/>
                <p:nvPr/>
              </p:nvSpPr>
              <p:spPr>
                <a:xfrm>
                  <a:off x="3461573" y="3978418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sp>
              <p:nvSpPr>
                <p:cNvPr id="2177" name="TextBox 2176">
                  <a:extLst>
                    <a:ext uri="{FF2B5EF4-FFF2-40B4-BE49-F238E27FC236}">
                      <a16:creationId xmlns:a16="http://schemas.microsoft.com/office/drawing/2014/main" id="{AF0B4718-8670-B747-BA23-44ECC9F60575}"/>
                    </a:ext>
                  </a:extLst>
                </p:cNvPr>
                <p:cNvSpPr txBox="1"/>
                <p:nvPr/>
              </p:nvSpPr>
              <p:spPr>
                <a:xfrm>
                  <a:off x="3537395" y="3783322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178" name="TextBox 2177">
                  <a:extLst>
                    <a:ext uri="{FF2B5EF4-FFF2-40B4-BE49-F238E27FC236}">
                      <a16:creationId xmlns:a16="http://schemas.microsoft.com/office/drawing/2014/main" id="{5809FE2E-D738-B941-93EC-5781CCE282F7}"/>
                    </a:ext>
                  </a:extLst>
                </p:cNvPr>
                <p:cNvSpPr txBox="1"/>
                <p:nvPr/>
              </p:nvSpPr>
              <p:spPr>
                <a:xfrm>
                  <a:off x="3768591" y="3748271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179" name="TextBox 2178">
                  <a:extLst>
                    <a:ext uri="{FF2B5EF4-FFF2-40B4-BE49-F238E27FC236}">
                      <a16:creationId xmlns:a16="http://schemas.microsoft.com/office/drawing/2014/main" id="{D54A820C-EAA1-374B-ABB5-A56EC3FA8F7C}"/>
                    </a:ext>
                  </a:extLst>
                </p:cNvPr>
                <p:cNvSpPr txBox="1"/>
                <p:nvPr/>
              </p:nvSpPr>
              <p:spPr>
                <a:xfrm>
                  <a:off x="3857908" y="3774561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180" name="TextBox 2179">
                  <a:extLst>
                    <a:ext uri="{FF2B5EF4-FFF2-40B4-BE49-F238E27FC236}">
                      <a16:creationId xmlns:a16="http://schemas.microsoft.com/office/drawing/2014/main" id="{CEA56489-683C-A646-8A5F-9D359B018BBE}"/>
                    </a:ext>
                  </a:extLst>
                </p:cNvPr>
                <p:cNvSpPr txBox="1"/>
                <p:nvPr/>
              </p:nvSpPr>
              <p:spPr>
                <a:xfrm>
                  <a:off x="3973167" y="3925537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  <p:sp>
              <p:nvSpPr>
                <p:cNvPr id="2181" name="TextBox 2180">
                  <a:extLst>
                    <a:ext uri="{FF2B5EF4-FFF2-40B4-BE49-F238E27FC236}">
                      <a16:creationId xmlns:a16="http://schemas.microsoft.com/office/drawing/2014/main" id="{8ECAB077-0378-9447-A8FA-063B6C409C9D}"/>
                    </a:ext>
                  </a:extLst>
                </p:cNvPr>
                <p:cNvSpPr txBox="1"/>
                <p:nvPr/>
              </p:nvSpPr>
              <p:spPr>
                <a:xfrm>
                  <a:off x="3812706" y="4165372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182" name="TextBox 2181">
                  <a:extLst>
                    <a:ext uri="{FF2B5EF4-FFF2-40B4-BE49-F238E27FC236}">
                      <a16:creationId xmlns:a16="http://schemas.microsoft.com/office/drawing/2014/main" id="{3123B23D-62EE-524A-9D8C-807504221A3B}"/>
                    </a:ext>
                  </a:extLst>
                </p:cNvPr>
                <p:cNvSpPr txBox="1"/>
                <p:nvPr/>
              </p:nvSpPr>
              <p:spPr>
                <a:xfrm>
                  <a:off x="3604838" y="4153340"/>
                  <a:ext cx="270589" cy="574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183" name="TextBox 2182">
                  <a:extLst>
                    <a:ext uri="{FF2B5EF4-FFF2-40B4-BE49-F238E27FC236}">
                      <a16:creationId xmlns:a16="http://schemas.microsoft.com/office/drawing/2014/main" id="{552E5135-45D7-524D-B1C7-B3001B6C59F3}"/>
                    </a:ext>
                  </a:extLst>
                </p:cNvPr>
                <p:cNvSpPr txBox="1"/>
                <p:nvPr/>
              </p:nvSpPr>
              <p:spPr>
                <a:xfrm>
                  <a:off x="3906363" y="4116198"/>
                  <a:ext cx="270589" cy="574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</p:grpSp>
          <p:sp>
            <p:nvSpPr>
              <p:cNvPr id="2171" name="TextBox 2170">
                <a:extLst>
                  <a:ext uri="{FF2B5EF4-FFF2-40B4-BE49-F238E27FC236}">
                    <a16:creationId xmlns:a16="http://schemas.microsoft.com/office/drawing/2014/main" id="{E90F6935-BB9A-B04F-B2B3-2381D406C1EF}"/>
                  </a:ext>
                </a:extLst>
              </p:cNvPr>
              <p:cNvSpPr txBox="1"/>
              <p:nvPr/>
            </p:nvSpPr>
            <p:spPr>
              <a:xfrm>
                <a:off x="5826975" y="3921235"/>
                <a:ext cx="2064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  </a:t>
                </a:r>
              </a:p>
            </p:txBody>
          </p:sp>
          <p:sp>
            <p:nvSpPr>
              <p:cNvPr id="2172" name="TextBox 2171">
                <a:extLst>
                  <a:ext uri="{FF2B5EF4-FFF2-40B4-BE49-F238E27FC236}">
                    <a16:creationId xmlns:a16="http://schemas.microsoft.com/office/drawing/2014/main" id="{DF636D84-3BE4-5049-941F-EDB2F518CA3C}"/>
                  </a:ext>
                </a:extLst>
              </p:cNvPr>
              <p:cNvSpPr txBox="1"/>
              <p:nvPr/>
            </p:nvSpPr>
            <p:spPr>
              <a:xfrm>
                <a:off x="5848002" y="4127450"/>
                <a:ext cx="2064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  </a:t>
                </a:r>
              </a:p>
            </p:txBody>
          </p:sp>
          <p:sp>
            <p:nvSpPr>
              <p:cNvPr id="2173" name="TextBox 2172">
                <a:extLst>
                  <a:ext uri="{FF2B5EF4-FFF2-40B4-BE49-F238E27FC236}">
                    <a16:creationId xmlns:a16="http://schemas.microsoft.com/office/drawing/2014/main" id="{C8D9AEB8-DDDD-9E4C-89FC-6291E594F7E1}"/>
                  </a:ext>
                </a:extLst>
              </p:cNvPr>
              <p:cNvSpPr txBox="1"/>
              <p:nvPr/>
            </p:nvSpPr>
            <p:spPr>
              <a:xfrm rot="17227907">
                <a:off x="6068497" y="4291803"/>
                <a:ext cx="288967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dirty="0">
                    <a:solidFill>
                      <a:schemeClr val="bg1">
                        <a:lumMod val="75000"/>
                      </a:schemeClr>
                    </a:solidFill>
                  </a:rPr>
                  <a:t>i  </a:t>
                </a:r>
              </a:p>
            </p:txBody>
          </p:sp>
          <p:sp>
            <p:nvSpPr>
              <p:cNvPr id="2174" name="TextBox 2173">
                <a:extLst>
                  <a:ext uri="{FF2B5EF4-FFF2-40B4-BE49-F238E27FC236}">
                    <a16:creationId xmlns:a16="http://schemas.microsoft.com/office/drawing/2014/main" id="{FDDC061C-EE64-CB4C-BFEF-3265D4B64052}"/>
                  </a:ext>
                </a:extLst>
              </p:cNvPr>
              <p:cNvSpPr txBox="1"/>
              <p:nvPr/>
            </p:nvSpPr>
            <p:spPr>
              <a:xfrm>
                <a:off x="6142417" y="4190530"/>
                <a:ext cx="2064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  </a:t>
                </a:r>
              </a:p>
            </p:txBody>
          </p:sp>
          <p:sp>
            <p:nvSpPr>
              <p:cNvPr id="2175" name="TextBox 2174">
                <a:extLst>
                  <a:ext uri="{FF2B5EF4-FFF2-40B4-BE49-F238E27FC236}">
                    <a16:creationId xmlns:a16="http://schemas.microsoft.com/office/drawing/2014/main" id="{EA787A5F-A368-EC4F-9A78-EB75C61EBD90}"/>
                  </a:ext>
                </a:extLst>
              </p:cNvPr>
              <p:cNvSpPr txBox="1"/>
              <p:nvPr/>
            </p:nvSpPr>
            <p:spPr>
              <a:xfrm>
                <a:off x="6274446" y="4201560"/>
                <a:ext cx="4149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  </a:t>
                </a:r>
              </a:p>
            </p:txBody>
          </p:sp>
        </p:grpSp>
        <p:grpSp>
          <p:nvGrpSpPr>
            <p:cNvPr id="2106" name="Group 2105">
              <a:extLst>
                <a:ext uri="{FF2B5EF4-FFF2-40B4-BE49-F238E27FC236}">
                  <a16:creationId xmlns:a16="http://schemas.microsoft.com/office/drawing/2014/main" id="{2DC21204-92DA-8A4D-B286-B15E1C9D49C5}"/>
                </a:ext>
              </a:extLst>
            </p:cNvPr>
            <p:cNvGrpSpPr/>
            <p:nvPr/>
          </p:nvGrpSpPr>
          <p:grpSpPr>
            <a:xfrm>
              <a:off x="5172211" y="6783455"/>
              <a:ext cx="817988" cy="1454087"/>
              <a:chOff x="7921547" y="2614605"/>
              <a:chExt cx="817988" cy="1454087"/>
            </a:xfrm>
          </p:grpSpPr>
          <p:sp>
            <p:nvSpPr>
              <p:cNvPr id="2157" name="TextBox 2156">
                <a:extLst>
                  <a:ext uri="{FF2B5EF4-FFF2-40B4-BE49-F238E27FC236}">
                    <a16:creationId xmlns:a16="http://schemas.microsoft.com/office/drawing/2014/main" id="{6B913742-2873-A748-9C85-1FB07248D39B}"/>
                  </a:ext>
                </a:extLst>
              </p:cNvPr>
              <p:cNvSpPr txBox="1"/>
              <p:nvPr/>
            </p:nvSpPr>
            <p:spPr>
              <a:xfrm>
                <a:off x="8444511" y="2632496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158" name="TextBox 2157">
                <a:extLst>
                  <a:ext uri="{FF2B5EF4-FFF2-40B4-BE49-F238E27FC236}">
                    <a16:creationId xmlns:a16="http://schemas.microsoft.com/office/drawing/2014/main" id="{E0F185A5-DB4B-9849-9D94-2F6FD90D20CB}"/>
                  </a:ext>
                </a:extLst>
              </p:cNvPr>
              <p:cNvSpPr txBox="1"/>
              <p:nvPr/>
            </p:nvSpPr>
            <p:spPr>
              <a:xfrm>
                <a:off x="8265022" y="2614605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159" name="TextBox 2158">
                <a:extLst>
                  <a:ext uri="{FF2B5EF4-FFF2-40B4-BE49-F238E27FC236}">
                    <a16:creationId xmlns:a16="http://schemas.microsoft.com/office/drawing/2014/main" id="{F4A335AE-E862-C144-A790-4FCAC323B702}"/>
                  </a:ext>
                </a:extLst>
              </p:cNvPr>
              <p:cNvSpPr txBox="1"/>
              <p:nvPr/>
            </p:nvSpPr>
            <p:spPr>
              <a:xfrm rot="20542105">
                <a:off x="8153866" y="2669211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160" name="TextBox 2159">
                <a:extLst>
                  <a:ext uri="{FF2B5EF4-FFF2-40B4-BE49-F238E27FC236}">
                    <a16:creationId xmlns:a16="http://schemas.microsoft.com/office/drawing/2014/main" id="{1B5B15B2-0F1E-A44A-B083-D989FD0918C1}"/>
                  </a:ext>
                </a:extLst>
              </p:cNvPr>
              <p:cNvSpPr txBox="1"/>
              <p:nvPr/>
            </p:nvSpPr>
            <p:spPr>
              <a:xfrm rot="20601439">
                <a:off x="8030479" y="2765267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161" name="TextBox 2160">
                <a:extLst>
                  <a:ext uri="{FF2B5EF4-FFF2-40B4-BE49-F238E27FC236}">
                    <a16:creationId xmlns:a16="http://schemas.microsoft.com/office/drawing/2014/main" id="{DB896328-09B2-2446-8708-96992D0CCDE4}"/>
                  </a:ext>
                </a:extLst>
              </p:cNvPr>
              <p:cNvSpPr txBox="1"/>
              <p:nvPr/>
            </p:nvSpPr>
            <p:spPr>
              <a:xfrm>
                <a:off x="8167668" y="2904800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2162" name="TextBox 2161">
                <a:extLst>
                  <a:ext uri="{FF2B5EF4-FFF2-40B4-BE49-F238E27FC236}">
                    <a16:creationId xmlns:a16="http://schemas.microsoft.com/office/drawing/2014/main" id="{322CE2E0-7408-A446-A136-A9941DF6C497}"/>
                  </a:ext>
                </a:extLst>
              </p:cNvPr>
              <p:cNvSpPr txBox="1"/>
              <p:nvPr/>
            </p:nvSpPr>
            <p:spPr>
              <a:xfrm>
                <a:off x="8348585" y="2989405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163" name="TextBox 2162">
                <a:extLst>
                  <a:ext uri="{FF2B5EF4-FFF2-40B4-BE49-F238E27FC236}">
                    <a16:creationId xmlns:a16="http://schemas.microsoft.com/office/drawing/2014/main" id="{DA8E16FE-7E6F-834D-B0AE-DB5F465E1664}"/>
                  </a:ext>
                </a:extLst>
              </p:cNvPr>
              <p:cNvSpPr txBox="1"/>
              <p:nvPr/>
            </p:nvSpPr>
            <p:spPr>
              <a:xfrm rot="848815">
                <a:off x="8500402" y="3072604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164" name="TextBox 2163">
                <a:extLst>
                  <a:ext uri="{FF2B5EF4-FFF2-40B4-BE49-F238E27FC236}">
                    <a16:creationId xmlns:a16="http://schemas.microsoft.com/office/drawing/2014/main" id="{6C89E767-2B2F-E244-AB5E-B72B8A4A0631}"/>
                  </a:ext>
                </a:extLst>
              </p:cNvPr>
              <p:cNvSpPr txBox="1"/>
              <p:nvPr/>
            </p:nvSpPr>
            <p:spPr>
              <a:xfrm>
                <a:off x="8444584" y="3279711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165" name="TextBox 2164">
                <a:extLst>
                  <a:ext uri="{FF2B5EF4-FFF2-40B4-BE49-F238E27FC236}">
                    <a16:creationId xmlns:a16="http://schemas.microsoft.com/office/drawing/2014/main" id="{2E2CBD48-166A-7E42-A950-3E1E52C5DEAA}"/>
                  </a:ext>
                </a:extLst>
              </p:cNvPr>
              <p:cNvSpPr txBox="1"/>
              <p:nvPr/>
            </p:nvSpPr>
            <p:spPr>
              <a:xfrm rot="830876">
                <a:off x="8458944" y="3487300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166" name="TextBox 2165">
                <a:extLst>
                  <a:ext uri="{FF2B5EF4-FFF2-40B4-BE49-F238E27FC236}">
                    <a16:creationId xmlns:a16="http://schemas.microsoft.com/office/drawing/2014/main" id="{75232FE4-E76C-184F-B4E8-8E66183A34BA}"/>
                  </a:ext>
                </a:extLst>
              </p:cNvPr>
              <p:cNvSpPr txBox="1"/>
              <p:nvPr/>
            </p:nvSpPr>
            <p:spPr>
              <a:xfrm>
                <a:off x="8265020" y="3501299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167" name="TextBox 2166">
                <a:extLst>
                  <a:ext uri="{FF2B5EF4-FFF2-40B4-BE49-F238E27FC236}">
                    <a16:creationId xmlns:a16="http://schemas.microsoft.com/office/drawing/2014/main" id="{B7E67E6D-D5A5-B84A-9685-9EC38775D989}"/>
                  </a:ext>
                </a:extLst>
              </p:cNvPr>
              <p:cNvSpPr txBox="1"/>
              <p:nvPr/>
            </p:nvSpPr>
            <p:spPr>
              <a:xfrm>
                <a:off x="8196806" y="3514694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168" name="TextBox 2167">
                <a:extLst>
                  <a:ext uri="{FF2B5EF4-FFF2-40B4-BE49-F238E27FC236}">
                    <a16:creationId xmlns:a16="http://schemas.microsoft.com/office/drawing/2014/main" id="{6DA87C98-7D33-5E4A-B21E-F6A2E9B0FB3E}"/>
                  </a:ext>
                </a:extLst>
              </p:cNvPr>
              <p:cNvSpPr txBox="1"/>
              <p:nvPr/>
            </p:nvSpPr>
            <p:spPr>
              <a:xfrm>
                <a:off x="8056587" y="3500839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169" name="TextBox 2168">
                <a:extLst>
                  <a:ext uri="{FF2B5EF4-FFF2-40B4-BE49-F238E27FC236}">
                    <a16:creationId xmlns:a16="http://schemas.microsoft.com/office/drawing/2014/main" id="{99E0032F-691F-3A40-9F69-E625A9015434}"/>
                  </a:ext>
                </a:extLst>
              </p:cNvPr>
              <p:cNvSpPr txBox="1"/>
              <p:nvPr/>
            </p:nvSpPr>
            <p:spPr>
              <a:xfrm>
                <a:off x="7921547" y="3474813"/>
                <a:ext cx="23913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</p:grpSp>
        <p:grpSp>
          <p:nvGrpSpPr>
            <p:cNvPr id="2107" name="Group 2106">
              <a:extLst>
                <a:ext uri="{FF2B5EF4-FFF2-40B4-BE49-F238E27FC236}">
                  <a16:creationId xmlns:a16="http://schemas.microsoft.com/office/drawing/2014/main" id="{BD641EC1-5E25-C242-AB97-D7CC7F74D68C}"/>
                </a:ext>
              </a:extLst>
            </p:cNvPr>
            <p:cNvGrpSpPr/>
            <p:nvPr/>
          </p:nvGrpSpPr>
          <p:grpSpPr>
            <a:xfrm>
              <a:off x="6186648" y="6816968"/>
              <a:ext cx="817988" cy="1454087"/>
              <a:chOff x="7921547" y="2614605"/>
              <a:chExt cx="817988" cy="1454087"/>
            </a:xfrm>
          </p:grpSpPr>
          <p:sp>
            <p:nvSpPr>
              <p:cNvPr id="2144" name="TextBox 2143">
                <a:extLst>
                  <a:ext uri="{FF2B5EF4-FFF2-40B4-BE49-F238E27FC236}">
                    <a16:creationId xmlns:a16="http://schemas.microsoft.com/office/drawing/2014/main" id="{F6563598-FF30-2443-AB55-C532DAB81365}"/>
                  </a:ext>
                </a:extLst>
              </p:cNvPr>
              <p:cNvSpPr txBox="1"/>
              <p:nvPr/>
            </p:nvSpPr>
            <p:spPr>
              <a:xfrm>
                <a:off x="8444511" y="2632496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145" name="TextBox 2144">
                <a:extLst>
                  <a:ext uri="{FF2B5EF4-FFF2-40B4-BE49-F238E27FC236}">
                    <a16:creationId xmlns:a16="http://schemas.microsoft.com/office/drawing/2014/main" id="{3EB71CFA-9DC3-2D44-B661-F5C1FE5D1F8C}"/>
                  </a:ext>
                </a:extLst>
              </p:cNvPr>
              <p:cNvSpPr txBox="1"/>
              <p:nvPr/>
            </p:nvSpPr>
            <p:spPr>
              <a:xfrm>
                <a:off x="8265022" y="2614605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146" name="TextBox 2145">
                <a:extLst>
                  <a:ext uri="{FF2B5EF4-FFF2-40B4-BE49-F238E27FC236}">
                    <a16:creationId xmlns:a16="http://schemas.microsoft.com/office/drawing/2014/main" id="{59B0B1AE-3433-734C-B35A-F92D7EEB3CD3}"/>
                  </a:ext>
                </a:extLst>
              </p:cNvPr>
              <p:cNvSpPr txBox="1"/>
              <p:nvPr/>
            </p:nvSpPr>
            <p:spPr>
              <a:xfrm rot="20542105">
                <a:off x="8153866" y="2669211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147" name="TextBox 2146">
                <a:extLst>
                  <a:ext uri="{FF2B5EF4-FFF2-40B4-BE49-F238E27FC236}">
                    <a16:creationId xmlns:a16="http://schemas.microsoft.com/office/drawing/2014/main" id="{7B6A3982-D4FF-6644-83A3-07762916411A}"/>
                  </a:ext>
                </a:extLst>
              </p:cNvPr>
              <p:cNvSpPr txBox="1"/>
              <p:nvPr/>
            </p:nvSpPr>
            <p:spPr>
              <a:xfrm rot="20601439">
                <a:off x="8030479" y="2765267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148" name="TextBox 2147">
                <a:extLst>
                  <a:ext uri="{FF2B5EF4-FFF2-40B4-BE49-F238E27FC236}">
                    <a16:creationId xmlns:a16="http://schemas.microsoft.com/office/drawing/2014/main" id="{4C7401A5-9B57-EF48-B3BF-6F38B9ACF2B7}"/>
                  </a:ext>
                </a:extLst>
              </p:cNvPr>
              <p:cNvSpPr txBox="1"/>
              <p:nvPr/>
            </p:nvSpPr>
            <p:spPr>
              <a:xfrm>
                <a:off x="8167668" y="2904800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2149" name="TextBox 2148">
                <a:extLst>
                  <a:ext uri="{FF2B5EF4-FFF2-40B4-BE49-F238E27FC236}">
                    <a16:creationId xmlns:a16="http://schemas.microsoft.com/office/drawing/2014/main" id="{7D3C1264-DBAF-2C47-AEFE-A22522FAF354}"/>
                  </a:ext>
                </a:extLst>
              </p:cNvPr>
              <p:cNvSpPr txBox="1"/>
              <p:nvPr/>
            </p:nvSpPr>
            <p:spPr>
              <a:xfrm>
                <a:off x="8348585" y="2989405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150" name="TextBox 2149">
                <a:extLst>
                  <a:ext uri="{FF2B5EF4-FFF2-40B4-BE49-F238E27FC236}">
                    <a16:creationId xmlns:a16="http://schemas.microsoft.com/office/drawing/2014/main" id="{CBCEF34A-C28B-D143-8E27-85E9B9CC90EC}"/>
                  </a:ext>
                </a:extLst>
              </p:cNvPr>
              <p:cNvSpPr txBox="1"/>
              <p:nvPr/>
            </p:nvSpPr>
            <p:spPr>
              <a:xfrm rot="848815">
                <a:off x="8500402" y="3072604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151" name="TextBox 2150">
                <a:extLst>
                  <a:ext uri="{FF2B5EF4-FFF2-40B4-BE49-F238E27FC236}">
                    <a16:creationId xmlns:a16="http://schemas.microsoft.com/office/drawing/2014/main" id="{A271CC3E-A35D-FA48-8C72-7751FECC6B32}"/>
                  </a:ext>
                </a:extLst>
              </p:cNvPr>
              <p:cNvSpPr txBox="1"/>
              <p:nvPr/>
            </p:nvSpPr>
            <p:spPr>
              <a:xfrm>
                <a:off x="8444584" y="3279711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152" name="TextBox 2151">
                <a:extLst>
                  <a:ext uri="{FF2B5EF4-FFF2-40B4-BE49-F238E27FC236}">
                    <a16:creationId xmlns:a16="http://schemas.microsoft.com/office/drawing/2014/main" id="{1D035BD6-5800-FE43-9738-8ACCCD5C1615}"/>
                  </a:ext>
                </a:extLst>
              </p:cNvPr>
              <p:cNvSpPr txBox="1"/>
              <p:nvPr/>
            </p:nvSpPr>
            <p:spPr>
              <a:xfrm rot="830876">
                <a:off x="8458944" y="3487300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153" name="TextBox 2152">
                <a:extLst>
                  <a:ext uri="{FF2B5EF4-FFF2-40B4-BE49-F238E27FC236}">
                    <a16:creationId xmlns:a16="http://schemas.microsoft.com/office/drawing/2014/main" id="{08C5DFD6-3B26-1D44-BAC1-F657CF726217}"/>
                  </a:ext>
                </a:extLst>
              </p:cNvPr>
              <p:cNvSpPr txBox="1"/>
              <p:nvPr/>
            </p:nvSpPr>
            <p:spPr>
              <a:xfrm>
                <a:off x="8265020" y="3501299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154" name="TextBox 2153">
                <a:extLst>
                  <a:ext uri="{FF2B5EF4-FFF2-40B4-BE49-F238E27FC236}">
                    <a16:creationId xmlns:a16="http://schemas.microsoft.com/office/drawing/2014/main" id="{DB8A533B-AB87-0F4F-8F46-65FA193691C8}"/>
                  </a:ext>
                </a:extLst>
              </p:cNvPr>
              <p:cNvSpPr txBox="1"/>
              <p:nvPr/>
            </p:nvSpPr>
            <p:spPr>
              <a:xfrm>
                <a:off x="8196806" y="3514694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155" name="TextBox 2154">
                <a:extLst>
                  <a:ext uri="{FF2B5EF4-FFF2-40B4-BE49-F238E27FC236}">
                    <a16:creationId xmlns:a16="http://schemas.microsoft.com/office/drawing/2014/main" id="{F9E786C7-A980-5B47-AAB7-D25DEB3AD9E7}"/>
                  </a:ext>
                </a:extLst>
              </p:cNvPr>
              <p:cNvSpPr txBox="1"/>
              <p:nvPr/>
            </p:nvSpPr>
            <p:spPr>
              <a:xfrm>
                <a:off x="8056587" y="3500839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156" name="TextBox 2155">
                <a:extLst>
                  <a:ext uri="{FF2B5EF4-FFF2-40B4-BE49-F238E27FC236}">
                    <a16:creationId xmlns:a16="http://schemas.microsoft.com/office/drawing/2014/main" id="{C6C577FA-EE23-5E4D-9E4C-1C36AFE822E9}"/>
                  </a:ext>
                </a:extLst>
              </p:cNvPr>
              <p:cNvSpPr txBox="1"/>
              <p:nvPr/>
            </p:nvSpPr>
            <p:spPr>
              <a:xfrm>
                <a:off x="7921547" y="3474813"/>
                <a:ext cx="23913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</p:grpSp>
        <p:grpSp>
          <p:nvGrpSpPr>
            <p:cNvPr id="2108" name="Group 2107">
              <a:extLst>
                <a:ext uri="{FF2B5EF4-FFF2-40B4-BE49-F238E27FC236}">
                  <a16:creationId xmlns:a16="http://schemas.microsoft.com/office/drawing/2014/main" id="{394057EF-C9C6-F447-8778-975A3503EC78}"/>
                </a:ext>
              </a:extLst>
            </p:cNvPr>
            <p:cNvGrpSpPr/>
            <p:nvPr/>
          </p:nvGrpSpPr>
          <p:grpSpPr>
            <a:xfrm>
              <a:off x="1345763" y="5591759"/>
              <a:ext cx="296228" cy="1728479"/>
              <a:chOff x="7968350" y="2923307"/>
              <a:chExt cx="296228" cy="1728479"/>
            </a:xfrm>
          </p:grpSpPr>
          <p:sp>
            <p:nvSpPr>
              <p:cNvPr id="2138" name="TextBox 2137">
                <a:extLst>
                  <a:ext uri="{FF2B5EF4-FFF2-40B4-BE49-F238E27FC236}">
                    <a16:creationId xmlns:a16="http://schemas.microsoft.com/office/drawing/2014/main" id="{0945A782-62FA-0441-9416-10AE69F5C37E}"/>
                  </a:ext>
                </a:extLst>
              </p:cNvPr>
              <p:cNvSpPr txBox="1"/>
              <p:nvPr/>
            </p:nvSpPr>
            <p:spPr>
              <a:xfrm>
                <a:off x="8014417" y="2923307"/>
                <a:ext cx="2391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grpSp>
            <p:nvGrpSpPr>
              <p:cNvPr id="2139" name="Group 2138">
                <a:extLst>
                  <a:ext uri="{FF2B5EF4-FFF2-40B4-BE49-F238E27FC236}">
                    <a16:creationId xmlns:a16="http://schemas.microsoft.com/office/drawing/2014/main" id="{B801CCBF-D201-4946-B2E1-A77102AA683E}"/>
                  </a:ext>
                </a:extLst>
              </p:cNvPr>
              <p:cNvGrpSpPr/>
              <p:nvPr/>
            </p:nvGrpSpPr>
            <p:grpSpPr>
              <a:xfrm>
                <a:off x="7968350" y="3207209"/>
                <a:ext cx="296228" cy="1444577"/>
                <a:chOff x="8662995" y="3453821"/>
                <a:chExt cx="296228" cy="1444577"/>
              </a:xfrm>
            </p:grpSpPr>
            <p:sp>
              <p:nvSpPr>
                <p:cNvPr id="2140" name="TextBox 2139">
                  <a:extLst>
                    <a:ext uri="{FF2B5EF4-FFF2-40B4-BE49-F238E27FC236}">
                      <a16:creationId xmlns:a16="http://schemas.microsoft.com/office/drawing/2014/main" id="{5725294B-BE56-2A4F-83E8-E89943E3B75E}"/>
                    </a:ext>
                  </a:extLst>
                </p:cNvPr>
                <p:cNvSpPr txBox="1"/>
                <p:nvPr/>
              </p:nvSpPr>
              <p:spPr>
                <a:xfrm>
                  <a:off x="8662995" y="3453821"/>
                  <a:ext cx="239133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141" name="TextBox 2140">
                  <a:extLst>
                    <a:ext uri="{FF2B5EF4-FFF2-40B4-BE49-F238E27FC236}">
                      <a16:creationId xmlns:a16="http://schemas.microsoft.com/office/drawing/2014/main" id="{5638729C-716A-2042-9D4D-BCD0367DF00C}"/>
                    </a:ext>
                  </a:extLst>
                </p:cNvPr>
                <p:cNvSpPr txBox="1"/>
                <p:nvPr/>
              </p:nvSpPr>
              <p:spPr>
                <a:xfrm>
                  <a:off x="8720090" y="3772524"/>
                  <a:ext cx="239133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142" name="TextBox 2141">
                  <a:extLst>
                    <a:ext uri="{FF2B5EF4-FFF2-40B4-BE49-F238E27FC236}">
                      <a16:creationId xmlns:a16="http://schemas.microsoft.com/office/drawing/2014/main" id="{2B246A19-5673-8E4E-9DEC-AEB89FF8EF4A}"/>
                    </a:ext>
                  </a:extLst>
                </p:cNvPr>
                <p:cNvSpPr txBox="1"/>
                <p:nvPr/>
              </p:nvSpPr>
              <p:spPr>
                <a:xfrm>
                  <a:off x="8691236" y="4024720"/>
                  <a:ext cx="239133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143" name="TextBox 2142">
                  <a:extLst>
                    <a:ext uri="{FF2B5EF4-FFF2-40B4-BE49-F238E27FC236}">
                      <a16:creationId xmlns:a16="http://schemas.microsoft.com/office/drawing/2014/main" id="{235CE151-8D44-D44A-A1ED-5B6842E6FE85}"/>
                    </a:ext>
                  </a:extLst>
                </p:cNvPr>
                <p:cNvSpPr txBox="1"/>
                <p:nvPr/>
              </p:nvSpPr>
              <p:spPr>
                <a:xfrm>
                  <a:off x="8667593" y="4267456"/>
                  <a:ext cx="239133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</p:grpSp>
        </p:grpSp>
        <p:grpSp>
          <p:nvGrpSpPr>
            <p:cNvPr id="2109" name="Group 2108">
              <a:extLst>
                <a:ext uri="{FF2B5EF4-FFF2-40B4-BE49-F238E27FC236}">
                  <a16:creationId xmlns:a16="http://schemas.microsoft.com/office/drawing/2014/main" id="{5345B7FD-5A7D-9747-85FE-65BE4EAA2C04}"/>
                </a:ext>
              </a:extLst>
            </p:cNvPr>
            <p:cNvGrpSpPr/>
            <p:nvPr/>
          </p:nvGrpSpPr>
          <p:grpSpPr>
            <a:xfrm>
              <a:off x="-483741" y="6706077"/>
              <a:ext cx="782183" cy="971099"/>
              <a:chOff x="3461573" y="3748271"/>
              <a:chExt cx="782183" cy="971099"/>
            </a:xfrm>
          </p:grpSpPr>
          <p:sp>
            <p:nvSpPr>
              <p:cNvPr id="2130" name="TextBox 2129">
                <a:extLst>
                  <a:ext uri="{FF2B5EF4-FFF2-40B4-BE49-F238E27FC236}">
                    <a16:creationId xmlns:a16="http://schemas.microsoft.com/office/drawing/2014/main" id="{A716E0F7-4E14-4242-9AC5-5623662A1693}"/>
                  </a:ext>
                </a:extLst>
              </p:cNvPr>
              <p:cNvSpPr txBox="1"/>
              <p:nvPr/>
            </p:nvSpPr>
            <p:spPr>
              <a:xfrm>
                <a:off x="3461573" y="3978418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131" name="TextBox 2130">
                <a:extLst>
                  <a:ext uri="{FF2B5EF4-FFF2-40B4-BE49-F238E27FC236}">
                    <a16:creationId xmlns:a16="http://schemas.microsoft.com/office/drawing/2014/main" id="{7C3F5CF6-F856-244A-A994-8C243478A3A4}"/>
                  </a:ext>
                </a:extLst>
              </p:cNvPr>
              <p:cNvSpPr txBox="1"/>
              <p:nvPr/>
            </p:nvSpPr>
            <p:spPr>
              <a:xfrm>
                <a:off x="3537395" y="3783322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132" name="TextBox 2131">
                <a:extLst>
                  <a:ext uri="{FF2B5EF4-FFF2-40B4-BE49-F238E27FC236}">
                    <a16:creationId xmlns:a16="http://schemas.microsoft.com/office/drawing/2014/main" id="{4B33889C-9418-AB40-9342-B7C0FD4A07DD}"/>
                  </a:ext>
                </a:extLst>
              </p:cNvPr>
              <p:cNvSpPr txBox="1"/>
              <p:nvPr/>
            </p:nvSpPr>
            <p:spPr>
              <a:xfrm>
                <a:off x="3768591" y="3748271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133" name="TextBox 2132">
                <a:extLst>
                  <a:ext uri="{FF2B5EF4-FFF2-40B4-BE49-F238E27FC236}">
                    <a16:creationId xmlns:a16="http://schemas.microsoft.com/office/drawing/2014/main" id="{14D9E796-1050-5742-B531-001FC312C5B2}"/>
                  </a:ext>
                </a:extLst>
              </p:cNvPr>
              <p:cNvSpPr txBox="1"/>
              <p:nvPr/>
            </p:nvSpPr>
            <p:spPr>
              <a:xfrm>
                <a:off x="3857908" y="3774561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134" name="TextBox 2133">
                <a:extLst>
                  <a:ext uri="{FF2B5EF4-FFF2-40B4-BE49-F238E27FC236}">
                    <a16:creationId xmlns:a16="http://schemas.microsoft.com/office/drawing/2014/main" id="{33B31821-7957-C54E-A11E-D1282EECFFE5}"/>
                  </a:ext>
                </a:extLst>
              </p:cNvPr>
              <p:cNvSpPr txBox="1"/>
              <p:nvPr/>
            </p:nvSpPr>
            <p:spPr>
              <a:xfrm>
                <a:off x="3973167" y="3925537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2135" name="TextBox 2134">
                <a:extLst>
                  <a:ext uri="{FF2B5EF4-FFF2-40B4-BE49-F238E27FC236}">
                    <a16:creationId xmlns:a16="http://schemas.microsoft.com/office/drawing/2014/main" id="{19FEAA00-3EA2-1E41-A2FB-A7D1E8F78B91}"/>
                  </a:ext>
                </a:extLst>
              </p:cNvPr>
              <p:cNvSpPr txBox="1"/>
              <p:nvPr/>
            </p:nvSpPr>
            <p:spPr>
              <a:xfrm>
                <a:off x="3812706" y="4165372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136" name="TextBox 2135">
                <a:extLst>
                  <a:ext uri="{FF2B5EF4-FFF2-40B4-BE49-F238E27FC236}">
                    <a16:creationId xmlns:a16="http://schemas.microsoft.com/office/drawing/2014/main" id="{2F87B993-7F84-9846-A55F-E52F30C47BA6}"/>
                  </a:ext>
                </a:extLst>
              </p:cNvPr>
              <p:cNvSpPr txBox="1"/>
              <p:nvPr/>
            </p:nvSpPr>
            <p:spPr>
              <a:xfrm>
                <a:off x="3604838" y="4153340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137" name="TextBox 2136">
                <a:extLst>
                  <a:ext uri="{FF2B5EF4-FFF2-40B4-BE49-F238E27FC236}">
                    <a16:creationId xmlns:a16="http://schemas.microsoft.com/office/drawing/2014/main" id="{84C7D04C-8AB9-3D47-A49E-DD7705AFD00C}"/>
                  </a:ext>
                </a:extLst>
              </p:cNvPr>
              <p:cNvSpPr txBox="1"/>
              <p:nvPr/>
            </p:nvSpPr>
            <p:spPr>
              <a:xfrm>
                <a:off x="3906363" y="4116198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</p:grpSp>
        <p:grpSp>
          <p:nvGrpSpPr>
            <p:cNvPr id="2110" name="Group 2109">
              <a:extLst>
                <a:ext uri="{FF2B5EF4-FFF2-40B4-BE49-F238E27FC236}">
                  <a16:creationId xmlns:a16="http://schemas.microsoft.com/office/drawing/2014/main" id="{F4F36683-58F9-CF4C-B54C-1158220F4932}"/>
                </a:ext>
              </a:extLst>
            </p:cNvPr>
            <p:cNvGrpSpPr/>
            <p:nvPr/>
          </p:nvGrpSpPr>
          <p:grpSpPr>
            <a:xfrm>
              <a:off x="1948940" y="6130500"/>
              <a:ext cx="919347" cy="1393351"/>
              <a:chOff x="10050487" y="3355101"/>
              <a:chExt cx="919347" cy="1393351"/>
            </a:xfrm>
          </p:grpSpPr>
          <p:grpSp>
            <p:nvGrpSpPr>
              <p:cNvPr id="2111" name="Group 2110">
                <a:extLst>
                  <a:ext uri="{FF2B5EF4-FFF2-40B4-BE49-F238E27FC236}">
                    <a16:creationId xmlns:a16="http://schemas.microsoft.com/office/drawing/2014/main" id="{FDF3BB9E-6CF3-D748-B128-E9EB89E3A724}"/>
                  </a:ext>
                </a:extLst>
              </p:cNvPr>
              <p:cNvGrpSpPr/>
              <p:nvPr/>
            </p:nvGrpSpPr>
            <p:grpSpPr>
              <a:xfrm>
                <a:off x="10050487" y="3449922"/>
                <a:ext cx="471711" cy="1292351"/>
                <a:chOff x="10050487" y="3449922"/>
                <a:chExt cx="471711" cy="1292351"/>
              </a:xfrm>
            </p:grpSpPr>
            <p:sp>
              <p:nvSpPr>
                <p:cNvPr id="2123" name="TextBox 2122">
                  <a:extLst>
                    <a:ext uri="{FF2B5EF4-FFF2-40B4-BE49-F238E27FC236}">
                      <a16:creationId xmlns:a16="http://schemas.microsoft.com/office/drawing/2014/main" id="{58C62E4D-1D49-1A46-808D-AC661BE7F7C7}"/>
                    </a:ext>
                  </a:extLst>
                </p:cNvPr>
                <p:cNvSpPr txBox="1"/>
                <p:nvPr/>
              </p:nvSpPr>
              <p:spPr>
                <a:xfrm>
                  <a:off x="10102578" y="3805374"/>
                  <a:ext cx="4086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grpSp>
              <p:nvGrpSpPr>
                <p:cNvPr id="2124" name="Group 2123">
                  <a:extLst>
                    <a:ext uri="{FF2B5EF4-FFF2-40B4-BE49-F238E27FC236}">
                      <a16:creationId xmlns:a16="http://schemas.microsoft.com/office/drawing/2014/main" id="{24716048-E9B7-E74B-99C1-E6F2EA3C3DE4}"/>
                    </a:ext>
                  </a:extLst>
                </p:cNvPr>
                <p:cNvGrpSpPr/>
                <p:nvPr/>
              </p:nvGrpSpPr>
              <p:grpSpPr>
                <a:xfrm>
                  <a:off x="10050487" y="3449922"/>
                  <a:ext cx="471711" cy="1292351"/>
                  <a:chOff x="9640605" y="3443736"/>
                  <a:chExt cx="471711" cy="1292351"/>
                </a:xfrm>
              </p:grpSpPr>
              <p:sp>
                <p:nvSpPr>
                  <p:cNvPr id="2125" name="TextBox 2124">
                    <a:extLst>
                      <a:ext uri="{FF2B5EF4-FFF2-40B4-BE49-F238E27FC236}">
                        <a16:creationId xmlns:a16="http://schemas.microsoft.com/office/drawing/2014/main" id="{4E2F63A8-CB7F-8E4E-8588-81DEC16FCE13}"/>
                      </a:ext>
                    </a:extLst>
                  </p:cNvPr>
                  <p:cNvSpPr txBox="1"/>
                  <p:nvPr/>
                </p:nvSpPr>
                <p:spPr>
                  <a:xfrm>
                    <a:off x="9680506" y="4005991"/>
                    <a:ext cx="40863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s</a:t>
                    </a:r>
                  </a:p>
                </p:txBody>
              </p:sp>
              <p:grpSp>
                <p:nvGrpSpPr>
                  <p:cNvPr id="2126" name="Group 2125">
                    <a:extLst>
                      <a:ext uri="{FF2B5EF4-FFF2-40B4-BE49-F238E27FC236}">
                        <a16:creationId xmlns:a16="http://schemas.microsoft.com/office/drawing/2014/main" id="{97183203-0B05-7A49-981B-40538269A910}"/>
                      </a:ext>
                    </a:extLst>
                  </p:cNvPr>
                  <p:cNvGrpSpPr/>
                  <p:nvPr/>
                </p:nvGrpSpPr>
                <p:grpSpPr>
                  <a:xfrm>
                    <a:off x="9640605" y="3443736"/>
                    <a:ext cx="471711" cy="1292351"/>
                    <a:chOff x="9640605" y="3443736"/>
                    <a:chExt cx="471711" cy="1292351"/>
                  </a:xfrm>
                </p:grpSpPr>
                <p:sp>
                  <p:nvSpPr>
                    <p:cNvPr id="2127" name="TextBox 2126">
                      <a:extLst>
                        <a:ext uri="{FF2B5EF4-FFF2-40B4-BE49-F238E27FC236}">
                          <a16:creationId xmlns:a16="http://schemas.microsoft.com/office/drawing/2014/main" id="{C55C7774-163B-DB4F-B25E-4FC0ADB946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03682" y="3443736"/>
                      <a:ext cx="40863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</a:t>
                      </a:r>
                    </a:p>
                  </p:txBody>
                </p:sp>
                <p:sp>
                  <p:nvSpPr>
                    <p:cNvPr id="2128" name="TextBox 2127">
                      <a:extLst>
                        <a:ext uri="{FF2B5EF4-FFF2-40B4-BE49-F238E27FC236}">
                          <a16:creationId xmlns:a16="http://schemas.microsoft.com/office/drawing/2014/main" id="{4AB40774-377B-C14A-96E4-AD5E46C10B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40605" y="3544858"/>
                      <a:ext cx="40863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2129" name="TextBox 2128">
                      <a:extLst>
                        <a:ext uri="{FF2B5EF4-FFF2-40B4-BE49-F238E27FC236}">
                          <a16:creationId xmlns:a16="http://schemas.microsoft.com/office/drawing/2014/main" id="{36DB8C73-5E4F-5A4A-A9E2-004E816415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5428" y="4212867"/>
                      <a:ext cx="40863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</a:t>
                      </a:r>
                    </a:p>
                  </p:txBody>
                </p:sp>
              </p:grpSp>
            </p:grpSp>
          </p:grpSp>
          <p:grpSp>
            <p:nvGrpSpPr>
              <p:cNvPr id="2112" name="Group 2111">
                <a:extLst>
                  <a:ext uri="{FF2B5EF4-FFF2-40B4-BE49-F238E27FC236}">
                    <a16:creationId xmlns:a16="http://schemas.microsoft.com/office/drawing/2014/main" id="{AC4F5FEB-D0F3-7247-AF51-5777036B9381}"/>
                  </a:ext>
                </a:extLst>
              </p:cNvPr>
              <p:cNvGrpSpPr/>
              <p:nvPr/>
            </p:nvGrpSpPr>
            <p:grpSpPr>
              <a:xfrm>
                <a:off x="10466366" y="3486508"/>
                <a:ext cx="503468" cy="1261944"/>
                <a:chOff x="10007744" y="3467451"/>
                <a:chExt cx="503468" cy="1261944"/>
              </a:xfrm>
            </p:grpSpPr>
            <p:sp>
              <p:nvSpPr>
                <p:cNvPr id="2116" name="TextBox 2115">
                  <a:extLst>
                    <a:ext uri="{FF2B5EF4-FFF2-40B4-BE49-F238E27FC236}">
                      <a16:creationId xmlns:a16="http://schemas.microsoft.com/office/drawing/2014/main" id="{AF913185-19B2-304A-97DF-D71956532F66}"/>
                    </a:ext>
                  </a:extLst>
                </p:cNvPr>
                <p:cNvSpPr txBox="1"/>
                <p:nvPr/>
              </p:nvSpPr>
              <p:spPr>
                <a:xfrm>
                  <a:off x="10102578" y="3805374"/>
                  <a:ext cx="4086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grpSp>
              <p:nvGrpSpPr>
                <p:cNvPr id="2117" name="Group 2116">
                  <a:extLst>
                    <a:ext uri="{FF2B5EF4-FFF2-40B4-BE49-F238E27FC236}">
                      <a16:creationId xmlns:a16="http://schemas.microsoft.com/office/drawing/2014/main" id="{C229437F-B2F9-774B-BDE5-5F346072630A}"/>
                    </a:ext>
                  </a:extLst>
                </p:cNvPr>
                <p:cNvGrpSpPr/>
                <p:nvPr/>
              </p:nvGrpSpPr>
              <p:grpSpPr>
                <a:xfrm>
                  <a:off x="10007744" y="3467451"/>
                  <a:ext cx="456883" cy="1261944"/>
                  <a:chOff x="9597862" y="3461265"/>
                  <a:chExt cx="456883" cy="1261944"/>
                </a:xfrm>
              </p:grpSpPr>
              <p:sp>
                <p:nvSpPr>
                  <p:cNvPr id="2118" name="TextBox 2117">
                    <a:extLst>
                      <a:ext uri="{FF2B5EF4-FFF2-40B4-BE49-F238E27FC236}">
                        <a16:creationId xmlns:a16="http://schemas.microsoft.com/office/drawing/2014/main" id="{F29CDC72-2510-764C-A48B-C89E46A452B1}"/>
                      </a:ext>
                    </a:extLst>
                  </p:cNvPr>
                  <p:cNvSpPr txBox="1"/>
                  <p:nvPr/>
                </p:nvSpPr>
                <p:spPr>
                  <a:xfrm>
                    <a:off x="9635431" y="3999552"/>
                    <a:ext cx="40863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o</a:t>
                    </a:r>
                  </a:p>
                </p:txBody>
              </p:sp>
              <p:grpSp>
                <p:nvGrpSpPr>
                  <p:cNvPr id="2119" name="Group 2118">
                    <a:extLst>
                      <a:ext uri="{FF2B5EF4-FFF2-40B4-BE49-F238E27FC236}">
                        <a16:creationId xmlns:a16="http://schemas.microsoft.com/office/drawing/2014/main" id="{DC3C40D7-E952-F341-9445-06E6DD3094CD}"/>
                      </a:ext>
                    </a:extLst>
                  </p:cNvPr>
                  <p:cNvGrpSpPr/>
                  <p:nvPr/>
                </p:nvGrpSpPr>
                <p:grpSpPr>
                  <a:xfrm>
                    <a:off x="9597862" y="3461265"/>
                    <a:ext cx="456883" cy="1261944"/>
                    <a:chOff x="9597862" y="3461265"/>
                    <a:chExt cx="456883" cy="1261944"/>
                  </a:xfrm>
                </p:grpSpPr>
                <p:sp>
                  <p:nvSpPr>
                    <p:cNvPr id="2120" name="TextBox 2119">
                      <a:extLst>
                        <a:ext uri="{FF2B5EF4-FFF2-40B4-BE49-F238E27FC236}">
                          <a16:creationId xmlns:a16="http://schemas.microsoft.com/office/drawing/2014/main" id="{873C68C0-2038-4943-BFB7-900DF7AC71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97862" y="3461265"/>
                      <a:ext cx="40863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</a:t>
                      </a:r>
                    </a:p>
                  </p:txBody>
                </p:sp>
                <p:sp>
                  <p:nvSpPr>
                    <p:cNvPr id="2121" name="TextBox 2120">
                      <a:extLst>
                        <a:ext uri="{FF2B5EF4-FFF2-40B4-BE49-F238E27FC236}">
                          <a16:creationId xmlns:a16="http://schemas.microsoft.com/office/drawing/2014/main" id="{40C4B43E-B6A2-8245-9A2B-436FE2FAD1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40605" y="3544858"/>
                      <a:ext cx="40863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</a:t>
                      </a:r>
                    </a:p>
                  </p:txBody>
                </p:sp>
                <p:sp>
                  <p:nvSpPr>
                    <p:cNvPr id="2122" name="TextBox 2121">
                      <a:extLst>
                        <a:ext uri="{FF2B5EF4-FFF2-40B4-BE49-F238E27FC236}">
                          <a16:creationId xmlns:a16="http://schemas.microsoft.com/office/drawing/2014/main" id="{1D2D95D5-61D8-4D49-B131-4B0AAD2386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46111" y="4199989"/>
                      <a:ext cx="40863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</a:t>
                      </a:r>
                    </a:p>
                  </p:txBody>
                </p:sp>
              </p:grpSp>
            </p:grpSp>
          </p:grpSp>
          <p:sp>
            <p:nvSpPr>
              <p:cNvPr id="2113" name="TextBox 2112">
                <a:extLst>
                  <a:ext uri="{FF2B5EF4-FFF2-40B4-BE49-F238E27FC236}">
                    <a16:creationId xmlns:a16="http://schemas.microsoft.com/office/drawing/2014/main" id="{972EAA20-7E79-D44E-8716-D3BC81AF1692}"/>
                  </a:ext>
                </a:extLst>
              </p:cNvPr>
              <p:cNvSpPr txBox="1"/>
              <p:nvPr/>
            </p:nvSpPr>
            <p:spPr>
              <a:xfrm>
                <a:off x="10213773" y="3355101"/>
                <a:ext cx="408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114" name="TextBox 2113">
                <a:extLst>
                  <a:ext uri="{FF2B5EF4-FFF2-40B4-BE49-F238E27FC236}">
                    <a16:creationId xmlns:a16="http://schemas.microsoft.com/office/drawing/2014/main" id="{321E32E3-1C20-2945-A8FD-4D7948187E13}"/>
                  </a:ext>
                </a:extLst>
              </p:cNvPr>
              <p:cNvSpPr txBox="1"/>
              <p:nvPr/>
            </p:nvSpPr>
            <p:spPr>
              <a:xfrm>
                <a:off x="10352936" y="3368086"/>
                <a:ext cx="408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115" name="TextBox 2114">
                <a:extLst>
                  <a:ext uri="{FF2B5EF4-FFF2-40B4-BE49-F238E27FC236}">
                    <a16:creationId xmlns:a16="http://schemas.microsoft.com/office/drawing/2014/main" id="{6B4AE7CA-A0A8-194E-A0D0-1076920001D1}"/>
                  </a:ext>
                </a:extLst>
              </p:cNvPr>
              <p:cNvSpPr txBox="1"/>
              <p:nvPr/>
            </p:nvSpPr>
            <p:spPr>
              <a:xfrm rot="847481">
                <a:off x="10419226" y="3385724"/>
                <a:ext cx="408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</p:grpSp>
      </p:grpSp>
      <p:grpSp>
        <p:nvGrpSpPr>
          <p:cNvPr id="2397" name="Group 2396">
            <a:extLst>
              <a:ext uri="{FF2B5EF4-FFF2-40B4-BE49-F238E27FC236}">
                <a16:creationId xmlns:a16="http://schemas.microsoft.com/office/drawing/2014/main" id="{A98A925E-395A-4B48-A75D-787CF5654EDC}"/>
              </a:ext>
            </a:extLst>
          </p:cNvPr>
          <p:cNvGrpSpPr/>
          <p:nvPr/>
        </p:nvGrpSpPr>
        <p:grpSpPr>
          <a:xfrm>
            <a:off x="2741248" y="74600"/>
            <a:ext cx="6300569" cy="3471323"/>
            <a:chOff x="1150018" y="-2976541"/>
            <a:chExt cx="6300569" cy="3471323"/>
          </a:xfrm>
        </p:grpSpPr>
        <p:grpSp>
          <p:nvGrpSpPr>
            <p:cNvPr id="2249" name="Group 2248">
              <a:extLst>
                <a:ext uri="{FF2B5EF4-FFF2-40B4-BE49-F238E27FC236}">
                  <a16:creationId xmlns:a16="http://schemas.microsoft.com/office/drawing/2014/main" id="{DA80F8E8-02A9-CC47-85FA-D52870F45EF1}"/>
                </a:ext>
              </a:extLst>
            </p:cNvPr>
            <p:cNvGrpSpPr/>
            <p:nvPr/>
          </p:nvGrpSpPr>
          <p:grpSpPr>
            <a:xfrm rot="680169">
              <a:off x="1849983" y="-1848224"/>
              <a:ext cx="918199" cy="1497303"/>
              <a:chOff x="2860110" y="830938"/>
              <a:chExt cx="918199" cy="1497303"/>
            </a:xfrm>
          </p:grpSpPr>
          <p:sp>
            <p:nvSpPr>
              <p:cNvPr id="2387" name="TextBox 2386">
                <a:extLst>
                  <a:ext uri="{FF2B5EF4-FFF2-40B4-BE49-F238E27FC236}">
                    <a16:creationId xmlns:a16="http://schemas.microsoft.com/office/drawing/2014/main" id="{49E7EF63-1FD9-7F4E-BFEA-33BE5FB0B062}"/>
                  </a:ext>
                </a:extLst>
              </p:cNvPr>
              <p:cNvSpPr txBox="1"/>
              <p:nvPr/>
            </p:nvSpPr>
            <p:spPr>
              <a:xfrm>
                <a:off x="2923994" y="1048968"/>
                <a:ext cx="272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grpSp>
            <p:nvGrpSpPr>
              <p:cNvPr id="2388" name="Group 2387">
                <a:extLst>
                  <a:ext uri="{FF2B5EF4-FFF2-40B4-BE49-F238E27FC236}">
                    <a16:creationId xmlns:a16="http://schemas.microsoft.com/office/drawing/2014/main" id="{83075D4A-D904-DC4A-A683-928398881996}"/>
                  </a:ext>
                </a:extLst>
              </p:cNvPr>
              <p:cNvGrpSpPr/>
              <p:nvPr/>
            </p:nvGrpSpPr>
            <p:grpSpPr>
              <a:xfrm>
                <a:off x="2860110" y="830938"/>
                <a:ext cx="918199" cy="1497303"/>
                <a:chOff x="2668470" y="894438"/>
                <a:chExt cx="918199" cy="1497303"/>
              </a:xfrm>
            </p:grpSpPr>
            <p:sp>
              <p:nvSpPr>
                <p:cNvPr id="2389" name="TextBox 2388">
                  <a:extLst>
                    <a:ext uri="{FF2B5EF4-FFF2-40B4-BE49-F238E27FC236}">
                      <a16:creationId xmlns:a16="http://schemas.microsoft.com/office/drawing/2014/main" id="{C1C68C8C-576F-5047-B2ED-59B929CE6C85}"/>
                    </a:ext>
                  </a:extLst>
                </p:cNvPr>
                <p:cNvSpPr txBox="1"/>
                <p:nvPr/>
              </p:nvSpPr>
              <p:spPr>
                <a:xfrm>
                  <a:off x="2829773" y="913934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390" name="TextBox 2389">
                  <a:extLst>
                    <a:ext uri="{FF2B5EF4-FFF2-40B4-BE49-F238E27FC236}">
                      <a16:creationId xmlns:a16="http://schemas.microsoft.com/office/drawing/2014/main" id="{2242FA67-899E-3740-83BE-1B1F9C6E0F84}"/>
                    </a:ext>
                  </a:extLst>
                </p:cNvPr>
                <p:cNvSpPr txBox="1"/>
                <p:nvPr/>
              </p:nvSpPr>
              <p:spPr>
                <a:xfrm>
                  <a:off x="3070044" y="896691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391" name="TextBox 2390">
                  <a:extLst>
                    <a:ext uri="{FF2B5EF4-FFF2-40B4-BE49-F238E27FC236}">
                      <a16:creationId xmlns:a16="http://schemas.microsoft.com/office/drawing/2014/main" id="{24BFA724-A380-DF4C-84C3-7DAD54F03F4C}"/>
                    </a:ext>
                  </a:extLst>
                </p:cNvPr>
                <p:cNvSpPr txBox="1"/>
                <p:nvPr/>
              </p:nvSpPr>
              <p:spPr>
                <a:xfrm>
                  <a:off x="3173230" y="894438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392" name="TextBox 2391">
                  <a:extLst>
                    <a:ext uri="{FF2B5EF4-FFF2-40B4-BE49-F238E27FC236}">
                      <a16:creationId xmlns:a16="http://schemas.microsoft.com/office/drawing/2014/main" id="{C086CD51-CE17-7D4A-B610-40A23B2DED04}"/>
                    </a:ext>
                  </a:extLst>
                </p:cNvPr>
                <p:cNvSpPr txBox="1"/>
                <p:nvPr/>
              </p:nvSpPr>
              <p:spPr>
                <a:xfrm>
                  <a:off x="3314471" y="940720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  <p:sp>
              <p:nvSpPr>
                <p:cNvPr id="2393" name="TextBox 2392">
                  <a:extLst>
                    <a:ext uri="{FF2B5EF4-FFF2-40B4-BE49-F238E27FC236}">
                      <a16:creationId xmlns:a16="http://schemas.microsoft.com/office/drawing/2014/main" id="{92435162-1D77-B641-94EE-755602257ED3}"/>
                    </a:ext>
                  </a:extLst>
                </p:cNvPr>
                <p:cNvSpPr txBox="1"/>
                <p:nvPr/>
              </p:nvSpPr>
              <p:spPr>
                <a:xfrm>
                  <a:off x="2668470" y="1274437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394" name="TextBox 2393">
                  <a:extLst>
                    <a:ext uri="{FF2B5EF4-FFF2-40B4-BE49-F238E27FC236}">
                      <a16:creationId xmlns:a16="http://schemas.microsoft.com/office/drawing/2014/main" id="{9A03CF00-CDB5-B043-9EE5-4027F00B9FA7}"/>
                    </a:ext>
                  </a:extLst>
                </p:cNvPr>
                <p:cNvSpPr txBox="1"/>
                <p:nvPr/>
              </p:nvSpPr>
              <p:spPr>
                <a:xfrm>
                  <a:off x="2725491" y="1514568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395" name="TextBox 2394">
                  <a:extLst>
                    <a:ext uri="{FF2B5EF4-FFF2-40B4-BE49-F238E27FC236}">
                      <a16:creationId xmlns:a16="http://schemas.microsoft.com/office/drawing/2014/main" id="{66B72873-CF0F-ED49-9726-15C26AD64DA3}"/>
                    </a:ext>
                  </a:extLst>
                </p:cNvPr>
                <p:cNvSpPr txBox="1"/>
                <p:nvPr/>
              </p:nvSpPr>
              <p:spPr>
                <a:xfrm>
                  <a:off x="2695283" y="1717673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396" name="TextBox 2395">
                  <a:extLst>
                    <a:ext uri="{FF2B5EF4-FFF2-40B4-BE49-F238E27FC236}">
                      <a16:creationId xmlns:a16="http://schemas.microsoft.com/office/drawing/2014/main" id="{D8858478-CEDD-D042-B336-276D7702C923}"/>
                    </a:ext>
                  </a:extLst>
                </p:cNvPr>
                <p:cNvSpPr txBox="1"/>
                <p:nvPr/>
              </p:nvSpPr>
              <p:spPr>
                <a:xfrm>
                  <a:off x="2695283" y="1930076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</p:grpSp>
        </p:grpSp>
        <p:grpSp>
          <p:nvGrpSpPr>
            <p:cNvPr id="2250" name="Group 2249">
              <a:extLst>
                <a:ext uri="{FF2B5EF4-FFF2-40B4-BE49-F238E27FC236}">
                  <a16:creationId xmlns:a16="http://schemas.microsoft.com/office/drawing/2014/main" id="{9C36930C-59F9-134F-81F9-F5EB38EE2B69}"/>
                </a:ext>
              </a:extLst>
            </p:cNvPr>
            <p:cNvGrpSpPr/>
            <p:nvPr/>
          </p:nvGrpSpPr>
          <p:grpSpPr>
            <a:xfrm rot="680169">
              <a:off x="4658421" y="-2671887"/>
              <a:ext cx="1177477" cy="1963223"/>
              <a:chOff x="-23075" y="2485141"/>
              <a:chExt cx="1177477" cy="1963223"/>
            </a:xfrm>
          </p:grpSpPr>
          <p:grpSp>
            <p:nvGrpSpPr>
              <p:cNvPr id="2365" name="Group 2364">
                <a:extLst>
                  <a:ext uri="{FF2B5EF4-FFF2-40B4-BE49-F238E27FC236}">
                    <a16:creationId xmlns:a16="http://schemas.microsoft.com/office/drawing/2014/main" id="{34F4718E-01DF-544F-A45E-0B1E0FC8F6BF}"/>
                  </a:ext>
                </a:extLst>
              </p:cNvPr>
              <p:cNvGrpSpPr/>
              <p:nvPr/>
            </p:nvGrpSpPr>
            <p:grpSpPr>
              <a:xfrm>
                <a:off x="-23075" y="2485141"/>
                <a:ext cx="376321" cy="1963223"/>
                <a:chOff x="7102414" y="1825924"/>
                <a:chExt cx="582286" cy="2613046"/>
              </a:xfrm>
            </p:grpSpPr>
            <p:sp>
              <p:nvSpPr>
                <p:cNvPr id="2382" name="TextBox 2381">
                  <a:extLst>
                    <a:ext uri="{FF2B5EF4-FFF2-40B4-BE49-F238E27FC236}">
                      <a16:creationId xmlns:a16="http://schemas.microsoft.com/office/drawing/2014/main" id="{505D4EA0-6D4B-AC47-B8E9-2418BD79BE97}"/>
                    </a:ext>
                  </a:extLst>
                </p:cNvPr>
                <p:cNvSpPr txBox="1"/>
                <p:nvPr/>
              </p:nvSpPr>
              <p:spPr>
                <a:xfrm>
                  <a:off x="7102414" y="1825924"/>
                  <a:ext cx="465827" cy="942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sp>
              <p:nvSpPr>
                <p:cNvPr id="2383" name="TextBox 2382">
                  <a:extLst>
                    <a:ext uri="{FF2B5EF4-FFF2-40B4-BE49-F238E27FC236}">
                      <a16:creationId xmlns:a16="http://schemas.microsoft.com/office/drawing/2014/main" id="{BF0A4439-00A2-1342-8266-B75E5E250EE2}"/>
                    </a:ext>
                  </a:extLst>
                </p:cNvPr>
                <p:cNvSpPr txBox="1"/>
                <p:nvPr/>
              </p:nvSpPr>
              <p:spPr>
                <a:xfrm>
                  <a:off x="7115836" y="2237119"/>
                  <a:ext cx="465827" cy="942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384" name="TextBox 2383">
                  <a:extLst>
                    <a:ext uri="{FF2B5EF4-FFF2-40B4-BE49-F238E27FC236}">
                      <a16:creationId xmlns:a16="http://schemas.microsoft.com/office/drawing/2014/main" id="{3608EA52-F0A9-3541-A3D8-869CBB92B222}"/>
                    </a:ext>
                  </a:extLst>
                </p:cNvPr>
                <p:cNvSpPr txBox="1"/>
                <p:nvPr/>
              </p:nvSpPr>
              <p:spPr>
                <a:xfrm>
                  <a:off x="7218874" y="2735888"/>
                  <a:ext cx="465826" cy="942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385" name="TextBox 2384">
                  <a:extLst>
                    <a:ext uri="{FF2B5EF4-FFF2-40B4-BE49-F238E27FC236}">
                      <a16:creationId xmlns:a16="http://schemas.microsoft.com/office/drawing/2014/main" id="{FDBD5F66-1E13-8043-9BF2-0C9145464C6E}"/>
                    </a:ext>
                  </a:extLst>
                </p:cNvPr>
                <p:cNvSpPr txBox="1"/>
                <p:nvPr/>
              </p:nvSpPr>
              <p:spPr>
                <a:xfrm>
                  <a:off x="7158968" y="3099427"/>
                  <a:ext cx="465827" cy="942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386" name="TextBox 2385">
                  <a:extLst>
                    <a:ext uri="{FF2B5EF4-FFF2-40B4-BE49-F238E27FC236}">
                      <a16:creationId xmlns:a16="http://schemas.microsoft.com/office/drawing/2014/main" id="{0EFB9966-2DA0-5E40-9B6D-1A2BC76538FF}"/>
                    </a:ext>
                  </a:extLst>
                </p:cNvPr>
                <p:cNvSpPr txBox="1"/>
                <p:nvPr/>
              </p:nvSpPr>
              <p:spPr>
                <a:xfrm>
                  <a:off x="7121150" y="3496775"/>
                  <a:ext cx="465826" cy="9421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</p:grpSp>
          <p:sp>
            <p:nvSpPr>
              <p:cNvPr id="2366" name="TextBox 2365">
                <a:extLst>
                  <a:ext uri="{FF2B5EF4-FFF2-40B4-BE49-F238E27FC236}">
                    <a16:creationId xmlns:a16="http://schemas.microsoft.com/office/drawing/2014/main" id="{4322B93E-D373-D44C-8941-A6EF34633CDD}"/>
                  </a:ext>
                </a:extLst>
              </p:cNvPr>
              <p:cNvSpPr txBox="1"/>
              <p:nvPr/>
            </p:nvSpPr>
            <p:spPr>
              <a:xfrm>
                <a:off x="205058" y="2508996"/>
                <a:ext cx="301056" cy="55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367" name="TextBox 2366">
                <a:extLst>
                  <a:ext uri="{FF2B5EF4-FFF2-40B4-BE49-F238E27FC236}">
                    <a16:creationId xmlns:a16="http://schemas.microsoft.com/office/drawing/2014/main" id="{EB68F6DD-67D9-A940-B97C-37FCB93491F8}"/>
                  </a:ext>
                </a:extLst>
              </p:cNvPr>
              <p:cNvSpPr txBox="1"/>
              <p:nvPr/>
            </p:nvSpPr>
            <p:spPr>
              <a:xfrm>
                <a:off x="400619" y="2531117"/>
                <a:ext cx="301056" cy="55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368" name="TextBox 2367">
                <a:extLst>
                  <a:ext uri="{FF2B5EF4-FFF2-40B4-BE49-F238E27FC236}">
                    <a16:creationId xmlns:a16="http://schemas.microsoft.com/office/drawing/2014/main" id="{2293A19F-FDD0-DB48-8791-69C302793555}"/>
                  </a:ext>
                </a:extLst>
              </p:cNvPr>
              <p:cNvSpPr txBox="1"/>
              <p:nvPr/>
            </p:nvSpPr>
            <p:spPr>
              <a:xfrm>
                <a:off x="491978" y="2497841"/>
                <a:ext cx="301056" cy="55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369" name="TextBox 2368">
                <a:extLst>
                  <a:ext uri="{FF2B5EF4-FFF2-40B4-BE49-F238E27FC236}">
                    <a16:creationId xmlns:a16="http://schemas.microsoft.com/office/drawing/2014/main" id="{8B46A3C8-3380-1744-8F34-4FB69B6EAB6A}"/>
                  </a:ext>
                </a:extLst>
              </p:cNvPr>
              <p:cNvSpPr txBox="1"/>
              <p:nvPr/>
            </p:nvSpPr>
            <p:spPr>
              <a:xfrm>
                <a:off x="648385" y="2510541"/>
                <a:ext cx="301056" cy="55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grpSp>
            <p:nvGrpSpPr>
              <p:cNvPr id="2370" name="Group 2369">
                <a:extLst>
                  <a:ext uri="{FF2B5EF4-FFF2-40B4-BE49-F238E27FC236}">
                    <a16:creationId xmlns:a16="http://schemas.microsoft.com/office/drawing/2014/main" id="{2ED15940-F9C9-EF4F-A1C3-79BAC8C7882B}"/>
                  </a:ext>
                </a:extLst>
              </p:cNvPr>
              <p:cNvGrpSpPr/>
              <p:nvPr/>
            </p:nvGrpSpPr>
            <p:grpSpPr>
              <a:xfrm>
                <a:off x="767199" y="2637006"/>
                <a:ext cx="387203" cy="774848"/>
                <a:chOff x="2281570" y="2899702"/>
                <a:chExt cx="387203" cy="1097493"/>
              </a:xfrm>
            </p:grpSpPr>
            <p:sp>
              <p:nvSpPr>
                <p:cNvPr id="2376" name="TextBox 2375">
                  <a:extLst>
                    <a:ext uri="{FF2B5EF4-FFF2-40B4-BE49-F238E27FC236}">
                      <a16:creationId xmlns:a16="http://schemas.microsoft.com/office/drawing/2014/main" id="{35CA06B5-49C3-BD4A-AD1E-95006850562A}"/>
                    </a:ext>
                  </a:extLst>
                </p:cNvPr>
                <p:cNvSpPr txBox="1"/>
                <p:nvPr/>
              </p:nvSpPr>
              <p:spPr>
                <a:xfrm>
                  <a:off x="2372929" y="2899702"/>
                  <a:ext cx="161679" cy="457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grpSp>
              <p:nvGrpSpPr>
                <p:cNvPr id="2377" name="Group 2376">
                  <a:extLst>
                    <a:ext uri="{FF2B5EF4-FFF2-40B4-BE49-F238E27FC236}">
                      <a16:creationId xmlns:a16="http://schemas.microsoft.com/office/drawing/2014/main" id="{2425FAF1-6E0F-E240-B657-4E7AD2D72145}"/>
                    </a:ext>
                  </a:extLst>
                </p:cNvPr>
                <p:cNvGrpSpPr/>
                <p:nvPr/>
              </p:nvGrpSpPr>
              <p:grpSpPr>
                <a:xfrm>
                  <a:off x="2281570" y="3062731"/>
                  <a:ext cx="387203" cy="934464"/>
                  <a:chOff x="2024676" y="3001639"/>
                  <a:chExt cx="387203" cy="934464"/>
                </a:xfrm>
              </p:grpSpPr>
              <p:sp>
                <p:nvSpPr>
                  <p:cNvPr id="2378" name="TextBox 2377">
                    <a:extLst>
                      <a:ext uri="{FF2B5EF4-FFF2-40B4-BE49-F238E27FC236}">
                        <a16:creationId xmlns:a16="http://schemas.microsoft.com/office/drawing/2014/main" id="{FC70DB0A-5133-5F43-9413-D18F8E426941}"/>
                      </a:ext>
                    </a:extLst>
                  </p:cNvPr>
                  <p:cNvSpPr txBox="1"/>
                  <p:nvPr/>
                </p:nvSpPr>
                <p:spPr>
                  <a:xfrm>
                    <a:off x="2109670" y="3001639"/>
                    <a:ext cx="270589" cy="457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o</a:t>
                    </a:r>
                  </a:p>
                </p:txBody>
              </p:sp>
              <p:sp>
                <p:nvSpPr>
                  <p:cNvPr id="2379" name="TextBox 2378">
                    <a:extLst>
                      <a:ext uri="{FF2B5EF4-FFF2-40B4-BE49-F238E27FC236}">
                        <a16:creationId xmlns:a16="http://schemas.microsoft.com/office/drawing/2014/main" id="{7424BDFC-2B7F-2F4F-BC9B-E1A94E908534}"/>
                      </a:ext>
                    </a:extLst>
                  </p:cNvPr>
                  <p:cNvSpPr txBox="1"/>
                  <p:nvPr/>
                </p:nvSpPr>
                <p:spPr>
                  <a:xfrm>
                    <a:off x="2141290" y="3211177"/>
                    <a:ext cx="270589" cy="457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i</a:t>
                    </a:r>
                  </a:p>
                </p:txBody>
              </p:sp>
              <p:sp>
                <p:nvSpPr>
                  <p:cNvPr id="2380" name="TextBox 2379">
                    <a:extLst>
                      <a:ext uri="{FF2B5EF4-FFF2-40B4-BE49-F238E27FC236}">
                        <a16:creationId xmlns:a16="http://schemas.microsoft.com/office/drawing/2014/main" id="{48BB4523-BC9F-D44E-9F9A-7E750EE21CAF}"/>
                      </a:ext>
                    </a:extLst>
                  </p:cNvPr>
                  <p:cNvSpPr txBox="1"/>
                  <p:nvPr/>
                </p:nvSpPr>
                <p:spPr>
                  <a:xfrm>
                    <a:off x="2126749" y="3393883"/>
                    <a:ext cx="270589" cy="457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s</a:t>
                    </a:r>
                  </a:p>
                </p:txBody>
              </p:sp>
              <p:sp>
                <p:nvSpPr>
                  <p:cNvPr id="2381" name="TextBox 2380">
                    <a:extLst>
                      <a:ext uri="{FF2B5EF4-FFF2-40B4-BE49-F238E27FC236}">
                        <a16:creationId xmlns:a16="http://schemas.microsoft.com/office/drawing/2014/main" id="{A6D695E7-C39A-7849-A9F2-790146063372}"/>
                      </a:ext>
                    </a:extLst>
                  </p:cNvPr>
                  <p:cNvSpPr txBox="1"/>
                  <p:nvPr/>
                </p:nvSpPr>
                <p:spPr>
                  <a:xfrm>
                    <a:off x="2024676" y="3478373"/>
                    <a:ext cx="270589" cy="457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e</a:t>
                    </a:r>
                  </a:p>
                </p:txBody>
              </p:sp>
            </p:grpSp>
          </p:grpSp>
          <p:grpSp>
            <p:nvGrpSpPr>
              <p:cNvPr id="2371" name="Group 2370">
                <a:extLst>
                  <a:ext uri="{FF2B5EF4-FFF2-40B4-BE49-F238E27FC236}">
                    <a16:creationId xmlns:a16="http://schemas.microsoft.com/office/drawing/2014/main" id="{A411D2A2-BBAF-A04C-A860-025D520F91E1}"/>
                  </a:ext>
                </a:extLst>
              </p:cNvPr>
              <p:cNvGrpSpPr/>
              <p:nvPr/>
            </p:nvGrpSpPr>
            <p:grpSpPr>
              <a:xfrm>
                <a:off x="238931" y="3025901"/>
                <a:ext cx="681561" cy="474938"/>
                <a:chOff x="2103629" y="3277701"/>
                <a:chExt cx="681561" cy="474938"/>
              </a:xfrm>
            </p:grpSpPr>
            <p:sp>
              <p:nvSpPr>
                <p:cNvPr id="2372" name="TextBox 2371">
                  <a:extLst>
                    <a:ext uri="{FF2B5EF4-FFF2-40B4-BE49-F238E27FC236}">
                      <a16:creationId xmlns:a16="http://schemas.microsoft.com/office/drawing/2014/main" id="{BBB03D15-8A93-B347-8E39-7CE91A316002}"/>
                    </a:ext>
                  </a:extLst>
                </p:cNvPr>
                <p:cNvSpPr txBox="1"/>
                <p:nvPr/>
              </p:nvSpPr>
              <p:spPr>
                <a:xfrm>
                  <a:off x="2103629" y="3277701"/>
                  <a:ext cx="301056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sp>
              <p:nvSpPr>
                <p:cNvPr id="2373" name="TextBox 2372">
                  <a:extLst>
                    <a:ext uri="{FF2B5EF4-FFF2-40B4-BE49-F238E27FC236}">
                      <a16:creationId xmlns:a16="http://schemas.microsoft.com/office/drawing/2014/main" id="{866FD931-3197-B84C-8CD8-70E3864C2F20}"/>
                    </a:ext>
                  </a:extLst>
                </p:cNvPr>
                <p:cNvSpPr txBox="1"/>
                <p:nvPr/>
              </p:nvSpPr>
              <p:spPr>
                <a:xfrm>
                  <a:off x="2259497" y="3277701"/>
                  <a:ext cx="301056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374" name="TextBox 2373">
                  <a:extLst>
                    <a:ext uri="{FF2B5EF4-FFF2-40B4-BE49-F238E27FC236}">
                      <a16:creationId xmlns:a16="http://schemas.microsoft.com/office/drawing/2014/main" id="{7E24965A-94D4-E44A-825B-B8CC8130E2B3}"/>
                    </a:ext>
                  </a:extLst>
                </p:cNvPr>
                <p:cNvSpPr txBox="1"/>
                <p:nvPr/>
              </p:nvSpPr>
              <p:spPr>
                <a:xfrm>
                  <a:off x="2416384" y="3306363"/>
                  <a:ext cx="301056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375" name="TextBox 2374">
                  <a:extLst>
                    <a:ext uri="{FF2B5EF4-FFF2-40B4-BE49-F238E27FC236}">
                      <a16:creationId xmlns:a16="http://schemas.microsoft.com/office/drawing/2014/main" id="{C3A48F80-D3E4-8044-BE29-B3565330CA8A}"/>
                    </a:ext>
                  </a:extLst>
                </p:cNvPr>
                <p:cNvSpPr txBox="1"/>
                <p:nvPr/>
              </p:nvSpPr>
              <p:spPr>
                <a:xfrm>
                  <a:off x="2484134" y="3292032"/>
                  <a:ext cx="301056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2251" name="Group 2250">
              <a:extLst>
                <a:ext uri="{FF2B5EF4-FFF2-40B4-BE49-F238E27FC236}">
                  <a16:creationId xmlns:a16="http://schemas.microsoft.com/office/drawing/2014/main" id="{88331E7C-E900-694B-9E78-9D53A5EDFD54}"/>
                </a:ext>
              </a:extLst>
            </p:cNvPr>
            <p:cNvGrpSpPr/>
            <p:nvPr/>
          </p:nvGrpSpPr>
          <p:grpSpPr>
            <a:xfrm rot="680169">
              <a:off x="2747911" y="-1161474"/>
              <a:ext cx="782183" cy="971099"/>
              <a:chOff x="3461573" y="3748271"/>
              <a:chExt cx="782183" cy="971099"/>
            </a:xfrm>
          </p:grpSpPr>
          <p:sp>
            <p:nvSpPr>
              <p:cNvPr id="2357" name="TextBox 2356">
                <a:extLst>
                  <a:ext uri="{FF2B5EF4-FFF2-40B4-BE49-F238E27FC236}">
                    <a16:creationId xmlns:a16="http://schemas.microsoft.com/office/drawing/2014/main" id="{BC7B96E0-B8BB-5741-8720-0F9824AB55C9}"/>
                  </a:ext>
                </a:extLst>
              </p:cNvPr>
              <p:cNvSpPr txBox="1"/>
              <p:nvPr/>
            </p:nvSpPr>
            <p:spPr>
              <a:xfrm>
                <a:off x="3461573" y="3978418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358" name="TextBox 2357">
                <a:extLst>
                  <a:ext uri="{FF2B5EF4-FFF2-40B4-BE49-F238E27FC236}">
                    <a16:creationId xmlns:a16="http://schemas.microsoft.com/office/drawing/2014/main" id="{CDFAB1EB-7401-FA45-A433-0FC8E0B6518E}"/>
                  </a:ext>
                </a:extLst>
              </p:cNvPr>
              <p:cNvSpPr txBox="1"/>
              <p:nvPr/>
            </p:nvSpPr>
            <p:spPr>
              <a:xfrm>
                <a:off x="3537395" y="3783322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359" name="TextBox 2358">
                <a:extLst>
                  <a:ext uri="{FF2B5EF4-FFF2-40B4-BE49-F238E27FC236}">
                    <a16:creationId xmlns:a16="http://schemas.microsoft.com/office/drawing/2014/main" id="{05616ED3-D899-F247-B317-47FDD3587D71}"/>
                  </a:ext>
                </a:extLst>
              </p:cNvPr>
              <p:cNvSpPr txBox="1"/>
              <p:nvPr/>
            </p:nvSpPr>
            <p:spPr>
              <a:xfrm>
                <a:off x="3768591" y="3748271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360" name="TextBox 2359">
                <a:extLst>
                  <a:ext uri="{FF2B5EF4-FFF2-40B4-BE49-F238E27FC236}">
                    <a16:creationId xmlns:a16="http://schemas.microsoft.com/office/drawing/2014/main" id="{57E954B5-B610-F646-B518-ECD6A41960D2}"/>
                  </a:ext>
                </a:extLst>
              </p:cNvPr>
              <p:cNvSpPr txBox="1"/>
              <p:nvPr/>
            </p:nvSpPr>
            <p:spPr>
              <a:xfrm>
                <a:off x="3857908" y="3774561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361" name="TextBox 2360">
                <a:extLst>
                  <a:ext uri="{FF2B5EF4-FFF2-40B4-BE49-F238E27FC236}">
                    <a16:creationId xmlns:a16="http://schemas.microsoft.com/office/drawing/2014/main" id="{2C159DBD-FFDF-4540-A1D4-93F38A33A574}"/>
                  </a:ext>
                </a:extLst>
              </p:cNvPr>
              <p:cNvSpPr txBox="1"/>
              <p:nvPr/>
            </p:nvSpPr>
            <p:spPr>
              <a:xfrm>
                <a:off x="3973167" y="3925537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2362" name="TextBox 2361">
                <a:extLst>
                  <a:ext uri="{FF2B5EF4-FFF2-40B4-BE49-F238E27FC236}">
                    <a16:creationId xmlns:a16="http://schemas.microsoft.com/office/drawing/2014/main" id="{2487625B-CC5E-F04E-A206-8CEE9F2ACE30}"/>
                  </a:ext>
                </a:extLst>
              </p:cNvPr>
              <p:cNvSpPr txBox="1"/>
              <p:nvPr/>
            </p:nvSpPr>
            <p:spPr>
              <a:xfrm>
                <a:off x="3812706" y="4165372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363" name="TextBox 2362">
                <a:extLst>
                  <a:ext uri="{FF2B5EF4-FFF2-40B4-BE49-F238E27FC236}">
                    <a16:creationId xmlns:a16="http://schemas.microsoft.com/office/drawing/2014/main" id="{6277383B-5184-F948-90C8-85D9B4E63C0E}"/>
                  </a:ext>
                </a:extLst>
              </p:cNvPr>
              <p:cNvSpPr txBox="1"/>
              <p:nvPr/>
            </p:nvSpPr>
            <p:spPr>
              <a:xfrm>
                <a:off x="3604838" y="4153340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364" name="TextBox 2363">
                <a:extLst>
                  <a:ext uri="{FF2B5EF4-FFF2-40B4-BE49-F238E27FC236}">
                    <a16:creationId xmlns:a16="http://schemas.microsoft.com/office/drawing/2014/main" id="{C9B2E1FC-7FA2-0B43-A3B1-3FECDB44BB54}"/>
                  </a:ext>
                </a:extLst>
              </p:cNvPr>
              <p:cNvSpPr txBox="1"/>
              <p:nvPr/>
            </p:nvSpPr>
            <p:spPr>
              <a:xfrm>
                <a:off x="3906363" y="4116198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</p:grpSp>
        <p:grpSp>
          <p:nvGrpSpPr>
            <p:cNvPr id="2252" name="Group 2251">
              <a:extLst>
                <a:ext uri="{FF2B5EF4-FFF2-40B4-BE49-F238E27FC236}">
                  <a16:creationId xmlns:a16="http://schemas.microsoft.com/office/drawing/2014/main" id="{43B503E9-14C3-CE42-AA89-33B2E9897FF9}"/>
                </a:ext>
              </a:extLst>
            </p:cNvPr>
            <p:cNvGrpSpPr/>
            <p:nvPr/>
          </p:nvGrpSpPr>
          <p:grpSpPr>
            <a:xfrm rot="680169">
              <a:off x="2063180" y="-2976541"/>
              <a:ext cx="704934" cy="1286417"/>
              <a:chOff x="3803518" y="4006332"/>
              <a:chExt cx="704934" cy="1286417"/>
            </a:xfrm>
          </p:grpSpPr>
          <p:grpSp>
            <p:nvGrpSpPr>
              <p:cNvPr id="2343" name="Group 2342">
                <a:extLst>
                  <a:ext uri="{FF2B5EF4-FFF2-40B4-BE49-F238E27FC236}">
                    <a16:creationId xmlns:a16="http://schemas.microsoft.com/office/drawing/2014/main" id="{94C6744F-CC1D-C442-B4A6-80B9290D7EE7}"/>
                  </a:ext>
                </a:extLst>
              </p:cNvPr>
              <p:cNvGrpSpPr/>
              <p:nvPr/>
            </p:nvGrpSpPr>
            <p:grpSpPr>
              <a:xfrm>
                <a:off x="3803518" y="4006332"/>
                <a:ext cx="648450" cy="887921"/>
                <a:chOff x="3461573" y="3748271"/>
                <a:chExt cx="782183" cy="974381"/>
              </a:xfrm>
            </p:grpSpPr>
            <p:sp>
              <p:nvSpPr>
                <p:cNvPr id="2349" name="TextBox 2348">
                  <a:extLst>
                    <a:ext uri="{FF2B5EF4-FFF2-40B4-BE49-F238E27FC236}">
                      <a16:creationId xmlns:a16="http://schemas.microsoft.com/office/drawing/2014/main" id="{A18C3C64-A33B-7B4B-914D-A52FFF3A81DF}"/>
                    </a:ext>
                  </a:extLst>
                </p:cNvPr>
                <p:cNvSpPr txBox="1"/>
                <p:nvPr/>
              </p:nvSpPr>
              <p:spPr>
                <a:xfrm>
                  <a:off x="3461573" y="3978418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sp>
              <p:nvSpPr>
                <p:cNvPr id="2350" name="TextBox 2349">
                  <a:extLst>
                    <a:ext uri="{FF2B5EF4-FFF2-40B4-BE49-F238E27FC236}">
                      <a16:creationId xmlns:a16="http://schemas.microsoft.com/office/drawing/2014/main" id="{757B1D80-F5E7-5745-BF97-21B954773BD3}"/>
                    </a:ext>
                  </a:extLst>
                </p:cNvPr>
                <p:cNvSpPr txBox="1"/>
                <p:nvPr/>
              </p:nvSpPr>
              <p:spPr>
                <a:xfrm>
                  <a:off x="3537395" y="3783322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351" name="TextBox 2350">
                  <a:extLst>
                    <a:ext uri="{FF2B5EF4-FFF2-40B4-BE49-F238E27FC236}">
                      <a16:creationId xmlns:a16="http://schemas.microsoft.com/office/drawing/2014/main" id="{54691FDB-8C5F-6F4D-B4D8-CE032A00DA32}"/>
                    </a:ext>
                  </a:extLst>
                </p:cNvPr>
                <p:cNvSpPr txBox="1"/>
                <p:nvPr/>
              </p:nvSpPr>
              <p:spPr>
                <a:xfrm>
                  <a:off x="3768591" y="3748271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352" name="TextBox 2351">
                  <a:extLst>
                    <a:ext uri="{FF2B5EF4-FFF2-40B4-BE49-F238E27FC236}">
                      <a16:creationId xmlns:a16="http://schemas.microsoft.com/office/drawing/2014/main" id="{91325638-4DE8-6947-9920-8814B3D971F8}"/>
                    </a:ext>
                  </a:extLst>
                </p:cNvPr>
                <p:cNvSpPr txBox="1"/>
                <p:nvPr/>
              </p:nvSpPr>
              <p:spPr>
                <a:xfrm>
                  <a:off x="3857908" y="3774561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353" name="TextBox 2352">
                  <a:extLst>
                    <a:ext uri="{FF2B5EF4-FFF2-40B4-BE49-F238E27FC236}">
                      <a16:creationId xmlns:a16="http://schemas.microsoft.com/office/drawing/2014/main" id="{79157E28-D110-2E4B-BF59-1417342CEC63}"/>
                    </a:ext>
                  </a:extLst>
                </p:cNvPr>
                <p:cNvSpPr txBox="1"/>
                <p:nvPr/>
              </p:nvSpPr>
              <p:spPr>
                <a:xfrm>
                  <a:off x="3973167" y="3925537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  <p:sp>
              <p:nvSpPr>
                <p:cNvPr id="2354" name="TextBox 2353">
                  <a:extLst>
                    <a:ext uri="{FF2B5EF4-FFF2-40B4-BE49-F238E27FC236}">
                      <a16:creationId xmlns:a16="http://schemas.microsoft.com/office/drawing/2014/main" id="{11624B33-F89E-9A47-8D5B-ED15312B26B7}"/>
                    </a:ext>
                  </a:extLst>
                </p:cNvPr>
                <p:cNvSpPr txBox="1"/>
                <p:nvPr/>
              </p:nvSpPr>
              <p:spPr>
                <a:xfrm>
                  <a:off x="3812706" y="4165372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355" name="TextBox 2354">
                  <a:extLst>
                    <a:ext uri="{FF2B5EF4-FFF2-40B4-BE49-F238E27FC236}">
                      <a16:creationId xmlns:a16="http://schemas.microsoft.com/office/drawing/2014/main" id="{864A7D9C-5B75-EB4F-A331-DCEA3F241B3E}"/>
                    </a:ext>
                  </a:extLst>
                </p:cNvPr>
                <p:cNvSpPr txBox="1"/>
                <p:nvPr/>
              </p:nvSpPr>
              <p:spPr>
                <a:xfrm>
                  <a:off x="3604838" y="4153340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356" name="TextBox 2355">
                  <a:extLst>
                    <a:ext uri="{FF2B5EF4-FFF2-40B4-BE49-F238E27FC236}">
                      <a16:creationId xmlns:a16="http://schemas.microsoft.com/office/drawing/2014/main" id="{DFCDBA8A-FFAC-EA44-AF78-242D3DB2A15E}"/>
                    </a:ext>
                  </a:extLst>
                </p:cNvPr>
                <p:cNvSpPr txBox="1"/>
                <p:nvPr/>
              </p:nvSpPr>
              <p:spPr>
                <a:xfrm>
                  <a:off x="3919711" y="4122872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</p:grpSp>
          <p:sp>
            <p:nvSpPr>
              <p:cNvPr id="2344" name="TextBox 2343">
                <a:extLst>
                  <a:ext uri="{FF2B5EF4-FFF2-40B4-BE49-F238E27FC236}">
                    <a16:creationId xmlns:a16="http://schemas.microsoft.com/office/drawing/2014/main" id="{4870A457-E0C0-6A4A-8B85-17E9E67E3217}"/>
                  </a:ext>
                </a:extLst>
              </p:cNvPr>
              <p:cNvSpPr txBox="1"/>
              <p:nvPr/>
            </p:nvSpPr>
            <p:spPr>
              <a:xfrm>
                <a:off x="4235397" y="4496634"/>
                <a:ext cx="270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345" name="TextBox 2344">
                <a:extLst>
                  <a:ext uri="{FF2B5EF4-FFF2-40B4-BE49-F238E27FC236}">
                    <a16:creationId xmlns:a16="http://schemas.microsoft.com/office/drawing/2014/main" id="{AFB1F052-4738-8C41-97F8-8D21627231E8}"/>
                  </a:ext>
                </a:extLst>
              </p:cNvPr>
              <p:cNvSpPr txBox="1"/>
              <p:nvPr/>
            </p:nvSpPr>
            <p:spPr>
              <a:xfrm>
                <a:off x="4237863" y="4660520"/>
                <a:ext cx="270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346" name="TextBox 2345">
                <a:extLst>
                  <a:ext uri="{FF2B5EF4-FFF2-40B4-BE49-F238E27FC236}">
                    <a16:creationId xmlns:a16="http://schemas.microsoft.com/office/drawing/2014/main" id="{06DD8859-C47B-A44C-91BB-F2C31A83E514}"/>
                  </a:ext>
                </a:extLst>
              </p:cNvPr>
              <p:cNvSpPr txBox="1"/>
              <p:nvPr/>
            </p:nvSpPr>
            <p:spPr>
              <a:xfrm rot="1092309">
                <a:off x="4201540" y="4815695"/>
                <a:ext cx="27058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347" name="TextBox 2346">
                <a:extLst>
                  <a:ext uri="{FF2B5EF4-FFF2-40B4-BE49-F238E27FC236}">
                    <a16:creationId xmlns:a16="http://schemas.microsoft.com/office/drawing/2014/main" id="{7F1445D6-64F2-234F-B936-F4A9DC10B4E1}"/>
                  </a:ext>
                </a:extLst>
              </p:cNvPr>
              <p:cNvSpPr txBox="1"/>
              <p:nvPr/>
            </p:nvSpPr>
            <p:spPr>
              <a:xfrm>
                <a:off x="4058333" y="4766399"/>
                <a:ext cx="27058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348" name="TextBox 2347">
                <a:extLst>
                  <a:ext uri="{FF2B5EF4-FFF2-40B4-BE49-F238E27FC236}">
                    <a16:creationId xmlns:a16="http://schemas.microsoft.com/office/drawing/2014/main" id="{FA85C1F4-0DC0-F04D-BD27-28445CF3D8FA}"/>
                  </a:ext>
                </a:extLst>
              </p:cNvPr>
              <p:cNvSpPr txBox="1"/>
              <p:nvPr/>
            </p:nvSpPr>
            <p:spPr>
              <a:xfrm>
                <a:off x="3879891" y="4775098"/>
                <a:ext cx="27058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</p:grpSp>
        <p:grpSp>
          <p:nvGrpSpPr>
            <p:cNvPr id="2253" name="Group 2252">
              <a:extLst>
                <a:ext uri="{FF2B5EF4-FFF2-40B4-BE49-F238E27FC236}">
                  <a16:creationId xmlns:a16="http://schemas.microsoft.com/office/drawing/2014/main" id="{FC39C062-C27F-4244-93B7-23D28525C5F2}"/>
                </a:ext>
              </a:extLst>
            </p:cNvPr>
            <p:cNvGrpSpPr/>
            <p:nvPr/>
          </p:nvGrpSpPr>
          <p:grpSpPr>
            <a:xfrm rot="680169">
              <a:off x="4708013" y="-1282392"/>
              <a:ext cx="918199" cy="1497303"/>
              <a:chOff x="2860110" y="830938"/>
              <a:chExt cx="918199" cy="1497303"/>
            </a:xfrm>
          </p:grpSpPr>
          <p:sp>
            <p:nvSpPr>
              <p:cNvPr id="2333" name="TextBox 2332">
                <a:extLst>
                  <a:ext uri="{FF2B5EF4-FFF2-40B4-BE49-F238E27FC236}">
                    <a16:creationId xmlns:a16="http://schemas.microsoft.com/office/drawing/2014/main" id="{88ED8274-454C-6D47-B8C8-C99DC792B5E8}"/>
                  </a:ext>
                </a:extLst>
              </p:cNvPr>
              <p:cNvSpPr txBox="1"/>
              <p:nvPr/>
            </p:nvSpPr>
            <p:spPr>
              <a:xfrm>
                <a:off x="2923994" y="1048968"/>
                <a:ext cx="272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grpSp>
            <p:nvGrpSpPr>
              <p:cNvPr id="2334" name="Group 2333">
                <a:extLst>
                  <a:ext uri="{FF2B5EF4-FFF2-40B4-BE49-F238E27FC236}">
                    <a16:creationId xmlns:a16="http://schemas.microsoft.com/office/drawing/2014/main" id="{5831B0FD-8389-2B4C-93E4-E777D407963C}"/>
                  </a:ext>
                </a:extLst>
              </p:cNvPr>
              <p:cNvGrpSpPr/>
              <p:nvPr/>
            </p:nvGrpSpPr>
            <p:grpSpPr>
              <a:xfrm>
                <a:off x="2860110" y="830938"/>
                <a:ext cx="918199" cy="1497303"/>
                <a:chOff x="2668470" y="894438"/>
                <a:chExt cx="918199" cy="1497303"/>
              </a:xfrm>
            </p:grpSpPr>
            <p:sp>
              <p:nvSpPr>
                <p:cNvPr id="2335" name="TextBox 2334">
                  <a:extLst>
                    <a:ext uri="{FF2B5EF4-FFF2-40B4-BE49-F238E27FC236}">
                      <a16:creationId xmlns:a16="http://schemas.microsoft.com/office/drawing/2014/main" id="{C8E3A142-A6EE-DE4D-B15E-10F608677C09}"/>
                    </a:ext>
                  </a:extLst>
                </p:cNvPr>
                <p:cNvSpPr txBox="1"/>
                <p:nvPr/>
              </p:nvSpPr>
              <p:spPr>
                <a:xfrm>
                  <a:off x="2829773" y="913934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336" name="TextBox 2335">
                  <a:extLst>
                    <a:ext uri="{FF2B5EF4-FFF2-40B4-BE49-F238E27FC236}">
                      <a16:creationId xmlns:a16="http://schemas.microsoft.com/office/drawing/2014/main" id="{8DE6A175-6331-F44F-8CFB-436A467B7CEE}"/>
                    </a:ext>
                  </a:extLst>
                </p:cNvPr>
                <p:cNvSpPr txBox="1"/>
                <p:nvPr/>
              </p:nvSpPr>
              <p:spPr>
                <a:xfrm>
                  <a:off x="3070044" y="896691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337" name="TextBox 2336">
                  <a:extLst>
                    <a:ext uri="{FF2B5EF4-FFF2-40B4-BE49-F238E27FC236}">
                      <a16:creationId xmlns:a16="http://schemas.microsoft.com/office/drawing/2014/main" id="{D2A0A58F-ABC6-ED4F-B9E8-7661DA908A4E}"/>
                    </a:ext>
                  </a:extLst>
                </p:cNvPr>
                <p:cNvSpPr txBox="1"/>
                <p:nvPr/>
              </p:nvSpPr>
              <p:spPr>
                <a:xfrm>
                  <a:off x="3173230" y="894438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338" name="TextBox 2337">
                  <a:extLst>
                    <a:ext uri="{FF2B5EF4-FFF2-40B4-BE49-F238E27FC236}">
                      <a16:creationId xmlns:a16="http://schemas.microsoft.com/office/drawing/2014/main" id="{CF52705E-2DB3-B841-B211-228C706576BA}"/>
                    </a:ext>
                  </a:extLst>
                </p:cNvPr>
                <p:cNvSpPr txBox="1"/>
                <p:nvPr/>
              </p:nvSpPr>
              <p:spPr>
                <a:xfrm>
                  <a:off x="3314471" y="940720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  <p:sp>
              <p:nvSpPr>
                <p:cNvPr id="2339" name="TextBox 2338">
                  <a:extLst>
                    <a:ext uri="{FF2B5EF4-FFF2-40B4-BE49-F238E27FC236}">
                      <a16:creationId xmlns:a16="http://schemas.microsoft.com/office/drawing/2014/main" id="{BB1CBCFC-E4A6-2F4A-91A5-B5C4A81B3522}"/>
                    </a:ext>
                  </a:extLst>
                </p:cNvPr>
                <p:cNvSpPr txBox="1"/>
                <p:nvPr/>
              </p:nvSpPr>
              <p:spPr>
                <a:xfrm>
                  <a:off x="2668470" y="1274437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340" name="TextBox 2339">
                  <a:extLst>
                    <a:ext uri="{FF2B5EF4-FFF2-40B4-BE49-F238E27FC236}">
                      <a16:creationId xmlns:a16="http://schemas.microsoft.com/office/drawing/2014/main" id="{9D25C113-2978-164B-89AC-BC1968965AC4}"/>
                    </a:ext>
                  </a:extLst>
                </p:cNvPr>
                <p:cNvSpPr txBox="1"/>
                <p:nvPr/>
              </p:nvSpPr>
              <p:spPr>
                <a:xfrm>
                  <a:off x="2725491" y="1514568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341" name="TextBox 2340">
                  <a:extLst>
                    <a:ext uri="{FF2B5EF4-FFF2-40B4-BE49-F238E27FC236}">
                      <a16:creationId xmlns:a16="http://schemas.microsoft.com/office/drawing/2014/main" id="{529CF974-A98E-D94E-A86F-5A2B33F3D0FE}"/>
                    </a:ext>
                  </a:extLst>
                </p:cNvPr>
                <p:cNvSpPr txBox="1"/>
                <p:nvPr/>
              </p:nvSpPr>
              <p:spPr>
                <a:xfrm>
                  <a:off x="2695283" y="1717673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342" name="TextBox 2341">
                  <a:extLst>
                    <a:ext uri="{FF2B5EF4-FFF2-40B4-BE49-F238E27FC236}">
                      <a16:creationId xmlns:a16="http://schemas.microsoft.com/office/drawing/2014/main" id="{74287547-3268-2D49-8CAA-9722738C46A7}"/>
                    </a:ext>
                  </a:extLst>
                </p:cNvPr>
                <p:cNvSpPr txBox="1"/>
                <p:nvPr/>
              </p:nvSpPr>
              <p:spPr>
                <a:xfrm>
                  <a:off x="2695283" y="1930076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</p:grpSp>
        </p:grpSp>
        <p:grpSp>
          <p:nvGrpSpPr>
            <p:cNvPr id="2254" name="Group 2253">
              <a:extLst>
                <a:ext uri="{FF2B5EF4-FFF2-40B4-BE49-F238E27FC236}">
                  <a16:creationId xmlns:a16="http://schemas.microsoft.com/office/drawing/2014/main" id="{1989F0BB-41C2-FD41-9791-6D5D3355E469}"/>
                </a:ext>
              </a:extLst>
            </p:cNvPr>
            <p:cNvGrpSpPr/>
            <p:nvPr/>
          </p:nvGrpSpPr>
          <p:grpSpPr>
            <a:xfrm rot="680169">
              <a:off x="5714924" y="-971062"/>
              <a:ext cx="862433" cy="1321823"/>
              <a:chOff x="5826975" y="3433735"/>
              <a:chExt cx="862433" cy="1321823"/>
            </a:xfrm>
          </p:grpSpPr>
          <p:grpSp>
            <p:nvGrpSpPr>
              <p:cNvPr id="2319" name="Group 2318">
                <a:extLst>
                  <a:ext uri="{FF2B5EF4-FFF2-40B4-BE49-F238E27FC236}">
                    <a16:creationId xmlns:a16="http://schemas.microsoft.com/office/drawing/2014/main" id="{88C00FA4-8A76-1B44-942D-E6B6CAAE7890}"/>
                  </a:ext>
                </a:extLst>
              </p:cNvPr>
              <p:cNvGrpSpPr/>
              <p:nvPr/>
            </p:nvGrpSpPr>
            <p:grpSpPr>
              <a:xfrm>
                <a:off x="5834939" y="3433735"/>
                <a:ext cx="604427" cy="876784"/>
                <a:chOff x="3461573" y="3748271"/>
                <a:chExt cx="782183" cy="991205"/>
              </a:xfrm>
            </p:grpSpPr>
            <p:sp>
              <p:nvSpPr>
                <p:cNvPr id="2325" name="TextBox 2324">
                  <a:extLst>
                    <a:ext uri="{FF2B5EF4-FFF2-40B4-BE49-F238E27FC236}">
                      <a16:creationId xmlns:a16="http://schemas.microsoft.com/office/drawing/2014/main" id="{FDEB4923-6896-3942-8BF1-EAAF5D03101F}"/>
                    </a:ext>
                  </a:extLst>
                </p:cNvPr>
                <p:cNvSpPr txBox="1"/>
                <p:nvPr/>
              </p:nvSpPr>
              <p:spPr>
                <a:xfrm>
                  <a:off x="3461573" y="3978418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sp>
              <p:nvSpPr>
                <p:cNvPr id="2326" name="TextBox 2325">
                  <a:extLst>
                    <a:ext uri="{FF2B5EF4-FFF2-40B4-BE49-F238E27FC236}">
                      <a16:creationId xmlns:a16="http://schemas.microsoft.com/office/drawing/2014/main" id="{4748E35A-7BD8-7C4C-8449-F78B8B52902A}"/>
                    </a:ext>
                  </a:extLst>
                </p:cNvPr>
                <p:cNvSpPr txBox="1"/>
                <p:nvPr/>
              </p:nvSpPr>
              <p:spPr>
                <a:xfrm>
                  <a:off x="3537395" y="3783322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327" name="TextBox 2326">
                  <a:extLst>
                    <a:ext uri="{FF2B5EF4-FFF2-40B4-BE49-F238E27FC236}">
                      <a16:creationId xmlns:a16="http://schemas.microsoft.com/office/drawing/2014/main" id="{5ED922CD-E233-584A-974F-BE1A45FF7CCC}"/>
                    </a:ext>
                  </a:extLst>
                </p:cNvPr>
                <p:cNvSpPr txBox="1"/>
                <p:nvPr/>
              </p:nvSpPr>
              <p:spPr>
                <a:xfrm>
                  <a:off x="3768591" y="3748271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328" name="TextBox 2327">
                  <a:extLst>
                    <a:ext uri="{FF2B5EF4-FFF2-40B4-BE49-F238E27FC236}">
                      <a16:creationId xmlns:a16="http://schemas.microsoft.com/office/drawing/2014/main" id="{5817E033-3899-4740-96B9-FF1B8156C181}"/>
                    </a:ext>
                  </a:extLst>
                </p:cNvPr>
                <p:cNvSpPr txBox="1"/>
                <p:nvPr/>
              </p:nvSpPr>
              <p:spPr>
                <a:xfrm>
                  <a:off x="3857908" y="3774561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329" name="TextBox 2328">
                  <a:extLst>
                    <a:ext uri="{FF2B5EF4-FFF2-40B4-BE49-F238E27FC236}">
                      <a16:creationId xmlns:a16="http://schemas.microsoft.com/office/drawing/2014/main" id="{4DC078D0-9B75-BD42-B7A4-0A5C5C77F34B}"/>
                    </a:ext>
                  </a:extLst>
                </p:cNvPr>
                <p:cNvSpPr txBox="1"/>
                <p:nvPr/>
              </p:nvSpPr>
              <p:spPr>
                <a:xfrm>
                  <a:off x="3973167" y="3925537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  <p:sp>
              <p:nvSpPr>
                <p:cNvPr id="2330" name="TextBox 2329">
                  <a:extLst>
                    <a:ext uri="{FF2B5EF4-FFF2-40B4-BE49-F238E27FC236}">
                      <a16:creationId xmlns:a16="http://schemas.microsoft.com/office/drawing/2014/main" id="{C773C5E4-3B86-864E-923F-85DD744EA8BA}"/>
                    </a:ext>
                  </a:extLst>
                </p:cNvPr>
                <p:cNvSpPr txBox="1"/>
                <p:nvPr/>
              </p:nvSpPr>
              <p:spPr>
                <a:xfrm>
                  <a:off x="3812706" y="4165372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331" name="TextBox 2330">
                  <a:extLst>
                    <a:ext uri="{FF2B5EF4-FFF2-40B4-BE49-F238E27FC236}">
                      <a16:creationId xmlns:a16="http://schemas.microsoft.com/office/drawing/2014/main" id="{26B559B1-842B-D149-9223-2471E318071E}"/>
                    </a:ext>
                  </a:extLst>
                </p:cNvPr>
                <p:cNvSpPr txBox="1"/>
                <p:nvPr/>
              </p:nvSpPr>
              <p:spPr>
                <a:xfrm>
                  <a:off x="3604838" y="4153340"/>
                  <a:ext cx="270589" cy="574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332" name="TextBox 2331">
                  <a:extLst>
                    <a:ext uri="{FF2B5EF4-FFF2-40B4-BE49-F238E27FC236}">
                      <a16:creationId xmlns:a16="http://schemas.microsoft.com/office/drawing/2014/main" id="{2A805867-FC99-E64E-BBE5-84994708A49B}"/>
                    </a:ext>
                  </a:extLst>
                </p:cNvPr>
                <p:cNvSpPr txBox="1"/>
                <p:nvPr/>
              </p:nvSpPr>
              <p:spPr>
                <a:xfrm>
                  <a:off x="3906363" y="4116198"/>
                  <a:ext cx="270589" cy="574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</p:grpSp>
          <p:sp>
            <p:nvSpPr>
              <p:cNvPr id="2320" name="TextBox 2319">
                <a:extLst>
                  <a:ext uri="{FF2B5EF4-FFF2-40B4-BE49-F238E27FC236}">
                    <a16:creationId xmlns:a16="http://schemas.microsoft.com/office/drawing/2014/main" id="{02BD1C6B-4816-BA48-83F3-0619F8343BEC}"/>
                  </a:ext>
                </a:extLst>
              </p:cNvPr>
              <p:cNvSpPr txBox="1"/>
              <p:nvPr/>
            </p:nvSpPr>
            <p:spPr>
              <a:xfrm>
                <a:off x="5826975" y="3921235"/>
                <a:ext cx="2064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  </a:t>
                </a:r>
              </a:p>
            </p:txBody>
          </p:sp>
          <p:sp>
            <p:nvSpPr>
              <p:cNvPr id="2321" name="TextBox 2320">
                <a:extLst>
                  <a:ext uri="{FF2B5EF4-FFF2-40B4-BE49-F238E27FC236}">
                    <a16:creationId xmlns:a16="http://schemas.microsoft.com/office/drawing/2014/main" id="{1500079C-8CA5-214F-9370-9A2FB0F970E6}"/>
                  </a:ext>
                </a:extLst>
              </p:cNvPr>
              <p:cNvSpPr txBox="1"/>
              <p:nvPr/>
            </p:nvSpPr>
            <p:spPr>
              <a:xfrm>
                <a:off x="5848002" y="4127450"/>
                <a:ext cx="2064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  </a:t>
                </a:r>
              </a:p>
            </p:txBody>
          </p:sp>
          <p:sp>
            <p:nvSpPr>
              <p:cNvPr id="2322" name="TextBox 2321">
                <a:extLst>
                  <a:ext uri="{FF2B5EF4-FFF2-40B4-BE49-F238E27FC236}">
                    <a16:creationId xmlns:a16="http://schemas.microsoft.com/office/drawing/2014/main" id="{EEE07861-37A7-FB43-BCCE-370262B92F1C}"/>
                  </a:ext>
                </a:extLst>
              </p:cNvPr>
              <p:cNvSpPr txBox="1"/>
              <p:nvPr/>
            </p:nvSpPr>
            <p:spPr>
              <a:xfrm rot="17227907">
                <a:off x="6068497" y="4291803"/>
                <a:ext cx="288967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dirty="0">
                    <a:solidFill>
                      <a:schemeClr val="bg1">
                        <a:lumMod val="75000"/>
                      </a:schemeClr>
                    </a:solidFill>
                  </a:rPr>
                  <a:t>i  </a:t>
                </a:r>
              </a:p>
            </p:txBody>
          </p:sp>
          <p:sp>
            <p:nvSpPr>
              <p:cNvPr id="2323" name="TextBox 2322">
                <a:extLst>
                  <a:ext uri="{FF2B5EF4-FFF2-40B4-BE49-F238E27FC236}">
                    <a16:creationId xmlns:a16="http://schemas.microsoft.com/office/drawing/2014/main" id="{CF484ABA-D180-BC4B-9412-D98E82061C11}"/>
                  </a:ext>
                </a:extLst>
              </p:cNvPr>
              <p:cNvSpPr txBox="1"/>
              <p:nvPr/>
            </p:nvSpPr>
            <p:spPr>
              <a:xfrm>
                <a:off x="6142417" y="4190530"/>
                <a:ext cx="2064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  </a:t>
                </a:r>
              </a:p>
            </p:txBody>
          </p:sp>
          <p:sp>
            <p:nvSpPr>
              <p:cNvPr id="2324" name="TextBox 2323">
                <a:extLst>
                  <a:ext uri="{FF2B5EF4-FFF2-40B4-BE49-F238E27FC236}">
                    <a16:creationId xmlns:a16="http://schemas.microsoft.com/office/drawing/2014/main" id="{02D87ABF-D157-6745-99FE-34E802B2FD86}"/>
                  </a:ext>
                </a:extLst>
              </p:cNvPr>
              <p:cNvSpPr txBox="1"/>
              <p:nvPr/>
            </p:nvSpPr>
            <p:spPr>
              <a:xfrm>
                <a:off x="6274446" y="4201560"/>
                <a:ext cx="4149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  </a:t>
                </a:r>
              </a:p>
            </p:txBody>
          </p:sp>
        </p:grpSp>
        <p:grpSp>
          <p:nvGrpSpPr>
            <p:cNvPr id="2255" name="Group 2254">
              <a:extLst>
                <a:ext uri="{FF2B5EF4-FFF2-40B4-BE49-F238E27FC236}">
                  <a16:creationId xmlns:a16="http://schemas.microsoft.com/office/drawing/2014/main" id="{5217AA8E-79F4-C147-B357-7F4AEA954D78}"/>
                </a:ext>
              </a:extLst>
            </p:cNvPr>
            <p:cNvGrpSpPr/>
            <p:nvPr/>
          </p:nvGrpSpPr>
          <p:grpSpPr>
            <a:xfrm rot="680169">
              <a:off x="6632599" y="-959305"/>
              <a:ext cx="817988" cy="1454087"/>
              <a:chOff x="7921547" y="2614605"/>
              <a:chExt cx="817988" cy="1454087"/>
            </a:xfrm>
          </p:grpSpPr>
          <p:sp>
            <p:nvSpPr>
              <p:cNvPr id="2306" name="TextBox 2305">
                <a:extLst>
                  <a:ext uri="{FF2B5EF4-FFF2-40B4-BE49-F238E27FC236}">
                    <a16:creationId xmlns:a16="http://schemas.microsoft.com/office/drawing/2014/main" id="{4409A4E8-F344-AB49-9CEA-AE2212C2ECE4}"/>
                  </a:ext>
                </a:extLst>
              </p:cNvPr>
              <p:cNvSpPr txBox="1"/>
              <p:nvPr/>
            </p:nvSpPr>
            <p:spPr>
              <a:xfrm>
                <a:off x="8444511" y="2632496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307" name="TextBox 2306">
                <a:extLst>
                  <a:ext uri="{FF2B5EF4-FFF2-40B4-BE49-F238E27FC236}">
                    <a16:creationId xmlns:a16="http://schemas.microsoft.com/office/drawing/2014/main" id="{9F78F176-7332-6940-9696-215F3AF6EDDC}"/>
                  </a:ext>
                </a:extLst>
              </p:cNvPr>
              <p:cNvSpPr txBox="1"/>
              <p:nvPr/>
            </p:nvSpPr>
            <p:spPr>
              <a:xfrm>
                <a:off x="8265022" y="2614605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308" name="TextBox 2307">
                <a:extLst>
                  <a:ext uri="{FF2B5EF4-FFF2-40B4-BE49-F238E27FC236}">
                    <a16:creationId xmlns:a16="http://schemas.microsoft.com/office/drawing/2014/main" id="{8F47A5D9-9332-774C-9395-96CD57E99E16}"/>
                  </a:ext>
                </a:extLst>
              </p:cNvPr>
              <p:cNvSpPr txBox="1"/>
              <p:nvPr/>
            </p:nvSpPr>
            <p:spPr>
              <a:xfrm rot="20542105">
                <a:off x="8153866" y="2669211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309" name="TextBox 2308">
                <a:extLst>
                  <a:ext uri="{FF2B5EF4-FFF2-40B4-BE49-F238E27FC236}">
                    <a16:creationId xmlns:a16="http://schemas.microsoft.com/office/drawing/2014/main" id="{2DDB11AC-A82A-D344-B8F4-95954E7447CF}"/>
                  </a:ext>
                </a:extLst>
              </p:cNvPr>
              <p:cNvSpPr txBox="1"/>
              <p:nvPr/>
            </p:nvSpPr>
            <p:spPr>
              <a:xfrm rot="20601439">
                <a:off x="8030479" y="2765267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310" name="TextBox 2309">
                <a:extLst>
                  <a:ext uri="{FF2B5EF4-FFF2-40B4-BE49-F238E27FC236}">
                    <a16:creationId xmlns:a16="http://schemas.microsoft.com/office/drawing/2014/main" id="{6539879C-9C45-6646-9411-46A12FC2C99D}"/>
                  </a:ext>
                </a:extLst>
              </p:cNvPr>
              <p:cNvSpPr txBox="1"/>
              <p:nvPr/>
            </p:nvSpPr>
            <p:spPr>
              <a:xfrm>
                <a:off x="8167668" y="2904800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2311" name="TextBox 2310">
                <a:extLst>
                  <a:ext uri="{FF2B5EF4-FFF2-40B4-BE49-F238E27FC236}">
                    <a16:creationId xmlns:a16="http://schemas.microsoft.com/office/drawing/2014/main" id="{85260962-63DD-CD47-AC0A-1793E8111590}"/>
                  </a:ext>
                </a:extLst>
              </p:cNvPr>
              <p:cNvSpPr txBox="1"/>
              <p:nvPr/>
            </p:nvSpPr>
            <p:spPr>
              <a:xfrm>
                <a:off x="8348585" y="2989405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312" name="TextBox 2311">
                <a:extLst>
                  <a:ext uri="{FF2B5EF4-FFF2-40B4-BE49-F238E27FC236}">
                    <a16:creationId xmlns:a16="http://schemas.microsoft.com/office/drawing/2014/main" id="{AD70286D-AECF-7F4D-85BD-5B7030EC7589}"/>
                  </a:ext>
                </a:extLst>
              </p:cNvPr>
              <p:cNvSpPr txBox="1"/>
              <p:nvPr/>
            </p:nvSpPr>
            <p:spPr>
              <a:xfrm rot="848815">
                <a:off x="8500402" y="3072604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313" name="TextBox 2312">
                <a:extLst>
                  <a:ext uri="{FF2B5EF4-FFF2-40B4-BE49-F238E27FC236}">
                    <a16:creationId xmlns:a16="http://schemas.microsoft.com/office/drawing/2014/main" id="{C84A007C-41CA-F241-9846-28DBF8D12175}"/>
                  </a:ext>
                </a:extLst>
              </p:cNvPr>
              <p:cNvSpPr txBox="1"/>
              <p:nvPr/>
            </p:nvSpPr>
            <p:spPr>
              <a:xfrm>
                <a:off x="8444584" y="3279711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314" name="TextBox 2313">
                <a:extLst>
                  <a:ext uri="{FF2B5EF4-FFF2-40B4-BE49-F238E27FC236}">
                    <a16:creationId xmlns:a16="http://schemas.microsoft.com/office/drawing/2014/main" id="{62EB292B-DDDA-1D41-9268-CBF49619C270}"/>
                  </a:ext>
                </a:extLst>
              </p:cNvPr>
              <p:cNvSpPr txBox="1"/>
              <p:nvPr/>
            </p:nvSpPr>
            <p:spPr>
              <a:xfrm rot="830876">
                <a:off x="8458944" y="3487300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315" name="TextBox 2314">
                <a:extLst>
                  <a:ext uri="{FF2B5EF4-FFF2-40B4-BE49-F238E27FC236}">
                    <a16:creationId xmlns:a16="http://schemas.microsoft.com/office/drawing/2014/main" id="{DF548899-11E4-DD46-9E13-60C405B821BA}"/>
                  </a:ext>
                </a:extLst>
              </p:cNvPr>
              <p:cNvSpPr txBox="1"/>
              <p:nvPr/>
            </p:nvSpPr>
            <p:spPr>
              <a:xfrm>
                <a:off x="8265020" y="3501299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316" name="TextBox 2315">
                <a:extLst>
                  <a:ext uri="{FF2B5EF4-FFF2-40B4-BE49-F238E27FC236}">
                    <a16:creationId xmlns:a16="http://schemas.microsoft.com/office/drawing/2014/main" id="{755A3D59-C315-B14A-B96F-6579C2843A9E}"/>
                  </a:ext>
                </a:extLst>
              </p:cNvPr>
              <p:cNvSpPr txBox="1"/>
              <p:nvPr/>
            </p:nvSpPr>
            <p:spPr>
              <a:xfrm>
                <a:off x="8196806" y="3514694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317" name="TextBox 2316">
                <a:extLst>
                  <a:ext uri="{FF2B5EF4-FFF2-40B4-BE49-F238E27FC236}">
                    <a16:creationId xmlns:a16="http://schemas.microsoft.com/office/drawing/2014/main" id="{16C4292A-037F-BE41-95F1-D21AC34DB086}"/>
                  </a:ext>
                </a:extLst>
              </p:cNvPr>
              <p:cNvSpPr txBox="1"/>
              <p:nvPr/>
            </p:nvSpPr>
            <p:spPr>
              <a:xfrm>
                <a:off x="8056587" y="3500839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318" name="TextBox 2317">
                <a:extLst>
                  <a:ext uri="{FF2B5EF4-FFF2-40B4-BE49-F238E27FC236}">
                    <a16:creationId xmlns:a16="http://schemas.microsoft.com/office/drawing/2014/main" id="{15560CAF-A88D-0344-A487-FE47ACCC0711}"/>
                  </a:ext>
                </a:extLst>
              </p:cNvPr>
              <p:cNvSpPr txBox="1"/>
              <p:nvPr/>
            </p:nvSpPr>
            <p:spPr>
              <a:xfrm>
                <a:off x="7921547" y="3474813"/>
                <a:ext cx="23913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</p:grpSp>
        <p:grpSp>
          <p:nvGrpSpPr>
            <p:cNvPr id="2256" name="Group 2255">
              <a:extLst>
                <a:ext uri="{FF2B5EF4-FFF2-40B4-BE49-F238E27FC236}">
                  <a16:creationId xmlns:a16="http://schemas.microsoft.com/office/drawing/2014/main" id="{45C95D1A-7E29-1F4C-A400-C99D69D7DA7E}"/>
                </a:ext>
              </a:extLst>
            </p:cNvPr>
            <p:cNvGrpSpPr/>
            <p:nvPr/>
          </p:nvGrpSpPr>
          <p:grpSpPr>
            <a:xfrm rot="680169">
              <a:off x="6147371" y="-2462668"/>
              <a:ext cx="817988" cy="1454087"/>
              <a:chOff x="7921547" y="2614605"/>
              <a:chExt cx="817988" cy="1454087"/>
            </a:xfrm>
          </p:grpSpPr>
          <p:sp>
            <p:nvSpPr>
              <p:cNvPr id="2293" name="TextBox 2292">
                <a:extLst>
                  <a:ext uri="{FF2B5EF4-FFF2-40B4-BE49-F238E27FC236}">
                    <a16:creationId xmlns:a16="http://schemas.microsoft.com/office/drawing/2014/main" id="{3E30D648-E230-084F-94A0-B54629B72FB2}"/>
                  </a:ext>
                </a:extLst>
              </p:cNvPr>
              <p:cNvSpPr txBox="1"/>
              <p:nvPr/>
            </p:nvSpPr>
            <p:spPr>
              <a:xfrm>
                <a:off x="8444511" y="2632496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294" name="TextBox 2293">
                <a:extLst>
                  <a:ext uri="{FF2B5EF4-FFF2-40B4-BE49-F238E27FC236}">
                    <a16:creationId xmlns:a16="http://schemas.microsoft.com/office/drawing/2014/main" id="{60093C40-BFD8-7F4D-91A5-AE01BDC89958}"/>
                  </a:ext>
                </a:extLst>
              </p:cNvPr>
              <p:cNvSpPr txBox="1"/>
              <p:nvPr/>
            </p:nvSpPr>
            <p:spPr>
              <a:xfrm>
                <a:off x="8265022" y="2614605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295" name="TextBox 2294">
                <a:extLst>
                  <a:ext uri="{FF2B5EF4-FFF2-40B4-BE49-F238E27FC236}">
                    <a16:creationId xmlns:a16="http://schemas.microsoft.com/office/drawing/2014/main" id="{CB2798FF-E77F-AD4A-AAC6-C3D70BC3415F}"/>
                  </a:ext>
                </a:extLst>
              </p:cNvPr>
              <p:cNvSpPr txBox="1"/>
              <p:nvPr/>
            </p:nvSpPr>
            <p:spPr>
              <a:xfrm rot="20542105">
                <a:off x="8153866" y="2669211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296" name="TextBox 2295">
                <a:extLst>
                  <a:ext uri="{FF2B5EF4-FFF2-40B4-BE49-F238E27FC236}">
                    <a16:creationId xmlns:a16="http://schemas.microsoft.com/office/drawing/2014/main" id="{855EB7F7-A734-504C-A074-78515DAA6733}"/>
                  </a:ext>
                </a:extLst>
              </p:cNvPr>
              <p:cNvSpPr txBox="1"/>
              <p:nvPr/>
            </p:nvSpPr>
            <p:spPr>
              <a:xfrm rot="20601439">
                <a:off x="8030479" y="2765267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297" name="TextBox 2296">
                <a:extLst>
                  <a:ext uri="{FF2B5EF4-FFF2-40B4-BE49-F238E27FC236}">
                    <a16:creationId xmlns:a16="http://schemas.microsoft.com/office/drawing/2014/main" id="{2E31234E-A7CD-DE4E-8A3C-5702EB005B51}"/>
                  </a:ext>
                </a:extLst>
              </p:cNvPr>
              <p:cNvSpPr txBox="1"/>
              <p:nvPr/>
            </p:nvSpPr>
            <p:spPr>
              <a:xfrm>
                <a:off x="8167668" y="2904800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2298" name="TextBox 2297">
                <a:extLst>
                  <a:ext uri="{FF2B5EF4-FFF2-40B4-BE49-F238E27FC236}">
                    <a16:creationId xmlns:a16="http://schemas.microsoft.com/office/drawing/2014/main" id="{792BEA6A-5C16-E141-8DB5-FDD7B991E1F8}"/>
                  </a:ext>
                </a:extLst>
              </p:cNvPr>
              <p:cNvSpPr txBox="1"/>
              <p:nvPr/>
            </p:nvSpPr>
            <p:spPr>
              <a:xfrm>
                <a:off x="8348585" y="2989405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299" name="TextBox 2298">
                <a:extLst>
                  <a:ext uri="{FF2B5EF4-FFF2-40B4-BE49-F238E27FC236}">
                    <a16:creationId xmlns:a16="http://schemas.microsoft.com/office/drawing/2014/main" id="{D773BD86-D8A1-1140-91BC-AD133D495A78}"/>
                  </a:ext>
                </a:extLst>
              </p:cNvPr>
              <p:cNvSpPr txBox="1"/>
              <p:nvPr/>
            </p:nvSpPr>
            <p:spPr>
              <a:xfrm rot="848815">
                <a:off x="8500402" y="3072604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300" name="TextBox 2299">
                <a:extLst>
                  <a:ext uri="{FF2B5EF4-FFF2-40B4-BE49-F238E27FC236}">
                    <a16:creationId xmlns:a16="http://schemas.microsoft.com/office/drawing/2014/main" id="{D59609B3-382A-B547-84F4-78CEB6FE84F0}"/>
                  </a:ext>
                </a:extLst>
              </p:cNvPr>
              <p:cNvSpPr txBox="1"/>
              <p:nvPr/>
            </p:nvSpPr>
            <p:spPr>
              <a:xfrm>
                <a:off x="8444584" y="3279711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301" name="TextBox 2300">
                <a:extLst>
                  <a:ext uri="{FF2B5EF4-FFF2-40B4-BE49-F238E27FC236}">
                    <a16:creationId xmlns:a16="http://schemas.microsoft.com/office/drawing/2014/main" id="{B30A11AC-1A4B-E548-9ACE-BCA86CD9C7E1}"/>
                  </a:ext>
                </a:extLst>
              </p:cNvPr>
              <p:cNvSpPr txBox="1"/>
              <p:nvPr/>
            </p:nvSpPr>
            <p:spPr>
              <a:xfrm rot="830876">
                <a:off x="8458944" y="3487300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302" name="TextBox 2301">
                <a:extLst>
                  <a:ext uri="{FF2B5EF4-FFF2-40B4-BE49-F238E27FC236}">
                    <a16:creationId xmlns:a16="http://schemas.microsoft.com/office/drawing/2014/main" id="{31CEF6FA-CA46-CF43-8383-A78353D845BC}"/>
                  </a:ext>
                </a:extLst>
              </p:cNvPr>
              <p:cNvSpPr txBox="1"/>
              <p:nvPr/>
            </p:nvSpPr>
            <p:spPr>
              <a:xfrm>
                <a:off x="8265020" y="3501299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303" name="TextBox 2302">
                <a:extLst>
                  <a:ext uri="{FF2B5EF4-FFF2-40B4-BE49-F238E27FC236}">
                    <a16:creationId xmlns:a16="http://schemas.microsoft.com/office/drawing/2014/main" id="{67EA756C-5037-F343-A898-C57ADF046213}"/>
                  </a:ext>
                </a:extLst>
              </p:cNvPr>
              <p:cNvSpPr txBox="1"/>
              <p:nvPr/>
            </p:nvSpPr>
            <p:spPr>
              <a:xfrm>
                <a:off x="8196806" y="3514694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304" name="TextBox 2303">
                <a:extLst>
                  <a:ext uri="{FF2B5EF4-FFF2-40B4-BE49-F238E27FC236}">
                    <a16:creationId xmlns:a16="http://schemas.microsoft.com/office/drawing/2014/main" id="{884A50AD-767A-C44C-A77F-0FFF6FFE120B}"/>
                  </a:ext>
                </a:extLst>
              </p:cNvPr>
              <p:cNvSpPr txBox="1"/>
              <p:nvPr/>
            </p:nvSpPr>
            <p:spPr>
              <a:xfrm>
                <a:off x="8056587" y="3500839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305" name="TextBox 2304">
                <a:extLst>
                  <a:ext uri="{FF2B5EF4-FFF2-40B4-BE49-F238E27FC236}">
                    <a16:creationId xmlns:a16="http://schemas.microsoft.com/office/drawing/2014/main" id="{937FE149-B813-F34A-9A91-EE3A217694B3}"/>
                  </a:ext>
                </a:extLst>
              </p:cNvPr>
              <p:cNvSpPr txBox="1"/>
              <p:nvPr/>
            </p:nvSpPr>
            <p:spPr>
              <a:xfrm>
                <a:off x="7921547" y="3474813"/>
                <a:ext cx="23913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</p:grpSp>
        <p:grpSp>
          <p:nvGrpSpPr>
            <p:cNvPr id="2257" name="Group 2256">
              <a:extLst>
                <a:ext uri="{FF2B5EF4-FFF2-40B4-BE49-F238E27FC236}">
                  <a16:creationId xmlns:a16="http://schemas.microsoft.com/office/drawing/2014/main" id="{B11560C8-A23A-3543-B8F3-DB3EF7E3A071}"/>
                </a:ext>
              </a:extLst>
            </p:cNvPr>
            <p:cNvGrpSpPr/>
            <p:nvPr/>
          </p:nvGrpSpPr>
          <p:grpSpPr>
            <a:xfrm rot="680169">
              <a:off x="3093169" y="-2933854"/>
              <a:ext cx="296228" cy="1728479"/>
              <a:chOff x="7968350" y="2923307"/>
              <a:chExt cx="296228" cy="1728479"/>
            </a:xfrm>
          </p:grpSpPr>
          <p:sp>
            <p:nvSpPr>
              <p:cNvPr id="2287" name="TextBox 2286">
                <a:extLst>
                  <a:ext uri="{FF2B5EF4-FFF2-40B4-BE49-F238E27FC236}">
                    <a16:creationId xmlns:a16="http://schemas.microsoft.com/office/drawing/2014/main" id="{EA24D006-86AD-8842-BD29-A4B730A3708B}"/>
                  </a:ext>
                </a:extLst>
              </p:cNvPr>
              <p:cNvSpPr txBox="1"/>
              <p:nvPr/>
            </p:nvSpPr>
            <p:spPr>
              <a:xfrm>
                <a:off x="8014417" y="2923307"/>
                <a:ext cx="2391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grpSp>
            <p:nvGrpSpPr>
              <p:cNvPr id="2288" name="Group 2287">
                <a:extLst>
                  <a:ext uri="{FF2B5EF4-FFF2-40B4-BE49-F238E27FC236}">
                    <a16:creationId xmlns:a16="http://schemas.microsoft.com/office/drawing/2014/main" id="{F4C78222-BF63-2A4A-9062-1BAF7141D08F}"/>
                  </a:ext>
                </a:extLst>
              </p:cNvPr>
              <p:cNvGrpSpPr/>
              <p:nvPr/>
            </p:nvGrpSpPr>
            <p:grpSpPr>
              <a:xfrm>
                <a:off x="7968350" y="3207209"/>
                <a:ext cx="296228" cy="1444577"/>
                <a:chOff x="8662995" y="3453821"/>
                <a:chExt cx="296228" cy="1444577"/>
              </a:xfrm>
            </p:grpSpPr>
            <p:sp>
              <p:nvSpPr>
                <p:cNvPr id="2289" name="TextBox 2288">
                  <a:extLst>
                    <a:ext uri="{FF2B5EF4-FFF2-40B4-BE49-F238E27FC236}">
                      <a16:creationId xmlns:a16="http://schemas.microsoft.com/office/drawing/2014/main" id="{73354122-F943-C447-8E91-A7C318387726}"/>
                    </a:ext>
                  </a:extLst>
                </p:cNvPr>
                <p:cNvSpPr txBox="1"/>
                <p:nvPr/>
              </p:nvSpPr>
              <p:spPr>
                <a:xfrm>
                  <a:off x="8662995" y="3453821"/>
                  <a:ext cx="239133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290" name="TextBox 2289">
                  <a:extLst>
                    <a:ext uri="{FF2B5EF4-FFF2-40B4-BE49-F238E27FC236}">
                      <a16:creationId xmlns:a16="http://schemas.microsoft.com/office/drawing/2014/main" id="{D0BDB154-F743-0445-BD38-98443C84DD8E}"/>
                    </a:ext>
                  </a:extLst>
                </p:cNvPr>
                <p:cNvSpPr txBox="1"/>
                <p:nvPr/>
              </p:nvSpPr>
              <p:spPr>
                <a:xfrm>
                  <a:off x="8720090" y="3772524"/>
                  <a:ext cx="239133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291" name="TextBox 2290">
                  <a:extLst>
                    <a:ext uri="{FF2B5EF4-FFF2-40B4-BE49-F238E27FC236}">
                      <a16:creationId xmlns:a16="http://schemas.microsoft.com/office/drawing/2014/main" id="{307A7B35-2E47-6A42-87FE-80CCF696E7E8}"/>
                    </a:ext>
                  </a:extLst>
                </p:cNvPr>
                <p:cNvSpPr txBox="1"/>
                <p:nvPr/>
              </p:nvSpPr>
              <p:spPr>
                <a:xfrm>
                  <a:off x="8691236" y="4024720"/>
                  <a:ext cx="239133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292" name="TextBox 2291">
                  <a:extLst>
                    <a:ext uri="{FF2B5EF4-FFF2-40B4-BE49-F238E27FC236}">
                      <a16:creationId xmlns:a16="http://schemas.microsoft.com/office/drawing/2014/main" id="{A4146190-6C9F-5849-A0B9-4A979ADCDB8E}"/>
                    </a:ext>
                  </a:extLst>
                </p:cNvPr>
                <p:cNvSpPr txBox="1"/>
                <p:nvPr/>
              </p:nvSpPr>
              <p:spPr>
                <a:xfrm>
                  <a:off x="8667593" y="4267456"/>
                  <a:ext cx="239133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</p:grpSp>
        </p:grpSp>
        <p:grpSp>
          <p:nvGrpSpPr>
            <p:cNvPr id="2258" name="Group 2257">
              <a:extLst>
                <a:ext uri="{FF2B5EF4-FFF2-40B4-BE49-F238E27FC236}">
                  <a16:creationId xmlns:a16="http://schemas.microsoft.com/office/drawing/2014/main" id="{6CFD88C3-8BD1-C143-B026-7570E8C5131F}"/>
                </a:ext>
              </a:extLst>
            </p:cNvPr>
            <p:cNvGrpSpPr/>
            <p:nvPr/>
          </p:nvGrpSpPr>
          <p:grpSpPr>
            <a:xfrm rot="680169">
              <a:off x="1150018" y="-2145742"/>
              <a:ext cx="782183" cy="971099"/>
              <a:chOff x="3461573" y="3748271"/>
              <a:chExt cx="782183" cy="971099"/>
            </a:xfrm>
          </p:grpSpPr>
          <p:sp>
            <p:nvSpPr>
              <p:cNvPr id="2279" name="TextBox 2278">
                <a:extLst>
                  <a:ext uri="{FF2B5EF4-FFF2-40B4-BE49-F238E27FC236}">
                    <a16:creationId xmlns:a16="http://schemas.microsoft.com/office/drawing/2014/main" id="{84B09F6A-C09B-BE48-B56B-F62B02DD916E}"/>
                  </a:ext>
                </a:extLst>
              </p:cNvPr>
              <p:cNvSpPr txBox="1"/>
              <p:nvPr/>
            </p:nvSpPr>
            <p:spPr>
              <a:xfrm>
                <a:off x="3461573" y="3978418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280" name="TextBox 2279">
                <a:extLst>
                  <a:ext uri="{FF2B5EF4-FFF2-40B4-BE49-F238E27FC236}">
                    <a16:creationId xmlns:a16="http://schemas.microsoft.com/office/drawing/2014/main" id="{002D8994-32E5-D948-A93A-E286FC11026D}"/>
                  </a:ext>
                </a:extLst>
              </p:cNvPr>
              <p:cNvSpPr txBox="1"/>
              <p:nvPr/>
            </p:nvSpPr>
            <p:spPr>
              <a:xfrm>
                <a:off x="3537395" y="3783322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281" name="TextBox 2280">
                <a:extLst>
                  <a:ext uri="{FF2B5EF4-FFF2-40B4-BE49-F238E27FC236}">
                    <a16:creationId xmlns:a16="http://schemas.microsoft.com/office/drawing/2014/main" id="{467BD6CA-052F-6A49-BFF8-93652F44D44E}"/>
                  </a:ext>
                </a:extLst>
              </p:cNvPr>
              <p:cNvSpPr txBox="1"/>
              <p:nvPr/>
            </p:nvSpPr>
            <p:spPr>
              <a:xfrm>
                <a:off x="3768591" y="3748271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282" name="TextBox 2281">
                <a:extLst>
                  <a:ext uri="{FF2B5EF4-FFF2-40B4-BE49-F238E27FC236}">
                    <a16:creationId xmlns:a16="http://schemas.microsoft.com/office/drawing/2014/main" id="{32A50880-0F9D-E94C-8913-7BA6CA8AAECF}"/>
                  </a:ext>
                </a:extLst>
              </p:cNvPr>
              <p:cNvSpPr txBox="1"/>
              <p:nvPr/>
            </p:nvSpPr>
            <p:spPr>
              <a:xfrm>
                <a:off x="3857908" y="3774561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283" name="TextBox 2282">
                <a:extLst>
                  <a:ext uri="{FF2B5EF4-FFF2-40B4-BE49-F238E27FC236}">
                    <a16:creationId xmlns:a16="http://schemas.microsoft.com/office/drawing/2014/main" id="{BB542DA4-564C-E041-9469-70E9E4A4CFF5}"/>
                  </a:ext>
                </a:extLst>
              </p:cNvPr>
              <p:cNvSpPr txBox="1"/>
              <p:nvPr/>
            </p:nvSpPr>
            <p:spPr>
              <a:xfrm>
                <a:off x="3973167" y="3925537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2284" name="TextBox 2283">
                <a:extLst>
                  <a:ext uri="{FF2B5EF4-FFF2-40B4-BE49-F238E27FC236}">
                    <a16:creationId xmlns:a16="http://schemas.microsoft.com/office/drawing/2014/main" id="{04AAC297-5D62-4F4A-8F42-C308CDB9DC2E}"/>
                  </a:ext>
                </a:extLst>
              </p:cNvPr>
              <p:cNvSpPr txBox="1"/>
              <p:nvPr/>
            </p:nvSpPr>
            <p:spPr>
              <a:xfrm>
                <a:off x="3812706" y="4165372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285" name="TextBox 2284">
                <a:extLst>
                  <a:ext uri="{FF2B5EF4-FFF2-40B4-BE49-F238E27FC236}">
                    <a16:creationId xmlns:a16="http://schemas.microsoft.com/office/drawing/2014/main" id="{755FF399-4BDD-E145-8094-9B27233FF561}"/>
                  </a:ext>
                </a:extLst>
              </p:cNvPr>
              <p:cNvSpPr txBox="1"/>
              <p:nvPr/>
            </p:nvSpPr>
            <p:spPr>
              <a:xfrm>
                <a:off x="3604838" y="4153340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286" name="TextBox 2285">
                <a:extLst>
                  <a:ext uri="{FF2B5EF4-FFF2-40B4-BE49-F238E27FC236}">
                    <a16:creationId xmlns:a16="http://schemas.microsoft.com/office/drawing/2014/main" id="{C77D0228-7DDC-7C41-972A-CC13EAD0E848}"/>
                  </a:ext>
                </a:extLst>
              </p:cNvPr>
              <p:cNvSpPr txBox="1"/>
              <p:nvPr/>
            </p:nvSpPr>
            <p:spPr>
              <a:xfrm>
                <a:off x="3906363" y="4116198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</p:grpSp>
        <p:grpSp>
          <p:nvGrpSpPr>
            <p:cNvPr id="2259" name="Group 2258">
              <a:extLst>
                <a:ext uri="{FF2B5EF4-FFF2-40B4-BE49-F238E27FC236}">
                  <a16:creationId xmlns:a16="http://schemas.microsoft.com/office/drawing/2014/main" id="{0B3BC467-2539-8544-B642-DA3469CAAF38}"/>
                </a:ext>
              </a:extLst>
            </p:cNvPr>
            <p:cNvGrpSpPr/>
            <p:nvPr/>
          </p:nvGrpSpPr>
          <p:grpSpPr>
            <a:xfrm rot="680169">
              <a:off x="3605540" y="-2222549"/>
              <a:ext cx="919347" cy="1393351"/>
              <a:chOff x="10050487" y="3355101"/>
              <a:chExt cx="919347" cy="1393351"/>
            </a:xfrm>
          </p:grpSpPr>
          <p:grpSp>
            <p:nvGrpSpPr>
              <p:cNvPr id="2260" name="Group 2259">
                <a:extLst>
                  <a:ext uri="{FF2B5EF4-FFF2-40B4-BE49-F238E27FC236}">
                    <a16:creationId xmlns:a16="http://schemas.microsoft.com/office/drawing/2014/main" id="{5C77A03C-B114-B744-871E-48625217FE3A}"/>
                  </a:ext>
                </a:extLst>
              </p:cNvPr>
              <p:cNvGrpSpPr/>
              <p:nvPr/>
            </p:nvGrpSpPr>
            <p:grpSpPr>
              <a:xfrm>
                <a:off x="10050487" y="3449922"/>
                <a:ext cx="471711" cy="1292351"/>
                <a:chOff x="10050487" y="3449922"/>
                <a:chExt cx="471711" cy="1292351"/>
              </a:xfrm>
            </p:grpSpPr>
            <p:sp>
              <p:nvSpPr>
                <p:cNvPr id="2272" name="TextBox 2271">
                  <a:extLst>
                    <a:ext uri="{FF2B5EF4-FFF2-40B4-BE49-F238E27FC236}">
                      <a16:creationId xmlns:a16="http://schemas.microsoft.com/office/drawing/2014/main" id="{8AC8B85C-CD57-FA4F-8283-8918ED9D55B7}"/>
                    </a:ext>
                  </a:extLst>
                </p:cNvPr>
                <p:cNvSpPr txBox="1"/>
                <p:nvPr/>
              </p:nvSpPr>
              <p:spPr>
                <a:xfrm>
                  <a:off x="10102578" y="3805374"/>
                  <a:ext cx="4086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grpSp>
              <p:nvGrpSpPr>
                <p:cNvPr id="2273" name="Group 2272">
                  <a:extLst>
                    <a:ext uri="{FF2B5EF4-FFF2-40B4-BE49-F238E27FC236}">
                      <a16:creationId xmlns:a16="http://schemas.microsoft.com/office/drawing/2014/main" id="{D6B1C1D9-2FC8-DD41-AB4B-AC3296EF4F55}"/>
                    </a:ext>
                  </a:extLst>
                </p:cNvPr>
                <p:cNvGrpSpPr/>
                <p:nvPr/>
              </p:nvGrpSpPr>
              <p:grpSpPr>
                <a:xfrm>
                  <a:off x="10050487" y="3449922"/>
                  <a:ext cx="471711" cy="1292351"/>
                  <a:chOff x="9640605" y="3443736"/>
                  <a:chExt cx="471711" cy="1292351"/>
                </a:xfrm>
              </p:grpSpPr>
              <p:sp>
                <p:nvSpPr>
                  <p:cNvPr id="2274" name="TextBox 2273">
                    <a:extLst>
                      <a:ext uri="{FF2B5EF4-FFF2-40B4-BE49-F238E27FC236}">
                        <a16:creationId xmlns:a16="http://schemas.microsoft.com/office/drawing/2014/main" id="{C566B1C8-6A68-234A-B8ED-0EABF6967C95}"/>
                      </a:ext>
                    </a:extLst>
                  </p:cNvPr>
                  <p:cNvSpPr txBox="1"/>
                  <p:nvPr/>
                </p:nvSpPr>
                <p:spPr>
                  <a:xfrm>
                    <a:off x="9680506" y="4005991"/>
                    <a:ext cx="40863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s</a:t>
                    </a:r>
                  </a:p>
                </p:txBody>
              </p:sp>
              <p:grpSp>
                <p:nvGrpSpPr>
                  <p:cNvPr id="2275" name="Group 2274">
                    <a:extLst>
                      <a:ext uri="{FF2B5EF4-FFF2-40B4-BE49-F238E27FC236}">
                        <a16:creationId xmlns:a16="http://schemas.microsoft.com/office/drawing/2014/main" id="{B3AA9766-F8D8-DE4B-86CC-2BDC473658E3}"/>
                      </a:ext>
                    </a:extLst>
                  </p:cNvPr>
                  <p:cNvGrpSpPr/>
                  <p:nvPr/>
                </p:nvGrpSpPr>
                <p:grpSpPr>
                  <a:xfrm>
                    <a:off x="9640605" y="3443736"/>
                    <a:ext cx="471711" cy="1292351"/>
                    <a:chOff x="9640605" y="3443736"/>
                    <a:chExt cx="471711" cy="1292351"/>
                  </a:xfrm>
                </p:grpSpPr>
                <p:sp>
                  <p:nvSpPr>
                    <p:cNvPr id="2276" name="TextBox 2275">
                      <a:extLst>
                        <a:ext uri="{FF2B5EF4-FFF2-40B4-BE49-F238E27FC236}">
                          <a16:creationId xmlns:a16="http://schemas.microsoft.com/office/drawing/2014/main" id="{85E68BE6-EFFB-D844-BE31-31AA621D36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03682" y="3443736"/>
                      <a:ext cx="40863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</a:t>
                      </a:r>
                    </a:p>
                  </p:txBody>
                </p:sp>
                <p:sp>
                  <p:nvSpPr>
                    <p:cNvPr id="2277" name="TextBox 2276">
                      <a:extLst>
                        <a:ext uri="{FF2B5EF4-FFF2-40B4-BE49-F238E27FC236}">
                          <a16:creationId xmlns:a16="http://schemas.microsoft.com/office/drawing/2014/main" id="{0EB21CC0-9B5A-A047-9BBD-A8F4B21D6F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40605" y="3544858"/>
                      <a:ext cx="40863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2278" name="TextBox 2277">
                      <a:extLst>
                        <a:ext uri="{FF2B5EF4-FFF2-40B4-BE49-F238E27FC236}">
                          <a16:creationId xmlns:a16="http://schemas.microsoft.com/office/drawing/2014/main" id="{31C14775-641B-7045-89E4-CBC94E1D77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5428" y="4212867"/>
                      <a:ext cx="40863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</a:t>
                      </a:r>
                    </a:p>
                  </p:txBody>
                </p:sp>
              </p:grpSp>
            </p:grpSp>
          </p:grpSp>
          <p:grpSp>
            <p:nvGrpSpPr>
              <p:cNvPr id="2261" name="Group 2260">
                <a:extLst>
                  <a:ext uri="{FF2B5EF4-FFF2-40B4-BE49-F238E27FC236}">
                    <a16:creationId xmlns:a16="http://schemas.microsoft.com/office/drawing/2014/main" id="{6568FCFB-A075-5548-8023-FCE165C8F3E9}"/>
                  </a:ext>
                </a:extLst>
              </p:cNvPr>
              <p:cNvGrpSpPr/>
              <p:nvPr/>
            </p:nvGrpSpPr>
            <p:grpSpPr>
              <a:xfrm>
                <a:off x="10466366" y="3486508"/>
                <a:ext cx="503468" cy="1261944"/>
                <a:chOff x="10007744" y="3467451"/>
                <a:chExt cx="503468" cy="1261944"/>
              </a:xfrm>
            </p:grpSpPr>
            <p:sp>
              <p:nvSpPr>
                <p:cNvPr id="2265" name="TextBox 2264">
                  <a:extLst>
                    <a:ext uri="{FF2B5EF4-FFF2-40B4-BE49-F238E27FC236}">
                      <a16:creationId xmlns:a16="http://schemas.microsoft.com/office/drawing/2014/main" id="{A20F255A-03BC-AD4C-B6FB-59D3E4C47100}"/>
                    </a:ext>
                  </a:extLst>
                </p:cNvPr>
                <p:cNvSpPr txBox="1"/>
                <p:nvPr/>
              </p:nvSpPr>
              <p:spPr>
                <a:xfrm>
                  <a:off x="10102578" y="3805374"/>
                  <a:ext cx="4086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grpSp>
              <p:nvGrpSpPr>
                <p:cNvPr id="2266" name="Group 2265">
                  <a:extLst>
                    <a:ext uri="{FF2B5EF4-FFF2-40B4-BE49-F238E27FC236}">
                      <a16:creationId xmlns:a16="http://schemas.microsoft.com/office/drawing/2014/main" id="{531E5B12-52A2-4943-8826-51C3302995E8}"/>
                    </a:ext>
                  </a:extLst>
                </p:cNvPr>
                <p:cNvGrpSpPr/>
                <p:nvPr/>
              </p:nvGrpSpPr>
              <p:grpSpPr>
                <a:xfrm>
                  <a:off x="10007744" y="3467451"/>
                  <a:ext cx="456883" cy="1261944"/>
                  <a:chOff x="9597862" y="3461265"/>
                  <a:chExt cx="456883" cy="1261944"/>
                </a:xfrm>
              </p:grpSpPr>
              <p:sp>
                <p:nvSpPr>
                  <p:cNvPr id="2267" name="TextBox 2266">
                    <a:extLst>
                      <a:ext uri="{FF2B5EF4-FFF2-40B4-BE49-F238E27FC236}">
                        <a16:creationId xmlns:a16="http://schemas.microsoft.com/office/drawing/2014/main" id="{4669C00E-14C3-6245-BA0A-5169253F643A}"/>
                      </a:ext>
                    </a:extLst>
                  </p:cNvPr>
                  <p:cNvSpPr txBox="1"/>
                  <p:nvPr/>
                </p:nvSpPr>
                <p:spPr>
                  <a:xfrm>
                    <a:off x="9635431" y="3999552"/>
                    <a:ext cx="40863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o</a:t>
                    </a:r>
                  </a:p>
                </p:txBody>
              </p:sp>
              <p:grpSp>
                <p:nvGrpSpPr>
                  <p:cNvPr id="2268" name="Group 2267">
                    <a:extLst>
                      <a:ext uri="{FF2B5EF4-FFF2-40B4-BE49-F238E27FC236}">
                        <a16:creationId xmlns:a16="http://schemas.microsoft.com/office/drawing/2014/main" id="{13028782-A7AB-0F4B-9D5E-82D37230FB7F}"/>
                      </a:ext>
                    </a:extLst>
                  </p:cNvPr>
                  <p:cNvGrpSpPr/>
                  <p:nvPr/>
                </p:nvGrpSpPr>
                <p:grpSpPr>
                  <a:xfrm>
                    <a:off x="9597862" y="3461265"/>
                    <a:ext cx="456883" cy="1261944"/>
                    <a:chOff x="9597862" y="3461265"/>
                    <a:chExt cx="456883" cy="1261944"/>
                  </a:xfrm>
                </p:grpSpPr>
                <p:sp>
                  <p:nvSpPr>
                    <p:cNvPr id="2269" name="TextBox 2268">
                      <a:extLst>
                        <a:ext uri="{FF2B5EF4-FFF2-40B4-BE49-F238E27FC236}">
                          <a16:creationId xmlns:a16="http://schemas.microsoft.com/office/drawing/2014/main" id="{3A25782D-EA86-4B49-806B-AD65BDB6D4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97862" y="3461265"/>
                      <a:ext cx="40863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</a:t>
                      </a:r>
                    </a:p>
                  </p:txBody>
                </p:sp>
                <p:sp>
                  <p:nvSpPr>
                    <p:cNvPr id="2270" name="TextBox 2269">
                      <a:extLst>
                        <a:ext uri="{FF2B5EF4-FFF2-40B4-BE49-F238E27FC236}">
                          <a16:creationId xmlns:a16="http://schemas.microsoft.com/office/drawing/2014/main" id="{42E4C5FF-0F2F-F64B-A447-78D509C4C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40605" y="3544858"/>
                      <a:ext cx="40863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</a:t>
                      </a:r>
                    </a:p>
                  </p:txBody>
                </p:sp>
                <p:sp>
                  <p:nvSpPr>
                    <p:cNvPr id="2271" name="TextBox 2270">
                      <a:extLst>
                        <a:ext uri="{FF2B5EF4-FFF2-40B4-BE49-F238E27FC236}">
                          <a16:creationId xmlns:a16="http://schemas.microsoft.com/office/drawing/2014/main" id="{CEABA894-3E06-AD44-8919-68F66B529D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46111" y="4199989"/>
                      <a:ext cx="40863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</a:t>
                      </a:r>
                    </a:p>
                  </p:txBody>
                </p:sp>
              </p:grpSp>
            </p:grpSp>
          </p:grpSp>
          <p:sp>
            <p:nvSpPr>
              <p:cNvPr id="2262" name="TextBox 2261">
                <a:extLst>
                  <a:ext uri="{FF2B5EF4-FFF2-40B4-BE49-F238E27FC236}">
                    <a16:creationId xmlns:a16="http://schemas.microsoft.com/office/drawing/2014/main" id="{BEB357A1-E42B-7F43-BA46-64B719F7C41B}"/>
                  </a:ext>
                </a:extLst>
              </p:cNvPr>
              <p:cNvSpPr txBox="1"/>
              <p:nvPr/>
            </p:nvSpPr>
            <p:spPr>
              <a:xfrm>
                <a:off x="10213773" y="3355101"/>
                <a:ext cx="408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263" name="TextBox 2262">
                <a:extLst>
                  <a:ext uri="{FF2B5EF4-FFF2-40B4-BE49-F238E27FC236}">
                    <a16:creationId xmlns:a16="http://schemas.microsoft.com/office/drawing/2014/main" id="{0E850BE4-49FE-D841-859B-440F2D20C933}"/>
                  </a:ext>
                </a:extLst>
              </p:cNvPr>
              <p:cNvSpPr txBox="1"/>
              <p:nvPr/>
            </p:nvSpPr>
            <p:spPr>
              <a:xfrm>
                <a:off x="10352936" y="3368086"/>
                <a:ext cx="408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264" name="TextBox 2263">
                <a:extLst>
                  <a:ext uri="{FF2B5EF4-FFF2-40B4-BE49-F238E27FC236}">
                    <a16:creationId xmlns:a16="http://schemas.microsoft.com/office/drawing/2014/main" id="{AFAEDD08-27D5-9748-8E3C-12AB7191FE8B}"/>
                  </a:ext>
                </a:extLst>
              </p:cNvPr>
              <p:cNvSpPr txBox="1"/>
              <p:nvPr/>
            </p:nvSpPr>
            <p:spPr>
              <a:xfrm rot="847481">
                <a:off x="10419226" y="3385724"/>
                <a:ext cx="408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</p:grpSp>
      </p:grpSp>
      <p:grpSp>
        <p:nvGrpSpPr>
          <p:cNvPr id="2399" name="Group 2398">
            <a:extLst>
              <a:ext uri="{FF2B5EF4-FFF2-40B4-BE49-F238E27FC236}">
                <a16:creationId xmlns:a16="http://schemas.microsoft.com/office/drawing/2014/main" id="{2F207A5E-DE73-4E42-A4B7-14115E19B13A}"/>
              </a:ext>
            </a:extLst>
          </p:cNvPr>
          <p:cNvGrpSpPr/>
          <p:nvPr/>
        </p:nvGrpSpPr>
        <p:grpSpPr>
          <a:xfrm rot="1578197">
            <a:off x="2575710" y="1257509"/>
            <a:ext cx="918199" cy="1497303"/>
            <a:chOff x="2860110" y="830938"/>
            <a:chExt cx="918199" cy="1497303"/>
          </a:xfrm>
        </p:grpSpPr>
        <p:sp>
          <p:nvSpPr>
            <p:cNvPr id="2537" name="TextBox 2536">
              <a:extLst>
                <a:ext uri="{FF2B5EF4-FFF2-40B4-BE49-F238E27FC236}">
                  <a16:creationId xmlns:a16="http://schemas.microsoft.com/office/drawing/2014/main" id="{60DA6E73-DA00-8A48-84A1-166D2ACD40EF}"/>
                </a:ext>
              </a:extLst>
            </p:cNvPr>
            <p:cNvSpPr txBox="1"/>
            <p:nvPr/>
          </p:nvSpPr>
          <p:spPr>
            <a:xfrm>
              <a:off x="2923994" y="1048968"/>
              <a:ext cx="272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</a:p>
          </p:txBody>
        </p:sp>
        <p:grpSp>
          <p:nvGrpSpPr>
            <p:cNvPr id="2538" name="Group 2537">
              <a:extLst>
                <a:ext uri="{FF2B5EF4-FFF2-40B4-BE49-F238E27FC236}">
                  <a16:creationId xmlns:a16="http://schemas.microsoft.com/office/drawing/2014/main" id="{28433342-A211-1949-B550-2107F26071CB}"/>
                </a:ext>
              </a:extLst>
            </p:cNvPr>
            <p:cNvGrpSpPr/>
            <p:nvPr/>
          </p:nvGrpSpPr>
          <p:grpSpPr>
            <a:xfrm>
              <a:off x="2860110" y="830938"/>
              <a:ext cx="918199" cy="1497303"/>
              <a:chOff x="2668470" y="894438"/>
              <a:chExt cx="918199" cy="1497303"/>
            </a:xfrm>
          </p:grpSpPr>
          <p:sp>
            <p:nvSpPr>
              <p:cNvPr id="2539" name="TextBox 2538">
                <a:extLst>
                  <a:ext uri="{FF2B5EF4-FFF2-40B4-BE49-F238E27FC236}">
                    <a16:creationId xmlns:a16="http://schemas.microsoft.com/office/drawing/2014/main" id="{A56ED2BA-360A-8440-A63F-1D286DCD269E}"/>
                  </a:ext>
                </a:extLst>
              </p:cNvPr>
              <p:cNvSpPr txBox="1"/>
              <p:nvPr/>
            </p:nvSpPr>
            <p:spPr>
              <a:xfrm>
                <a:off x="2829773" y="913934"/>
                <a:ext cx="27219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</a:t>
                </a:r>
              </a:p>
            </p:txBody>
          </p:sp>
          <p:sp>
            <p:nvSpPr>
              <p:cNvPr id="2540" name="TextBox 2539">
                <a:extLst>
                  <a:ext uri="{FF2B5EF4-FFF2-40B4-BE49-F238E27FC236}">
                    <a16:creationId xmlns:a16="http://schemas.microsoft.com/office/drawing/2014/main" id="{384B6A32-2E8B-4244-BC2B-58B0ECC8569E}"/>
                  </a:ext>
                </a:extLst>
              </p:cNvPr>
              <p:cNvSpPr txBox="1"/>
              <p:nvPr/>
            </p:nvSpPr>
            <p:spPr>
              <a:xfrm>
                <a:off x="3070044" y="896691"/>
                <a:ext cx="27219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  <p:sp>
            <p:nvSpPr>
              <p:cNvPr id="2541" name="TextBox 2540">
                <a:extLst>
                  <a:ext uri="{FF2B5EF4-FFF2-40B4-BE49-F238E27FC236}">
                    <a16:creationId xmlns:a16="http://schemas.microsoft.com/office/drawing/2014/main" id="{66CCEE97-7C60-9046-A5A7-3450CF619326}"/>
                  </a:ext>
                </a:extLst>
              </p:cNvPr>
              <p:cNvSpPr txBox="1"/>
              <p:nvPr/>
            </p:nvSpPr>
            <p:spPr>
              <a:xfrm>
                <a:off x="3173230" y="894438"/>
                <a:ext cx="27219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</a:t>
                </a:r>
              </a:p>
            </p:txBody>
          </p:sp>
          <p:sp>
            <p:nvSpPr>
              <p:cNvPr id="2542" name="TextBox 2541">
                <a:extLst>
                  <a:ext uri="{FF2B5EF4-FFF2-40B4-BE49-F238E27FC236}">
                    <a16:creationId xmlns:a16="http://schemas.microsoft.com/office/drawing/2014/main" id="{D61BCD16-B78F-774B-BAD6-1E10C79F0FAB}"/>
                  </a:ext>
                </a:extLst>
              </p:cNvPr>
              <p:cNvSpPr txBox="1"/>
              <p:nvPr/>
            </p:nvSpPr>
            <p:spPr>
              <a:xfrm>
                <a:off x="3314471" y="940720"/>
                <a:ext cx="27219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</a:t>
                </a:r>
              </a:p>
            </p:txBody>
          </p:sp>
          <p:sp>
            <p:nvSpPr>
              <p:cNvPr id="2543" name="TextBox 2542">
                <a:extLst>
                  <a:ext uri="{FF2B5EF4-FFF2-40B4-BE49-F238E27FC236}">
                    <a16:creationId xmlns:a16="http://schemas.microsoft.com/office/drawing/2014/main" id="{1F26E7E6-F5D7-F643-9B16-47818B41018E}"/>
                  </a:ext>
                </a:extLst>
              </p:cNvPr>
              <p:cNvSpPr txBox="1"/>
              <p:nvPr/>
            </p:nvSpPr>
            <p:spPr>
              <a:xfrm>
                <a:off x="2668470" y="1274437"/>
                <a:ext cx="270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</a:t>
                </a:r>
              </a:p>
            </p:txBody>
          </p:sp>
          <p:sp>
            <p:nvSpPr>
              <p:cNvPr id="2544" name="TextBox 2543">
                <a:extLst>
                  <a:ext uri="{FF2B5EF4-FFF2-40B4-BE49-F238E27FC236}">
                    <a16:creationId xmlns:a16="http://schemas.microsoft.com/office/drawing/2014/main" id="{46047945-3BF7-0841-B6F3-293D1A3C3150}"/>
                  </a:ext>
                </a:extLst>
              </p:cNvPr>
              <p:cNvSpPr txBox="1"/>
              <p:nvPr/>
            </p:nvSpPr>
            <p:spPr>
              <a:xfrm>
                <a:off x="2725491" y="1514568"/>
                <a:ext cx="270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  <p:sp>
            <p:nvSpPr>
              <p:cNvPr id="2545" name="TextBox 2544">
                <a:extLst>
                  <a:ext uri="{FF2B5EF4-FFF2-40B4-BE49-F238E27FC236}">
                    <a16:creationId xmlns:a16="http://schemas.microsoft.com/office/drawing/2014/main" id="{3CBEA8B2-7A09-594D-89D0-129A0656E440}"/>
                  </a:ext>
                </a:extLst>
              </p:cNvPr>
              <p:cNvSpPr txBox="1"/>
              <p:nvPr/>
            </p:nvSpPr>
            <p:spPr>
              <a:xfrm>
                <a:off x="2695283" y="1717673"/>
                <a:ext cx="270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</a:t>
                </a:r>
              </a:p>
            </p:txBody>
          </p:sp>
          <p:sp>
            <p:nvSpPr>
              <p:cNvPr id="2546" name="TextBox 2545">
                <a:extLst>
                  <a:ext uri="{FF2B5EF4-FFF2-40B4-BE49-F238E27FC236}">
                    <a16:creationId xmlns:a16="http://schemas.microsoft.com/office/drawing/2014/main" id="{5A6393AD-FFF3-7640-9191-E9DF52B64EF4}"/>
                  </a:ext>
                </a:extLst>
              </p:cNvPr>
              <p:cNvSpPr txBox="1"/>
              <p:nvPr/>
            </p:nvSpPr>
            <p:spPr>
              <a:xfrm>
                <a:off x="2695283" y="1930076"/>
                <a:ext cx="270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</a:t>
                </a:r>
              </a:p>
            </p:txBody>
          </p:sp>
        </p:grpSp>
      </p:grpSp>
      <p:grpSp>
        <p:nvGrpSpPr>
          <p:cNvPr id="2400" name="Group 2399">
            <a:extLst>
              <a:ext uri="{FF2B5EF4-FFF2-40B4-BE49-F238E27FC236}">
                <a16:creationId xmlns:a16="http://schemas.microsoft.com/office/drawing/2014/main" id="{FF4D45C4-C8F4-B14A-A235-634CCD6A9B6D}"/>
              </a:ext>
            </a:extLst>
          </p:cNvPr>
          <p:cNvGrpSpPr/>
          <p:nvPr/>
        </p:nvGrpSpPr>
        <p:grpSpPr>
          <a:xfrm rot="1578197">
            <a:off x="1516160" y="334886"/>
            <a:ext cx="1177477" cy="1963223"/>
            <a:chOff x="-23075" y="2485141"/>
            <a:chExt cx="1177477" cy="1963223"/>
          </a:xfrm>
        </p:grpSpPr>
        <p:grpSp>
          <p:nvGrpSpPr>
            <p:cNvPr id="2515" name="Group 2514">
              <a:extLst>
                <a:ext uri="{FF2B5EF4-FFF2-40B4-BE49-F238E27FC236}">
                  <a16:creationId xmlns:a16="http://schemas.microsoft.com/office/drawing/2014/main" id="{1DEFCA2E-4CCB-324E-83E5-6855A4C45081}"/>
                </a:ext>
              </a:extLst>
            </p:cNvPr>
            <p:cNvGrpSpPr/>
            <p:nvPr/>
          </p:nvGrpSpPr>
          <p:grpSpPr>
            <a:xfrm>
              <a:off x="-23075" y="2485141"/>
              <a:ext cx="376321" cy="1963223"/>
              <a:chOff x="7102414" y="1825924"/>
              <a:chExt cx="582286" cy="2613046"/>
            </a:xfrm>
          </p:grpSpPr>
          <p:sp>
            <p:nvSpPr>
              <p:cNvPr id="2532" name="TextBox 2531">
                <a:extLst>
                  <a:ext uri="{FF2B5EF4-FFF2-40B4-BE49-F238E27FC236}">
                    <a16:creationId xmlns:a16="http://schemas.microsoft.com/office/drawing/2014/main" id="{20467859-EF07-A643-BC0C-7701EA08496C}"/>
                  </a:ext>
                </a:extLst>
              </p:cNvPr>
              <p:cNvSpPr txBox="1"/>
              <p:nvPr/>
            </p:nvSpPr>
            <p:spPr>
              <a:xfrm>
                <a:off x="7102414" y="1825924"/>
                <a:ext cx="465827" cy="942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</a:t>
                </a:r>
              </a:p>
            </p:txBody>
          </p:sp>
          <p:sp>
            <p:nvSpPr>
              <p:cNvPr id="2533" name="TextBox 2532">
                <a:extLst>
                  <a:ext uri="{FF2B5EF4-FFF2-40B4-BE49-F238E27FC236}">
                    <a16:creationId xmlns:a16="http://schemas.microsoft.com/office/drawing/2014/main" id="{70A41345-DDBC-2B4D-9F20-2DFB4FE3B88D}"/>
                  </a:ext>
                </a:extLst>
              </p:cNvPr>
              <p:cNvSpPr txBox="1"/>
              <p:nvPr/>
            </p:nvSpPr>
            <p:spPr>
              <a:xfrm>
                <a:off x="7115836" y="2237119"/>
                <a:ext cx="465827" cy="942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</a:t>
                </a:r>
              </a:p>
            </p:txBody>
          </p:sp>
          <p:sp>
            <p:nvSpPr>
              <p:cNvPr id="2534" name="TextBox 2533">
                <a:extLst>
                  <a:ext uri="{FF2B5EF4-FFF2-40B4-BE49-F238E27FC236}">
                    <a16:creationId xmlns:a16="http://schemas.microsoft.com/office/drawing/2014/main" id="{370C88D5-07E7-964D-8114-821E27893631}"/>
                  </a:ext>
                </a:extLst>
              </p:cNvPr>
              <p:cNvSpPr txBox="1"/>
              <p:nvPr/>
            </p:nvSpPr>
            <p:spPr>
              <a:xfrm>
                <a:off x="7218874" y="2735888"/>
                <a:ext cx="465826" cy="942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  <p:sp>
            <p:nvSpPr>
              <p:cNvPr id="2535" name="TextBox 2534">
                <a:extLst>
                  <a:ext uri="{FF2B5EF4-FFF2-40B4-BE49-F238E27FC236}">
                    <a16:creationId xmlns:a16="http://schemas.microsoft.com/office/drawing/2014/main" id="{4AC33421-9204-FD49-84C5-33FE942F6411}"/>
                  </a:ext>
                </a:extLst>
              </p:cNvPr>
              <p:cNvSpPr txBox="1"/>
              <p:nvPr/>
            </p:nvSpPr>
            <p:spPr>
              <a:xfrm>
                <a:off x="7158968" y="3099427"/>
                <a:ext cx="465827" cy="942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</a:t>
                </a:r>
              </a:p>
            </p:txBody>
          </p:sp>
          <p:sp>
            <p:nvSpPr>
              <p:cNvPr id="2536" name="TextBox 2535">
                <a:extLst>
                  <a:ext uri="{FF2B5EF4-FFF2-40B4-BE49-F238E27FC236}">
                    <a16:creationId xmlns:a16="http://schemas.microsoft.com/office/drawing/2014/main" id="{B54B7F6D-1E86-884C-9A17-04B8EAA82075}"/>
                  </a:ext>
                </a:extLst>
              </p:cNvPr>
              <p:cNvSpPr txBox="1"/>
              <p:nvPr/>
            </p:nvSpPr>
            <p:spPr>
              <a:xfrm>
                <a:off x="7121150" y="3496775"/>
                <a:ext cx="465826" cy="942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</a:t>
                </a:r>
              </a:p>
            </p:txBody>
          </p:sp>
        </p:grpSp>
        <p:sp>
          <p:nvSpPr>
            <p:cNvPr id="2516" name="TextBox 2515">
              <a:extLst>
                <a:ext uri="{FF2B5EF4-FFF2-40B4-BE49-F238E27FC236}">
                  <a16:creationId xmlns:a16="http://schemas.microsoft.com/office/drawing/2014/main" id="{6141CC18-A79C-D346-B4FD-48F314995CE8}"/>
                </a:ext>
              </a:extLst>
            </p:cNvPr>
            <p:cNvSpPr txBox="1"/>
            <p:nvPr/>
          </p:nvSpPr>
          <p:spPr>
            <a:xfrm>
              <a:off x="205058" y="2508996"/>
              <a:ext cx="301056" cy="553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</a:t>
              </a:r>
            </a:p>
          </p:txBody>
        </p:sp>
        <p:sp>
          <p:nvSpPr>
            <p:cNvPr id="2517" name="TextBox 2516">
              <a:extLst>
                <a:ext uri="{FF2B5EF4-FFF2-40B4-BE49-F238E27FC236}">
                  <a16:creationId xmlns:a16="http://schemas.microsoft.com/office/drawing/2014/main" id="{5A769201-D8E9-2145-9037-12FB21EC0F74}"/>
                </a:ext>
              </a:extLst>
            </p:cNvPr>
            <p:cNvSpPr txBox="1"/>
            <p:nvPr/>
          </p:nvSpPr>
          <p:spPr>
            <a:xfrm>
              <a:off x="400619" y="2531117"/>
              <a:ext cx="301056" cy="553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</a:p>
          </p:txBody>
        </p:sp>
        <p:sp>
          <p:nvSpPr>
            <p:cNvPr id="2518" name="TextBox 2517">
              <a:extLst>
                <a:ext uri="{FF2B5EF4-FFF2-40B4-BE49-F238E27FC236}">
                  <a16:creationId xmlns:a16="http://schemas.microsoft.com/office/drawing/2014/main" id="{16A89436-6C0B-A04C-985B-F6057EC323AA}"/>
                </a:ext>
              </a:extLst>
            </p:cNvPr>
            <p:cNvSpPr txBox="1"/>
            <p:nvPr/>
          </p:nvSpPr>
          <p:spPr>
            <a:xfrm>
              <a:off x="491978" y="2497841"/>
              <a:ext cx="301056" cy="553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</a:p>
          </p:txBody>
        </p:sp>
        <p:sp>
          <p:nvSpPr>
            <p:cNvPr id="2519" name="TextBox 2518">
              <a:extLst>
                <a:ext uri="{FF2B5EF4-FFF2-40B4-BE49-F238E27FC236}">
                  <a16:creationId xmlns:a16="http://schemas.microsoft.com/office/drawing/2014/main" id="{B97B8B77-2118-0840-8118-B8E640726F81}"/>
                </a:ext>
              </a:extLst>
            </p:cNvPr>
            <p:cNvSpPr txBox="1"/>
            <p:nvPr/>
          </p:nvSpPr>
          <p:spPr>
            <a:xfrm>
              <a:off x="648385" y="2510541"/>
              <a:ext cx="301056" cy="553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</a:p>
          </p:txBody>
        </p:sp>
        <p:grpSp>
          <p:nvGrpSpPr>
            <p:cNvPr id="2520" name="Group 2519">
              <a:extLst>
                <a:ext uri="{FF2B5EF4-FFF2-40B4-BE49-F238E27FC236}">
                  <a16:creationId xmlns:a16="http://schemas.microsoft.com/office/drawing/2014/main" id="{CD6BEBA9-F9BC-DD4A-971F-301859BD3A02}"/>
                </a:ext>
              </a:extLst>
            </p:cNvPr>
            <p:cNvGrpSpPr/>
            <p:nvPr/>
          </p:nvGrpSpPr>
          <p:grpSpPr>
            <a:xfrm>
              <a:off x="767199" y="2637006"/>
              <a:ext cx="387203" cy="774848"/>
              <a:chOff x="2281570" y="2899702"/>
              <a:chExt cx="387203" cy="1097493"/>
            </a:xfrm>
          </p:grpSpPr>
          <p:sp>
            <p:nvSpPr>
              <p:cNvPr id="2526" name="TextBox 2525">
                <a:extLst>
                  <a:ext uri="{FF2B5EF4-FFF2-40B4-BE49-F238E27FC236}">
                    <a16:creationId xmlns:a16="http://schemas.microsoft.com/office/drawing/2014/main" id="{A1987306-C872-8648-9B6E-DAADACD948D5}"/>
                  </a:ext>
                </a:extLst>
              </p:cNvPr>
              <p:cNvSpPr txBox="1"/>
              <p:nvPr/>
            </p:nvSpPr>
            <p:spPr>
              <a:xfrm>
                <a:off x="2372929" y="2899702"/>
                <a:ext cx="161679" cy="45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</a:t>
                </a:r>
              </a:p>
            </p:txBody>
          </p:sp>
          <p:grpSp>
            <p:nvGrpSpPr>
              <p:cNvPr id="2527" name="Group 2526">
                <a:extLst>
                  <a:ext uri="{FF2B5EF4-FFF2-40B4-BE49-F238E27FC236}">
                    <a16:creationId xmlns:a16="http://schemas.microsoft.com/office/drawing/2014/main" id="{2014263A-ACA1-0049-AEBE-18CCC14AD735}"/>
                  </a:ext>
                </a:extLst>
              </p:cNvPr>
              <p:cNvGrpSpPr/>
              <p:nvPr/>
            </p:nvGrpSpPr>
            <p:grpSpPr>
              <a:xfrm>
                <a:off x="2281570" y="3062731"/>
                <a:ext cx="387203" cy="934464"/>
                <a:chOff x="2024676" y="3001639"/>
                <a:chExt cx="387203" cy="934464"/>
              </a:xfrm>
            </p:grpSpPr>
            <p:sp>
              <p:nvSpPr>
                <p:cNvPr id="2528" name="TextBox 2527">
                  <a:extLst>
                    <a:ext uri="{FF2B5EF4-FFF2-40B4-BE49-F238E27FC236}">
                      <a16:creationId xmlns:a16="http://schemas.microsoft.com/office/drawing/2014/main" id="{B19832AC-268C-D241-8C1C-FE31277BBFD7}"/>
                    </a:ext>
                  </a:extLst>
                </p:cNvPr>
                <p:cNvSpPr txBox="1"/>
                <p:nvPr/>
              </p:nvSpPr>
              <p:spPr>
                <a:xfrm>
                  <a:off x="2109670" y="3001639"/>
                  <a:ext cx="270589" cy="457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o</a:t>
                  </a:r>
                </a:p>
              </p:txBody>
            </p:sp>
            <p:sp>
              <p:nvSpPr>
                <p:cNvPr id="2529" name="TextBox 2528">
                  <a:extLst>
                    <a:ext uri="{FF2B5EF4-FFF2-40B4-BE49-F238E27FC236}">
                      <a16:creationId xmlns:a16="http://schemas.microsoft.com/office/drawing/2014/main" id="{BF8BFB71-BB91-9A42-A0C5-A750FDE8E2CB}"/>
                    </a:ext>
                  </a:extLst>
                </p:cNvPr>
                <p:cNvSpPr txBox="1"/>
                <p:nvPr/>
              </p:nvSpPr>
              <p:spPr>
                <a:xfrm>
                  <a:off x="2141290" y="3211177"/>
                  <a:ext cx="270589" cy="457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i</a:t>
                  </a:r>
                </a:p>
              </p:txBody>
            </p:sp>
            <p:sp>
              <p:nvSpPr>
                <p:cNvPr id="2530" name="TextBox 2529">
                  <a:extLst>
                    <a:ext uri="{FF2B5EF4-FFF2-40B4-BE49-F238E27FC236}">
                      <a16:creationId xmlns:a16="http://schemas.microsoft.com/office/drawing/2014/main" id="{9A980B1A-BE35-664E-ABC3-E9AF21C22C0B}"/>
                    </a:ext>
                  </a:extLst>
                </p:cNvPr>
                <p:cNvSpPr txBox="1"/>
                <p:nvPr/>
              </p:nvSpPr>
              <p:spPr>
                <a:xfrm>
                  <a:off x="2126749" y="3393883"/>
                  <a:ext cx="270589" cy="457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s</a:t>
                  </a:r>
                </a:p>
              </p:txBody>
            </p:sp>
            <p:sp>
              <p:nvSpPr>
                <p:cNvPr id="2531" name="TextBox 2530">
                  <a:extLst>
                    <a:ext uri="{FF2B5EF4-FFF2-40B4-BE49-F238E27FC236}">
                      <a16:creationId xmlns:a16="http://schemas.microsoft.com/office/drawing/2014/main" id="{50A49A76-2272-F549-A2B8-64B7521FA93A}"/>
                    </a:ext>
                  </a:extLst>
                </p:cNvPr>
                <p:cNvSpPr txBox="1"/>
                <p:nvPr/>
              </p:nvSpPr>
              <p:spPr>
                <a:xfrm>
                  <a:off x="2024676" y="3478373"/>
                  <a:ext cx="270589" cy="457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</a:t>
                  </a:r>
                </a:p>
              </p:txBody>
            </p:sp>
          </p:grpSp>
        </p:grpSp>
        <p:grpSp>
          <p:nvGrpSpPr>
            <p:cNvPr id="2521" name="Group 2520">
              <a:extLst>
                <a:ext uri="{FF2B5EF4-FFF2-40B4-BE49-F238E27FC236}">
                  <a16:creationId xmlns:a16="http://schemas.microsoft.com/office/drawing/2014/main" id="{ACB5A0D8-733E-614F-9D0D-4FB08FDB8928}"/>
                </a:ext>
              </a:extLst>
            </p:cNvPr>
            <p:cNvGrpSpPr/>
            <p:nvPr/>
          </p:nvGrpSpPr>
          <p:grpSpPr>
            <a:xfrm>
              <a:off x="238931" y="3025901"/>
              <a:ext cx="681561" cy="474938"/>
              <a:chOff x="2103629" y="3277701"/>
              <a:chExt cx="681561" cy="474938"/>
            </a:xfrm>
          </p:grpSpPr>
          <p:sp>
            <p:nvSpPr>
              <p:cNvPr id="2522" name="TextBox 2521">
                <a:extLst>
                  <a:ext uri="{FF2B5EF4-FFF2-40B4-BE49-F238E27FC236}">
                    <a16:creationId xmlns:a16="http://schemas.microsoft.com/office/drawing/2014/main" id="{CC9AA52D-AC0C-5F40-BC5E-3A41E40EC540}"/>
                  </a:ext>
                </a:extLst>
              </p:cNvPr>
              <p:cNvSpPr txBox="1"/>
              <p:nvPr/>
            </p:nvSpPr>
            <p:spPr>
              <a:xfrm>
                <a:off x="2103629" y="3277701"/>
                <a:ext cx="301056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</a:t>
                </a:r>
              </a:p>
            </p:txBody>
          </p:sp>
          <p:sp>
            <p:nvSpPr>
              <p:cNvPr id="2523" name="TextBox 2522">
                <a:extLst>
                  <a:ext uri="{FF2B5EF4-FFF2-40B4-BE49-F238E27FC236}">
                    <a16:creationId xmlns:a16="http://schemas.microsoft.com/office/drawing/2014/main" id="{E0407548-8BBA-D14F-8112-4BFCAC4EA4F9}"/>
                  </a:ext>
                </a:extLst>
              </p:cNvPr>
              <p:cNvSpPr txBox="1"/>
              <p:nvPr/>
            </p:nvSpPr>
            <p:spPr>
              <a:xfrm>
                <a:off x="2259497" y="3277701"/>
                <a:ext cx="301056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</a:t>
                </a:r>
              </a:p>
            </p:txBody>
          </p:sp>
          <p:sp>
            <p:nvSpPr>
              <p:cNvPr id="2524" name="TextBox 2523">
                <a:extLst>
                  <a:ext uri="{FF2B5EF4-FFF2-40B4-BE49-F238E27FC236}">
                    <a16:creationId xmlns:a16="http://schemas.microsoft.com/office/drawing/2014/main" id="{DDFB909C-9ADE-F540-999B-E047FB59CB0E}"/>
                  </a:ext>
                </a:extLst>
              </p:cNvPr>
              <p:cNvSpPr txBox="1"/>
              <p:nvPr/>
            </p:nvSpPr>
            <p:spPr>
              <a:xfrm>
                <a:off x="2416384" y="3306363"/>
                <a:ext cx="301056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  <p:sp>
            <p:nvSpPr>
              <p:cNvPr id="2525" name="TextBox 2524">
                <a:extLst>
                  <a:ext uri="{FF2B5EF4-FFF2-40B4-BE49-F238E27FC236}">
                    <a16:creationId xmlns:a16="http://schemas.microsoft.com/office/drawing/2014/main" id="{226EF228-9924-A249-9AE8-B28D05D11E90}"/>
                  </a:ext>
                </a:extLst>
              </p:cNvPr>
              <p:cNvSpPr txBox="1"/>
              <p:nvPr/>
            </p:nvSpPr>
            <p:spPr>
              <a:xfrm>
                <a:off x="2484134" y="3292032"/>
                <a:ext cx="301056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</a:t>
                </a:r>
              </a:p>
            </p:txBody>
          </p:sp>
        </p:grpSp>
      </p:grpSp>
      <p:grpSp>
        <p:nvGrpSpPr>
          <p:cNvPr id="2401" name="Group 2400">
            <a:extLst>
              <a:ext uri="{FF2B5EF4-FFF2-40B4-BE49-F238E27FC236}">
                <a16:creationId xmlns:a16="http://schemas.microsoft.com/office/drawing/2014/main" id="{35133918-C28A-BE4A-A898-EEA7E4D4C5E0}"/>
              </a:ext>
            </a:extLst>
          </p:cNvPr>
          <p:cNvGrpSpPr/>
          <p:nvPr/>
        </p:nvGrpSpPr>
        <p:grpSpPr>
          <a:xfrm rot="1578197">
            <a:off x="3336069" y="2144226"/>
            <a:ext cx="782183" cy="971099"/>
            <a:chOff x="3461573" y="3748271"/>
            <a:chExt cx="782183" cy="971099"/>
          </a:xfrm>
        </p:grpSpPr>
        <p:sp>
          <p:nvSpPr>
            <p:cNvPr id="2507" name="TextBox 2506">
              <a:extLst>
                <a:ext uri="{FF2B5EF4-FFF2-40B4-BE49-F238E27FC236}">
                  <a16:creationId xmlns:a16="http://schemas.microsoft.com/office/drawing/2014/main" id="{A6E096B8-4129-FD40-BC03-B234FC6E92BA}"/>
                </a:ext>
              </a:extLst>
            </p:cNvPr>
            <p:cNvSpPr txBox="1"/>
            <p:nvPr/>
          </p:nvSpPr>
          <p:spPr>
            <a:xfrm>
              <a:off x="3461573" y="3978418"/>
              <a:ext cx="270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</a:p>
          </p:txBody>
        </p:sp>
        <p:sp>
          <p:nvSpPr>
            <p:cNvPr id="2508" name="TextBox 2507">
              <a:extLst>
                <a:ext uri="{FF2B5EF4-FFF2-40B4-BE49-F238E27FC236}">
                  <a16:creationId xmlns:a16="http://schemas.microsoft.com/office/drawing/2014/main" id="{6AD162D9-64DA-9C44-B69E-AA3B3BC4495E}"/>
                </a:ext>
              </a:extLst>
            </p:cNvPr>
            <p:cNvSpPr txBox="1"/>
            <p:nvPr/>
          </p:nvSpPr>
          <p:spPr>
            <a:xfrm>
              <a:off x="3537395" y="3783322"/>
              <a:ext cx="270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</a:t>
              </a:r>
            </a:p>
          </p:txBody>
        </p:sp>
        <p:sp>
          <p:nvSpPr>
            <p:cNvPr id="2509" name="TextBox 2508">
              <a:extLst>
                <a:ext uri="{FF2B5EF4-FFF2-40B4-BE49-F238E27FC236}">
                  <a16:creationId xmlns:a16="http://schemas.microsoft.com/office/drawing/2014/main" id="{0B06C6F5-9ADC-A94D-ABB8-842D0CA1EB99}"/>
                </a:ext>
              </a:extLst>
            </p:cNvPr>
            <p:cNvSpPr txBox="1"/>
            <p:nvPr/>
          </p:nvSpPr>
          <p:spPr>
            <a:xfrm>
              <a:off x="3768591" y="3748271"/>
              <a:ext cx="270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</a:p>
          </p:txBody>
        </p:sp>
        <p:sp>
          <p:nvSpPr>
            <p:cNvPr id="2510" name="TextBox 2509">
              <a:extLst>
                <a:ext uri="{FF2B5EF4-FFF2-40B4-BE49-F238E27FC236}">
                  <a16:creationId xmlns:a16="http://schemas.microsoft.com/office/drawing/2014/main" id="{B4196242-8936-9845-92D6-F9C122BFE3F5}"/>
                </a:ext>
              </a:extLst>
            </p:cNvPr>
            <p:cNvSpPr txBox="1"/>
            <p:nvPr/>
          </p:nvSpPr>
          <p:spPr>
            <a:xfrm>
              <a:off x="3857908" y="3774561"/>
              <a:ext cx="270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</a:p>
          </p:txBody>
        </p:sp>
        <p:sp>
          <p:nvSpPr>
            <p:cNvPr id="2511" name="TextBox 2510">
              <a:extLst>
                <a:ext uri="{FF2B5EF4-FFF2-40B4-BE49-F238E27FC236}">
                  <a16:creationId xmlns:a16="http://schemas.microsoft.com/office/drawing/2014/main" id="{3DB08C16-4E3C-5C4F-9DE3-B5F8AD6C9EE5}"/>
                </a:ext>
              </a:extLst>
            </p:cNvPr>
            <p:cNvSpPr txBox="1"/>
            <p:nvPr/>
          </p:nvSpPr>
          <p:spPr>
            <a:xfrm>
              <a:off x="3973167" y="3925537"/>
              <a:ext cx="270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</a:p>
          </p:txBody>
        </p:sp>
        <p:sp>
          <p:nvSpPr>
            <p:cNvPr id="2512" name="TextBox 2511">
              <a:extLst>
                <a:ext uri="{FF2B5EF4-FFF2-40B4-BE49-F238E27FC236}">
                  <a16:creationId xmlns:a16="http://schemas.microsoft.com/office/drawing/2014/main" id="{0CC2D474-D758-8045-97AF-1776799CAD08}"/>
                </a:ext>
              </a:extLst>
            </p:cNvPr>
            <p:cNvSpPr txBox="1"/>
            <p:nvPr/>
          </p:nvSpPr>
          <p:spPr>
            <a:xfrm>
              <a:off x="3812706" y="4165372"/>
              <a:ext cx="270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</a:p>
          </p:txBody>
        </p:sp>
        <p:sp>
          <p:nvSpPr>
            <p:cNvPr id="2513" name="TextBox 2512">
              <a:extLst>
                <a:ext uri="{FF2B5EF4-FFF2-40B4-BE49-F238E27FC236}">
                  <a16:creationId xmlns:a16="http://schemas.microsoft.com/office/drawing/2014/main" id="{81051113-0FD4-294C-A54F-03514D932A80}"/>
                </a:ext>
              </a:extLst>
            </p:cNvPr>
            <p:cNvSpPr txBox="1"/>
            <p:nvPr/>
          </p:nvSpPr>
          <p:spPr>
            <a:xfrm>
              <a:off x="3604838" y="4153340"/>
              <a:ext cx="270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</a:t>
              </a:r>
            </a:p>
          </p:txBody>
        </p:sp>
        <p:sp>
          <p:nvSpPr>
            <p:cNvPr id="2514" name="TextBox 2513">
              <a:extLst>
                <a:ext uri="{FF2B5EF4-FFF2-40B4-BE49-F238E27FC236}">
                  <a16:creationId xmlns:a16="http://schemas.microsoft.com/office/drawing/2014/main" id="{AE7284B7-BCC4-5A40-AEEB-E3816312E37A}"/>
                </a:ext>
              </a:extLst>
            </p:cNvPr>
            <p:cNvSpPr txBox="1"/>
            <p:nvPr/>
          </p:nvSpPr>
          <p:spPr>
            <a:xfrm>
              <a:off x="3906363" y="4116198"/>
              <a:ext cx="270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</a:p>
          </p:txBody>
        </p:sp>
      </p:grpSp>
      <p:grpSp>
        <p:nvGrpSpPr>
          <p:cNvPr id="2402" name="Group 2401">
            <a:extLst>
              <a:ext uri="{FF2B5EF4-FFF2-40B4-BE49-F238E27FC236}">
                <a16:creationId xmlns:a16="http://schemas.microsoft.com/office/drawing/2014/main" id="{8F930372-1517-0247-A569-4378336FEA33}"/>
              </a:ext>
            </a:extLst>
          </p:cNvPr>
          <p:cNvGrpSpPr/>
          <p:nvPr/>
        </p:nvGrpSpPr>
        <p:grpSpPr>
          <a:xfrm rot="1578197">
            <a:off x="4107494" y="2514263"/>
            <a:ext cx="704934" cy="1286417"/>
            <a:chOff x="3803518" y="4006332"/>
            <a:chExt cx="704934" cy="1286417"/>
          </a:xfrm>
        </p:grpSpPr>
        <p:grpSp>
          <p:nvGrpSpPr>
            <p:cNvPr id="2493" name="Group 2492">
              <a:extLst>
                <a:ext uri="{FF2B5EF4-FFF2-40B4-BE49-F238E27FC236}">
                  <a16:creationId xmlns:a16="http://schemas.microsoft.com/office/drawing/2014/main" id="{DFC61B40-FEF6-1A4A-903F-4A1552D67FE9}"/>
                </a:ext>
              </a:extLst>
            </p:cNvPr>
            <p:cNvGrpSpPr/>
            <p:nvPr/>
          </p:nvGrpSpPr>
          <p:grpSpPr>
            <a:xfrm>
              <a:off x="3803518" y="4006332"/>
              <a:ext cx="648450" cy="887921"/>
              <a:chOff x="3461573" y="3748271"/>
              <a:chExt cx="782183" cy="974381"/>
            </a:xfrm>
          </p:grpSpPr>
          <p:sp>
            <p:nvSpPr>
              <p:cNvPr id="2499" name="TextBox 2498">
                <a:extLst>
                  <a:ext uri="{FF2B5EF4-FFF2-40B4-BE49-F238E27FC236}">
                    <a16:creationId xmlns:a16="http://schemas.microsoft.com/office/drawing/2014/main" id="{CE34F5D3-DC7B-3D42-9549-2E988AEF81DF}"/>
                  </a:ext>
                </a:extLst>
              </p:cNvPr>
              <p:cNvSpPr txBox="1"/>
              <p:nvPr/>
            </p:nvSpPr>
            <p:spPr>
              <a:xfrm>
                <a:off x="3461573" y="3978418"/>
                <a:ext cx="270589" cy="557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</a:t>
                </a:r>
              </a:p>
            </p:txBody>
          </p:sp>
          <p:sp>
            <p:nvSpPr>
              <p:cNvPr id="2500" name="TextBox 2499">
                <a:extLst>
                  <a:ext uri="{FF2B5EF4-FFF2-40B4-BE49-F238E27FC236}">
                    <a16:creationId xmlns:a16="http://schemas.microsoft.com/office/drawing/2014/main" id="{0566E5EC-6D31-664D-8035-4D3D0F7E2D54}"/>
                  </a:ext>
                </a:extLst>
              </p:cNvPr>
              <p:cNvSpPr txBox="1"/>
              <p:nvPr/>
            </p:nvSpPr>
            <p:spPr>
              <a:xfrm>
                <a:off x="3537395" y="3783322"/>
                <a:ext cx="270589" cy="557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</a:t>
                </a:r>
              </a:p>
            </p:txBody>
          </p:sp>
          <p:sp>
            <p:nvSpPr>
              <p:cNvPr id="2501" name="TextBox 2500">
                <a:extLst>
                  <a:ext uri="{FF2B5EF4-FFF2-40B4-BE49-F238E27FC236}">
                    <a16:creationId xmlns:a16="http://schemas.microsoft.com/office/drawing/2014/main" id="{A4B44809-FD6B-5444-A33F-71472D2C7A8D}"/>
                  </a:ext>
                </a:extLst>
              </p:cNvPr>
              <p:cNvSpPr txBox="1"/>
              <p:nvPr/>
            </p:nvSpPr>
            <p:spPr>
              <a:xfrm>
                <a:off x="3768591" y="3748271"/>
                <a:ext cx="270589" cy="557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  <p:sp>
            <p:nvSpPr>
              <p:cNvPr id="2502" name="TextBox 2501">
                <a:extLst>
                  <a:ext uri="{FF2B5EF4-FFF2-40B4-BE49-F238E27FC236}">
                    <a16:creationId xmlns:a16="http://schemas.microsoft.com/office/drawing/2014/main" id="{6456FCA8-09BB-B34E-A0E3-650C6CAE833D}"/>
                  </a:ext>
                </a:extLst>
              </p:cNvPr>
              <p:cNvSpPr txBox="1"/>
              <p:nvPr/>
            </p:nvSpPr>
            <p:spPr>
              <a:xfrm>
                <a:off x="3857908" y="3774561"/>
                <a:ext cx="270589" cy="557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</a:t>
                </a:r>
              </a:p>
            </p:txBody>
          </p:sp>
          <p:sp>
            <p:nvSpPr>
              <p:cNvPr id="2503" name="TextBox 2502">
                <a:extLst>
                  <a:ext uri="{FF2B5EF4-FFF2-40B4-BE49-F238E27FC236}">
                    <a16:creationId xmlns:a16="http://schemas.microsoft.com/office/drawing/2014/main" id="{98EA773B-FB2F-F64F-BDA3-2E0CD0D8A739}"/>
                  </a:ext>
                </a:extLst>
              </p:cNvPr>
              <p:cNvSpPr txBox="1"/>
              <p:nvPr/>
            </p:nvSpPr>
            <p:spPr>
              <a:xfrm>
                <a:off x="3973167" y="3925537"/>
                <a:ext cx="270589" cy="557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</a:t>
                </a:r>
              </a:p>
            </p:txBody>
          </p:sp>
          <p:sp>
            <p:nvSpPr>
              <p:cNvPr id="2504" name="TextBox 2503">
                <a:extLst>
                  <a:ext uri="{FF2B5EF4-FFF2-40B4-BE49-F238E27FC236}">
                    <a16:creationId xmlns:a16="http://schemas.microsoft.com/office/drawing/2014/main" id="{6539A269-5E2A-074F-BEBC-7D580C27D145}"/>
                  </a:ext>
                </a:extLst>
              </p:cNvPr>
              <p:cNvSpPr txBox="1"/>
              <p:nvPr/>
            </p:nvSpPr>
            <p:spPr>
              <a:xfrm>
                <a:off x="3812706" y="4165372"/>
                <a:ext cx="270589" cy="557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  <p:sp>
            <p:nvSpPr>
              <p:cNvPr id="2505" name="TextBox 2504">
                <a:extLst>
                  <a:ext uri="{FF2B5EF4-FFF2-40B4-BE49-F238E27FC236}">
                    <a16:creationId xmlns:a16="http://schemas.microsoft.com/office/drawing/2014/main" id="{93AA16C0-FCD7-D74C-82CA-D73E748F0904}"/>
                  </a:ext>
                </a:extLst>
              </p:cNvPr>
              <p:cNvSpPr txBox="1"/>
              <p:nvPr/>
            </p:nvSpPr>
            <p:spPr>
              <a:xfrm>
                <a:off x="3604838" y="4153340"/>
                <a:ext cx="270589" cy="557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</a:t>
                </a:r>
              </a:p>
            </p:txBody>
          </p:sp>
          <p:sp>
            <p:nvSpPr>
              <p:cNvPr id="2506" name="TextBox 2505">
                <a:extLst>
                  <a:ext uri="{FF2B5EF4-FFF2-40B4-BE49-F238E27FC236}">
                    <a16:creationId xmlns:a16="http://schemas.microsoft.com/office/drawing/2014/main" id="{F89A8CC6-E69A-D849-AF3F-D81F13B1F3AE}"/>
                  </a:ext>
                </a:extLst>
              </p:cNvPr>
              <p:cNvSpPr txBox="1"/>
              <p:nvPr/>
            </p:nvSpPr>
            <p:spPr>
              <a:xfrm>
                <a:off x="3919711" y="4122872"/>
                <a:ext cx="270589" cy="557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</a:t>
                </a:r>
              </a:p>
            </p:txBody>
          </p:sp>
        </p:grpSp>
        <p:sp>
          <p:nvSpPr>
            <p:cNvPr id="2494" name="TextBox 2493">
              <a:extLst>
                <a:ext uri="{FF2B5EF4-FFF2-40B4-BE49-F238E27FC236}">
                  <a16:creationId xmlns:a16="http://schemas.microsoft.com/office/drawing/2014/main" id="{E4F84FBF-FCDF-1044-AD62-B26927AE0C18}"/>
                </a:ext>
              </a:extLst>
            </p:cNvPr>
            <p:cNvSpPr txBox="1"/>
            <p:nvPr/>
          </p:nvSpPr>
          <p:spPr>
            <a:xfrm>
              <a:off x="4235397" y="4496634"/>
              <a:ext cx="270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</a:p>
          </p:txBody>
        </p:sp>
        <p:sp>
          <p:nvSpPr>
            <p:cNvPr id="2495" name="TextBox 2494">
              <a:extLst>
                <a:ext uri="{FF2B5EF4-FFF2-40B4-BE49-F238E27FC236}">
                  <a16:creationId xmlns:a16="http://schemas.microsoft.com/office/drawing/2014/main" id="{5B3C48F0-6606-EA4B-AED9-0952FDCB173A}"/>
                </a:ext>
              </a:extLst>
            </p:cNvPr>
            <p:cNvSpPr txBox="1"/>
            <p:nvPr/>
          </p:nvSpPr>
          <p:spPr>
            <a:xfrm>
              <a:off x="4237863" y="4660520"/>
              <a:ext cx="270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</a:t>
              </a:r>
            </a:p>
          </p:txBody>
        </p:sp>
        <p:sp>
          <p:nvSpPr>
            <p:cNvPr id="2496" name="TextBox 2495">
              <a:extLst>
                <a:ext uri="{FF2B5EF4-FFF2-40B4-BE49-F238E27FC236}">
                  <a16:creationId xmlns:a16="http://schemas.microsoft.com/office/drawing/2014/main" id="{263D7A8D-D066-294B-BC73-FCAA6E09CB73}"/>
                </a:ext>
              </a:extLst>
            </p:cNvPr>
            <p:cNvSpPr txBox="1"/>
            <p:nvPr/>
          </p:nvSpPr>
          <p:spPr>
            <a:xfrm rot="1092309">
              <a:off x="4201540" y="4815695"/>
              <a:ext cx="27058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</a:p>
          </p:txBody>
        </p:sp>
        <p:sp>
          <p:nvSpPr>
            <p:cNvPr id="2497" name="TextBox 2496">
              <a:extLst>
                <a:ext uri="{FF2B5EF4-FFF2-40B4-BE49-F238E27FC236}">
                  <a16:creationId xmlns:a16="http://schemas.microsoft.com/office/drawing/2014/main" id="{45F90709-D0B4-244B-8EAC-9482E7D64334}"/>
                </a:ext>
              </a:extLst>
            </p:cNvPr>
            <p:cNvSpPr txBox="1"/>
            <p:nvPr/>
          </p:nvSpPr>
          <p:spPr>
            <a:xfrm>
              <a:off x="4058333" y="4766399"/>
              <a:ext cx="27058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</a:p>
          </p:txBody>
        </p:sp>
        <p:sp>
          <p:nvSpPr>
            <p:cNvPr id="2498" name="TextBox 2497">
              <a:extLst>
                <a:ext uri="{FF2B5EF4-FFF2-40B4-BE49-F238E27FC236}">
                  <a16:creationId xmlns:a16="http://schemas.microsoft.com/office/drawing/2014/main" id="{43A0E299-4246-AF4F-B8BC-4219F8BEF8D5}"/>
                </a:ext>
              </a:extLst>
            </p:cNvPr>
            <p:cNvSpPr txBox="1"/>
            <p:nvPr/>
          </p:nvSpPr>
          <p:spPr>
            <a:xfrm>
              <a:off x="3879891" y="4775098"/>
              <a:ext cx="27058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</a:p>
          </p:txBody>
        </p:sp>
      </p:grpSp>
      <p:grpSp>
        <p:nvGrpSpPr>
          <p:cNvPr id="2403" name="Group 2402">
            <a:extLst>
              <a:ext uri="{FF2B5EF4-FFF2-40B4-BE49-F238E27FC236}">
                <a16:creationId xmlns:a16="http://schemas.microsoft.com/office/drawing/2014/main" id="{9AC379B1-AA4D-A646-B967-6BE130A15530}"/>
              </a:ext>
            </a:extLst>
          </p:cNvPr>
          <p:cNvGrpSpPr/>
          <p:nvPr/>
        </p:nvGrpSpPr>
        <p:grpSpPr>
          <a:xfrm rot="1578197">
            <a:off x="5190644" y="2542274"/>
            <a:ext cx="918199" cy="1497303"/>
            <a:chOff x="2860110" y="830938"/>
            <a:chExt cx="918199" cy="1497303"/>
          </a:xfrm>
        </p:grpSpPr>
        <p:sp>
          <p:nvSpPr>
            <p:cNvPr id="2483" name="TextBox 2482">
              <a:extLst>
                <a:ext uri="{FF2B5EF4-FFF2-40B4-BE49-F238E27FC236}">
                  <a16:creationId xmlns:a16="http://schemas.microsoft.com/office/drawing/2014/main" id="{F8F7AED2-120D-044A-919C-3DEC47E93102}"/>
                </a:ext>
              </a:extLst>
            </p:cNvPr>
            <p:cNvSpPr txBox="1"/>
            <p:nvPr/>
          </p:nvSpPr>
          <p:spPr>
            <a:xfrm>
              <a:off x="2923994" y="1048968"/>
              <a:ext cx="272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</a:p>
          </p:txBody>
        </p:sp>
        <p:grpSp>
          <p:nvGrpSpPr>
            <p:cNvPr id="2484" name="Group 2483">
              <a:extLst>
                <a:ext uri="{FF2B5EF4-FFF2-40B4-BE49-F238E27FC236}">
                  <a16:creationId xmlns:a16="http://schemas.microsoft.com/office/drawing/2014/main" id="{6A4BEBDB-C22F-B44E-8C27-C0101ADC3DB8}"/>
                </a:ext>
              </a:extLst>
            </p:cNvPr>
            <p:cNvGrpSpPr/>
            <p:nvPr/>
          </p:nvGrpSpPr>
          <p:grpSpPr>
            <a:xfrm>
              <a:off x="2860110" y="830938"/>
              <a:ext cx="918199" cy="1497303"/>
              <a:chOff x="2668470" y="894438"/>
              <a:chExt cx="918199" cy="1497303"/>
            </a:xfrm>
          </p:grpSpPr>
          <p:sp>
            <p:nvSpPr>
              <p:cNvPr id="2485" name="TextBox 2484">
                <a:extLst>
                  <a:ext uri="{FF2B5EF4-FFF2-40B4-BE49-F238E27FC236}">
                    <a16:creationId xmlns:a16="http://schemas.microsoft.com/office/drawing/2014/main" id="{2B8F1A1C-C825-9642-8E4B-E6D2F2060D0E}"/>
                  </a:ext>
                </a:extLst>
              </p:cNvPr>
              <p:cNvSpPr txBox="1"/>
              <p:nvPr/>
            </p:nvSpPr>
            <p:spPr>
              <a:xfrm>
                <a:off x="2829773" y="913934"/>
                <a:ext cx="27219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</a:t>
                </a:r>
              </a:p>
            </p:txBody>
          </p:sp>
          <p:sp>
            <p:nvSpPr>
              <p:cNvPr id="2486" name="TextBox 2485">
                <a:extLst>
                  <a:ext uri="{FF2B5EF4-FFF2-40B4-BE49-F238E27FC236}">
                    <a16:creationId xmlns:a16="http://schemas.microsoft.com/office/drawing/2014/main" id="{0B8A9864-70A7-3E4B-A1DA-2F5AC7B20B0D}"/>
                  </a:ext>
                </a:extLst>
              </p:cNvPr>
              <p:cNvSpPr txBox="1"/>
              <p:nvPr/>
            </p:nvSpPr>
            <p:spPr>
              <a:xfrm>
                <a:off x="3070044" y="896691"/>
                <a:ext cx="27219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  <p:sp>
            <p:nvSpPr>
              <p:cNvPr id="2487" name="TextBox 2486">
                <a:extLst>
                  <a:ext uri="{FF2B5EF4-FFF2-40B4-BE49-F238E27FC236}">
                    <a16:creationId xmlns:a16="http://schemas.microsoft.com/office/drawing/2014/main" id="{C0ECDC47-0673-7049-BECF-6B697C520598}"/>
                  </a:ext>
                </a:extLst>
              </p:cNvPr>
              <p:cNvSpPr txBox="1"/>
              <p:nvPr/>
            </p:nvSpPr>
            <p:spPr>
              <a:xfrm>
                <a:off x="3173230" y="894438"/>
                <a:ext cx="27219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</a:t>
                </a:r>
              </a:p>
            </p:txBody>
          </p:sp>
          <p:sp>
            <p:nvSpPr>
              <p:cNvPr id="2488" name="TextBox 2487">
                <a:extLst>
                  <a:ext uri="{FF2B5EF4-FFF2-40B4-BE49-F238E27FC236}">
                    <a16:creationId xmlns:a16="http://schemas.microsoft.com/office/drawing/2014/main" id="{DD830E35-04AB-F641-9E0F-DD2360DDD6A9}"/>
                  </a:ext>
                </a:extLst>
              </p:cNvPr>
              <p:cNvSpPr txBox="1"/>
              <p:nvPr/>
            </p:nvSpPr>
            <p:spPr>
              <a:xfrm>
                <a:off x="3314471" y="940720"/>
                <a:ext cx="27219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</a:t>
                </a:r>
              </a:p>
            </p:txBody>
          </p:sp>
          <p:sp>
            <p:nvSpPr>
              <p:cNvPr id="2489" name="TextBox 2488">
                <a:extLst>
                  <a:ext uri="{FF2B5EF4-FFF2-40B4-BE49-F238E27FC236}">
                    <a16:creationId xmlns:a16="http://schemas.microsoft.com/office/drawing/2014/main" id="{4D47A444-3FB2-AE4A-9C0B-54C1CB7A38F5}"/>
                  </a:ext>
                </a:extLst>
              </p:cNvPr>
              <p:cNvSpPr txBox="1"/>
              <p:nvPr/>
            </p:nvSpPr>
            <p:spPr>
              <a:xfrm>
                <a:off x="2668470" y="1274437"/>
                <a:ext cx="270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</a:t>
                </a:r>
              </a:p>
            </p:txBody>
          </p:sp>
          <p:sp>
            <p:nvSpPr>
              <p:cNvPr id="2490" name="TextBox 2489">
                <a:extLst>
                  <a:ext uri="{FF2B5EF4-FFF2-40B4-BE49-F238E27FC236}">
                    <a16:creationId xmlns:a16="http://schemas.microsoft.com/office/drawing/2014/main" id="{738FDF4B-56A3-4B4B-80F4-B6FCFF74776E}"/>
                  </a:ext>
                </a:extLst>
              </p:cNvPr>
              <p:cNvSpPr txBox="1"/>
              <p:nvPr/>
            </p:nvSpPr>
            <p:spPr>
              <a:xfrm>
                <a:off x="2725491" y="1514568"/>
                <a:ext cx="270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  <p:sp>
            <p:nvSpPr>
              <p:cNvPr id="2491" name="TextBox 2490">
                <a:extLst>
                  <a:ext uri="{FF2B5EF4-FFF2-40B4-BE49-F238E27FC236}">
                    <a16:creationId xmlns:a16="http://schemas.microsoft.com/office/drawing/2014/main" id="{04CB1739-54D2-4F44-9F33-D4DB4A454403}"/>
                  </a:ext>
                </a:extLst>
              </p:cNvPr>
              <p:cNvSpPr txBox="1"/>
              <p:nvPr/>
            </p:nvSpPr>
            <p:spPr>
              <a:xfrm>
                <a:off x="2695283" y="1717673"/>
                <a:ext cx="270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</a:t>
                </a:r>
              </a:p>
            </p:txBody>
          </p:sp>
          <p:sp>
            <p:nvSpPr>
              <p:cNvPr id="2492" name="TextBox 2491">
                <a:extLst>
                  <a:ext uri="{FF2B5EF4-FFF2-40B4-BE49-F238E27FC236}">
                    <a16:creationId xmlns:a16="http://schemas.microsoft.com/office/drawing/2014/main" id="{8558D28E-9B6B-D54A-8ABE-1D1BC6E95932}"/>
                  </a:ext>
                </a:extLst>
              </p:cNvPr>
              <p:cNvSpPr txBox="1"/>
              <p:nvPr/>
            </p:nvSpPr>
            <p:spPr>
              <a:xfrm>
                <a:off x="2695283" y="1930076"/>
                <a:ext cx="270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</a:t>
                </a:r>
              </a:p>
            </p:txBody>
          </p:sp>
        </p:grpSp>
      </p:grpSp>
      <p:grpSp>
        <p:nvGrpSpPr>
          <p:cNvPr id="2404" name="Group 2403">
            <a:extLst>
              <a:ext uri="{FF2B5EF4-FFF2-40B4-BE49-F238E27FC236}">
                <a16:creationId xmlns:a16="http://schemas.microsoft.com/office/drawing/2014/main" id="{7452DD37-794E-084A-8D43-1D1F570C686A}"/>
              </a:ext>
            </a:extLst>
          </p:cNvPr>
          <p:cNvGrpSpPr/>
          <p:nvPr/>
        </p:nvGrpSpPr>
        <p:grpSpPr>
          <a:xfrm rot="1578197">
            <a:off x="6106595" y="3098866"/>
            <a:ext cx="862433" cy="1321823"/>
            <a:chOff x="5826975" y="3433735"/>
            <a:chExt cx="862433" cy="1321823"/>
          </a:xfrm>
        </p:grpSpPr>
        <p:grpSp>
          <p:nvGrpSpPr>
            <p:cNvPr id="2469" name="Group 2468">
              <a:extLst>
                <a:ext uri="{FF2B5EF4-FFF2-40B4-BE49-F238E27FC236}">
                  <a16:creationId xmlns:a16="http://schemas.microsoft.com/office/drawing/2014/main" id="{FD9D1CC7-B378-B94A-A36D-E9E726CB6AB8}"/>
                </a:ext>
              </a:extLst>
            </p:cNvPr>
            <p:cNvGrpSpPr/>
            <p:nvPr/>
          </p:nvGrpSpPr>
          <p:grpSpPr>
            <a:xfrm>
              <a:off x="5834939" y="3433735"/>
              <a:ext cx="604427" cy="876784"/>
              <a:chOff x="3461573" y="3748271"/>
              <a:chExt cx="782183" cy="991205"/>
            </a:xfrm>
          </p:grpSpPr>
          <p:sp>
            <p:nvSpPr>
              <p:cNvPr id="2475" name="TextBox 2474">
                <a:extLst>
                  <a:ext uri="{FF2B5EF4-FFF2-40B4-BE49-F238E27FC236}">
                    <a16:creationId xmlns:a16="http://schemas.microsoft.com/office/drawing/2014/main" id="{D85FFDA0-B34A-0C4B-AB80-8853463C49EC}"/>
                  </a:ext>
                </a:extLst>
              </p:cNvPr>
              <p:cNvSpPr txBox="1"/>
              <p:nvPr/>
            </p:nvSpPr>
            <p:spPr>
              <a:xfrm>
                <a:off x="3461573" y="3978418"/>
                <a:ext cx="270589" cy="574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</a:t>
                </a:r>
              </a:p>
            </p:txBody>
          </p:sp>
          <p:sp>
            <p:nvSpPr>
              <p:cNvPr id="2476" name="TextBox 2475">
                <a:extLst>
                  <a:ext uri="{FF2B5EF4-FFF2-40B4-BE49-F238E27FC236}">
                    <a16:creationId xmlns:a16="http://schemas.microsoft.com/office/drawing/2014/main" id="{09D6852E-6F78-5C40-85F7-EB5019461E5D}"/>
                  </a:ext>
                </a:extLst>
              </p:cNvPr>
              <p:cNvSpPr txBox="1"/>
              <p:nvPr/>
            </p:nvSpPr>
            <p:spPr>
              <a:xfrm>
                <a:off x="3537395" y="3783322"/>
                <a:ext cx="270589" cy="574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</a:t>
                </a:r>
              </a:p>
            </p:txBody>
          </p:sp>
          <p:sp>
            <p:nvSpPr>
              <p:cNvPr id="2477" name="TextBox 2476">
                <a:extLst>
                  <a:ext uri="{FF2B5EF4-FFF2-40B4-BE49-F238E27FC236}">
                    <a16:creationId xmlns:a16="http://schemas.microsoft.com/office/drawing/2014/main" id="{4E9FB567-88EF-134E-A7D2-39915AC41699}"/>
                  </a:ext>
                </a:extLst>
              </p:cNvPr>
              <p:cNvSpPr txBox="1"/>
              <p:nvPr/>
            </p:nvSpPr>
            <p:spPr>
              <a:xfrm>
                <a:off x="3768591" y="3748271"/>
                <a:ext cx="270589" cy="574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  <p:sp>
            <p:nvSpPr>
              <p:cNvPr id="2478" name="TextBox 2477">
                <a:extLst>
                  <a:ext uri="{FF2B5EF4-FFF2-40B4-BE49-F238E27FC236}">
                    <a16:creationId xmlns:a16="http://schemas.microsoft.com/office/drawing/2014/main" id="{BD751F21-3241-C54D-BDCA-5201E3B959C0}"/>
                  </a:ext>
                </a:extLst>
              </p:cNvPr>
              <p:cNvSpPr txBox="1"/>
              <p:nvPr/>
            </p:nvSpPr>
            <p:spPr>
              <a:xfrm>
                <a:off x="3857908" y="3774561"/>
                <a:ext cx="270589" cy="574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</a:t>
                </a:r>
              </a:p>
            </p:txBody>
          </p:sp>
          <p:sp>
            <p:nvSpPr>
              <p:cNvPr id="2479" name="TextBox 2478">
                <a:extLst>
                  <a:ext uri="{FF2B5EF4-FFF2-40B4-BE49-F238E27FC236}">
                    <a16:creationId xmlns:a16="http://schemas.microsoft.com/office/drawing/2014/main" id="{06CDB66A-23B9-A041-BA89-74518331E9E4}"/>
                  </a:ext>
                </a:extLst>
              </p:cNvPr>
              <p:cNvSpPr txBox="1"/>
              <p:nvPr/>
            </p:nvSpPr>
            <p:spPr>
              <a:xfrm>
                <a:off x="3973167" y="3925537"/>
                <a:ext cx="270589" cy="574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</a:t>
                </a:r>
              </a:p>
            </p:txBody>
          </p:sp>
          <p:sp>
            <p:nvSpPr>
              <p:cNvPr id="2480" name="TextBox 2479">
                <a:extLst>
                  <a:ext uri="{FF2B5EF4-FFF2-40B4-BE49-F238E27FC236}">
                    <a16:creationId xmlns:a16="http://schemas.microsoft.com/office/drawing/2014/main" id="{73210B46-0EF5-D84B-946A-41CA65DA6F72}"/>
                  </a:ext>
                </a:extLst>
              </p:cNvPr>
              <p:cNvSpPr txBox="1"/>
              <p:nvPr/>
            </p:nvSpPr>
            <p:spPr>
              <a:xfrm>
                <a:off x="3812706" y="4165372"/>
                <a:ext cx="270589" cy="574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  <p:sp>
            <p:nvSpPr>
              <p:cNvPr id="2481" name="TextBox 2480">
                <a:extLst>
                  <a:ext uri="{FF2B5EF4-FFF2-40B4-BE49-F238E27FC236}">
                    <a16:creationId xmlns:a16="http://schemas.microsoft.com/office/drawing/2014/main" id="{AAB0B26E-97D7-8E4F-8F17-033B37309CC9}"/>
                  </a:ext>
                </a:extLst>
              </p:cNvPr>
              <p:cNvSpPr txBox="1"/>
              <p:nvPr/>
            </p:nvSpPr>
            <p:spPr>
              <a:xfrm>
                <a:off x="3604838" y="4153340"/>
                <a:ext cx="270589" cy="574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</a:t>
                </a:r>
              </a:p>
            </p:txBody>
          </p:sp>
          <p:sp>
            <p:nvSpPr>
              <p:cNvPr id="2482" name="TextBox 2481">
                <a:extLst>
                  <a:ext uri="{FF2B5EF4-FFF2-40B4-BE49-F238E27FC236}">
                    <a16:creationId xmlns:a16="http://schemas.microsoft.com/office/drawing/2014/main" id="{8A823C6F-CAC9-EB4A-A28A-E2AA061F738A}"/>
                  </a:ext>
                </a:extLst>
              </p:cNvPr>
              <p:cNvSpPr txBox="1"/>
              <p:nvPr/>
            </p:nvSpPr>
            <p:spPr>
              <a:xfrm>
                <a:off x="3906363" y="4116198"/>
                <a:ext cx="270589" cy="574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7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</a:t>
                </a:r>
              </a:p>
            </p:txBody>
          </p:sp>
        </p:grpSp>
        <p:sp>
          <p:nvSpPr>
            <p:cNvPr id="2470" name="TextBox 2469">
              <a:extLst>
                <a:ext uri="{FF2B5EF4-FFF2-40B4-BE49-F238E27FC236}">
                  <a16:creationId xmlns:a16="http://schemas.microsoft.com/office/drawing/2014/main" id="{EEEBCBDC-8E5E-BF4C-8420-5926C897CEEF}"/>
                </a:ext>
              </a:extLst>
            </p:cNvPr>
            <p:cNvSpPr txBox="1"/>
            <p:nvPr/>
          </p:nvSpPr>
          <p:spPr>
            <a:xfrm>
              <a:off x="5826975" y="3921235"/>
              <a:ext cx="20641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  </a:t>
              </a:r>
            </a:p>
          </p:txBody>
        </p:sp>
        <p:sp>
          <p:nvSpPr>
            <p:cNvPr id="2471" name="TextBox 2470">
              <a:extLst>
                <a:ext uri="{FF2B5EF4-FFF2-40B4-BE49-F238E27FC236}">
                  <a16:creationId xmlns:a16="http://schemas.microsoft.com/office/drawing/2014/main" id="{47A0AFF2-EF78-B44F-83E8-D361DF7DFAA8}"/>
                </a:ext>
              </a:extLst>
            </p:cNvPr>
            <p:cNvSpPr txBox="1"/>
            <p:nvPr/>
          </p:nvSpPr>
          <p:spPr>
            <a:xfrm>
              <a:off x="5848002" y="4127450"/>
              <a:ext cx="20641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  </a:t>
              </a:r>
            </a:p>
          </p:txBody>
        </p:sp>
        <p:sp>
          <p:nvSpPr>
            <p:cNvPr id="2472" name="TextBox 2471">
              <a:extLst>
                <a:ext uri="{FF2B5EF4-FFF2-40B4-BE49-F238E27FC236}">
                  <a16:creationId xmlns:a16="http://schemas.microsoft.com/office/drawing/2014/main" id="{4F388DF6-973C-F146-A834-D32782F7F6A9}"/>
                </a:ext>
              </a:extLst>
            </p:cNvPr>
            <p:cNvSpPr txBox="1"/>
            <p:nvPr/>
          </p:nvSpPr>
          <p:spPr>
            <a:xfrm rot="17227907">
              <a:off x="6068497" y="4291803"/>
              <a:ext cx="28896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  </a:t>
              </a:r>
            </a:p>
          </p:txBody>
        </p:sp>
        <p:sp>
          <p:nvSpPr>
            <p:cNvPr id="2473" name="TextBox 2472">
              <a:extLst>
                <a:ext uri="{FF2B5EF4-FFF2-40B4-BE49-F238E27FC236}">
                  <a16:creationId xmlns:a16="http://schemas.microsoft.com/office/drawing/2014/main" id="{5B3379CE-B85C-9D45-A48A-E00801871A4D}"/>
                </a:ext>
              </a:extLst>
            </p:cNvPr>
            <p:cNvSpPr txBox="1"/>
            <p:nvPr/>
          </p:nvSpPr>
          <p:spPr>
            <a:xfrm>
              <a:off x="6142417" y="4190530"/>
              <a:ext cx="20641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  </a:t>
              </a:r>
            </a:p>
          </p:txBody>
        </p:sp>
        <p:sp>
          <p:nvSpPr>
            <p:cNvPr id="2474" name="TextBox 2473">
              <a:extLst>
                <a:ext uri="{FF2B5EF4-FFF2-40B4-BE49-F238E27FC236}">
                  <a16:creationId xmlns:a16="http://schemas.microsoft.com/office/drawing/2014/main" id="{446B7562-D493-9848-8E3B-5C45F913DB24}"/>
                </a:ext>
              </a:extLst>
            </p:cNvPr>
            <p:cNvSpPr txBox="1"/>
            <p:nvPr/>
          </p:nvSpPr>
          <p:spPr>
            <a:xfrm>
              <a:off x="6274446" y="4201560"/>
              <a:ext cx="4149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  </a:t>
              </a:r>
            </a:p>
          </p:txBody>
        </p:sp>
      </p:grpSp>
      <p:grpSp>
        <p:nvGrpSpPr>
          <p:cNvPr id="2405" name="Group 2404">
            <a:extLst>
              <a:ext uri="{FF2B5EF4-FFF2-40B4-BE49-F238E27FC236}">
                <a16:creationId xmlns:a16="http://schemas.microsoft.com/office/drawing/2014/main" id="{064CA92B-3CF4-E44B-81A0-A6747AFDD920}"/>
              </a:ext>
            </a:extLst>
          </p:cNvPr>
          <p:cNvGrpSpPr/>
          <p:nvPr/>
        </p:nvGrpSpPr>
        <p:grpSpPr>
          <a:xfrm rot="1578197">
            <a:off x="6973775" y="3339245"/>
            <a:ext cx="817988" cy="1454087"/>
            <a:chOff x="7921547" y="2614605"/>
            <a:chExt cx="817988" cy="1454087"/>
          </a:xfrm>
        </p:grpSpPr>
        <p:sp>
          <p:nvSpPr>
            <p:cNvPr id="2456" name="TextBox 2455">
              <a:extLst>
                <a:ext uri="{FF2B5EF4-FFF2-40B4-BE49-F238E27FC236}">
                  <a16:creationId xmlns:a16="http://schemas.microsoft.com/office/drawing/2014/main" id="{20ED73D9-AAA4-3E4B-84E1-A90E1B26D790}"/>
                </a:ext>
              </a:extLst>
            </p:cNvPr>
            <p:cNvSpPr txBox="1"/>
            <p:nvPr/>
          </p:nvSpPr>
          <p:spPr>
            <a:xfrm>
              <a:off x="8444511" y="2632496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</a:p>
          </p:txBody>
        </p:sp>
        <p:sp>
          <p:nvSpPr>
            <p:cNvPr id="2457" name="TextBox 2456">
              <a:extLst>
                <a:ext uri="{FF2B5EF4-FFF2-40B4-BE49-F238E27FC236}">
                  <a16:creationId xmlns:a16="http://schemas.microsoft.com/office/drawing/2014/main" id="{D9299566-3B22-CE41-8481-C395DE7ABE1D}"/>
                </a:ext>
              </a:extLst>
            </p:cNvPr>
            <p:cNvSpPr txBox="1"/>
            <p:nvPr/>
          </p:nvSpPr>
          <p:spPr>
            <a:xfrm>
              <a:off x="8265022" y="2614605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</a:t>
              </a:r>
            </a:p>
          </p:txBody>
        </p:sp>
        <p:sp>
          <p:nvSpPr>
            <p:cNvPr id="2458" name="TextBox 2457">
              <a:extLst>
                <a:ext uri="{FF2B5EF4-FFF2-40B4-BE49-F238E27FC236}">
                  <a16:creationId xmlns:a16="http://schemas.microsoft.com/office/drawing/2014/main" id="{DBF8666F-E1DA-7E42-BED5-783F6BCDF564}"/>
                </a:ext>
              </a:extLst>
            </p:cNvPr>
            <p:cNvSpPr txBox="1"/>
            <p:nvPr/>
          </p:nvSpPr>
          <p:spPr>
            <a:xfrm rot="20542105">
              <a:off x="8153866" y="2669211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</a:p>
          </p:txBody>
        </p:sp>
        <p:sp>
          <p:nvSpPr>
            <p:cNvPr id="2459" name="TextBox 2458">
              <a:extLst>
                <a:ext uri="{FF2B5EF4-FFF2-40B4-BE49-F238E27FC236}">
                  <a16:creationId xmlns:a16="http://schemas.microsoft.com/office/drawing/2014/main" id="{F6FD7E16-13D5-4342-B077-FE02D8013501}"/>
                </a:ext>
              </a:extLst>
            </p:cNvPr>
            <p:cNvSpPr txBox="1"/>
            <p:nvPr/>
          </p:nvSpPr>
          <p:spPr>
            <a:xfrm rot="20601439">
              <a:off x="8030479" y="2765267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</a:p>
          </p:txBody>
        </p:sp>
        <p:sp>
          <p:nvSpPr>
            <p:cNvPr id="2460" name="TextBox 2459">
              <a:extLst>
                <a:ext uri="{FF2B5EF4-FFF2-40B4-BE49-F238E27FC236}">
                  <a16:creationId xmlns:a16="http://schemas.microsoft.com/office/drawing/2014/main" id="{A6343537-907A-CA4F-90D9-B4FDE9508230}"/>
                </a:ext>
              </a:extLst>
            </p:cNvPr>
            <p:cNvSpPr txBox="1"/>
            <p:nvPr/>
          </p:nvSpPr>
          <p:spPr>
            <a:xfrm>
              <a:off x="8167668" y="2904800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</a:p>
          </p:txBody>
        </p:sp>
        <p:sp>
          <p:nvSpPr>
            <p:cNvPr id="2461" name="TextBox 2460">
              <a:extLst>
                <a:ext uri="{FF2B5EF4-FFF2-40B4-BE49-F238E27FC236}">
                  <a16:creationId xmlns:a16="http://schemas.microsoft.com/office/drawing/2014/main" id="{5A333A9B-AD66-0342-8ED5-AD9434F1F501}"/>
                </a:ext>
              </a:extLst>
            </p:cNvPr>
            <p:cNvSpPr txBox="1"/>
            <p:nvPr/>
          </p:nvSpPr>
          <p:spPr>
            <a:xfrm>
              <a:off x="8348585" y="2989405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</a:p>
          </p:txBody>
        </p:sp>
        <p:sp>
          <p:nvSpPr>
            <p:cNvPr id="2462" name="TextBox 2461">
              <a:extLst>
                <a:ext uri="{FF2B5EF4-FFF2-40B4-BE49-F238E27FC236}">
                  <a16:creationId xmlns:a16="http://schemas.microsoft.com/office/drawing/2014/main" id="{179C974E-13D7-7A43-9230-7E5C2B2D28E4}"/>
                </a:ext>
              </a:extLst>
            </p:cNvPr>
            <p:cNvSpPr txBox="1"/>
            <p:nvPr/>
          </p:nvSpPr>
          <p:spPr>
            <a:xfrm rot="848815">
              <a:off x="8500402" y="3072604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</a:p>
          </p:txBody>
        </p:sp>
        <p:sp>
          <p:nvSpPr>
            <p:cNvPr id="2463" name="TextBox 2462">
              <a:extLst>
                <a:ext uri="{FF2B5EF4-FFF2-40B4-BE49-F238E27FC236}">
                  <a16:creationId xmlns:a16="http://schemas.microsoft.com/office/drawing/2014/main" id="{4536370B-55E5-BD4E-AFE6-EC1ED4E5B84E}"/>
                </a:ext>
              </a:extLst>
            </p:cNvPr>
            <p:cNvSpPr txBox="1"/>
            <p:nvPr/>
          </p:nvSpPr>
          <p:spPr>
            <a:xfrm>
              <a:off x="8444584" y="3279711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</a:t>
              </a:r>
            </a:p>
          </p:txBody>
        </p:sp>
        <p:sp>
          <p:nvSpPr>
            <p:cNvPr id="2464" name="TextBox 2463">
              <a:extLst>
                <a:ext uri="{FF2B5EF4-FFF2-40B4-BE49-F238E27FC236}">
                  <a16:creationId xmlns:a16="http://schemas.microsoft.com/office/drawing/2014/main" id="{ABB7AACD-A9A5-954C-A31B-786FB6103AD1}"/>
                </a:ext>
              </a:extLst>
            </p:cNvPr>
            <p:cNvSpPr txBox="1"/>
            <p:nvPr/>
          </p:nvSpPr>
          <p:spPr>
            <a:xfrm rot="830876">
              <a:off x="8458944" y="3487300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</a:p>
          </p:txBody>
        </p:sp>
        <p:sp>
          <p:nvSpPr>
            <p:cNvPr id="2465" name="TextBox 2464">
              <a:extLst>
                <a:ext uri="{FF2B5EF4-FFF2-40B4-BE49-F238E27FC236}">
                  <a16:creationId xmlns:a16="http://schemas.microsoft.com/office/drawing/2014/main" id="{93C090BB-6FC2-E64B-84AE-30C695059BDC}"/>
                </a:ext>
              </a:extLst>
            </p:cNvPr>
            <p:cNvSpPr txBox="1"/>
            <p:nvPr/>
          </p:nvSpPr>
          <p:spPr>
            <a:xfrm>
              <a:off x="8265020" y="3501299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</a:t>
              </a:r>
            </a:p>
          </p:txBody>
        </p:sp>
        <p:sp>
          <p:nvSpPr>
            <p:cNvPr id="2466" name="TextBox 2465">
              <a:extLst>
                <a:ext uri="{FF2B5EF4-FFF2-40B4-BE49-F238E27FC236}">
                  <a16:creationId xmlns:a16="http://schemas.microsoft.com/office/drawing/2014/main" id="{91F1F8FB-3EC2-5243-A9AB-1D958D789BDF}"/>
                </a:ext>
              </a:extLst>
            </p:cNvPr>
            <p:cNvSpPr txBox="1"/>
            <p:nvPr/>
          </p:nvSpPr>
          <p:spPr>
            <a:xfrm>
              <a:off x="8196806" y="3514694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</a:p>
          </p:txBody>
        </p:sp>
        <p:sp>
          <p:nvSpPr>
            <p:cNvPr id="2467" name="TextBox 2466">
              <a:extLst>
                <a:ext uri="{FF2B5EF4-FFF2-40B4-BE49-F238E27FC236}">
                  <a16:creationId xmlns:a16="http://schemas.microsoft.com/office/drawing/2014/main" id="{6573F897-D892-6A48-8695-CBE37E13566A}"/>
                </a:ext>
              </a:extLst>
            </p:cNvPr>
            <p:cNvSpPr txBox="1"/>
            <p:nvPr/>
          </p:nvSpPr>
          <p:spPr>
            <a:xfrm>
              <a:off x="8056587" y="3500839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</a:p>
          </p:txBody>
        </p:sp>
        <p:sp>
          <p:nvSpPr>
            <p:cNvPr id="2468" name="TextBox 2467">
              <a:extLst>
                <a:ext uri="{FF2B5EF4-FFF2-40B4-BE49-F238E27FC236}">
                  <a16:creationId xmlns:a16="http://schemas.microsoft.com/office/drawing/2014/main" id="{E04D6F08-E46E-E748-B941-358A6772D5E7}"/>
                </a:ext>
              </a:extLst>
            </p:cNvPr>
            <p:cNvSpPr txBox="1"/>
            <p:nvPr/>
          </p:nvSpPr>
          <p:spPr>
            <a:xfrm>
              <a:off x="7921547" y="3474813"/>
              <a:ext cx="23913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</a:p>
          </p:txBody>
        </p:sp>
      </p:grpSp>
      <p:grpSp>
        <p:nvGrpSpPr>
          <p:cNvPr id="2406" name="Group 2405">
            <a:extLst>
              <a:ext uri="{FF2B5EF4-FFF2-40B4-BE49-F238E27FC236}">
                <a16:creationId xmlns:a16="http://schemas.microsoft.com/office/drawing/2014/main" id="{B7F375C4-DC59-E84F-A1D3-A111DD8F070A}"/>
              </a:ext>
            </a:extLst>
          </p:cNvPr>
          <p:cNvGrpSpPr/>
          <p:nvPr/>
        </p:nvGrpSpPr>
        <p:grpSpPr>
          <a:xfrm rot="1578197">
            <a:off x="7868328" y="3818808"/>
            <a:ext cx="817988" cy="1454087"/>
            <a:chOff x="7921547" y="2614605"/>
            <a:chExt cx="817988" cy="1454087"/>
          </a:xfrm>
        </p:grpSpPr>
        <p:sp>
          <p:nvSpPr>
            <p:cNvPr id="2443" name="TextBox 2442">
              <a:extLst>
                <a:ext uri="{FF2B5EF4-FFF2-40B4-BE49-F238E27FC236}">
                  <a16:creationId xmlns:a16="http://schemas.microsoft.com/office/drawing/2014/main" id="{C595C266-01F6-F941-93F8-3CDD1602F1C0}"/>
                </a:ext>
              </a:extLst>
            </p:cNvPr>
            <p:cNvSpPr txBox="1"/>
            <p:nvPr/>
          </p:nvSpPr>
          <p:spPr>
            <a:xfrm>
              <a:off x="8444511" y="2632496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</a:p>
          </p:txBody>
        </p:sp>
        <p:sp>
          <p:nvSpPr>
            <p:cNvPr id="2444" name="TextBox 2443">
              <a:extLst>
                <a:ext uri="{FF2B5EF4-FFF2-40B4-BE49-F238E27FC236}">
                  <a16:creationId xmlns:a16="http://schemas.microsoft.com/office/drawing/2014/main" id="{5517D849-E315-9A44-846D-C73BB86C98B4}"/>
                </a:ext>
              </a:extLst>
            </p:cNvPr>
            <p:cNvSpPr txBox="1"/>
            <p:nvPr/>
          </p:nvSpPr>
          <p:spPr>
            <a:xfrm>
              <a:off x="8265022" y="2614605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</a:t>
              </a:r>
            </a:p>
          </p:txBody>
        </p:sp>
        <p:sp>
          <p:nvSpPr>
            <p:cNvPr id="2445" name="TextBox 2444">
              <a:extLst>
                <a:ext uri="{FF2B5EF4-FFF2-40B4-BE49-F238E27FC236}">
                  <a16:creationId xmlns:a16="http://schemas.microsoft.com/office/drawing/2014/main" id="{101B87FD-46D1-7F46-A3A3-B679667F50B8}"/>
                </a:ext>
              </a:extLst>
            </p:cNvPr>
            <p:cNvSpPr txBox="1"/>
            <p:nvPr/>
          </p:nvSpPr>
          <p:spPr>
            <a:xfrm rot="20542105">
              <a:off x="8153866" y="2669211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</a:p>
          </p:txBody>
        </p:sp>
        <p:sp>
          <p:nvSpPr>
            <p:cNvPr id="2446" name="TextBox 2445">
              <a:extLst>
                <a:ext uri="{FF2B5EF4-FFF2-40B4-BE49-F238E27FC236}">
                  <a16:creationId xmlns:a16="http://schemas.microsoft.com/office/drawing/2014/main" id="{1B687090-6183-894B-8763-D8D9ED7C8227}"/>
                </a:ext>
              </a:extLst>
            </p:cNvPr>
            <p:cNvSpPr txBox="1"/>
            <p:nvPr/>
          </p:nvSpPr>
          <p:spPr>
            <a:xfrm rot="20601439">
              <a:off x="8030479" y="2765267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</a:p>
          </p:txBody>
        </p:sp>
        <p:sp>
          <p:nvSpPr>
            <p:cNvPr id="2447" name="TextBox 2446">
              <a:extLst>
                <a:ext uri="{FF2B5EF4-FFF2-40B4-BE49-F238E27FC236}">
                  <a16:creationId xmlns:a16="http://schemas.microsoft.com/office/drawing/2014/main" id="{92105F25-8143-0F4C-BCBF-B0F7AE0C998B}"/>
                </a:ext>
              </a:extLst>
            </p:cNvPr>
            <p:cNvSpPr txBox="1"/>
            <p:nvPr/>
          </p:nvSpPr>
          <p:spPr>
            <a:xfrm>
              <a:off x="8167668" y="2904800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</a:p>
          </p:txBody>
        </p:sp>
        <p:sp>
          <p:nvSpPr>
            <p:cNvPr id="2448" name="TextBox 2447">
              <a:extLst>
                <a:ext uri="{FF2B5EF4-FFF2-40B4-BE49-F238E27FC236}">
                  <a16:creationId xmlns:a16="http://schemas.microsoft.com/office/drawing/2014/main" id="{B707BB19-EFC3-354F-909B-AC7D42D17A79}"/>
                </a:ext>
              </a:extLst>
            </p:cNvPr>
            <p:cNvSpPr txBox="1"/>
            <p:nvPr/>
          </p:nvSpPr>
          <p:spPr>
            <a:xfrm>
              <a:off x="8348585" y="2989405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</a:p>
          </p:txBody>
        </p:sp>
        <p:sp>
          <p:nvSpPr>
            <p:cNvPr id="2449" name="TextBox 2448">
              <a:extLst>
                <a:ext uri="{FF2B5EF4-FFF2-40B4-BE49-F238E27FC236}">
                  <a16:creationId xmlns:a16="http://schemas.microsoft.com/office/drawing/2014/main" id="{A766421F-F531-6242-9C59-EEB419C693C6}"/>
                </a:ext>
              </a:extLst>
            </p:cNvPr>
            <p:cNvSpPr txBox="1"/>
            <p:nvPr/>
          </p:nvSpPr>
          <p:spPr>
            <a:xfrm rot="848815">
              <a:off x="8500402" y="3072604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</a:p>
          </p:txBody>
        </p:sp>
        <p:sp>
          <p:nvSpPr>
            <p:cNvPr id="2450" name="TextBox 2449">
              <a:extLst>
                <a:ext uri="{FF2B5EF4-FFF2-40B4-BE49-F238E27FC236}">
                  <a16:creationId xmlns:a16="http://schemas.microsoft.com/office/drawing/2014/main" id="{BDAD6940-8028-3A41-8368-507C4C0DC1FC}"/>
                </a:ext>
              </a:extLst>
            </p:cNvPr>
            <p:cNvSpPr txBox="1"/>
            <p:nvPr/>
          </p:nvSpPr>
          <p:spPr>
            <a:xfrm>
              <a:off x="8444584" y="3279711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</a:t>
              </a:r>
            </a:p>
          </p:txBody>
        </p:sp>
        <p:sp>
          <p:nvSpPr>
            <p:cNvPr id="2451" name="TextBox 2450">
              <a:extLst>
                <a:ext uri="{FF2B5EF4-FFF2-40B4-BE49-F238E27FC236}">
                  <a16:creationId xmlns:a16="http://schemas.microsoft.com/office/drawing/2014/main" id="{D202A177-7A49-7C46-92B2-C7241ACC9D38}"/>
                </a:ext>
              </a:extLst>
            </p:cNvPr>
            <p:cNvSpPr txBox="1"/>
            <p:nvPr/>
          </p:nvSpPr>
          <p:spPr>
            <a:xfrm rot="830876">
              <a:off x="8458944" y="3487300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</a:p>
          </p:txBody>
        </p:sp>
        <p:sp>
          <p:nvSpPr>
            <p:cNvPr id="2452" name="TextBox 2451">
              <a:extLst>
                <a:ext uri="{FF2B5EF4-FFF2-40B4-BE49-F238E27FC236}">
                  <a16:creationId xmlns:a16="http://schemas.microsoft.com/office/drawing/2014/main" id="{76900EEA-2990-1C42-AC95-2C120B05988E}"/>
                </a:ext>
              </a:extLst>
            </p:cNvPr>
            <p:cNvSpPr txBox="1"/>
            <p:nvPr/>
          </p:nvSpPr>
          <p:spPr>
            <a:xfrm>
              <a:off x="8265020" y="3501299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</a:t>
              </a:r>
            </a:p>
          </p:txBody>
        </p:sp>
        <p:sp>
          <p:nvSpPr>
            <p:cNvPr id="2453" name="TextBox 2452">
              <a:extLst>
                <a:ext uri="{FF2B5EF4-FFF2-40B4-BE49-F238E27FC236}">
                  <a16:creationId xmlns:a16="http://schemas.microsoft.com/office/drawing/2014/main" id="{957E7110-7143-A441-A940-EDD95A65C3AA}"/>
                </a:ext>
              </a:extLst>
            </p:cNvPr>
            <p:cNvSpPr txBox="1"/>
            <p:nvPr/>
          </p:nvSpPr>
          <p:spPr>
            <a:xfrm>
              <a:off x="8196806" y="3514694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</a:p>
          </p:txBody>
        </p:sp>
        <p:sp>
          <p:nvSpPr>
            <p:cNvPr id="2454" name="TextBox 2453">
              <a:extLst>
                <a:ext uri="{FF2B5EF4-FFF2-40B4-BE49-F238E27FC236}">
                  <a16:creationId xmlns:a16="http://schemas.microsoft.com/office/drawing/2014/main" id="{09407B9F-6AD5-A148-8462-77D399699BD6}"/>
                </a:ext>
              </a:extLst>
            </p:cNvPr>
            <p:cNvSpPr txBox="1"/>
            <p:nvPr/>
          </p:nvSpPr>
          <p:spPr>
            <a:xfrm>
              <a:off x="8056587" y="3500839"/>
              <a:ext cx="2391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</a:p>
          </p:txBody>
        </p:sp>
        <p:sp>
          <p:nvSpPr>
            <p:cNvPr id="2455" name="TextBox 2454">
              <a:extLst>
                <a:ext uri="{FF2B5EF4-FFF2-40B4-BE49-F238E27FC236}">
                  <a16:creationId xmlns:a16="http://schemas.microsoft.com/office/drawing/2014/main" id="{8129EA81-67F5-724A-9CA7-F0AADF656222}"/>
                </a:ext>
              </a:extLst>
            </p:cNvPr>
            <p:cNvSpPr txBox="1"/>
            <p:nvPr/>
          </p:nvSpPr>
          <p:spPr>
            <a:xfrm>
              <a:off x="7921547" y="3474813"/>
              <a:ext cx="23913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</a:p>
          </p:txBody>
        </p:sp>
      </p:grpSp>
      <p:grpSp>
        <p:nvGrpSpPr>
          <p:cNvPr id="2407" name="Group 2406">
            <a:extLst>
              <a:ext uri="{FF2B5EF4-FFF2-40B4-BE49-F238E27FC236}">
                <a16:creationId xmlns:a16="http://schemas.microsoft.com/office/drawing/2014/main" id="{40323975-C14E-5F47-8EF7-696E292F28F6}"/>
              </a:ext>
            </a:extLst>
          </p:cNvPr>
          <p:cNvGrpSpPr/>
          <p:nvPr/>
        </p:nvGrpSpPr>
        <p:grpSpPr>
          <a:xfrm rot="1578197">
            <a:off x="8921922" y="3954576"/>
            <a:ext cx="296228" cy="1728479"/>
            <a:chOff x="7968350" y="2923307"/>
            <a:chExt cx="296228" cy="1728479"/>
          </a:xfrm>
        </p:grpSpPr>
        <p:sp>
          <p:nvSpPr>
            <p:cNvPr id="2437" name="TextBox 2436">
              <a:extLst>
                <a:ext uri="{FF2B5EF4-FFF2-40B4-BE49-F238E27FC236}">
                  <a16:creationId xmlns:a16="http://schemas.microsoft.com/office/drawing/2014/main" id="{001F8B6A-5A86-C94D-9F90-ADEB1D395623}"/>
                </a:ext>
              </a:extLst>
            </p:cNvPr>
            <p:cNvSpPr txBox="1"/>
            <p:nvPr/>
          </p:nvSpPr>
          <p:spPr>
            <a:xfrm>
              <a:off x="8014417" y="2923307"/>
              <a:ext cx="2391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</a:p>
          </p:txBody>
        </p:sp>
        <p:grpSp>
          <p:nvGrpSpPr>
            <p:cNvPr id="2438" name="Group 2437">
              <a:extLst>
                <a:ext uri="{FF2B5EF4-FFF2-40B4-BE49-F238E27FC236}">
                  <a16:creationId xmlns:a16="http://schemas.microsoft.com/office/drawing/2014/main" id="{951498A8-56AB-334C-860B-DEA89DC0461A}"/>
                </a:ext>
              </a:extLst>
            </p:cNvPr>
            <p:cNvGrpSpPr/>
            <p:nvPr/>
          </p:nvGrpSpPr>
          <p:grpSpPr>
            <a:xfrm>
              <a:off x="7968350" y="3207209"/>
              <a:ext cx="296228" cy="1444577"/>
              <a:chOff x="8662995" y="3453821"/>
              <a:chExt cx="296228" cy="1444577"/>
            </a:xfrm>
          </p:grpSpPr>
          <p:sp>
            <p:nvSpPr>
              <p:cNvPr id="2439" name="TextBox 2438">
                <a:extLst>
                  <a:ext uri="{FF2B5EF4-FFF2-40B4-BE49-F238E27FC236}">
                    <a16:creationId xmlns:a16="http://schemas.microsoft.com/office/drawing/2014/main" id="{6480B645-F805-C24B-86CA-789F64C48B7E}"/>
                  </a:ext>
                </a:extLst>
              </p:cNvPr>
              <p:cNvSpPr txBox="1"/>
              <p:nvPr/>
            </p:nvSpPr>
            <p:spPr>
              <a:xfrm>
                <a:off x="8662995" y="3453821"/>
                <a:ext cx="239133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</a:t>
                </a:r>
              </a:p>
            </p:txBody>
          </p:sp>
          <p:sp>
            <p:nvSpPr>
              <p:cNvPr id="2440" name="TextBox 2439">
                <a:extLst>
                  <a:ext uri="{FF2B5EF4-FFF2-40B4-BE49-F238E27FC236}">
                    <a16:creationId xmlns:a16="http://schemas.microsoft.com/office/drawing/2014/main" id="{F8B8AAD0-0837-5046-87C1-354B54767403}"/>
                  </a:ext>
                </a:extLst>
              </p:cNvPr>
              <p:cNvSpPr txBox="1"/>
              <p:nvPr/>
            </p:nvSpPr>
            <p:spPr>
              <a:xfrm>
                <a:off x="8720090" y="3772524"/>
                <a:ext cx="239133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  <p:sp>
            <p:nvSpPr>
              <p:cNvPr id="2441" name="TextBox 2440">
                <a:extLst>
                  <a:ext uri="{FF2B5EF4-FFF2-40B4-BE49-F238E27FC236}">
                    <a16:creationId xmlns:a16="http://schemas.microsoft.com/office/drawing/2014/main" id="{A332B4B7-8A08-7B4F-A522-9816ADF20C56}"/>
                  </a:ext>
                </a:extLst>
              </p:cNvPr>
              <p:cNvSpPr txBox="1"/>
              <p:nvPr/>
            </p:nvSpPr>
            <p:spPr>
              <a:xfrm>
                <a:off x="8691236" y="4024720"/>
                <a:ext cx="239133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</a:t>
                </a:r>
              </a:p>
            </p:txBody>
          </p:sp>
          <p:sp>
            <p:nvSpPr>
              <p:cNvPr id="2442" name="TextBox 2441">
                <a:extLst>
                  <a:ext uri="{FF2B5EF4-FFF2-40B4-BE49-F238E27FC236}">
                    <a16:creationId xmlns:a16="http://schemas.microsoft.com/office/drawing/2014/main" id="{3CAEA7C4-E958-2C41-85D3-E069ED4F488C}"/>
                  </a:ext>
                </a:extLst>
              </p:cNvPr>
              <p:cNvSpPr txBox="1"/>
              <p:nvPr/>
            </p:nvSpPr>
            <p:spPr>
              <a:xfrm>
                <a:off x="8667593" y="4267456"/>
                <a:ext cx="239133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</a:t>
                </a:r>
              </a:p>
            </p:txBody>
          </p:sp>
        </p:grpSp>
      </p:grpSp>
      <p:grpSp>
        <p:nvGrpSpPr>
          <p:cNvPr id="2408" name="Group 2407">
            <a:extLst>
              <a:ext uri="{FF2B5EF4-FFF2-40B4-BE49-F238E27FC236}">
                <a16:creationId xmlns:a16="http://schemas.microsoft.com/office/drawing/2014/main" id="{BC0195CD-BD69-424F-B2CD-9A11F06E9036}"/>
              </a:ext>
            </a:extLst>
          </p:cNvPr>
          <p:cNvGrpSpPr/>
          <p:nvPr/>
        </p:nvGrpSpPr>
        <p:grpSpPr>
          <a:xfrm rot="1578197">
            <a:off x="9239682" y="4970918"/>
            <a:ext cx="782183" cy="971099"/>
            <a:chOff x="3461573" y="3748271"/>
            <a:chExt cx="782183" cy="971099"/>
          </a:xfrm>
        </p:grpSpPr>
        <p:sp>
          <p:nvSpPr>
            <p:cNvPr id="2429" name="TextBox 2428">
              <a:extLst>
                <a:ext uri="{FF2B5EF4-FFF2-40B4-BE49-F238E27FC236}">
                  <a16:creationId xmlns:a16="http://schemas.microsoft.com/office/drawing/2014/main" id="{32B16288-1181-1644-90B3-C8521B41DA89}"/>
                </a:ext>
              </a:extLst>
            </p:cNvPr>
            <p:cNvSpPr txBox="1"/>
            <p:nvPr/>
          </p:nvSpPr>
          <p:spPr>
            <a:xfrm>
              <a:off x="3461573" y="3978418"/>
              <a:ext cx="270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</a:p>
          </p:txBody>
        </p:sp>
        <p:sp>
          <p:nvSpPr>
            <p:cNvPr id="2430" name="TextBox 2429">
              <a:extLst>
                <a:ext uri="{FF2B5EF4-FFF2-40B4-BE49-F238E27FC236}">
                  <a16:creationId xmlns:a16="http://schemas.microsoft.com/office/drawing/2014/main" id="{9F246628-43B6-6541-9580-F6772EADAADC}"/>
                </a:ext>
              </a:extLst>
            </p:cNvPr>
            <p:cNvSpPr txBox="1"/>
            <p:nvPr/>
          </p:nvSpPr>
          <p:spPr>
            <a:xfrm>
              <a:off x="3537395" y="3783322"/>
              <a:ext cx="270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</a:t>
              </a:r>
            </a:p>
          </p:txBody>
        </p:sp>
        <p:sp>
          <p:nvSpPr>
            <p:cNvPr id="2431" name="TextBox 2430">
              <a:extLst>
                <a:ext uri="{FF2B5EF4-FFF2-40B4-BE49-F238E27FC236}">
                  <a16:creationId xmlns:a16="http://schemas.microsoft.com/office/drawing/2014/main" id="{F3A2BE77-26D2-5649-821F-78510E67722E}"/>
                </a:ext>
              </a:extLst>
            </p:cNvPr>
            <p:cNvSpPr txBox="1"/>
            <p:nvPr/>
          </p:nvSpPr>
          <p:spPr>
            <a:xfrm>
              <a:off x="3768591" y="3748271"/>
              <a:ext cx="270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</a:p>
          </p:txBody>
        </p:sp>
        <p:sp>
          <p:nvSpPr>
            <p:cNvPr id="2432" name="TextBox 2431">
              <a:extLst>
                <a:ext uri="{FF2B5EF4-FFF2-40B4-BE49-F238E27FC236}">
                  <a16:creationId xmlns:a16="http://schemas.microsoft.com/office/drawing/2014/main" id="{EB37F2B4-6B4D-B143-AC20-7815B2C73101}"/>
                </a:ext>
              </a:extLst>
            </p:cNvPr>
            <p:cNvSpPr txBox="1"/>
            <p:nvPr/>
          </p:nvSpPr>
          <p:spPr>
            <a:xfrm>
              <a:off x="3857908" y="3774561"/>
              <a:ext cx="270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</a:p>
          </p:txBody>
        </p:sp>
        <p:sp>
          <p:nvSpPr>
            <p:cNvPr id="2433" name="TextBox 2432">
              <a:extLst>
                <a:ext uri="{FF2B5EF4-FFF2-40B4-BE49-F238E27FC236}">
                  <a16:creationId xmlns:a16="http://schemas.microsoft.com/office/drawing/2014/main" id="{679BE8AF-0B37-A041-8684-42F8D818D803}"/>
                </a:ext>
              </a:extLst>
            </p:cNvPr>
            <p:cNvSpPr txBox="1"/>
            <p:nvPr/>
          </p:nvSpPr>
          <p:spPr>
            <a:xfrm>
              <a:off x="3973167" y="3925537"/>
              <a:ext cx="270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</a:p>
          </p:txBody>
        </p:sp>
        <p:sp>
          <p:nvSpPr>
            <p:cNvPr id="2434" name="TextBox 2433">
              <a:extLst>
                <a:ext uri="{FF2B5EF4-FFF2-40B4-BE49-F238E27FC236}">
                  <a16:creationId xmlns:a16="http://schemas.microsoft.com/office/drawing/2014/main" id="{263AEFBA-611E-AA45-B4DB-3F1EAF184A97}"/>
                </a:ext>
              </a:extLst>
            </p:cNvPr>
            <p:cNvSpPr txBox="1"/>
            <p:nvPr/>
          </p:nvSpPr>
          <p:spPr>
            <a:xfrm>
              <a:off x="3812706" y="4165372"/>
              <a:ext cx="270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</a:p>
          </p:txBody>
        </p:sp>
        <p:sp>
          <p:nvSpPr>
            <p:cNvPr id="2435" name="TextBox 2434">
              <a:extLst>
                <a:ext uri="{FF2B5EF4-FFF2-40B4-BE49-F238E27FC236}">
                  <a16:creationId xmlns:a16="http://schemas.microsoft.com/office/drawing/2014/main" id="{73DC78FC-7F15-B044-803A-1D87B04161CC}"/>
                </a:ext>
              </a:extLst>
            </p:cNvPr>
            <p:cNvSpPr txBox="1"/>
            <p:nvPr/>
          </p:nvSpPr>
          <p:spPr>
            <a:xfrm>
              <a:off x="3604838" y="4153340"/>
              <a:ext cx="270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</a:t>
              </a:r>
            </a:p>
          </p:txBody>
        </p:sp>
        <p:sp>
          <p:nvSpPr>
            <p:cNvPr id="2436" name="TextBox 2435">
              <a:extLst>
                <a:ext uri="{FF2B5EF4-FFF2-40B4-BE49-F238E27FC236}">
                  <a16:creationId xmlns:a16="http://schemas.microsoft.com/office/drawing/2014/main" id="{E4370150-F244-AB40-B3DA-60C2D0FFB719}"/>
                </a:ext>
              </a:extLst>
            </p:cNvPr>
            <p:cNvSpPr txBox="1"/>
            <p:nvPr/>
          </p:nvSpPr>
          <p:spPr>
            <a:xfrm>
              <a:off x="3906363" y="4116198"/>
              <a:ext cx="270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</a:p>
          </p:txBody>
        </p:sp>
      </p:grpSp>
      <p:grpSp>
        <p:nvGrpSpPr>
          <p:cNvPr id="2409" name="Group 2408">
            <a:extLst>
              <a:ext uri="{FF2B5EF4-FFF2-40B4-BE49-F238E27FC236}">
                <a16:creationId xmlns:a16="http://schemas.microsoft.com/office/drawing/2014/main" id="{6AC730E1-1A3B-334F-A0B2-2AD22DC9AFD3}"/>
              </a:ext>
            </a:extLst>
          </p:cNvPr>
          <p:cNvGrpSpPr/>
          <p:nvPr/>
        </p:nvGrpSpPr>
        <p:grpSpPr>
          <a:xfrm rot="1578197">
            <a:off x="10264829" y="5070718"/>
            <a:ext cx="919347" cy="1393351"/>
            <a:chOff x="10050487" y="3355101"/>
            <a:chExt cx="919347" cy="1393351"/>
          </a:xfrm>
        </p:grpSpPr>
        <p:grpSp>
          <p:nvGrpSpPr>
            <p:cNvPr id="2410" name="Group 2409">
              <a:extLst>
                <a:ext uri="{FF2B5EF4-FFF2-40B4-BE49-F238E27FC236}">
                  <a16:creationId xmlns:a16="http://schemas.microsoft.com/office/drawing/2014/main" id="{868A06FD-441F-3340-8C77-626EAB6708DA}"/>
                </a:ext>
              </a:extLst>
            </p:cNvPr>
            <p:cNvGrpSpPr/>
            <p:nvPr/>
          </p:nvGrpSpPr>
          <p:grpSpPr>
            <a:xfrm>
              <a:off x="10050487" y="3449922"/>
              <a:ext cx="471711" cy="1292351"/>
              <a:chOff x="10050487" y="3449922"/>
              <a:chExt cx="471711" cy="1292351"/>
            </a:xfrm>
          </p:grpSpPr>
          <p:sp>
            <p:nvSpPr>
              <p:cNvPr id="2422" name="TextBox 2421">
                <a:extLst>
                  <a:ext uri="{FF2B5EF4-FFF2-40B4-BE49-F238E27FC236}">
                    <a16:creationId xmlns:a16="http://schemas.microsoft.com/office/drawing/2014/main" id="{70C1759A-AD2A-0C47-B18D-7A50CDDC8DAC}"/>
                  </a:ext>
                </a:extLst>
              </p:cNvPr>
              <p:cNvSpPr txBox="1"/>
              <p:nvPr/>
            </p:nvSpPr>
            <p:spPr>
              <a:xfrm>
                <a:off x="10102578" y="3805374"/>
                <a:ext cx="4086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  <p:grpSp>
            <p:nvGrpSpPr>
              <p:cNvPr id="2423" name="Group 2422">
                <a:extLst>
                  <a:ext uri="{FF2B5EF4-FFF2-40B4-BE49-F238E27FC236}">
                    <a16:creationId xmlns:a16="http://schemas.microsoft.com/office/drawing/2014/main" id="{1B387B6A-7231-EE4D-BF6C-3F8D24C31F60}"/>
                  </a:ext>
                </a:extLst>
              </p:cNvPr>
              <p:cNvGrpSpPr/>
              <p:nvPr/>
            </p:nvGrpSpPr>
            <p:grpSpPr>
              <a:xfrm>
                <a:off x="10050487" y="3449922"/>
                <a:ext cx="471711" cy="1292351"/>
                <a:chOff x="9640605" y="3443736"/>
                <a:chExt cx="471711" cy="1292351"/>
              </a:xfrm>
            </p:grpSpPr>
            <p:sp>
              <p:nvSpPr>
                <p:cNvPr id="2424" name="TextBox 2423">
                  <a:extLst>
                    <a:ext uri="{FF2B5EF4-FFF2-40B4-BE49-F238E27FC236}">
                      <a16:creationId xmlns:a16="http://schemas.microsoft.com/office/drawing/2014/main" id="{BD42B07B-F38B-DC46-8006-A60EE7847241}"/>
                    </a:ext>
                  </a:extLst>
                </p:cNvPr>
                <p:cNvSpPr txBox="1"/>
                <p:nvPr/>
              </p:nvSpPr>
              <p:spPr>
                <a:xfrm>
                  <a:off x="9680506" y="4005991"/>
                  <a:ext cx="4086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s</a:t>
                  </a:r>
                </a:p>
              </p:txBody>
            </p:sp>
            <p:grpSp>
              <p:nvGrpSpPr>
                <p:cNvPr id="2425" name="Group 2424">
                  <a:extLst>
                    <a:ext uri="{FF2B5EF4-FFF2-40B4-BE49-F238E27FC236}">
                      <a16:creationId xmlns:a16="http://schemas.microsoft.com/office/drawing/2014/main" id="{BD027205-98AB-774F-8A8B-64528DAE010C}"/>
                    </a:ext>
                  </a:extLst>
                </p:cNvPr>
                <p:cNvGrpSpPr/>
                <p:nvPr/>
              </p:nvGrpSpPr>
              <p:grpSpPr>
                <a:xfrm>
                  <a:off x="9640605" y="3443736"/>
                  <a:ext cx="471711" cy="1292351"/>
                  <a:chOff x="9640605" y="3443736"/>
                  <a:chExt cx="471711" cy="1292351"/>
                </a:xfrm>
              </p:grpSpPr>
              <p:sp>
                <p:nvSpPr>
                  <p:cNvPr id="2426" name="TextBox 2425">
                    <a:extLst>
                      <a:ext uri="{FF2B5EF4-FFF2-40B4-BE49-F238E27FC236}">
                        <a16:creationId xmlns:a16="http://schemas.microsoft.com/office/drawing/2014/main" id="{C0030B81-53A1-0946-A296-7ECAFDF64D4D}"/>
                      </a:ext>
                    </a:extLst>
                  </p:cNvPr>
                  <p:cNvSpPr txBox="1"/>
                  <p:nvPr/>
                </p:nvSpPr>
                <p:spPr>
                  <a:xfrm>
                    <a:off x="9703682" y="3443736"/>
                    <a:ext cx="40863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n</a:t>
                    </a:r>
                  </a:p>
                </p:txBody>
              </p:sp>
              <p:sp>
                <p:nvSpPr>
                  <p:cNvPr id="2427" name="TextBox 2426">
                    <a:extLst>
                      <a:ext uri="{FF2B5EF4-FFF2-40B4-BE49-F238E27FC236}">
                        <a16:creationId xmlns:a16="http://schemas.microsoft.com/office/drawing/2014/main" id="{6EE5AECA-DA7D-2F49-9E1B-203B8555EDFD}"/>
                      </a:ext>
                    </a:extLst>
                  </p:cNvPr>
                  <p:cNvSpPr txBox="1"/>
                  <p:nvPr/>
                </p:nvSpPr>
                <p:spPr>
                  <a:xfrm>
                    <a:off x="9640605" y="3544858"/>
                    <a:ext cx="40863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o</a:t>
                    </a:r>
                  </a:p>
                </p:txBody>
              </p:sp>
              <p:sp>
                <p:nvSpPr>
                  <p:cNvPr id="2428" name="TextBox 2427">
                    <a:extLst>
                      <a:ext uri="{FF2B5EF4-FFF2-40B4-BE49-F238E27FC236}">
                        <a16:creationId xmlns:a16="http://schemas.microsoft.com/office/drawing/2014/main" id="{65384178-082F-8544-8898-8D17F1E71839}"/>
                      </a:ext>
                    </a:extLst>
                  </p:cNvPr>
                  <p:cNvSpPr txBox="1"/>
                  <p:nvPr/>
                </p:nvSpPr>
                <p:spPr>
                  <a:xfrm>
                    <a:off x="9665428" y="4212867"/>
                    <a:ext cx="40863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e</a:t>
                    </a:r>
                  </a:p>
                </p:txBody>
              </p:sp>
            </p:grpSp>
          </p:grpSp>
        </p:grpSp>
        <p:grpSp>
          <p:nvGrpSpPr>
            <p:cNvPr id="2411" name="Group 2410">
              <a:extLst>
                <a:ext uri="{FF2B5EF4-FFF2-40B4-BE49-F238E27FC236}">
                  <a16:creationId xmlns:a16="http://schemas.microsoft.com/office/drawing/2014/main" id="{6E5026FA-3117-1E4A-BFF2-B1E02DE51C0E}"/>
                </a:ext>
              </a:extLst>
            </p:cNvPr>
            <p:cNvGrpSpPr/>
            <p:nvPr/>
          </p:nvGrpSpPr>
          <p:grpSpPr>
            <a:xfrm>
              <a:off x="10466366" y="3486508"/>
              <a:ext cx="503468" cy="1261944"/>
              <a:chOff x="10007744" y="3467451"/>
              <a:chExt cx="503468" cy="1261944"/>
            </a:xfrm>
          </p:grpSpPr>
          <p:sp>
            <p:nvSpPr>
              <p:cNvPr id="2415" name="TextBox 2414">
                <a:extLst>
                  <a:ext uri="{FF2B5EF4-FFF2-40B4-BE49-F238E27FC236}">
                    <a16:creationId xmlns:a16="http://schemas.microsoft.com/office/drawing/2014/main" id="{BEE5D772-4197-5B4E-8EA2-2B2BFEA25A05}"/>
                  </a:ext>
                </a:extLst>
              </p:cNvPr>
              <p:cNvSpPr txBox="1"/>
              <p:nvPr/>
            </p:nvSpPr>
            <p:spPr>
              <a:xfrm>
                <a:off x="10102578" y="3805374"/>
                <a:ext cx="4086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</a:p>
            </p:txBody>
          </p:sp>
          <p:grpSp>
            <p:nvGrpSpPr>
              <p:cNvPr id="2416" name="Group 2415">
                <a:extLst>
                  <a:ext uri="{FF2B5EF4-FFF2-40B4-BE49-F238E27FC236}">
                    <a16:creationId xmlns:a16="http://schemas.microsoft.com/office/drawing/2014/main" id="{F2462BB5-2720-954E-8B89-64903A6E2B67}"/>
                  </a:ext>
                </a:extLst>
              </p:cNvPr>
              <p:cNvGrpSpPr/>
              <p:nvPr/>
            </p:nvGrpSpPr>
            <p:grpSpPr>
              <a:xfrm>
                <a:off x="10007744" y="3467451"/>
                <a:ext cx="456883" cy="1261944"/>
                <a:chOff x="9597862" y="3461265"/>
                <a:chExt cx="456883" cy="1261944"/>
              </a:xfrm>
            </p:grpSpPr>
            <p:sp>
              <p:nvSpPr>
                <p:cNvPr id="2417" name="TextBox 2416">
                  <a:extLst>
                    <a:ext uri="{FF2B5EF4-FFF2-40B4-BE49-F238E27FC236}">
                      <a16:creationId xmlns:a16="http://schemas.microsoft.com/office/drawing/2014/main" id="{3D4CD6CC-235A-1D4C-8052-82C06F1F2A8F}"/>
                    </a:ext>
                  </a:extLst>
                </p:cNvPr>
                <p:cNvSpPr txBox="1"/>
                <p:nvPr/>
              </p:nvSpPr>
              <p:spPr>
                <a:xfrm>
                  <a:off x="9635431" y="3999552"/>
                  <a:ext cx="4086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o</a:t>
                  </a:r>
                </a:p>
              </p:txBody>
            </p:sp>
            <p:grpSp>
              <p:nvGrpSpPr>
                <p:cNvPr id="2418" name="Group 2417">
                  <a:extLst>
                    <a:ext uri="{FF2B5EF4-FFF2-40B4-BE49-F238E27FC236}">
                      <a16:creationId xmlns:a16="http://schemas.microsoft.com/office/drawing/2014/main" id="{A253BE0C-8AE5-D74F-8C54-65298A92D014}"/>
                    </a:ext>
                  </a:extLst>
                </p:cNvPr>
                <p:cNvGrpSpPr/>
                <p:nvPr/>
              </p:nvGrpSpPr>
              <p:grpSpPr>
                <a:xfrm>
                  <a:off x="9597862" y="3461265"/>
                  <a:ext cx="456883" cy="1261944"/>
                  <a:chOff x="9597862" y="3461265"/>
                  <a:chExt cx="456883" cy="1261944"/>
                </a:xfrm>
              </p:grpSpPr>
              <p:sp>
                <p:nvSpPr>
                  <p:cNvPr id="2419" name="TextBox 2418">
                    <a:extLst>
                      <a:ext uri="{FF2B5EF4-FFF2-40B4-BE49-F238E27FC236}">
                        <a16:creationId xmlns:a16="http://schemas.microsoft.com/office/drawing/2014/main" id="{CDED20AA-7750-8445-B81E-FB3C0CB6A516}"/>
                      </a:ext>
                    </a:extLst>
                  </p:cNvPr>
                  <p:cNvSpPr txBox="1"/>
                  <p:nvPr/>
                </p:nvSpPr>
                <p:spPr>
                  <a:xfrm>
                    <a:off x="9597862" y="3461265"/>
                    <a:ext cx="40863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e</a:t>
                    </a:r>
                  </a:p>
                </p:txBody>
              </p:sp>
              <p:sp>
                <p:nvSpPr>
                  <p:cNvPr id="2420" name="TextBox 2419">
                    <a:extLst>
                      <a:ext uri="{FF2B5EF4-FFF2-40B4-BE49-F238E27FC236}">
                        <a16:creationId xmlns:a16="http://schemas.microsoft.com/office/drawing/2014/main" id="{916FF1FF-E6EE-804F-B73E-489CFB33CDCF}"/>
                      </a:ext>
                    </a:extLst>
                  </p:cNvPr>
                  <p:cNvSpPr txBox="1"/>
                  <p:nvPr/>
                </p:nvSpPr>
                <p:spPr>
                  <a:xfrm>
                    <a:off x="9640605" y="3544858"/>
                    <a:ext cx="40863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s</a:t>
                    </a:r>
                  </a:p>
                </p:txBody>
              </p:sp>
              <p:sp>
                <p:nvSpPr>
                  <p:cNvPr id="2421" name="TextBox 2420">
                    <a:extLst>
                      <a:ext uri="{FF2B5EF4-FFF2-40B4-BE49-F238E27FC236}">
                        <a16:creationId xmlns:a16="http://schemas.microsoft.com/office/drawing/2014/main" id="{D3F64289-A6AE-A742-8785-23968DD4421E}"/>
                      </a:ext>
                    </a:extLst>
                  </p:cNvPr>
                  <p:cNvSpPr txBox="1"/>
                  <p:nvPr/>
                </p:nvSpPr>
                <p:spPr>
                  <a:xfrm>
                    <a:off x="9646111" y="4199989"/>
                    <a:ext cx="40863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n</a:t>
                    </a:r>
                  </a:p>
                </p:txBody>
              </p:sp>
            </p:grpSp>
          </p:grpSp>
        </p:grpSp>
        <p:sp>
          <p:nvSpPr>
            <p:cNvPr id="2412" name="TextBox 2411">
              <a:extLst>
                <a:ext uri="{FF2B5EF4-FFF2-40B4-BE49-F238E27FC236}">
                  <a16:creationId xmlns:a16="http://schemas.microsoft.com/office/drawing/2014/main" id="{FFCA9BBE-F442-B047-AC7F-CD519AED1A2E}"/>
                </a:ext>
              </a:extLst>
            </p:cNvPr>
            <p:cNvSpPr txBox="1"/>
            <p:nvPr/>
          </p:nvSpPr>
          <p:spPr>
            <a:xfrm>
              <a:off x="10213773" y="3355101"/>
              <a:ext cx="4086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</a:t>
              </a:r>
            </a:p>
          </p:txBody>
        </p:sp>
        <p:sp>
          <p:nvSpPr>
            <p:cNvPr id="2413" name="TextBox 2412">
              <a:extLst>
                <a:ext uri="{FF2B5EF4-FFF2-40B4-BE49-F238E27FC236}">
                  <a16:creationId xmlns:a16="http://schemas.microsoft.com/office/drawing/2014/main" id="{CA78BD47-B2D4-374A-AEEE-1247CBE3CC8F}"/>
                </a:ext>
              </a:extLst>
            </p:cNvPr>
            <p:cNvSpPr txBox="1"/>
            <p:nvPr/>
          </p:nvSpPr>
          <p:spPr>
            <a:xfrm>
              <a:off x="10352936" y="3368086"/>
              <a:ext cx="4086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</a:p>
          </p:txBody>
        </p:sp>
        <p:sp>
          <p:nvSpPr>
            <p:cNvPr id="2414" name="TextBox 2413">
              <a:extLst>
                <a:ext uri="{FF2B5EF4-FFF2-40B4-BE49-F238E27FC236}">
                  <a16:creationId xmlns:a16="http://schemas.microsoft.com/office/drawing/2014/main" id="{B01239C6-353B-E442-8F98-385A3E861C89}"/>
                </a:ext>
              </a:extLst>
            </p:cNvPr>
            <p:cNvSpPr txBox="1"/>
            <p:nvPr/>
          </p:nvSpPr>
          <p:spPr>
            <a:xfrm rot="847481">
              <a:off x="10419226" y="3385724"/>
              <a:ext cx="4086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</a:p>
          </p:txBody>
        </p:sp>
      </p:grpSp>
      <p:cxnSp>
        <p:nvCxnSpPr>
          <p:cNvPr id="2548" name="Straight Arrow Connector 2547">
            <a:extLst>
              <a:ext uri="{FF2B5EF4-FFF2-40B4-BE49-F238E27FC236}">
                <a16:creationId xmlns:a16="http://schemas.microsoft.com/office/drawing/2014/main" id="{87216998-1A4B-7946-84C3-D9DAE88F0515}"/>
              </a:ext>
            </a:extLst>
          </p:cNvPr>
          <p:cNvCxnSpPr>
            <a:cxnSpLocks/>
          </p:cNvCxnSpPr>
          <p:nvPr/>
        </p:nvCxnSpPr>
        <p:spPr>
          <a:xfrm>
            <a:off x="2590798" y="304801"/>
            <a:ext cx="8556173" cy="448491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02" name="Group 2701">
            <a:extLst>
              <a:ext uri="{FF2B5EF4-FFF2-40B4-BE49-F238E27FC236}">
                <a16:creationId xmlns:a16="http://schemas.microsoft.com/office/drawing/2014/main" id="{F6CEB754-C9E5-A748-AD2C-E9DAAFDA0E12}"/>
              </a:ext>
            </a:extLst>
          </p:cNvPr>
          <p:cNvGrpSpPr/>
          <p:nvPr/>
        </p:nvGrpSpPr>
        <p:grpSpPr>
          <a:xfrm rot="20401269">
            <a:off x="-238028" y="3401473"/>
            <a:ext cx="6193738" cy="3471323"/>
            <a:chOff x="1256849" y="-2976541"/>
            <a:chExt cx="6193738" cy="3471323"/>
          </a:xfrm>
        </p:grpSpPr>
        <p:grpSp>
          <p:nvGrpSpPr>
            <p:cNvPr id="2703" name="Group 2702">
              <a:extLst>
                <a:ext uri="{FF2B5EF4-FFF2-40B4-BE49-F238E27FC236}">
                  <a16:creationId xmlns:a16="http://schemas.microsoft.com/office/drawing/2014/main" id="{D9F82715-45F7-8F49-AD82-60FD92E49B63}"/>
                </a:ext>
              </a:extLst>
            </p:cNvPr>
            <p:cNvGrpSpPr/>
            <p:nvPr/>
          </p:nvGrpSpPr>
          <p:grpSpPr>
            <a:xfrm rot="680169">
              <a:off x="1849983" y="-1848224"/>
              <a:ext cx="918199" cy="1497303"/>
              <a:chOff x="2860110" y="830938"/>
              <a:chExt cx="918199" cy="1497303"/>
            </a:xfrm>
          </p:grpSpPr>
          <p:sp>
            <p:nvSpPr>
              <p:cNvPr id="2841" name="TextBox 2840">
                <a:extLst>
                  <a:ext uri="{FF2B5EF4-FFF2-40B4-BE49-F238E27FC236}">
                    <a16:creationId xmlns:a16="http://schemas.microsoft.com/office/drawing/2014/main" id="{8A51362F-B1C5-334F-ACF7-3ED5532D487A}"/>
                  </a:ext>
                </a:extLst>
              </p:cNvPr>
              <p:cNvSpPr txBox="1"/>
              <p:nvPr/>
            </p:nvSpPr>
            <p:spPr>
              <a:xfrm>
                <a:off x="2923994" y="1048968"/>
                <a:ext cx="272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grpSp>
            <p:nvGrpSpPr>
              <p:cNvPr id="2842" name="Group 2841">
                <a:extLst>
                  <a:ext uri="{FF2B5EF4-FFF2-40B4-BE49-F238E27FC236}">
                    <a16:creationId xmlns:a16="http://schemas.microsoft.com/office/drawing/2014/main" id="{9905A05A-D106-3148-9584-8E4B5D06AE89}"/>
                  </a:ext>
                </a:extLst>
              </p:cNvPr>
              <p:cNvGrpSpPr/>
              <p:nvPr/>
            </p:nvGrpSpPr>
            <p:grpSpPr>
              <a:xfrm>
                <a:off x="2860110" y="830938"/>
                <a:ext cx="918199" cy="1497303"/>
                <a:chOff x="2668470" y="894438"/>
                <a:chExt cx="918199" cy="1497303"/>
              </a:xfrm>
            </p:grpSpPr>
            <p:sp>
              <p:nvSpPr>
                <p:cNvPr id="2843" name="TextBox 2842">
                  <a:extLst>
                    <a:ext uri="{FF2B5EF4-FFF2-40B4-BE49-F238E27FC236}">
                      <a16:creationId xmlns:a16="http://schemas.microsoft.com/office/drawing/2014/main" id="{B97BCA02-FE76-BB42-8584-9ED35AF95C09}"/>
                    </a:ext>
                  </a:extLst>
                </p:cNvPr>
                <p:cNvSpPr txBox="1"/>
                <p:nvPr/>
              </p:nvSpPr>
              <p:spPr>
                <a:xfrm>
                  <a:off x="2829773" y="913934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844" name="TextBox 2843">
                  <a:extLst>
                    <a:ext uri="{FF2B5EF4-FFF2-40B4-BE49-F238E27FC236}">
                      <a16:creationId xmlns:a16="http://schemas.microsoft.com/office/drawing/2014/main" id="{59F5C8AA-0BF6-2B4D-9B05-A2D496EB9857}"/>
                    </a:ext>
                  </a:extLst>
                </p:cNvPr>
                <p:cNvSpPr txBox="1"/>
                <p:nvPr/>
              </p:nvSpPr>
              <p:spPr>
                <a:xfrm>
                  <a:off x="3070044" y="896691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845" name="TextBox 2844">
                  <a:extLst>
                    <a:ext uri="{FF2B5EF4-FFF2-40B4-BE49-F238E27FC236}">
                      <a16:creationId xmlns:a16="http://schemas.microsoft.com/office/drawing/2014/main" id="{BFFE0FC9-E99A-4741-A427-C1BC03199F80}"/>
                    </a:ext>
                  </a:extLst>
                </p:cNvPr>
                <p:cNvSpPr txBox="1"/>
                <p:nvPr/>
              </p:nvSpPr>
              <p:spPr>
                <a:xfrm>
                  <a:off x="3173230" y="894438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846" name="TextBox 2845">
                  <a:extLst>
                    <a:ext uri="{FF2B5EF4-FFF2-40B4-BE49-F238E27FC236}">
                      <a16:creationId xmlns:a16="http://schemas.microsoft.com/office/drawing/2014/main" id="{F70A4E45-D7F6-3348-B011-D57F40C57EEF}"/>
                    </a:ext>
                  </a:extLst>
                </p:cNvPr>
                <p:cNvSpPr txBox="1"/>
                <p:nvPr/>
              </p:nvSpPr>
              <p:spPr>
                <a:xfrm>
                  <a:off x="3314471" y="940720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  <p:sp>
              <p:nvSpPr>
                <p:cNvPr id="2847" name="TextBox 2846">
                  <a:extLst>
                    <a:ext uri="{FF2B5EF4-FFF2-40B4-BE49-F238E27FC236}">
                      <a16:creationId xmlns:a16="http://schemas.microsoft.com/office/drawing/2014/main" id="{FE110539-D529-834B-8C75-43E6AEA29C6C}"/>
                    </a:ext>
                  </a:extLst>
                </p:cNvPr>
                <p:cNvSpPr txBox="1"/>
                <p:nvPr/>
              </p:nvSpPr>
              <p:spPr>
                <a:xfrm>
                  <a:off x="2668470" y="1274437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848" name="TextBox 2847">
                  <a:extLst>
                    <a:ext uri="{FF2B5EF4-FFF2-40B4-BE49-F238E27FC236}">
                      <a16:creationId xmlns:a16="http://schemas.microsoft.com/office/drawing/2014/main" id="{5BFBF0F6-E8FA-2B45-AA42-B618F81C6771}"/>
                    </a:ext>
                  </a:extLst>
                </p:cNvPr>
                <p:cNvSpPr txBox="1"/>
                <p:nvPr/>
              </p:nvSpPr>
              <p:spPr>
                <a:xfrm>
                  <a:off x="2725491" y="1514568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849" name="TextBox 2848">
                  <a:extLst>
                    <a:ext uri="{FF2B5EF4-FFF2-40B4-BE49-F238E27FC236}">
                      <a16:creationId xmlns:a16="http://schemas.microsoft.com/office/drawing/2014/main" id="{ADF3985F-5636-904E-AB9A-29FF7C51E40D}"/>
                    </a:ext>
                  </a:extLst>
                </p:cNvPr>
                <p:cNvSpPr txBox="1"/>
                <p:nvPr/>
              </p:nvSpPr>
              <p:spPr>
                <a:xfrm>
                  <a:off x="2695283" y="1717673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850" name="TextBox 2849">
                  <a:extLst>
                    <a:ext uri="{FF2B5EF4-FFF2-40B4-BE49-F238E27FC236}">
                      <a16:creationId xmlns:a16="http://schemas.microsoft.com/office/drawing/2014/main" id="{4B526648-D082-1740-A2CB-EFAFA7AE7ADA}"/>
                    </a:ext>
                  </a:extLst>
                </p:cNvPr>
                <p:cNvSpPr txBox="1"/>
                <p:nvPr/>
              </p:nvSpPr>
              <p:spPr>
                <a:xfrm>
                  <a:off x="2695283" y="1930076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</p:grpSp>
        </p:grpSp>
        <p:grpSp>
          <p:nvGrpSpPr>
            <p:cNvPr id="2704" name="Group 2703">
              <a:extLst>
                <a:ext uri="{FF2B5EF4-FFF2-40B4-BE49-F238E27FC236}">
                  <a16:creationId xmlns:a16="http://schemas.microsoft.com/office/drawing/2014/main" id="{DEBDAEB8-D002-4E43-B2FE-040B5B02E6F2}"/>
                </a:ext>
              </a:extLst>
            </p:cNvPr>
            <p:cNvGrpSpPr/>
            <p:nvPr/>
          </p:nvGrpSpPr>
          <p:grpSpPr>
            <a:xfrm rot="680169">
              <a:off x="4658421" y="-2671887"/>
              <a:ext cx="1177477" cy="1963223"/>
              <a:chOff x="-23075" y="2485141"/>
              <a:chExt cx="1177477" cy="1963223"/>
            </a:xfrm>
          </p:grpSpPr>
          <p:grpSp>
            <p:nvGrpSpPr>
              <p:cNvPr id="2819" name="Group 2818">
                <a:extLst>
                  <a:ext uri="{FF2B5EF4-FFF2-40B4-BE49-F238E27FC236}">
                    <a16:creationId xmlns:a16="http://schemas.microsoft.com/office/drawing/2014/main" id="{54958B23-1F40-3D46-BFC4-EE68FF2DCCCF}"/>
                  </a:ext>
                </a:extLst>
              </p:cNvPr>
              <p:cNvGrpSpPr/>
              <p:nvPr/>
            </p:nvGrpSpPr>
            <p:grpSpPr>
              <a:xfrm>
                <a:off x="-23075" y="2485141"/>
                <a:ext cx="376321" cy="1963223"/>
                <a:chOff x="7102414" y="1825924"/>
                <a:chExt cx="582286" cy="2613046"/>
              </a:xfrm>
            </p:grpSpPr>
            <p:sp>
              <p:nvSpPr>
                <p:cNvPr id="2836" name="TextBox 2835">
                  <a:extLst>
                    <a:ext uri="{FF2B5EF4-FFF2-40B4-BE49-F238E27FC236}">
                      <a16:creationId xmlns:a16="http://schemas.microsoft.com/office/drawing/2014/main" id="{0B1AD896-0113-A046-B170-E84BFF570922}"/>
                    </a:ext>
                  </a:extLst>
                </p:cNvPr>
                <p:cNvSpPr txBox="1"/>
                <p:nvPr/>
              </p:nvSpPr>
              <p:spPr>
                <a:xfrm>
                  <a:off x="7102414" y="1825924"/>
                  <a:ext cx="465827" cy="942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sp>
              <p:nvSpPr>
                <p:cNvPr id="2837" name="TextBox 2836">
                  <a:extLst>
                    <a:ext uri="{FF2B5EF4-FFF2-40B4-BE49-F238E27FC236}">
                      <a16:creationId xmlns:a16="http://schemas.microsoft.com/office/drawing/2014/main" id="{D33D0CEB-5F89-A945-A773-3710DFD1F657}"/>
                    </a:ext>
                  </a:extLst>
                </p:cNvPr>
                <p:cNvSpPr txBox="1"/>
                <p:nvPr/>
              </p:nvSpPr>
              <p:spPr>
                <a:xfrm>
                  <a:off x="7115836" y="2237119"/>
                  <a:ext cx="465827" cy="942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838" name="TextBox 2837">
                  <a:extLst>
                    <a:ext uri="{FF2B5EF4-FFF2-40B4-BE49-F238E27FC236}">
                      <a16:creationId xmlns:a16="http://schemas.microsoft.com/office/drawing/2014/main" id="{6D01D720-6991-BF4A-B9D7-233D111E4897}"/>
                    </a:ext>
                  </a:extLst>
                </p:cNvPr>
                <p:cNvSpPr txBox="1"/>
                <p:nvPr/>
              </p:nvSpPr>
              <p:spPr>
                <a:xfrm>
                  <a:off x="7218874" y="2735888"/>
                  <a:ext cx="465826" cy="942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839" name="TextBox 2838">
                  <a:extLst>
                    <a:ext uri="{FF2B5EF4-FFF2-40B4-BE49-F238E27FC236}">
                      <a16:creationId xmlns:a16="http://schemas.microsoft.com/office/drawing/2014/main" id="{136C80F7-69B6-DA49-9B39-5FCB7C2D0251}"/>
                    </a:ext>
                  </a:extLst>
                </p:cNvPr>
                <p:cNvSpPr txBox="1"/>
                <p:nvPr/>
              </p:nvSpPr>
              <p:spPr>
                <a:xfrm>
                  <a:off x="7158968" y="3099427"/>
                  <a:ext cx="465827" cy="942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840" name="TextBox 2839">
                  <a:extLst>
                    <a:ext uri="{FF2B5EF4-FFF2-40B4-BE49-F238E27FC236}">
                      <a16:creationId xmlns:a16="http://schemas.microsoft.com/office/drawing/2014/main" id="{C38F4D3F-E802-5449-83D7-9CEDF177F1F3}"/>
                    </a:ext>
                  </a:extLst>
                </p:cNvPr>
                <p:cNvSpPr txBox="1"/>
                <p:nvPr/>
              </p:nvSpPr>
              <p:spPr>
                <a:xfrm>
                  <a:off x="7121150" y="3496775"/>
                  <a:ext cx="465826" cy="9421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</p:grpSp>
          <p:sp>
            <p:nvSpPr>
              <p:cNvPr id="2820" name="TextBox 2819">
                <a:extLst>
                  <a:ext uri="{FF2B5EF4-FFF2-40B4-BE49-F238E27FC236}">
                    <a16:creationId xmlns:a16="http://schemas.microsoft.com/office/drawing/2014/main" id="{A603D457-8185-FE41-B15D-66F167EBC4E7}"/>
                  </a:ext>
                </a:extLst>
              </p:cNvPr>
              <p:cNvSpPr txBox="1"/>
              <p:nvPr/>
            </p:nvSpPr>
            <p:spPr>
              <a:xfrm>
                <a:off x="205058" y="2508996"/>
                <a:ext cx="301056" cy="55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821" name="TextBox 2820">
                <a:extLst>
                  <a:ext uri="{FF2B5EF4-FFF2-40B4-BE49-F238E27FC236}">
                    <a16:creationId xmlns:a16="http://schemas.microsoft.com/office/drawing/2014/main" id="{25E476AD-0AF1-C443-ACE2-5A904C613968}"/>
                  </a:ext>
                </a:extLst>
              </p:cNvPr>
              <p:cNvSpPr txBox="1"/>
              <p:nvPr/>
            </p:nvSpPr>
            <p:spPr>
              <a:xfrm>
                <a:off x="400619" y="2531117"/>
                <a:ext cx="301056" cy="55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822" name="TextBox 2821">
                <a:extLst>
                  <a:ext uri="{FF2B5EF4-FFF2-40B4-BE49-F238E27FC236}">
                    <a16:creationId xmlns:a16="http://schemas.microsoft.com/office/drawing/2014/main" id="{1244D54E-2893-7E4F-9BD3-D45BE0D203C0}"/>
                  </a:ext>
                </a:extLst>
              </p:cNvPr>
              <p:cNvSpPr txBox="1"/>
              <p:nvPr/>
            </p:nvSpPr>
            <p:spPr>
              <a:xfrm>
                <a:off x="491978" y="2497841"/>
                <a:ext cx="301056" cy="55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823" name="TextBox 2822">
                <a:extLst>
                  <a:ext uri="{FF2B5EF4-FFF2-40B4-BE49-F238E27FC236}">
                    <a16:creationId xmlns:a16="http://schemas.microsoft.com/office/drawing/2014/main" id="{EBD947D1-0AB6-0640-8C5D-E87B2FB04974}"/>
                  </a:ext>
                </a:extLst>
              </p:cNvPr>
              <p:cNvSpPr txBox="1"/>
              <p:nvPr/>
            </p:nvSpPr>
            <p:spPr>
              <a:xfrm>
                <a:off x="648385" y="2510541"/>
                <a:ext cx="301056" cy="55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grpSp>
            <p:nvGrpSpPr>
              <p:cNvPr id="2824" name="Group 2823">
                <a:extLst>
                  <a:ext uri="{FF2B5EF4-FFF2-40B4-BE49-F238E27FC236}">
                    <a16:creationId xmlns:a16="http://schemas.microsoft.com/office/drawing/2014/main" id="{2462868B-1081-DA46-9C7F-D08490D98F1F}"/>
                  </a:ext>
                </a:extLst>
              </p:cNvPr>
              <p:cNvGrpSpPr/>
              <p:nvPr/>
            </p:nvGrpSpPr>
            <p:grpSpPr>
              <a:xfrm>
                <a:off x="767199" y="2637006"/>
                <a:ext cx="387203" cy="774848"/>
                <a:chOff x="2281570" y="2899702"/>
                <a:chExt cx="387203" cy="1097493"/>
              </a:xfrm>
            </p:grpSpPr>
            <p:sp>
              <p:nvSpPr>
                <p:cNvPr id="2830" name="TextBox 2829">
                  <a:extLst>
                    <a:ext uri="{FF2B5EF4-FFF2-40B4-BE49-F238E27FC236}">
                      <a16:creationId xmlns:a16="http://schemas.microsoft.com/office/drawing/2014/main" id="{BAFD3A07-1517-7A4B-94DF-742D3770D957}"/>
                    </a:ext>
                  </a:extLst>
                </p:cNvPr>
                <p:cNvSpPr txBox="1"/>
                <p:nvPr/>
              </p:nvSpPr>
              <p:spPr>
                <a:xfrm>
                  <a:off x="2372929" y="2899702"/>
                  <a:ext cx="161679" cy="457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grpSp>
              <p:nvGrpSpPr>
                <p:cNvPr id="2831" name="Group 2830">
                  <a:extLst>
                    <a:ext uri="{FF2B5EF4-FFF2-40B4-BE49-F238E27FC236}">
                      <a16:creationId xmlns:a16="http://schemas.microsoft.com/office/drawing/2014/main" id="{F2AC3CA1-B44D-D84F-9084-FCF8CD55A89E}"/>
                    </a:ext>
                  </a:extLst>
                </p:cNvPr>
                <p:cNvGrpSpPr/>
                <p:nvPr/>
              </p:nvGrpSpPr>
              <p:grpSpPr>
                <a:xfrm>
                  <a:off x="2281570" y="3062731"/>
                  <a:ext cx="387203" cy="934464"/>
                  <a:chOff x="2024676" y="3001639"/>
                  <a:chExt cx="387203" cy="934464"/>
                </a:xfrm>
              </p:grpSpPr>
              <p:sp>
                <p:nvSpPr>
                  <p:cNvPr id="2832" name="TextBox 2831">
                    <a:extLst>
                      <a:ext uri="{FF2B5EF4-FFF2-40B4-BE49-F238E27FC236}">
                        <a16:creationId xmlns:a16="http://schemas.microsoft.com/office/drawing/2014/main" id="{6E85717B-B240-374C-9F19-3F9898B4D619}"/>
                      </a:ext>
                    </a:extLst>
                  </p:cNvPr>
                  <p:cNvSpPr txBox="1"/>
                  <p:nvPr/>
                </p:nvSpPr>
                <p:spPr>
                  <a:xfrm>
                    <a:off x="2109670" y="3001639"/>
                    <a:ext cx="270589" cy="457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o</a:t>
                    </a:r>
                  </a:p>
                </p:txBody>
              </p:sp>
              <p:sp>
                <p:nvSpPr>
                  <p:cNvPr id="2833" name="TextBox 2832">
                    <a:extLst>
                      <a:ext uri="{FF2B5EF4-FFF2-40B4-BE49-F238E27FC236}">
                        <a16:creationId xmlns:a16="http://schemas.microsoft.com/office/drawing/2014/main" id="{4488815D-DBC3-6B46-9425-88C7C441243B}"/>
                      </a:ext>
                    </a:extLst>
                  </p:cNvPr>
                  <p:cNvSpPr txBox="1"/>
                  <p:nvPr/>
                </p:nvSpPr>
                <p:spPr>
                  <a:xfrm>
                    <a:off x="2141290" y="3211177"/>
                    <a:ext cx="270589" cy="457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i</a:t>
                    </a:r>
                  </a:p>
                </p:txBody>
              </p:sp>
              <p:sp>
                <p:nvSpPr>
                  <p:cNvPr id="2834" name="TextBox 2833">
                    <a:extLst>
                      <a:ext uri="{FF2B5EF4-FFF2-40B4-BE49-F238E27FC236}">
                        <a16:creationId xmlns:a16="http://schemas.microsoft.com/office/drawing/2014/main" id="{595AB4FF-AC84-9046-BFFC-BFB2908E05B0}"/>
                      </a:ext>
                    </a:extLst>
                  </p:cNvPr>
                  <p:cNvSpPr txBox="1"/>
                  <p:nvPr/>
                </p:nvSpPr>
                <p:spPr>
                  <a:xfrm>
                    <a:off x="2126749" y="3393883"/>
                    <a:ext cx="270589" cy="457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s</a:t>
                    </a:r>
                  </a:p>
                </p:txBody>
              </p:sp>
              <p:sp>
                <p:nvSpPr>
                  <p:cNvPr id="2835" name="TextBox 2834">
                    <a:extLst>
                      <a:ext uri="{FF2B5EF4-FFF2-40B4-BE49-F238E27FC236}">
                        <a16:creationId xmlns:a16="http://schemas.microsoft.com/office/drawing/2014/main" id="{BD4A42D2-7B8A-C14B-AFD2-BA0031673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024676" y="3478373"/>
                    <a:ext cx="270589" cy="457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500" b="1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e</a:t>
                    </a:r>
                  </a:p>
                </p:txBody>
              </p:sp>
            </p:grpSp>
          </p:grpSp>
          <p:grpSp>
            <p:nvGrpSpPr>
              <p:cNvPr id="2825" name="Group 2824">
                <a:extLst>
                  <a:ext uri="{FF2B5EF4-FFF2-40B4-BE49-F238E27FC236}">
                    <a16:creationId xmlns:a16="http://schemas.microsoft.com/office/drawing/2014/main" id="{CD94D62E-2FE9-0F4F-9EDE-0EAEE646BE38}"/>
                  </a:ext>
                </a:extLst>
              </p:cNvPr>
              <p:cNvGrpSpPr/>
              <p:nvPr/>
            </p:nvGrpSpPr>
            <p:grpSpPr>
              <a:xfrm>
                <a:off x="238931" y="3025901"/>
                <a:ext cx="681561" cy="474938"/>
                <a:chOff x="2103629" y="3277701"/>
                <a:chExt cx="681561" cy="474938"/>
              </a:xfrm>
            </p:grpSpPr>
            <p:sp>
              <p:nvSpPr>
                <p:cNvPr id="2826" name="TextBox 2825">
                  <a:extLst>
                    <a:ext uri="{FF2B5EF4-FFF2-40B4-BE49-F238E27FC236}">
                      <a16:creationId xmlns:a16="http://schemas.microsoft.com/office/drawing/2014/main" id="{2ABCAD19-DC13-294B-A1A0-08F2D06CC264}"/>
                    </a:ext>
                  </a:extLst>
                </p:cNvPr>
                <p:cNvSpPr txBox="1"/>
                <p:nvPr/>
              </p:nvSpPr>
              <p:spPr>
                <a:xfrm>
                  <a:off x="2103629" y="3277701"/>
                  <a:ext cx="301056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sp>
              <p:nvSpPr>
                <p:cNvPr id="2827" name="TextBox 2826">
                  <a:extLst>
                    <a:ext uri="{FF2B5EF4-FFF2-40B4-BE49-F238E27FC236}">
                      <a16:creationId xmlns:a16="http://schemas.microsoft.com/office/drawing/2014/main" id="{BD84F11D-B457-A345-981A-FEC6A0993F78}"/>
                    </a:ext>
                  </a:extLst>
                </p:cNvPr>
                <p:cNvSpPr txBox="1"/>
                <p:nvPr/>
              </p:nvSpPr>
              <p:spPr>
                <a:xfrm>
                  <a:off x="2259497" y="3277701"/>
                  <a:ext cx="301056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828" name="TextBox 2827">
                  <a:extLst>
                    <a:ext uri="{FF2B5EF4-FFF2-40B4-BE49-F238E27FC236}">
                      <a16:creationId xmlns:a16="http://schemas.microsoft.com/office/drawing/2014/main" id="{2D9C00BA-E28A-A544-B0DC-AF91C252DFE6}"/>
                    </a:ext>
                  </a:extLst>
                </p:cNvPr>
                <p:cNvSpPr txBox="1"/>
                <p:nvPr/>
              </p:nvSpPr>
              <p:spPr>
                <a:xfrm>
                  <a:off x="2416384" y="3306363"/>
                  <a:ext cx="301056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829" name="TextBox 2828">
                  <a:extLst>
                    <a:ext uri="{FF2B5EF4-FFF2-40B4-BE49-F238E27FC236}">
                      <a16:creationId xmlns:a16="http://schemas.microsoft.com/office/drawing/2014/main" id="{9FA4652D-538D-C547-9610-82E911630F32}"/>
                    </a:ext>
                  </a:extLst>
                </p:cNvPr>
                <p:cNvSpPr txBox="1"/>
                <p:nvPr/>
              </p:nvSpPr>
              <p:spPr>
                <a:xfrm>
                  <a:off x="2484134" y="3292032"/>
                  <a:ext cx="301056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2705" name="Group 2704">
              <a:extLst>
                <a:ext uri="{FF2B5EF4-FFF2-40B4-BE49-F238E27FC236}">
                  <a16:creationId xmlns:a16="http://schemas.microsoft.com/office/drawing/2014/main" id="{8E20F4B7-D85C-5640-8907-BE33410AF29A}"/>
                </a:ext>
              </a:extLst>
            </p:cNvPr>
            <p:cNvGrpSpPr/>
            <p:nvPr/>
          </p:nvGrpSpPr>
          <p:grpSpPr>
            <a:xfrm rot="680169">
              <a:off x="2747911" y="-1161474"/>
              <a:ext cx="782183" cy="971099"/>
              <a:chOff x="3461573" y="3748271"/>
              <a:chExt cx="782183" cy="971099"/>
            </a:xfrm>
          </p:grpSpPr>
          <p:sp>
            <p:nvSpPr>
              <p:cNvPr id="2811" name="TextBox 2810">
                <a:extLst>
                  <a:ext uri="{FF2B5EF4-FFF2-40B4-BE49-F238E27FC236}">
                    <a16:creationId xmlns:a16="http://schemas.microsoft.com/office/drawing/2014/main" id="{084032F1-3599-BF49-A0F8-DEDA410C3A64}"/>
                  </a:ext>
                </a:extLst>
              </p:cNvPr>
              <p:cNvSpPr txBox="1"/>
              <p:nvPr/>
            </p:nvSpPr>
            <p:spPr>
              <a:xfrm>
                <a:off x="3461573" y="3978418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812" name="TextBox 2811">
                <a:extLst>
                  <a:ext uri="{FF2B5EF4-FFF2-40B4-BE49-F238E27FC236}">
                    <a16:creationId xmlns:a16="http://schemas.microsoft.com/office/drawing/2014/main" id="{5E7D4005-7F22-5140-8E8E-9AC2C870F9B6}"/>
                  </a:ext>
                </a:extLst>
              </p:cNvPr>
              <p:cNvSpPr txBox="1"/>
              <p:nvPr/>
            </p:nvSpPr>
            <p:spPr>
              <a:xfrm>
                <a:off x="3537395" y="3783322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813" name="TextBox 2812">
                <a:extLst>
                  <a:ext uri="{FF2B5EF4-FFF2-40B4-BE49-F238E27FC236}">
                    <a16:creationId xmlns:a16="http://schemas.microsoft.com/office/drawing/2014/main" id="{6B822F99-C6D0-B646-9B55-C50819AB6893}"/>
                  </a:ext>
                </a:extLst>
              </p:cNvPr>
              <p:cNvSpPr txBox="1"/>
              <p:nvPr/>
            </p:nvSpPr>
            <p:spPr>
              <a:xfrm>
                <a:off x="3768591" y="3748271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814" name="TextBox 2813">
                <a:extLst>
                  <a:ext uri="{FF2B5EF4-FFF2-40B4-BE49-F238E27FC236}">
                    <a16:creationId xmlns:a16="http://schemas.microsoft.com/office/drawing/2014/main" id="{E4B9A31A-274E-3144-B176-B841D25AECAD}"/>
                  </a:ext>
                </a:extLst>
              </p:cNvPr>
              <p:cNvSpPr txBox="1"/>
              <p:nvPr/>
            </p:nvSpPr>
            <p:spPr>
              <a:xfrm>
                <a:off x="3857908" y="3774561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815" name="TextBox 2814">
                <a:extLst>
                  <a:ext uri="{FF2B5EF4-FFF2-40B4-BE49-F238E27FC236}">
                    <a16:creationId xmlns:a16="http://schemas.microsoft.com/office/drawing/2014/main" id="{8DD8BCD1-A206-4146-99C5-F36FF30514FD}"/>
                  </a:ext>
                </a:extLst>
              </p:cNvPr>
              <p:cNvSpPr txBox="1"/>
              <p:nvPr/>
            </p:nvSpPr>
            <p:spPr>
              <a:xfrm>
                <a:off x="3973167" y="3925537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2816" name="TextBox 2815">
                <a:extLst>
                  <a:ext uri="{FF2B5EF4-FFF2-40B4-BE49-F238E27FC236}">
                    <a16:creationId xmlns:a16="http://schemas.microsoft.com/office/drawing/2014/main" id="{077F97BF-6DF1-5744-97B6-943229330275}"/>
                  </a:ext>
                </a:extLst>
              </p:cNvPr>
              <p:cNvSpPr txBox="1"/>
              <p:nvPr/>
            </p:nvSpPr>
            <p:spPr>
              <a:xfrm>
                <a:off x="3812706" y="4165372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817" name="TextBox 2816">
                <a:extLst>
                  <a:ext uri="{FF2B5EF4-FFF2-40B4-BE49-F238E27FC236}">
                    <a16:creationId xmlns:a16="http://schemas.microsoft.com/office/drawing/2014/main" id="{FA18D791-0CAA-4F48-B7D7-BC5E3266A0C5}"/>
                  </a:ext>
                </a:extLst>
              </p:cNvPr>
              <p:cNvSpPr txBox="1"/>
              <p:nvPr/>
            </p:nvSpPr>
            <p:spPr>
              <a:xfrm>
                <a:off x="3604838" y="4153340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818" name="TextBox 2817">
                <a:extLst>
                  <a:ext uri="{FF2B5EF4-FFF2-40B4-BE49-F238E27FC236}">
                    <a16:creationId xmlns:a16="http://schemas.microsoft.com/office/drawing/2014/main" id="{E3D78C7D-1BB6-ED47-A55D-075A701D84FD}"/>
                  </a:ext>
                </a:extLst>
              </p:cNvPr>
              <p:cNvSpPr txBox="1"/>
              <p:nvPr/>
            </p:nvSpPr>
            <p:spPr>
              <a:xfrm>
                <a:off x="3906363" y="4116198"/>
                <a:ext cx="2705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</p:grpSp>
        <p:grpSp>
          <p:nvGrpSpPr>
            <p:cNvPr id="2706" name="Group 2705">
              <a:extLst>
                <a:ext uri="{FF2B5EF4-FFF2-40B4-BE49-F238E27FC236}">
                  <a16:creationId xmlns:a16="http://schemas.microsoft.com/office/drawing/2014/main" id="{CF41674C-9A56-7A4C-80C9-50DF25675C69}"/>
                </a:ext>
              </a:extLst>
            </p:cNvPr>
            <p:cNvGrpSpPr/>
            <p:nvPr/>
          </p:nvGrpSpPr>
          <p:grpSpPr>
            <a:xfrm rot="680169">
              <a:off x="2063180" y="-2976541"/>
              <a:ext cx="704934" cy="1286417"/>
              <a:chOff x="3803518" y="4006332"/>
              <a:chExt cx="704934" cy="1286417"/>
            </a:xfrm>
          </p:grpSpPr>
          <p:grpSp>
            <p:nvGrpSpPr>
              <p:cNvPr id="2797" name="Group 2796">
                <a:extLst>
                  <a:ext uri="{FF2B5EF4-FFF2-40B4-BE49-F238E27FC236}">
                    <a16:creationId xmlns:a16="http://schemas.microsoft.com/office/drawing/2014/main" id="{07051010-2DB5-4344-811B-CDF50A255638}"/>
                  </a:ext>
                </a:extLst>
              </p:cNvPr>
              <p:cNvGrpSpPr/>
              <p:nvPr/>
            </p:nvGrpSpPr>
            <p:grpSpPr>
              <a:xfrm>
                <a:off x="3803518" y="4006332"/>
                <a:ext cx="648450" cy="887921"/>
                <a:chOff x="3461573" y="3748271"/>
                <a:chExt cx="782183" cy="974381"/>
              </a:xfrm>
            </p:grpSpPr>
            <p:sp>
              <p:nvSpPr>
                <p:cNvPr id="2803" name="TextBox 2802">
                  <a:extLst>
                    <a:ext uri="{FF2B5EF4-FFF2-40B4-BE49-F238E27FC236}">
                      <a16:creationId xmlns:a16="http://schemas.microsoft.com/office/drawing/2014/main" id="{283A32DB-0A0D-4545-8DB8-271637AC8129}"/>
                    </a:ext>
                  </a:extLst>
                </p:cNvPr>
                <p:cNvSpPr txBox="1"/>
                <p:nvPr/>
              </p:nvSpPr>
              <p:spPr>
                <a:xfrm>
                  <a:off x="3461573" y="3978418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sp>
              <p:nvSpPr>
                <p:cNvPr id="2804" name="TextBox 2803">
                  <a:extLst>
                    <a:ext uri="{FF2B5EF4-FFF2-40B4-BE49-F238E27FC236}">
                      <a16:creationId xmlns:a16="http://schemas.microsoft.com/office/drawing/2014/main" id="{F0417458-331A-0B43-AB26-0727A6A1FA63}"/>
                    </a:ext>
                  </a:extLst>
                </p:cNvPr>
                <p:cNvSpPr txBox="1"/>
                <p:nvPr/>
              </p:nvSpPr>
              <p:spPr>
                <a:xfrm>
                  <a:off x="3537395" y="3783322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805" name="TextBox 2804">
                  <a:extLst>
                    <a:ext uri="{FF2B5EF4-FFF2-40B4-BE49-F238E27FC236}">
                      <a16:creationId xmlns:a16="http://schemas.microsoft.com/office/drawing/2014/main" id="{10BFC16B-E731-8A47-86D7-68B913F3D7E5}"/>
                    </a:ext>
                  </a:extLst>
                </p:cNvPr>
                <p:cNvSpPr txBox="1"/>
                <p:nvPr/>
              </p:nvSpPr>
              <p:spPr>
                <a:xfrm>
                  <a:off x="3768591" y="3748271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806" name="TextBox 2805">
                  <a:extLst>
                    <a:ext uri="{FF2B5EF4-FFF2-40B4-BE49-F238E27FC236}">
                      <a16:creationId xmlns:a16="http://schemas.microsoft.com/office/drawing/2014/main" id="{AEBEEF65-5B44-A246-80FB-6E7908EDA2EB}"/>
                    </a:ext>
                  </a:extLst>
                </p:cNvPr>
                <p:cNvSpPr txBox="1"/>
                <p:nvPr/>
              </p:nvSpPr>
              <p:spPr>
                <a:xfrm>
                  <a:off x="3857908" y="3774561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807" name="TextBox 2806">
                  <a:extLst>
                    <a:ext uri="{FF2B5EF4-FFF2-40B4-BE49-F238E27FC236}">
                      <a16:creationId xmlns:a16="http://schemas.microsoft.com/office/drawing/2014/main" id="{F6799309-C059-2B4F-88A2-3AC99F32FBA3}"/>
                    </a:ext>
                  </a:extLst>
                </p:cNvPr>
                <p:cNvSpPr txBox="1"/>
                <p:nvPr/>
              </p:nvSpPr>
              <p:spPr>
                <a:xfrm>
                  <a:off x="3973167" y="3925537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  <p:sp>
              <p:nvSpPr>
                <p:cNvPr id="2808" name="TextBox 2807">
                  <a:extLst>
                    <a:ext uri="{FF2B5EF4-FFF2-40B4-BE49-F238E27FC236}">
                      <a16:creationId xmlns:a16="http://schemas.microsoft.com/office/drawing/2014/main" id="{9DCD7445-66E8-7942-8A40-28FABF302859}"/>
                    </a:ext>
                  </a:extLst>
                </p:cNvPr>
                <p:cNvSpPr txBox="1"/>
                <p:nvPr/>
              </p:nvSpPr>
              <p:spPr>
                <a:xfrm>
                  <a:off x="3812706" y="4165372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809" name="TextBox 2808">
                  <a:extLst>
                    <a:ext uri="{FF2B5EF4-FFF2-40B4-BE49-F238E27FC236}">
                      <a16:creationId xmlns:a16="http://schemas.microsoft.com/office/drawing/2014/main" id="{24CC332C-3C9E-8B4F-B2BD-F44E3D59E386}"/>
                    </a:ext>
                  </a:extLst>
                </p:cNvPr>
                <p:cNvSpPr txBox="1"/>
                <p:nvPr/>
              </p:nvSpPr>
              <p:spPr>
                <a:xfrm>
                  <a:off x="3604838" y="4153340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810" name="TextBox 2809">
                  <a:extLst>
                    <a:ext uri="{FF2B5EF4-FFF2-40B4-BE49-F238E27FC236}">
                      <a16:creationId xmlns:a16="http://schemas.microsoft.com/office/drawing/2014/main" id="{4E23E323-DA02-D14F-AE73-C7C157BA4C6B}"/>
                    </a:ext>
                  </a:extLst>
                </p:cNvPr>
                <p:cNvSpPr txBox="1"/>
                <p:nvPr/>
              </p:nvSpPr>
              <p:spPr>
                <a:xfrm>
                  <a:off x="3919711" y="4122872"/>
                  <a:ext cx="270589" cy="557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</p:grpSp>
          <p:sp>
            <p:nvSpPr>
              <p:cNvPr id="2798" name="TextBox 2797">
                <a:extLst>
                  <a:ext uri="{FF2B5EF4-FFF2-40B4-BE49-F238E27FC236}">
                    <a16:creationId xmlns:a16="http://schemas.microsoft.com/office/drawing/2014/main" id="{F015A130-B02E-FC41-8EA3-5C349A1D6891}"/>
                  </a:ext>
                </a:extLst>
              </p:cNvPr>
              <p:cNvSpPr txBox="1"/>
              <p:nvPr/>
            </p:nvSpPr>
            <p:spPr>
              <a:xfrm>
                <a:off x="4235397" y="4496634"/>
                <a:ext cx="270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799" name="TextBox 2798">
                <a:extLst>
                  <a:ext uri="{FF2B5EF4-FFF2-40B4-BE49-F238E27FC236}">
                    <a16:creationId xmlns:a16="http://schemas.microsoft.com/office/drawing/2014/main" id="{C4009C43-88C0-1E45-A484-6FED4B18F544}"/>
                  </a:ext>
                </a:extLst>
              </p:cNvPr>
              <p:cNvSpPr txBox="1"/>
              <p:nvPr/>
            </p:nvSpPr>
            <p:spPr>
              <a:xfrm>
                <a:off x="4237863" y="4660520"/>
                <a:ext cx="2705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800" name="TextBox 2799">
                <a:extLst>
                  <a:ext uri="{FF2B5EF4-FFF2-40B4-BE49-F238E27FC236}">
                    <a16:creationId xmlns:a16="http://schemas.microsoft.com/office/drawing/2014/main" id="{E67AFF98-5E62-1140-8962-1C43D074B49E}"/>
                  </a:ext>
                </a:extLst>
              </p:cNvPr>
              <p:cNvSpPr txBox="1"/>
              <p:nvPr/>
            </p:nvSpPr>
            <p:spPr>
              <a:xfrm rot="1092309">
                <a:off x="4201540" y="4815695"/>
                <a:ext cx="27058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801" name="TextBox 2800">
                <a:extLst>
                  <a:ext uri="{FF2B5EF4-FFF2-40B4-BE49-F238E27FC236}">
                    <a16:creationId xmlns:a16="http://schemas.microsoft.com/office/drawing/2014/main" id="{6C8292EF-56C4-144B-9F4B-6682C4B7D591}"/>
                  </a:ext>
                </a:extLst>
              </p:cNvPr>
              <p:cNvSpPr txBox="1"/>
              <p:nvPr/>
            </p:nvSpPr>
            <p:spPr>
              <a:xfrm>
                <a:off x="4058333" y="4766399"/>
                <a:ext cx="27058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802" name="TextBox 2801">
                <a:extLst>
                  <a:ext uri="{FF2B5EF4-FFF2-40B4-BE49-F238E27FC236}">
                    <a16:creationId xmlns:a16="http://schemas.microsoft.com/office/drawing/2014/main" id="{86CF2FA9-D397-C442-A622-6B76EDF0617D}"/>
                  </a:ext>
                </a:extLst>
              </p:cNvPr>
              <p:cNvSpPr txBox="1"/>
              <p:nvPr/>
            </p:nvSpPr>
            <p:spPr>
              <a:xfrm>
                <a:off x="3879891" y="4775098"/>
                <a:ext cx="27058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</p:grpSp>
        <p:grpSp>
          <p:nvGrpSpPr>
            <p:cNvPr id="2707" name="Group 2706">
              <a:extLst>
                <a:ext uri="{FF2B5EF4-FFF2-40B4-BE49-F238E27FC236}">
                  <a16:creationId xmlns:a16="http://schemas.microsoft.com/office/drawing/2014/main" id="{EA1D188A-601B-F841-A610-E66E6537D695}"/>
                </a:ext>
              </a:extLst>
            </p:cNvPr>
            <p:cNvGrpSpPr/>
            <p:nvPr/>
          </p:nvGrpSpPr>
          <p:grpSpPr>
            <a:xfrm rot="680169">
              <a:off x="4708013" y="-1282392"/>
              <a:ext cx="918199" cy="1497303"/>
              <a:chOff x="2860110" y="830938"/>
              <a:chExt cx="918199" cy="1497303"/>
            </a:xfrm>
          </p:grpSpPr>
          <p:sp>
            <p:nvSpPr>
              <p:cNvPr id="2787" name="TextBox 2786">
                <a:extLst>
                  <a:ext uri="{FF2B5EF4-FFF2-40B4-BE49-F238E27FC236}">
                    <a16:creationId xmlns:a16="http://schemas.microsoft.com/office/drawing/2014/main" id="{0FF4926A-CFF4-CD40-BD32-47B72128798D}"/>
                  </a:ext>
                </a:extLst>
              </p:cNvPr>
              <p:cNvSpPr txBox="1"/>
              <p:nvPr/>
            </p:nvSpPr>
            <p:spPr>
              <a:xfrm>
                <a:off x="2923994" y="1048968"/>
                <a:ext cx="272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grpSp>
            <p:nvGrpSpPr>
              <p:cNvPr id="2788" name="Group 2787">
                <a:extLst>
                  <a:ext uri="{FF2B5EF4-FFF2-40B4-BE49-F238E27FC236}">
                    <a16:creationId xmlns:a16="http://schemas.microsoft.com/office/drawing/2014/main" id="{F634FF82-D4FE-BD4A-BD18-EE59CAEDDEB0}"/>
                  </a:ext>
                </a:extLst>
              </p:cNvPr>
              <p:cNvGrpSpPr/>
              <p:nvPr/>
            </p:nvGrpSpPr>
            <p:grpSpPr>
              <a:xfrm>
                <a:off x="2860110" y="830938"/>
                <a:ext cx="918199" cy="1497303"/>
                <a:chOff x="2668470" y="894438"/>
                <a:chExt cx="918199" cy="1497303"/>
              </a:xfrm>
            </p:grpSpPr>
            <p:sp>
              <p:nvSpPr>
                <p:cNvPr id="2789" name="TextBox 2788">
                  <a:extLst>
                    <a:ext uri="{FF2B5EF4-FFF2-40B4-BE49-F238E27FC236}">
                      <a16:creationId xmlns:a16="http://schemas.microsoft.com/office/drawing/2014/main" id="{F44A91EF-A6C5-5E47-A5BE-2B6598358F13}"/>
                    </a:ext>
                  </a:extLst>
                </p:cNvPr>
                <p:cNvSpPr txBox="1"/>
                <p:nvPr/>
              </p:nvSpPr>
              <p:spPr>
                <a:xfrm>
                  <a:off x="2829773" y="913934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790" name="TextBox 2789">
                  <a:extLst>
                    <a:ext uri="{FF2B5EF4-FFF2-40B4-BE49-F238E27FC236}">
                      <a16:creationId xmlns:a16="http://schemas.microsoft.com/office/drawing/2014/main" id="{302CDE83-2FB0-134D-8420-593240362701}"/>
                    </a:ext>
                  </a:extLst>
                </p:cNvPr>
                <p:cNvSpPr txBox="1"/>
                <p:nvPr/>
              </p:nvSpPr>
              <p:spPr>
                <a:xfrm>
                  <a:off x="3070044" y="896691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791" name="TextBox 2790">
                  <a:extLst>
                    <a:ext uri="{FF2B5EF4-FFF2-40B4-BE49-F238E27FC236}">
                      <a16:creationId xmlns:a16="http://schemas.microsoft.com/office/drawing/2014/main" id="{86EE8380-5E37-2348-B173-4C3C33404315}"/>
                    </a:ext>
                  </a:extLst>
                </p:cNvPr>
                <p:cNvSpPr txBox="1"/>
                <p:nvPr/>
              </p:nvSpPr>
              <p:spPr>
                <a:xfrm>
                  <a:off x="3173230" y="894438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792" name="TextBox 2791">
                  <a:extLst>
                    <a:ext uri="{FF2B5EF4-FFF2-40B4-BE49-F238E27FC236}">
                      <a16:creationId xmlns:a16="http://schemas.microsoft.com/office/drawing/2014/main" id="{533F91AB-128D-894A-9521-58A970BC2E8E}"/>
                    </a:ext>
                  </a:extLst>
                </p:cNvPr>
                <p:cNvSpPr txBox="1"/>
                <p:nvPr/>
              </p:nvSpPr>
              <p:spPr>
                <a:xfrm>
                  <a:off x="3314471" y="940720"/>
                  <a:ext cx="27219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  <p:sp>
              <p:nvSpPr>
                <p:cNvPr id="2793" name="TextBox 2792">
                  <a:extLst>
                    <a:ext uri="{FF2B5EF4-FFF2-40B4-BE49-F238E27FC236}">
                      <a16:creationId xmlns:a16="http://schemas.microsoft.com/office/drawing/2014/main" id="{8A615224-D2C3-9549-BB00-68D6C977FACB}"/>
                    </a:ext>
                  </a:extLst>
                </p:cNvPr>
                <p:cNvSpPr txBox="1"/>
                <p:nvPr/>
              </p:nvSpPr>
              <p:spPr>
                <a:xfrm>
                  <a:off x="2668470" y="1274437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794" name="TextBox 2793">
                  <a:extLst>
                    <a:ext uri="{FF2B5EF4-FFF2-40B4-BE49-F238E27FC236}">
                      <a16:creationId xmlns:a16="http://schemas.microsoft.com/office/drawing/2014/main" id="{3A703184-249E-CD40-8265-21DA5CA476FF}"/>
                    </a:ext>
                  </a:extLst>
                </p:cNvPr>
                <p:cNvSpPr txBox="1"/>
                <p:nvPr/>
              </p:nvSpPr>
              <p:spPr>
                <a:xfrm>
                  <a:off x="2725491" y="1514568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795" name="TextBox 2794">
                  <a:extLst>
                    <a:ext uri="{FF2B5EF4-FFF2-40B4-BE49-F238E27FC236}">
                      <a16:creationId xmlns:a16="http://schemas.microsoft.com/office/drawing/2014/main" id="{A92F939B-E94C-8E4A-B51F-4B9129F5DB17}"/>
                    </a:ext>
                  </a:extLst>
                </p:cNvPr>
                <p:cNvSpPr txBox="1"/>
                <p:nvPr/>
              </p:nvSpPr>
              <p:spPr>
                <a:xfrm>
                  <a:off x="2695283" y="1717673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796" name="TextBox 2795">
                  <a:extLst>
                    <a:ext uri="{FF2B5EF4-FFF2-40B4-BE49-F238E27FC236}">
                      <a16:creationId xmlns:a16="http://schemas.microsoft.com/office/drawing/2014/main" id="{3B1A7344-4716-2F4E-B17D-7138D80000F8}"/>
                    </a:ext>
                  </a:extLst>
                </p:cNvPr>
                <p:cNvSpPr txBox="1"/>
                <p:nvPr/>
              </p:nvSpPr>
              <p:spPr>
                <a:xfrm>
                  <a:off x="2695283" y="1930076"/>
                  <a:ext cx="2705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</p:grpSp>
        </p:grpSp>
        <p:grpSp>
          <p:nvGrpSpPr>
            <p:cNvPr id="2708" name="Group 2707">
              <a:extLst>
                <a:ext uri="{FF2B5EF4-FFF2-40B4-BE49-F238E27FC236}">
                  <a16:creationId xmlns:a16="http://schemas.microsoft.com/office/drawing/2014/main" id="{E0138C92-8464-EA41-95C2-ED30E0790950}"/>
                </a:ext>
              </a:extLst>
            </p:cNvPr>
            <p:cNvGrpSpPr/>
            <p:nvPr/>
          </p:nvGrpSpPr>
          <p:grpSpPr>
            <a:xfrm rot="680169">
              <a:off x="5714924" y="-971062"/>
              <a:ext cx="862433" cy="1321823"/>
              <a:chOff x="5826975" y="3433735"/>
              <a:chExt cx="862433" cy="1321823"/>
            </a:xfrm>
          </p:grpSpPr>
          <p:grpSp>
            <p:nvGrpSpPr>
              <p:cNvPr id="2773" name="Group 2772">
                <a:extLst>
                  <a:ext uri="{FF2B5EF4-FFF2-40B4-BE49-F238E27FC236}">
                    <a16:creationId xmlns:a16="http://schemas.microsoft.com/office/drawing/2014/main" id="{E4A7FE36-6FFB-CA4A-BB33-CE8F83FC14ED}"/>
                  </a:ext>
                </a:extLst>
              </p:cNvPr>
              <p:cNvGrpSpPr/>
              <p:nvPr/>
            </p:nvGrpSpPr>
            <p:grpSpPr>
              <a:xfrm>
                <a:off x="5834939" y="3433735"/>
                <a:ext cx="604427" cy="876784"/>
                <a:chOff x="3461573" y="3748271"/>
                <a:chExt cx="782183" cy="991205"/>
              </a:xfrm>
            </p:grpSpPr>
            <p:sp>
              <p:nvSpPr>
                <p:cNvPr id="2779" name="TextBox 2778">
                  <a:extLst>
                    <a:ext uri="{FF2B5EF4-FFF2-40B4-BE49-F238E27FC236}">
                      <a16:creationId xmlns:a16="http://schemas.microsoft.com/office/drawing/2014/main" id="{6EAF7D41-8470-F749-9D8B-35F7712C06A3}"/>
                    </a:ext>
                  </a:extLst>
                </p:cNvPr>
                <p:cNvSpPr txBox="1"/>
                <p:nvPr/>
              </p:nvSpPr>
              <p:spPr>
                <a:xfrm>
                  <a:off x="3461573" y="3978418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n</a:t>
                  </a:r>
                </a:p>
              </p:txBody>
            </p:sp>
            <p:sp>
              <p:nvSpPr>
                <p:cNvPr id="2780" name="TextBox 2779">
                  <a:extLst>
                    <a:ext uri="{FF2B5EF4-FFF2-40B4-BE49-F238E27FC236}">
                      <a16:creationId xmlns:a16="http://schemas.microsoft.com/office/drawing/2014/main" id="{69E7EC1D-2AF5-E749-9E7B-28DDE39D6DD3}"/>
                    </a:ext>
                  </a:extLst>
                </p:cNvPr>
                <p:cNvSpPr txBox="1"/>
                <p:nvPr/>
              </p:nvSpPr>
              <p:spPr>
                <a:xfrm>
                  <a:off x="3537395" y="3783322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781" name="TextBox 2780">
                  <a:extLst>
                    <a:ext uri="{FF2B5EF4-FFF2-40B4-BE49-F238E27FC236}">
                      <a16:creationId xmlns:a16="http://schemas.microsoft.com/office/drawing/2014/main" id="{99A029A4-F299-3045-8066-DE9661479684}"/>
                    </a:ext>
                  </a:extLst>
                </p:cNvPr>
                <p:cNvSpPr txBox="1"/>
                <p:nvPr/>
              </p:nvSpPr>
              <p:spPr>
                <a:xfrm>
                  <a:off x="3768591" y="3748271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782" name="TextBox 2781">
                  <a:extLst>
                    <a:ext uri="{FF2B5EF4-FFF2-40B4-BE49-F238E27FC236}">
                      <a16:creationId xmlns:a16="http://schemas.microsoft.com/office/drawing/2014/main" id="{52D4BB40-B525-D242-8AA3-C11A59747E71}"/>
                    </a:ext>
                  </a:extLst>
                </p:cNvPr>
                <p:cNvSpPr txBox="1"/>
                <p:nvPr/>
              </p:nvSpPr>
              <p:spPr>
                <a:xfrm>
                  <a:off x="3857908" y="3774561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783" name="TextBox 2782">
                  <a:extLst>
                    <a:ext uri="{FF2B5EF4-FFF2-40B4-BE49-F238E27FC236}">
                      <a16:creationId xmlns:a16="http://schemas.microsoft.com/office/drawing/2014/main" id="{F0F85853-4E4E-8E4D-B703-0787B2FA0278}"/>
                    </a:ext>
                  </a:extLst>
                </p:cNvPr>
                <p:cNvSpPr txBox="1"/>
                <p:nvPr/>
              </p:nvSpPr>
              <p:spPr>
                <a:xfrm>
                  <a:off x="3973167" y="3925537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  <p:sp>
              <p:nvSpPr>
                <p:cNvPr id="2784" name="TextBox 2783">
                  <a:extLst>
                    <a:ext uri="{FF2B5EF4-FFF2-40B4-BE49-F238E27FC236}">
                      <a16:creationId xmlns:a16="http://schemas.microsoft.com/office/drawing/2014/main" id="{664CAE66-3F77-3E43-9B1D-BCF4B0C1AB29}"/>
                    </a:ext>
                  </a:extLst>
                </p:cNvPr>
                <p:cNvSpPr txBox="1"/>
                <p:nvPr/>
              </p:nvSpPr>
              <p:spPr>
                <a:xfrm>
                  <a:off x="3812706" y="4165372"/>
                  <a:ext cx="270589" cy="574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785" name="TextBox 2784">
                  <a:extLst>
                    <a:ext uri="{FF2B5EF4-FFF2-40B4-BE49-F238E27FC236}">
                      <a16:creationId xmlns:a16="http://schemas.microsoft.com/office/drawing/2014/main" id="{120E56CE-8B19-4246-8020-A420CD15D870}"/>
                    </a:ext>
                  </a:extLst>
                </p:cNvPr>
                <p:cNvSpPr txBox="1"/>
                <p:nvPr/>
              </p:nvSpPr>
              <p:spPr>
                <a:xfrm>
                  <a:off x="3604838" y="4153340"/>
                  <a:ext cx="270589" cy="574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786" name="TextBox 2785">
                  <a:extLst>
                    <a:ext uri="{FF2B5EF4-FFF2-40B4-BE49-F238E27FC236}">
                      <a16:creationId xmlns:a16="http://schemas.microsoft.com/office/drawing/2014/main" id="{DC0E83CB-F0A3-364C-AFC2-80940C571801}"/>
                    </a:ext>
                  </a:extLst>
                </p:cNvPr>
                <p:cNvSpPr txBox="1"/>
                <p:nvPr/>
              </p:nvSpPr>
              <p:spPr>
                <a:xfrm>
                  <a:off x="3906363" y="4116198"/>
                  <a:ext cx="270589" cy="574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7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</p:grpSp>
          <p:sp>
            <p:nvSpPr>
              <p:cNvPr id="2774" name="TextBox 2773">
                <a:extLst>
                  <a:ext uri="{FF2B5EF4-FFF2-40B4-BE49-F238E27FC236}">
                    <a16:creationId xmlns:a16="http://schemas.microsoft.com/office/drawing/2014/main" id="{48C55A06-DDE1-E644-A214-D1C613E93D61}"/>
                  </a:ext>
                </a:extLst>
              </p:cNvPr>
              <p:cNvSpPr txBox="1"/>
              <p:nvPr/>
            </p:nvSpPr>
            <p:spPr>
              <a:xfrm>
                <a:off x="5826975" y="3921235"/>
                <a:ext cx="2064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  </a:t>
                </a:r>
              </a:p>
            </p:txBody>
          </p:sp>
          <p:sp>
            <p:nvSpPr>
              <p:cNvPr id="2775" name="TextBox 2774">
                <a:extLst>
                  <a:ext uri="{FF2B5EF4-FFF2-40B4-BE49-F238E27FC236}">
                    <a16:creationId xmlns:a16="http://schemas.microsoft.com/office/drawing/2014/main" id="{7994E911-AE7F-E741-B422-35BCEA982827}"/>
                  </a:ext>
                </a:extLst>
              </p:cNvPr>
              <p:cNvSpPr txBox="1"/>
              <p:nvPr/>
            </p:nvSpPr>
            <p:spPr>
              <a:xfrm>
                <a:off x="5848002" y="4127450"/>
                <a:ext cx="2064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  </a:t>
                </a:r>
              </a:p>
            </p:txBody>
          </p:sp>
          <p:sp>
            <p:nvSpPr>
              <p:cNvPr id="2776" name="TextBox 2775">
                <a:extLst>
                  <a:ext uri="{FF2B5EF4-FFF2-40B4-BE49-F238E27FC236}">
                    <a16:creationId xmlns:a16="http://schemas.microsoft.com/office/drawing/2014/main" id="{FDCB3F03-C1ED-074F-9DD4-A1FB41903CE3}"/>
                  </a:ext>
                </a:extLst>
              </p:cNvPr>
              <p:cNvSpPr txBox="1"/>
              <p:nvPr/>
            </p:nvSpPr>
            <p:spPr>
              <a:xfrm rot="17227907">
                <a:off x="6068497" y="4291803"/>
                <a:ext cx="288967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dirty="0">
                    <a:solidFill>
                      <a:schemeClr val="bg1">
                        <a:lumMod val="75000"/>
                      </a:schemeClr>
                    </a:solidFill>
                  </a:rPr>
                  <a:t>i  </a:t>
                </a:r>
              </a:p>
            </p:txBody>
          </p:sp>
          <p:sp>
            <p:nvSpPr>
              <p:cNvPr id="2777" name="TextBox 2776">
                <a:extLst>
                  <a:ext uri="{FF2B5EF4-FFF2-40B4-BE49-F238E27FC236}">
                    <a16:creationId xmlns:a16="http://schemas.microsoft.com/office/drawing/2014/main" id="{922C3775-D293-EE42-A879-875474949FBF}"/>
                  </a:ext>
                </a:extLst>
              </p:cNvPr>
              <p:cNvSpPr txBox="1"/>
              <p:nvPr/>
            </p:nvSpPr>
            <p:spPr>
              <a:xfrm>
                <a:off x="6142417" y="4190530"/>
                <a:ext cx="2064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  </a:t>
                </a:r>
              </a:p>
            </p:txBody>
          </p:sp>
          <p:sp>
            <p:nvSpPr>
              <p:cNvPr id="2778" name="TextBox 2777">
                <a:extLst>
                  <a:ext uri="{FF2B5EF4-FFF2-40B4-BE49-F238E27FC236}">
                    <a16:creationId xmlns:a16="http://schemas.microsoft.com/office/drawing/2014/main" id="{4D5C6195-D51A-A242-94C4-C9F06A1D4889}"/>
                  </a:ext>
                </a:extLst>
              </p:cNvPr>
              <p:cNvSpPr txBox="1"/>
              <p:nvPr/>
            </p:nvSpPr>
            <p:spPr>
              <a:xfrm>
                <a:off x="6274446" y="4201560"/>
                <a:ext cx="4149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  </a:t>
                </a:r>
              </a:p>
            </p:txBody>
          </p:sp>
        </p:grpSp>
        <p:grpSp>
          <p:nvGrpSpPr>
            <p:cNvPr id="2709" name="Group 2708">
              <a:extLst>
                <a:ext uri="{FF2B5EF4-FFF2-40B4-BE49-F238E27FC236}">
                  <a16:creationId xmlns:a16="http://schemas.microsoft.com/office/drawing/2014/main" id="{735A256B-69AD-294A-8CA9-352FDBED3109}"/>
                </a:ext>
              </a:extLst>
            </p:cNvPr>
            <p:cNvGrpSpPr/>
            <p:nvPr/>
          </p:nvGrpSpPr>
          <p:grpSpPr>
            <a:xfrm rot="680169">
              <a:off x="6632599" y="-959305"/>
              <a:ext cx="817988" cy="1454087"/>
              <a:chOff x="7921547" y="2614605"/>
              <a:chExt cx="817988" cy="1454087"/>
            </a:xfrm>
          </p:grpSpPr>
          <p:sp>
            <p:nvSpPr>
              <p:cNvPr id="2760" name="TextBox 2759">
                <a:extLst>
                  <a:ext uri="{FF2B5EF4-FFF2-40B4-BE49-F238E27FC236}">
                    <a16:creationId xmlns:a16="http://schemas.microsoft.com/office/drawing/2014/main" id="{A59C8624-8376-CE49-91FA-3641EF620472}"/>
                  </a:ext>
                </a:extLst>
              </p:cNvPr>
              <p:cNvSpPr txBox="1"/>
              <p:nvPr/>
            </p:nvSpPr>
            <p:spPr>
              <a:xfrm>
                <a:off x="8444511" y="2632496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761" name="TextBox 2760">
                <a:extLst>
                  <a:ext uri="{FF2B5EF4-FFF2-40B4-BE49-F238E27FC236}">
                    <a16:creationId xmlns:a16="http://schemas.microsoft.com/office/drawing/2014/main" id="{220E1CEF-5B6E-564F-9AD8-4C51A0BFDB81}"/>
                  </a:ext>
                </a:extLst>
              </p:cNvPr>
              <p:cNvSpPr txBox="1"/>
              <p:nvPr/>
            </p:nvSpPr>
            <p:spPr>
              <a:xfrm>
                <a:off x="8265022" y="2614605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762" name="TextBox 2761">
                <a:extLst>
                  <a:ext uri="{FF2B5EF4-FFF2-40B4-BE49-F238E27FC236}">
                    <a16:creationId xmlns:a16="http://schemas.microsoft.com/office/drawing/2014/main" id="{534F27EA-5FCE-DE42-90CA-510EB7BB803C}"/>
                  </a:ext>
                </a:extLst>
              </p:cNvPr>
              <p:cNvSpPr txBox="1"/>
              <p:nvPr/>
            </p:nvSpPr>
            <p:spPr>
              <a:xfrm rot="20542105">
                <a:off x="8153866" y="2669211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763" name="TextBox 2762">
                <a:extLst>
                  <a:ext uri="{FF2B5EF4-FFF2-40B4-BE49-F238E27FC236}">
                    <a16:creationId xmlns:a16="http://schemas.microsoft.com/office/drawing/2014/main" id="{AF1D430C-3530-064D-8F6F-2ED095DD7C85}"/>
                  </a:ext>
                </a:extLst>
              </p:cNvPr>
              <p:cNvSpPr txBox="1"/>
              <p:nvPr/>
            </p:nvSpPr>
            <p:spPr>
              <a:xfrm rot="20601439">
                <a:off x="8030479" y="2765267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764" name="TextBox 2763">
                <a:extLst>
                  <a:ext uri="{FF2B5EF4-FFF2-40B4-BE49-F238E27FC236}">
                    <a16:creationId xmlns:a16="http://schemas.microsoft.com/office/drawing/2014/main" id="{114F3EA1-1C6D-8348-A4B3-47079975CF14}"/>
                  </a:ext>
                </a:extLst>
              </p:cNvPr>
              <p:cNvSpPr txBox="1"/>
              <p:nvPr/>
            </p:nvSpPr>
            <p:spPr>
              <a:xfrm>
                <a:off x="8167668" y="2904800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2765" name="TextBox 2764">
                <a:extLst>
                  <a:ext uri="{FF2B5EF4-FFF2-40B4-BE49-F238E27FC236}">
                    <a16:creationId xmlns:a16="http://schemas.microsoft.com/office/drawing/2014/main" id="{08324A9B-3F99-BE48-AF62-63C540341F2F}"/>
                  </a:ext>
                </a:extLst>
              </p:cNvPr>
              <p:cNvSpPr txBox="1"/>
              <p:nvPr/>
            </p:nvSpPr>
            <p:spPr>
              <a:xfrm>
                <a:off x="8348585" y="2989405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766" name="TextBox 2765">
                <a:extLst>
                  <a:ext uri="{FF2B5EF4-FFF2-40B4-BE49-F238E27FC236}">
                    <a16:creationId xmlns:a16="http://schemas.microsoft.com/office/drawing/2014/main" id="{6CAD97E8-888A-0C4E-B598-8AB4B4DD10EF}"/>
                  </a:ext>
                </a:extLst>
              </p:cNvPr>
              <p:cNvSpPr txBox="1"/>
              <p:nvPr/>
            </p:nvSpPr>
            <p:spPr>
              <a:xfrm rot="848815">
                <a:off x="8500402" y="3072604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767" name="TextBox 2766">
                <a:extLst>
                  <a:ext uri="{FF2B5EF4-FFF2-40B4-BE49-F238E27FC236}">
                    <a16:creationId xmlns:a16="http://schemas.microsoft.com/office/drawing/2014/main" id="{C761E774-4C90-2744-A0A2-147105F27FC5}"/>
                  </a:ext>
                </a:extLst>
              </p:cNvPr>
              <p:cNvSpPr txBox="1"/>
              <p:nvPr/>
            </p:nvSpPr>
            <p:spPr>
              <a:xfrm>
                <a:off x="8444584" y="3279711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768" name="TextBox 2767">
                <a:extLst>
                  <a:ext uri="{FF2B5EF4-FFF2-40B4-BE49-F238E27FC236}">
                    <a16:creationId xmlns:a16="http://schemas.microsoft.com/office/drawing/2014/main" id="{10B8C975-6D24-7B4C-A9B6-E318BAE498E8}"/>
                  </a:ext>
                </a:extLst>
              </p:cNvPr>
              <p:cNvSpPr txBox="1"/>
              <p:nvPr/>
            </p:nvSpPr>
            <p:spPr>
              <a:xfrm rot="830876">
                <a:off x="8458944" y="3487300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769" name="TextBox 2768">
                <a:extLst>
                  <a:ext uri="{FF2B5EF4-FFF2-40B4-BE49-F238E27FC236}">
                    <a16:creationId xmlns:a16="http://schemas.microsoft.com/office/drawing/2014/main" id="{FF977BCB-F270-404B-BB66-8B2890681795}"/>
                  </a:ext>
                </a:extLst>
              </p:cNvPr>
              <p:cNvSpPr txBox="1"/>
              <p:nvPr/>
            </p:nvSpPr>
            <p:spPr>
              <a:xfrm>
                <a:off x="8265020" y="3501299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770" name="TextBox 2769">
                <a:extLst>
                  <a:ext uri="{FF2B5EF4-FFF2-40B4-BE49-F238E27FC236}">
                    <a16:creationId xmlns:a16="http://schemas.microsoft.com/office/drawing/2014/main" id="{48174536-7877-524E-824B-22E77AF54AEA}"/>
                  </a:ext>
                </a:extLst>
              </p:cNvPr>
              <p:cNvSpPr txBox="1"/>
              <p:nvPr/>
            </p:nvSpPr>
            <p:spPr>
              <a:xfrm>
                <a:off x="8196806" y="3514694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771" name="TextBox 2770">
                <a:extLst>
                  <a:ext uri="{FF2B5EF4-FFF2-40B4-BE49-F238E27FC236}">
                    <a16:creationId xmlns:a16="http://schemas.microsoft.com/office/drawing/2014/main" id="{90EC4255-A11C-8541-B49A-BB8791D453F3}"/>
                  </a:ext>
                </a:extLst>
              </p:cNvPr>
              <p:cNvSpPr txBox="1"/>
              <p:nvPr/>
            </p:nvSpPr>
            <p:spPr>
              <a:xfrm>
                <a:off x="8056587" y="3500839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772" name="TextBox 2771">
                <a:extLst>
                  <a:ext uri="{FF2B5EF4-FFF2-40B4-BE49-F238E27FC236}">
                    <a16:creationId xmlns:a16="http://schemas.microsoft.com/office/drawing/2014/main" id="{3CA3B1DA-6FDF-4840-8B96-3563A3DB6D15}"/>
                  </a:ext>
                </a:extLst>
              </p:cNvPr>
              <p:cNvSpPr txBox="1"/>
              <p:nvPr/>
            </p:nvSpPr>
            <p:spPr>
              <a:xfrm>
                <a:off x="7921547" y="3474813"/>
                <a:ext cx="23913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</p:grpSp>
        <p:grpSp>
          <p:nvGrpSpPr>
            <p:cNvPr id="2710" name="Group 2709">
              <a:extLst>
                <a:ext uri="{FF2B5EF4-FFF2-40B4-BE49-F238E27FC236}">
                  <a16:creationId xmlns:a16="http://schemas.microsoft.com/office/drawing/2014/main" id="{A93D2747-8D38-6A48-B2DD-10B9267356F3}"/>
                </a:ext>
              </a:extLst>
            </p:cNvPr>
            <p:cNvGrpSpPr/>
            <p:nvPr/>
          </p:nvGrpSpPr>
          <p:grpSpPr>
            <a:xfrm rot="680169">
              <a:off x="6147371" y="-2462668"/>
              <a:ext cx="817988" cy="1454087"/>
              <a:chOff x="7921547" y="2614605"/>
              <a:chExt cx="817988" cy="1454087"/>
            </a:xfrm>
          </p:grpSpPr>
          <p:sp>
            <p:nvSpPr>
              <p:cNvPr id="2747" name="TextBox 2746">
                <a:extLst>
                  <a:ext uri="{FF2B5EF4-FFF2-40B4-BE49-F238E27FC236}">
                    <a16:creationId xmlns:a16="http://schemas.microsoft.com/office/drawing/2014/main" id="{FF42A8C8-B3F3-134C-8B4C-963DB18048D0}"/>
                  </a:ext>
                </a:extLst>
              </p:cNvPr>
              <p:cNvSpPr txBox="1"/>
              <p:nvPr/>
            </p:nvSpPr>
            <p:spPr>
              <a:xfrm>
                <a:off x="8444511" y="2632496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748" name="TextBox 2747">
                <a:extLst>
                  <a:ext uri="{FF2B5EF4-FFF2-40B4-BE49-F238E27FC236}">
                    <a16:creationId xmlns:a16="http://schemas.microsoft.com/office/drawing/2014/main" id="{14D3CD01-F301-EF49-B113-DF3CAF87559C}"/>
                  </a:ext>
                </a:extLst>
              </p:cNvPr>
              <p:cNvSpPr txBox="1"/>
              <p:nvPr/>
            </p:nvSpPr>
            <p:spPr>
              <a:xfrm>
                <a:off x="8265022" y="2614605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749" name="TextBox 2748">
                <a:extLst>
                  <a:ext uri="{FF2B5EF4-FFF2-40B4-BE49-F238E27FC236}">
                    <a16:creationId xmlns:a16="http://schemas.microsoft.com/office/drawing/2014/main" id="{F20495BF-7274-2747-9443-E3A034B19860}"/>
                  </a:ext>
                </a:extLst>
              </p:cNvPr>
              <p:cNvSpPr txBox="1"/>
              <p:nvPr/>
            </p:nvSpPr>
            <p:spPr>
              <a:xfrm rot="20542105">
                <a:off x="8153866" y="2669211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750" name="TextBox 2749">
                <a:extLst>
                  <a:ext uri="{FF2B5EF4-FFF2-40B4-BE49-F238E27FC236}">
                    <a16:creationId xmlns:a16="http://schemas.microsoft.com/office/drawing/2014/main" id="{BC19FFB9-3F1A-4C4B-BE89-A3F63AE1D9AA}"/>
                  </a:ext>
                </a:extLst>
              </p:cNvPr>
              <p:cNvSpPr txBox="1"/>
              <p:nvPr/>
            </p:nvSpPr>
            <p:spPr>
              <a:xfrm rot="20601439">
                <a:off x="8030479" y="2765267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751" name="TextBox 2750">
                <a:extLst>
                  <a:ext uri="{FF2B5EF4-FFF2-40B4-BE49-F238E27FC236}">
                    <a16:creationId xmlns:a16="http://schemas.microsoft.com/office/drawing/2014/main" id="{803306A0-DD49-2A42-BDAB-40494A143227}"/>
                  </a:ext>
                </a:extLst>
              </p:cNvPr>
              <p:cNvSpPr txBox="1"/>
              <p:nvPr/>
            </p:nvSpPr>
            <p:spPr>
              <a:xfrm>
                <a:off x="8167668" y="2904800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  <p:sp>
            <p:nvSpPr>
              <p:cNvPr id="2752" name="TextBox 2751">
                <a:extLst>
                  <a:ext uri="{FF2B5EF4-FFF2-40B4-BE49-F238E27FC236}">
                    <a16:creationId xmlns:a16="http://schemas.microsoft.com/office/drawing/2014/main" id="{BDB05F1B-DEEC-6644-94BC-C00C860BB68C}"/>
                  </a:ext>
                </a:extLst>
              </p:cNvPr>
              <p:cNvSpPr txBox="1"/>
              <p:nvPr/>
            </p:nvSpPr>
            <p:spPr>
              <a:xfrm>
                <a:off x="8348585" y="2989405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753" name="TextBox 2752">
                <a:extLst>
                  <a:ext uri="{FF2B5EF4-FFF2-40B4-BE49-F238E27FC236}">
                    <a16:creationId xmlns:a16="http://schemas.microsoft.com/office/drawing/2014/main" id="{DA9D7479-B3B9-2149-BF5B-D3C0ED8A92B1}"/>
                  </a:ext>
                </a:extLst>
              </p:cNvPr>
              <p:cNvSpPr txBox="1"/>
              <p:nvPr/>
            </p:nvSpPr>
            <p:spPr>
              <a:xfrm rot="848815">
                <a:off x="8500402" y="3072604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754" name="TextBox 2753">
                <a:extLst>
                  <a:ext uri="{FF2B5EF4-FFF2-40B4-BE49-F238E27FC236}">
                    <a16:creationId xmlns:a16="http://schemas.microsoft.com/office/drawing/2014/main" id="{79502B3F-1D31-E04E-B74E-DD0910B1B47D}"/>
                  </a:ext>
                </a:extLst>
              </p:cNvPr>
              <p:cNvSpPr txBox="1"/>
              <p:nvPr/>
            </p:nvSpPr>
            <p:spPr>
              <a:xfrm>
                <a:off x="8444584" y="3279711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755" name="TextBox 2754">
                <a:extLst>
                  <a:ext uri="{FF2B5EF4-FFF2-40B4-BE49-F238E27FC236}">
                    <a16:creationId xmlns:a16="http://schemas.microsoft.com/office/drawing/2014/main" id="{BA2E8E4E-8FEA-5942-91A3-F3B7D17A405B}"/>
                  </a:ext>
                </a:extLst>
              </p:cNvPr>
              <p:cNvSpPr txBox="1"/>
              <p:nvPr/>
            </p:nvSpPr>
            <p:spPr>
              <a:xfrm rot="830876">
                <a:off x="8458944" y="3487300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756" name="TextBox 2755">
                <a:extLst>
                  <a:ext uri="{FF2B5EF4-FFF2-40B4-BE49-F238E27FC236}">
                    <a16:creationId xmlns:a16="http://schemas.microsoft.com/office/drawing/2014/main" id="{C827D42B-3790-9845-A834-5055D31A06F5}"/>
                  </a:ext>
                </a:extLst>
              </p:cNvPr>
              <p:cNvSpPr txBox="1"/>
              <p:nvPr/>
            </p:nvSpPr>
            <p:spPr>
              <a:xfrm>
                <a:off x="8265020" y="3501299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757" name="TextBox 2756">
                <a:extLst>
                  <a:ext uri="{FF2B5EF4-FFF2-40B4-BE49-F238E27FC236}">
                    <a16:creationId xmlns:a16="http://schemas.microsoft.com/office/drawing/2014/main" id="{E6E9806C-77AF-3146-A587-5D5D6CB5ED02}"/>
                  </a:ext>
                </a:extLst>
              </p:cNvPr>
              <p:cNvSpPr txBox="1"/>
              <p:nvPr/>
            </p:nvSpPr>
            <p:spPr>
              <a:xfrm>
                <a:off x="8196806" y="3514694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758" name="TextBox 2757">
                <a:extLst>
                  <a:ext uri="{FF2B5EF4-FFF2-40B4-BE49-F238E27FC236}">
                    <a16:creationId xmlns:a16="http://schemas.microsoft.com/office/drawing/2014/main" id="{336051C1-484C-B94F-8415-EBC0A51CB3A5}"/>
                  </a:ext>
                </a:extLst>
              </p:cNvPr>
              <p:cNvSpPr txBox="1"/>
              <p:nvPr/>
            </p:nvSpPr>
            <p:spPr>
              <a:xfrm>
                <a:off x="8056587" y="3500839"/>
                <a:ext cx="23913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2759" name="TextBox 2758">
                <a:extLst>
                  <a:ext uri="{FF2B5EF4-FFF2-40B4-BE49-F238E27FC236}">
                    <a16:creationId xmlns:a16="http://schemas.microsoft.com/office/drawing/2014/main" id="{B770EA3C-5D84-6040-912D-2CB74C18BB9F}"/>
                  </a:ext>
                </a:extLst>
              </p:cNvPr>
              <p:cNvSpPr txBox="1"/>
              <p:nvPr/>
            </p:nvSpPr>
            <p:spPr>
              <a:xfrm>
                <a:off x="7921547" y="3474813"/>
                <a:ext cx="23913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</a:p>
            </p:txBody>
          </p:sp>
        </p:grpSp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FEC6431C-324F-7C45-9669-2D609F537717}"/>
                </a:ext>
              </a:extLst>
            </p:cNvPr>
            <p:cNvGrpSpPr/>
            <p:nvPr/>
          </p:nvGrpSpPr>
          <p:grpSpPr>
            <a:xfrm rot="680169">
              <a:off x="3093169" y="-2933854"/>
              <a:ext cx="296228" cy="1728479"/>
              <a:chOff x="7968350" y="2923307"/>
              <a:chExt cx="296228" cy="1728479"/>
            </a:xfrm>
          </p:grpSpPr>
          <p:sp>
            <p:nvSpPr>
              <p:cNvPr id="2741" name="TextBox 2740">
                <a:extLst>
                  <a:ext uri="{FF2B5EF4-FFF2-40B4-BE49-F238E27FC236}">
                    <a16:creationId xmlns:a16="http://schemas.microsoft.com/office/drawing/2014/main" id="{D08A178F-B2FA-AA46-B8F4-81C543D779AA}"/>
                  </a:ext>
                </a:extLst>
              </p:cNvPr>
              <p:cNvSpPr txBox="1"/>
              <p:nvPr/>
            </p:nvSpPr>
            <p:spPr>
              <a:xfrm>
                <a:off x="8014417" y="2923307"/>
                <a:ext cx="2391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</a:p>
            </p:txBody>
          </p:sp>
          <p:grpSp>
            <p:nvGrpSpPr>
              <p:cNvPr id="2742" name="Group 2741">
                <a:extLst>
                  <a:ext uri="{FF2B5EF4-FFF2-40B4-BE49-F238E27FC236}">
                    <a16:creationId xmlns:a16="http://schemas.microsoft.com/office/drawing/2014/main" id="{276F7BB4-C5D4-1645-8C15-935C0BA941B5}"/>
                  </a:ext>
                </a:extLst>
              </p:cNvPr>
              <p:cNvGrpSpPr/>
              <p:nvPr/>
            </p:nvGrpSpPr>
            <p:grpSpPr>
              <a:xfrm>
                <a:off x="7968350" y="3207209"/>
                <a:ext cx="296228" cy="1444577"/>
                <a:chOff x="8662995" y="3453821"/>
                <a:chExt cx="296228" cy="1444577"/>
              </a:xfrm>
            </p:grpSpPr>
            <p:sp>
              <p:nvSpPr>
                <p:cNvPr id="2743" name="TextBox 2742">
                  <a:extLst>
                    <a:ext uri="{FF2B5EF4-FFF2-40B4-BE49-F238E27FC236}">
                      <a16:creationId xmlns:a16="http://schemas.microsoft.com/office/drawing/2014/main" id="{E2B05CA1-8E40-8341-A354-506FC8706DB5}"/>
                    </a:ext>
                  </a:extLst>
                </p:cNvPr>
                <p:cNvSpPr txBox="1"/>
                <p:nvPr/>
              </p:nvSpPr>
              <p:spPr>
                <a:xfrm>
                  <a:off x="8662995" y="3453821"/>
                  <a:ext cx="239133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00" dirty="0">
                      <a:solidFill>
                        <a:schemeClr val="bg1">
                          <a:lumMod val="75000"/>
                        </a:schemeClr>
                      </a:solidFill>
                    </a:rPr>
                    <a:t>o</a:t>
                  </a:r>
                </a:p>
              </p:txBody>
            </p:sp>
            <p:sp>
              <p:nvSpPr>
                <p:cNvPr id="2744" name="TextBox 2743">
                  <a:extLst>
                    <a:ext uri="{FF2B5EF4-FFF2-40B4-BE49-F238E27FC236}">
                      <a16:creationId xmlns:a16="http://schemas.microsoft.com/office/drawing/2014/main" id="{8D4B0E58-0ED6-3145-B337-6AFF9FA5E20C}"/>
                    </a:ext>
                  </a:extLst>
                </p:cNvPr>
                <p:cNvSpPr txBox="1"/>
                <p:nvPr/>
              </p:nvSpPr>
              <p:spPr>
                <a:xfrm>
                  <a:off x="8720090" y="3772524"/>
                  <a:ext cx="239133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2745" name="TextBox 2744">
                  <a:extLst>
                    <a:ext uri="{FF2B5EF4-FFF2-40B4-BE49-F238E27FC236}">
                      <a16:creationId xmlns:a16="http://schemas.microsoft.com/office/drawing/2014/main" id="{A41E0521-7995-354A-BAB7-020EF3A1F252}"/>
                    </a:ext>
                  </a:extLst>
                </p:cNvPr>
                <p:cNvSpPr txBox="1"/>
                <p:nvPr/>
              </p:nvSpPr>
              <p:spPr>
                <a:xfrm>
                  <a:off x="8691236" y="4024720"/>
                  <a:ext cx="239133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00" dirty="0">
                      <a:solidFill>
                        <a:schemeClr val="bg1">
                          <a:lumMod val="75000"/>
                        </a:schemeClr>
                      </a:solidFill>
                    </a:rPr>
                    <a:t>s</a:t>
                  </a:r>
                </a:p>
              </p:txBody>
            </p:sp>
            <p:sp>
              <p:nvSpPr>
                <p:cNvPr id="2746" name="TextBox 2745">
                  <a:extLst>
                    <a:ext uri="{FF2B5EF4-FFF2-40B4-BE49-F238E27FC236}">
                      <a16:creationId xmlns:a16="http://schemas.microsoft.com/office/drawing/2014/main" id="{B6ECF2DE-88D9-674B-9FDF-11A8736F67F9}"/>
                    </a:ext>
                  </a:extLst>
                </p:cNvPr>
                <p:cNvSpPr txBox="1"/>
                <p:nvPr/>
              </p:nvSpPr>
              <p:spPr>
                <a:xfrm>
                  <a:off x="8667593" y="4267456"/>
                  <a:ext cx="239133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500" dirty="0">
                      <a:solidFill>
                        <a:schemeClr val="bg1">
                          <a:lumMod val="75000"/>
                        </a:schemeClr>
                      </a:solidFill>
                    </a:rPr>
                    <a:t>e</a:t>
                  </a:r>
                </a:p>
              </p:txBody>
            </p:sp>
          </p:grpSp>
        </p:grpSp>
        <p:sp>
          <p:nvSpPr>
            <p:cNvPr id="2739" name="TextBox 2738">
              <a:extLst>
                <a:ext uri="{FF2B5EF4-FFF2-40B4-BE49-F238E27FC236}">
                  <a16:creationId xmlns:a16="http://schemas.microsoft.com/office/drawing/2014/main" id="{AA62D213-25C3-5641-A434-4F9F44512723}"/>
                </a:ext>
              </a:extLst>
            </p:cNvPr>
            <p:cNvSpPr txBox="1"/>
            <p:nvPr/>
          </p:nvSpPr>
          <p:spPr>
            <a:xfrm rot="680169">
              <a:off x="1256849" y="-1766626"/>
              <a:ext cx="270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713" name="Group 2712">
              <a:extLst>
                <a:ext uri="{FF2B5EF4-FFF2-40B4-BE49-F238E27FC236}">
                  <a16:creationId xmlns:a16="http://schemas.microsoft.com/office/drawing/2014/main" id="{610B0DBD-55F7-4545-B786-A49415BEDF55}"/>
                </a:ext>
              </a:extLst>
            </p:cNvPr>
            <p:cNvGrpSpPr/>
            <p:nvPr/>
          </p:nvGrpSpPr>
          <p:grpSpPr>
            <a:xfrm rot="680169">
              <a:off x="3605540" y="-2222549"/>
              <a:ext cx="919347" cy="1393351"/>
              <a:chOff x="10050487" y="3355101"/>
              <a:chExt cx="919347" cy="1393351"/>
            </a:xfrm>
          </p:grpSpPr>
          <p:grpSp>
            <p:nvGrpSpPr>
              <p:cNvPr id="2714" name="Group 2713">
                <a:extLst>
                  <a:ext uri="{FF2B5EF4-FFF2-40B4-BE49-F238E27FC236}">
                    <a16:creationId xmlns:a16="http://schemas.microsoft.com/office/drawing/2014/main" id="{9B0B4B09-A6E6-D249-8695-9A48CEBD48F8}"/>
                  </a:ext>
                </a:extLst>
              </p:cNvPr>
              <p:cNvGrpSpPr/>
              <p:nvPr/>
            </p:nvGrpSpPr>
            <p:grpSpPr>
              <a:xfrm>
                <a:off x="10050487" y="3449922"/>
                <a:ext cx="471711" cy="1292351"/>
                <a:chOff x="10050487" y="3449922"/>
                <a:chExt cx="471711" cy="1292351"/>
              </a:xfrm>
            </p:grpSpPr>
            <p:sp>
              <p:nvSpPr>
                <p:cNvPr id="2726" name="TextBox 2725">
                  <a:extLst>
                    <a:ext uri="{FF2B5EF4-FFF2-40B4-BE49-F238E27FC236}">
                      <a16:creationId xmlns:a16="http://schemas.microsoft.com/office/drawing/2014/main" id="{C41232D9-E541-944B-B23C-7F0DFCB11B13}"/>
                    </a:ext>
                  </a:extLst>
                </p:cNvPr>
                <p:cNvSpPr txBox="1"/>
                <p:nvPr/>
              </p:nvSpPr>
              <p:spPr>
                <a:xfrm>
                  <a:off x="10102578" y="3805374"/>
                  <a:ext cx="4086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grpSp>
              <p:nvGrpSpPr>
                <p:cNvPr id="2727" name="Group 2726">
                  <a:extLst>
                    <a:ext uri="{FF2B5EF4-FFF2-40B4-BE49-F238E27FC236}">
                      <a16:creationId xmlns:a16="http://schemas.microsoft.com/office/drawing/2014/main" id="{FB059490-1633-1140-B377-C55B03B6226E}"/>
                    </a:ext>
                  </a:extLst>
                </p:cNvPr>
                <p:cNvGrpSpPr/>
                <p:nvPr/>
              </p:nvGrpSpPr>
              <p:grpSpPr>
                <a:xfrm>
                  <a:off x="10050487" y="3449922"/>
                  <a:ext cx="471711" cy="1292351"/>
                  <a:chOff x="9640605" y="3443736"/>
                  <a:chExt cx="471711" cy="1292351"/>
                </a:xfrm>
              </p:grpSpPr>
              <p:sp>
                <p:nvSpPr>
                  <p:cNvPr id="2728" name="TextBox 2727">
                    <a:extLst>
                      <a:ext uri="{FF2B5EF4-FFF2-40B4-BE49-F238E27FC236}">
                        <a16:creationId xmlns:a16="http://schemas.microsoft.com/office/drawing/2014/main" id="{5B43C5FA-4402-E442-9BBA-8247534A088A}"/>
                      </a:ext>
                    </a:extLst>
                  </p:cNvPr>
                  <p:cNvSpPr txBox="1"/>
                  <p:nvPr/>
                </p:nvSpPr>
                <p:spPr>
                  <a:xfrm>
                    <a:off x="9680506" y="4005991"/>
                    <a:ext cx="40863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s</a:t>
                    </a:r>
                  </a:p>
                </p:txBody>
              </p:sp>
              <p:grpSp>
                <p:nvGrpSpPr>
                  <p:cNvPr id="2729" name="Group 2728">
                    <a:extLst>
                      <a:ext uri="{FF2B5EF4-FFF2-40B4-BE49-F238E27FC236}">
                        <a16:creationId xmlns:a16="http://schemas.microsoft.com/office/drawing/2014/main" id="{CAF24844-6BEC-7643-963D-1216B8F1F3A8}"/>
                      </a:ext>
                    </a:extLst>
                  </p:cNvPr>
                  <p:cNvGrpSpPr/>
                  <p:nvPr/>
                </p:nvGrpSpPr>
                <p:grpSpPr>
                  <a:xfrm>
                    <a:off x="9640605" y="3443736"/>
                    <a:ext cx="471711" cy="1292351"/>
                    <a:chOff x="9640605" y="3443736"/>
                    <a:chExt cx="471711" cy="1292351"/>
                  </a:xfrm>
                </p:grpSpPr>
                <p:sp>
                  <p:nvSpPr>
                    <p:cNvPr id="2730" name="TextBox 2729">
                      <a:extLst>
                        <a:ext uri="{FF2B5EF4-FFF2-40B4-BE49-F238E27FC236}">
                          <a16:creationId xmlns:a16="http://schemas.microsoft.com/office/drawing/2014/main" id="{9A8E2E88-85CB-3F4A-8A39-AA989CA2E0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03682" y="3443736"/>
                      <a:ext cx="40863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</a:t>
                      </a:r>
                    </a:p>
                  </p:txBody>
                </p:sp>
                <p:sp>
                  <p:nvSpPr>
                    <p:cNvPr id="2731" name="TextBox 2730">
                      <a:extLst>
                        <a:ext uri="{FF2B5EF4-FFF2-40B4-BE49-F238E27FC236}">
                          <a16:creationId xmlns:a16="http://schemas.microsoft.com/office/drawing/2014/main" id="{966781C4-D77A-7247-B57C-BFFE54DCB2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40605" y="3544858"/>
                      <a:ext cx="40863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o</a:t>
                      </a:r>
                    </a:p>
                  </p:txBody>
                </p:sp>
                <p:sp>
                  <p:nvSpPr>
                    <p:cNvPr id="2732" name="TextBox 2731">
                      <a:extLst>
                        <a:ext uri="{FF2B5EF4-FFF2-40B4-BE49-F238E27FC236}">
                          <a16:creationId xmlns:a16="http://schemas.microsoft.com/office/drawing/2014/main" id="{ABEF2D90-5F59-7545-A288-358B2AC5FB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65428" y="4212867"/>
                      <a:ext cx="40863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</a:t>
                      </a:r>
                    </a:p>
                  </p:txBody>
                </p:sp>
              </p:grpSp>
            </p:grpSp>
          </p:grpSp>
          <p:grpSp>
            <p:nvGrpSpPr>
              <p:cNvPr id="2715" name="Group 2714">
                <a:extLst>
                  <a:ext uri="{FF2B5EF4-FFF2-40B4-BE49-F238E27FC236}">
                    <a16:creationId xmlns:a16="http://schemas.microsoft.com/office/drawing/2014/main" id="{AE1E993E-74FE-3244-AD05-7D31E7A79FE1}"/>
                  </a:ext>
                </a:extLst>
              </p:cNvPr>
              <p:cNvGrpSpPr/>
              <p:nvPr/>
            </p:nvGrpSpPr>
            <p:grpSpPr>
              <a:xfrm>
                <a:off x="10466366" y="3486508"/>
                <a:ext cx="503468" cy="1261944"/>
                <a:chOff x="10007744" y="3467451"/>
                <a:chExt cx="503468" cy="1261944"/>
              </a:xfrm>
            </p:grpSpPr>
            <p:sp>
              <p:nvSpPr>
                <p:cNvPr id="2719" name="TextBox 2718">
                  <a:extLst>
                    <a:ext uri="{FF2B5EF4-FFF2-40B4-BE49-F238E27FC236}">
                      <a16:creationId xmlns:a16="http://schemas.microsoft.com/office/drawing/2014/main" id="{E244F819-ECCA-4D48-95C1-9B400CE93A8C}"/>
                    </a:ext>
                  </a:extLst>
                </p:cNvPr>
                <p:cNvSpPr txBox="1"/>
                <p:nvPr/>
              </p:nvSpPr>
              <p:spPr>
                <a:xfrm>
                  <a:off x="10102578" y="3805374"/>
                  <a:ext cx="4086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chemeClr val="bg1">
                          <a:lumMod val="75000"/>
                        </a:schemeClr>
                      </a:solidFill>
                    </a:rPr>
                    <a:t>i</a:t>
                  </a:r>
                </a:p>
              </p:txBody>
            </p:sp>
            <p:grpSp>
              <p:nvGrpSpPr>
                <p:cNvPr id="2720" name="Group 2719">
                  <a:extLst>
                    <a:ext uri="{FF2B5EF4-FFF2-40B4-BE49-F238E27FC236}">
                      <a16:creationId xmlns:a16="http://schemas.microsoft.com/office/drawing/2014/main" id="{37181533-BC57-BD4C-AF10-D565950E87A9}"/>
                    </a:ext>
                  </a:extLst>
                </p:cNvPr>
                <p:cNvGrpSpPr/>
                <p:nvPr/>
              </p:nvGrpSpPr>
              <p:grpSpPr>
                <a:xfrm>
                  <a:off x="10007744" y="3467451"/>
                  <a:ext cx="456883" cy="1261944"/>
                  <a:chOff x="9597862" y="3461265"/>
                  <a:chExt cx="456883" cy="1261944"/>
                </a:xfrm>
              </p:grpSpPr>
              <p:sp>
                <p:nvSpPr>
                  <p:cNvPr id="2721" name="TextBox 2720">
                    <a:extLst>
                      <a:ext uri="{FF2B5EF4-FFF2-40B4-BE49-F238E27FC236}">
                        <a16:creationId xmlns:a16="http://schemas.microsoft.com/office/drawing/2014/main" id="{88CCC4C1-AEB8-834A-A3E7-B8D4A55C8DCC}"/>
                      </a:ext>
                    </a:extLst>
                  </p:cNvPr>
                  <p:cNvSpPr txBox="1"/>
                  <p:nvPr/>
                </p:nvSpPr>
                <p:spPr>
                  <a:xfrm>
                    <a:off x="9635431" y="3999552"/>
                    <a:ext cx="40863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o</a:t>
                    </a:r>
                  </a:p>
                </p:txBody>
              </p:sp>
              <p:grpSp>
                <p:nvGrpSpPr>
                  <p:cNvPr id="2722" name="Group 2721">
                    <a:extLst>
                      <a:ext uri="{FF2B5EF4-FFF2-40B4-BE49-F238E27FC236}">
                        <a16:creationId xmlns:a16="http://schemas.microsoft.com/office/drawing/2014/main" id="{6258902E-28A1-D840-84F0-DD3F3DBFB2F7}"/>
                      </a:ext>
                    </a:extLst>
                  </p:cNvPr>
                  <p:cNvGrpSpPr/>
                  <p:nvPr/>
                </p:nvGrpSpPr>
                <p:grpSpPr>
                  <a:xfrm>
                    <a:off x="9597862" y="3461265"/>
                    <a:ext cx="456883" cy="1261944"/>
                    <a:chOff x="9597862" y="3461265"/>
                    <a:chExt cx="456883" cy="1261944"/>
                  </a:xfrm>
                </p:grpSpPr>
                <p:sp>
                  <p:nvSpPr>
                    <p:cNvPr id="2723" name="TextBox 2722">
                      <a:extLst>
                        <a:ext uri="{FF2B5EF4-FFF2-40B4-BE49-F238E27FC236}">
                          <a16:creationId xmlns:a16="http://schemas.microsoft.com/office/drawing/2014/main" id="{9DB00A67-BBF6-E048-8787-29C86D3153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97862" y="3461265"/>
                      <a:ext cx="40863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</a:t>
                      </a:r>
                    </a:p>
                  </p:txBody>
                </p:sp>
                <p:sp>
                  <p:nvSpPr>
                    <p:cNvPr id="2724" name="TextBox 2723">
                      <a:extLst>
                        <a:ext uri="{FF2B5EF4-FFF2-40B4-BE49-F238E27FC236}">
                          <a16:creationId xmlns:a16="http://schemas.microsoft.com/office/drawing/2014/main" id="{62A2CF18-279D-E345-85F2-45EDF17C37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40605" y="3544858"/>
                      <a:ext cx="40863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</a:t>
                      </a:r>
                    </a:p>
                  </p:txBody>
                </p:sp>
                <p:sp>
                  <p:nvSpPr>
                    <p:cNvPr id="2725" name="TextBox 2724">
                      <a:extLst>
                        <a:ext uri="{FF2B5EF4-FFF2-40B4-BE49-F238E27FC236}">
                          <a16:creationId xmlns:a16="http://schemas.microsoft.com/office/drawing/2014/main" id="{26D59DD0-96AE-654B-AF70-04F91D399D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46111" y="4199989"/>
                      <a:ext cx="40863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</a:t>
                      </a:r>
                    </a:p>
                  </p:txBody>
                </p:sp>
              </p:grpSp>
            </p:grpSp>
          </p:grpSp>
          <p:sp>
            <p:nvSpPr>
              <p:cNvPr id="2716" name="TextBox 2715">
                <a:extLst>
                  <a:ext uri="{FF2B5EF4-FFF2-40B4-BE49-F238E27FC236}">
                    <a16:creationId xmlns:a16="http://schemas.microsoft.com/office/drawing/2014/main" id="{01D4D75E-2C12-8D4E-8FE7-31966F10411F}"/>
                  </a:ext>
                </a:extLst>
              </p:cNvPr>
              <p:cNvSpPr txBox="1"/>
              <p:nvPr/>
            </p:nvSpPr>
            <p:spPr>
              <a:xfrm>
                <a:off x="10213773" y="3355101"/>
                <a:ext cx="408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</p:txBody>
          </p:sp>
          <p:sp>
            <p:nvSpPr>
              <p:cNvPr id="2717" name="TextBox 2716">
                <a:extLst>
                  <a:ext uri="{FF2B5EF4-FFF2-40B4-BE49-F238E27FC236}">
                    <a16:creationId xmlns:a16="http://schemas.microsoft.com/office/drawing/2014/main" id="{F25997A7-9135-184E-9D26-CCCD73E3E9B9}"/>
                  </a:ext>
                </a:extLst>
              </p:cNvPr>
              <p:cNvSpPr txBox="1"/>
              <p:nvPr/>
            </p:nvSpPr>
            <p:spPr>
              <a:xfrm>
                <a:off x="10352936" y="3368086"/>
                <a:ext cx="408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718" name="TextBox 2717">
                <a:extLst>
                  <a:ext uri="{FF2B5EF4-FFF2-40B4-BE49-F238E27FC236}">
                    <a16:creationId xmlns:a16="http://schemas.microsoft.com/office/drawing/2014/main" id="{B6C12004-BA73-9F42-AF81-5BDFB68F5F22}"/>
                  </a:ext>
                </a:extLst>
              </p:cNvPr>
              <p:cNvSpPr txBox="1"/>
              <p:nvPr/>
            </p:nvSpPr>
            <p:spPr>
              <a:xfrm rot="847481">
                <a:off x="10419226" y="3385724"/>
                <a:ext cx="4086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</p:grpSp>
      </p:grpSp>
      <p:sp>
        <p:nvSpPr>
          <p:cNvPr id="2851" name="Minus 2850">
            <a:extLst>
              <a:ext uri="{FF2B5EF4-FFF2-40B4-BE49-F238E27FC236}">
                <a16:creationId xmlns:a16="http://schemas.microsoft.com/office/drawing/2014/main" id="{FF00D4E4-CB22-DD4D-B840-845D17F7528F}"/>
              </a:ext>
            </a:extLst>
          </p:cNvPr>
          <p:cNvSpPr/>
          <p:nvPr/>
        </p:nvSpPr>
        <p:spPr>
          <a:xfrm rot="1705747">
            <a:off x="5217821" y="3213270"/>
            <a:ext cx="2198908" cy="1150523"/>
          </a:xfrm>
          <a:prstGeom prst="mathMin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2" name="TextBox 2851">
            <a:extLst>
              <a:ext uri="{FF2B5EF4-FFF2-40B4-BE49-F238E27FC236}">
                <a16:creationId xmlns:a16="http://schemas.microsoft.com/office/drawing/2014/main" id="{36595867-9871-0B47-B395-AFEE6DD850E9}"/>
              </a:ext>
            </a:extLst>
          </p:cNvPr>
          <p:cNvSpPr txBox="1"/>
          <p:nvPr/>
        </p:nvSpPr>
        <p:spPr>
          <a:xfrm rot="1670620">
            <a:off x="5509483" y="2001204"/>
            <a:ext cx="3656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i="1" dirty="0"/>
              <a:t>Trend based</a:t>
            </a:r>
          </a:p>
        </p:txBody>
      </p:sp>
      <p:sp>
        <p:nvSpPr>
          <p:cNvPr id="2853" name="TextBox 2852">
            <a:extLst>
              <a:ext uri="{FF2B5EF4-FFF2-40B4-BE49-F238E27FC236}">
                <a16:creationId xmlns:a16="http://schemas.microsoft.com/office/drawing/2014/main" id="{A5F65181-9834-0644-9FF0-D4C0E4A83160}"/>
              </a:ext>
            </a:extLst>
          </p:cNvPr>
          <p:cNvSpPr txBox="1"/>
          <p:nvPr/>
        </p:nvSpPr>
        <p:spPr>
          <a:xfrm rot="1670620">
            <a:off x="5566350" y="2001204"/>
            <a:ext cx="3656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i="1" dirty="0"/>
              <a:t>Event based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24D123-5A1F-4B49-B477-025FC6EC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2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22A7FD-1E5F-A742-9F0B-190ED6A81D0B}"/>
              </a:ext>
            </a:extLst>
          </p:cNvPr>
          <p:cNvGrpSpPr/>
          <p:nvPr/>
        </p:nvGrpSpPr>
        <p:grpSpPr>
          <a:xfrm>
            <a:off x="164892" y="135862"/>
            <a:ext cx="11887200" cy="6668059"/>
            <a:chOff x="164892" y="135862"/>
            <a:chExt cx="11887200" cy="666805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E9B356E-DA94-044F-B5F6-B2B6C32BBCD0}"/>
                </a:ext>
              </a:extLst>
            </p:cNvPr>
            <p:cNvGrpSpPr/>
            <p:nvPr/>
          </p:nvGrpSpPr>
          <p:grpSpPr>
            <a:xfrm>
              <a:off x="164892" y="135862"/>
              <a:ext cx="11887200" cy="6618966"/>
              <a:chOff x="164892" y="135862"/>
              <a:chExt cx="11887200" cy="66189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360A83E-E8F8-764E-93B1-F3B813B7AE25}"/>
                  </a:ext>
                </a:extLst>
              </p:cNvPr>
              <p:cNvSpPr/>
              <p:nvPr/>
            </p:nvSpPr>
            <p:spPr>
              <a:xfrm>
                <a:off x="164892" y="334781"/>
                <a:ext cx="11887200" cy="60515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65A90EB-FC20-374D-A726-2D5D0BBF3CD7}"/>
                  </a:ext>
                </a:extLst>
              </p:cNvPr>
              <p:cNvGrpSpPr/>
              <p:nvPr/>
            </p:nvGrpSpPr>
            <p:grpSpPr>
              <a:xfrm>
                <a:off x="1064090" y="135862"/>
                <a:ext cx="9948902" cy="6618966"/>
                <a:chOff x="1064090" y="135862"/>
                <a:chExt cx="9948902" cy="6618966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661DEC70-45F2-8C45-BEC7-65173F1C73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58708" y="2657471"/>
                  <a:ext cx="7329869" cy="2129195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7D34F61F-6790-5441-BF93-F652CFCC18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64090" y="135862"/>
                  <a:ext cx="8085060" cy="2364178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D0B47AF-0EEF-434D-A4D2-8F474749BB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84136" y="4804704"/>
                  <a:ext cx="7328856" cy="1950124"/>
                </a:xfrm>
                <a:prstGeom prst="rect">
                  <a:avLst/>
                </a:prstGeom>
              </p:spPr>
            </p:pic>
          </p:grp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B89708-6F2E-9048-B723-A05AA2DE1164}"/>
                </a:ext>
              </a:extLst>
            </p:cNvPr>
            <p:cNvSpPr/>
            <p:nvPr/>
          </p:nvSpPr>
          <p:spPr>
            <a:xfrm>
              <a:off x="434714" y="5874531"/>
              <a:ext cx="2728210" cy="929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85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50"/>
                                        <p:tgtEl>
                                          <p:spTgt spid="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50"/>
                                        <p:tgtEl>
                                          <p:spTgt spid="2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250"/>
                                        <p:tgtEl>
                                          <p:spTgt spid="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250"/>
                                        <p:tgtEl>
                                          <p:spTgt spid="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250"/>
                                        <p:tgtEl>
                                          <p:spTgt spid="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250"/>
                                        <p:tgtEl>
                                          <p:spTgt spid="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250"/>
                                        <p:tgtEl>
                                          <p:spTgt spid="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250"/>
                                        <p:tgtEl>
                                          <p:spTgt spid="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250"/>
                                        <p:tgtEl>
                                          <p:spTgt spid="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25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250"/>
                                        <p:tgtEl>
                                          <p:spTgt spid="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250"/>
                                        <p:tgtEl>
                                          <p:spTgt spid="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1" grpId="0" animBg="1"/>
      <p:bldP spid="2852" grpId="0"/>
      <p:bldP spid="2852" grpId="1"/>
      <p:bldP spid="2853" grpId="0"/>
      <p:bldP spid="2853" grpId="1"/>
      <p:bldP spid="2853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59460D-6B3E-0E4C-AF8C-BB62B4C6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6964-7479-BE45-BA96-71AD36079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002" y="169545"/>
            <a:ext cx="7404100" cy="6551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381954-E8E7-C448-BA09-419CF0EB8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002" y="169545"/>
            <a:ext cx="7404100" cy="65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2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739A-4864-8B4F-BB78-04A3B4A5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34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6CBDE-AE58-E044-8864-84E2D5FD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67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E4A1-D6D0-F441-857F-D809B50A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2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Current model of 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6C4E-CEC3-A845-8979-1346D0A3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839"/>
            <a:ext cx="10515600" cy="1452834"/>
          </a:xfrm>
        </p:spPr>
        <p:txBody>
          <a:bodyPr>
            <a:normAutofit/>
          </a:bodyPr>
          <a:lstStyle/>
          <a:p>
            <a:r>
              <a:rPr lang="en-US" sz="2300" dirty="0"/>
              <a:t>5 (arbitrary) random locations excluding blind spots &amp; locations with very poor sensitivity</a:t>
            </a:r>
          </a:p>
          <a:p>
            <a:r>
              <a:rPr lang="en-US" sz="2300" dirty="0"/>
              <a:t>Progression = negative linear trend (simplicity)</a:t>
            </a:r>
          </a:p>
          <a:p>
            <a:pPr marL="0" indent="0">
              <a:buNone/>
            </a:pPr>
            <a:endParaRPr lang="en-US" sz="2300" dirty="0"/>
          </a:p>
          <a:p>
            <a:endParaRPr lang="en-US" sz="2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5EE52-D092-CD41-A14A-2FCF3BAC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1E6ED39-0E16-B845-BC7A-50EA657A0D02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94248B-601E-724D-BE0E-74C67E2F7B2F}"/>
              </a:ext>
            </a:extLst>
          </p:cNvPr>
          <p:cNvSpPr txBox="1">
            <a:spLocks/>
          </p:cNvSpPr>
          <p:nvPr/>
        </p:nvSpPr>
        <p:spPr>
          <a:xfrm>
            <a:off x="838200" y="33499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Next steps?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9F26D8-AB49-134B-B06E-E28845B643F2}"/>
              </a:ext>
            </a:extLst>
          </p:cNvPr>
          <p:cNvSpPr txBox="1">
            <a:spLocks/>
          </p:cNvSpPr>
          <p:nvPr/>
        </p:nvSpPr>
        <p:spPr>
          <a:xfrm>
            <a:off x="838200" y="4675496"/>
            <a:ext cx="10515600" cy="1452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Develop a more sophisticated model, e.g. account for increased variability with increased VF damage</a:t>
            </a:r>
          </a:p>
          <a:p>
            <a:r>
              <a:rPr lang="en-US" sz="2300" dirty="0"/>
              <a:t>Compare if different models give rise to very different results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300" dirty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84548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628708F-D7E8-2A4C-9D40-1F179F7B0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0274" y="4214968"/>
            <a:ext cx="1741716" cy="560816"/>
          </a:xfrm>
        </p:spPr>
        <p:txBody>
          <a:bodyPr>
            <a:normAutofit/>
          </a:bodyPr>
          <a:lstStyle/>
          <a:p>
            <a:r>
              <a:rPr lang="en-US" sz="2500" i="1" dirty="0"/>
              <a:t>Positive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DF23D2-D721-5643-889F-76B27F248066}"/>
              </a:ext>
            </a:extLst>
          </p:cNvPr>
          <p:cNvGrpSpPr/>
          <p:nvPr/>
        </p:nvGrpSpPr>
        <p:grpSpPr>
          <a:xfrm>
            <a:off x="5655924" y="2950592"/>
            <a:ext cx="2787936" cy="1049908"/>
            <a:chOff x="5655924" y="2720195"/>
            <a:chExt cx="2787936" cy="1270389"/>
          </a:xfrm>
        </p:grpSpPr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7A78FCA5-8C63-2E4C-B49B-0F0614390304}"/>
                </a:ext>
              </a:extLst>
            </p:cNvPr>
            <p:cNvSpPr/>
            <p:nvPr/>
          </p:nvSpPr>
          <p:spPr>
            <a:xfrm>
              <a:off x="6000536" y="2720195"/>
              <a:ext cx="160233" cy="1270389"/>
            </a:xfrm>
            <a:prstGeom prst="downArrow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135C73E4-8A94-F645-B0DC-247837AF732A}"/>
                </a:ext>
              </a:extLst>
            </p:cNvPr>
            <p:cNvSpPr txBox="1">
              <a:spLocks/>
            </p:cNvSpPr>
            <p:nvPr/>
          </p:nvSpPr>
          <p:spPr>
            <a:xfrm>
              <a:off x="5655924" y="3161558"/>
              <a:ext cx="2787936" cy="4557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dirty="0"/>
                <a:t>Progression analysis</a:t>
              </a:r>
            </a:p>
          </p:txBody>
        </p:sp>
      </p:grpSp>
      <p:sp>
        <p:nvSpPr>
          <p:cNvPr id="23" name="Subtitle 2">
            <a:extLst>
              <a:ext uri="{FF2B5EF4-FFF2-40B4-BE49-F238E27FC236}">
                <a16:creationId xmlns:a16="http://schemas.microsoft.com/office/drawing/2014/main" id="{50AA1151-AD92-9245-B7F7-91B8FFE37CA2}"/>
              </a:ext>
            </a:extLst>
          </p:cNvPr>
          <p:cNvSpPr txBox="1">
            <a:spLocks/>
          </p:cNvSpPr>
          <p:nvPr/>
        </p:nvSpPr>
        <p:spPr>
          <a:xfrm>
            <a:off x="616737" y="4922347"/>
            <a:ext cx="10939482" cy="560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FF0000"/>
                </a:solidFill>
              </a:rPr>
              <a:t>Specificity:</a:t>
            </a:r>
            <a:r>
              <a:rPr lang="en-US" sz="4000" i="1" dirty="0">
                <a:solidFill>
                  <a:srgbClr val="FF0000"/>
                </a:solidFill>
              </a:rPr>
              <a:t> likelihood of this being a false positive</a:t>
            </a:r>
            <a:endParaRPr lang="en-US" sz="4000" dirty="0">
              <a:solidFill>
                <a:srgbClr val="FF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E563A6-BAE4-254B-8504-1E4C9DF9C4B7}"/>
              </a:ext>
            </a:extLst>
          </p:cNvPr>
          <p:cNvGrpSpPr/>
          <p:nvPr/>
        </p:nvGrpSpPr>
        <p:grpSpPr>
          <a:xfrm>
            <a:off x="1658535" y="1976298"/>
            <a:ext cx="8825191" cy="2460570"/>
            <a:chOff x="1667927" y="631980"/>
            <a:chExt cx="8825191" cy="246057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9C81BD3-B830-E94A-BE21-6123E02B7144}"/>
                </a:ext>
              </a:extLst>
            </p:cNvPr>
            <p:cNvGrpSpPr/>
            <p:nvPr/>
          </p:nvGrpSpPr>
          <p:grpSpPr>
            <a:xfrm>
              <a:off x="1667927" y="1181370"/>
              <a:ext cx="8825191" cy="1911180"/>
              <a:chOff x="754238" y="2541077"/>
              <a:chExt cx="8204705" cy="173700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4978F7C-C576-9F4A-BC1E-4F18E60DEB5C}"/>
                  </a:ext>
                </a:extLst>
              </p:cNvPr>
              <p:cNvGrpSpPr/>
              <p:nvPr/>
            </p:nvGrpSpPr>
            <p:grpSpPr>
              <a:xfrm>
                <a:off x="754238" y="2541077"/>
                <a:ext cx="8204705" cy="1737009"/>
                <a:chOff x="489284" y="3885393"/>
                <a:chExt cx="8867274" cy="1828800"/>
              </a:xfrm>
            </p:grpSpPr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D35CFB35-C59C-F747-9123-A94458C5C9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9284" y="3885393"/>
                  <a:ext cx="1828800" cy="1828800"/>
                </a:xfrm>
                <a:prstGeom prst="rect">
                  <a:avLst/>
                </a:prstGeom>
              </p:spPr>
            </p:pic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25C433CF-CB68-5D4A-95FC-767EED45F4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35442" y="3885393"/>
                  <a:ext cx="1828800" cy="1828800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47592450-0F6C-CB4D-A808-2B287D1E71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81600" y="3885393"/>
                  <a:ext cx="1828800" cy="1828800"/>
                </a:xfrm>
                <a:prstGeom prst="rect">
                  <a:avLst/>
                </a:prstGeom>
              </p:spPr>
            </p:pic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0CD7199E-F7EF-3E4D-AE36-74BDBC307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27758" y="3885393"/>
                  <a:ext cx="1828800" cy="1828800"/>
                </a:xfrm>
                <a:prstGeom prst="rect">
                  <a:avLst/>
                </a:prstGeom>
              </p:spPr>
            </p:pic>
          </p:grpSp>
          <p:sp>
            <p:nvSpPr>
              <p:cNvPr id="14" name="Notched Right Arrow 13">
                <a:extLst>
                  <a:ext uri="{FF2B5EF4-FFF2-40B4-BE49-F238E27FC236}">
                    <a16:creationId xmlns:a16="http://schemas.microsoft.com/office/drawing/2014/main" id="{9E43B241-F421-7342-B36F-76878A836D33}"/>
                  </a:ext>
                </a:extLst>
              </p:cNvPr>
              <p:cNvSpPr/>
              <p:nvPr/>
            </p:nvSpPr>
            <p:spPr>
              <a:xfrm>
                <a:off x="2446388" y="3237168"/>
                <a:ext cx="476487" cy="344825"/>
              </a:xfrm>
              <a:prstGeom prst="notchedRightArrow">
                <a:avLst/>
              </a:prstGeom>
              <a:gradFill flip="none" rotWithShape="1">
                <a:gsLst>
                  <a:gs pos="0">
                    <a:schemeClr val="tx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tx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tx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Notched Right Arrow 14">
                <a:extLst>
                  <a:ext uri="{FF2B5EF4-FFF2-40B4-BE49-F238E27FC236}">
                    <a16:creationId xmlns:a16="http://schemas.microsoft.com/office/drawing/2014/main" id="{C0C5EE6E-28D5-034D-8733-6BBD17F699B2}"/>
                  </a:ext>
                </a:extLst>
              </p:cNvPr>
              <p:cNvSpPr/>
              <p:nvPr/>
            </p:nvSpPr>
            <p:spPr>
              <a:xfrm>
                <a:off x="4617240" y="3237167"/>
                <a:ext cx="476487" cy="344825"/>
              </a:xfrm>
              <a:prstGeom prst="notchedRightArrow">
                <a:avLst/>
              </a:prstGeom>
              <a:gradFill flip="none" rotWithShape="1">
                <a:gsLst>
                  <a:gs pos="0">
                    <a:schemeClr val="tx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tx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tx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Notched Right Arrow 15">
                <a:extLst>
                  <a:ext uri="{FF2B5EF4-FFF2-40B4-BE49-F238E27FC236}">
                    <a16:creationId xmlns:a16="http://schemas.microsoft.com/office/drawing/2014/main" id="{B21DEA1C-9849-064E-A28A-A0BE1EEBB4B5}"/>
                  </a:ext>
                </a:extLst>
              </p:cNvPr>
              <p:cNvSpPr/>
              <p:nvPr/>
            </p:nvSpPr>
            <p:spPr>
              <a:xfrm>
                <a:off x="6785878" y="3237167"/>
                <a:ext cx="476487" cy="344825"/>
              </a:xfrm>
              <a:prstGeom prst="notchedRightArrow">
                <a:avLst/>
              </a:prstGeom>
              <a:gradFill flip="none" rotWithShape="1">
                <a:gsLst>
                  <a:gs pos="0">
                    <a:schemeClr val="tx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tx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tx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Subtitle 2">
              <a:extLst>
                <a:ext uri="{FF2B5EF4-FFF2-40B4-BE49-F238E27FC236}">
                  <a16:creationId xmlns:a16="http://schemas.microsoft.com/office/drawing/2014/main" id="{77ECA673-E6C1-3842-8B68-7F3A8500A574}"/>
                </a:ext>
              </a:extLst>
            </p:cNvPr>
            <p:cNvSpPr txBox="1">
              <a:spLocks/>
            </p:cNvSpPr>
            <p:nvPr/>
          </p:nvSpPr>
          <p:spPr>
            <a:xfrm>
              <a:off x="4095074" y="631980"/>
              <a:ext cx="3947496" cy="56081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dirty="0"/>
                <a:t>Signal or noise?</a:t>
              </a:r>
            </a:p>
          </p:txBody>
        </p:sp>
      </p:grpSp>
      <p:sp>
        <p:nvSpPr>
          <p:cNvPr id="27" name="Subtitle 2">
            <a:extLst>
              <a:ext uri="{FF2B5EF4-FFF2-40B4-BE49-F238E27FC236}">
                <a16:creationId xmlns:a16="http://schemas.microsoft.com/office/drawing/2014/main" id="{026159A1-1856-AA4C-A2DD-05F393F17EBD}"/>
              </a:ext>
            </a:extLst>
          </p:cNvPr>
          <p:cNvSpPr txBox="1">
            <a:spLocks/>
          </p:cNvSpPr>
          <p:nvPr/>
        </p:nvSpPr>
        <p:spPr>
          <a:xfrm>
            <a:off x="5221056" y="4224412"/>
            <a:ext cx="1741716" cy="560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i="1" dirty="0"/>
              <a:t>Negative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70A12893-0CA2-C544-90C0-8D6BB221DAA3}"/>
              </a:ext>
            </a:extLst>
          </p:cNvPr>
          <p:cNvSpPr txBox="1">
            <a:spLocks/>
          </p:cNvSpPr>
          <p:nvPr/>
        </p:nvSpPr>
        <p:spPr>
          <a:xfrm>
            <a:off x="221379" y="4922347"/>
            <a:ext cx="11766133" cy="911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FF0000"/>
                </a:solidFill>
              </a:rPr>
              <a:t>Power: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</a:rPr>
              <a:t>detectability of a given amount of change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EC47-35FA-8643-821A-43FA08F1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3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00221 -0.231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23" grpId="0"/>
      <p:bldP spid="23" grpId="1"/>
      <p:bldP spid="27" grpId="0" build="p"/>
      <p:bldP spid="27" grpId="1" build="p"/>
      <p:bldP spid="27" grpId="2" build="allAtOnce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68DE43-5C4B-5E47-B8AB-786C1711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8533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/>
              <a:t>Why measure Power?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C6DEAB-F19C-0F4A-80CA-C9C04B3F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46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B523F7-DFC1-7245-9C4D-F46A25DF5E1E}"/>
              </a:ext>
            </a:extLst>
          </p:cNvPr>
          <p:cNvGrpSpPr/>
          <p:nvPr/>
        </p:nvGrpSpPr>
        <p:grpSpPr>
          <a:xfrm>
            <a:off x="896286" y="386069"/>
            <a:ext cx="10360839" cy="3636198"/>
            <a:chOff x="896286" y="386069"/>
            <a:chExt cx="10360839" cy="363619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7D1168B-F2F3-F946-8AFE-0877F05377CB}"/>
                </a:ext>
              </a:extLst>
            </p:cNvPr>
            <p:cNvGrpSpPr/>
            <p:nvPr/>
          </p:nvGrpSpPr>
          <p:grpSpPr>
            <a:xfrm>
              <a:off x="2996960" y="386069"/>
              <a:ext cx="8260165" cy="3636198"/>
              <a:chOff x="2631180" y="208285"/>
              <a:chExt cx="8242332" cy="3830074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AA9E78D-E010-FB41-A6F2-4B71B6A9188D}"/>
                  </a:ext>
                </a:extLst>
              </p:cNvPr>
              <p:cNvGrpSpPr/>
              <p:nvPr/>
            </p:nvGrpSpPr>
            <p:grpSpPr>
              <a:xfrm>
                <a:off x="3229427" y="208285"/>
                <a:ext cx="7644085" cy="3720310"/>
                <a:chOff x="1489760" y="589452"/>
                <a:chExt cx="7644085" cy="3720310"/>
              </a:xfrm>
            </p:grpSpPr>
            <p:sp>
              <p:nvSpPr>
                <p:cNvPr id="52" name="Notched Right Arrow 51">
                  <a:extLst>
                    <a:ext uri="{FF2B5EF4-FFF2-40B4-BE49-F238E27FC236}">
                      <a16:creationId xmlns:a16="http://schemas.microsoft.com/office/drawing/2014/main" id="{8FB40495-981C-8A4E-B28F-BA85A2BACC15}"/>
                    </a:ext>
                  </a:extLst>
                </p:cNvPr>
                <p:cNvSpPr/>
                <p:nvPr/>
              </p:nvSpPr>
              <p:spPr>
                <a:xfrm>
                  <a:off x="1665389" y="4192212"/>
                  <a:ext cx="7468456" cy="117550"/>
                </a:xfrm>
                <a:prstGeom prst="notchedRightArrow">
                  <a:avLst/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4" name="Subtitle 2">
                  <a:extLst>
                    <a:ext uri="{FF2B5EF4-FFF2-40B4-BE49-F238E27FC236}">
                      <a16:creationId xmlns:a16="http://schemas.microsoft.com/office/drawing/2014/main" id="{D08888A1-0EA2-7346-B07D-BA650C64492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89760" y="589452"/>
                  <a:ext cx="5461166" cy="56081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2400" b="1" dirty="0">
                      <a:solidFill>
                        <a:schemeClr val="accent1"/>
                      </a:solidFill>
                    </a:rPr>
                    <a:t>Low</a:t>
                  </a:r>
                  <a:r>
                    <a:rPr lang="en-US" sz="2400" dirty="0"/>
                    <a:t> variability (high power)</a:t>
                  </a: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CF3E31-DBFD-8340-AE70-874082D13FBD}"/>
                  </a:ext>
                </a:extLst>
              </p:cNvPr>
              <p:cNvSpPr txBox="1"/>
              <p:nvPr/>
            </p:nvSpPr>
            <p:spPr>
              <a:xfrm>
                <a:off x="2631180" y="3616916"/>
                <a:ext cx="735751" cy="421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Time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3382A3-694A-0340-86F1-BB48B7073CEE}"/>
                </a:ext>
              </a:extLst>
            </p:cNvPr>
            <p:cNvSpPr/>
            <p:nvPr/>
          </p:nvSpPr>
          <p:spPr>
            <a:xfrm>
              <a:off x="1522789" y="1294619"/>
              <a:ext cx="803002" cy="10320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759E816-B2AB-CC4C-A020-48200E5BE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208" y="1217457"/>
              <a:ext cx="2032070" cy="1914930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6069EA7-B855-1F44-B523-7FB32B1FAC33}"/>
                </a:ext>
              </a:extLst>
            </p:cNvPr>
            <p:cNvSpPr/>
            <p:nvPr/>
          </p:nvSpPr>
          <p:spPr>
            <a:xfrm>
              <a:off x="1508828" y="1293724"/>
              <a:ext cx="803002" cy="10320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ubtitle 2">
              <a:extLst>
                <a:ext uri="{FF2B5EF4-FFF2-40B4-BE49-F238E27FC236}">
                  <a16:creationId xmlns:a16="http://schemas.microsoft.com/office/drawing/2014/main" id="{DE27BE5D-96F4-4B4B-8E29-142E871AAE61}"/>
                </a:ext>
              </a:extLst>
            </p:cNvPr>
            <p:cNvSpPr txBox="1">
              <a:spLocks/>
            </p:cNvSpPr>
            <p:nvPr/>
          </p:nvSpPr>
          <p:spPr>
            <a:xfrm>
              <a:off x="896286" y="1130846"/>
              <a:ext cx="2182411" cy="26607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/>
                <a:t>Stable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F0E4643-0A08-8D40-B4F3-C98723CE9D3A}"/>
                </a:ext>
              </a:extLst>
            </p:cNvPr>
            <p:cNvGrpSpPr/>
            <p:nvPr/>
          </p:nvGrpSpPr>
          <p:grpSpPr>
            <a:xfrm>
              <a:off x="2996960" y="1396918"/>
              <a:ext cx="8260165" cy="1760401"/>
              <a:chOff x="4028565" y="-251665"/>
              <a:chExt cx="5095647" cy="1021742"/>
            </a:xfrm>
          </p:grpSpPr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FE0276C7-707F-DE47-AF4D-8610420140B9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8565" y="-251665"/>
                <a:ext cx="1130397" cy="1021742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6980CD8D-3BCC-8E4D-905C-A92F27FAEAAD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2431" y="-251664"/>
                <a:ext cx="1130397" cy="1021741"/>
              </a:xfrm>
              <a:prstGeom prst="rect">
                <a:avLst/>
              </a:prstGeom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58B67185-23B2-484E-97A7-4F9D0EC7AA23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77206" y="-251664"/>
                <a:ext cx="1130397" cy="1021741"/>
              </a:xfrm>
              <a:prstGeom prst="rect">
                <a:avLst/>
              </a:prstGeom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362C2D3E-4599-3E48-A9B0-0ECD4C30B41A}"/>
                  </a:ext>
                </a:extLst>
              </p:cNvPr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93815" y="-251664"/>
                <a:ext cx="1130397" cy="1021741"/>
              </a:xfrm>
              <a:prstGeom prst="rect">
                <a:avLst/>
              </a:prstGeom>
            </p:spPr>
          </p:pic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2D9407-BDC0-614B-AE31-B5926C0E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5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81750C-394F-9E40-A9A1-1A3AD5F1DD12}"/>
              </a:ext>
            </a:extLst>
          </p:cNvPr>
          <p:cNvGrpSpPr/>
          <p:nvPr/>
        </p:nvGrpSpPr>
        <p:grpSpPr>
          <a:xfrm>
            <a:off x="461408" y="4277068"/>
            <a:ext cx="10795717" cy="2009987"/>
            <a:chOff x="461408" y="4263103"/>
            <a:chExt cx="10795717" cy="2009987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5773A97-7129-D64F-B924-DF19B9F8E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7209" y="4345420"/>
              <a:ext cx="2034164" cy="192767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A7CC207-8A1B-234D-A68A-38CBB42D1F75}"/>
                </a:ext>
              </a:extLst>
            </p:cNvPr>
            <p:cNvGrpSpPr/>
            <p:nvPr/>
          </p:nvGrpSpPr>
          <p:grpSpPr>
            <a:xfrm>
              <a:off x="461408" y="4263103"/>
              <a:ext cx="10795717" cy="1960146"/>
              <a:chOff x="461408" y="4263103"/>
              <a:chExt cx="10795717" cy="196014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4E8BE76-FF31-CE48-9D32-CD51295CFC47}"/>
                  </a:ext>
                </a:extLst>
              </p:cNvPr>
              <p:cNvSpPr/>
              <p:nvPr/>
            </p:nvSpPr>
            <p:spPr>
              <a:xfrm>
                <a:off x="1377749" y="4427529"/>
                <a:ext cx="803002" cy="10320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D39C93C-F62D-AD49-9FDC-A44BBFF812F4}"/>
                  </a:ext>
                </a:extLst>
              </p:cNvPr>
              <p:cNvSpPr/>
              <p:nvPr/>
            </p:nvSpPr>
            <p:spPr>
              <a:xfrm>
                <a:off x="1585991" y="4440329"/>
                <a:ext cx="803002" cy="10320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Subtitle 2">
                <a:extLst>
                  <a:ext uri="{FF2B5EF4-FFF2-40B4-BE49-F238E27FC236}">
                    <a16:creationId xmlns:a16="http://schemas.microsoft.com/office/drawing/2014/main" id="{4165A153-BB1D-F845-8DDA-A6EEC60FB7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86948" y="5414588"/>
                <a:ext cx="536987" cy="2398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900" b="1" i="1" dirty="0">
                    <a:solidFill>
                      <a:schemeClr val="accent1"/>
                    </a:solidFill>
                  </a:rPr>
                  <a:t>-3 dB/y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88833B1-7ACF-3047-9AE9-534CC58B7E31}"/>
                  </a:ext>
                </a:extLst>
              </p:cNvPr>
              <p:cNvGrpSpPr/>
              <p:nvPr/>
            </p:nvGrpSpPr>
            <p:grpSpPr>
              <a:xfrm>
                <a:off x="2996961" y="4462405"/>
                <a:ext cx="8260164" cy="1760844"/>
                <a:chOff x="330034" y="4004318"/>
                <a:chExt cx="4899862" cy="1044520"/>
              </a:xfrm>
            </p:grpSpPr>
            <p:pic>
              <p:nvPicPr>
                <p:cNvPr id="72" name="Picture 71">
                  <a:extLst>
                    <a:ext uri="{FF2B5EF4-FFF2-40B4-BE49-F238E27FC236}">
                      <a16:creationId xmlns:a16="http://schemas.microsoft.com/office/drawing/2014/main" id="{054179AC-AE72-7541-951C-3BA2669A9BC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0034" y="4004319"/>
                  <a:ext cx="1086965" cy="1044257"/>
                </a:xfrm>
                <a:prstGeom prst="rect">
                  <a:avLst/>
                </a:prstGeom>
              </p:spPr>
            </p:pic>
            <p:pic>
              <p:nvPicPr>
                <p:cNvPr id="73" name="Picture 72">
                  <a:extLst>
                    <a:ext uri="{FF2B5EF4-FFF2-40B4-BE49-F238E27FC236}">
                      <a16:creationId xmlns:a16="http://schemas.microsoft.com/office/drawing/2014/main" id="{0EBE8156-5A6C-944E-8CD5-79EF370C3AE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03035" y="4004319"/>
                  <a:ext cx="1086965" cy="1044257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9955BCD6-CBF6-854B-9563-233744F383C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6909" y="4004318"/>
                  <a:ext cx="1086965" cy="1044520"/>
                </a:xfrm>
                <a:prstGeom prst="rect">
                  <a:avLst/>
                </a:prstGeom>
              </p:spPr>
            </p:pic>
            <p:pic>
              <p:nvPicPr>
                <p:cNvPr id="75" name="Picture 74">
                  <a:extLst>
                    <a:ext uri="{FF2B5EF4-FFF2-40B4-BE49-F238E27FC236}">
                      <a16:creationId xmlns:a16="http://schemas.microsoft.com/office/drawing/2014/main" id="{0EBCC398-7171-7B46-9E3D-7263BD126E3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42931" y="4004319"/>
                  <a:ext cx="1086965" cy="1044257"/>
                </a:xfrm>
                <a:prstGeom prst="rect">
                  <a:avLst/>
                </a:prstGeom>
              </p:spPr>
            </p:pic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E13338A-16DF-384F-9309-FA1EBDFCE387}"/>
                  </a:ext>
                </a:extLst>
              </p:cNvPr>
              <p:cNvSpPr/>
              <p:nvPr/>
            </p:nvSpPr>
            <p:spPr>
              <a:xfrm>
                <a:off x="1690111" y="4412273"/>
                <a:ext cx="594760" cy="1312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Subtitle 2">
                <a:extLst>
                  <a:ext uri="{FF2B5EF4-FFF2-40B4-BE49-F238E27FC236}">
                    <a16:creationId xmlns:a16="http://schemas.microsoft.com/office/drawing/2014/main" id="{0CE6FE3B-7C18-4F42-88EC-2BF7069051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408" y="4263103"/>
                <a:ext cx="3052166" cy="5324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i="1" dirty="0"/>
                  <a:t>Progressing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780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EBE4F2A-41C7-3540-9489-6D8DFBDB016E}"/>
              </a:ext>
            </a:extLst>
          </p:cNvPr>
          <p:cNvGrpSpPr/>
          <p:nvPr/>
        </p:nvGrpSpPr>
        <p:grpSpPr>
          <a:xfrm>
            <a:off x="416218" y="392367"/>
            <a:ext cx="10905081" cy="5910848"/>
            <a:chOff x="226215" y="178611"/>
            <a:chExt cx="10905081" cy="591084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27744DF-7CB2-2441-BBE8-40628713F01A}"/>
                </a:ext>
              </a:extLst>
            </p:cNvPr>
            <p:cNvGrpSpPr/>
            <p:nvPr/>
          </p:nvGrpSpPr>
          <p:grpSpPr>
            <a:xfrm>
              <a:off x="568846" y="178611"/>
              <a:ext cx="10562450" cy="5910848"/>
              <a:chOff x="568846" y="178611"/>
              <a:chExt cx="10562450" cy="591084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CF113A0-DA4F-5B4E-88B6-AD3676EA0CC5}"/>
                  </a:ext>
                </a:extLst>
              </p:cNvPr>
              <p:cNvGrpSpPr/>
              <p:nvPr/>
            </p:nvGrpSpPr>
            <p:grpSpPr>
              <a:xfrm>
                <a:off x="568846" y="178611"/>
                <a:ext cx="10562450" cy="5910848"/>
                <a:chOff x="339254" y="197105"/>
                <a:chExt cx="10539648" cy="6226009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9303388E-0132-6042-BB48-5F1952261C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7224" y="1065921"/>
                  <a:ext cx="2061760" cy="2053193"/>
                </a:xfrm>
                <a:prstGeom prst="rect">
                  <a:avLst/>
                </a:prstGeom>
              </p:spPr>
            </p:pic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E49EC03-DABF-B24A-8239-B9D3886FCE13}"/>
                    </a:ext>
                  </a:extLst>
                </p:cNvPr>
                <p:cNvGrpSpPr/>
                <p:nvPr/>
              </p:nvGrpSpPr>
              <p:grpSpPr>
                <a:xfrm>
                  <a:off x="339254" y="4362495"/>
                  <a:ext cx="2081353" cy="2060619"/>
                  <a:chOff x="339254" y="4439025"/>
                  <a:chExt cx="2081353" cy="2060619"/>
                </a:xfrm>
              </p:grpSpPr>
              <p:pic>
                <p:nvPicPr>
                  <p:cNvPr id="23" name="Picture 22">
                    <a:extLst>
                      <a:ext uri="{FF2B5EF4-FFF2-40B4-BE49-F238E27FC236}">
                        <a16:creationId xmlns:a16="http://schemas.microsoft.com/office/drawing/2014/main" id="{BEE4920E-3416-B244-A0FC-547B589347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39254" y="4439025"/>
                    <a:ext cx="2081353" cy="2060619"/>
                  </a:xfrm>
                  <a:prstGeom prst="rect">
                    <a:avLst/>
                  </a:prstGeom>
                </p:spPr>
              </p:pic>
              <p:sp>
                <p:nvSpPr>
                  <p:cNvPr id="24" name="Subtitle 2">
                    <a:extLst>
                      <a:ext uri="{FF2B5EF4-FFF2-40B4-BE49-F238E27FC236}">
                        <a16:creationId xmlns:a16="http://schemas.microsoft.com/office/drawing/2014/main" id="{54E991BF-F3AF-FB40-A0FD-C95E1476BF4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160190" y="5498809"/>
                    <a:ext cx="535828" cy="252616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>
                      <a:buNone/>
                    </a:pPr>
                    <a:r>
                      <a:rPr lang="en-US" sz="900" b="1" i="1" dirty="0">
                        <a:solidFill>
                          <a:srgbClr val="C00000"/>
                        </a:solidFill>
                      </a:rPr>
                      <a:t>-3 dB/y</a:t>
                    </a:r>
                  </a:p>
                </p:txBody>
              </p:sp>
            </p:grp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B60C0253-C6DB-A843-ABF8-DD99F75B4F0A}"/>
                    </a:ext>
                  </a:extLst>
                </p:cNvPr>
                <p:cNvGrpSpPr/>
                <p:nvPr/>
              </p:nvGrpSpPr>
              <p:grpSpPr>
                <a:xfrm>
                  <a:off x="2603657" y="197105"/>
                  <a:ext cx="8275245" cy="6110100"/>
                  <a:chOff x="2603657" y="197105"/>
                  <a:chExt cx="8275245" cy="6110100"/>
                </a:xfrm>
              </p:grpSpPr>
              <p:grpSp>
                <p:nvGrpSpPr>
                  <p:cNvPr id="81" name="Group 80">
                    <a:extLst>
                      <a:ext uri="{FF2B5EF4-FFF2-40B4-BE49-F238E27FC236}">
                        <a16:creationId xmlns:a16="http://schemas.microsoft.com/office/drawing/2014/main" id="{78A0CC92-8989-B643-8DA2-1801B73609D6}"/>
                      </a:ext>
                    </a:extLst>
                  </p:cNvPr>
                  <p:cNvGrpSpPr/>
                  <p:nvPr/>
                </p:nvGrpSpPr>
                <p:grpSpPr>
                  <a:xfrm>
                    <a:off x="2663597" y="197105"/>
                    <a:ext cx="8215305" cy="6110100"/>
                    <a:chOff x="923930" y="578272"/>
                    <a:chExt cx="8215305" cy="6110100"/>
                  </a:xfrm>
                </p:grpSpPr>
                <p:grpSp>
                  <p:nvGrpSpPr>
                    <p:cNvPr id="75" name="Group 74">
                      <a:extLst>
                        <a:ext uri="{FF2B5EF4-FFF2-40B4-BE49-F238E27FC236}">
                          <a16:creationId xmlns:a16="http://schemas.microsoft.com/office/drawing/2014/main" id="{B057DF21-A11B-844A-B3CF-B33CA86256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3930" y="1546445"/>
                      <a:ext cx="8215305" cy="5141927"/>
                      <a:chOff x="923930" y="1499903"/>
                      <a:chExt cx="8215305" cy="5141927"/>
                    </a:xfrm>
                  </p:grpSpPr>
                  <p:grpSp>
                    <p:nvGrpSpPr>
                      <p:cNvPr id="63" name="Group 62">
                        <a:extLst>
                          <a:ext uri="{FF2B5EF4-FFF2-40B4-BE49-F238E27FC236}">
                            <a16:creationId xmlns:a16="http://schemas.microsoft.com/office/drawing/2014/main" id="{A88A0B9F-29EA-564B-BC12-E3129F15C9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3930" y="1499903"/>
                        <a:ext cx="8215305" cy="2738501"/>
                        <a:chOff x="923930" y="1465397"/>
                        <a:chExt cx="8215305" cy="2738501"/>
                      </a:xfrm>
                    </p:grpSpPr>
                    <p:grpSp>
                      <p:nvGrpSpPr>
                        <p:cNvPr id="20" name="Group 19">
                          <a:extLst>
                            <a:ext uri="{FF2B5EF4-FFF2-40B4-BE49-F238E27FC236}">
                              <a16:creationId xmlns:a16="http://schemas.microsoft.com/office/drawing/2014/main" id="{3AA8C950-F7D0-4B49-88B3-CE2BA958ABC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3930" y="1465397"/>
                          <a:ext cx="8215305" cy="1841640"/>
                          <a:chOff x="838200" y="1492949"/>
                          <a:chExt cx="8215305" cy="1841640"/>
                        </a:xfrm>
                      </p:grpSpPr>
                      <p:pic>
                        <p:nvPicPr>
                          <p:cNvPr id="3" name="Picture 2">
                            <a:extLst>
                              <a:ext uri="{FF2B5EF4-FFF2-40B4-BE49-F238E27FC236}">
                                <a16:creationId xmlns:a16="http://schemas.microsoft.com/office/drawing/2014/main" id="{3C77438B-AEFF-3B4A-AF4E-DCD9682B99B0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838200" y="1492949"/>
                            <a:ext cx="1828800" cy="184164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6" name="Picture 5">
                            <a:extLst>
                              <a:ext uri="{FF2B5EF4-FFF2-40B4-BE49-F238E27FC236}">
                                <a16:creationId xmlns:a16="http://schemas.microsoft.com/office/drawing/2014/main" id="{4256A324-3996-7345-A692-07A03B11DFC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967035" y="1492949"/>
                            <a:ext cx="1828800" cy="184164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9" name="Picture 8">
                            <a:extLst>
                              <a:ext uri="{FF2B5EF4-FFF2-40B4-BE49-F238E27FC236}">
                                <a16:creationId xmlns:a16="http://schemas.microsoft.com/office/drawing/2014/main" id="{DF6948AA-C31B-5648-88D6-865E78020334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5095870" y="1492949"/>
                            <a:ext cx="1828800" cy="184164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3" name="Picture 12">
                            <a:extLst>
                              <a:ext uri="{FF2B5EF4-FFF2-40B4-BE49-F238E27FC236}">
                                <a16:creationId xmlns:a16="http://schemas.microsoft.com/office/drawing/2014/main" id="{22522C64-DBD0-604B-9E9A-773FDE5D9AA2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7224705" y="1492949"/>
                            <a:ext cx="1828800" cy="184164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9" name="Notched Right Arrow 58">
                          <a:extLst>
                            <a:ext uri="{FF2B5EF4-FFF2-40B4-BE49-F238E27FC236}">
                              <a16:creationId xmlns:a16="http://schemas.microsoft.com/office/drawing/2014/main" id="{573F072A-5D46-3545-9D8A-CDF9CEF0CF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70775" y="4086630"/>
                          <a:ext cx="7468457" cy="117268"/>
                        </a:xfrm>
                        <a:prstGeom prst="notchedRightArrow">
                          <a:avLst/>
                        </a:prstGeom>
                        <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2"/>
                        </a:lnRef>
                        <a:fillRef idx="1">
                          <a:schemeClr val="lt1"/>
                        </a:fillRef>
                        <a:effectRef idx="0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p:txBody>
                    </p:sp>
                  </p:grpSp>
                  <p:grpSp>
                    <p:nvGrpSpPr>
                      <p:cNvPr id="74" name="Group 73">
                        <a:extLst>
                          <a:ext uri="{FF2B5EF4-FFF2-40B4-BE49-F238E27FC236}">
                            <a16:creationId xmlns:a16="http://schemas.microsoft.com/office/drawing/2014/main" id="{21D6FB73-B125-3349-B07F-BF83159642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3930" y="4799856"/>
                        <a:ext cx="8215302" cy="1841974"/>
                        <a:chOff x="923930" y="4799856"/>
                        <a:chExt cx="8215302" cy="1841974"/>
                      </a:xfrm>
                    </p:grpSpPr>
                    <p:pic>
                      <p:nvPicPr>
                        <p:cNvPr id="65" name="Picture 64">
                          <a:extLst>
                            <a:ext uri="{FF2B5EF4-FFF2-40B4-BE49-F238E27FC236}">
                              <a16:creationId xmlns:a16="http://schemas.microsoft.com/office/drawing/2014/main" id="{B0658ECB-BE2B-964F-AD07-485E99A90C4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23930" y="4799856"/>
                          <a:ext cx="1828800" cy="184197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7" name="Picture 66">
                          <a:extLst>
                            <a:ext uri="{FF2B5EF4-FFF2-40B4-BE49-F238E27FC236}">
                              <a16:creationId xmlns:a16="http://schemas.microsoft.com/office/drawing/2014/main" id="{91F5DC8B-D500-DB49-88DA-DBC2DC5337F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052765" y="4799856"/>
                          <a:ext cx="1828800" cy="184197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9" name="Picture 68">
                          <a:extLst>
                            <a:ext uri="{FF2B5EF4-FFF2-40B4-BE49-F238E27FC236}">
                              <a16:creationId xmlns:a16="http://schemas.microsoft.com/office/drawing/2014/main" id="{DB092DFE-2A29-EA4B-8F4D-81733567297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181600" y="4799856"/>
                          <a:ext cx="1828800" cy="1841972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71" name="Picture 70">
                          <a:extLst>
                            <a:ext uri="{FF2B5EF4-FFF2-40B4-BE49-F238E27FC236}">
                              <a16:creationId xmlns:a16="http://schemas.microsoft.com/office/drawing/2014/main" id="{46D0DD97-BAF7-1349-A0C1-E276572817B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310432" y="4799856"/>
                          <a:ext cx="1828800" cy="1841974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sp>
                  <p:nvSpPr>
                    <p:cNvPr id="78" name="Subtitle 2">
                      <a:extLst>
                        <a:ext uri="{FF2B5EF4-FFF2-40B4-BE49-F238E27FC236}">
                          <a16:creationId xmlns:a16="http://schemas.microsoft.com/office/drawing/2014/main" id="{D3D60231-653F-9544-9852-C49F1C2BAD6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129587" y="578272"/>
                      <a:ext cx="4392769" cy="560815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>
                      <a:no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High</a:t>
                      </a:r>
                      <a:r>
                        <a:rPr lang="en-US" sz="2400" dirty="0"/>
                        <a:t> variability (low power)</a:t>
                      </a:r>
                    </a:p>
                  </p:txBody>
                </p:sp>
              </p:grpSp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88996F5A-059E-EC49-8676-AB7E9FDA8794}"/>
                      </a:ext>
                    </a:extLst>
                  </p:cNvPr>
                  <p:cNvSpPr txBox="1"/>
                  <p:nvPr/>
                </p:nvSpPr>
                <p:spPr>
                  <a:xfrm>
                    <a:off x="2603657" y="3596056"/>
                    <a:ext cx="735751" cy="421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i="1" dirty="0"/>
                      <a:t>Time</a:t>
                    </a:r>
                  </a:p>
                </p:txBody>
              </p:sp>
            </p:grp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B3C83-4A58-A542-8807-0BE4D70CA0E8}"/>
                  </a:ext>
                </a:extLst>
              </p:cNvPr>
              <p:cNvSpPr/>
              <p:nvPr/>
            </p:nvSpPr>
            <p:spPr>
              <a:xfrm>
                <a:off x="1391558" y="1097775"/>
                <a:ext cx="803002" cy="10320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8F2C780-C0B9-0E40-A25C-84177BD2174B}"/>
                  </a:ext>
                </a:extLst>
              </p:cNvPr>
              <p:cNvSpPr/>
              <p:nvPr/>
            </p:nvSpPr>
            <p:spPr>
              <a:xfrm>
                <a:off x="1246518" y="4230685"/>
                <a:ext cx="803002" cy="10320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Subtitle 2">
              <a:extLst>
                <a:ext uri="{FF2B5EF4-FFF2-40B4-BE49-F238E27FC236}">
                  <a16:creationId xmlns:a16="http://schemas.microsoft.com/office/drawing/2014/main" id="{539D974A-07DF-3242-9201-A6D1874F2137}"/>
                </a:ext>
              </a:extLst>
            </p:cNvPr>
            <p:cNvSpPr txBox="1">
              <a:spLocks/>
            </p:cNvSpPr>
            <p:nvPr/>
          </p:nvSpPr>
          <p:spPr>
            <a:xfrm>
              <a:off x="661092" y="1003450"/>
              <a:ext cx="2182411" cy="5324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/>
                <a:t>Stable</a:t>
              </a:r>
            </a:p>
          </p:txBody>
        </p:sp>
        <p:sp>
          <p:nvSpPr>
            <p:cNvPr id="33" name="Subtitle 2">
              <a:extLst>
                <a:ext uri="{FF2B5EF4-FFF2-40B4-BE49-F238E27FC236}">
                  <a16:creationId xmlns:a16="http://schemas.microsoft.com/office/drawing/2014/main" id="{956427E3-5BB2-C94B-B043-9FC6347B9AA6}"/>
                </a:ext>
              </a:extLst>
            </p:cNvPr>
            <p:cNvSpPr txBox="1">
              <a:spLocks/>
            </p:cNvSpPr>
            <p:nvPr/>
          </p:nvSpPr>
          <p:spPr>
            <a:xfrm>
              <a:off x="226215" y="4117196"/>
              <a:ext cx="3052166" cy="53242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/>
                <a:t>Progressing </a:t>
              </a: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414D8E-6980-E847-ADB9-8EFF9C4A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4A4C5E-AFE6-8449-B46C-AF141426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733" y="2538579"/>
            <a:ext cx="8557659" cy="1325563"/>
          </a:xfrm>
        </p:spPr>
        <p:txBody>
          <a:bodyPr>
            <a:normAutofit/>
          </a:bodyPr>
          <a:lstStyle/>
          <a:p>
            <a:pPr algn="ctr"/>
            <a:r>
              <a:rPr lang="en-US" sz="3500" i="1" dirty="0"/>
              <a:t>How do we measure power?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A94702-2DB8-9A43-9E46-3F5976B39BC5}"/>
              </a:ext>
            </a:extLst>
          </p:cNvPr>
          <p:cNvGrpSpPr/>
          <p:nvPr/>
        </p:nvGrpSpPr>
        <p:grpSpPr>
          <a:xfrm>
            <a:off x="448373" y="41901"/>
            <a:ext cx="11014623" cy="6383548"/>
            <a:chOff x="798176" y="248753"/>
            <a:chExt cx="10515600" cy="60701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F21C372-6FA0-1D4A-BADB-526D066C1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6860" y="1325563"/>
              <a:ext cx="7490005" cy="4993335"/>
            </a:xfrm>
            <a:prstGeom prst="rect">
              <a:avLst/>
            </a:prstGeom>
          </p:spPr>
        </p:pic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11CEDC71-87CF-244F-8061-2EA8245D63FD}"/>
                </a:ext>
              </a:extLst>
            </p:cNvPr>
            <p:cNvSpPr txBox="1">
              <a:spLocks/>
            </p:cNvSpPr>
            <p:nvPr/>
          </p:nvSpPr>
          <p:spPr>
            <a:xfrm>
              <a:off x="798176" y="248753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500" b="1" i="1" dirty="0"/>
                <a:t>Monte Carlo simulation!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59EB76-2AE0-4641-978D-FC0526CC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7D37E-0D26-BB48-8DB0-E5B0B871F219}"/>
              </a:ext>
            </a:extLst>
          </p:cNvPr>
          <p:cNvGrpSpPr/>
          <p:nvPr/>
        </p:nvGrpSpPr>
        <p:grpSpPr>
          <a:xfrm>
            <a:off x="283293" y="1174307"/>
            <a:ext cx="11824841" cy="4607575"/>
            <a:chOff x="367159" y="578787"/>
            <a:chExt cx="11824841" cy="46075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E3426E-540F-AB48-8FDE-BB6E3DCE9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159" y="578787"/>
              <a:ext cx="7155624" cy="46075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6867A0A-8F19-F24B-9E7E-072CFBD5A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22783" y="578787"/>
              <a:ext cx="4669217" cy="4607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495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DBF3E5-D282-0D4E-A5D1-FE6C36B0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1" y="4253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Methods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82E893-56FE-CC4A-8583-FE3EA26EBBA5}"/>
              </a:ext>
            </a:extLst>
          </p:cNvPr>
          <p:cNvGrpSpPr/>
          <p:nvPr/>
        </p:nvGrpSpPr>
        <p:grpSpPr>
          <a:xfrm>
            <a:off x="742507" y="1665075"/>
            <a:ext cx="10706986" cy="4269852"/>
            <a:chOff x="742507" y="1918297"/>
            <a:chExt cx="10706986" cy="426985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8FC44C0-AC62-C549-B41C-97D8AF460F34}"/>
                </a:ext>
              </a:extLst>
            </p:cNvPr>
            <p:cNvGrpSpPr/>
            <p:nvPr/>
          </p:nvGrpSpPr>
          <p:grpSpPr>
            <a:xfrm>
              <a:off x="742507" y="1918297"/>
              <a:ext cx="10706986" cy="590985"/>
              <a:chOff x="2917514" y="3018"/>
              <a:chExt cx="1638478" cy="1065011"/>
            </a:xfrm>
            <a:scene3d>
              <a:camera prst="orthographicFront"/>
              <a:lightRig rig="threePt" dir="t">
                <a:rot lat="0" lon="0" rev="7500000"/>
              </a:lightRig>
            </a:scene3d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B505D4FF-740B-AB43-BA8F-BFFE4061C9BC}"/>
                  </a:ext>
                </a:extLst>
              </p:cNvPr>
              <p:cNvSpPr/>
              <p:nvPr/>
            </p:nvSpPr>
            <p:spPr>
              <a:xfrm>
                <a:off x="2917514" y="3018"/>
                <a:ext cx="1638478" cy="1065011"/>
              </a:xfrm>
              <a:prstGeom prst="roundRect">
                <a:avLst/>
              </a:prstGeom>
              <a:sp3d prstMaterial="plastic">
                <a:bevelT w="127000" h="254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Rounded Rectangle 4">
                <a:extLst>
                  <a:ext uri="{FF2B5EF4-FFF2-40B4-BE49-F238E27FC236}">
                    <a16:creationId xmlns:a16="http://schemas.microsoft.com/office/drawing/2014/main" id="{9FAE833B-675C-E74A-BE1D-FC808E50B14B}"/>
                  </a:ext>
                </a:extLst>
              </p:cNvPr>
              <p:cNvSpPr txBox="1"/>
              <p:nvPr/>
            </p:nvSpPr>
            <p:spPr>
              <a:xfrm>
                <a:off x="2969504" y="55008"/>
                <a:ext cx="1534498" cy="96103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b="1" kern="1200" dirty="0"/>
                  <a:t> Dataset</a:t>
                </a:r>
              </a:p>
            </p:txBody>
          </p:sp>
        </p:grp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3DD90F74-BFEA-0B4C-9DD3-2D440E905130}"/>
                </a:ext>
              </a:extLst>
            </p:cNvPr>
            <p:cNvSpPr txBox="1">
              <a:spLocks/>
            </p:cNvSpPr>
            <p:nvPr/>
          </p:nvSpPr>
          <p:spPr>
            <a:xfrm>
              <a:off x="742507" y="2825570"/>
              <a:ext cx="10706986" cy="33625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500" i="1" dirty="0"/>
                <a:t>Artes et al. (2014): </a:t>
              </a:r>
              <a:r>
                <a:rPr lang="en-US" sz="2500" b="1" dirty="0"/>
                <a:t>30</a:t>
              </a:r>
              <a:r>
                <a:rPr lang="en-US" sz="2500" dirty="0"/>
                <a:t> stable glaucoma patients (Halifax, Canada)</a:t>
              </a:r>
            </a:p>
            <a:p>
              <a:endParaRPr lang="en-US" sz="2500" dirty="0"/>
            </a:p>
            <a:p>
              <a:r>
                <a:rPr lang="en-US" sz="2500" dirty="0"/>
                <a:t>12 visual fields per patient measured across 12 consecutive weeks using Humphrey Field Analyzer</a:t>
              </a:r>
            </a:p>
            <a:p>
              <a:endParaRPr lang="en-US" sz="2500" dirty="0"/>
            </a:p>
            <a:p>
              <a:r>
                <a:rPr lang="en-US" sz="2500" dirty="0"/>
                <a:t>Median (IQR) MD: -2.5 </a:t>
              </a:r>
              <a:r>
                <a:rPr lang="en-US" sz="2500" i="1" dirty="0"/>
                <a:t>(-4.4 to -1.3)</a:t>
              </a:r>
              <a:r>
                <a:rPr lang="en-US" sz="2500" dirty="0"/>
                <a:t> dB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D55EC0-1D61-B44E-B82E-527B1C8C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7F4DA0-E771-B04E-B18C-C7D89D210346}"/>
              </a:ext>
            </a:extLst>
          </p:cNvPr>
          <p:cNvGrpSpPr/>
          <p:nvPr/>
        </p:nvGrpSpPr>
        <p:grpSpPr>
          <a:xfrm>
            <a:off x="597153" y="483321"/>
            <a:ext cx="11290301" cy="5157216"/>
            <a:chOff x="597153" y="475488"/>
            <a:chExt cx="11290301" cy="51572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157301F-797C-7F4D-857E-1B7DB76FA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153" y="475488"/>
              <a:ext cx="11290301" cy="515721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26236B9-4DE1-0F4B-BC78-15C58985C9EE}"/>
                </a:ext>
              </a:extLst>
            </p:cNvPr>
            <p:cNvSpPr txBox="1"/>
            <p:nvPr/>
          </p:nvSpPr>
          <p:spPr>
            <a:xfrm>
              <a:off x="2209799" y="795623"/>
              <a:ext cx="2471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Azure Cloud Computing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042756-976C-E44A-B0E8-D1160A5A0542}"/>
                </a:ext>
              </a:extLst>
            </p:cNvPr>
            <p:cNvSpPr txBox="1"/>
            <p:nvPr/>
          </p:nvSpPr>
          <p:spPr>
            <a:xfrm>
              <a:off x="8882743" y="795623"/>
              <a:ext cx="2471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Virtual Machine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38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31E7A316-8026-D641-B476-B89CA9C99A5F}"/>
              </a:ext>
            </a:extLst>
          </p:cNvPr>
          <p:cNvSpPr txBox="1">
            <a:spLocks/>
          </p:cNvSpPr>
          <p:nvPr/>
        </p:nvSpPr>
        <p:spPr>
          <a:xfrm>
            <a:off x="-11597640" y="6540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/>
              <a:t>Methods</a:t>
            </a:r>
            <a:endParaRPr lang="en-US" sz="5000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3C2AE03-D4AA-1249-B9C7-0729885737C9}"/>
              </a:ext>
            </a:extLst>
          </p:cNvPr>
          <p:cNvSpPr/>
          <p:nvPr/>
        </p:nvSpPr>
        <p:spPr>
          <a:xfrm>
            <a:off x="6346849" y="772419"/>
            <a:ext cx="1369915" cy="1369915"/>
          </a:xfrm>
          <a:custGeom>
            <a:avLst/>
            <a:gdLst>
              <a:gd name="connsiteX0" fmla="*/ 0 w 1369915"/>
              <a:gd name="connsiteY0" fmla="*/ 0 h 1369915"/>
              <a:gd name="connsiteX1" fmla="*/ 1369915 w 1369915"/>
              <a:gd name="connsiteY1" fmla="*/ 0 h 1369915"/>
              <a:gd name="connsiteX2" fmla="*/ 1369915 w 1369915"/>
              <a:gd name="connsiteY2" fmla="*/ 1369915 h 1369915"/>
              <a:gd name="connsiteX3" fmla="*/ 0 w 1369915"/>
              <a:gd name="connsiteY3" fmla="*/ 1369915 h 1369915"/>
              <a:gd name="connsiteX4" fmla="*/ 0 w 1369915"/>
              <a:gd name="connsiteY4" fmla="*/ 0 h 136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9915" h="1369915">
                <a:moveTo>
                  <a:pt x="0" y="0"/>
                </a:moveTo>
                <a:lnTo>
                  <a:pt x="1369915" y="0"/>
                </a:lnTo>
                <a:lnTo>
                  <a:pt x="1369915" y="1369915"/>
                </a:lnTo>
                <a:lnTo>
                  <a:pt x="0" y="13699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i="1" kern="1200" dirty="0"/>
              <a:t>(3) Inject (-) linear trend</a:t>
            </a:r>
            <a:endParaRPr lang="en-US" sz="1600" kern="1200" dirty="0"/>
          </a:p>
        </p:txBody>
      </p:sp>
      <p:sp>
        <p:nvSpPr>
          <p:cNvPr id="8" name="Circular Arrow 7">
            <a:extLst>
              <a:ext uri="{FF2B5EF4-FFF2-40B4-BE49-F238E27FC236}">
                <a16:creationId xmlns:a16="http://schemas.microsoft.com/office/drawing/2014/main" id="{626D8877-56AB-FB40-B44A-036E4D45ABDC}"/>
              </a:ext>
            </a:extLst>
          </p:cNvPr>
          <p:cNvSpPr/>
          <p:nvPr/>
        </p:nvSpPr>
        <p:spPr>
          <a:xfrm>
            <a:off x="3122309" y="732547"/>
            <a:ext cx="5138730" cy="5138730"/>
          </a:xfrm>
          <a:prstGeom prst="circularArrow">
            <a:avLst>
              <a:gd name="adj1" fmla="val 5198"/>
              <a:gd name="adj2" fmla="val 335787"/>
              <a:gd name="adj3" fmla="val 21293754"/>
              <a:gd name="adj4" fmla="val 19765790"/>
              <a:gd name="adj5" fmla="val 6065"/>
            </a:avLst>
          </a:prstGeom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82A5577-D619-8E4A-B42A-00B93CBFE95C}"/>
              </a:ext>
            </a:extLst>
          </p:cNvPr>
          <p:cNvSpPr/>
          <p:nvPr/>
        </p:nvSpPr>
        <p:spPr>
          <a:xfrm>
            <a:off x="6949157" y="3321504"/>
            <a:ext cx="1821795" cy="1369915"/>
          </a:xfrm>
          <a:custGeom>
            <a:avLst/>
            <a:gdLst>
              <a:gd name="connsiteX0" fmla="*/ 0 w 1821795"/>
              <a:gd name="connsiteY0" fmla="*/ 0 h 1369915"/>
              <a:gd name="connsiteX1" fmla="*/ 1821795 w 1821795"/>
              <a:gd name="connsiteY1" fmla="*/ 0 h 1369915"/>
              <a:gd name="connsiteX2" fmla="*/ 1821795 w 1821795"/>
              <a:gd name="connsiteY2" fmla="*/ 1369915 h 1369915"/>
              <a:gd name="connsiteX3" fmla="*/ 0 w 1821795"/>
              <a:gd name="connsiteY3" fmla="*/ 1369915 h 1369915"/>
              <a:gd name="connsiteX4" fmla="*/ 0 w 1821795"/>
              <a:gd name="connsiteY4" fmla="*/ 0 h 136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1795" h="1369915">
                <a:moveTo>
                  <a:pt x="0" y="0"/>
                </a:moveTo>
                <a:lnTo>
                  <a:pt x="1821795" y="0"/>
                </a:lnTo>
                <a:lnTo>
                  <a:pt x="1821795" y="1369915"/>
                </a:lnTo>
                <a:lnTo>
                  <a:pt x="0" y="13699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i="1" kern="1200" dirty="0"/>
              <a:t>(4) Permutation of Pointwise Linear Regression (PoPLR)</a:t>
            </a:r>
          </a:p>
        </p:txBody>
      </p:sp>
      <p:sp>
        <p:nvSpPr>
          <p:cNvPr id="10" name="Circular Arrow 9">
            <a:extLst>
              <a:ext uri="{FF2B5EF4-FFF2-40B4-BE49-F238E27FC236}">
                <a16:creationId xmlns:a16="http://schemas.microsoft.com/office/drawing/2014/main" id="{5288914F-51E4-7745-993E-83AC1B85334D}"/>
              </a:ext>
            </a:extLst>
          </p:cNvPr>
          <p:cNvSpPr/>
          <p:nvPr/>
        </p:nvSpPr>
        <p:spPr>
          <a:xfrm>
            <a:off x="3122309" y="732547"/>
            <a:ext cx="5138730" cy="5138730"/>
          </a:xfrm>
          <a:prstGeom prst="circularArrow">
            <a:avLst>
              <a:gd name="adj1" fmla="val 5198"/>
              <a:gd name="adj2" fmla="val 335787"/>
              <a:gd name="adj3" fmla="val 4015229"/>
              <a:gd name="adj4" fmla="val 2252945"/>
              <a:gd name="adj5" fmla="val 6065"/>
            </a:avLst>
          </a:prstGeom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A00F081-E159-CC4F-8E7E-22076F298291}"/>
              </a:ext>
            </a:extLst>
          </p:cNvPr>
          <p:cNvSpPr/>
          <p:nvPr/>
        </p:nvSpPr>
        <p:spPr>
          <a:xfrm>
            <a:off x="5006716" y="4896925"/>
            <a:ext cx="1369915" cy="1369915"/>
          </a:xfrm>
          <a:custGeom>
            <a:avLst/>
            <a:gdLst>
              <a:gd name="connsiteX0" fmla="*/ 0 w 1369915"/>
              <a:gd name="connsiteY0" fmla="*/ 0 h 1369915"/>
              <a:gd name="connsiteX1" fmla="*/ 1369915 w 1369915"/>
              <a:gd name="connsiteY1" fmla="*/ 0 h 1369915"/>
              <a:gd name="connsiteX2" fmla="*/ 1369915 w 1369915"/>
              <a:gd name="connsiteY2" fmla="*/ 1369915 h 1369915"/>
              <a:gd name="connsiteX3" fmla="*/ 0 w 1369915"/>
              <a:gd name="connsiteY3" fmla="*/ 1369915 h 1369915"/>
              <a:gd name="connsiteX4" fmla="*/ 0 w 1369915"/>
              <a:gd name="connsiteY4" fmla="*/ 0 h 136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9915" h="1369915">
                <a:moveTo>
                  <a:pt x="0" y="0"/>
                </a:moveTo>
                <a:lnTo>
                  <a:pt x="1369915" y="0"/>
                </a:lnTo>
                <a:lnTo>
                  <a:pt x="1369915" y="1369915"/>
                </a:lnTo>
                <a:lnTo>
                  <a:pt x="0" y="13699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i="1" kern="1200" dirty="0"/>
              <a:t>(5) Original VF series (clean slate)</a:t>
            </a:r>
          </a:p>
        </p:txBody>
      </p:sp>
      <p:sp>
        <p:nvSpPr>
          <p:cNvPr id="12" name="Circular Arrow 11">
            <a:extLst>
              <a:ext uri="{FF2B5EF4-FFF2-40B4-BE49-F238E27FC236}">
                <a16:creationId xmlns:a16="http://schemas.microsoft.com/office/drawing/2014/main" id="{C19BDEBB-0DD5-DB45-AF12-7E3766CBD950}"/>
              </a:ext>
            </a:extLst>
          </p:cNvPr>
          <p:cNvSpPr/>
          <p:nvPr/>
        </p:nvSpPr>
        <p:spPr>
          <a:xfrm>
            <a:off x="3122309" y="732547"/>
            <a:ext cx="5138730" cy="5138730"/>
          </a:xfrm>
          <a:prstGeom prst="circularArrow">
            <a:avLst>
              <a:gd name="adj1" fmla="val 5198"/>
              <a:gd name="adj2" fmla="val 335787"/>
              <a:gd name="adj3" fmla="val 8211267"/>
              <a:gd name="adj4" fmla="val 6448984"/>
              <a:gd name="adj5" fmla="val 6065"/>
            </a:avLst>
          </a:prstGeom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75C1D48-6308-A347-9327-A0A8A69338EB}"/>
              </a:ext>
            </a:extLst>
          </p:cNvPr>
          <p:cNvSpPr/>
          <p:nvPr/>
        </p:nvSpPr>
        <p:spPr>
          <a:xfrm>
            <a:off x="2838335" y="3321504"/>
            <a:ext cx="1369915" cy="1369915"/>
          </a:xfrm>
          <a:custGeom>
            <a:avLst/>
            <a:gdLst>
              <a:gd name="connsiteX0" fmla="*/ 0 w 1369915"/>
              <a:gd name="connsiteY0" fmla="*/ 0 h 1369915"/>
              <a:gd name="connsiteX1" fmla="*/ 1369915 w 1369915"/>
              <a:gd name="connsiteY1" fmla="*/ 0 h 1369915"/>
              <a:gd name="connsiteX2" fmla="*/ 1369915 w 1369915"/>
              <a:gd name="connsiteY2" fmla="*/ 1369915 h 1369915"/>
              <a:gd name="connsiteX3" fmla="*/ 0 w 1369915"/>
              <a:gd name="connsiteY3" fmla="*/ 1369915 h 1369915"/>
              <a:gd name="connsiteX4" fmla="*/ 0 w 1369915"/>
              <a:gd name="connsiteY4" fmla="*/ 0 h 136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9915" h="1369915">
                <a:moveTo>
                  <a:pt x="0" y="0"/>
                </a:moveTo>
                <a:lnTo>
                  <a:pt x="1369915" y="0"/>
                </a:lnTo>
                <a:lnTo>
                  <a:pt x="1369915" y="1369915"/>
                </a:lnTo>
                <a:lnTo>
                  <a:pt x="0" y="13699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i="1" kern="1200" dirty="0"/>
              <a:t>(1) Reorder VF series randomly</a:t>
            </a:r>
          </a:p>
        </p:txBody>
      </p:sp>
      <p:sp>
        <p:nvSpPr>
          <p:cNvPr id="14" name="Circular Arrow 13">
            <a:extLst>
              <a:ext uri="{FF2B5EF4-FFF2-40B4-BE49-F238E27FC236}">
                <a16:creationId xmlns:a16="http://schemas.microsoft.com/office/drawing/2014/main" id="{21FCFC2F-4BC9-4842-8207-5B6BC55A9375}"/>
              </a:ext>
            </a:extLst>
          </p:cNvPr>
          <p:cNvSpPr/>
          <p:nvPr/>
        </p:nvSpPr>
        <p:spPr>
          <a:xfrm>
            <a:off x="3122309" y="732547"/>
            <a:ext cx="5138730" cy="5138730"/>
          </a:xfrm>
          <a:prstGeom prst="circularArrow">
            <a:avLst>
              <a:gd name="adj1" fmla="val 5198"/>
              <a:gd name="adj2" fmla="val 335787"/>
              <a:gd name="adj3" fmla="val 12435644"/>
              <a:gd name="adj4" fmla="val 10770459"/>
              <a:gd name="adj5" fmla="val 6065"/>
            </a:avLst>
          </a:prstGeom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4E5D281-A63C-504F-AFD1-FFA885217D4F}"/>
              </a:ext>
            </a:extLst>
          </p:cNvPr>
          <p:cNvSpPr/>
          <p:nvPr/>
        </p:nvSpPr>
        <p:spPr>
          <a:xfrm>
            <a:off x="3428499" y="849833"/>
            <a:ext cx="1846084" cy="1215087"/>
          </a:xfrm>
          <a:custGeom>
            <a:avLst/>
            <a:gdLst>
              <a:gd name="connsiteX0" fmla="*/ 0 w 1846084"/>
              <a:gd name="connsiteY0" fmla="*/ 0 h 1215087"/>
              <a:gd name="connsiteX1" fmla="*/ 1846084 w 1846084"/>
              <a:gd name="connsiteY1" fmla="*/ 0 h 1215087"/>
              <a:gd name="connsiteX2" fmla="*/ 1846084 w 1846084"/>
              <a:gd name="connsiteY2" fmla="*/ 1215087 h 1215087"/>
              <a:gd name="connsiteX3" fmla="*/ 0 w 1846084"/>
              <a:gd name="connsiteY3" fmla="*/ 1215087 h 1215087"/>
              <a:gd name="connsiteX4" fmla="*/ 0 w 1846084"/>
              <a:gd name="connsiteY4" fmla="*/ 0 h 1215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6084" h="1215087">
                <a:moveTo>
                  <a:pt x="0" y="0"/>
                </a:moveTo>
                <a:lnTo>
                  <a:pt x="1846084" y="0"/>
                </a:lnTo>
                <a:lnTo>
                  <a:pt x="1846084" y="1215087"/>
                </a:lnTo>
                <a:lnTo>
                  <a:pt x="0" y="121508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i="1" kern="1200" dirty="0"/>
              <a:t>(2) Select 5 locations randomly</a:t>
            </a:r>
          </a:p>
        </p:txBody>
      </p:sp>
      <p:sp>
        <p:nvSpPr>
          <p:cNvPr id="16" name="Circular Arrow 15">
            <a:extLst>
              <a:ext uri="{FF2B5EF4-FFF2-40B4-BE49-F238E27FC236}">
                <a16:creationId xmlns:a16="http://schemas.microsoft.com/office/drawing/2014/main" id="{13890F26-D4E4-E544-87B0-DFEA84619310}"/>
              </a:ext>
            </a:extLst>
          </p:cNvPr>
          <p:cNvSpPr/>
          <p:nvPr/>
        </p:nvSpPr>
        <p:spPr>
          <a:xfrm>
            <a:off x="3122309" y="732547"/>
            <a:ext cx="5138730" cy="5138730"/>
          </a:xfrm>
          <a:prstGeom prst="circularArrow">
            <a:avLst>
              <a:gd name="adj1" fmla="val 5198"/>
              <a:gd name="adj2" fmla="val 335787"/>
              <a:gd name="adj3" fmla="val 16866215"/>
              <a:gd name="adj4" fmla="val 15567547"/>
              <a:gd name="adj5" fmla="val 6065"/>
            </a:avLst>
          </a:prstGeom>
          <a:scene3d>
            <a:camera prst="orthographicFront"/>
            <a:lightRig rig="chilly" dir="t"/>
          </a:scene3d>
          <a:sp3d prstMaterial="translucentPowder">
            <a:bevelT w="127000" h="25400" prst="softRound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AC95D1-0AC5-D940-955F-2CC10D405428}"/>
              </a:ext>
            </a:extLst>
          </p:cNvPr>
          <p:cNvSpPr/>
          <p:nvPr/>
        </p:nvSpPr>
        <p:spPr>
          <a:xfrm>
            <a:off x="425496" y="3795503"/>
            <a:ext cx="1594684" cy="3460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/>
              <a:t>Test intervals: 0.5y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CF9158-94F8-214A-AECC-F340F5D988AC}"/>
              </a:ext>
            </a:extLst>
          </p:cNvPr>
          <p:cNvSpPr/>
          <p:nvPr/>
        </p:nvSpPr>
        <p:spPr>
          <a:xfrm>
            <a:off x="4538636" y="3182088"/>
            <a:ext cx="24357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1 patient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1FDAB7-8FCF-994C-8481-7DBE3D12987B}"/>
              </a:ext>
            </a:extLst>
          </p:cNvPr>
          <p:cNvCxnSpPr/>
          <p:nvPr/>
        </p:nvCxnSpPr>
        <p:spPr>
          <a:xfrm>
            <a:off x="2150313" y="3997266"/>
            <a:ext cx="5782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BEABBC-6181-B748-AB8A-F2CD887769EB}"/>
              </a:ext>
            </a:extLst>
          </p:cNvPr>
          <p:cNvGrpSpPr/>
          <p:nvPr/>
        </p:nvGrpSpPr>
        <p:grpSpPr>
          <a:xfrm>
            <a:off x="8746888" y="3730903"/>
            <a:ext cx="1517188" cy="533976"/>
            <a:chOff x="8746888" y="3646679"/>
            <a:chExt cx="1517188" cy="533976"/>
          </a:xfrm>
        </p:grpSpPr>
        <p:sp>
          <p:nvSpPr>
            <p:cNvPr id="27" name="Striped Right Arrow 26">
              <a:extLst>
                <a:ext uri="{FF2B5EF4-FFF2-40B4-BE49-F238E27FC236}">
                  <a16:creationId xmlns:a16="http://schemas.microsoft.com/office/drawing/2014/main" id="{FA70495E-35AD-9E41-B2F9-772988444204}"/>
                </a:ext>
              </a:extLst>
            </p:cNvPr>
            <p:cNvSpPr/>
            <p:nvPr/>
          </p:nvSpPr>
          <p:spPr>
            <a:xfrm>
              <a:off x="9101120" y="3943877"/>
              <a:ext cx="922025" cy="236778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CC56C4-8306-C143-B88E-D446CFA18C27}"/>
                </a:ext>
              </a:extLst>
            </p:cNvPr>
            <p:cNvSpPr/>
            <p:nvPr/>
          </p:nvSpPr>
          <p:spPr>
            <a:xfrm>
              <a:off x="8746888" y="3646679"/>
              <a:ext cx="15171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1 p-value</a:t>
              </a:r>
              <a:endParaRPr lang="en-US" sz="1600" i="1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38F1EE4-CC1F-C34A-B5AC-223E82A002F3}"/>
              </a:ext>
            </a:extLst>
          </p:cNvPr>
          <p:cNvSpPr/>
          <p:nvPr/>
        </p:nvSpPr>
        <p:spPr>
          <a:xfrm>
            <a:off x="10318269" y="3642908"/>
            <a:ext cx="125740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b="1" i="1" u="sng" dirty="0"/>
              <a:t>Power </a:t>
            </a:r>
            <a:r>
              <a:rPr lang="en-US" sz="1700" i="1" dirty="0"/>
              <a:t>proportion of p &lt; 0.05</a:t>
            </a:r>
            <a:endParaRPr lang="en-US" sz="1700" b="1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2BC23-C19F-A149-98DF-75828045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ED39-0E16-B845-BC7A-50EA657A0D02}" type="slidenum">
              <a:rPr lang="en-US" smtClean="0"/>
              <a:t>9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8EB948-B5B1-094A-9F6A-8C0282912683}"/>
              </a:ext>
            </a:extLst>
          </p:cNvPr>
          <p:cNvSpPr/>
          <p:nvPr/>
        </p:nvSpPr>
        <p:spPr>
          <a:xfrm>
            <a:off x="8964296" y="3756063"/>
            <a:ext cx="1058849" cy="253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9B34A-F06F-7D4C-B9A9-996F959889D7}"/>
              </a:ext>
            </a:extLst>
          </p:cNvPr>
          <p:cNvSpPr txBox="1"/>
          <p:nvPr/>
        </p:nvSpPr>
        <p:spPr>
          <a:xfrm>
            <a:off x="9300411" y="4896925"/>
            <a:ext cx="101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19F5D8-C555-1345-B56A-E136982C1BB1}"/>
              </a:ext>
            </a:extLst>
          </p:cNvPr>
          <p:cNvSpPr/>
          <p:nvPr/>
        </p:nvSpPr>
        <p:spPr>
          <a:xfrm>
            <a:off x="8758920" y="3737938"/>
            <a:ext cx="15171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/>
              <a:t>2 p-values</a:t>
            </a:r>
            <a:endParaRPr lang="en-US" sz="1600" i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EDEC6E-87A1-C540-929F-4B5A4E296057}"/>
              </a:ext>
            </a:extLst>
          </p:cNvPr>
          <p:cNvGrpSpPr/>
          <p:nvPr/>
        </p:nvGrpSpPr>
        <p:grpSpPr>
          <a:xfrm>
            <a:off x="8752855" y="3722518"/>
            <a:ext cx="1517188" cy="338554"/>
            <a:chOff x="8758920" y="5369442"/>
            <a:chExt cx="1517188" cy="33855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EC5027-A667-634E-859A-E3130B2EAE7C}"/>
                </a:ext>
              </a:extLst>
            </p:cNvPr>
            <p:cNvSpPr/>
            <p:nvPr/>
          </p:nvSpPr>
          <p:spPr>
            <a:xfrm>
              <a:off x="8861608" y="5421598"/>
              <a:ext cx="1311812" cy="2724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DFBAEB9-6AFE-A440-A188-8FED2E10329C}"/>
                </a:ext>
              </a:extLst>
            </p:cNvPr>
            <p:cNvSpPr/>
            <p:nvPr/>
          </p:nvSpPr>
          <p:spPr>
            <a:xfrm>
              <a:off x="8758920" y="5369442"/>
              <a:ext cx="15171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/>
                <a:t>X100 p-values</a:t>
              </a:r>
              <a:endParaRPr lang="en-US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485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1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0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1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900"/>
                            </p:stCondLst>
                            <p:childTnLst>
                              <p:par>
                                <p:cTn id="5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100"/>
                            </p:stCondLst>
                            <p:childTnLst>
                              <p:par>
                                <p:cTn id="5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1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300"/>
                            </p:stCondLst>
                            <p:childTnLst>
                              <p:par>
                                <p:cTn id="6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1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"/>
                            </p:stCondLst>
                            <p:childTnLst>
                              <p:par>
                                <p:cTn id="7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"/>
                            </p:stCondLst>
                            <p:childTnLst>
                              <p:par>
                                <p:cTn id="7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"/>
                            </p:stCondLst>
                            <p:childTnLst>
                              <p:par>
                                <p:cTn id="8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"/>
                            </p:stCondLst>
                            <p:childTnLst>
                              <p:par>
                                <p:cTn id="8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"/>
                            </p:stCondLst>
                            <p:childTnLst>
                              <p:par>
                                <p:cTn id="9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"/>
                            </p:stCondLst>
                            <p:childTnLst>
                              <p:par>
                                <p:cTn id="9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"/>
                            </p:stCondLst>
                            <p:childTnLst>
                              <p:par>
                                <p:cTn id="10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00"/>
                            </p:stCondLst>
                            <p:childTnLst>
                              <p:par>
                                <p:cTn id="10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00"/>
                            </p:stCondLst>
                            <p:childTnLst>
                              <p:par>
                                <p:cTn id="1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400"/>
                            </p:stCondLst>
                            <p:childTnLst>
                              <p:par>
                                <p:cTn id="1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1" grpId="0"/>
      <p:bldP spid="19" grpId="0" animBg="1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11732</TotalTime>
  <Words>1803</Words>
  <Application>Microsoft Macintosh PowerPoint</Application>
  <PresentationFormat>Widescreen</PresentationFormat>
  <Paragraphs>1377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What is missing in visual field progression analysis?</vt:lpstr>
      <vt:lpstr>PowerPoint Presentation</vt:lpstr>
      <vt:lpstr>PowerPoint Presentation</vt:lpstr>
      <vt:lpstr>Why measure Power?</vt:lpstr>
      <vt:lpstr>PowerPoint Presentation</vt:lpstr>
      <vt:lpstr>PowerPoint Presentation</vt:lpstr>
      <vt:lpstr>How do we measure power?</vt:lpstr>
      <vt:lpstr>Methods</vt:lpstr>
      <vt:lpstr>PowerPoint Presentation</vt:lpstr>
      <vt:lpstr>Example...</vt:lpstr>
      <vt:lpstr>Example...</vt:lpstr>
      <vt:lpstr>Example...</vt:lpstr>
      <vt:lpstr>Example...</vt:lpstr>
      <vt:lpstr>Example...</vt:lpstr>
      <vt:lpstr>Example...</vt:lpstr>
      <vt:lpstr>Example...</vt:lpstr>
      <vt:lpstr>Results</vt:lpstr>
      <vt:lpstr>PowerPoint Presentation</vt:lpstr>
      <vt:lpstr>PowerPoint Presentation</vt:lpstr>
      <vt:lpstr>PowerPoint Presentation</vt:lpstr>
      <vt:lpstr>Thank you!</vt:lpstr>
      <vt:lpstr>Current model of progression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 Yii</dc:creator>
  <cp:lastModifiedBy>fabian Yii</cp:lastModifiedBy>
  <cp:revision>556</cp:revision>
  <dcterms:created xsi:type="dcterms:W3CDTF">2021-03-06T14:16:39Z</dcterms:created>
  <dcterms:modified xsi:type="dcterms:W3CDTF">2021-03-30T14:47:35Z</dcterms:modified>
</cp:coreProperties>
</file>