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论文题目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导师</a:t>
            </a:r>
            <a:endParaRPr lang="en-US" altLang="zh-CN" dirty="0" smtClean="0"/>
          </a:p>
          <a:p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            价值</a:t>
            </a:r>
            <a:endParaRPr lang="en-US" altLang="zh-CN" dirty="0" smtClean="0"/>
          </a:p>
          <a:p>
            <a:r>
              <a:rPr lang="zh-CN" altLang="en-US" dirty="0" smtClean="0"/>
              <a:t>数据存在的问题：</a:t>
            </a:r>
            <a:endParaRPr lang="en-US" altLang="zh-CN" dirty="0" smtClean="0"/>
          </a:p>
          <a:p>
            <a:r>
              <a:rPr lang="zh-CN" altLang="en-US" dirty="0" smtClean="0"/>
              <a:t>云模型与数据场解决这些问题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五类聚类算法</a:t>
            </a:r>
            <a:endParaRPr lang="en-US" altLang="zh-CN" dirty="0" smtClean="0"/>
          </a:p>
          <a:p>
            <a:r>
              <a:rPr lang="zh-CN" altLang="en-US" dirty="0" smtClean="0"/>
              <a:t>密度峰值聚类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设计 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做了哪些工作</a:t>
            </a:r>
            <a:endParaRPr lang="en-US" altLang="zh-CN" dirty="0" smtClean="0"/>
          </a:p>
          <a:p>
            <a:r>
              <a:rPr lang="zh-CN" altLang="en-US" dirty="0" smtClean="0"/>
              <a:t>研究成果有哪些</a:t>
            </a:r>
            <a:endParaRPr lang="en-US" altLang="zh-CN" dirty="0" smtClean="0"/>
          </a:p>
          <a:p>
            <a:r>
              <a:rPr lang="zh-CN" altLang="en-US" dirty="0" smtClean="0"/>
              <a:t>研究成果究竟怎么样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PresentationFormat>全屏显示(4:3)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论文题目</vt:lpstr>
      <vt:lpstr>研究背景及意义</vt:lpstr>
      <vt:lpstr>研究现状</vt:lpstr>
      <vt:lpstr>研究内容 设计 实验流程</vt:lpstr>
      <vt:lpstr>结论</vt:lpstr>
      <vt:lpstr>致谢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研究背景及意义</dc:title>
  <dc:creator>jtdx001</dc:creator>
  <cp:lastModifiedBy>jtdx001</cp:lastModifiedBy>
  <cp:revision>2</cp:revision>
  <dcterms:created xsi:type="dcterms:W3CDTF">2017-03-17T05:46:36Z</dcterms:created>
  <dcterms:modified xsi:type="dcterms:W3CDTF">2017-03-17T06:08:13Z</dcterms:modified>
</cp:coreProperties>
</file>