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embeddedFontLst>
    <p:embeddedFont>
      <p:font typeface="Arial Black" panose="020B0A04020102020204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63391" y="1223759"/>
            <a:ext cx="9660644" cy="43921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307591" y="1267967"/>
            <a:ext cx="9577070" cy="4308475"/>
          </a:xfrm>
          <a:custGeom>
            <a:avLst/>
            <a:gdLst/>
            <a:ahLst/>
            <a:cxnLst/>
            <a:rect l="l" t="t" r="r" b="b"/>
            <a:pathLst>
              <a:path w="9577070" h="4308475" extrusionOk="0">
                <a:moveTo>
                  <a:pt x="9576816" y="0"/>
                </a:moveTo>
                <a:lnTo>
                  <a:pt x="0" y="0"/>
                </a:lnTo>
                <a:lnTo>
                  <a:pt x="0" y="4308348"/>
                </a:lnTo>
                <a:lnTo>
                  <a:pt x="9576816" y="4308348"/>
                </a:lnTo>
                <a:lnTo>
                  <a:pt x="95768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1447799" y="1411224"/>
            <a:ext cx="9296400" cy="4036060"/>
          </a:xfrm>
          <a:custGeom>
            <a:avLst/>
            <a:gdLst/>
            <a:ahLst/>
            <a:cxnLst/>
            <a:rect l="l" t="t" r="r" b="b"/>
            <a:pathLst>
              <a:path w="9296400" h="4036060" extrusionOk="0">
                <a:moveTo>
                  <a:pt x="0" y="4035552"/>
                </a:moveTo>
                <a:lnTo>
                  <a:pt x="9296400" y="4035552"/>
                </a:lnTo>
                <a:lnTo>
                  <a:pt x="9296400" y="0"/>
                </a:lnTo>
                <a:lnTo>
                  <a:pt x="0" y="0"/>
                </a:lnTo>
                <a:lnTo>
                  <a:pt x="0" y="4035552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5135880" y="1267967"/>
            <a:ext cx="1920239" cy="731520"/>
          </a:xfrm>
          <a:custGeom>
            <a:avLst/>
            <a:gdLst/>
            <a:ahLst/>
            <a:cxnLst/>
            <a:rect l="l" t="t" r="r" b="b"/>
            <a:pathLst>
              <a:path w="1920240" h="731519" extrusionOk="0">
                <a:moveTo>
                  <a:pt x="1920227" y="0"/>
                </a:moveTo>
                <a:lnTo>
                  <a:pt x="0" y="0"/>
                </a:lnTo>
                <a:lnTo>
                  <a:pt x="0" y="541020"/>
                </a:lnTo>
                <a:lnTo>
                  <a:pt x="0" y="731520"/>
                </a:lnTo>
                <a:lnTo>
                  <a:pt x="1920227" y="731520"/>
                </a:lnTo>
                <a:lnTo>
                  <a:pt x="1920227" y="541020"/>
                </a:lnTo>
                <a:lnTo>
                  <a:pt x="1920227" y="0"/>
                </a:lnTo>
                <a:close/>
              </a:path>
            </a:pathLst>
          </a:custGeom>
          <a:solidFill>
            <a:srgbClr val="56903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5250180" y="1267967"/>
            <a:ext cx="1691639" cy="615950"/>
          </a:xfrm>
          <a:custGeom>
            <a:avLst/>
            <a:gdLst/>
            <a:ahLst/>
            <a:cxnLst/>
            <a:rect l="l" t="t" r="r" b="b"/>
            <a:pathLst>
              <a:path w="1691640" h="615950" extrusionOk="0">
                <a:moveTo>
                  <a:pt x="0" y="0"/>
                </a:moveTo>
                <a:lnTo>
                  <a:pt x="0" y="612648"/>
                </a:lnTo>
              </a:path>
              <a:path w="1691640" h="615950" extrusionOk="0">
                <a:moveTo>
                  <a:pt x="1691640" y="0"/>
                </a:moveTo>
                <a:lnTo>
                  <a:pt x="1691640" y="541020"/>
                </a:lnTo>
              </a:path>
              <a:path w="1691640" h="615950" extrusionOk="0">
                <a:moveTo>
                  <a:pt x="0" y="615696"/>
                </a:moveTo>
                <a:lnTo>
                  <a:pt x="445008" y="615696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5695187" y="1808988"/>
            <a:ext cx="5453380" cy="3240405"/>
          </a:xfrm>
          <a:custGeom>
            <a:avLst/>
            <a:gdLst/>
            <a:ahLst/>
            <a:cxnLst/>
            <a:rect l="l" t="t" r="r" b="b"/>
            <a:pathLst>
              <a:path w="5453380" h="3240404" extrusionOk="0">
                <a:moveTo>
                  <a:pt x="5452871" y="0"/>
                </a:moveTo>
                <a:lnTo>
                  <a:pt x="0" y="0"/>
                </a:lnTo>
                <a:lnTo>
                  <a:pt x="0" y="3240024"/>
                </a:lnTo>
                <a:lnTo>
                  <a:pt x="5452871" y="3240024"/>
                </a:lnTo>
                <a:lnTo>
                  <a:pt x="5452871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5861304" y="1975104"/>
            <a:ext cx="5120640" cy="2908300"/>
          </a:xfrm>
          <a:custGeom>
            <a:avLst/>
            <a:gdLst/>
            <a:ahLst/>
            <a:cxnLst/>
            <a:rect l="l" t="t" r="r" b="b"/>
            <a:pathLst>
              <a:path w="5120640" h="2908300" extrusionOk="0">
                <a:moveTo>
                  <a:pt x="0" y="2907792"/>
                </a:moveTo>
                <a:lnTo>
                  <a:pt x="5120640" y="2907792"/>
                </a:lnTo>
                <a:lnTo>
                  <a:pt x="5120640" y="0"/>
                </a:lnTo>
                <a:lnTo>
                  <a:pt x="0" y="0"/>
                </a:lnTo>
                <a:lnTo>
                  <a:pt x="0" y="2907792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975866" y="2305253"/>
            <a:ext cx="8240267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145844" y="2112391"/>
            <a:ext cx="9900310" cy="327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975866" y="2305253"/>
            <a:ext cx="8240267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975866" y="2305253"/>
            <a:ext cx="8240267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4695" y="237743"/>
            <a:ext cx="11722735" cy="6383020"/>
          </a:xfrm>
          <a:custGeom>
            <a:avLst/>
            <a:gdLst/>
            <a:ahLst/>
            <a:cxnLst/>
            <a:rect l="l" t="t" r="r" b="b"/>
            <a:pathLst>
              <a:path w="11722735" h="6383020" extrusionOk="0">
                <a:moveTo>
                  <a:pt x="11722608" y="0"/>
                </a:moveTo>
                <a:lnTo>
                  <a:pt x="0" y="0"/>
                </a:lnTo>
                <a:lnTo>
                  <a:pt x="0" y="6382511"/>
                </a:lnTo>
                <a:lnTo>
                  <a:pt x="11722608" y="6382511"/>
                </a:lnTo>
                <a:lnTo>
                  <a:pt x="11722608" y="0"/>
                </a:lnTo>
                <a:close/>
              </a:path>
            </a:pathLst>
          </a:custGeom>
          <a:solidFill>
            <a:srgbClr val="BEBEBE">
              <a:alpha val="5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371855" y="374903"/>
            <a:ext cx="11448415" cy="6108700"/>
          </a:xfrm>
          <a:custGeom>
            <a:avLst/>
            <a:gdLst/>
            <a:ahLst/>
            <a:cxnLst/>
            <a:rect l="l" t="t" r="r" b="b"/>
            <a:pathLst>
              <a:path w="11448415" h="6108700" extrusionOk="0">
                <a:moveTo>
                  <a:pt x="0" y="6108192"/>
                </a:moveTo>
                <a:lnTo>
                  <a:pt x="11448288" y="6108192"/>
                </a:lnTo>
                <a:lnTo>
                  <a:pt x="11448288" y="0"/>
                </a:lnTo>
                <a:lnTo>
                  <a:pt x="0" y="0"/>
                </a:lnTo>
                <a:lnTo>
                  <a:pt x="0" y="6108192"/>
                </a:lnTo>
                <a:close/>
              </a:path>
            </a:pathLst>
          </a:custGeom>
          <a:noFill/>
          <a:ln w="9525" cap="flat" cmpd="sng">
            <a:solidFill>
              <a:srgbClr val="2525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975866" y="2305253"/>
            <a:ext cx="8240267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 u="none" strike="noStrike" cap="non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145844" y="2112391"/>
            <a:ext cx="9900310" cy="327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5984375" y="2073125"/>
            <a:ext cx="4902000" cy="26553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7175" rIns="0" bIns="0" anchor="t" anchorCtr="0">
            <a:normAutofit fontScale="92500" lnSpcReduction="20000"/>
          </a:bodyPr>
          <a:lstStyle/>
          <a:p>
            <a:pPr marL="545465" marR="283845" lvl="0" indent="0" algn="ctr" rtl="0">
              <a:lnSpc>
                <a:spcPct val="994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TEACHING  AND LEARNING  TOOLS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5425" marR="0" lvl="0" indent="0" algn="ctr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GOOGLE	MEET</a:t>
            </a:r>
            <a:endParaRPr sz="18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145844" y="969721"/>
            <a:ext cx="574611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dirty="0">
                <a:latin typeface="Verdana"/>
                <a:ea typeface="Verdana"/>
                <a:cs typeface="Verdana"/>
                <a:sym typeface="Verdana"/>
              </a:rPr>
              <a:t>WHAT IS GOOGLE MEET</a:t>
            </a:r>
            <a:endParaRPr sz="4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1145844" y="2103856"/>
            <a:ext cx="9845675" cy="372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94945" marR="33655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0"/>
              <a:buFont typeface="Helvetica Neue"/>
              <a:buChar char="◦"/>
            </a:pP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Google Meet is a video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confeíencing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seívice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fíom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Google. It was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boín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fíom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Google  Hangouts, but boasts some unique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featuíes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194945" marR="50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52525"/>
              </a:buClr>
              <a:buSzPts val="2000"/>
              <a:buFont typeface="Helvetica Neue"/>
              <a:buChar char="◦"/>
            </a:pP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Google Meet is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píimaíily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designed as a way to host video meetings.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Howeveí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, you can  enable the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cameía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micíophone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independently, so you can just use it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foí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audio  calls if you wish.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194945" marR="431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52525"/>
              </a:buClr>
              <a:buSzPts val="2000"/>
              <a:buFont typeface="Helvetica Neue"/>
              <a:buChar char="◦"/>
            </a:pP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You can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cíeate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ad hoc calls and invite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youí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fíiends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and family.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ľhey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can join by typing 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youí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meeting code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oí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you can send them a link that they click on.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194945" marR="411480" lvl="0" indent="-182880" algn="l" rtl="0">
              <a:lnSpc>
                <a:spcPct val="110100"/>
              </a:lnSpc>
              <a:spcBef>
                <a:spcPts val="894"/>
              </a:spcBef>
              <a:spcAft>
                <a:spcPts val="0"/>
              </a:spcAft>
              <a:buClr>
                <a:srgbClr val="252525"/>
              </a:buClr>
              <a:buSzPts val="2000"/>
              <a:buFont typeface="Helvetica Neue"/>
              <a:buChar char="◦"/>
            </a:pP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One of the best things about Google Meet is that you don't need to install any 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softwaíe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on desktop.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Eveíyone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in the call (the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oíganizeí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and the attendees) simply  has to be using a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modeín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 web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bíowseí</a:t>
            </a:r>
            <a:r>
              <a:rPr lang="en-US" sz="2000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.                                   Ujjwal </a:t>
            </a:r>
            <a:r>
              <a:rPr lang="en-US" sz="2000" dirty="0" err="1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rPr>
              <a:t>Zinzuvadiya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3068622" y="676400"/>
            <a:ext cx="49638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dirty="0">
                <a:latin typeface="Times New Roman"/>
                <a:ea typeface="Times New Roman"/>
                <a:cs typeface="Times New Roman"/>
                <a:sym typeface="Times New Roman"/>
              </a:rPr>
              <a:t>BEST</a:t>
            </a:r>
            <a:r>
              <a:rPr lang="en-US" sz="4000" b="0" dirty="0"/>
              <a:t> </a:t>
            </a:r>
            <a:r>
              <a:rPr lang="en-US" sz="4000" b="0" dirty="0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6975" y="1582602"/>
            <a:ext cx="9215626" cy="463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145844" y="1073658"/>
            <a:ext cx="902081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latin typeface="Verdana"/>
                <a:ea typeface="Verdana"/>
                <a:cs typeface="Verdana"/>
                <a:sym typeface="Verdana"/>
              </a:rPr>
              <a:t>How google meet help’s Student during pandemic?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1145844" y="2112391"/>
            <a:ext cx="9891395" cy="40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94945" marR="123189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Helvetica Neue"/>
              <a:buChar char="◦"/>
            </a:pP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Educational systems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woíldwide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has been affected by the Covid-19 pandemic, leading to the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neaí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-total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closuíes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of  schools, and colleges. Most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goveínments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aíound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woíld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have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tempoíaíily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closed educational institutions in 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oídeí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íestíain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spíead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of Covid-19 .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ľhis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íequiíes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all elements of education to adapt and to continue the  teaching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leaíning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píocess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194945" marR="47625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52525"/>
              </a:buClr>
              <a:buSzPts val="1800"/>
              <a:buFont typeface="Helvetica Neue"/>
              <a:buChar char="◦"/>
            </a:pPr>
            <a:r>
              <a:rPr lang="en-US" sz="1800" dirty="0"/>
              <a:t>	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ľhe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Indonesia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Goveínment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assigns the distance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leaíning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sistem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using online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leaíning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ľhis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is effective solution to  activate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classíoom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eventhough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school have been closed to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íeduce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spíead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of covid-19. Many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platfoíms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of  digital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souíces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have been implemented by school, one of them is using Google meet.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ľhis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íeseaích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aims to get 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íeview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of using Google Meet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duíing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this pandemic.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ľhis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study was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libíaíy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íeseaích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that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descíibe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phenemenon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 of using Google Meet.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194945" marR="50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Helvetica Neue"/>
              <a:buChar char="◦"/>
            </a:pP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ľhe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íesult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íeseaích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finding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píove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that it is effective to use this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platfoím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 It is one way to be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consideíed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by  the schools and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teacheís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píovide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students by 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leaíning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that can be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attíacted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foí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the students, while the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píocess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 of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teacheí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leaíning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move to </a:t>
            </a:r>
            <a:r>
              <a:rPr lang="en-US" sz="1500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viítual</a:t>
            </a:r>
            <a:r>
              <a:rPr lang="en-US" sz="1500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classes</a:t>
            </a:r>
          </a:p>
          <a:p>
            <a:pPr marL="194945" marR="50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Helvetica Neue"/>
              <a:buChar char="◦"/>
            </a:pPr>
            <a:endParaRPr lang="en-US" sz="1500" dirty="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94945" marR="50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52525"/>
              </a:buClr>
              <a:buSzPts val="1500"/>
              <a:buFont typeface="Helvetica Neue"/>
              <a:buChar char="◦"/>
            </a:pPr>
            <a:r>
              <a:rPr lang="en-US" sz="1500" dirty="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    Ujjwal </a:t>
            </a:r>
            <a:r>
              <a:rPr lang="en-US" sz="1500" dirty="0" err="1">
                <a:latin typeface="Roboto"/>
                <a:ea typeface="Roboto"/>
                <a:cs typeface="Roboto"/>
                <a:sym typeface="Roboto"/>
              </a:rPr>
              <a:t>Zinzuvadiya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3019" y="2013204"/>
            <a:ext cx="8148828" cy="243078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975866" y="2305253"/>
            <a:ext cx="6748145" cy="407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2800" dirty="0"/>
              <a:t>Ujjwal </a:t>
            </a:r>
            <a:r>
              <a:rPr lang="en-US" sz="2800" dirty="0" err="1"/>
              <a:t>Zinzuvadiya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Verdana</vt:lpstr>
      <vt:lpstr>Helvetica Neue</vt:lpstr>
      <vt:lpstr>Arial Black</vt:lpstr>
      <vt:lpstr>Roboto</vt:lpstr>
      <vt:lpstr>Times New Roman</vt:lpstr>
      <vt:lpstr>Office Theme</vt:lpstr>
      <vt:lpstr>PowerPoint Presentation</vt:lpstr>
      <vt:lpstr>WHAT IS GOOGLE MEET</vt:lpstr>
      <vt:lpstr>BEST FEATURES</vt:lpstr>
      <vt:lpstr>How google meet help’s Student during pandemic?</vt:lpstr>
      <vt:lpstr>THANK YOU!!             Ujjwal Zinzuvadiya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Het Raval</cp:lastModifiedBy>
  <cp:revision>1</cp:revision>
  <dcterms:modified xsi:type="dcterms:W3CDTF">2022-03-17T07:38:12Z</dcterms:modified>
</cp:coreProperties>
</file>