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BB9BA0-9A54-93D7-AF6E-F82A6B0A626B}" name="Vaishnavi Nayak" initials="VN" userId="eeaf187cf00f510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99E02-F9C3-4FC3-9B40-5F601E042FC5}" v="115" dt="2022-02-22T10:52:50.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Nayak" userId="eeaf187cf00f5109" providerId="LiveId" clId="{C4B99E02-F9C3-4FC3-9B40-5F601E042FC5}"/>
    <pc:docChg chg="undo custSel addSld delSld modSld">
      <pc:chgData name="Vaishnavi Nayak" userId="eeaf187cf00f5109" providerId="LiveId" clId="{C4B99E02-F9C3-4FC3-9B40-5F601E042FC5}" dt="2022-02-22T10:52:50.442" v="416" actId="14100"/>
      <pc:docMkLst>
        <pc:docMk/>
      </pc:docMkLst>
      <pc:sldChg chg="addSp delSp modSp mod setBg">
        <pc:chgData name="Vaishnavi Nayak" userId="eeaf187cf00f5109" providerId="LiveId" clId="{C4B99E02-F9C3-4FC3-9B40-5F601E042FC5}" dt="2022-02-22T10:52:50.442" v="416" actId="14100"/>
        <pc:sldMkLst>
          <pc:docMk/>
          <pc:sldMk cId="2665012672" sldId="256"/>
        </pc:sldMkLst>
        <pc:spChg chg="del mod">
          <ac:chgData name="Vaishnavi Nayak" userId="eeaf187cf00f5109" providerId="LiveId" clId="{C4B99E02-F9C3-4FC3-9B40-5F601E042FC5}" dt="2022-02-22T10:43:58.939" v="394" actId="21"/>
          <ac:spMkLst>
            <pc:docMk/>
            <pc:sldMk cId="2665012672" sldId="256"/>
            <ac:spMk id="2" creationId="{B6959B43-7DEF-4320-956D-24EDD932D4CB}"/>
          </ac:spMkLst>
        </pc:spChg>
        <pc:spChg chg="del mod">
          <ac:chgData name="Vaishnavi Nayak" userId="eeaf187cf00f5109" providerId="LiveId" clId="{C4B99E02-F9C3-4FC3-9B40-5F601E042FC5}" dt="2022-02-22T10:43:58.939" v="394" actId="21"/>
          <ac:spMkLst>
            <pc:docMk/>
            <pc:sldMk cId="2665012672" sldId="256"/>
            <ac:spMk id="3" creationId="{D07EACF6-CF3A-4C74-9AE7-1C472477D09B}"/>
          </ac:spMkLst>
        </pc:spChg>
        <pc:spChg chg="del mod">
          <ac:chgData name="Vaishnavi Nayak" userId="eeaf187cf00f5109" providerId="LiveId" clId="{C4B99E02-F9C3-4FC3-9B40-5F601E042FC5}" dt="2022-02-22T10:43:58.939" v="394" actId="21"/>
          <ac:spMkLst>
            <pc:docMk/>
            <pc:sldMk cId="2665012672" sldId="256"/>
            <ac:spMk id="4" creationId="{E9347C47-EF1D-4B02-906B-219155AD8D0F}"/>
          </ac:spMkLst>
        </pc:spChg>
        <pc:spChg chg="add del mod">
          <ac:chgData name="Vaishnavi Nayak" userId="eeaf187cf00f5109" providerId="LiveId" clId="{C4B99E02-F9C3-4FC3-9B40-5F601E042FC5}" dt="2022-02-21T09:06:04.948" v="16"/>
          <ac:spMkLst>
            <pc:docMk/>
            <pc:sldMk cId="2665012672" sldId="256"/>
            <ac:spMk id="5" creationId="{328DA7E2-4105-46A6-84B6-DE15CD117C8A}"/>
          </ac:spMkLst>
        </pc:spChg>
        <pc:spChg chg="add del mod">
          <ac:chgData name="Vaishnavi Nayak" userId="eeaf187cf00f5109" providerId="LiveId" clId="{C4B99E02-F9C3-4FC3-9B40-5F601E042FC5}" dt="2022-02-22T10:41:01.229" v="389"/>
          <ac:spMkLst>
            <pc:docMk/>
            <pc:sldMk cId="2665012672" sldId="256"/>
            <ac:spMk id="5" creationId="{D8003E48-56E0-4A59-96A8-AE2DFEECAF68}"/>
          </ac:spMkLst>
        </pc:spChg>
        <pc:spChg chg="add del mod">
          <ac:chgData name="Vaishnavi Nayak" userId="eeaf187cf00f5109" providerId="LiveId" clId="{C4B99E02-F9C3-4FC3-9B40-5F601E042FC5}" dt="2022-02-22T10:44:47.931" v="396" actId="21"/>
          <ac:spMkLst>
            <pc:docMk/>
            <pc:sldMk cId="2665012672" sldId="256"/>
            <ac:spMk id="6" creationId="{2642B2C8-2888-4306-88B7-76FA78D763FD}"/>
          </ac:spMkLst>
        </pc:spChg>
        <pc:picChg chg="del mod">
          <ac:chgData name="Vaishnavi Nayak" userId="eeaf187cf00f5109" providerId="LiveId" clId="{C4B99E02-F9C3-4FC3-9B40-5F601E042FC5}" dt="2022-02-22T10:43:58.939" v="394" actId="21"/>
          <ac:picMkLst>
            <pc:docMk/>
            <pc:sldMk cId="2665012672" sldId="256"/>
            <ac:picMk id="1026" creationId="{52998E5A-54EF-48CA-8555-B5C14289F15F}"/>
          </ac:picMkLst>
        </pc:picChg>
        <pc:picChg chg="add del mod">
          <ac:chgData name="Vaishnavi Nayak" userId="eeaf187cf00f5109" providerId="LiveId" clId="{C4B99E02-F9C3-4FC3-9B40-5F601E042FC5}" dt="2022-02-22T10:50:56.601" v="402" actId="21"/>
          <ac:picMkLst>
            <pc:docMk/>
            <pc:sldMk cId="2665012672" sldId="256"/>
            <ac:picMk id="2050" creationId="{DEC8982F-CBD9-45F3-BF93-021F8328AB63}"/>
          </ac:picMkLst>
        </pc:picChg>
        <pc:picChg chg="add del mod">
          <ac:chgData name="Vaishnavi Nayak" userId="eeaf187cf00f5109" providerId="LiveId" clId="{C4B99E02-F9C3-4FC3-9B40-5F601E042FC5}" dt="2022-02-22T10:52:00.500" v="408" actId="21"/>
          <ac:picMkLst>
            <pc:docMk/>
            <pc:sldMk cId="2665012672" sldId="256"/>
            <ac:picMk id="2052" creationId="{5F489AA5-AE60-49BE-B401-1B7CD6912859}"/>
          </ac:picMkLst>
        </pc:picChg>
        <pc:picChg chg="add mod">
          <ac:chgData name="Vaishnavi Nayak" userId="eeaf187cf00f5109" providerId="LiveId" clId="{C4B99E02-F9C3-4FC3-9B40-5F601E042FC5}" dt="2022-02-22T10:52:50.442" v="416" actId="14100"/>
          <ac:picMkLst>
            <pc:docMk/>
            <pc:sldMk cId="2665012672" sldId="256"/>
            <ac:picMk id="2054" creationId="{E027384D-9507-4BB4-A89C-CB64A970FC71}"/>
          </ac:picMkLst>
        </pc:picChg>
      </pc:sldChg>
      <pc:sldChg chg="addSp delSp modSp new mod setBg">
        <pc:chgData name="Vaishnavi Nayak" userId="eeaf187cf00f5109" providerId="LiveId" clId="{C4B99E02-F9C3-4FC3-9B40-5F601E042FC5}" dt="2022-02-22T10:33:39.586" v="278"/>
        <pc:sldMkLst>
          <pc:docMk/>
          <pc:sldMk cId="356783024" sldId="257"/>
        </pc:sldMkLst>
        <pc:spChg chg="mod">
          <ac:chgData name="Vaishnavi Nayak" userId="eeaf187cf00f5109" providerId="LiveId" clId="{C4B99E02-F9C3-4FC3-9B40-5F601E042FC5}" dt="2022-02-22T10:08:19.358" v="164" actId="27636"/>
          <ac:spMkLst>
            <pc:docMk/>
            <pc:sldMk cId="356783024" sldId="257"/>
            <ac:spMk id="2" creationId="{CDA16213-D04B-468D-8F49-F8A5F471F26C}"/>
          </ac:spMkLst>
        </pc:spChg>
        <pc:spChg chg="mod">
          <ac:chgData name="Vaishnavi Nayak" userId="eeaf187cf00f5109" providerId="LiveId" clId="{C4B99E02-F9C3-4FC3-9B40-5F601E042FC5}" dt="2022-02-22T10:08:34.041" v="167" actId="27636"/>
          <ac:spMkLst>
            <pc:docMk/>
            <pc:sldMk cId="356783024" sldId="257"/>
            <ac:spMk id="3" creationId="{EF07EA8B-DD58-43E0-B9AD-6BF25CC1C8C0}"/>
          </ac:spMkLst>
        </pc:spChg>
        <pc:spChg chg="add del">
          <ac:chgData name="Vaishnavi Nayak" userId="eeaf187cf00f5109" providerId="LiveId" clId="{C4B99E02-F9C3-4FC3-9B40-5F601E042FC5}" dt="2022-02-22T10:08:52.075" v="169" actId="22"/>
          <ac:spMkLst>
            <pc:docMk/>
            <pc:sldMk cId="356783024" sldId="257"/>
            <ac:spMk id="5" creationId="{461369F0-327D-4F14-AD9A-3174F236E1BC}"/>
          </ac:spMkLst>
        </pc:spChg>
        <pc:spChg chg="add del">
          <ac:chgData name="Vaishnavi Nayak" userId="eeaf187cf00f5109" providerId="LiveId" clId="{C4B99E02-F9C3-4FC3-9B40-5F601E042FC5}" dt="2022-02-22T10:08:55.492" v="171" actId="22"/>
          <ac:spMkLst>
            <pc:docMk/>
            <pc:sldMk cId="356783024" sldId="257"/>
            <ac:spMk id="7" creationId="{DC190037-32FD-45CF-8A65-1FE4379A39F3}"/>
          </ac:spMkLst>
        </pc:spChg>
        <pc:spChg chg="add del mod">
          <ac:chgData name="Vaishnavi Nayak" userId="eeaf187cf00f5109" providerId="LiveId" clId="{C4B99E02-F9C3-4FC3-9B40-5F601E042FC5}" dt="2022-02-22T10:09:25.113" v="174" actId="21"/>
          <ac:spMkLst>
            <pc:docMk/>
            <pc:sldMk cId="356783024" sldId="257"/>
            <ac:spMk id="9" creationId="{E4FBC662-FC9D-46DC-9889-A5A4B885332E}"/>
          </ac:spMkLst>
        </pc:spChg>
      </pc:sldChg>
      <pc:sldChg chg="addSp delSp modSp del mod">
        <pc:chgData name="Vaishnavi Nayak" userId="eeaf187cf00f5109" providerId="LiveId" clId="{C4B99E02-F9C3-4FC3-9B40-5F601E042FC5}" dt="2022-02-22T10:06:39.337" v="122" actId="2696"/>
        <pc:sldMkLst>
          <pc:docMk/>
          <pc:sldMk cId="2172143770" sldId="257"/>
        </pc:sldMkLst>
        <pc:spChg chg="del mod">
          <ac:chgData name="Vaishnavi Nayak" userId="eeaf187cf00f5109" providerId="LiveId" clId="{C4B99E02-F9C3-4FC3-9B40-5F601E042FC5}" dt="2022-02-21T15:02:21.601" v="57"/>
          <ac:spMkLst>
            <pc:docMk/>
            <pc:sldMk cId="2172143770" sldId="257"/>
            <ac:spMk id="3" creationId="{CD8768D4-6924-438D-9E45-F7ED48ABC4BC}"/>
          </ac:spMkLst>
        </pc:spChg>
        <pc:spChg chg="add mod">
          <ac:chgData name="Vaishnavi Nayak" userId="eeaf187cf00f5109" providerId="LiveId" clId="{C4B99E02-F9C3-4FC3-9B40-5F601E042FC5}" dt="2022-02-22T10:05:15.358" v="73" actId="1076"/>
          <ac:spMkLst>
            <pc:docMk/>
            <pc:sldMk cId="2172143770" sldId="257"/>
            <ac:spMk id="4" creationId="{326E09BC-8E41-4DEC-9B89-9DD28420B300}"/>
          </ac:spMkLst>
        </pc:spChg>
        <pc:spChg chg="mod">
          <ac:chgData name="Vaishnavi Nayak" userId="eeaf187cf00f5109" providerId="LiveId" clId="{C4B99E02-F9C3-4FC3-9B40-5F601E042FC5}" dt="2022-02-21T15:02:18.345" v="54" actId="20577"/>
          <ac:spMkLst>
            <pc:docMk/>
            <pc:sldMk cId="2172143770" sldId="257"/>
            <ac:spMk id="5" creationId="{4F1193FC-D32D-47BE-84DB-E7D5CD2FDB74}"/>
          </ac:spMkLst>
        </pc:spChg>
        <pc:picChg chg="del">
          <ac:chgData name="Vaishnavi Nayak" userId="eeaf187cf00f5109" providerId="LiveId" clId="{C4B99E02-F9C3-4FC3-9B40-5F601E042FC5}" dt="2022-02-21T15:02:21.601" v="55" actId="478"/>
          <ac:picMkLst>
            <pc:docMk/>
            <pc:sldMk cId="2172143770" sldId="257"/>
            <ac:picMk id="18" creationId="{2D0DA7FC-B95C-4B77-AA7F-BA9EBAF2BE5D}"/>
          </ac:picMkLst>
        </pc:picChg>
      </pc:sldChg>
      <pc:sldChg chg="addSp delSp modSp del mod">
        <pc:chgData name="Vaishnavi Nayak" userId="eeaf187cf00f5109" providerId="LiveId" clId="{C4B99E02-F9C3-4FC3-9B40-5F601E042FC5}" dt="2022-02-22T10:06:36.648" v="121" actId="2696"/>
        <pc:sldMkLst>
          <pc:docMk/>
          <pc:sldMk cId="172532112" sldId="258"/>
        </pc:sldMkLst>
        <pc:spChg chg="del mod">
          <ac:chgData name="Vaishnavi Nayak" userId="eeaf187cf00f5109" providerId="LiveId" clId="{C4B99E02-F9C3-4FC3-9B40-5F601E042FC5}" dt="2022-02-22T10:06:19.177" v="117" actId="21"/>
          <ac:spMkLst>
            <pc:docMk/>
            <pc:sldMk cId="172532112" sldId="258"/>
            <ac:spMk id="2" creationId="{F8F88BC2-4344-4292-815B-6BC0FA8A8017}"/>
          </ac:spMkLst>
        </pc:spChg>
        <pc:spChg chg="add del mod">
          <ac:chgData name="Vaishnavi Nayak" userId="eeaf187cf00f5109" providerId="LiveId" clId="{C4B99E02-F9C3-4FC3-9B40-5F601E042FC5}" dt="2022-02-22T10:06:27.836" v="119" actId="21"/>
          <ac:spMkLst>
            <pc:docMk/>
            <pc:sldMk cId="172532112" sldId="258"/>
            <ac:spMk id="3" creationId="{AC0258FA-6D64-4977-BFBF-7BE7068A9C8D}"/>
          </ac:spMkLst>
        </pc:spChg>
        <pc:spChg chg="del mod">
          <ac:chgData name="Vaishnavi Nayak" userId="eeaf187cf00f5109" providerId="LiveId" clId="{C4B99E02-F9C3-4FC3-9B40-5F601E042FC5}" dt="2022-02-22T10:06:04.157" v="115" actId="21"/>
          <ac:spMkLst>
            <pc:docMk/>
            <pc:sldMk cId="172532112" sldId="258"/>
            <ac:spMk id="4" creationId="{C103C18E-77E4-418F-B262-D4D01ACB89EE}"/>
          </ac:spMkLst>
        </pc:spChg>
        <pc:spChg chg="add mod">
          <ac:chgData name="Vaishnavi Nayak" userId="eeaf187cf00f5109" providerId="LiveId" clId="{C4B99E02-F9C3-4FC3-9B40-5F601E042FC5}" dt="2022-02-22T10:05:38.626" v="74"/>
          <ac:spMkLst>
            <pc:docMk/>
            <pc:sldMk cId="172532112" sldId="258"/>
            <ac:spMk id="5" creationId="{B8ED38AD-7187-4C8E-BAC2-4FBA43132CFE}"/>
          </ac:spMkLst>
        </pc:spChg>
        <pc:spChg chg="add mod">
          <ac:chgData name="Vaishnavi Nayak" userId="eeaf187cf00f5109" providerId="LiveId" clId="{C4B99E02-F9C3-4FC3-9B40-5F601E042FC5}" dt="2022-02-22T10:05:39.521" v="75"/>
          <ac:spMkLst>
            <pc:docMk/>
            <pc:sldMk cId="172532112" sldId="258"/>
            <ac:spMk id="6" creationId="{299C392D-C6CE-41EF-9EA5-491B5F48A3AF}"/>
          </ac:spMkLst>
        </pc:spChg>
        <pc:spChg chg="add mod">
          <ac:chgData name="Vaishnavi Nayak" userId="eeaf187cf00f5109" providerId="LiveId" clId="{C4B99E02-F9C3-4FC3-9B40-5F601E042FC5}" dt="2022-02-22T10:05:40.901" v="76"/>
          <ac:spMkLst>
            <pc:docMk/>
            <pc:sldMk cId="172532112" sldId="258"/>
            <ac:spMk id="7" creationId="{F5B2626A-840A-47FF-8ABB-C5D33D316A57}"/>
          </ac:spMkLst>
        </pc:spChg>
        <pc:spChg chg="add mod">
          <ac:chgData name="Vaishnavi Nayak" userId="eeaf187cf00f5109" providerId="LiveId" clId="{C4B99E02-F9C3-4FC3-9B40-5F601E042FC5}" dt="2022-02-22T10:05:41.606" v="77"/>
          <ac:spMkLst>
            <pc:docMk/>
            <pc:sldMk cId="172532112" sldId="258"/>
            <ac:spMk id="8" creationId="{A8A8D765-3232-44D8-93B0-D41B93393610}"/>
          </ac:spMkLst>
        </pc:spChg>
        <pc:spChg chg="add mod">
          <ac:chgData name="Vaishnavi Nayak" userId="eeaf187cf00f5109" providerId="LiveId" clId="{C4B99E02-F9C3-4FC3-9B40-5F601E042FC5}" dt="2022-02-22T10:05:42.280" v="78"/>
          <ac:spMkLst>
            <pc:docMk/>
            <pc:sldMk cId="172532112" sldId="258"/>
            <ac:spMk id="9" creationId="{C3AED8FF-A292-41CC-82DA-C8B36E9BEEED}"/>
          </ac:spMkLst>
        </pc:spChg>
        <pc:spChg chg="add mod">
          <ac:chgData name="Vaishnavi Nayak" userId="eeaf187cf00f5109" providerId="LiveId" clId="{C4B99E02-F9C3-4FC3-9B40-5F601E042FC5}" dt="2022-02-22T10:05:42.930" v="79"/>
          <ac:spMkLst>
            <pc:docMk/>
            <pc:sldMk cId="172532112" sldId="258"/>
            <ac:spMk id="10" creationId="{EB26CFB0-3720-42E9-AD8D-690296C6A9C2}"/>
          </ac:spMkLst>
        </pc:spChg>
        <pc:spChg chg="add mod">
          <ac:chgData name="Vaishnavi Nayak" userId="eeaf187cf00f5109" providerId="LiveId" clId="{C4B99E02-F9C3-4FC3-9B40-5F601E042FC5}" dt="2022-02-22T10:05:43.239" v="80"/>
          <ac:spMkLst>
            <pc:docMk/>
            <pc:sldMk cId="172532112" sldId="258"/>
            <ac:spMk id="11" creationId="{21FC4620-E76E-43CE-BFB9-C7246259029F}"/>
          </ac:spMkLst>
        </pc:spChg>
        <pc:spChg chg="add mod">
          <ac:chgData name="Vaishnavi Nayak" userId="eeaf187cf00f5109" providerId="LiveId" clId="{C4B99E02-F9C3-4FC3-9B40-5F601E042FC5}" dt="2022-02-22T10:05:43.757" v="81"/>
          <ac:spMkLst>
            <pc:docMk/>
            <pc:sldMk cId="172532112" sldId="258"/>
            <ac:spMk id="12" creationId="{2D0882F6-4684-43AD-B807-279697C3DFDA}"/>
          </ac:spMkLst>
        </pc:spChg>
        <pc:spChg chg="add del mod">
          <ac:chgData name="Vaishnavi Nayak" userId="eeaf187cf00f5109" providerId="LiveId" clId="{C4B99E02-F9C3-4FC3-9B40-5F601E042FC5}" dt="2022-02-22T10:06:11.522" v="116" actId="21"/>
          <ac:spMkLst>
            <pc:docMk/>
            <pc:sldMk cId="172532112" sldId="258"/>
            <ac:spMk id="13" creationId="{5C0AC102-BA5B-425D-9109-ACB4BC7A77E9}"/>
          </ac:spMkLst>
        </pc:spChg>
        <pc:spChg chg="add mod">
          <ac:chgData name="Vaishnavi Nayak" userId="eeaf187cf00f5109" providerId="LiveId" clId="{C4B99E02-F9C3-4FC3-9B40-5F601E042FC5}" dt="2022-02-22T10:05:43.820" v="83"/>
          <ac:spMkLst>
            <pc:docMk/>
            <pc:sldMk cId="172532112" sldId="258"/>
            <ac:spMk id="14" creationId="{EEAD1A7E-4621-4BDE-B32E-D4CAABBD1160}"/>
          </ac:spMkLst>
        </pc:spChg>
        <pc:spChg chg="add mod">
          <ac:chgData name="Vaishnavi Nayak" userId="eeaf187cf00f5109" providerId="LiveId" clId="{C4B99E02-F9C3-4FC3-9B40-5F601E042FC5}" dt="2022-02-22T10:05:43.851" v="84"/>
          <ac:spMkLst>
            <pc:docMk/>
            <pc:sldMk cId="172532112" sldId="258"/>
            <ac:spMk id="15" creationId="{BC22A168-E885-4A77-A6C1-D512C92EAD68}"/>
          </ac:spMkLst>
        </pc:spChg>
        <pc:spChg chg="add mod">
          <ac:chgData name="Vaishnavi Nayak" userId="eeaf187cf00f5109" providerId="LiveId" clId="{C4B99E02-F9C3-4FC3-9B40-5F601E042FC5}" dt="2022-02-22T10:05:43.882" v="85"/>
          <ac:spMkLst>
            <pc:docMk/>
            <pc:sldMk cId="172532112" sldId="258"/>
            <ac:spMk id="16" creationId="{468213F8-D713-4493-A48D-6E538C4DE738}"/>
          </ac:spMkLst>
        </pc:spChg>
        <pc:spChg chg="add mod">
          <ac:chgData name="Vaishnavi Nayak" userId="eeaf187cf00f5109" providerId="LiveId" clId="{C4B99E02-F9C3-4FC3-9B40-5F601E042FC5}" dt="2022-02-22T10:05:43.914" v="86"/>
          <ac:spMkLst>
            <pc:docMk/>
            <pc:sldMk cId="172532112" sldId="258"/>
            <ac:spMk id="17" creationId="{41568B59-D22D-4C80-8D91-00E5512FAD0B}"/>
          </ac:spMkLst>
        </pc:spChg>
        <pc:spChg chg="add mod">
          <ac:chgData name="Vaishnavi Nayak" userId="eeaf187cf00f5109" providerId="LiveId" clId="{C4B99E02-F9C3-4FC3-9B40-5F601E042FC5}" dt="2022-02-22T10:05:43.936" v="87"/>
          <ac:spMkLst>
            <pc:docMk/>
            <pc:sldMk cId="172532112" sldId="258"/>
            <ac:spMk id="18" creationId="{C3C3BE41-CDB3-4AA4-955A-BF2F655CB30D}"/>
          </ac:spMkLst>
        </pc:spChg>
        <pc:spChg chg="add mod">
          <ac:chgData name="Vaishnavi Nayak" userId="eeaf187cf00f5109" providerId="LiveId" clId="{C4B99E02-F9C3-4FC3-9B40-5F601E042FC5}" dt="2022-02-22T10:05:43.968" v="88"/>
          <ac:spMkLst>
            <pc:docMk/>
            <pc:sldMk cId="172532112" sldId="258"/>
            <ac:spMk id="19" creationId="{3552181D-7307-4002-B375-67818CEE339C}"/>
          </ac:spMkLst>
        </pc:spChg>
        <pc:spChg chg="add mod">
          <ac:chgData name="Vaishnavi Nayak" userId="eeaf187cf00f5109" providerId="LiveId" clId="{C4B99E02-F9C3-4FC3-9B40-5F601E042FC5}" dt="2022-02-22T10:05:44.002" v="89"/>
          <ac:spMkLst>
            <pc:docMk/>
            <pc:sldMk cId="172532112" sldId="258"/>
            <ac:spMk id="20" creationId="{2ABBC222-F10C-4C10-A662-F50C809DB26D}"/>
          </ac:spMkLst>
        </pc:spChg>
        <pc:spChg chg="add mod">
          <ac:chgData name="Vaishnavi Nayak" userId="eeaf187cf00f5109" providerId="LiveId" clId="{C4B99E02-F9C3-4FC3-9B40-5F601E042FC5}" dt="2022-02-22T10:05:44.031" v="90"/>
          <ac:spMkLst>
            <pc:docMk/>
            <pc:sldMk cId="172532112" sldId="258"/>
            <ac:spMk id="21" creationId="{384A6511-5413-40B4-8FB8-378041737F23}"/>
          </ac:spMkLst>
        </pc:spChg>
        <pc:spChg chg="add del mod">
          <ac:chgData name="Vaishnavi Nayak" userId="eeaf187cf00f5109" providerId="LiveId" clId="{C4B99E02-F9C3-4FC3-9B40-5F601E042FC5}" dt="2022-02-22T10:06:23.327" v="118" actId="21"/>
          <ac:spMkLst>
            <pc:docMk/>
            <pc:sldMk cId="172532112" sldId="258"/>
            <ac:spMk id="22" creationId="{6B8CAC74-1BB0-4F26-99A5-3DB1F72C429E}"/>
          </ac:spMkLst>
        </pc:spChg>
        <pc:spChg chg="add mod">
          <ac:chgData name="Vaishnavi Nayak" userId="eeaf187cf00f5109" providerId="LiveId" clId="{C4B99E02-F9C3-4FC3-9B40-5F601E042FC5}" dt="2022-02-22T10:05:44.085" v="92"/>
          <ac:spMkLst>
            <pc:docMk/>
            <pc:sldMk cId="172532112" sldId="258"/>
            <ac:spMk id="23" creationId="{1197A210-8DB4-450D-A20D-52C6101DB7DB}"/>
          </ac:spMkLst>
        </pc:spChg>
        <pc:spChg chg="add mod">
          <ac:chgData name="Vaishnavi Nayak" userId="eeaf187cf00f5109" providerId="LiveId" clId="{C4B99E02-F9C3-4FC3-9B40-5F601E042FC5}" dt="2022-02-22T10:05:44.117" v="93"/>
          <ac:spMkLst>
            <pc:docMk/>
            <pc:sldMk cId="172532112" sldId="258"/>
            <ac:spMk id="24" creationId="{E14B6AFF-CB8C-45B8-B542-A4553150B279}"/>
          </ac:spMkLst>
        </pc:spChg>
        <pc:spChg chg="add mod">
          <ac:chgData name="Vaishnavi Nayak" userId="eeaf187cf00f5109" providerId="LiveId" clId="{C4B99E02-F9C3-4FC3-9B40-5F601E042FC5}" dt="2022-02-22T10:05:44.148" v="94"/>
          <ac:spMkLst>
            <pc:docMk/>
            <pc:sldMk cId="172532112" sldId="258"/>
            <ac:spMk id="25" creationId="{6083ADB3-4222-4AC5-9D70-87BEE501C56F}"/>
          </ac:spMkLst>
        </pc:spChg>
        <pc:spChg chg="add mod">
          <ac:chgData name="Vaishnavi Nayak" userId="eeaf187cf00f5109" providerId="LiveId" clId="{C4B99E02-F9C3-4FC3-9B40-5F601E042FC5}" dt="2022-02-22T10:05:44.180" v="95"/>
          <ac:spMkLst>
            <pc:docMk/>
            <pc:sldMk cId="172532112" sldId="258"/>
            <ac:spMk id="26" creationId="{26BE1A1D-0019-4E2F-98CC-FB22292B450D}"/>
          </ac:spMkLst>
        </pc:spChg>
        <pc:spChg chg="add mod">
          <ac:chgData name="Vaishnavi Nayak" userId="eeaf187cf00f5109" providerId="LiveId" clId="{C4B99E02-F9C3-4FC3-9B40-5F601E042FC5}" dt="2022-02-22T10:05:44.211" v="96"/>
          <ac:spMkLst>
            <pc:docMk/>
            <pc:sldMk cId="172532112" sldId="258"/>
            <ac:spMk id="27" creationId="{7761C1DD-CE2A-48CD-8A1E-D23D23647443}"/>
          </ac:spMkLst>
        </pc:spChg>
        <pc:spChg chg="add mod">
          <ac:chgData name="Vaishnavi Nayak" userId="eeaf187cf00f5109" providerId="LiveId" clId="{C4B99E02-F9C3-4FC3-9B40-5F601E042FC5}" dt="2022-02-22T10:05:44.248" v="97"/>
          <ac:spMkLst>
            <pc:docMk/>
            <pc:sldMk cId="172532112" sldId="258"/>
            <ac:spMk id="28" creationId="{D11C87AD-BC76-4FE0-A36A-0B95BE2E989B}"/>
          </ac:spMkLst>
        </pc:spChg>
        <pc:spChg chg="add mod">
          <ac:chgData name="Vaishnavi Nayak" userId="eeaf187cf00f5109" providerId="LiveId" clId="{C4B99E02-F9C3-4FC3-9B40-5F601E042FC5}" dt="2022-02-22T10:05:44.279" v="98"/>
          <ac:spMkLst>
            <pc:docMk/>
            <pc:sldMk cId="172532112" sldId="258"/>
            <ac:spMk id="29" creationId="{88F75D57-68DA-466D-B7D5-037F011ACDF9}"/>
          </ac:spMkLst>
        </pc:spChg>
        <pc:spChg chg="add mod">
          <ac:chgData name="Vaishnavi Nayak" userId="eeaf187cf00f5109" providerId="LiveId" clId="{C4B99E02-F9C3-4FC3-9B40-5F601E042FC5}" dt="2022-02-22T10:05:44.311" v="99"/>
          <ac:spMkLst>
            <pc:docMk/>
            <pc:sldMk cId="172532112" sldId="258"/>
            <ac:spMk id="30" creationId="{33F97717-287F-45A1-858E-D100A3296A23}"/>
          </ac:spMkLst>
        </pc:spChg>
        <pc:spChg chg="add mod">
          <ac:chgData name="Vaishnavi Nayak" userId="eeaf187cf00f5109" providerId="LiveId" clId="{C4B99E02-F9C3-4FC3-9B40-5F601E042FC5}" dt="2022-02-22T10:05:44.342" v="100"/>
          <ac:spMkLst>
            <pc:docMk/>
            <pc:sldMk cId="172532112" sldId="258"/>
            <ac:spMk id="31" creationId="{0B60780E-6DF0-4AED-9FC1-5EFE044B68B6}"/>
          </ac:spMkLst>
        </pc:spChg>
        <pc:spChg chg="add mod">
          <ac:chgData name="Vaishnavi Nayak" userId="eeaf187cf00f5109" providerId="LiveId" clId="{C4B99E02-F9C3-4FC3-9B40-5F601E042FC5}" dt="2022-02-22T10:05:44.370" v="101"/>
          <ac:spMkLst>
            <pc:docMk/>
            <pc:sldMk cId="172532112" sldId="258"/>
            <ac:spMk id="32" creationId="{2A99B036-AECF-4EBC-B0E1-774DC9D1C9C1}"/>
          </ac:spMkLst>
        </pc:spChg>
        <pc:spChg chg="add mod">
          <ac:chgData name="Vaishnavi Nayak" userId="eeaf187cf00f5109" providerId="LiveId" clId="{C4B99E02-F9C3-4FC3-9B40-5F601E042FC5}" dt="2022-02-22T10:05:44.402" v="102"/>
          <ac:spMkLst>
            <pc:docMk/>
            <pc:sldMk cId="172532112" sldId="258"/>
            <ac:spMk id="33" creationId="{6E7F2F17-E8FB-4B3F-AF22-8E9C423850D4}"/>
          </ac:spMkLst>
        </pc:spChg>
        <pc:spChg chg="add mod">
          <ac:chgData name="Vaishnavi Nayak" userId="eeaf187cf00f5109" providerId="LiveId" clId="{C4B99E02-F9C3-4FC3-9B40-5F601E042FC5}" dt="2022-02-22T10:05:44.436" v="103"/>
          <ac:spMkLst>
            <pc:docMk/>
            <pc:sldMk cId="172532112" sldId="258"/>
            <ac:spMk id="34" creationId="{01016AAF-4DC0-4677-80A5-2C97B052285A}"/>
          </ac:spMkLst>
        </pc:spChg>
        <pc:spChg chg="add mod">
          <ac:chgData name="Vaishnavi Nayak" userId="eeaf187cf00f5109" providerId="LiveId" clId="{C4B99E02-F9C3-4FC3-9B40-5F601E042FC5}" dt="2022-02-22T10:05:44.467" v="104"/>
          <ac:spMkLst>
            <pc:docMk/>
            <pc:sldMk cId="172532112" sldId="258"/>
            <ac:spMk id="35" creationId="{4E1C0852-4535-4BD6-BB03-A5F2115E9327}"/>
          </ac:spMkLst>
        </pc:spChg>
        <pc:spChg chg="add del mod">
          <ac:chgData name="Vaishnavi Nayak" userId="eeaf187cf00f5109" providerId="LiveId" clId="{C4B99E02-F9C3-4FC3-9B40-5F601E042FC5}" dt="2022-02-22T10:05:48.837" v="111" actId="21"/>
          <ac:spMkLst>
            <pc:docMk/>
            <pc:sldMk cId="172532112" sldId="258"/>
            <ac:spMk id="36" creationId="{9BAFAD62-7278-4E03-A663-9F6432C28CC5}"/>
          </ac:spMkLst>
        </pc:spChg>
        <pc:spChg chg="add mod">
          <ac:chgData name="Vaishnavi Nayak" userId="eeaf187cf00f5109" providerId="LiveId" clId="{C4B99E02-F9C3-4FC3-9B40-5F601E042FC5}" dt="2022-02-22T10:05:44.530" v="106"/>
          <ac:spMkLst>
            <pc:docMk/>
            <pc:sldMk cId="172532112" sldId="258"/>
            <ac:spMk id="37" creationId="{CD38B0B6-E75C-458B-A56A-5FF78E55F777}"/>
          </ac:spMkLst>
        </pc:spChg>
        <pc:spChg chg="add mod">
          <ac:chgData name="Vaishnavi Nayak" userId="eeaf187cf00f5109" providerId="LiveId" clId="{C4B99E02-F9C3-4FC3-9B40-5F601E042FC5}" dt="2022-02-22T10:05:44.550" v="107"/>
          <ac:spMkLst>
            <pc:docMk/>
            <pc:sldMk cId="172532112" sldId="258"/>
            <ac:spMk id="38" creationId="{9A73308D-6905-4C0E-8B23-8B1EEC600495}"/>
          </ac:spMkLst>
        </pc:spChg>
        <pc:spChg chg="add mod">
          <ac:chgData name="Vaishnavi Nayak" userId="eeaf187cf00f5109" providerId="LiveId" clId="{C4B99E02-F9C3-4FC3-9B40-5F601E042FC5}" dt="2022-02-22T10:05:44.581" v="108"/>
          <ac:spMkLst>
            <pc:docMk/>
            <pc:sldMk cId="172532112" sldId="258"/>
            <ac:spMk id="39" creationId="{F86B96C1-0F4E-4A03-B226-892416882D49}"/>
          </ac:spMkLst>
        </pc:spChg>
        <pc:spChg chg="add mod">
          <ac:chgData name="Vaishnavi Nayak" userId="eeaf187cf00f5109" providerId="LiveId" clId="{C4B99E02-F9C3-4FC3-9B40-5F601E042FC5}" dt="2022-02-22T10:05:44.613" v="109"/>
          <ac:spMkLst>
            <pc:docMk/>
            <pc:sldMk cId="172532112" sldId="258"/>
            <ac:spMk id="40" creationId="{FBFBD022-1928-4090-91E9-CEF06CDF0547}"/>
          </ac:spMkLst>
        </pc:spChg>
        <pc:spChg chg="add mod">
          <ac:chgData name="Vaishnavi Nayak" userId="eeaf187cf00f5109" providerId="LiveId" clId="{C4B99E02-F9C3-4FC3-9B40-5F601E042FC5}" dt="2022-02-22T10:05:44.656" v="110"/>
          <ac:spMkLst>
            <pc:docMk/>
            <pc:sldMk cId="172532112" sldId="258"/>
            <ac:spMk id="41" creationId="{515709C0-E999-4970-A7D4-666ECFCE5E18}"/>
          </ac:spMkLst>
        </pc:spChg>
        <pc:picChg chg="del mod">
          <ac:chgData name="Vaishnavi Nayak" userId="eeaf187cf00f5109" providerId="LiveId" clId="{C4B99E02-F9C3-4FC3-9B40-5F601E042FC5}" dt="2022-02-21T15:02:41.476" v="61" actId="478"/>
          <ac:picMkLst>
            <pc:docMk/>
            <pc:sldMk cId="172532112" sldId="258"/>
            <ac:picMk id="3074" creationId="{25498806-4385-44C0-9A18-945AAF694AAC}"/>
          </ac:picMkLst>
        </pc:picChg>
      </pc:sldChg>
      <pc:sldChg chg="modSp new mod setBg">
        <pc:chgData name="Vaishnavi Nayak" userId="eeaf187cf00f5109" providerId="LiveId" clId="{C4B99E02-F9C3-4FC3-9B40-5F601E042FC5}" dt="2022-02-22T10:33:36.210" v="277"/>
        <pc:sldMkLst>
          <pc:docMk/>
          <pc:sldMk cId="1521717728" sldId="258"/>
        </pc:sldMkLst>
        <pc:spChg chg="mod">
          <ac:chgData name="Vaishnavi Nayak" userId="eeaf187cf00f5109" providerId="LiveId" clId="{C4B99E02-F9C3-4FC3-9B40-5F601E042FC5}" dt="2022-02-22T10:11:54.431" v="183" actId="1076"/>
          <ac:spMkLst>
            <pc:docMk/>
            <pc:sldMk cId="1521717728" sldId="258"/>
            <ac:spMk id="2" creationId="{BB1A750D-860A-4371-8359-89A373238B36}"/>
          </ac:spMkLst>
        </pc:spChg>
        <pc:spChg chg="mod">
          <ac:chgData name="Vaishnavi Nayak" userId="eeaf187cf00f5109" providerId="LiveId" clId="{C4B99E02-F9C3-4FC3-9B40-5F601E042FC5}" dt="2022-02-22T10:11:46.806" v="182" actId="1076"/>
          <ac:spMkLst>
            <pc:docMk/>
            <pc:sldMk cId="1521717728" sldId="258"/>
            <ac:spMk id="3" creationId="{18B3F80B-3908-4902-8BE7-8885C0E15442}"/>
          </ac:spMkLst>
        </pc:spChg>
      </pc:sldChg>
      <pc:sldChg chg="addSp modSp new mod setBg">
        <pc:chgData name="Vaishnavi Nayak" userId="eeaf187cf00f5109" providerId="LiveId" clId="{C4B99E02-F9C3-4FC3-9B40-5F601E042FC5}" dt="2022-02-22T10:33:32.648" v="276"/>
        <pc:sldMkLst>
          <pc:docMk/>
          <pc:sldMk cId="283820884" sldId="259"/>
        </pc:sldMkLst>
        <pc:spChg chg="add mod">
          <ac:chgData name="Vaishnavi Nayak" userId="eeaf187cf00f5109" providerId="LiveId" clId="{C4B99E02-F9C3-4FC3-9B40-5F601E042FC5}" dt="2022-02-22T10:31:21.827" v="258" actId="14100"/>
          <ac:spMkLst>
            <pc:docMk/>
            <pc:sldMk cId="283820884" sldId="259"/>
            <ac:spMk id="3" creationId="{6B8462FB-E103-47EC-A719-E7C2D5882E82}"/>
          </ac:spMkLst>
        </pc:spChg>
      </pc:sldChg>
      <pc:sldChg chg="delSp modSp del mod">
        <pc:chgData name="Vaishnavi Nayak" userId="eeaf187cf00f5109" providerId="LiveId" clId="{C4B99E02-F9C3-4FC3-9B40-5F601E042FC5}" dt="2022-02-22T10:06:33.960" v="120" actId="2696"/>
        <pc:sldMkLst>
          <pc:docMk/>
          <pc:sldMk cId="845975005" sldId="259"/>
        </pc:sldMkLst>
        <pc:spChg chg="del mod">
          <ac:chgData name="Vaishnavi Nayak" userId="eeaf187cf00f5109" providerId="LiveId" clId="{C4B99E02-F9C3-4FC3-9B40-5F601E042FC5}" dt="2022-02-21T15:02:51.807" v="65"/>
          <ac:spMkLst>
            <pc:docMk/>
            <pc:sldMk cId="845975005" sldId="259"/>
            <ac:spMk id="3" creationId="{289387B9-A132-411E-BFA1-C677D1B71903}"/>
          </ac:spMkLst>
        </pc:spChg>
      </pc:sldChg>
      <pc:sldChg chg="new del">
        <pc:chgData name="Vaishnavi Nayak" userId="eeaf187cf00f5109" providerId="LiveId" clId="{C4B99E02-F9C3-4FC3-9B40-5F601E042FC5}" dt="2022-02-22T10:12:12.901" v="185" actId="2696"/>
        <pc:sldMkLst>
          <pc:docMk/>
          <pc:sldMk cId="4048178838" sldId="259"/>
        </pc:sldMkLst>
      </pc:sldChg>
      <pc:sldChg chg="new del">
        <pc:chgData name="Vaishnavi Nayak" userId="eeaf187cf00f5109" providerId="LiveId" clId="{C4B99E02-F9C3-4FC3-9B40-5F601E042FC5}" dt="2022-02-22T10:16:56.975" v="231" actId="2696"/>
        <pc:sldMkLst>
          <pc:docMk/>
          <pc:sldMk cId="1850365249" sldId="260"/>
        </pc:sldMkLst>
      </pc:sldChg>
      <pc:sldChg chg="modSp del mod">
        <pc:chgData name="Vaishnavi Nayak" userId="eeaf187cf00f5109" providerId="LiveId" clId="{C4B99E02-F9C3-4FC3-9B40-5F601E042FC5}" dt="2022-02-22T10:06:41.191" v="123" actId="2696"/>
        <pc:sldMkLst>
          <pc:docMk/>
          <pc:sldMk cId="1871095989" sldId="260"/>
        </pc:sldMkLst>
        <pc:spChg chg="mod">
          <ac:chgData name="Vaishnavi Nayak" userId="eeaf187cf00f5109" providerId="LiveId" clId="{C4B99E02-F9C3-4FC3-9B40-5F601E042FC5}" dt="2022-02-21T15:03:01.315" v="67" actId="20577"/>
          <ac:spMkLst>
            <pc:docMk/>
            <pc:sldMk cId="1871095989" sldId="260"/>
            <ac:spMk id="2" creationId="{6AE13928-F1CD-415E-8442-054A51435BA4}"/>
          </ac:spMkLst>
        </pc:spChg>
        <pc:spChg chg="mod">
          <ac:chgData name="Vaishnavi Nayak" userId="eeaf187cf00f5109" providerId="LiveId" clId="{C4B99E02-F9C3-4FC3-9B40-5F601E042FC5}" dt="2022-02-21T15:03:05.925" v="69" actId="27636"/>
          <ac:spMkLst>
            <pc:docMk/>
            <pc:sldMk cId="1871095989" sldId="260"/>
            <ac:spMk id="3" creationId="{1601CDC9-B546-4BDD-9C29-22E1BBEF065B}"/>
          </ac:spMkLst>
        </pc:spChg>
      </pc:sldChg>
      <pc:sldChg chg="addSp delSp modSp new mod setBg">
        <pc:chgData name="Vaishnavi Nayak" userId="eeaf187cf00f5109" providerId="LiveId" clId="{C4B99E02-F9C3-4FC3-9B40-5F601E042FC5}" dt="2022-02-22T10:33:27.476" v="275"/>
        <pc:sldMkLst>
          <pc:docMk/>
          <pc:sldMk cId="273548208" sldId="261"/>
        </pc:sldMkLst>
        <pc:spChg chg="mod">
          <ac:chgData name="Vaishnavi Nayak" userId="eeaf187cf00f5109" providerId="LiveId" clId="{C4B99E02-F9C3-4FC3-9B40-5F601E042FC5}" dt="2022-02-22T10:30:59.803" v="255" actId="14100"/>
          <ac:spMkLst>
            <pc:docMk/>
            <pc:sldMk cId="273548208" sldId="261"/>
            <ac:spMk id="2" creationId="{3F2020F0-BABD-4A58-93C7-0383B202BE1B}"/>
          </ac:spMkLst>
        </pc:spChg>
        <pc:spChg chg="mod">
          <ac:chgData name="Vaishnavi Nayak" userId="eeaf187cf00f5109" providerId="LiveId" clId="{C4B99E02-F9C3-4FC3-9B40-5F601E042FC5}" dt="2022-02-22T10:31:06.507" v="256" actId="14100"/>
          <ac:spMkLst>
            <pc:docMk/>
            <pc:sldMk cId="273548208" sldId="261"/>
            <ac:spMk id="3" creationId="{4F566928-D4F1-433A-9265-37A117C84BA8}"/>
          </ac:spMkLst>
        </pc:spChg>
        <pc:picChg chg="add del mod">
          <ac:chgData name="Vaishnavi Nayak" userId="eeaf187cf00f5109" providerId="LiveId" clId="{C4B99E02-F9C3-4FC3-9B40-5F601E042FC5}" dt="2022-02-22T10:30:52.499" v="254" actId="21"/>
          <ac:picMkLst>
            <pc:docMk/>
            <pc:sldMk cId="273548208" sldId="261"/>
            <ac:picMk id="5" creationId="{AC873D5A-5D8E-435A-AAA4-685BB02EABD9}"/>
          </ac:picMkLst>
        </pc:picChg>
      </pc:sldChg>
      <pc:sldChg chg="addSp delSp modSp new mod setBg addCm delCm">
        <pc:chgData name="Vaishnavi Nayak" userId="eeaf187cf00f5109" providerId="LiveId" clId="{C4B99E02-F9C3-4FC3-9B40-5F601E042FC5}" dt="2022-02-22T10:40:31.561" v="385" actId="1076"/>
        <pc:sldMkLst>
          <pc:docMk/>
          <pc:sldMk cId="3973903231" sldId="262"/>
        </pc:sldMkLst>
        <pc:spChg chg="add del mod">
          <ac:chgData name="Vaishnavi Nayak" userId="eeaf187cf00f5109" providerId="LiveId" clId="{C4B99E02-F9C3-4FC3-9B40-5F601E042FC5}" dt="2022-02-22T10:37:08.483" v="342" actId="478"/>
          <ac:spMkLst>
            <pc:docMk/>
            <pc:sldMk cId="3973903231" sldId="262"/>
            <ac:spMk id="2" creationId="{1E04A1FF-CB8A-4B64-A29C-23C8621C7F61}"/>
          </ac:spMkLst>
        </pc:spChg>
        <pc:spChg chg="add del mod">
          <ac:chgData name="Vaishnavi Nayak" userId="eeaf187cf00f5109" providerId="LiveId" clId="{C4B99E02-F9C3-4FC3-9B40-5F601E042FC5}" dt="2022-02-22T10:38:00.287" v="347" actId="21"/>
          <ac:spMkLst>
            <pc:docMk/>
            <pc:sldMk cId="3973903231" sldId="262"/>
            <ac:spMk id="3" creationId="{E683AA54-5506-4544-A6CC-874B02F38C7A}"/>
          </ac:spMkLst>
        </pc:spChg>
        <pc:spChg chg="add mod">
          <ac:chgData name="Vaishnavi Nayak" userId="eeaf187cf00f5109" providerId="LiveId" clId="{C4B99E02-F9C3-4FC3-9B40-5F601E042FC5}" dt="2022-02-22T10:39:15.060" v="381" actId="1076"/>
          <ac:spMkLst>
            <pc:docMk/>
            <pc:sldMk cId="3973903231" sldId="262"/>
            <ac:spMk id="4" creationId="{9827742B-98FE-4AAC-9CC9-B3CEA2C1DB28}"/>
          </ac:spMkLst>
        </pc:spChg>
        <pc:picChg chg="add mod">
          <ac:chgData name="Vaishnavi Nayak" userId="eeaf187cf00f5109" providerId="LiveId" clId="{C4B99E02-F9C3-4FC3-9B40-5F601E042FC5}" dt="2022-02-22T10:40:31.561" v="385" actId="1076"/>
          <ac:picMkLst>
            <pc:docMk/>
            <pc:sldMk cId="3973903231" sldId="262"/>
            <ac:picMk id="1026" creationId="{B461B647-BDD6-4B93-B82C-37793D3E41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0640-FEFE-4531-9431-3A6051099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AE99D6-A2F8-444D-9DAE-EAE20872F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B235A9-9144-4EFF-88F9-2AA1F4AB0DC5}"/>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73D14F3F-38A1-44F3-8CA8-8B7C58063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18637-4CB7-47B3-93A3-8226A67B73CE}"/>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402541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A640-0651-40EF-B2D0-73E954C73D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AE583-0AB9-43D0-B761-AB42A1950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BE850-5B5D-4733-8A47-E0CF38795C1F}"/>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AB0992BA-BDAA-4A62-8D73-77908AB90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14E3D-8338-477C-8CA6-E70EC172B995}"/>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375801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2C12C-1884-479A-B688-E7241D730A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3B89C-9E5E-458B-A99A-DE0215C21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D004E-DBA3-4672-B362-DF802B63686E}"/>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EBF0B646-B5D5-45D8-B8F7-C52D36163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EFE08F-6611-4BD1-8108-118427933CFE}"/>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28379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68F5-D4FB-4C14-A709-B90BE2581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BCC1EB-C11E-47A1-ABE0-7D8F43E72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4BF85-35F7-4EB9-A720-FFCAF124FE08}"/>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464C0EED-A98C-4A0D-A494-058E4391E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958F0-B1F1-4085-A523-A720841DFD44}"/>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67960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32F8-8756-4977-ADC7-1BBDBF68B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D247B3-8CF2-489B-845B-ECC27B008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0AA93-6B6E-4B9B-8CE1-07FB84877777}"/>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4E793CA3-8058-44D1-8183-72D9F12C1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359B0-D740-4C76-B391-0DBA424E8CDB}"/>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93890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8E7D-D775-4A0E-B3EF-B1D817839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760FE1-8FD4-4E8B-85A6-A6CE3A762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D6BBE-48D8-4B05-A614-A1FF81DFF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03EA2-C88A-4EA1-A1B8-C9A14FE433D4}"/>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6" name="Footer Placeholder 5">
            <a:extLst>
              <a:ext uri="{FF2B5EF4-FFF2-40B4-BE49-F238E27FC236}">
                <a16:creationId xmlns:a16="http://schemas.microsoft.com/office/drawing/2014/main" id="{C188B223-70BA-4A0F-BE2F-F936CAF3F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9FE57-507D-4C27-8B7A-4EEBEA6A656F}"/>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2806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AA30-1EE9-496F-9E9D-0E9702374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FE4D7C-53F5-4BB7-BBF1-50190ACB3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59D9-572D-4905-A563-5CE10EBE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9F6026-1F30-4B4D-92B2-367EF6FC3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C6578-1449-46DC-A632-2AB4B9385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C47FB5-FD4B-491E-8DC1-D57EF22399BE}"/>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8" name="Footer Placeholder 7">
            <a:extLst>
              <a:ext uri="{FF2B5EF4-FFF2-40B4-BE49-F238E27FC236}">
                <a16:creationId xmlns:a16="http://schemas.microsoft.com/office/drawing/2014/main" id="{F74AA544-E6E6-41DC-A44F-E2DC5365FF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0053A-DF59-47CB-B0D6-C7D55162494E}"/>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54704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7C24-4516-4BF2-8E8B-3F8F46A457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A06A3E-6095-46EF-8E80-1B3CE74E2CB2}"/>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4" name="Footer Placeholder 3">
            <a:extLst>
              <a:ext uri="{FF2B5EF4-FFF2-40B4-BE49-F238E27FC236}">
                <a16:creationId xmlns:a16="http://schemas.microsoft.com/office/drawing/2014/main" id="{15FA35B5-BB8C-4898-9241-82424696BA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AAF8F2-5FC2-4D37-B3B2-CA8271184547}"/>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288639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C597E-FC4C-49B8-A4B0-DB44708B0080}"/>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3" name="Footer Placeholder 2">
            <a:extLst>
              <a:ext uri="{FF2B5EF4-FFF2-40B4-BE49-F238E27FC236}">
                <a16:creationId xmlns:a16="http://schemas.microsoft.com/office/drawing/2014/main" id="{EDCCA962-926D-4CE3-8935-286838A7D5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AA8C3-E55A-41E4-A3FC-A973C8CAA434}"/>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344173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034A-8726-418C-83C2-9D49358B0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9E74DE-A8D6-48F6-ACBA-B716D0E7F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ECC8B3-30A2-45DD-BDDE-0B84DF257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15553-5C08-4C7D-B416-DED0FE390654}"/>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6" name="Footer Placeholder 5">
            <a:extLst>
              <a:ext uri="{FF2B5EF4-FFF2-40B4-BE49-F238E27FC236}">
                <a16:creationId xmlns:a16="http://schemas.microsoft.com/office/drawing/2014/main" id="{579DE011-7D93-4286-8690-18062839C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6913C-0555-4C61-B0E3-47C99976136B}"/>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31302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6D8F-67DB-473B-8571-144410750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3BD692-2385-4CE6-B0FE-6E08C9CBA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60EAF8-032C-4D79-8DE0-53654705F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E0BA1-A753-4461-89B8-9FCD4CCF3F73}"/>
              </a:ext>
            </a:extLst>
          </p:cNvPr>
          <p:cNvSpPr>
            <a:spLocks noGrp="1"/>
          </p:cNvSpPr>
          <p:nvPr>
            <p:ph type="dt" sz="half" idx="10"/>
          </p:nvPr>
        </p:nvSpPr>
        <p:spPr/>
        <p:txBody>
          <a:bodyPr/>
          <a:lstStyle/>
          <a:p>
            <a:fld id="{086ECCAE-8686-4DB3-92F8-FD3831CE5894}" type="datetimeFigureOut">
              <a:rPr lang="en-IN" smtClean="0"/>
              <a:t>22-02-2022</a:t>
            </a:fld>
            <a:endParaRPr lang="en-IN"/>
          </a:p>
        </p:txBody>
      </p:sp>
      <p:sp>
        <p:nvSpPr>
          <p:cNvPr id="6" name="Footer Placeholder 5">
            <a:extLst>
              <a:ext uri="{FF2B5EF4-FFF2-40B4-BE49-F238E27FC236}">
                <a16:creationId xmlns:a16="http://schemas.microsoft.com/office/drawing/2014/main" id="{BFB926B4-78F5-4450-8B1C-87706312C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5A2BD-2A8E-431E-B06F-8CE300F57EE1}"/>
              </a:ext>
            </a:extLst>
          </p:cNvPr>
          <p:cNvSpPr>
            <a:spLocks noGrp="1"/>
          </p:cNvSpPr>
          <p:nvPr>
            <p:ph type="sldNum" sz="quarter" idx="12"/>
          </p:nvPr>
        </p:nvSpPr>
        <p:spPr/>
        <p:txBody>
          <a:bodyPr/>
          <a:lstStyle/>
          <a:p>
            <a:fld id="{76E55ED1-5184-4072-9154-BB30C9C2EE28}" type="slidenum">
              <a:rPr lang="en-IN" smtClean="0"/>
              <a:t>‹#›</a:t>
            </a:fld>
            <a:endParaRPr lang="en-IN"/>
          </a:p>
        </p:txBody>
      </p:sp>
    </p:spTree>
    <p:extLst>
      <p:ext uri="{BB962C8B-B14F-4D97-AF65-F5344CB8AC3E}">
        <p14:creationId xmlns:p14="http://schemas.microsoft.com/office/powerpoint/2010/main" val="41610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B65CF-FA11-4C31-AB7C-25E864322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53AF5D-310F-41F8-ABD3-DFA21AC4C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C1045-0EA2-4110-870A-2BF841917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ECCAE-8686-4DB3-92F8-FD3831CE5894}" type="datetimeFigureOut">
              <a:rPr lang="en-IN" smtClean="0"/>
              <a:t>22-02-2022</a:t>
            </a:fld>
            <a:endParaRPr lang="en-IN"/>
          </a:p>
        </p:txBody>
      </p:sp>
      <p:sp>
        <p:nvSpPr>
          <p:cNvPr id="5" name="Footer Placeholder 4">
            <a:extLst>
              <a:ext uri="{FF2B5EF4-FFF2-40B4-BE49-F238E27FC236}">
                <a16:creationId xmlns:a16="http://schemas.microsoft.com/office/drawing/2014/main" id="{306C9F5B-3876-4DAA-BD2D-3AA27C79C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7792E7-A2B9-4B49-BA94-6713B8EE0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55ED1-5184-4072-9154-BB30C9C2EE28}" type="slidenum">
              <a:rPr lang="en-IN" smtClean="0"/>
              <a:t>‹#›</a:t>
            </a:fld>
            <a:endParaRPr lang="en-IN"/>
          </a:p>
        </p:txBody>
      </p:sp>
    </p:spTree>
    <p:extLst>
      <p:ext uri="{BB962C8B-B14F-4D97-AF65-F5344CB8AC3E}">
        <p14:creationId xmlns:p14="http://schemas.microsoft.com/office/powerpoint/2010/main" val="50986581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unifiedcommunications/tip/5-key-Microsoft-Teams-capabilities-to-support-remote-work" TargetMode="External"/><Relationship Id="rId2" Type="http://schemas.openxmlformats.org/officeDocument/2006/relationships/hyperlink" Target="https://www.techtarget.com/searchunifiedcommunications/definition/unified-communica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unifiedcommunications/definition/Session-Initiation-Protocol" TargetMode="External"/><Relationship Id="rId2" Type="http://schemas.openxmlformats.org/officeDocument/2006/relationships/hyperlink" Target="https://www.techtarget.com/searchunifiedcommunications/definition/VoIP" TargetMode="External"/><Relationship Id="rId1" Type="http://schemas.openxmlformats.org/officeDocument/2006/relationships/slideLayout" Target="../slideLayouts/slideLayout2.xml"/><Relationship Id="rId4" Type="http://schemas.openxmlformats.org/officeDocument/2006/relationships/hyperlink" Target="https://www.techtarget.com/searchunifiedcommunications/feature/Video-conferencing-adoption-surge-highlights-market-trend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unifiedcommunications/news/252497162/Microsoft-adds-intercompany-collaboration-to-Teams" TargetMode="External"/><Relationship Id="rId2" Type="http://schemas.openxmlformats.org/officeDocument/2006/relationships/hyperlink" Target="https://www.techtarget.com/searchunifiedcommunications/news/252497384/Microsoft-revamps-Teams-webinar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unifiedcommunications/news/252488526/Users-demand-threaded-replies-to-Microsoft-Teams-messages" TargetMode="External"/><Relationship Id="rId2" Type="http://schemas.openxmlformats.org/officeDocument/2006/relationships/hyperlink" Target="https://www.techtarget.com/searchunifiedcommunications/news/252494568/Microsoft-slow-to-demand-for-more-Teams-channel-contr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027384D-9507-4BB4-A89C-CB64A970F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25325"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12672"/>
      </p:ext>
    </p:extLst>
  </p:cSld>
  <p:clrMapOvr>
    <a:masterClrMapping/>
  </p:clrMapOvr>
  <mc:AlternateContent xmlns:mc="http://schemas.openxmlformats.org/markup-compatibility/2006" xmlns:p14="http://schemas.microsoft.com/office/powerpoint/2010/main">
    <mc:Choice Requires="p14">
      <p:transition spd="slow" p14:dur="2000" advTm="1944"/>
    </mc:Choice>
    <mc:Fallback xmlns="">
      <p:transition spd="slow" advTm="19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6213-D04B-468D-8F49-F8A5F471F26C}"/>
              </a:ext>
            </a:extLst>
          </p:cNvPr>
          <p:cNvSpPr>
            <a:spLocks noGrp="1"/>
          </p:cNvSpPr>
          <p:nvPr>
            <p:ph type="title"/>
          </p:nvPr>
        </p:nvSpPr>
        <p:spPr>
          <a:xfrm>
            <a:off x="81117" y="-1"/>
            <a:ext cx="10515600" cy="1219201"/>
          </a:xfrm>
        </p:spPr>
        <p:txBody>
          <a:bodyPr>
            <a:normAutofit fontScale="90000"/>
          </a:bodyPr>
          <a:lstStyle/>
          <a:p>
            <a:r>
              <a:rPr lang="en-IN" b="1" i="0" dirty="0">
                <a:solidFill>
                  <a:srgbClr val="323232"/>
                </a:solidFill>
                <a:effectLst/>
                <a:latin typeface="Arial" panose="020B0604020202020204" pitchFamily="34" charset="0"/>
              </a:rPr>
              <a:t>What is Microsoft Teams?</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F07EA8B-DD58-43E0-B9AD-6BF25CC1C8C0}"/>
              </a:ext>
            </a:extLst>
          </p:cNvPr>
          <p:cNvSpPr>
            <a:spLocks noGrp="1"/>
          </p:cNvSpPr>
          <p:nvPr>
            <p:ph idx="1"/>
          </p:nvPr>
        </p:nvSpPr>
        <p:spPr>
          <a:xfrm>
            <a:off x="51619" y="924232"/>
            <a:ext cx="10537723" cy="5712542"/>
          </a:xfrm>
        </p:spPr>
        <p:txBody>
          <a:bodyPr>
            <a:normAutofit fontScale="85000" lnSpcReduction="20000"/>
          </a:bodyPr>
          <a:lstStyle/>
          <a:p>
            <a:pPr algn="l"/>
            <a:r>
              <a:rPr lang="en-US" b="0" i="0" dirty="0">
                <a:solidFill>
                  <a:srgbClr val="6C6C6C"/>
                </a:solidFill>
                <a:effectLst/>
                <a:latin typeface="Arial" panose="020B0604020202020204" pitchFamily="34" charset="0"/>
              </a:rPr>
              <a:t>Microsoft Teams is cloud-based team collaboration software that is part of the Microsoft 365 and Office 365 suite of applications. The core capabilities in Microsoft Teams include business messaging, calling, video meetings and file sharing. Businesses of all sizes can use Teams.</a:t>
            </a:r>
          </a:p>
          <a:p>
            <a:pPr algn="l"/>
            <a:r>
              <a:rPr lang="en-US" b="0" i="0" dirty="0">
                <a:solidFill>
                  <a:srgbClr val="6C6C6C"/>
                </a:solidFill>
                <a:effectLst/>
                <a:latin typeface="Arial" panose="020B0604020202020204" pitchFamily="34" charset="0"/>
              </a:rPr>
              <a:t>Teams is Microsoft's core cloud-based unified communications (</a:t>
            </a:r>
            <a:r>
              <a:rPr lang="en-US" b="0" i="0" u="sng" dirty="0">
                <a:solidFill>
                  <a:srgbClr val="00B3AC"/>
                </a:solidFill>
                <a:effectLst/>
                <a:latin typeface="Arial" panose="020B0604020202020204" pitchFamily="34" charset="0"/>
                <a:hlinkClick r:id="rId2"/>
              </a:rPr>
              <a:t>UC</a:t>
            </a:r>
            <a:r>
              <a:rPr lang="en-US" b="0" i="0" dirty="0">
                <a:solidFill>
                  <a:srgbClr val="6C6C6C"/>
                </a:solidFill>
                <a:effectLst/>
                <a:latin typeface="Arial" panose="020B0604020202020204" pitchFamily="34" charset="0"/>
              </a:rPr>
              <a:t>) offering, and it competes with similar products, such as Slack, Cisco </a:t>
            </a:r>
            <a:r>
              <a:rPr lang="en-US" b="0" i="0" dirty="0" err="1">
                <a:solidFill>
                  <a:srgbClr val="6C6C6C"/>
                </a:solidFill>
                <a:effectLst/>
                <a:latin typeface="Arial" panose="020B0604020202020204" pitchFamily="34" charset="0"/>
              </a:rPr>
              <a:t>Webex</a:t>
            </a:r>
            <a:r>
              <a:rPr lang="en-US" b="0" i="0" dirty="0">
                <a:solidFill>
                  <a:srgbClr val="6C6C6C"/>
                </a:solidFill>
                <a:effectLst/>
                <a:latin typeface="Arial" panose="020B0604020202020204" pitchFamily="34" charset="0"/>
              </a:rPr>
              <a:t> and Google Workspace. As a business communications app, Teams enables local and remote workers to collaborate on content in real time and near-real time across different devices, including laptops and mobile devices. Microsoft Teams integrates with other Microsoft business applications, including Exchange, PowerPoint and SharePoint.</a:t>
            </a:r>
          </a:p>
          <a:p>
            <a:pPr algn="l"/>
            <a:r>
              <a:rPr lang="en-US" b="0" i="0" dirty="0">
                <a:solidFill>
                  <a:srgbClr val="6C6C6C"/>
                </a:solidFill>
                <a:effectLst/>
                <a:latin typeface="Arial" panose="020B0604020202020204" pitchFamily="34" charset="0"/>
              </a:rPr>
              <a:t>Microsoft Teams is especially useful for remote collaboration because it keeps dispersed teams of workers connected and communicating. The COVID-19 pandemic compelled organizations worldwide to use Microsoft Teams extensively -- as well as other collaboration software -- as a communications platform for </a:t>
            </a:r>
            <a:r>
              <a:rPr lang="en-US" b="0" i="0" u="sng" dirty="0">
                <a:solidFill>
                  <a:srgbClr val="00B3AC"/>
                </a:solidFill>
                <a:effectLst/>
                <a:latin typeface="Arial" panose="020B0604020202020204" pitchFamily="34" charset="0"/>
                <a:hlinkClick r:id="rId3"/>
              </a:rPr>
              <a:t>remote work</a:t>
            </a:r>
            <a:r>
              <a:rPr lang="en-US" b="0" i="0" dirty="0">
                <a:solidFill>
                  <a:srgbClr val="6C6C6C"/>
                </a:solidFill>
                <a:effectLst/>
                <a:latin typeface="Arial" panose="020B0604020202020204" pitchFamily="34" charset="0"/>
              </a:rPr>
              <a:t>.</a:t>
            </a:r>
          </a:p>
          <a:p>
            <a:pPr algn="l"/>
            <a:r>
              <a:rPr lang="en-US" b="0" i="0" dirty="0">
                <a:solidFill>
                  <a:srgbClr val="6C6C6C"/>
                </a:solidFill>
                <a:effectLst/>
                <a:latin typeface="Arial" panose="020B0604020202020204" pitchFamily="34" charset="0"/>
              </a:rPr>
              <a:t>Microsoft Teams is usually deployed across entire organizations and not just within certain company departments. In some cases, Teams could replace email for internal company communication among employees.</a:t>
            </a:r>
          </a:p>
          <a:p>
            <a:endParaRPr lang="en-IN" dirty="0"/>
          </a:p>
        </p:txBody>
      </p:sp>
    </p:spTree>
    <p:extLst>
      <p:ext uri="{BB962C8B-B14F-4D97-AF65-F5344CB8AC3E}">
        <p14:creationId xmlns:p14="http://schemas.microsoft.com/office/powerpoint/2010/main" val="35678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750D-860A-4371-8359-89A373238B36}"/>
              </a:ext>
            </a:extLst>
          </p:cNvPr>
          <p:cNvSpPr>
            <a:spLocks noGrp="1"/>
          </p:cNvSpPr>
          <p:nvPr>
            <p:ph type="title"/>
          </p:nvPr>
        </p:nvSpPr>
        <p:spPr>
          <a:xfrm>
            <a:off x="110613" y="355293"/>
            <a:ext cx="10515600" cy="1325563"/>
          </a:xfrm>
        </p:spPr>
        <p:txBody>
          <a:bodyPr/>
          <a:lstStyle/>
          <a:p>
            <a:r>
              <a:rPr lang="en-IN" b="1" i="0" dirty="0">
                <a:solidFill>
                  <a:srgbClr val="323232"/>
                </a:solidFill>
                <a:effectLst/>
                <a:latin typeface="Arial" panose="020B0604020202020204" pitchFamily="34" charset="0"/>
              </a:rPr>
              <a:t>Microsoft Teams key features</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8B3F80B-3908-4902-8BE7-8885C0E15442}"/>
              </a:ext>
            </a:extLst>
          </p:cNvPr>
          <p:cNvSpPr>
            <a:spLocks noGrp="1"/>
          </p:cNvSpPr>
          <p:nvPr>
            <p:ph idx="1"/>
          </p:nvPr>
        </p:nvSpPr>
        <p:spPr>
          <a:xfrm>
            <a:off x="110613" y="1229032"/>
            <a:ext cx="10515600" cy="5095415"/>
          </a:xfrm>
        </p:spPr>
        <p:txBody>
          <a:bodyPr>
            <a:normAutofit fontScale="77500" lnSpcReduction="20000"/>
          </a:bodyPr>
          <a:lstStyle/>
          <a:p>
            <a:pPr algn="l">
              <a:buFont typeface="Arial" panose="020B0604020202020204" pitchFamily="34" charset="0"/>
              <a:buChar char="•"/>
            </a:pPr>
            <a:r>
              <a:rPr lang="en-US" b="1" i="0" dirty="0">
                <a:solidFill>
                  <a:srgbClr val="666666"/>
                </a:solidFill>
                <a:effectLst/>
                <a:latin typeface="Arial" panose="020B0604020202020204" pitchFamily="34" charset="0"/>
              </a:rPr>
              <a:t>Messaging chat.</a:t>
            </a:r>
            <a:r>
              <a:rPr lang="en-US" b="0" i="0" dirty="0">
                <a:solidFill>
                  <a:srgbClr val="666666"/>
                </a:solidFill>
                <a:effectLst/>
                <a:latin typeface="Arial" panose="020B0604020202020204" pitchFamily="34" charset="0"/>
              </a:rPr>
              <a:t> At its core, Teams is a chat-based collaborative workspace that features group and individual messaging with threaded and persistent conversations. Users can elevate a group or one-on-one chat to a voice or video call. Like other messaging services, Teams messages can incorporate emojis and GIFs (Graphics Interchange Format).</a:t>
            </a:r>
          </a:p>
          <a:p>
            <a:pPr algn="l">
              <a:buFont typeface="Arial" panose="020B0604020202020204" pitchFamily="34" charset="0"/>
              <a:buChar char="•"/>
            </a:pPr>
            <a:r>
              <a:rPr lang="en-US" b="1" i="0" dirty="0">
                <a:solidFill>
                  <a:srgbClr val="666666"/>
                </a:solidFill>
                <a:effectLst/>
                <a:latin typeface="Arial" panose="020B0604020202020204" pitchFamily="34" charset="0"/>
              </a:rPr>
              <a:t>Calling.</a:t>
            </a:r>
            <a:r>
              <a:rPr lang="en-US" b="0" i="0" dirty="0">
                <a:solidFill>
                  <a:srgbClr val="666666"/>
                </a:solidFill>
                <a:effectLst/>
                <a:latin typeface="Arial" panose="020B0604020202020204" pitchFamily="34" charset="0"/>
              </a:rPr>
              <a:t> Teams provides cloud-based telephony for voice calling. With the Teams app, users can make voice over IP (</a:t>
            </a:r>
            <a:r>
              <a:rPr lang="en-US" b="0" i="0" u="sng" dirty="0">
                <a:solidFill>
                  <a:srgbClr val="00B3AC"/>
                </a:solidFill>
                <a:effectLst/>
                <a:latin typeface="Arial" panose="020B0604020202020204" pitchFamily="34" charset="0"/>
                <a:hlinkClick r:id="rId2"/>
              </a:rPr>
              <a:t>VoIP</a:t>
            </a:r>
            <a:r>
              <a:rPr lang="en-US" b="0" i="0" dirty="0">
                <a:solidFill>
                  <a:srgbClr val="666666"/>
                </a:solidFill>
                <a:effectLst/>
                <a:latin typeface="Arial" panose="020B0604020202020204" pitchFamily="34" charset="0"/>
              </a:rPr>
              <a:t>) calls between Teams clients. Microsoft Phone System and Calling Plan users can make, receive and transfer calls to and from landlines and mobile phones on the public switched telephone network (PSTN). Microsoft also has Direct Routing, which lets customers connect an existing private branch exchange (PBX) or Session Initiation Protocol (</a:t>
            </a:r>
            <a:r>
              <a:rPr lang="en-US" b="0" i="0" u="sng" dirty="0">
                <a:solidFill>
                  <a:srgbClr val="00B3AC"/>
                </a:solidFill>
                <a:effectLst/>
                <a:latin typeface="Arial" panose="020B0604020202020204" pitchFamily="34" charset="0"/>
                <a:hlinkClick r:id="rId3"/>
              </a:rPr>
              <a:t>SIP</a:t>
            </a:r>
            <a:r>
              <a:rPr lang="en-US" b="0" i="0" dirty="0">
                <a:solidFill>
                  <a:srgbClr val="666666"/>
                </a:solidFill>
                <a:effectLst/>
                <a:latin typeface="Arial" panose="020B0604020202020204" pitchFamily="34" charset="0"/>
              </a:rPr>
              <a:t>) trunk to Teams. Other Teams calling features include audio conferencing, Enhanced 911 (E911) support, voicemail and several other enterprise-grade calling capabilities.</a:t>
            </a:r>
          </a:p>
          <a:p>
            <a:pPr algn="l">
              <a:buFont typeface="Arial" panose="020B0604020202020204" pitchFamily="34" charset="0"/>
              <a:buChar char="•"/>
            </a:pPr>
            <a:r>
              <a:rPr lang="en-US" b="1" i="0" dirty="0">
                <a:solidFill>
                  <a:srgbClr val="666666"/>
                </a:solidFill>
                <a:effectLst/>
                <a:latin typeface="Arial" panose="020B0604020202020204" pitchFamily="34" charset="0"/>
              </a:rPr>
              <a:t>Video meetings.</a:t>
            </a:r>
            <a:r>
              <a:rPr lang="en-US" b="0" i="0" dirty="0">
                <a:solidFill>
                  <a:srgbClr val="666666"/>
                </a:solidFill>
                <a:effectLst/>
                <a:latin typeface="Arial" panose="020B0604020202020204" pitchFamily="34" charset="0"/>
              </a:rPr>
              <a:t> In addition to audio-only calls, users can conduct virtual meetings. Amid the COVID-19 pandemic and work-from-home (WFH) directives, </a:t>
            </a:r>
            <a:r>
              <a:rPr lang="en-US" b="0" i="0" u="sng" dirty="0">
                <a:solidFill>
                  <a:srgbClr val="00B3AC"/>
                </a:solidFill>
                <a:effectLst/>
                <a:latin typeface="Arial" panose="020B0604020202020204" pitchFamily="34" charset="0"/>
                <a:hlinkClick r:id="rId4"/>
              </a:rPr>
              <a:t>video conferencing adoption soared</a:t>
            </a:r>
            <a:r>
              <a:rPr lang="en-US" b="0" i="0" dirty="0">
                <a:solidFill>
                  <a:srgbClr val="666666"/>
                </a:solidFill>
                <a:effectLst/>
                <a:latin typeface="Arial" panose="020B0604020202020204" pitchFamily="34" charset="0"/>
              </a:rPr>
              <a:t> as people collaborated remotely. Teams offers some key video conferencing features, such as customized virtual backgrounds, meeting recording, transcription, whiteboarding and breakout rooms.</a:t>
            </a:r>
          </a:p>
          <a:p>
            <a:endParaRPr lang="en-IN" dirty="0"/>
          </a:p>
        </p:txBody>
      </p:sp>
    </p:spTree>
    <p:extLst>
      <p:ext uri="{BB962C8B-B14F-4D97-AF65-F5344CB8AC3E}">
        <p14:creationId xmlns:p14="http://schemas.microsoft.com/office/powerpoint/2010/main" val="15217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462FB-E103-47EC-A719-E7C2D5882E82}"/>
              </a:ext>
            </a:extLst>
          </p:cNvPr>
          <p:cNvSpPr txBox="1"/>
          <p:nvPr/>
        </p:nvSpPr>
        <p:spPr>
          <a:xfrm>
            <a:off x="0" y="100291"/>
            <a:ext cx="9517626" cy="6740307"/>
          </a:xfrm>
          <a:prstGeom prst="rect">
            <a:avLst/>
          </a:prstGeom>
          <a:noFill/>
        </p:spPr>
        <p:txBody>
          <a:bodyPr wrap="square">
            <a:spAutoFit/>
          </a:bodyPr>
          <a:lstStyle/>
          <a:p>
            <a:pPr algn="l">
              <a:buFont typeface="Arial" panose="020B0604020202020204" pitchFamily="34" charset="0"/>
              <a:buChar char="•"/>
            </a:pPr>
            <a:r>
              <a:rPr lang="en-US" b="1" i="0" dirty="0">
                <a:solidFill>
                  <a:srgbClr val="666666"/>
                </a:solidFill>
                <a:effectLst/>
                <a:latin typeface="Arial" panose="020B0604020202020204" pitchFamily="34" charset="0"/>
              </a:rPr>
              <a:t>Screen sharing.</a:t>
            </a:r>
            <a:r>
              <a:rPr lang="en-US" b="0" i="0" dirty="0">
                <a:solidFill>
                  <a:srgbClr val="666666"/>
                </a:solidFill>
                <a:effectLst/>
                <a:latin typeface="Arial" panose="020B0604020202020204" pitchFamily="34" charset="0"/>
              </a:rPr>
              <a:t> This older but critical capability is a common feature among team collaboration tools. As the name implies, screen sharing enables users to share their desktop screens, including files, in real time during Teams calls or video meetings.</a:t>
            </a:r>
          </a:p>
          <a:p>
            <a:pPr algn="l">
              <a:buFont typeface="Arial" panose="020B0604020202020204" pitchFamily="34" charset="0"/>
              <a:buChar char="•"/>
            </a:pPr>
            <a:r>
              <a:rPr lang="en-US" b="1" i="0" dirty="0">
                <a:solidFill>
                  <a:srgbClr val="666666"/>
                </a:solidFill>
                <a:effectLst/>
                <a:latin typeface="Arial" panose="020B0604020202020204" pitchFamily="34" charset="0"/>
              </a:rPr>
              <a:t>Calendar.</a:t>
            </a:r>
            <a:r>
              <a:rPr lang="en-US" b="0" i="0" dirty="0">
                <a:solidFill>
                  <a:srgbClr val="666666"/>
                </a:solidFill>
                <a:effectLst/>
                <a:latin typeface="Arial" panose="020B0604020202020204" pitchFamily="34" charset="0"/>
              </a:rPr>
              <a:t> Teams, like Microsoft Outlook email, features extensive calendaring so users can keep track of their workweek, meetings and other daily appointments. The Outlook and Teams calendars are tightly integrated.</a:t>
            </a:r>
          </a:p>
          <a:p>
            <a:pPr algn="l">
              <a:buFont typeface="Arial" panose="020B0604020202020204" pitchFamily="34" charset="0"/>
              <a:buChar char="•"/>
            </a:pPr>
            <a:r>
              <a:rPr lang="en-US" b="1" i="0" dirty="0">
                <a:solidFill>
                  <a:srgbClr val="666666"/>
                </a:solidFill>
                <a:effectLst/>
                <a:latin typeface="Arial" panose="020B0604020202020204" pitchFamily="34" charset="0"/>
              </a:rPr>
              <a:t>File sharing.</a:t>
            </a:r>
            <a:r>
              <a:rPr lang="en-US" b="0" i="0" dirty="0">
                <a:solidFill>
                  <a:srgbClr val="666666"/>
                </a:solidFill>
                <a:effectLst/>
                <a:latin typeface="Arial" panose="020B0604020202020204" pitchFamily="34" charset="0"/>
              </a:rPr>
              <a:t> In this document management feature, remote teams can store, share and edit files within Teams. Users can collaborate on the same document in real time within Teams.</a:t>
            </a:r>
          </a:p>
          <a:p>
            <a:pPr algn="l">
              <a:buFont typeface="Arial" panose="020B0604020202020204" pitchFamily="34" charset="0"/>
              <a:buChar char="•"/>
            </a:pPr>
            <a:r>
              <a:rPr lang="en-US" b="1" i="0" dirty="0">
                <a:solidFill>
                  <a:srgbClr val="666666"/>
                </a:solidFill>
                <a:effectLst/>
                <a:latin typeface="Arial" panose="020B0604020202020204" pitchFamily="34" charset="0"/>
              </a:rPr>
              <a:t>Webinars.</a:t>
            </a:r>
            <a:r>
              <a:rPr lang="en-US" b="0" i="0" dirty="0">
                <a:solidFill>
                  <a:srgbClr val="666666"/>
                </a:solidFill>
                <a:effectLst/>
                <a:latin typeface="Arial" panose="020B0604020202020204" pitchFamily="34" charset="0"/>
              </a:rPr>
              <a:t> Microsoft Teams supports </a:t>
            </a:r>
            <a:r>
              <a:rPr lang="en-US" b="0" i="0" u="sng" dirty="0">
                <a:solidFill>
                  <a:srgbClr val="00B3AC"/>
                </a:solidFill>
                <a:effectLst/>
                <a:latin typeface="Arial" panose="020B0604020202020204" pitchFamily="34" charset="0"/>
                <a:hlinkClick r:id="rId2"/>
              </a:rPr>
              <a:t>interactive meetings and webinars</a:t>
            </a:r>
            <a:r>
              <a:rPr lang="en-US" b="0" i="0" dirty="0">
                <a:solidFill>
                  <a:srgbClr val="666666"/>
                </a:solidFill>
                <a:effectLst/>
                <a:latin typeface="Arial" panose="020B0604020202020204" pitchFamily="34" charset="0"/>
              </a:rPr>
              <a:t> for up to 1,000 attendees. Features include live reactions and host moderation controls to disable attendees' chat, audio and video. Teams webinars can accommodate 10,000 people in a view-only broadcast. Larger broadcasts of 20,000 people are available through the end of 2021 to accommodate the higher number of remote workers during the pandemic. In 2022, that number will drop to 10,000. Also, attendee reports show who attended the webinar and for how long.</a:t>
            </a:r>
          </a:p>
          <a:p>
            <a:pPr algn="l">
              <a:buFont typeface="Arial" panose="020B0604020202020204" pitchFamily="34" charset="0"/>
              <a:buChar char="•"/>
            </a:pPr>
            <a:r>
              <a:rPr lang="en-US" b="1" i="0" dirty="0">
                <a:solidFill>
                  <a:srgbClr val="666666"/>
                </a:solidFill>
                <a:effectLst/>
                <a:latin typeface="Arial" panose="020B0604020202020204" pitchFamily="34" charset="0"/>
              </a:rPr>
              <a:t>External collaboration.</a:t>
            </a:r>
            <a:r>
              <a:rPr lang="en-US" b="0" i="0" dirty="0">
                <a:solidFill>
                  <a:srgbClr val="666666"/>
                </a:solidFill>
                <a:effectLst/>
                <a:latin typeface="Arial" panose="020B0604020202020204" pitchFamily="34" charset="0"/>
              </a:rPr>
              <a:t> The guest access feature in Microsoft Teams enables users to invite people outside their organizations to join internal channels for messaging, meetings and file sharing. This capability helps to facilitate business-to-business (B2B) project management. Teams Connect, expected to be generally available in 2021, is another </a:t>
            </a:r>
            <a:r>
              <a:rPr lang="en-US" b="0" i="0" u="sng" dirty="0">
                <a:solidFill>
                  <a:srgbClr val="00B3AC"/>
                </a:solidFill>
                <a:effectLst/>
                <a:latin typeface="Arial" panose="020B0604020202020204" pitchFamily="34" charset="0"/>
                <a:hlinkClick r:id="rId3"/>
              </a:rPr>
              <a:t>external collaboration feature</a:t>
            </a:r>
            <a:r>
              <a:rPr lang="en-US" b="0" i="0" dirty="0">
                <a:solidFill>
                  <a:srgbClr val="666666"/>
                </a:solidFill>
                <a:effectLst/>
                <a:latin typeface="Arial" panose="020B0604020202020204" pitchFamily="34" charset="0"/>
              </a:rPr>
              <a:t>, enabling different companies to chat, meet and edit documents in a shared workspace in Teams.</a:t>
            </a:r>
          </a:p>
          <a:p>
            <a:pPr algn="l"/>
            <a:r>
              <a:rPr lang="en-US" b="0" i="0" dirty="0">
                <a:solidFill>
                  <a:srgbClr val="6C6C6C"/>
                </a:solidFill>
                <a:effectLst/>
                <a:latin typeface="Arial" panose="020B0604020202020204" pitchFamily="34" charset="0"/>
              </a:rPr>
              <a:t>Because Teams is cloud-based software, Microsoft can update the platform's features frequently and quickly. As a result, Microsoft Teams features are constantly evolving.</a:t>
            </a:r>
          </a:p>
        </p:txBody>
      </p:sp>
    </p:spTree>
    <p:extLst>
      <p:ext uri="{BB962C8B-B14F-4D97-AF65-F5344CB8AC3E}">
        <p14:creationId xmlns:p14="http://schemas.microsoft.com/office/powerpoint/2010/main" val="28382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20F0-BABD-4A58-93C7-0383B202BE1B}"/>
              </a:ext>
            </a:extLst>
          </p:cNvPr>
          <p:cNvSpPr>
            <a:spLocks noGrp="1"/>
          </p:cNvSpPr>
          <p:nvPr>
            <p:ph type="title"/>
          </p:nvPr>
        </p:nvSpPr>
        <p:spPr>
          <a:xfrm>
            <a:off x="68825" y="414287"/>
            <a:ext cx="10481187" cy="1119546"/>
          </a:xfrm>
        </p:spPr>
        <p:txBody>
          <a:bodyPr>
            <a:normAutofit fontScale="90000"/>
          </a:bodyPr>
          <a:lstStyle/>
          <a:p>
            <a:r>
              <a:rPr lang="en-IN" b="1" i="0" dirty="0">
                <a:solidFill>
                  <a:srgbClr val="323232"/>
                </a:solidFill>
                <a:effectLst/>
                <a:latin typeface="Arial" panose="020B0604020202020204" pitchFamily="34" charset="0"/>
              </a:rPr>
              <a:t>Basic Microsoft Teams terminology</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F566928-D4F1-433A-9265-37A117C84BA8}"/>
              </a:ext>
            </a:extLst>
          </p:cNvPr>
          <p:cNvSpPr>
            <a:spLocks noGrp="1"/>
          </p:cNvSpPr>
          <p:nvPr>
            <p:ph idx="1"/>
          </p:nvPr>
        </p:nvSpPr>
        <p:spPr>
          <a:xfrm>
            <a:off x="0" y="904569"/>
            <a:ext cx="7275871" cy="6931742"/>
          </a:xfrm>
        </p:spPr>
        <p:txBody>
          <a:bodyPr>
            <a:normAutofit fontScale="55000" lnSpcReduction="20000"/>
          </a:bodyPr>
          <a:lstStyle/>
          <a:p>
            <a:pPr marL="0" indent="0" algn="l">
              <a:buNone/>
            </a:pPr>
            <a:endParaRPr lang="en-US" b="1" i="0" dirty="0">
              <a:solidFill>
                <a:srgbClr val="323232"/>
              </a:solidFill>
              <a:effectLst/>
              <a:latin typeface="Arial" panose="020B0604020202020204" pitchFamily="34" charset="0"/>
            </a:endParaRPr>
          </a:p>
          <a:p>
            <a:pPr algn="l"/>
            <a:r>
              <a:rPr lang="en-US" b="0" i="0" dirty="0">
                <a:solidFill>
                  <a:srgbClr val="6C6C6C"/>
                </a:solidFill>
                <a:effectLst/>
                <a:latin typeface="Arial" panose="020B0604020202020204" pitchFamily="34" charset="0"/>
              </a:rPr>
              <a:t>The Microsoft Teams user interface (UI) is similar to other team collaboration software with a ribbon of workflow icons on the left-hand side of the desktop screen along with a list of teams. Chat collaboration takes place on the center of the desktop screen. Most team collaboration tools use similar terminology to identify certain parts of the UI. For Teams, the terminology includes the following:</a:t>
            </a:r>
          </a:p>
          <a:p>
            <a:pPr algn="l">
              <a:buFont typeface="Arial" panose="020B0604020202020204" pitchFamily="34" charset="0"/>
              <a:buChar char="•"/>
            </a:pPr>
            <a:r>
              <a:rPr lang="en-US" b="1" i="0" dirty="0">
                <a:solidFill>
                  <a:srgbClr val="666666"/>
                </a:solidFill>
                <a:effectLst/>
                <a:latin typeface="Arial" panose="020B0604020202020204" pitchFamily="34" charset="0"/>
              </a:rPr>
              <a:t>Teams.</a:t>
            </a:r>
            <a:r>
              <a:rPr lang="en-US" b="0" i="0" dirty="0">
                <a:solidFill>
                  <a:srgbClr val="666666"/>
                </a:solidFill>
                <a:effectLst/>
                <a:latin typeface="Arial" panose="020B0604020202020204" pitchFamily="34" charset="0"/>
              </a:rPr>
              <a:t> Teams are groups of people who connect and collaborate on work and other projects.</a:t>
            </a:r>
          </a:p>
          <a:p>
            <a:pPr algn="l">
              <a:buFont typeface="Arial" panose="020B0604020202020204" pitchFamily="34" charset="0"/>
              <a:buChar char="•"/>
            </a:pPr>
            <a:r>
              <a:rPr lang="en-US" b="1" i="0" dirty="0">
                <a:solidFill>
                  <a:srgbClr val="666666"/>
                </a:solidFill>
                <a:effectLst/>
                <a:latin typeface="Arial" panose="020B0604020202020204" pitchFamily="34" charset="0"/>
              </a:rPr>
              <a:t>Channels.</a:t>
            </a:r>
            <a:r>
              <a:rPr lang="en-US" b="0" i="0" dirty="0">
                <a:solidFill>
                  <a:srgbClr val="666666"/>
                </a:solidFill>
                <a:effectLst/>
                <a:latin typeface="Arial" panose="020B0604020202020204" pitchFamily="34" charset="0"/>
              </a:rPr>
              <a:t> Within each team, users can create channels to </a:t>
            </a:r>
            <a:r>
              <a:rPr lang="en-US" b="0" i="0" u="sng" dirty="0">
                <a:solidFill>
                  <a:srgbClr val="00B3AC"/>
                </a:solidFill>
                <a:effectLst/>
                <a:latin typeface="Arial" panose="020B0604020202020204" pitchFamily="34" charset="0"/>
                <a:hlinkClick r:id="rId2"/>
              </a:rPr>
              <a:t>organize their communications</a:t>
            </a:r>
            <a:r>
              <a:rPr lang="en-US" b="0" i="0" dirty="0">
                <a:solidFill>
                  <a:srgbClr val="666666"/>
                </a:solidFill>
                <a:effectLst/>
                <a:latin typeface="Arial" panose="020B0604020202020204" pitchFamily="34" charset="0"/>
              </a:rPr>
              <a:t> by topic, like news items, monthly reports or more lighthearted chat. Within channels, users have meetings, conduct conversations and work on files together. Channels can be either public or private. Each channel can include a couple of users or scale to thousands of users.</a:t>
            </a:r>
          </a:p>
          <a:p>
            <a:pPr algn="l">
              <a:buFont typeface="Arial" panose="020B0604020202020204" pitchFamily="34" charset="0"/>
              <a:buChar char="•"/>
            </a:pPr>
            <a:r>
              <a:rPr lang="en-US" b="1" i="0" dirty="0">
                <a:solidFill>
                  <a:srgbClr val="666666"/>
                </a:solidFill>
                <a:effectLst/>
                <a:latin typeface="Arial" panose="020B0604020202020204" pitchFamily="34" charset="0"/>
              </a:rPr>
              <a:t>Tabs.</a:t>
            </a:r>
            <a:r>
              <a:rPr lang="en-US" b="0" i="0" dirty="0">
                <a:solidFill>
                  <a:srgbClr val="666666"/>
                </a:solidFill>
                <a:effectLst/>
                <a:latin typeface="Arial" panose="020B0604020202020204" pitchFamily="34" charset="0"/>
              </a:rPr>
              <a:t> At the top of each channel are tabs, which link to files, apps and services. Some common tab names include </a:t>
            </a:r>
            <a:r>
              <a:rPr lang="en-US" b="0" i="1" dirty="0">
                <a:solidFill>
                  <a:srgbClr val="666666"/>
                </a:solidFill>
                <a:effectLst/>
                <a:latin typeface="Arial" panose="020B0604020202020204" pitchFamily="34" charset="0"/>
              </a:rPr>
              <a:t>Posts</a:t>
            </a:r>
            <a:r>
              <a:rPr lang="en-US" b="0" i="0" dirty="0">
                <a:solidFill>
                  <a:srgbClr val="666666"/>
                </a:solidFill>
                <a:effectLst/>
                <a:latin typeface="Arial" panose="020B0604020202020204" pitchFamily="34" charset="0"/>
              </a:rPr>
              <a:t> for the messages people have sent and </a:t>
            </a:r>
            <a:r>
              <a:rPr lang="en-US" b="0" i="1" dirty="0">
                <a:solidFill>
                  <a:srgbClr val="666666"/>
                </a:solidFill>
                <a:effectLst/>
                <a:latin typeface="Arial" panose="020B0604020202020204" pitchFamily="34" charset="0"/>
              </a:rPr>
              <a:t>Files</a:t>
            </a:r>
            <a:r>
              <a:rPr lang="en-US" b="0" i="0" dirty="0">
                <a:solidFill>
                  <a:srgbClr val="666666"/>
                </a:solidFill>
                <a:effectLst/>
                <a:latin typeface="Arial" panose="020B0604020202020204" pitchFamily="34" charset="0"/>
              </a:rPr>
              <a:t> for the documents people have shared within the channel.</a:t>
            </a:r>
          </a:p>
          <a:p>
            <a:pPr algn="l">
              <a:buFont typeface="Arial" panose="020B0604020202020204" pitchFamily="34" charset="0"/>
              <a:buChar char="•"/>
            </a:pPr>
            <a:r>
              <a:rPr lang="en-US" b="1" i="0" dirty="0">
                <a:solidFill>
                  <a:srgbClr val="666666"/>
                </a:solidFill>
                <a:effectLst/>
                <a:latin typeface="Arial" panose="020B0604020202020204" pitchFamily="34" charset="0"/>
              </a:rPr>
              <a:t>Mentions.</a:t>
            </a:r>
            <a:r>
              <a:rPr lang="en-US" b="0" i="0" dirty="0">
                <a:solidFill>
                  <a:srgbClr val="666666"/>
                </a:solidFill>
                <a:effectLst/>
                <a:latin typeface="Arial" panose="020B0604020202020204" pitchFamily="34" charset="0"/>
              </a:rPr>
              <a:t> Users can use mentions to message and alert other users. Mentions use the @ symbol followed by the person's name. Users can also @mention entire teams and channels.</a:t>
            </a:r>
          </a:p>
          <a:p>
            <a:pPr algn="l">
              <a:buFont typeface="Arial" panose="020B0604020202020204" pitchFamily="34" charset="0"/>
              <a:buChar char="•"/>
            </a:pPr>
            <a:r>
              <a:rPr lang="en-US" b="1" i="0" dirty="0">
                <a:solidFill>
                  <a:srgbClr val="666666"/>
                </a:solidFill>
                <a:effectLst/>
                <a:latin typeface="Arial" panose="020B0604020202020204" pitchFamily="34" charset="0"/>
              </a:rPr>
              <a:t>Feeds.</a:t>
            </a:r>
            <a:r>
              <a:rPr lang="en-US" b="0" i="0" dirty="0">
                <a:solidFill>
                  <a:srgbClr val="666666"/>
                </a:solidFill>
                <a:effectLst/>
                <a:latin typeface="Arial" panose="020B0604020202020204" pitchFamily="34" charset="0"/>
              </a:rPr>
              <a:t> The activity feed provides a summary of messages, replies, mentions and other activity happening within team channels. The activity feed can be filtered by unread messages, mentions and other categories, as well as the user's own activity.</a:t>
            </a:r>
          </a:p>
          <a:p>
            <a:pPr algn="l">
              <a:buFont typeface="Arial" panose="020B0604020202020204" pitchFamily="34" charset="0"/>
              <a:buChar char="•"/>
            </a:pPr>
            <a:r>
              <a:rPr lang="en-US" b="1" i="0" dirty="0">
                <a:solidFill>
                  <a:srgbClr val="666666"/>
                </a:solidFill>
                <a:effectLst/>
                <a:latin typeface="Arial" panose="020B0604020202020204" pitchFamily="34" charset="0"/>
              </a:rPr>
              <a:t>Threads.</a:t>
            </a:r>
            <a:r>
              <a:rPr lang="en-US" b="0" i="0" dirty="0">
                <a:solidFill>
                  <a:srgbClr val="666666"/>
                </a:solidFill>
                <a:effectLst/>
                <a:latin typeface="Arial" panose="020B0604020202020204" pitchFamily="34" charset="0"/>
              </a:rPr>
              <a:t> A series of messages creates a thread. Users replying to a message should select the </a:t>
            </a:r>
            <a:r>
              <a:rPr lang="en-US" b="0" i="1" dirty="0">
                <a:solidFill>
                  <a:srgbClr val="666666"/>
                </a:solidFill>
                <a:effectLst/>
                <a:latin typeface="Arial" panose="020B0604020202020204" pitchFamily="34" charset="0"/>
              </a:rPr>
              <a:t>Reply</a:t>
            </a:r>
            <a:r>
              <a:rPr lang="en-US" b="0" i="0" dirty="0">
                <a:solidFill>
                  <a:srgbClr val="666666"/>
                </a:solidFill>
                <a:effectLst/>
                <a:latin typeface="Arial" panose="020B0604020202020204" pitchFamily="34" charset="0"/>
              </a:rPr>
              <a:t> option instead of creating a new conversation and thread. Threads can become quite long as colleagues chat back and forth. Users can schedule voice and video meetings within threads, which helps to </a:t>
            </a:r>
            <a:r>
              <a:rPr lang="en-US" b="0" i="0" u="sng" dirty="0">
                <a:solidFill>
                  <a:srgbClr val="00B3AC"/>
                </a:solidFill>
                <a:effectLst/>
                <a:latin typeface="Arial" panose="020B0604020202020204" pitchFamily="34" charset="0"/>
                <a:hlinkClick r:id="rId3"/>
              </a:rPr>
              <a:t>provide contextual communications</a:t>
            </a:r>
            <a:r>
              <a:rPr lang="en-US" b="0" i="0" dirty="0">
                <a:solidFill>
                  <a:srgbClr val="666666"/>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7354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61B647-BDD6-4B93-B82C-37793D3E4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19" y="237203"/>
            <a:ext cx="11936362" cy="6383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27742B-98FE-4AAC-9CC9-B3CEA2C1DB28}"/>
              </a:ext>
            </a:extLst>
          </p:cNvPr>
          <p:cNvSpPr txBox="1"/>
          <p:nvPr/>
        </p:nvSpPr>
        <p:spPr>
          <a:xfrm>
            <a:off x="8357419" y="5181600"/>
            <a:ext cx="3165988" cy="1077218"/>
          </a:xfrm>
          <a:prstGeom prst="rect">
            <a:avLst/>
          </a:prstGeom>
          <a:noFill/>
        </p:spPr>
        <p:txBody>
          <a:bodyPr wrap="square" rtlCol="0">
            <a:spAutoFit/>
          </a:bodyPr>
          <a:lstStyle/>
          <a:p>
            <a:r>
              <a:rPr lang="en-US" sz="3200" i="1" u="sng" dirty="0"/>
              <a:t>VAISHNAVI NAYAK</a:t>
            </a:r>
          </a:p>
          <a:p>
            <a:r>
              <a:rPr lang="en-US" sz="3200" i="1" u="sng" dirty="0"/>
              <a:t>FYIT-54</a:t>
            </a:r>
            <a:endParaRPr lang="en-IN" sz="3200" i="1" u="sng" dirty="0"/>
          </a:p>
        </p:txBody>
      </p:sp>
    </p:spTree>
    <p:extLst>
      <p:ext uri="{BB962C8B-B14F-4D97-AF65-F5344CB8AC3E}">
        <p14:creationId xmlns:p14="http://schemas.microsoft.com/office/powerpoint/2010/main" val="397390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TotalTime>
  <Words>1093</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What is Microsoft Teams? </vt:lpstr>
      <vt:lpstr>Microsoft Teams key features </vt:lpstr>
      <vt:lpstr>PowerPoint Presentation</vt:lpstr>
      <vt:lpstr>Basic Microsoft Teams terminology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Nayak</dc:creator>
  <cp:lastModifiedBy>Vaishnavi Nayak</cp:lastModifiedBy>
  <cp:revision>1</cp:revision>
  <dcterms:created xsi:type="dcterms:W3CDTF">2022-02-20T12:16:15Z</dcterms:created>
  <dcterms:modified xsi:type="dcterms:W3CDTF">2022-02-22T10:53:01Z</dcterms:modified>
</cp:coreProperties>
</file>