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12/16/14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12/16/14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12/16/14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12/16/14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12/16/14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12/16/14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12/16/14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12/16/14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PPT TO PDF</a:t>
            </a:r>
            <a:endParaRPr lang="ru-RU" dirty="0"/>
          </a:p>
        </p:txBody>
      </p:sp>
      <p:sp>
        <p:nvSpPr>
          <p:cNvPr id="3" name="Название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err="1" smtClean="0"/>
              <a:t>Fyler</a:t>
            </a:r>
            <a:r>
              <a:rPr lang="en-US" dirty="0" smtClean="0"/>
              <a:t>	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1771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Аптека.thmx</Template>
  <TotalTime>0</TotalTime>
  <Words>5</Words>
  <Application>Microsoft Macintosh PowerPoint</Application>
  <PresentationFormat>Экран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Аптека</vt:lpstr>
      <vt:lpstr>Test Fyler  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Fyler  </dc:title>
  <dc:creator>Vlad Dem</dc:creator>
  <cp:lastModifiedBy>Vlad Dem</cp:lastModifiedBy>
  <cp:revision>1</cp:revision>
  <dcterms:created xsi:type="dcterms:W3CDTF">2014-12-16T17:25:11Z</dcterms:created>
  <dcterms:modified xsi:type="dcterms:W3CDTF">2014-12-16T17:25:53Z</dcterms:modified>
</cp:coreProperties>
</file>