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2" r:id="rId11"/>
    <p:sldId id="281" r:id="rId12"/>
    <p:sldId id="285" r:id="rId13"/>
    <p:sldId id="289" r:id="rId14"/>
    <p:sldId id="286" r:id="rId15"/>
    <p:sldId id="287" r:id="rId16"/>
    <p:sldId id="288" r:id="rId17"/>
    <p:sldId id="290" r:id="rId18"/>
    <p:sldId id="291" r:id="rId19"/>
    <p:sldId id="292" r:id="rId20"/>
    <p:sldId id="293" r:id="rId21"/>
    <p:sldId id="303" r:id="rId22"/>
    <p:sldId id="294" r:id="rId23"/>
    <p:sldId id="295" r:id="rId24"/>
    <p:sldId id="296" r:id="rId25"/>
    <p:sldId id="298" r:id="rId26"/>
    <p:sldId id="301" r:id="rId27"/>
    <p:sldId id="302" r:id="rId28"/>
    <p:sldId id="305" r:id="rId29"/>
    <p:sldId id="304" r:id="rId30"/>
    <p:sldId id="299" r:id="rId31"/>
    <p:sldId id="30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91" autoAdjust="0"/>
    <p:restoredTop sz="94660"/>
  </p:normalViewPr>
  <p:slideViewPr>
    <p:cSldViewPr snapToGrid="0">
      <p:cViewPr varScale="1">
        <p:scale>
          <a:sx n="80" d="100"/>
          <a:sy n="80" d="100"/>
        </p:scale>
        <p:origin x="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0T21:09:56.802"/>
    </inkml:context>
    <inkml:brush xml:id="br0">
      <inkml:brushProperty name="width" value="0.1" units="cm"/>
      <inkml:brushProperty name="height" value="0.1" units="cm"/>
      <inkml:brushProperty name="color" value="#FF0000"/>
      <inkml:brushProperty name="ignorePressure" value="1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28:09.113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0 124 6057,'18'-16'2457,"16"6"-1585,17-9-200,12 3-32,28 11-160,5-8-112,8 10-183,2 0-73,-9-6-88,1-1-24,11 7-193,0-7-167,1 4-536,0 10 536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8:54:56.892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873 44 6953,'-6'5'130,"0"0"0,1 1 0,0 0 0,0 0 0,0 0-1,0 0 1,1 1 0,0 0 0,0 0 0,1 0 0,0 0-1,0 1 1,1-1 0,0 1 0,0-1 0,1 1 0,0 0-1,0 0 1,1 0 0,0 6-130,-16 154 284,-3 83 111,-4 78 48,-4 72 47,-6 39-32,1 19-75,8-33-50,11-93 0,10-95 79,18-111 49,12-64 13,-26-62-455,0 0 0,-1 0 0,1 0 0,0 0 0,0 0 0,0 0 0,0 0 0,0 0 0,0-1 0,0 1 0,0 0 0,0-1 0,0 1 0,1-1 0,-1 1 0,0-1 0,0 0 0,1 1 0,-1-1 0,0 0 0,0 0 0,1 0 0,-1 0 0,0 0 0,1 0 0,-1 0 0,0 0 0,0-1 0,1 1 0,-1 0 0,0-1 0,0 1 0,0-1 0,0 1 0,1-1 0,-1 0 0,0 1 0,0-1 0,0 0 0,0 0 0,0 0 0,-1 0 0,1 0 0,0 0 0,0 0 0,-1 0 0,1 0 0,0 0 0,-1-1-19,17-69 468,-13-54-4,-5-68-113,-8-64-236,-16-58-327,-11-45-183,-65-438-663,77 419 622,21 278 276,4 1 0,7-24 160,-2 82-45,2-1-1,1 2 0,3-1 1,12-30 45,-15 48-8,1 1 0,0 0 0,2 1 0,0 0 0,2 1 0,0 0 0,3-1 8,-4 9 9,1 0 0,1 0 0,0 1 0,0 1 0,1 1 1,0 0-1,1 1 0,9-3-9,18-5 58,1 2-1,0 2 1,1 2 0,0 2-1,0 2 1,1 2 0,0 2-1,0 2 1,0 2 0,0 2-1,0 2 1,17 6-58,0-1 132,-1 3 0,-1 2 0,-1 3 0,0 3 0,-1 2 0,8 8-132,-26-8 97,-1 1 0,-1 3 0,16 14-97,-27-17 47,0 0-1,-2 2 1,-1 0 0,3 7-47,-14-12 12,0 1 0,0 0 0,-2 1 0,-1 1 0,0 2-12,-6-14 3,0-1 0,-1 1 0,0 0 0,-1 0 0,-1 1 0,0-1 0,0 1 0,-1-1 0,-1 1 0,0 0 0,0 0-1,-2 0 1,1 0 0,-2-1 0,0 1 0,0 0 0,-3 6-3,-2-3 28,-1 0 0,-1-1-1,0 0 1,-1 0-1,-1-1 1,0 0-1,-1-1 1,-1 0-1,1-1 1,-2-1 0,0 0-1,-6 4-27,-26 17 201,-2-1 0,-1-2 0,-1-2-1,-2-3 1,0-2 0,-1-2 0,-30 5-201,14-8 163,-2-4 1,0-3 0,-54 1-164,54-5-127,45-5-120,1 1 0,-1 1 1,0 1-1,1 2 0,-1 0 1,2 2-1,-1 1 0,1 1 0,0 0 1,1 2-1,-4 4 247,-6 9-212,2 2 0,1 1 0,2 1 1,0 2 211,15-17 192,-64 68 104</inkml:trace>
  <inkml:trace contextRef="#ctx0" brushRef="#br0" timeOffset="382.102">1932 1814 11642,'-1'-3'239,"-1"-3"162,1 0 1,-1 0-1,1 0 0,1 0 0,-1 0 0,1 0 1,0-1-1,0 1 0,1 0 0,-1 0 0,2 0 1,-1 0-1,1 0 0,-1 0 0,2 0 0,-1 0 1,1 1-1,0-2-401,3 1 86,0 1 0,-1 0 0,1 0 0,1 1 0,-1 0 0,1 0 0,0 0 0,0 1 1,6-3-87,98-26 206,-34 22-469,1 3 0,0 3 0,0 4-1,0 3 1,50 10 263,-43-4-863,0 5 0,-1 2 0,12 8 863,36 28-1609,-121-46 1400,-1 0 1,0 1 0,0 0-1,-1 1 1,0 0-1,0 0 1,6 8 208,-12-12-56,1 0 1,-1 0-1,0 0 1,0 1-1,-1-1 1,1 1-1,-1 0 0,0 0 1,0 0-1,0 0 1,-1 0-1,0 0 1,0 1-1,0-1 1,-1 0-1,0 1 1,0-1-1,0 0 1,0 0-1,-1 1 0,0-1 1,0 0-1,-1 0 1,1 0-1,-1 0 1,0 0-1,0 0 1,-1 0-1,1 0 1,-1-1-1,-2 3 56,-11 15 32,0 0 1,-2-1-1,0-1 0,-1-1 1,-1-1-1,-1 0 0,-1-2 1,-4 3-33,-85 62 807,20-15 924,2 4 1,3 3-1,3 5-1731,73-68 158,1-1-1,0 1 1,0 1-1,1 0 1,0 0 0,1 1-1,0-1 1,1 2-1,1-1 1,0 1 0,0-1-1,-1 11-157,4-14 22,2 0 0,-1 0-1,1 0 1,1 0 0,-1 0 0,1 0-1,1 0 1,0-1 0,0 1 0,1 0-1,0-1 1,0 1 0,1-1 0,0 0-1,1 0 1,1 1-22,-3-3 2,12 22-23,2-1 1,1 0 0,1-1-1,1-1 1,19 17 20,-25-27-80,0 0 0,1-1 0,1 0 0,0-1-1,1-1 1,0-1 0,1 0 0,0-1 0,1-1 0,18 6 80,5-3-548,0-2 1,1-1-1,0-2 0,1-2 1,32-2 547,80-11-998</inkml:trace>
  <inkml:trace contextRef="#ctx0" brushRef="#br0" timeOffset="707.378">0 3852 12707,'207'35'4793,"47"-8"-3945,90 21-160,15-6-32,-1 10-448,-11 4-176,-30 1-104,-6 6-48,-34-12-32,5-3-24,-23-6-248,-12-18-304,-8-8 248,-45-29 136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8:54:53.676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7 2510 7346,'-1'-1'110,"0"-1"1,0 1-1,0-1 1,1 0-1,-1 1 1,0-1-1,1 0 1,0 0 0,-1 1-1,1-1 1,0 0-1,0 0 1,0 0-1,0 1 1,0-1-1,1 0 1,-1 0 0,0 0-1,1 1 1,0-1-1,-1 0 1,1 1-1,0-1 1,0 0-1,0 1 1,0-1-1,0 1 1,0 0 0,0-1-111,95-100 821,76-44-265,-77 48-281,6-12 6,-49 40-37,-4-3 0,24-48-244,-41 68 75,289-459 276,44-7-427,-279 416-222,-84 103 292,-1-1 0,1 0 0,-1 1 0,0-1 0,1 1 0,-1-1 0,1 1 0,-1-1 0,1 1 0,-1-1 0,1 1 0,0-1 0,-1 1 0,1 0-1,0-1 1,-1 1 0,1 0 0,0 0 0,-1 0 0,1-1 0,0 1 0,-1 0 0,1 0 0,0 0 0,0 0 0,-1 0 0,1 0 0,0 0 0,0 0-1,-1 0 1,1 1 0,0-1 0,-1 0 0,1 0 0,0 1 0,-1-1 0,1 0 0,0 1 0,-1-1 0,1 1 0,0-1 6,9 33-156,-3 42-18,-3 67 30,-5 46 58,-6 49 41,-9 117 44,-15 0 1,-21 30 0,8-178 26,26-145-7,-3 0 0,-2-1 0,-3-2 0,-2 0 0,-3-2 0,-3-1 0,-2-2 0,-2-1 0,-2-3 0,-44 43-19,60-68 14,0-1 1,-1-1-1,-1-1 0,-1-2 1,-1 0-1,-1-2 1,0-1-1,-1-2 0,-1 0 1,0-2-1,-10 1-14,10-5 51,-1-2 0,0-1 0,-1-2 0,1-1 0,-1-1 0,1-2-1,-3-1-50,-74-21 362,100 21-325,-8-2 88,1 0 0,-1-1 0,1 0 0,0-2 0,0 0 0,1-1 0,-7-4-125,-7-16 393,28 28-388,1 0 0,0-1 0,0 1 1,0-1-1,0 1 0,0 0 0,0-1 0,0 1 0,-1-1 0,1 1 0,0 0 0,0-1 0,1 1 0,-1-1 0,0 1 0,0 0 0,0-1 0,0 1 0,0-1 0,0 1 0,0 0 0,1-1 0,-1 1 0,0 0 0,0-1 0,1 1 0,-1 0 0,0-1 0,0 1 0,1 0 0,-1 0 0,0-1 0,1 1 0,-1 0 0,0 0 0,1-1 0,-1 1 0,0 0 0,1 0 0,-1 0 0,1 0 0,-1 0 0,0 0 0,1 0 0,-1 0 0,1-1-5,40-1 130,49 17-80,41 11 30,100 18 440,111 2-520,-81-31 170,104-13-170,-189-11-215,-26-7-368,-36-14 255,-26-7 2877,-36-22-1285</inkml:trace>
  <inkml:trace contextRef="#ctx0" brushRef="#br0" timeOffset="403.929">2242 1627 11002,'-60'66'4466,"54"-55"-4267,0 0 0,0 1 0,1-1-1,1 1 1,0 0 0,0 0 0,1 1-1,1-1 1,-1 11-199,-5 100 472,3 31-301,-11 438-397,10-420 62,7 0 0,18 121 164,18-134-45,-35-149 41,2 1 0,-1-1 0,1 1 0,1-1 0,0-1 0,0 1 0,1-1 1,0 0-1,0 0 0,1 0 0,1-1 0,-1 0 0,1-1 0,1 1 0,-1-2 0,1 1 0,0-1 0,1 0 0,0-1 0,4 2 4,-1-4-2,0 0-1,0 0 0,0-1 1,0-1-1,0 0 0,0-1 1,0 0-1,0-1 0,0 0 1,0-1-1,0-1 0,0 0 1,-1-1-1,1 0 0,-1-1 1,0 0-1,0-1 0,5-4 3,10-4 0,-1 0 0,0-3 0,-1 0 0,13-12 0,24-27 9,-3-4 0,-2-2 0,-3-2 0,12-24-9,-3 3-23,-4-4 0,-4-1-1,-4-3 1,-3-2 0,-5-3-1,5-27 24,-28 61-74,-2 0-1,6-50 75,-16 49-98,-3 1 0,-2-53 98,-5 62-49,-1 0 1,-3 0-1,-2 1 1,-3 0-1,-1 0 0,-4 2 1,-17-43 48,3 26-50,-2 1 1,-16-21 49,16 38 3,-1 1-1,-32-33-2,43 55 36,-2 2 0,-1 0 1,-1 2-1,-20-14-36,35 30 26,0 1 1,0 0 0,-1 1-1,0 0 1,0 1 0,-1 0-1,1 1 1,-1 1 0,0 0-1,-7-1-26,11 3 21,1 0 0,0 1 0,-1 0-1,1 1 1,-1 0 0,1 0 0,0 1-1,-1 0 1,1 0 0,0 1 0,0 0-1,1 0 1,-1 1 0,-2 1-21,-5 5 29,0 1 0,1 0 0,0 0 1,1 2-1,0 0 0,1 0 0,1 1 0,-3 5-29,-4 8 20,0 0 0,2 2 0,1 0 0,2 1 0,-8 24-20,-5 30-98,3 1 0,-1 34 98,1 14-734,-3 91 734,15 195-1490,14 19 603</inkml:trace>
  <inkml:trace contextRef="#ctx0" brushRef="#br0" timeOffset="1729.112">4514 2590 12259,'-5'5'738,"2"-4"-627,1 0 1,0 1 0,0-1-1,0 1 1,1-1 0,-1 1-1,0 0 1,1-1 0,-1 1-1,0 0 1,1 0 0,0 0-1,0 0 1,0 0 0,-1 0-1,2 1 1,-1-1 0,0 0-1,0 1 1,1-1 0,-1 0-1,1 1 1,0-1 0,0 1-1,0-1 1,0 0 0,0 1-1,1-1 1,-1 1 0,0-1-1,2 2-111,45 38 87,-33-34-81,1 0 1,1-1-1,0 0 0,0-2 1,0 0-1,0 0 1,1-2-1,-1 0 0,1-1 1,16 0-7,-8 0-1,-1-2-1,0-1 1,0-1 0,17-3 1,-8-3-5,1-1 0,-1-1 0,30-15 5,-25 8-18,-2-1 0,0-1 0,-1-3 0,-1-1 18,20-18-118,-3-3 0,28-30 118,-18 11-442,53-69 442,-45 36-403,-4-3 0,-4-3 0,33-80 403,-53 96-157,-4-3 0,-4 0 1,-4-2-1,2-30 157,5-111-12,-28 133 104,-4 0-1,-5-1 1,-3 1 0,-6 0 0,-17-77-92,-24-6 317,44 161-263,-1 1 0,-1 0 0,-1 0-1,-1 1 1,-1 1 0,-2-3-54,9 15 10,0 0 0,0 1-1,0 0 1,-1 0 0,0 0 0,0 1 0,0 0 0,0 0-1,-1 0 1,1 1 0,-1 0 0,0 0 0,0 1 0,0 0 0,0 0-1,0 0 1,-1 1 0,1 0 0,-1 1 0,1 0 0,0 0-1,-1 0 1,1 1 0,0 0 0,-1 0 0,1 1 0,0 0-1,0 1 1,-3 1-10,-4 3-8,0 2 0,0 0 0,1 0 0,1 1-1,-1 1 1,2 0 0,-1 1 0,-7 11 8,-4 6-27,1 1 0,2 1 0,1 0 0,2 2 0,-3 7 27,-23 65-96,-25 92 96,-36 183-57,-68 513 74,115-496 15,24-67 119,25-100 208,14-59 139,-1-85 348,4 0-1,11 40-845,-18-117 64,-2-5-33,1 0 0,0 1 0,-1-1 0,1 0 0,1 1 1,-1-1-1,1 0 0,0 0 0,-1 0 0,2 0 0,-1-1 0,0 1 1,1-1-1,0 1 0,0-1 0,0 1-31,-2-4 3,0 1 0,0-1 0,0 0 0,0 1 0,0-1 0,0 0 0,0 0 0,0 1 0,0-1 0,0 0 0,1 0 0,-1 0 0,0 0 0,0-1 0,0 1 0,0 0 0,0 0 0,0-1 0,0 1-1,0 0 1,0-1 0,0 1 0,0-1 0,0 1 0,-1-1 0,1 0 0,0 1 0,0-1 0,0 0 0,-1 0 0,1 0 0,0 1 0,-1-1 0,1 0 0,-1 0 0,1 0 0,-1 0 0,1 0 0,-1 0 0,0 0 0,1-1-3,11-14 6,47-34-9,32-32-18,18-22-54,29-4-90,-5 3-52,-103 82 144,2 2 1,1 1 0,0 2 0,2 1 0,0 2 0,10-2 72,51 1-140,-88 14 126,1 2 0,0-1 1,0 1-1,0 1 0,0-1 0,0 1 0,0 1 0,-1 0 0,1 0 0,-1 1 0,1 0 0,-1 0 0,0 1 0,0 0 0,0 1 14,8 7-13,0 2-1,-1 0 1,-1 1 0,0 0-1,-1 1 1,-1 1 0,0 0-1,-2 0 1,3 6 13,34 50-17,-29-49 6,0 0 1,2 0-1,1-2 1,16 14 10,-30-31-3,-1 0-1,0 0 1,1 0 0,0 0-1,0-1 1,1-1 0,-1 1-1,1-1 1,0 0-1,0-1 1,0 0 0,0 0-1,0-1 1,0 1 0,0-2-1,0 1 1,1-2 0,-1 1-1,6-1 4,-6-2 19,0 1 0,-1-1-1,1-1 1,-1 0 0,1 0-1,-1 0 1,0-1 0,-1 1-1,1-2 1,-1 1 0,0-1-1,0 0 1,-1 0 0,0-1-1,0 1 1,0-1 0,-1 0-1,0-1 1,0 1 0,-1-1-1,0 0 1,0 1 0,-1-1-1,0-1 1,0 1-19,3-18 67,-2 0 0,0-1 0,-1 1-1,-2-1 1,0 1 0,-2-1 0,-1 1 0,-2 0 0,0 0-1,-1 0 1,-2 1 0,0 0 0,-2 0 0,-1 1 0,-1 0-1,-1 1 1,-12-16-67,7 10-103,-2 2 0,-1 0-1,-1 2 1,-1 0 0,-1 1-1,-1 2 1,-1 0-1,-26-15 104,47 32-22,-1 1 0,0 0 0,0 1 0,0 0 0,0 0 0,-1 0 0,1 0 0,-1 1 0,1 0 0,-1 1 0,0 0 0,0 0 0,0 0 0,0 1 0,0-1 0,0 2 0,1-1 0,-1 1 0,0 0 0,0 1 0,0-1 0,1 1 0,-5 2 22,-8 7-41,0 1 0,1 1 0,0 0 0,1 1 0,0 1 0,1 1 0,1 0 0,0 1 0,2 0 0,0 2 0,0-1 0,0 6 41,-40 71-831,34-52 344,17-39 465,-11 29-119,0 0 1,2 1-1,2 0 1,0 6 140,8-37-2,0 1-1,0 0 1,0 0 0,1 0 0,-1-1-1,1 1 1,0 0 0,0 0 0,1 0 0,-1 0-1,1 0 1,0-1 0,0 1 0,0 0-1,0-1 1,1 1 0,-1-1 0,1 1 0,0-1-1,0 1 1,0-1 0,1 0 0,-1 0-1,1 0 1,-1-1 0,1 1 0,0 0 0,0-1-1,0 0 1,1 0 2,7 4 21,0-1 1,1 0-1,-1-1 1,1-1-1,0 0 0,0 0 1,0-1-1,0-1 0,1 0 1,-1-1-22,23 1 67,-1-2 1,0-2-1,1-1 1,-1-2-1,9-4-67,-30 8 15,185-44 265,61-28-280,-144 33 25,-70 23 63,2 3 0,39-8-88,-82 22 26,0 0-1,0 0 1,0 1-1,0-1 1,0 1-1,0 0 1,0 0-1,0 1 1,0-1-1,0 1 1,0 0-1,0 0 1,0 0-1,0 1 1,-1-1-1,1 1 1,0 0-1,-1 0 1,1 0-1,-1 0 1,0 1-1,0-1 1,0 1-1,0 0 1,0 0-1,-1 0 1,1 0-1,-1 0 1,0 1-1,0-1 1,0 1-1,0 1-25,96 138 432,-76-114-408,0-1 0,2-1 0,1-1-1,2-1 1,26 20-24,-35-33 2,0-1-1,0 0 1,1-2 0,0 0-1,0-1 1,1-1 0,0-1 0,0-1-1,1-1 1,0 0 0,18 0-2,-16-5 1,0-2 0,1 0 0,-1-1 1,-1-1-1,1-1 0,-1-1 0,0-1 0,0-1 1,-1-1-1,0-1 0,5-4-1,89-78 7,-96 76 3,0 0 0,-1-2 0,0 0 0,-2-2 0,-1 1 0,0-2 0,-2 0 0,0-1 0,-1 0 0,-2-1 0,0 0 0,-2 0 0,0-1 0,-2 0 0,-1-1 0,-1 1 0,-1-1 0,-1-6-10,-2 11 29,-2 0-1,0 0 1,-2 1 0,0-1 0,-1 1 0,-1 0-1,-1 0 1,-1 1 0,0 0 0,-6-7-29,0 0 59,-1 1 1,-1 1-1,-1 1 1,-2 0-1,0 1 1,-1 1-1,-1 1 0,-1 1 1,-1 1-1,0 0 1,-2 2-1,-22-11-59,36 21 3,0 1-1,0 0 1,0 1-1,-1 0 0,1 1 1,-1 0-1,0 1 1,0 0-1,0 1 0,0 0 1,0 1-1,0 0 1,0 1-1,0 1 1,0 0-1,-5 1-2,11 1-7,0-1 0,0 1 1,0 0-1,1 0 0,-1 0 0,1 1 0,0 0 1,0 0-1,1 0 0,-1 1 0,1 0 1,-3 5 6,-3 5-19,1 1 0,1 0 0,0 1 0,2-1 0,-4 12 19,-23 141-91,17 43-3,18 87-703,35 232 797,26 71-560,-33-315 355,-23-162 10,-5 0 0,-14 115 195,7-190 18,-3 0-1,-2 0 1,-2-1-1,-3 0 1,-1-1-1,-3-1 1,-1-1-1,-3 0 1,-17 23-18,25-45 146,-1 0 1,-1-1-1,-1 0 0,-9 7-146,20-24 133,-1 1 0,0-2 0,0 1 0,-1-1-1,0-1 1,0 1 0,0-1 0,0-1-1,-1 0 1,0 0 0,0-1 0,0 0 0,0-1-1,-2 0-132,2-1 132,-1 0 0,0-1 0,0 0 0,0-1-1,0 0 1,0-1 0,0 0 0,0-1 0,1 0-1,-1-1 1,1 0 0,0 0 0,0-1 0,1-1 0,-1 1-1,1-2 1,0 1 0,1-1 0,0 0 0,-4-5-132,-2-3 63,0 0 0,2-1 0,0 0 0,1 0-1,0-2 1,1 1 0,1-1 0,1-1 0,1 1 0,-5-19-63,6 8 21,0-1 0,2 0 0,2 0 0,0-16-21,12-117-49,-1 123-207,1 1 0,3 1-1,1 0 1,1 1 0,2 0 0,2 2 0,1 0 0,2 1-1,1 1 1,2 1 256,66-80-2010,1-4 799</inkml:trace>
  <inkml:trace contextRef="#ctx0" brushRef="#br0" timeOffset="2202.36">8399 3706 12115,'-77'37'6596,"90"-38"-5151,65-53-1319,-24 0-512,-2-2 1,-3-2-1,7-15 386,-5 5-695,-3-3 0,-3-2 0,4-16 695,14-81-302,-53 159 438,0 30-44,28 145-77,-21-21-72,3 170-311,-17 235 368,-5-480-32,-3 1 1,-3 0 0,-3-1-1,-3-1 1,-3 0-1,-11 23 32,23-75 25,-1 0 0,-1 0-1,0 0 1,-1-1-1,0 0 1,-2-1-1,1 1 1,-2-2-1,1 0 1,-11 9-25,17-16 30,-1-1 0,0 0 1,0 0-1,0 0 0,-1 0 1,1-1-1,-1 0 0,0 0 0,0 0 1,0-1-1,0 0 0,-1 0 1,1-1-1,0 1 0,-1-1 0,1-1 1,-1 1-1,1-1 0,-1 0 0,1-1 1,-1 0-1,1 0 0,-1 0 1,1-1-1,0 1 0,0-2 0,-5-1-30,0-3 68,-1-1 0,1 0 0,1-1-1,0-1 1,0 1 0,1-2 0,0 1-1,0-1 1,1 0 0,-3-8-68,2 7 44,2 1-1,0-1 1,0 0 0,1-1 0,0 1 0,1-1-1,1-1 1,0 1 0,1 0 0,0-1 0,1 0-1,1 0 1,0 1 0,0-1 0,2 0-1,0 0 1,0 0 0,2 1 0,-1-1 0,2 0-1,0 1 1,0 0 0,1 0 0,4-6-44,2 6 18,0-1 1,2 2-1,-1-1 1,2 2-1,-1 0 1,2 0-1,-1 1 0,1 1 1,1 1-1,0 0 1,0 1-1,0 0 1,10-1-19,34-10-93,0 2 0,2 3 0,18 1 93,-1-1-532,51-11-1131,-2-3 709</inkml:trace>
  <inkml:trace contextRef="#ctx0" brushRef="#br0" timeOffset="2518.952">9810 3838 8674,'-3'-1'258,"-1"1"0,1 0 0,-1 1 0,1-1 0,-1 1 0,1-1 0,-1 1 0,1 0 0,0 0 0,-1 0 0,1 1 0,0-1 0,0 1 0,0 0 0,0 0 0,0 0 0,0 0 0,1 1 0,-1-1-1,1 1 1,0-1 0,-1 1 0,1 0 0,0 0 0,0 0 0,1 0 0,-1 1-258,-4 11 305,0 0 0,1 1-1,0-1 1,2 1 0,-2 15-305,0-1 193,-1 10-80,3-1 0,1 0 1,2 1-1,1-1 0,6 32-113,-2-26 25,2 0-1,2-1 1,11 30-25,-18-66 1,0 0 0,1 1 0,0-1-1,0 0 1,1 0 0,0 0 0,0-1 0,1 0 0,0 1 0,0-1 0,1-1 0,0 1-1,0-1 1,1 0 0,3 2-1,-6-6 4,0 0 0,0 0 0,0-1 0,0 1 0,0-1 0,0 0-1,0 0 1,0 0 0,1 0 0,-1-1 0,0 0 0,1 0 0,-1 0 0,0 0 0,1-1 0,-1 0 0,0 0-1,0 0 1,1 0 0,-1-1 0,0 1 0,0-1 0,-1 0 0,1 0 0,0-1 0,-1 1 0,3-3-4,14-8 39,-1-2 1,-1 0-1,0-1 1,-1-1-1,-1-1 1,0 0-1,-2-1 1,7-11-40,19-27 97,-2-2 0,-3-2 0,-3-1 0,-2-1 0,-4-2 0,-1-3-97,-16 44 55,-1 0 0,-1-1 0,-1 1-1,-2-2 1,0 1 0,-1 0 0,-2-1-1,-1 1 1,-1-1 0,-1 1 0,-1 0-1,-1 0 1,-1 0 0,-1 0 0,-2 1-1,0-1 1,-2 2 0,0 0 0,-2 0-1,-3-3-54,-50-45 280,60 67-282,1 0-1,-1 0 1,0 1-1,0 0 1,0 0-1,0 0 1,-1 0-1,1 1 1,-1 0-1,1 0 1,-1 1-1,0-1 1,0 1-1,0 1 1,0-1 2,2 2-47,0-1 1,1 1-1,-1 0 1,0 1-1,0-1 1,1 1-1,-1-1 1,1 1-1,0 0 1,-1 0-1,1 1 1,0-1-1,0 1 1,0-1-1,0 1 1,1 0-1,-1 0 1,1 0-1,0 0 1,0 1-1,0-1 1,0 1-1,0-1 1,1 1-1,-1 3 47,-38 125-1595,5 42 638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8:55:07.945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73 217 6817,'-53'10'3871,"33"-17"-1968,32 0-483,272 2 214,-101-3-1018,0-9 1,-1-7-617,478-108 80,-525 107-1453,-108 24 0,-21 7 604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8:55:08.201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 72 10378,'54'19'4209,"53"-6"-2408,38 0-433,33-8-112,16-7-360,2-12-632,-11 5-400,-18-16-768,-16-2-808,-35-18 1032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8:55:09.607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121 1087 3617,'-3'1'239,"0"0"0,0 0 0,0 0 0,-1 0 0,1-1 0,0 1 0,0-1 0,0 0 0,-1 0 1,1 0-1,0-1 0,0 1 0,-1-1 0,1 1 0,-1-2-239,-25-16 1931,32 2-1090,50-61-726,12-23 11,65-106 212,-76 136-186,-4-4-1,-2-1 1,32-72-152,16-44 164,-54 115 9,-42 74-166,0 0-1,1 0 1,-1 0-1,1 1 1,-1-1-1,1 0 1,0 1-1,0-1 0,0 0 1,0 1-1,0-1 1,0 1-1,0-1 1,0 1-1,1 0 1,-1-1-1,0 1 0,1 0 1,-1 0-1,1 0 1,0 0-1,-1 0 1,1 1-1,0-1 1,-1 0-1,1 1 0,0-1 1,0 1-1,0-1 1,-1 1-1,1 0 1,0 0-1,0 0 1,0 0-1,0 0 0,0 1 1,-1-1-1,1 0 1,0 1-1,0-1 1,0 1-1,1 0-6,5 8 5,-1 0 1,1 0-1,-1 1 0,-1-1 1,0 2-1,0-1 0,-1 1 1,0-1-1,-1 1 0,0 1 1,-1-1-1,2 8-5,149 441 18,-75-206-27,-73-236 2,0 0 0,2-1-1,0 0 1,1-1-1,1 0 1,0 0-1,12 14 8,-9-17-27,15 24-98,-46-29 119,-405-42 589,362 36-490,1 2 1,0 3-1,0 2 1,1 3 0,-21 9-94,47-12-48,-1 1 0,2 1 1,0 2-1,-16 10 48,-29 20 672,6 0-369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8:55:00.893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2135 1924 4129,'-50'36'1722,"-19"-8"626,27-8-1605,14-7-134,0 0 0,0 3 0,-19 14-609,1 3 660,59-52-435,54-71-201,-10-2 7,13-34 16,162-392 86,-65 132-63,123-197 176,-260 523-210,3 1-1,14-15-35,-41 63 12,1 2 0,0-1 0,0 1 0,1 0 0,1 0 0,-1 1 0,1 0 0,1 1 0,-1 0 0,2 0-12,-8 5 8,1 1-1,-1-1 1,1 1 0,0-1 0,0 1-1,-1 0 1,1 1 0,0-1-1,0 1 1,0 0 0,0 0-1,0 0 1,0 0 0,0 0 0,0 1-1,-1 0 1,1 0 0,0 0-1,0 0 1,-1 1 0,1-1 0,0 1-1,-1 0 1,0 0 0,1 0-1,-1 1 1,0 0-8,14 9 23,0 2 0,-1 0-1,0 1 1,-2 0 0,1 1 0,-2 1-1,0 0 1,-2 1 0,6 10-23,-16-26 2,92 150 70,-26-15-59,-6 2 0,-6 3 1,25 107-14,-1 56 144,-15 3 1,7 146-145,-59-380 63,-3 1 0,-4 1-1,-3-1 1,-6 56-63,3-118-151,-2 1-1,1 0 1,-1-1-1,-1 0 1,-1 0 0,-3 9 151,8-21-33,-1 0 0,1 1 1,0-1-1,-1 0 1,1 1-1,-1-1 0,0 0 1,1 0-1,-1 1 1,0-1-1,1 0 0,-1 0 1,0 0-1,0 0 1,0 0-1,0 0 0,0 0 1,0 0-1,-1-1 1,1 1-1,0 0 0,0-1 1,0 1-1,-1-1 1,1 1-1,0-1 0,-1 1 1,1-1-1,0 0 1,-1 0-1,1 0 0,-1 0 1,1 0-1,0 0 1,-1 0-1,1 0 0,0 0 1,-1-1 32,-30-32 1460,-3-19-737</inkml:trace>
  <inkml:trace contextRef="#ctx0" brushRef="#br0" timeOffset="255.078">1997 1508 8570,'50'8'3169,"42"-1"-2337,27 6-152,31 6-32,8 7-192,1 3-640,0-1-400,-6-15-768,-6-21-297,-6-31 953</inkml:trace>
  <inkml:trace contextRef="#ctx0" brushRef="#br0" timeOffset="1267.623">4316 1771 7138,'-31'-10'2554,"30"10"-2506,1 0 0,-1-1 0,0 1 0,1 0 0,-1-1 0,0 1 1,1 0-1,-1-1 0,1 1 0,-1-1 0,1 0 0,-1 1 0,1-1 0,-1 1 0,1-1 0,-1 0 1,1 1-1,0-1 0,-1 0 0,1 1 0,0-1 0,-1 0 0,1 0 0,0 1 0,0-1 0,0 0 0,0 0 1,0 1-1,0-1 0,0 0 0,0 0 0,0 1 0,0-1 0,0 0 0,1 0 0,-1 1 0,0-1 0,0 0 1,1 1-1,-1-1 0,0 0 0,1 0-48,43-60 884,9 25-780,11-4-77,-44 30-40,1 1 1,1 2 0,-1 0-1,1 1 1,0 1 0,1 1-1,-1 1 1,1 1-1,-1 1 1,1 1 0,-1 1-1,1 1 1,0 1 0,-1 1-1,8 3 13,-13 0-53,-1 0-1,-1 1 0,0 1 0,0 1 0,0 0 1,-1 1-1,-1 0 0,0 1 0,0 1 54,-5-5-30,1 0-1,-2 0 1,1 0 0,-1 1-1,0 1 1,-1-1-1,0 1 1,-1 0 0,0 0-1,0 1 1,-1-1-1,-1 1 1,0 0 0,0 0-1,-1 0 1,0 0 0,-1 1-1,0-1 1,-1 1-1,0-1 1,-1 0 0,0 1-1,-1-1 1,-3 8 30,-6 6 57,-1-1-1,-1-1 1,-1 0 0,-1 0 0,-1-2 0,-1 0 0,-1-1 0,-1 0 0,-1-2-1,-2 1-56,-86 96 1020,70-46-284,38-67-722,-1 1-1,0 0 1,1 0-1,0 0 1,-1 0 0,1 0-1,0-1 1,1 1 0,-1 0-1,0 0 1,1 0-1,0 0 1,-1-1 0,1 1-1,0 0 1,0-1-1,1 1 1,-1-1 0,1 1-1,-1-1 1,1 1-1,0-1 1,0 0 0,0 0-1,0 1-13,41 24-21,-8-12 3,2-2 1,-1-1-1,2-2 0,-1-1 1,2-2-1,-1-2 1,0-1-1,1-3 0,34-2 18,62-4-209,-13-20-486,-13-8-222,-35-12 344</inkml:trace>
  <inkml:trace contextRef="#ctx0" brushRef="#br0" timeOffset="1752.845">1374 3177 8026,'83'-15'3774,"-23"8"-3346,0 3 1,1 2-1,3 3-428,14-1 298,424 6 722,63 31 20,-233-35 159,256-34-1199,-433 21 52,316-28-10,-333 27-594,-1 6 0,1 6 1,49 10 551,-32 16-1471,-34 15 576</inkml:trace>
  <inkml:trace contextRef="#ctx0" brushRef="#br0" timeOffset="3051.652">2839 3965 4889,'0'-1'82,"1"0"-1,-1 1 1,1-1 0,-1 0 0,0 0-1,0 0 1,1 0 0,-1 0 0,0 0-1,0 0 1,0 0 0,0 0-1,0 0 1,0 0 0,0 0 0,0 0-1,-1 0 1,1 0 0,0 0 0,-1 0-1,1 0 1,0 0 0,-1 0-1,1 0 1,-1 0 0,0 0 0,1 1-1,-1-1 1,0 0 0,1 0 0,-1 1-1,0-1 1,0 0 0,1 1-1,-1-1 1,0 1 0,0-1 0,0 1-1,0 0 1,0-1 0,0 1 0,0 0-1,0-1 1,0 1 0,0 0-1,0 0 1,0 0 0,0 0 0,0 0-1,0 0 1,0 0 0,0 1 0,0-1-1,0 0 1,0 0 0,0 1-1,0-1 1,0 1 0,0-1 0,1 1-1,-1-1 1,0 1 0,0-1 0,0 1-83,-7 6 105,-1 0-1,2 0 1,-1 1-1,1 0 0,0 0 1,1 1-1,0 0 0,-4 7-103,-48 76 103,-19 33-74,-227 438 251,196-334-105,-140 284 88,9-32-212,150-294-33,-10 32 46,83-191-29,24-61-28,69-172-23,-17 28 4,219-554 38,25 57-42,-274 610 12,261-497 48,-210 423 43,-14 41 104,-15 31 69,-51 64-247,1 0-1,-1 0 1,0 0 0,1 0 0,-1 1 0,1-1 0,-1 0-1,1 0 1,0 1 0,0-1 0,0 1 0,0 0 0,0-1 0,0 1-1,0 0 1,0 0 0,0 1 0,1-1 0,-1 0 0,0 1-1,1-1 1,-1 1 0,0 0 0,1-1 0,-1 1 0,1 1 0,-1-1-1,0 0 1,1 0 0,-1 1 0,0-1 0,1 1 0,-1 0-1,0 0 1,0 0 0,0 0 0,1 0 0,0 2-13,39 56 144,3 44-55,10 74-34,17 54-14,66 269-22,28 264-19,-76-296 71,-59-346 13,23 53-84,-35-125 12,2-1 1,23 39-13,7-14-13,-48-66-104,-17-13-180,-22-16-506,-23-4-129,-31-22 349</inkml:trace>
  <inkml:trace contextRef="#ctx0" brushRef="#br0" timeOffset="3299.896">1889 5576 11090,'33'4'4001,"54"2"-2801,29 0-607,56-3-73,10-11-24,-1-25-544,5 0-328,-10-19-1169,-12-2-495,-27 5 1168</inkml:trace>
  <inkml:trace contextRef="#ctx0" brushRef="#br0" timeOffset="3901.952">4204 5716 12467,'-11'-12'3783,"15"-14"-2807,3 10-930,1 0-1,1 0 0,0 0 0,1 2 0,1-1 1,0 1-1,1 0 0,0 2 0,13-11-45,47-46-149,-26 26-269,-1-2 0,25-35 418,58-97-1442,-47 45 298,-48 74 750,-28 57 449,-4 18 50,12 107 261,19 123-180,-22-179-171,25 162 121,4 210-136,-37-396 20,-3 0 1,-2 0-1,-1 0 0,-2 0 0,-3 0 0,-3 8-20,9-39 3,0-1-1,-1 0 0,-1 1 1,1-2-1,-2 1 0,0-1 1,0 0-1,-1 0 0,0 0 1,-1-1-1,0 0 0,-1-1 0,0 0 1,0 0-1,-1-1 0,0 0 1,-1-1-1,0 0 0,0 0 1,0-1-1,-1-1 0,0 0-2,-17 4 49,-1-2 0,0-1 0,0-1 0,0-1-1,-1-2 1,1-1 0,-1-1 0,-6-3-49,31 3 41,0 0-1,0-1 1,0 0-1,0 0 1,0-1 0,0 1-1,0-1 1,0-1-1,0 1 1,1-1 0,-2-1-41,7 4 2,-1-1-1,1 0 1,-1 1 0,1-1 0,-1 0 0,1 1 0,0-1 0,-1 0 0,1 0-1,0 1 1,0-1 0,-1 0 0,1 0 0,0 0 0,0 1 0,0-1-1,0 0 1,0 0 0,0 0 0,0 1 0,1-1 0,-1 0 0,0 0 0,0 1-1,1-1 1,-1 0 0,0 0 0,1 1 0,-1-1 0,0 0 0,1 1 0,-1-1-1,1 0 1,-1 1 0,1-1 0,0 1 0,-1-1 0,1 1 0,0-1 0,-1 1-1,1-1 1,0 1 0,-1 0 0,1-1 0,0 1 0,0 0 0,-1 0 0,1-1-1,0 1 1,0 0 0,0 0 0,-1 0 0,2 0-2,0-1-1,15-7 28,0 0-1,1 1 1,0 1-1,1 0 1,-1 2-1,1 0 1,0 1-1,4 1-26,18-5 107,69-12 256,142-21 438,-19-27-393,-70 9-669,-153 55 144,55-28-2098,-55 17 407,-14 0 738</inkml:trace>
  <inkml:trace contextRef="#ctx0" brushRef="#br0" timeOffset="4432.644">5910 657 7106,'-50'-15'3352,"52"18"-2858,78 55-72,-7 14-342,14 41 24,16 51 87,5 45 31,13 56 2,0 35 0,-10 50 5,-18 34 35,-25 26 73,-31-93 261,-14 1 0,-13 1 0,-16 36-598,-27 72 1382,-18-1-1,-20 7-1381,0-46 634,2-66-305,5-59-265,4-80-342,5-59-377,52-118 520,0 1 0,-1-1 1,0 0-1,1 0 0,-2 0 1,1 0-1,0 0 0,-1-1 1,0 0-1,-4 3 135,7-6-64,1 0 0,-1 0 0,1-1 0,-1 1 0,0 0 0,1 0 0,-1-1 0,0 1 0,0-1 0,1 0 0,-1 1 0,0-1 0,0 0 0,0 0 0,1 0 0,-1 0 0,0 0 0,0-1 0,0 1 0,1-1 0,-1 1 0,0-1 0,0 1 0,1-1 0,-1 0 0,0 0 0,1 0 0,-1 0 0,0-1 64,-34-48-987,-9-41 168</inkml:trace>
  <inkml:trace contextRef="#ctx0" brushRef="#br0" timeOffset="4929.56">1623 882 10514,'-521'-139'4641,"388"100"-4346,24 17-111,95 19-184,0 0 0,0 2 0,0-1 0,0 2 0,0 0 0,0 0 1,0 2-1,0 0 0,0 0 0,0 1 0,0 1 0,1 0 0,0 1 0,0 0 0,0 1 0,1 1 0,-1 0 0,-9 8 0,10-4-27,0 2-1,1-1 1,0 2-1,1-1 1,1 1-1,-1 3 28,-63 128-249,9 63-71,4 46 5,-58 274 25,-8 224 290,79-270 1741,18 254-1741,34-329 724,30-26-207,15-23-195,-24-229-186,19 48-136,44 82 34,-61-196-66,2-1-1,14 17 33,-21-42-71,1-1 1,2-1-1,18 19 71,-14-23-161,2-1 0,1-2 0,6 2 161,7 5-379,1-3 0,1-1-1,1-3 1,2-2 0,1-2-1,1-2 1,1-3-1,0-2 1,1-3 0,1-2-1,4-2 380,-35-6 194,1-2-1,-1 0 1,1-2-1,0-1 0,11-2-193,-13-3 99,1 0 0,-2-2 0,1-1 0,-1 0 0,5-5-99</inkml:trace>
  <inkml:trace contextRef="#ctx0" brushRef="#br0" timeOffset="5712.687">8444 6223 6121,'-11'2'693,"1"-2"0,-1 0 0,0 0 0,0-1 0,1 0 0,-1 0 0,0-2 0,-4-1-693,-22-3 554,-83-12 527,-59-50-578,124 45-503,0 3-1,-2 2 1,-34-6 0,-59 5-299,146 20 246,0-1 0,-1 1 1,1-1-1,-1 1 0,1 1 1,0-1-1,-1 0 0,1 1 1,-1 0-1,1 0 0,0 0 0,0 1 1,0 0-1,0-1 0,0 1 1,0 1-1,0-1 0,1 0 1,-1 1-1,1 0 0,-1 0 0,1 0 1,0 0-1,0 1 0,1-1 1,-1 1-1,1-1 0,-1 1 1,1 0-1,1 0 0,-2 3 53,12 73-661,35 38 125,45 36 194,-39-70 333,4-3 0,3-2-1,4-2 1,3-4 0,18 13 9,-66-72 48,0 0 1,2-2 0,0 0 0,0 0 0,13 4-49,-22-11 25,-1-2 1,1 1-1,0-1 1,0 0-1,0-1 1,0 0-1,0-1 1,0 0-1,1 0 1,-1-1-1,1 0 1,-1 0-1,0-1 1,0 0-1,1-1 1,-1 0-1,0-1 1,0 0-1,-1 0 1,1-1-1,0 0 1,-1 0-1,0-1 1,0 0-1,0-2-25,13-6 70,0-2 0,-1-1 0,-1 0 1,0-1-1,0-3-70,5-9 81,0 0 1,-3-1 0,0-1 0,-1-3-82,11-23 151,-2-2 0,9-29-151,42-156 226,-16-31-69,-29 71-147,-8-1 1,-10-2-1,-9 0 0,-17-191-10,-22 109-45,-7 37 9,5 65 23,10 60 27,16 84 161,10 63 125,2 20-172,9 73 124,8 66-116,5 60-76,-3 63-38,-1 199 692,-22 0-714,-54 262 2500,31-515-1788,10-86-524,9 35-556,3-181 204,0-12 65,-1 0 0,1-1 1,0 1-1,0 0 0,1 0 1,-1-1-1,1 1 0,0 0 0,0-1 1,0 1-1,0-1 0,0 1 1,1-1-1,0 1 0,0-1 1,0 0-1,1 1 99,-2-3-70,0 0 1,0 0-1,0 0 0,0-1 1,0 1-1,0 0 1,0-1-1,0 1 0,0-1 1,0 1-1,1-1 0,-1 0 1,0 0-1,0 1 0,0-1 1,1 0-1,-1 0 1,0 0-1,0 0 0,1 0 1,-1 0-1,0-1 0,0 1 1,0 0-1,1-1 0,-1 1 1,0-1-1,0 1 1,0-1-1,0 1 0,0-1 1,0 0-1,0 1 0,0-1 1,0 0-1,0 0 0,0 0 1,0 0-1,-1 0 1,1 0-1,0 0 0,-1 0 70,26-35-875</inkml:trace>
  <inkml:trace contextRef="#ctx0" brushRef="#br0" timeOffset="6517.331">9844 5453 10890,'-20'253'3398,"18"271"-1705,24-105-1208,-15-269-413,-4-110-76,-2 114-225,-12-97 15,11-55 208,0 0-1,-1 0 0,1 0 0,-1 0 0,0 0 0,0 0 0,0 0 0,0 0 0,0 0 0,0 0 0,0-1 0,0 1 0,-1-1 0,1 1 1,-1-1-1,1 1 0,-1-1 0,0 0 0,1 1 0,-1-1 0,0 0 0,0 0 0,0-1 0,0 1 0,0 0 0,0-1 0,0 1 0,0-1 1,0 1-1,0-1 0,0 0 0,0 0 0,0 0 0,0 0 0,0 0 0,0-1 0,-1 1 0,1-1 0,0 1 0,0-1 0,-1 0 7,-33-28 190,18 10-68,1 0 0,0-1-1,1-1 1,2 0 0,-10-19-122,-11-23 174,3-2 1,3-1-1,-6-25-174,7 3 59,5-1-1,3-1 1,4 0 0,4-2-1,4 1 1,4-17-59,15-132 9,30 15-7,-20 138-5,3 2 0,4 1-1,3 1 1,5 1 0,2 2 0,23-30 3,49-47-31,1 25-13,2 43-20,-113 89 64,19-14-18,1 0 0,1 1-1,0 1 1,0 1 0,1 1 0,1 1-1,22-6 19,-36 12-7,1 1 0,0 0 0,0 1 0,0 0-1,0 0 1,0 1 0,0 0 0,0 1 0,0 0 0,0 0-1,-1 1 1,1 1 0,0 0 0,-1 0 0,0 0 0,1 2-1,-1-1 1,-1 1 0,1 0 0,-1 1 0,6 4 7,-1 5-2,0 1 0,-1 0 0,-1 1 0,0 0 0,-1 1 1,-1 0-1,-1 1 0,0 0 0,-2 0 0,0 0 0,-1 1 0,-1 0 1,0 6 1,3 17-4,-2 1 0,-1-1 0,-2 1 0,-3-1 0,-1 1 0,-2 0 0,-2-1 0,-2 0 0,-2-1 0,-1 0 0,-11 22 4,-35 63 33,40-99 6,-2-2 0,-2 0 0,0-1 0,-1-1 1,-1-1-1,-23 17-39,20-21 99,-2-1 0,0-1-1,-1-1 1,0-1 0,-1-2 0,-28 8-99,31-10 84,-61 30 71,87-40-164,0-1 0,0 1 0,0 0 0,0 0 0,0 0 0,0 0 0,0 0 0,1 0 0,-1 0 0,0 0 0,1 0 0,-1 0-1,0 1 1,1-1 0,-1 0 0,1 0 0,0 1 0,-1-1 0,1 0 0,0 1 0,0-1 0,0 0 0,0 0 0,0 1 0,0-1 0,0 0 0,0 1 0,1-1 0,-1 0 0,1 1 0,-1-1 0,0 0 0,1 0 0,0 0 0,-1 0 0,1 1 0,0-1 0,0 0 9,41 42-581,-18-30 298,-1-1 1,2-1 0,-1-1-1,1-1 1,1-1-1,0-2 1,0 0 0,0-2-1,0-1 1,1 0 0,15-3 282,49 0-762,0-4 1,-1-5-1,0-3 1,8-6 761,212-53-647,-262 61 695,-47 10-42,-1 0 0,1 0 1,-1-1-1,1 1 0,-1 0 0,1 0 0,0 0 1,-1 0-1,1 0 0,-1 0 0,1 0 0,-1 0 1,1 0-1,0 0 0,-1 0 0,1 0 0,-1 1 1,1-1-1,-1 0 0,1 0 0,0 0 1,-1 1-1,1-1 0,-1 0 0,1 1 0,-1-1 1,0 1-1,1-1 0,-1 0 0,1 1 0,-1-1 1,0 1-1,1-1 0,-1 1 0,0-1 0,1 1 1,-1-1-1,0 1-6,-12 21 324,-93 62 720,50-39-572,1 2 0,2 2 1,3 3-1,-32 43-472,-77 113 951,-90 110-65,105-152-714,53-75-368,85-85 112,-1-1-1,1 0 0,-1 0 0,0-1 0,0 0 1,-1 0-1,1 0 0,-1-1 0,0 0 1,1 0-1,-2-1 0,1 0 0,0 0 0,-2 0 85,-60-4-1924,83-10-1794,11 0 2334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8:55:14.759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176 1926 6745,'-2'-3'170,"0"1"-1,0-1 0,0 0 0,1 0 0,-1 0 0,1 0 0,0 0 0,0 0 1,0 0-1,0-1 0,1 1 0,-1 0 0,1 0 0,0-1 0,-1 1 0,2 0 1,-1-1-1,0 1 0,1-3-169,37-64 946,-14 43-864,0 1 0,2 1 0,0 2 0,2 0 0,1 2-1,0 1 1,2 1 0,0 2 0,1 1 0,0 2 0,1 1 0,25-6-82,5-4 8,1 3-1,1 3 1,0 2 0,1 4 0,0 2 0,1 4 0,29 2-8,-75 4-21,0 0 1,1 2 0,-1 0-1,0 2 1,11 3 20,-28-6-23,1-1 0,0 1-1,0 0 1,-1 0 0,1 1 0,-1-1-1,0 1 1,0 0 0,0 0 0,0 0-1,0 1 1,0-1 0,-1 1 0,0 0-1,0 0 1,0 0 0,0 1 0,-1-1-1,1 1 1,-1-1 0,0 1 0,-1 0-1,1 0 1,-1 0 0,1 3 23,-2 3-58,0-1-1,-1 0 1,0 1 0,-1-1 0,0 0 0,0 0 0,-1 0 0,0 0-1,-1-1 1,0 1 0,-1-1 0,0 0 0,0 0 0,-1 0 0,-4 5 58,-69 95-415,-33 27 137,-182 181 598,-320 297 4407,574-577-4246,1 2 1,3 2-1,-26 35-481,17 6 207,44-68-210,0 0 0,0 0 0,1 0 0,1 0 0,1 0 0,0 0 0,0 0 0,2 0 0,-1-1 0,2 1 0,0-1 0,0 0 1,1-1-1,1 1 0,0-1 0,1-1 0,0 1 0,1-1 0,3 3 3,15 19-4,2-1 1,1-1-1,2-2 1,1-1-1,1-2 1,1-1 0,1-1-1,1-2 1,1-2-1,29 10 4,-47-21 9,1-1 0,0-1 0,0-1 1,1-1-1,0-1 0,-1-1 0,1-1 0,1 0 0,-1-2 0,0-1 0,6-1-9,1-3-40,-1-2 0,0 0 0,0-2-1,-1-1 1,0-1 0,0-2 0,-2 0 0,0-2-1,0 0 1,-1-2 0,-1-1 0,-1-1 0,-1 0-1,15-19 41,13-19-932,-3-3 0,-3-2 0,34-64 932,16-42-968</inkml:trace>
  <inkml:trace contextRef="#ctx0" brushRef="#br0" timeOffset="434.559">1785 1995 11474,'-82'85'3742,"58"-55"-3583,1 0 0,1 1 0,-12 24-159,2 7-312,3 2 0,-20 61 312,-2 43-453,31-79 215,3 2 0,5-1 0,0 57 238,10-60-34,5 0 1,3 0 0,4 0-1,3-1 1,5-1 0,13 35 33,30 38-34,-52-141 35,1 0 0,1 0 0,0-1 1,1 0-1,7 6-1,-13-15 12,1 0 1,0-1 0,0 1 0,1-1 0,-1-1-1,1 1 1,0-1 0,1-1 0,-1 1-1,1-1 1,0-1 0,0 0 0,0 0 0,0-1-1,1 0 1,-1-1 0,1 1 0,-1-2 0,1 0-1,-1 0 1,1 0 0,0-1-13,16-3 79,0-2 1,0 0-1,-1-1 0,0-2 0,0 0 1,-1-2-1,0 0 0,-1-2 0,16-11-79,8-9 137,-2-1 0,-1-3 0,-1-1 0,-3-2 0,14-19-137,70-92 204,-13-31-104,-16-14-46,-63 105-71,-4 0 0,-3-2-1,9-83 18,-22 102-24,-4 0-1,-3 0 0,-4-1 0,-2 0 1,-4 0-1,-3 1 0,-10-35 25,6 58-9,-2 2-1,-2-1 1,-3 2 0,-1 0-1,-3 2 1,-9-13 9,17 34-2,0 1-1,-2 0 1,-1 1 0,-11-10 2,21 24-4,-1 1 1,0 0 0,0 1 0,0 0-1,-1 0 1,0 1 0,-1 0 0,0 1-1,1 0 1,-1 1 0,-1 0 0,1 1-1,-1 0 1,1 0 0,-1 2-1,0-1 1,0 1 0,-11 1 3,5 3-51,1-1-1,0 2 1,0 0 0,0 2-1,1-1 1,-12 7 51,6-2-120,2 1 0,-1 0 0,2 1 0,0 1 0,0 1 0,-6 7 120,-16 20-194,1 2 0,-31 44 194,31-36 931,3 2-1,2 1 1,-4 15-931,-9 33 1333,-23 75-1333,65-162 37</inkml:trace>
  <inkml:trace contextRef="#ctx0" brushRef="#br0" timeOffset="2315.998">3426 2324 6545,'-96'28'4568,"112"-26"-3876,72-19-588,-29-8 13,-3-3 0,0-3 0,-2-1 0,-1-3 0,-2-3 0,-1-1 0,-2-3 0,32-37-117,7-9 138,-4-4 0,-3-4-1,-5-3 1,-4-3 0,53-105-138,-121 201 0,298-558 28,-235 410-19,-55 127-5,-1 1 1,-1-1-1,-1-1 1,-2 0-1,0 0 1,-2 0-1,-1 0 1,-2 0-1,-1-1 1,0 1-1,-4-15-4,1 30 1,0 1 0,0 0 0,-1 1 0,-1-1-1,0 1 1,-1 0 0,0 0 0,0 0 0,-1 1-1,-1 0 1,0 0 0,0 1 0,-1 0 0,0 0 0,0 1-1,-1 0 1,0 1 0,-1 0 0,1 1 0,-1 0-1,0 1 1,-1 0 0,0 0 0,1 1 0,-1 1 0,-8-1-1,5 2-15,-1 2 1,1 0-1,-1 0 1,1 1 0,0 1-1,-1 1 1,1 0-1,0 1 1,1 1 0,-1 0-1,1 1 1,0 0-1,0 2 1,1-1 0,0 1-1,0 1 1,1 1-1,0 0 1,1 0 0,-9 11 14,0-3-29,2 2 0,0 0 0,1 1-1,-9 16 30,1 5-53,2 2 0,-16 42 53,12-20-56,4 2 1,-2 15 55,-34 196-143,15 26-35,16 112-619,20 201 797,8-564-62,1 327-338,0-32 29,-11-44 100,0-51 255,2-52 250,-1-63 266,8-125-381,0 0 1,1 0-1,0 0 0,1 0 1,1 0-1,0 0 1,1 0-1,0 0 1,1-1-1,1 0 0,0 1-119,-4-12 35,0 1-1,0 0 0,1-1 0,-1 1 0,1-1 0,0 1 0,0-1 0,-1 0 1,2 0-1,-1 0 0,0 0 0,0 0 0,0 0 0,1 0 0,-1-1 1,1 0-1,0 1 0,-1-1 0,1 0 0,0 0 0,0 0 0,-1 0 0,1-1 1,0 1-1,0-1 0,0 0 0,0 0 0,0 0 0,0 0 0,0 0 0,0-1 1,0 1-35,5-2 39,0 0 0,0 0 0,0 0 0,0-1-1,-1 0 1,1-1 0,-1 1 0,0-2 0,0 1 0,-1-1 0,1 0 0,-1 0 0,0 0 0,0-1 0,-1 0 0,1-1 0,0-1-39,8-7 48,81-83 186,140-169 3,-25 45-201,-12 0-162,-94 101 36,1 4-8,-86 96 438,-34 87 90,9 28-236,6 92-194,2-149 7,2 1 0,1 0 0,2-1 0,5 15-7,-11-46-3,0 0 0,0 0-1,1 0 1,0 1 0,0-2 0,1 1 0,0 0 0,-1 0 0,2-1 0,-1 0 0,1 0 0,0 0 0,0 0 0,0 0-1,1-1 1,-1 1 0,1-1 0,0-1 0,1 1 0,-1-1 0,0 0 0,1 0 0,0 0 0,0-1 0,0 0 0,0 0 0,0 0-1,0-1 1,4 1 3,0-3-10,0 0 0,-1 0 0,1-1 0,0 0 0,0 0 0,-1-1 0,0-1 0,0 0-1,0 0 1,0 0 0,0-1 0,-1-1 0,0 1 0,0-1 10,14-15-5,-1-1 1,-1-1-1,-1-1 0,-1 0 0,-1-1 1,-1-1-1,-2 0 0,-1-2 0,0 1 1,-2-1-1,1-9 5,24-57 20,-3-2 0,-1-16-20,-2-8 129,-4-2-1,-6-1 1,-5 0 0,-3-73-129,-10 146 71,-3 0 1,-1 0 0,-3 0-1,-2 1 1,-2 0-1,-3 0 1,-1 1 0,-3 1-1,-1 0 1,-3 2-1,-2 0 1,-1 1 0,-5-3-72,16 30 25,-1 0 1,0 0-1,-2 2 1,0 0 0,-13-11-26,11 15 0,1 0 1,-2 1 0,0 0-1,0 2 1,-1 0 0,1 1-1,-2 1 1,1 1 0,-1 0-1,0 2 1,1 0 0,-13 1-1,10 2-32,2 1 1,-1 2-1,0 0 1,0 1-1,-15 6 32,9-3-64,2 2 0,-1 1 0,1 0 0,-18 13 64,13-4-124,1 1-1,1 2 1,-22 22 124,26-22-134,1 0 0,1 2 1,1 0-1,-11 20 134,15-15-194,1 1-1,1 1 1,2 0 0,1 1 0,1 1-1,2 0 1,2 0 0,1 0-1,1 1 1,2 5 194,2-8-267,2 0-1,1 0 1,1 0-1,2-1 1,1 1 0,1-1-1,2 0 1,1-1-1,1 0 1,9 15 267,-11-25-107,0-1 1,2 0-1,0-1 1,1 0-1,1-1 0,0 0 1,1-1-1,1-1 1,0 0-1,1-1 0,0 0 1,1-1-1,1-2 0,-1 1 1,2-2-1,0 0 1,0-2-1,0 0 107,28 7 161,0-3 1,1-1-1,40 1-161,-40-4 686,0-3 0,0-2-1,0-2 1,0-3 0,46-7-686,66-41 2696,-26-18-1189,-130 67-1481,13-6 27,-1 0 0,0-1 0,-1-1 0,0-1 0,0 0 0,-1-1 0,-1 0-1,0-1 1,0-1 0,4-7-53,-5-15 15,-12 36-16,1 0 0,-1 0 0,0-1 0,0 1 0,0 0 0,1 0 0,-1 0 0,0-1 0,0 1 0,1 0 0,-1 0 0,0 0 0,0 0 0,1 0 0,-1-1 0,0 1 0,1 0 0,-1 0 0,0 0 0,0 0 0,1 0 0,-1 0 0,0 0 0,1 0 0,-1 0 0,0 0 0,1 0 0,-1 0 0,0 0 0,0 0 1,1 1-1,-1-1 0,0 0 0,1 0 0,-1 0 0,0 0 0,0 0 0,1 1 0,-1-1 0,0 0 0,0 0 0,1 0 0,-1 1 0,0-1 0,0 0 0,0 0 0,0 1 0,1-1 0,-1 0 0,0 1 0,0-1 0,0 0 0,0 0 0,0 1 0,0-1 0,0 0 0,0 1 0,0-1 0,0 0 0,0 1 1,47 57-164,-43-52 155,1-1-1,0 1 1,1-1 0,-1-1-1,1 1 1,0-1-1,0 0 1,0 0 0,1 0-1,-1-1 1,1 0-1,0-1 1,0 1 0,0-1-1,0-1 1,0 1-1,1-1 1,-1 0-1,0-1 1,6 0 9,-2-2-7,0-1 1,0 0-1,0-1 0,-1 0 0,1 0 0,-1-2 1,0 1-1,-1-1 0,1 0 0,-1-1 1,0 0-1,-1 0 0,7-8 7,9-9-13,-2-1 0,0-1-1,-2-1 1,-1-1 0,-1-1-1,9-20 14,-21 39-3,75-138-43,-27 27-26,25-90 72,-64 166 62,-2 0 0,-1 0 0,-3-1 0,-2 0 1,-1-1-1,-3 0 0,-2 0 0,-3-19-62,1 38 129,-1 0 0,-2 0 0,-1 0-1,-1 0 1,-1 1 0,-1 0 0,-2 0 0,-1 1 0,0 0-1,-16-22-128,24 42 12,-1-1 1,-1 2-1,1-1 0,-1 1 0,0-1 0,0 1 0,0 1 0,-1-1 0,0 1 0,0 0 0,0 0 0,0 0 1,-1 1-1,1 0 0,-1 1 0,0-1 0,0 1 0,0 1 0,0-1 0,0 1 0,0 0 0,-1 1 0,1-1 1,0 2-1,0-1 0,0 1 0,-1 0 0,1 0 0,0 1 0,0 0 0,-5 2-12,1 1-24,1-1-1,0 2 1,-1-1 0,2 2-1,-1-1 1,1 1-1,-7 7 25,-75 90-204,68-72 132,2 0 0,2 1 0,-6 15 72,-6 24-63,4 2 0,3 1 0,4 1 0,-6 47 63,6-9-93,5 0 0,5 1-1,4 41 94,22 75-374,-10-167 165,10 75-121,28 174 66,23 22 104,2-34 38,-17-101-119,33 156-1131,-75-303 906,-3 0 0,-3 1 0,-1 0 0,-4 20 466,0-46-86,-2 0 1,0 0-1,-2 0 1,-2-1-1,0 0 0,-2 0 1,0-1-1,-2 0 1,-4 5 85,9-20 111,-2 1-1,1-1 1,-1 0 0,-1-1 0,0 1 0,0-2-1,-1 1 1,-1-2 0,1 1 0,-3 0-111,8-6 120,1 0-1,-1 0 1,1 0 0,-1-1 0,0 1-1,0-1 1,0 0 0,0-1 0,0 1-1,0-1 1,-1 0 0,1-1 0,0 1-1,-1-1 1,1 0 0,-1 0 0,1-1-1,0 1 1,-1-1 0,1-1 0,0 1-1,0-1 1,0 0 0,0 0 0,0 0-1,0 0 1,1-1 0,-1 0 0,1 0-1,-1 0 1,1-1 0,0 0 0,1 1 0,-1-1-1,1 0 1,-1-1 0,1 1 0,0-1-1,0-1-119,-2-6 72,1-1 0,0 1 0,1-1 0,1 0 0,0 0 0,0-1 0,1 1 0,1 0 0,1 0 0,-1-1-1,2 1 1,0 0 0,1 0 0,0 0 0,2-5-72,7-28-26,2 1 0,2 0 0,2 1 0,2 1 0,1 1 0,19-25 26,181-295-3503,-154 229 2397</inkml:trace>
  <inkml:trace contextRef="#ctx0" brushRef="#br0" timeOffset="3071.412">6854 3396 8178,'-7'4'2218,"11"-7"-630,57-16-419,-14-10-580,6-8 91,-1-3 1,38-40-681,-88 78 7,44-39 136,-2-3 1,-2-1-1,-2-2 1,-1-2-1,-3-1 1,-3-2-1,18-37-143,-26 32 165,-4-1 0,-2-1 0,-2-1 0,0-17-165,-5 29 55,18-54-23,-30 102-42,0-1 1,0 1-1,0-1 1,1 1-1,-1-1 1,0 1-1,0-1 1,0 1-1,0-1 1,1 1-1,-1-1 1,0 1-1,0-1 1,1 1-1,-1 0 0,0-1 1,1 1-1,-1-1 1,0 1-1,1 0 1,-1-1-1,1 1 1,-1 0-1,0 0 1,1-1-1,-1 1 1,1 0-1,-1 0 1,1 0-1,-1-1 1,1 1-1,-1 0 0,1 0 1,-1 0-1,1 0 1,-1 0-1,1 0 1,-1 0-1,1 0 1,-1 0-1,1 0 1,0 0-1,-1 1 1,0-1-1,1 0 1,-1 0-1,1 0 1,-1 1-1,1-1 0,-1 0 1,1 0-1,-1 1 1,0-1-1,1 1 1,-1-1 9,24 109-1054,-4 12 457,-9-50 320,34 207-2772,3 199 3049,-47-447-28,-1 0 0,-1 0 0,-2 0 0,-1-1 0,-4 19 28,2-32 66,0-1-1,0 1 1,-2-1 0,0 0 0,0-1 0,-2 0 0,0 0 0,0-1-1,-1 0 1,-1-1 0,0 0 0,0-1 0,-15 10-66,20-15 57,-1-1-1,0 1 1,-1-1 0,1-1-1,-1 0 1,0 0 0,0 0-1,0-1 1,0-1 0,-1 1-1,1-2 1,-1 1 0,1-1-1,-1-1 1,0 0 0,0 0-1,1-1 1,-1 0 0,1 0-1,-1-1 1,1-1 0,-1 1 0,1-2-1,-2 0-56,1 0 94,1 0-1,-1-1 0,0 0 1,1 0-1,0-1 0,1 0 1,-1-1-1,-5-5-93,13 11 9,1 0 1,-1 1-1,0-1 0,1 0 1,-1 0-1,1 0 0,-1 1 1,1-1-1,-1 0 0,1 0 1,0 0-1,-1 0 0,1 0 1,0 0-1,0 0 0,0 0 1,0 0-1,0 0 0,0 0 1,0 0-1,0 0 0,0 0 1,0 0-1,0 0 0,1 0 1,-1 0-1,0 0 0,1 0 1,-1 1-1,1-1 0,-1 0 1,1 0-1,-1 0 0,1 0 1,0 1-1,-1-1 0,1 0 1,0 1-1,0-1 0,-1 0 1,1 1-1,0-1 0,0 1 1,0-1-10,40-8 184,72-4 337,-50 11-115,-1-2 0,59-13-406,-67 6 78,-1-3-1,41-17-77,-45 14-91,-27 10 16,0 0-339,0-1 0,-1 0 0,1-2 0,-1 0 0,5-6 414,10-11-1183,-5 4 459</inkml:trace>
  <inkml:trace contextRef="#ctx0" brushRef="#br0" timeOffset="3436.436">8353 2558 11690,'-9'37'1141,"-11"40"-140,4 0 0,3 1-1,3 1 1,3 13-1001,24 198-599,-16-272 543,16 124-524,-16-122 445,2 1 1,0-1-1,2 0 0,0 0 0,1 0 0,1 0 0,1-1 1,1-1-1,1 3 135,-7-16-25,0-1 1,0 0-1,1 0 0,-1 0 1,1 0-1,0 0 1,0-1-1,0 0 0,0 1 1,1-2-1,-1 1 1,1 0-1,0-1 0,0 0 1,0 0-1,0 0 1,0-1-1,0 0 0,0 0 1,0 0-1,1-1 1,-1 1-1,0-1 1,1 0-1,2-1 25,6 0 1,1 0 0,0-1 0,-1-1 1,0-1-1,1 1 0,-2-2 0,1 0 0,0-1 1,-1 0-1,0-1 0,0-1 0,-1 0 0,6-5-1,7-8 94,-1 0 0,-1-1 0,-1-2 0,0 0 0,12-20-94,-1-4 276,-2-1-1,-2-2 1,-2-1-1,-3 0 1,8-29-276,-22 55 130,-2-1-1,-1 1 1,0-1 0,-2-1 0,-2 1-1,0-1 1,-2 1 0,-1-1 0,-1 0-1,-1 1 1,-2-1 0,0 1 0,-2 0-1,-1 0 1,-2 0 0,0 1-1,-1 1 1,-3-3-130,4 12 43,-1 0-1,0 1 1,-1 0-1,-1 0 1,0 1-1,-1 1 1,0 0 0,-1 1-1,-8-6-42,12 12-38,1-1-1,-1 1 1,-1 1-1,1-1 1,-1 2-1,0 0 1,0 0-1,0 1 1,0 0-1,-1 1 1,1 0-1,-1 1 0,0 0 1,1 1-1,-9 1 39,10 0-101,1 1 0,-1 1 0,1 0 0,-1 0 0,1 1 0,0 0-1,0 0 1,1 1 0,-1 0 0,1 1 0,0 0 0,0 0 0,1 1-1,0 0 1,0 0 0,1 1 0,-1 0 0,2 0 0,-4 6 101,-66 102-658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8:55:19.211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125 2135 6177,'-14'16'969,"-4"6"273,-1-1 0,-1 0-1,-1-2 1,-5 4-1242,22-21 291,1-1 1006,10-12-943,28-101 395,20-11-248,5 0-217,225-461 398,183-397-525,-464 973-158,13-31-7,1 1 0,2 1 0,2 1 0,1 1 0,2 1 0,1 1 1,9-7 7,-34 38-15,0 0 1,0 0 0,1 0 0,-1 1 0,1-1 0,-1 1 0,1-1-1,0 1 1,-1 0 0,1-1 0,0 1 0,0 0 0,0 0 0,0 0 0,0 1-1,0-1 1,0 0 0,0 1 0,0 0 0,1-1 0,-1 1 0,0 0 0,0 0-1,0 0 1,1 0 0,-1 0 0,0 1 0,0-1 0,0 1 0,0-1-1,0 1 1,0 0 0,0 0 0,0 0 0,0 0 0,0 0 0,0 0 0,0 0-1,-1 1 1,1-1 0,-1 1 0,1 0 14,8 12-86,0 1 0,-2 1 0,0-1-1,0 1 1,-2 1 0,0 0 86,5 10-72,33 89-139,3 44 110,224 880 279,-233-877-151,-6-24-15,24 57-12,-23-111-548,-33-85 522,0 0-1,1 1 1,-1-1 0,0 0 0,0 1 0,1-1-1,-1 1 1,0-1 0,0 1 0,1-1 0,-1 0 0,0 1-1,0-1 1,0 1 0,0-1 0,0 1 0,0-1-1,0 1 1,0-1 0,0 1 0,0-1 0,0 1 0,0-1-1,0 1 1,0-1 0,0 1 0,0-1 0,0 1-1,-1-1 1,1 1 0,0-1 0,0 0 0,-1 1-1,1-1 1,0 1 0,-1-1 0,1 0 0,0 1 0,-1-1-1,1 0 1,0 0 0,-1 1 0,1-1 0,-1 0-1,1 1 27,-25-9-1448,23 8 1398,-5-4-176,0 0 0,0 0 0,0-1 0,0 0 0,1 0 0,0-1 0,0 1 0,0-1 0,0-1 226,3 3-94,-17-18-453,2 0 0,0-2 0,1 0 0,2-1 0,1 0 0,-1-3 547,-22-47-650</inkml:trace>
  <inkml:trace contextRef="#ctx0" brushRef="#br0" timeOffset="246.37">382 1274 7258,'-10'18'2744,"35"5"-1792,28-11-47,66 9 319,18-15 168,25-10-184,32-8-231,8-15-545,1-1-208,-8-7-312,-36 2-152,-44-2-721,-5 9-655,-32 5 1032</inkml:trace>
  <inkml:trace contextRef="#ctx0" brushRef="#br0" timeOffset="702.649">2484 1520 11386,'2'-3'4475,"0"-1"-4189,1 1 1,-1-1-1,1 0 1,0 1-1,0 0 1,0-1-1,0 1 1,0 1-1,1-1 1,-1 0-1,1 1 1,1-1-287,42-22-55,1 3 0,0 1 1,42-10 54,-70 23-232,-1 1 1,2 1-1,-1 1 1,1 1-1,-1 1 1,1 1-1,0 0 1,0 2-1,0 0 1,0 2-1,0 0 1,4 2 231,-19-2-154,0 1 1,-1 0 0,1 0-1,-1 0 1,1 1 0,-1-1-1,0 1 1,0 1 0,-1-1-1,1 1 1,-1-1-1,0 1 1,-1 0 0,1 1-1,-1-1 1,0 1 0,0-1-1,0 1 1,-1 0 0,0 0-1,0 0 1,-1 0-1,1 2 154,-1 5-278,-1 0 0,0-1 0,0 1-1,-1 0 1,-1 0 0,-2 9 278,-34 95-1346,-39 6 571,-112 124 1130,21-40 2704,152-186-2549,7-12-146,1 1-1,0 1 0,1 0 0,0 0 0,1 0 0,0 1 1,1 0-1,-3 8-363,7-18 40,1 1 0,-1-1-1,1 0 1,0 1 0,0-1 0,0 0 0,0 1 0,0-1 0,1 0 0,-1 1 0,1-1 0,-1 0-1,1 0 1,0 1 0,0-1 0,0 0 0,0 0 0,0 0 0,0 0 0,1 0 0,-1 0 0,1-1-1,-1 1 1,1 0 0,0-1 0,0 1 0,-1-1 0,1 1 0,0-1 0,0 0 0,1 0 0,-1 0-1,0 0 1,0 0 0,0-1 0,1 1 0,-1-1-40,15 7 22,1-1 0,-1-1 0,1-1-1,0 0 1,0-2 0,1 0 0,-1-1 0,10-1-22,76-1-290,-1-5 0,36-9 290,-81 9-262,82-11-5310,75-20 5572,-152 21-1576</inkml:trace>
  <inkml:trace contextRef="#ctx0" brushRef="#br0" timeOffset="9263.124">3081 244 5177,'-24'11'1256,"7"15"-1360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8:55:20.293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1 119 11699,'10'13'3893,"18"-11"-2275,-24-2-1488,166-16 817,-27 7-711,49 0-111,37 2-76,39 3-26,326-22-20,-284 14-15,-21-9-22,-19 8 1,-35 2 2,-33 5 15,-30 14 36,95 15 27,-206-15-1384,0-3 0,59-3 1337,-112-4-931</inkml:trace>
  <inkml:trace contextRef="#ctx0" brushRef="#br0" timeOffset="811.775">297 2199 8290,'-24'43'4679,"24"-43"-4651,0 0-1,1-1 1,-1 1-1,1-1 1,-1 1-1,0 0 1,1-1-1,-1 1 1,1 0-1,-1 0 1,1-1-1,-1 1 0,1 0 1,-1 0-1,1 0 1,-1 0-1,1 0 1,-1 0-1,1-1 1,-1 1-1,1 0 1,-1 0-1,1 1 1,-1-1-1,1 0 1,-1 0-1,1 0 0,-1 0 1,1 0-1,-1 0 1,1 1-1,-1-1 1,1 0-1,-1 0 1,0 1-1,1-1 1,-1 0-1,1 1 1,-1-1-1,0 0 0,1 1 1,-1-1-1,0 1 1,1-1-1,-1 1 1,0-1-1,0 1 1,0-1-1,1 1 1,-1-1-1,0 0 1,0 1-1,0 0 0,0-1 1,0 1-1,0-1 1,0 1-1,0-1 1,0 1-1,0-1 1,0 1-1,0-1 1,0 1-1,0-1-27,8-4 27,1-1 0,-1 0 0,0-1 0,-1 0 0,1 0 0,-1-1 0,0 0 0,2-3-27,20-24 28,-2-1 0,-1-1 0,-2-1 0,-1-2 0,-2 0 0,-2-2-28,1 3 8,381-775-258,-142 232-623,-191 439 676,-10 41 102,-10 37 78,-46 63 19,-1 0 0,0-1 0,1 1 0,-1 0 0,0 0 0,1 0 0,0 0 0,-1 0 0,1 0 0,-1 0 0,1 0 0,0 1 0,0-1 0,-1 1 1,1-1-1,0 1 0,0 0 0,0-1 0,0 1 0,0 0 0,-1 0 0,1 1 0,0-1 0,0 0 0,0 0 0,0 1 0,-1-1 0,1 1 0,0 0 0,-1 0 0,1-1 0,0 1 0,-1 0 0,1 0 0,-1 1 0,1-1 0,-1 0 0,0 0 1,1 1-1,-1-1 0,0 1 0,0-1 0,0 1 0,0-1 0,0 1 0,0 0 0,-1-1 0,1 1 0,0 1-2,30 81 113,-2 47-21,3 61-25,-2 39-38,35 304-9,-38-265-2,3-11 8,-11-36-6,1-40 0,-8-55-21,-3-11-523,-9-116 513,1-1 0,-1 0 0,0 0 0,0 0 0,0 1 0,0-1-1,0 0 1,0 0 0,0 0 0,0 1 0,0-1 0,0 0 0,1 0 0,-1 0 0,0 1 0,0-1 0,0 0 0,0 0 0,-1 1 0,1-1 0,0 0-1,0 0 1,0 1 0,0-1 0,0 0 0,0 0 0,0 0 0,0 1 0,0-1 0,0 0 0,-1 0 0,1 0 0,0 0 0,0 1 0,0-1 0,0 0-1,-1 0 1,1 0 0,0 0 0,0 0 0,0 1 0,-1-1 0,1 0 0,0 0 0,0 0 0,0 0 0,-1 0 0,1 0 0,0 0 0,0 0 0,0 0-1,-1 0 1,1 0 0,0 0 0,0 0 0,-1 0 0,1 0 0,0 0 0,0 0 0,0 0 0,-1 0 0,1 0 0,0-1 0,0 1 0,-1 0-1,1 0 1,0 0 11,-28-35-1012,-18-45 327,-34-51 315</inkml:trace>
  <inkml:trace contextRef="#ctx0" brushRef="#br0" timeOffset="1067.62">591 1288 11434,'7'12'4257,"43"10"-3192,24 2-409,49-9-104,13 3-232,6-15-792,2-3-520,-12-10-1185,1-4 1273</inkml:trace>
  <inkml:trace contextRef="#ctx0" brushRef="#br0" timeOffset="1500.435">2149 1760 12179,'12'2'3796,"68"-32"-2178,-20-3-1707,-2-3 1,-1-3-1,-2-2 0,-1-2 0,-3-2 0,-2-3 1,2-6 88,17-22-334,22-67-43,-48 52 349,-30 69 13,-7 84-40,5 124-209,24 279-907,-33-415 906,-2 1 0,-3-1 0,-1 0 0,-3 0 0,-2-1 0,-2 0 0,-2 1 265,1-9-269,-1-1-1,-2-1 0,-2 0 1,-1-2-1,-2 0 0,-2-1 1,-1-1-1,-1-1 0,-3-2 1,0 0 269,16-20 189,-1 0 0,0-1 0,-1-1 0,0 0 0,0-1 1,-1-1-1,0 0 0,-1-1 0,0 0 0,0-1 0,-12 2-189,27-8 33,-1 1 83,-1 0 1,0 0-1,1 0 0,-1-1 0,0 1 0,1-1 0,-1 0 1,0 0-1,0 0 0,1 0 0,-1 0 0,0-1 0,0 1 1,1-1-1,-1 0 0,1 1 0,-1-1 0,1-1 0,-1 1 1,1 0-1,-2-1-116,4 1 22,-1 0-1,1 1 1,-1-1 0,1 0 0,0 0 0,-1 0 0,1 0-1,0 0 1,0 1 0,-1-1 0,1 0 0,0 0 0,0 0-1,0 0 1,0 0 0,0 0 0,0 0 0,0 0 0,1 0-1,-1 0 1,0 1 0,0-1 0,1 0 0,-1 0-1,1 0 1,-1 0 0,1 1 0,-1-1 0,1 0 0,-1 0-1,1 1 1,-1-1 0,1 0 0,0 1 0,0-1 0,-1 1-1,1-1 1,0 1 0,0-1 0,0 1 0,-1-1-1,1 1 1,0 0 0,0 0 0,0-1 0,0 1 0,0 0-1,0 0 1,0 0 0,0 0 0,-1 0 0,2 0-22,11-4 34,0 0 0,0 1 0,0 1 0,0 0 1,1 1-1,-1 0 0,1 1 0,0 1-34,11-2 37,102 1 117,199 10 45,-156-9-669,-17-1-453,-37-17 407</inkml:trace>
  <inkml:trace contextRef="#ctx0" brushRef="#br0" timeOffset="10212.997">3427 460 6129,'2'7'2393,"-1"-1"-1761,1 3 48,0 1-136,-2 1-96,2 5-56,-2 6-8,-2 10 25,-3 2-17,2 1-120,1-15-80,7-1-152,6-10-336,9-19-689,-5-15 633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9:03:27.828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17825 17591 4697,'-9'4'2200,"5"0"-503,7-8-961,8 1-168,7-1-32,16 8-96,3-7-8,15 15-7,0-8-57,4 8-144,3 19-64,5-3-160,2 21-288,7-9 4136,-18-11-2951</inkml:trace>
  <inkml:trace contextRef="#ctx0" brushRef="#br0" timeOffset="-139803.895">26565 813 3393,'-14'7'2360,"-3"11"-529,17-17-1825,1 0-1,-1 0 0,0 0 0,0-1 1,0 1-1,0 0 0,0 0 1,0 0-1,0 0 0,0 0 0,0 0 1,0-1-1,0 1 0,0 0 1,-1 0-1,1 0 0,0 0 0,-1-1 1,1 1-1,0 0 0,-1 0 1,1-1-1,-1 1 0,0 0 0,1-1 1,-1 1-1,1 0 0,-1-1 1,0 1-1,0-1 0,1 1 0,-1-1 1,0 1-1,0-1 0,1 0 1,-1 1-1,0-1 0,0 0 0,0 0 1,0 0-1,0 1 0,1-1 1,-1 0-1,0 0 0,0 0 0,0 0 1,0-1-1,0 1 0,0 0 1,1 0-1,-1 0 0,0-1 0,0 1 1,0 0-1,0-1 0,0 0-5,-1-2 66,0-1 0,1 1 0,-1-1 0,1 0-1,0 0 1,0 0 0,0 1 0,0-1 0,1 0-1,-1 0 1,1 0 0,0 0 0,0 0 0,1 0-1,-1 0 1,1 0 0,0 0 0,0 0 0,0 0-1,1 1 1,0-2-66,2-13 281,39-215 1394,-12 46-1584,-23 67-58,-7 112-30,-2 4-1,1 0 0,1-1-1,-1 1 1,0 0 0,1 0-1,0-1 1,0 1 0,0 0 0,1 0-1,-1 0 1,1 0 0,0 1-1,0-1 1,1-1-2,-2 4 0,-1 0 0,1 0 0,0 0 1,-1 0-1,1 0 0,0 1 0,0-1 0,-1 0 0,1 0 0,0 1 0,0-1 1,0 0-1,0 1 0,0-1 0,0 1 0,0 0 0,0-1 0,0 1 0,0 0 0,0-1 1,1 1-1,-1 0 0,0 0 0,0 0 0,0 0 0,0 0 0,0 0 0,0 0 0,0 0 1,1 1-1,-1-1 0,0 0 0,0 1 0,0-1 0,0 1 0,0-1 0,0 1 1,0-1-1,0 1 0,-1 0 0,1-1 0,0 1 0,0 0 0,0 0 0,-1 0 0,1-1 1,0 1-1,-1 0 0,1 0 0,-1 0 0,1 0 0,-1 0 0,1 0 0,-1 0 1,0 1-1,1-1 0,-1 0 0,7 13-4,-1 0-1,-1 0 1,0 1 0,0 0 0,1 14 4,-6-27-1,34 162-7,-26-116 48,2-1-1,2 0 0,6 9-39,13 1 417,-21-59-126,15-22-128,-1-2-1,-2-1 1,0 0 0,1-6-163,-22 32 2,155-218 72,-105 156-50,-49 62-23,-1 0 0,0 0 0,0 1-1,1-1 1,-1 0 0,0 1 0,1 0 0,-1-1 0,0 1 0,1 0 0,-1-1 0,1 1 0,-1 0 0,1 0 0,-1 0 0,1 0 0,-1 0-1,0 1 1,1-1 0,-1 0 0,1 1 0,-1-1 0,0 1 0,1-1 0,-1 1 0,0 0 0,0 0 0,1-1 0,-1 1 0,0 0 0,0 0-1,0 0 1,1 1-1,25 40-22,-16 10-8,-7-33 116,-1 0-1,-1 0 1,-1 0-1,-1 0 1,0 0 0,-2 0-1,0 0 1,-4 16-86,-2-4 282,-6 62 605,14-92-880,0 0 0,0 0 0,0 0 0,0 1 0,0-1 1,1 0-1,-1 0 0,0 0 0,0 0 0,1 0 0,-1 0 0,1 0 0,-1 0 0,1 0 0,-1 0 0,1 0 0,-1 0 0,1-1 0,0 1 0,0 0 1,-1 0-1,1 0 0,0-1 0,0 1 0,0-1 0,0 1 0,0 0 0,0-1 0,0 0 0,0 1 0,0-1 0,0 1 0,0-1 0,1 0-7,43-10-6,217-120-708,-162 88 234,-96 40 318,-4 2 139,0 0 0,1 1 0,-1-1 0,0 0-1,0 0 1,1 0 0,-1 0 0,0 0 0,1 0 0,-1 0 0,0 0-1,1 0 1,-1 0 0,0 0 0,0 0 0,1 0 0,-1 0 0,0 0-1,1-1 1,-1 1 0,0 0 0,0 0 0,1 0 0,-1 0 0,0 0 0,1-1-1,-1 1 1,0 0 0,0 0 0,0 0 0,1-1 0,-1 1 0,0 0-1,0 0 1,0-1 0,0 1 0,1 0 0,-1-1 0,0 1 0,0 0 0,0 0-1,0-1 1,0 1 0,0 0 0,0-1 0,0 1 0,0 0 0,0-1-1,0 1 1,0 0 0,0-1 0,0 1 0,0 0 0,0 0 0,0-1-1,0 1 1,-1 0 0,1-1 0,0 1 0,0 0 0,0 0 0,0-1 0,-1 1-1,1 0 1,0 0 23,-25-7-535</inkml:trace>
  <inkml:trace contextRef="#ctx0" brushRef="#br0" timeOffset="-139485.198">28085 758 9674,'-14'-6'3713,"2"-7"-2713,2 7-488,3 2-328,-3 7-56,1 3-32,-2-1-24,5 3-16,-1-3-8,4 7-96,3-2-48,-6 9-328,-1-15-344,-8 6 504</inkml:trace>
  <inkml:trace contextRef="#ctx0" brushRef="#br0" timeOffset="-141172.523">25292 0 4689,'-85'24'1710,"-2"10"134,83-30-1831,0 0-1,0 0 1,0 0-1,1 1 1,0-1-1,0 1 1,0-1-1,0 1 1,1 0-1,0 0 0,0 1 1,0-1-1,1 0 1,0 0-1,0 1 1,0-1-1,0 1 1,1-1-1,0 1 1,0-1-1,1 1 1,-1-1-1,1 1 1,1 3-13,-1 13 24,24 236 170,-18-207-106,2-2 1,2 1 0,2-1-1,3 0-88,16 17 315,-30-64-294,0 1 1,-1-1 0,1 0 0,0 0-1,0-1 1,0 1 0,1 0 0,-1-1-1,0 1 1,1-1 0,-1 0 0,1 1-1,-1-1 1,1 0 0,-1-1 0,1 1 0,0 0-1,-1-1 1,1 0 0,0 1 0,0-1-1,-1 0 1,2 0-22,3-2 54,0 0-1,1 0 1,-1 0 0,0-1-1,-1 0 1,1 0 0,0 0-1,-1-1 1,0 0 0,1-1-1,-2 1 1,1-1 0,3-4-54,23-22 176,-1-2 1,-1-1 0,-2-2-1,-2-1 1,-1-1 0,14-29-177,-13 19 24,-2-2 0,17-50-24,-15 9-1359,-15 84-458,0 8 1299</inkml:trace>
  <inkml:trace contextRef="#ctx0" brushRef="#br0" timeOffset="-140923.573">25972 775 9818,'-10'-6'3657,"4"-11"-2705,7 0-608,4-9-288,-2 7-72,-1 9-416,-4-2-288,4 15-640,9-10 3712,9-13-2008</inkml:trace>
  <inkml:trace contextRef="#ctx0" brushRef="#br0" timeOffset="-39326.923">27234 4911 7834,'0'0'559,"0"0"-510,0 0-1,0 0 1,0 1-1,0-1 1,0 0-1,0 0 1,0 1-1,0-1 1,0 0-1,0 0 1,0 1 0,0-1-1,0 0 1,0 0-1,1 0 1,-1 1-1,0-1 1,0 0-1,0 0 1,0 1-1,0-1 1,1 0-1,-1 0 1,0 0-1,0 0 1,0 1 0,0-1-1,1 0 1,-1 0-1,0 0 1,0 0-1,0 0 1,1 1-1,-1-1 1,0 0-1,0 0 1,1 0-1,-1 0 1,0 0-1,0 0 1,1 0 0,-1 0-1,0 0 1,0 0-1,1 0 1,-1 0-1,0 0 1,0 0-1,1 0 1,-1 0-1,0-1 1,0 1-1,1 0 1,-1 0-1,0 0 1,0 0 0,0 0-1,1 0 1,-1-1-1,0 1 1,0 0-1,0 0 1,0 0-1,1-1 1,-1 1-49,3 8 101,1 0 0,-1 0 0,-1 0 1,1 1-1,-1-1 0,-1 1 0,0-1 1,0 1-1,-1-1 0,0 2-101,3 99 469,-8 46-23,-13 48-9,-70 571 568,-36-3-900,87-592-233,14-58-23,0-1-42,22-109 176,1-10 15,0 0 0,0 1 0,0-1 0,0 0 0,0 1 0,0-1 0,0 0 0,0 1 0,-1-1 0,1 0 0,0 1 0,-1-1 0,1 0 0,-1 0 0,1 1 0,-1-1 0,0 0 0,0 0 0,1 0 0,-1 0 0,0 0 0,0 0 0,0 0 0,0 0 0,0 0 2,-2-1-43,1-1 1,0 1-1,0 0 0,-1-1 0,1 1 1,0-1-1,0 0 0,0 1 0,0-1 0,0 0 1,0-1-1,0 1 0,0 0 0,0 0 1,1-1-1,-1 1 0,0-1 0,1 0 1,-1 1-1,1-1 0,0 0 0,0 0 1,-1 0-1,1 0 0,0 0 0,1 0 0,-1 0 1,0 0-1,0 0 0,1-2 43,-10-23-123,2 0 0,1 0-1,1-1 1,2 0 0,0 0 0,2-1 0,1 1-1,2 0 1,0-1 0,5-20 123,-1 10 144,2 1 1,1 0 0,2 0-1,2 1 1,8-17-145,48-63 549,-49 86-340,1 1 0,2 1-1,1 1 1,1 1 0,2 1-1,8-6-208,1 6 317,0 1 0,1 2 0,2 1-1,0 2 1,1 2 0,1 1 0,0 3-1,39-10-316,-56 19 91,45-12-29,-1-3 0,30-14-62,-75 25-132,-2 0-1,1-2 0,-1-1 1,-1 0-1,0-1 0,-1-1 1,0-1-1,-1-1 0,8-10 133,40-56-652,-3-5 178,32-102 315,-43 111 360,-11-2 66,-23 47-155,33-82 263,-18 2-218,-32 112-153,0 1 0,-1-1-1,1 1 1,0-1 0,0 0 0,0 1-1,0-1 1,0 1 0,0-1-1,0 0 1,1 1 0,-1-1 0,0 1-1,0-1 1,0 1 0,1-1 0,-1 0-1,0 1 1,0-1 0,1 1 0,-1 0-1,1-1 1,-1 1 0,0-1 0,1 1-1,-1-1 1,1 1 0,-1 0 0,1-1-1,-1 1 1,1 0 0,-1 0 0,1-1-1,-1 1 1,1 0 0,0 0 0,-1 0-1,1 0 1,-1-1 0,1 1 0,-1 0-1,1 0 1,0 0 0,-1 0 0,1 0-1,-1 1 1,1-1 0,0 0 0,-1 0-1,1 0 1,-1 0 0,1 1-4,-7 30 190,-104 414 627,63-258-663,-48 199-146,-32 305-8,107-537-238,14-107-24,2-1 1,2 1-1,2 0 262,7-5-842,-7-41 817,0-1 1,0 1-1,0-1 1,0 0-1,0 1 1,0-1-1,0 1 1,0-1-1,0 1 1,0-1-1,0 1 1,0-1 0,0 0-1,1 1 1,-1-1-1,0 1 1,0-1-1,0 0 1,1 1-1,-1-1 1,0 1-1,1-1 1,-1 0-1,0 1 1,0-1-1,1 0 1,-1 0 0,1 1-1,-1-1 1,0 0-1,1 0 1,-1 0-1,1 1 1,-1-1-1,0 0 1,1 0-1,-1 0 1,1 0-1,-1 0 1,1 0-1,-1 0 1,1 0-1,-1 0 1,0 0 0,1 0-1,-1 0 1,1 0-1,-1 0 1,1 0 24,25-44-691</inkml:trace>
  <inkml:trace contextRef="#ctx0" brushRef="#br0" timeOffset="-38896.092">28967 5717 12163,'11'24'5923,"-1"-2"-3891,17 89-1295,-24-91-934,-1 0 0,0 1 0,-2-1 1,0 1-1,-1-1 0,-2 0 0,0 1 0,-2 6 197,-2 1-661,4-21 449,0 0-1,0 1 1,1 0 0,1-1 0,-1 1-1,1 0 1,1 0 0,-1 0-1,1 0 1,1-1 0,-1 1-1,1 0 1,1 0 0,-1 0-1,1-1 1,1 1 0,2 5 212,23 3 594,-17-13-263,2 1-49,-1 1-1,1 1 0,-1 0 0,-1 1 0,1 0 1,-1 0-1,1 2-281,-8-5 9,0-1 1,-1 1-1,1-1 0,-1 1 1,0 0-1,0 1 0,0-1 1,0 0-1,-1 1 0,0-1 1,0 1-1,0 0 0,0 0 1,-1 0-1,0 0 0,0 0 1,0 0-1,-1 0 0,1 0 1,-1 0-1,-1 0 0,1 0 1,-1 0-1,0 4-9,-19 63-23,-5-12 17,-4-1 0,-2 0-1,-2-3 1,-3-1-1,-2-1 1,-24 24 6,-3 7 144,-43 77-144,102-152 12,-2 2 12,1-1 0,1 1 1,0 0-1,0 1 1,1-1-1,1 1 0,0 0 1,0 0-1,2 1 1,-2 12-25,4-22 8,0 1 1,0-1 0,0 0 0,0 1-1,1-1 1,0 0 0,0 0-1,0 0 1,0 0 0,1 0 0,-1 0-1,1 0 1,0 0 0,1 0-1,-1-1 1,0 1 0,1-1 0,0 0-1,0 0 1,0 0 0,0 0 0,0 0-1,1-1 1,0 1-9,22 13 48,0-2-1,1-1 1,0-1 0,1-2 0,1 0-1,-1-2 1,1-1 0,0-2 0,1 0-1,14-1-47,6 1 2,0-1-1,1-3 0,-1-2 1,4-2-2,-44 2-105,0 0 0,-1 0 1,1-1-1,-1 0 0,0-1 1,0 0-1,0 0 0,8-5 105,-14 6-139,-1 0 0,1 0 1,-1 0-1,1-1 0,-1 0 0,0 1 0,0-1 0,0 0 0,-1 0 0,1 0 1,-1 0-1,1 0 0,-1 0 0,0 0 0,0-1 0,0 1 0,-1 0 0,1-1 1,-1 1-1,0-1 0,0 1 0,0-3 139,-3-65-1007</inkml:trace>
  <inkml:trace contextRef="#ctx0" brushRef="#br0" timeOffset="-38535.877">28471 6583 8258,'12'-36'3360,"18"10"-2095,12 8-57,-1 2-48,4 6-240,24 10-215,13 2-89,25 12-104,38 18-168,17-3-352,3 13-336,10 10-1160,-41-15-609,-41 10 1225</inkml:trace>
  <inkml:trace contextRef="#ctx0" brushRef="#br0" timeOffset="-41373.683">23790 6135 7858,'5'0'490,"0"0"-279,0 1 1,0-1 0,-1 1-1,1 0 1,0 0-1,0 1 1,-1-1 0,1 1-1,-1 0 1,1 0 0,-1 1-1,0-1 1,0 1-1,0 0 1,0 0 0,0 0-1,2 3-211,-1 2 52,-1 0 0,0 0-1,-1 0 1,0 1 0,0-1 0,-1 1-1,0-1 1,-1 1 0,0 0 0,0 0-1,0-1 1,-1 1 0,-1 0 0,0 0-1,0 0 1,0 0 0,-1-1 0,-1 2-52,2 2 42,-62 371 1454,-44 168-22,66-241-3239,36-197-1042,16-84 1525,8-17 537</inkml:trace>
  <inkml:trace contextRef="#ctx0" brushRef="#br0" timeOffset="-40960.622">24392 6292 11538,'-14'97'4915,"14"48"-4181,1-38-584,-33 306-459,24-325 7,-6 42-1252,7 1 1,5 8 1553,2-130-101,-1-5 78,1-1 0,-1 0 1,1 1-1,0-1 0,0 1 1,1-1-1,-1 0 1,1 1-1,-1-1 0,1 0 1,0 1-1,0-1 1,1 0-1,-1 0 0,1 0 1,-1 0-1,1 0 0,0 0 1,0 0-1,0-1 1,1 1-1,-1-1 0,1 0 1,1 2 22,-1-3 47,0-1 1,1 1-1,-1-1 0,0 1 1,1-1-1,-1 0 1,1 0-1,-1-1 1,0 1-1,1-1 0,-1 1 1,1-1-1,-1 0 1,0-1-1,0 1 1,0 0-1,0-1 0,1 0-47,7-3 155,1 0-53,1-2 0,-2 0 0,1 0-1,-1-1 1,0 0 0,0-1 0,-1 0 0,0 0 0,-1-1-1,0-1 1,-1 0-102,69-90 324,-12-4-259,-5-3 0,-5-2 0,-3-5-65,-35 75 1,-1-1-1,-2-1 1,-2 0 0,-1-1 0,-3 0-1,-1-1 1,-3 0 0,-1 0 0,-3-17-1,-1 32 20,-1 1-1,-2-1 1,-1 1 0,-1 0 0,-2 0 0,0 1-1,-2 0 1,-1 0 0,-1 1 0,-1 1 0,-2 0 0,0 0-1,-2 2 1,0 0 0,-19-18-20,28 34 27,0 0-1,0 0 1,-1 1 0,0 1-1,0-1 1,0 1 0,0 1-1,-1 0 1,0 0 0,0 1-1,0 0 1,0 1 0,-1 0-1,-4 0-26,7 4-22,0-1-1,0 1 0,1 1 1,-1 0-1,0 0 0,1 0 1,0 1-1,0 0 0,0 0 1,0 1-1,1 0 0,-1 0 1,1 1-1,1-1 0,-1 1 1,1 1-1,0-1 0,-2 4 23,-12 17-286,1 0-1,1 1 0,2 1 0,1 0 1,1 1-1,-9 31 287,-83 293-2713,62-183 2009</inkml:trace>
  <inkml:trace contextRef="#ctx0" brushRef="#br0" timeOffset="-40401.559">25713 5016 9778,'-11'-2'2343,"8"2"-2191,-1-1 0,1 1 0,0 0 0,0 0 0,0 0 0,-1 0 0,1 0 0,0 1 0,0-1 0,0 1 1,0 0-1,0 0 0,0 0 0,-2 1-152,-71 44-106,53-24 60,1 0-1,2 2 1,0 0-1,1 1 1,2 1-1,1 0 1,-9 19 46,14-22-13,0 0-1,2 1 1,0 0 0,-2 18 13,8-33-4,2 1 0,-1-1 0,1 1-1,1-1 1,-1 1 0,2-1 0,-1 1 0,1-1 0,1 1 0,0-1 0,0 1 0,1-1-1,0 0 1,1 0 4,-1-3 3,1 0 0,0 0 0,0 0 0,1-1 0,-1 0 0,1 0 0,0 0 0,1 0 0,-1-1 0,1 0 0,0 0 0,0-1 0,0 0 0,0 0 0,1 0 0,-1 0 0,1-1 0,0 0 0,0-1 0,0 0 0,-1 0 0,6 0-3,22 4 88,-1-2 1,1-1 0,0-2-1,0-2 1,0-1 0,0-1-1,-1-2 1,15-5-89,-30 6 84,-1-1-1,0-1 1,-1 0-1,0-1 1,0-1-1,-1-1 1,0 0-1,0-1 1,-1 0-1,-1-2 1,0 1-1,0-1 1,-2-1-1,0 0 1,0-1-1,-1 0 1,-1-1-1,0 0 0,-2 0 1,1-1-1,-2 0 1,0 0-1,-2 0 1,1-1-1,-2 0 1,-1 0-1,0 0 1,-1-5-84,-2 0-218,-2 0 1,-1 1-1,0-1 1,-2 1-1,-1 0 0,0 0 1,-2 0-1,0 1 1,-1 1-1,-2-1 0,0 2 1,-10-14 217,20 31-31,-1-4-29,0 0 1,0 0-1,-1 1 0,0-1 0,0 1 0,0 0 0,-1 0 0,0 0 0,0 0 0,0 1 0,0 0 0,-1 0 1,1 0-1,-1 1 0,0 0 0,0 0 0,-1 1 0,1-1 0,-1 1 0,1 1 0,-1-1 0,1 1 0,-6 0 60,-2 3 12,1 1-1,-1 0 0,1 1 1,0 1-1,0 0 0,0 0 1,1 2-1,-1-1 0,2 2 1,-1 0-1,1 0 0,0 1 1,-5 5-12,1-2 22,-154 128 155,111-78-632,2 2-1,-4 11 456,39-50-832,22-25 803,-1 0 0,0 0 0,1 0 0,-1 0-1,0 0 1,1 0 0,-1-1 0,1 1 0,-1 0 0,0 1 0,1-1 0,-1 0-1,1 0 1,-1 0 0,0 0 0,1 0 0,-1 0 0,0 0 0,1 0 0,-1 1-1,0-1 1,1 0 0,-1 0 0,0 1 0,1-1 0,-1 0 0,0 0 0,1 1 0,-1-1-1,0 0 1,0 1 0,0-1 0,1 0 0,-1 1 0,0-1 0,0 0 0,0 1-1,0-1 1,0 1 0,1-1 0,-1 0 0,0 1 0,0-1 0,0 0 0,0 1-1,0-1 1,0 1 0,0-1 0,-1 0 0,1 1 0,0-1 0,0 1 0,0-1-1,0 0 1,0 1 0,-1-1 0,1 0 0,0 1 0,0-1 0,0 0 0,-1 1-1,1-1 1,0 0 0,-1 0 0,1 1 0,0-1 0,0 0 0,-1 0 29,28-6-947,22-1 495</inkml:trace>
  <inkml:trace contextRef="#ctx0" brushRef="#br0" timeOffset="-40129.449">25816 5253 4953,'89'-19'4853,"-40"10"-1145,-42 7-1547,4 66-1822,30 176-1120,-23-157 471,-4 0 0,-4 1 0,-3 0 1,-4 6 309,-3-81 107,1 0 1,-2 0 0,1 0-1,-1 0 1,0-1 0,-1 1-1,0 0 1,0 0 0,-1-1 0,0 1-1,0-1 1,-1 0 0,0 0-1,-1-1 1,0 1 0,0-1-1,-1 0 1,1 0 0,-1 0-1,-1-1 1,1 0 0,-1 0 0,0-1-1,-8 5-107,-8 0 262,-1-1 0,0-2-1,0 0 1,-1-1 0,0-1 0,0-2-1,0 0 1,0-2 0,0-1 0,0-1 0,-1-1-263,-71-2-1389,-78-14 1390,139 12 2017,8 2-1097</inkml:trace>
  <inkml:trace contextRef="#ctx0" brushRef="#br0" timeOffset="-34032.387">23573 8939 9178,'7'36'3305,"-2"11"-2505,5 54-360,-4 19 144,-8 10 88,-4 12-112,2 7-192,3 5-136,2 2-408,2-21-480,-3-43-952,1-15-312,-1-48 1063</inkml:trace>
  <inkml:trace contextRef="#ctx0" brushRef="#br0" timeOffset="-33614.629">24159 9363 9354,'1'0'189,"0"1"1,0 0-1,0-1 1,0 1-1,0 0 1,0 0-1,0-1 1,0 1-1,-1 0 1,1 0-1,0 0 1,-1 0-1,1 0 1,0 0-1,-1 0 1,1 0-1,-1 0 1,1 1-1,-1-1 1,0 0-1,0 0 1,1 0-1,-1 1 1,0-1-1,0 0-189,18 96 720,-25-16-588,-25 137-118,19-152-69,-10 42-468,5 0-1,0 60 524,17-151-45,1 0 1,1-1-1,0 1 0,1-1 1,1 1-1,0-1 0,1 0 1,1 0-1,1 1 45,-3-11 9,0 0 0,0 0-1,0 0 1,1 0 0,-1 0 0,2-1-1,-1 0 1,0 0 0,1 0 0,0 0 0,0-1-1,1 0 1,-1 0 0,1 0 0,0-1-1,0 1 1,0-2 0,0 1 0,0-1 0,1 1-1,-1-2 1,1 1 0,6 0-9,-1-1 34,-1-1 1,0 0-1,0 0 0,0-1 1,0-1-1,0 0 1,0 0-1,-1-1 0,1-1 1,-1 0-1,0 0 1,0-1-1,0 0 0,5-4-34,81-57 307,1-13-52,-13-34-36,-61 82-172,11-16 8,-3-2 1,-1-1-1,9-23-55,-17 26 12,-3 0 0,-1-2-1,-3 0 1,-1-1 0,-3-1 0,-2 0 0,2-51-12,-12 57 15,-1 0 1,-2-1-1,-2 2 1,-2-1-1,-3 1 1,-1 0-1,-1 1 1,-17-34-16,25 64 15,0-1 0,-1 1 0,-1 0 0,0 0-1,0 0 1,-1 1 0,-1 1 0,0-1 0,-1 1 0,0 1 0,0 0 0,-1 0 0,-3-1-15,9 8 7,1 1 0,-1 0 0,0 0 0,0 0-1,-1 0 1,1 1 0,0 0 0,0 0 0,-1 0-1,1 1 1,0 0 0,-1 0 0,1 0 0,0 1-1,-1-1 1,1 1 0,0 1 0,0-1 0,0 1-1,-1-1 1,2 2 0,-3 0-7,-5 3 2,0 2 1,0 0-1,0 0 1,1 1-1,0 0 1,1 1-1,0 0 1,-4 6-3,-17 25-55,2 2 0,2 2 0,1 0 0,3 2 0,1 0 0,3 2 0,2 0 0,-7 35 55,-8 54-1781,7 2 1,-5 95 1780,17-111-922</inkml:trace>
  <inkml:trace contextRef="#ctx0" brushRef="#br0" timeOffset="-33249.441">24931 8785 13171,'-15'-8'4753,"20"0"-3849,11 13-672,20-5-152,6 9-8,18-4-112,8-11-136,5 1-248,2-9-168,-6 7-344,-12-15-233,-1-5-447,-1 5-168,-7-42 1112</inkml:trace>
  <inkml:trace contextRef="#ctx0" brushRef="#br0" timeOffset="-32779.815">26566 7579 7922,'-57'5'4828,"-21"28"-4243,74-31-458,-26 15-123,1 1 0,1 1 1,1 1-1,1 1 1,1 2-1,0 0 1,2 2-1,-11 15-4,-5 11-115,2 3 1,2 1-1,2 1 1,3 4 114,-27 61-127,53-112 121,0 0 1,0 0-1,0 1 0,1-1 1,1 1-1,0 0 0,0-1 1,1 1-1,0 0 0,0 0 1,1 0-1,1 8 6,56 134-27,-54-137 35,-1-1 0,0 1 0,-1 0 1,-1 1-1,0-1 0,-1 0 0,-2 7-8,2-7 10,-2 111 102,5-108-88,-1-13-11,0 1-1,-1-1 0,0 1 1,0-1-1,0 1 1,0-1-1,-1 1 0,0-1 1,0 0-1,0 1 1,-1-1-1,0 0 0,-1 3-12,-61 43 218,63-50-212,1 0 1,-1-1-1,1 1 0,0 0 1,-1 0-1,1 0 0,0 0 1,-1 0-1,1 0 0,0 0 1,0 0-1,0 0 1,0 0-1,0 0 0,0 0 1,0 0-1,0 0 0,1 0 1,-1 0-1,0 0 0,0-1 1,1 1-1,-1 0 0,1 0 1,-1 0-1,1 0 1,-1 0-1,1-1 0,-1 1 1,1 0-1,0 0 0,-1-1 1,1 1-1,0-1 0,0 1 1,0 0-1,-1-1 0,1 1 1,0-1-1,1 1-6,43 20 371,-38-20-304,1-1-1,0 0 0,0 0 0,0-1 1,0 0-1,0-1 0,-1 1 1,1-2-1,-1 1 0,1-1 0,-1 0 1,0 0-1,0-1 0,5-3-66,-10 6 18,36-21 173,0-1-1,-2-2 1,-1-1 0,-1-2-1,20-21-190,-30 26 58,0-1 0,-2-1-1,0-2 1,0-2-58,-18 25 23,0-1-1,-1 0 1,1 0-1,-1 0 1,0 0-1,-1-1 1,1 1 0,-1-1-1,0 0 1,0 0-1,-1 1 1,1-1-1,-1 0 1,-1-1-1,1 1 1,-1 0 0,0 0-1,-1 0 1,1 0-1,-1 0 1,0 0-1,-1 0 1,1 0-1,-1 1 1,0-1 0,-1 0-1,0 1 1,1 0-1,-2-1 1,1 1-1,-1 0 1,1 1 0,-1-1-1,0 1 1,-5-5-23,-1 3-77,0 1 1,0 0 0,-1 0-1,1 1 1,-1 0-1,0 1 1,0 0 0,0 1-1,0 0 1,0 1 0,-1 0-1,1 1 1,0 0-1,-1 1 1,1 0 0,0 1-1,0 0 1,0 1 0,-5 1 76,-3 3-223,0 1 0,0 1 0,1 0 0,0 2 1,1 0-1,0 0 0,0 2 0,2 0 0,-1 1 1,2 1-1,0 0 0,1 1 0,0 0 0,1 1 1,1 1 222,-54 83-629</inkml:trace>
  <inkml:trace contextRef="#ctx0" brushRef="#br0" timeOffset="-31396.873">27053 8472 5401,'29'-116'4765,"-10"76"-4021,-10 11-376,-9 28-361,0 1 0,0 0 0,0-1 0,0 1 0,0 0 0,0-1-1,0 1 1,0 0 0,0-1 0,0 1 0,0 0 0,1-1 0,-1 1 0,0 0-1,0 0 1,0-1 0,0 1 0,1 0 0,-1 0 0,0-1 0,0 1-1,1 0 1,-1 0 0,0-1 0,1 1 0,-1 0 0,0 0 0,0 0 0,1 0-1,-1 0 1,0-1 0,1 1 0,-1 0 0,0 0 0,1 0 0,-1 0-1,0 0 1,1 0 0,-1 0 0,0 0 0,1 0 0,-1 0 0,0 0 0,1 0-1,-1 1 1,0-1 0,1 0 0,-1 0 0,0 0 0,1 0 0,-1 0-1,0 1 1,1-1 0,-1 0-7,12 73 3,-3 137-1,-13 128 60,-3-146-26,3 98-19,6-118-67,13 51 50,-12-192-2,-1-9 15,0 0 0,2-1 0,0 0 0,2 1 0,0-2 0,5 10-13,14 36 428,-76-150-2153,27 37-154,2 0-1,2-2 1,-3-19 1879,-16-93-1374,33 126 1917,2 0 0,1 0 0,2 0-1,1-1 1,5-31-543,-3 47 353,2 1-1,0 0 1,1 0-1,1 0 1,1 0 0,1 1-1,3-6-352,-7 17 157,0 0-1,0 0 1,0 0-1,1 1 1,0 0 0,0 0-1,1 0 1,0 1-1,0-1 1,0 1-1,0 1 1,1-1-1,0 1 1,0 0-1,0 1 1,0 0-1,1 0 1,-1 0-1,6 0-156,4 2 227,1 1 0,-1 0 0,0 1 0,1 1 0,-1 1 0,0 0 0,0 1-1,0 1 1,-1 1 0,0 0 0,10 6-227,-11-6 109,121 50 531,-84-31-595,2-3 0,0-2 1,2-3-1,0-2 1,53 7-46,-98-21-62,0 0 0,0 0 0,1-1 0,-1-1-1,0 0 1,0 0 0,0-1 0,0-1 0,0 1 0,-1-2 0,1 0 0,-1 0 0,0-1 0,0 0 0,0-1 0,-1 0 0,1 0-1,-2-1 1,1 0 0,3-4 62,5-12-144,0-1-1,-1-1 1,-2 0 0,0-1-1,-2 0 1,-1-1-1,3-14 145,4-10-274,-4-1-1,-1-1 0,5-49 275,-15 75-165,13-95-1299,6 1-1,13-34 1465,-29 136-120,2-15 20,1 0 1,3 1-1,0 1 0,2 0 0,2 0 0,12-18 100,-17 30 701,-9 17-468,0-2 628,-1 14 77,0 80 1273,2-3-1139,-13 16-11,0 183 683,-1-123-1185,4 17-187,-9-42-527,-5-1 0,-32 104 155,-64 183-2950,105-369 1696,2 0 0,-1 38 1254,10-80-277,0 1 0,1 0 0,1 0 1,0 0-1,0 0 0,2-1 0,0 3 277,7 7-749,-1-15 326</inkml:trace>
  <inkml:trace contextRef="#ctx0" brushRef="#br0" timeOffset="-31081.478">28902 9049 11602,'71'-4'4170,"26"9"-2883,-32-1-766,-62-4-506,46 1 182,1 3-1,-1 2 0,19 5-196,-65-11-22,0 1 1,0-1-1,1 1 0,-1-1 1,0 1-1,0 0 1,0 0-1,0 0 1,0 1-1,-1-1 0,1 1 1,0-1-1,-1 1 1,1 0-1,-1 0 0,1 0 1,-1 1-1,0-1 1,0 0-1,0 1 0,0 0 1,0-1-1,-1 1 1,1 0-1,-1 0 0,0 0 1,0 0-1,0 0 1,0 0-1,0 0 0,-1 0 1,1 0-1,-1 0 1,0 1-1,0-1 0,0 0 22,-5 20-153,0 1-1,-2-2 1,-1 1-1,0-1 0,-2 0 1,-1-1-1,0 0 0,-2-1 1,-11 15 153,5-6-99,-146 234-573,86-136 466,29-23 208,47-97 26,-1-1-1,1 0 1,0 1 0,0 0 0,0 0 0,1-1 0,0 2 0,1-1 0,-1 0 0,2 0 0,-1 0 0,1 1 0,0-1 0,0 0 0,1 0 0,0 1 0,0-1 0,1 0 0,-1 0 0,2 0 0,-1 0-1,1-1 1,0 1 0,0-1 0,5 6-28,3-1 25,0-1 0,1 0-1,0-1 1,1 0-1,0-1 1,0-1 0,1 0-1,0 0 1,0-2-1,1 0 1,-1 0 0,1-2-1,0 1 1,0-2-1,1 0 1,-1-1 0,0 0-1,3-2-24,138-6-879,-149 6 708,0 1 1,0-1-1,0 0 0,0-1 0,0 0 0,0 0 1,0-1-1,-1 1 0,1-1 0,-1-1 0,0 1 1,0-1-1,0 0 0,4-4 171,19-35-709</inkml:trace>
  <inkml:trace contextRef="#ctx0" brushRef="#br0" timeOffset="-30881.784">29034 9636 16564,'144'17'5737,"46"20"-5657,-27-21-528,-24 7-2185,-15-13 1721</inkml:trace>
  <inkml:trace contextRef="#ctx0" brushRef="#br0" timeOffset="-72177.488">2983 14806 6609,'14'-6'2745,"1"3"-1577,18 1-232,18-9-39,-1 3-249,-1-2-208,8-2-272,-5 6-72,6 6-88,7 0 0,-8 19-24,-2-15-104,-13-1-272,-10 5-216,-10-10-489,-3 1 777,-14 9 104</inkml:trace>
  <inkml:trace contextRef="#ctx0" brushRef="#br0" timeOffset="-48408.134">2993 15383 10306,'42'7'4145,"37"-5"-2737,8 2-423,1-4-329,5-6-352,-5 2-1016,-15-6-724</inkml:trace>
  <inkml:trace contextRef="#ctx0" brushRef="#br0" timeOffset="-73413.565">574 14776 4689,'-1'6'390,"-4"10"805,1-21 13,4 4-1166,0 0 1,0 1 0,-1-1 0,1 0 0,0 0 0,0 1 0,0-1-1,0 0 1,0 0 0,0 1 0,0-1 0,0 0 0,1 0 0,-1 1-1,0-1 1,0 0 0,1 0 0,-1 1 0,0-1 0,1 0-1,-1 1 1,1-1 0,-1 1 0,1-1 0,-1 0 0,1 1 0,-1-1-1,1 1 1,-1-1 0,1 1 0,0 0 0,-1-1 0,2 1-43,10-12 313,58-124 88,-4 0-307,36-63-13,92-93-1,-167 240-63,-3-1 1,-3-1-1,-1-1 1,-3-1 0,-3 0-1,-1-3-17,-13 56 4,2-3 17,0 0 0,0-1 0,-1 1 0,0 0 0,0-1 0,-1 1 0,0-1 0,0 1 0,0-1 0,-1 1 0,0-1-1,0 1 1,-1-1 0,1 1 0,-2 0 0,1 0 0,0 0 0,-1 0 0,0 0 0,-1 0-21,-3 0 43,1 1-1,-1 0 1,-1 0 0,1 1 0,0 0-1,-1 0 1,0 0 0,0 1 0,0 1-1,0-1 1,-1 1 0,1 1 0,0-1 0,-1 1-1,1 1 1,-3 0-43,-1-1 17,1 2-1,-1-1 1,1 2-1,-1-1 1,1 2-1,-1-1 1,1 2-1,0-1 1,0 2-1,1-1 1,-1 1-1,1 1 1,0 0 0,1 0-1,-1 1 1,1 0-1,0 1 1,1 0-1,0 1 1,0-1-1,1 1 1,0 1-1,1-1 1,0 1-1,-5 10-16,-26 94-32,19 37-96,21 36-90,17 30-76,67 349-532,-54-366 584,6 29 30,-7-38 199,-8 124 473,-20-259-198,-2 0-1,-3 0 1,-2 0 0,-2 0-1,-3-1 1,-3 0 0,-1-1 0,-12 25-262,3-32 571,-2 0 0,-2-2 0,-13 16-571,23-36 248,-1-1-1,-2 0 1,0-2-1,-1 0 1,-2-1 0,0-1-1,-1 0 1,-7 2-248,25-18 3,0-1 0,0 0 1,-1 0-1,0-1 0,1 1 1,-1-1-1,0 0 1,0 0-1,0-1 0,-1 1 1,1-1-1,0 0 0,0-1 1,-1 1-1,1-1 0,0 0 1,-1 0-1,1-1 0,0 1 1,-1-1-1,1-1 1,0 1-1,0-1 0,0 1 1,0-2-1,0 1 0,0 0 1,1-1-1,-3-2-3,4 3-12,0 0 0,0-1 0,1 1 0,-1-1 0,1 1 0,0-1 0,-1 0 0,1 0 0,1 0 0,-1-1 0,0 1 0,1 0 0,0-1 0,-1 1 0,1 0 0,1-1 0,-1-1 12,2-1-7,0 0-1,0 0 1,1 1 0,0-1-1,0 0 1,1 1 0,0-1-1,0 1 1,0 0 0,0 0-1,1 0 1,0 1 0,0-1-1,0 1 1,0 0 0,1 0-1,0 0 8,11-12-6,73-112-107,25-50-693,-64 99 101,-16 26-328,-3-2 0,22-51 1033,-14-5-371</inkml:trace>
  <inkml:trace contextRef="#ctx0" brushRef="#br0" timeOffset="-73159.469">351 15422 8314,'5'-13'2952,"30"-4"-2271,8-9-97,25-9 96,0 2 16,10-27-312,3 4-136,7-9-128,-1-6-192,-1 5-616,-13-20-408,1 11 2624,-18-12-1520</inkml:trace>
  <inkml:trace contextRef="#ctx0" brushRef="#br0" timeOffset="-72691.576">1333 15538 6849,'-8'9'293,"1"1"0,0 0 0,1 0 0,0 1 0,0 0 0,1 0 0,1 0 0,0 1 0,0 0 0,1 0 0,1-1 0,0 2-1,0 0-292,2-7-10,-1 1 0,1-1-1,0 1 1,1-1 0,-1 1 0,1-1-1,1 1 1,-1-1 0,1 0-1,0 0 1,1 0 0,-1 0-1,1 0 1,0 0 0,1 0-1,-1-1 1,1 0 0,0 0-1,1 0 1,-1 0 0,1-1-1,0 1 1,0-1 0,0 0 0,2 0 10,0 0 22,-1 0 0,1-1 0,0 0 0,0 0 0,1-1 0,-1 0 0,1 0 0,-1-1 0,1 0 0,-1 0 0,1-1 0,-1 0 0,6-1-22,-4-1 68,0-1 1,0 0-1,-1 0 0,1-1 0,-1 0 0,1-1 0,-1 1 0,-1-2 1,1 1-1,2-3-68,1-4 112,-1-1 0,0 0 0,0 0 0,-1-1 0,-1 0 0,4-10-112,-3 8 95,-1 3-14,-1 0 0,-1-1 0,0 1 0,0-1 0,-1 0 1,-1-1-1,2-13-81,-5-24 186,0 41-165,0-1 0,-2 1 0,1-1 0,-1 1 0,-1-1 0,0 1 0,0-1 0,-2 1 0,1 0 0,-1 0 0,-4-7-21,4 9 5,-1 1-1,1 0 1,-1 0-1,-1 1 0,1 0 1,-1 0-1,-1 0 1,1 0-1,-1 1 1,0 0-1,0 1 1,-1-1-1,0 2 1,0-1-1,0 1 1,-1 0-1,-1 0-4,9 3 0,-2-1-1,0 0-1,-1 0 1,1 0-1,-1 1 1,1-1-1,-1 1 1,1 0 0,-1 0-1,0 0 1,0 0-1,0 1 1,1 0-1,-1-1 1,0 1-1,0 1 1,0-1-1,0 0 1,1 1-1,-1 0 1,0 0-1,1 0 1,-1 0-1,0 1 1,1-1 0,0 1-1,-1 0 1,1 0-1,0 0 1,0 1-1,-3 2 2,1 6-131,0 0 0,1 1 0,0-1 0,1 1 0,1 0 0,0 0 0,0 1-1,1-1 1,0 0 0,1 0 0,2 12 131,-2-20-52,3 75-825,2 12 394</inkml:trace>
  <inkml:trace contextRef="#ctx0" brushRef="#br0" timeOffset="-69030.424">4550 14773 2433,'-42'-9'3846,"33"11"-3090,8-2-727,1 0 1,0 1-1,-1-1 0,1 0 0,0 0 0,-1 1 0,1-1 1,-1 0-1,1 0 0,0 0 0,-1 1 0,1-1 0,-1 0 0,1 0 1,0 0-1,-1 0 0,1 0 0,-1 0 0,1 0 0,-1 0 1,1 0-1,-1 0 0,1 0 0,0-1 0,-1 1 0,1 0 0,-1 0 1,1 0-1,0 0 0,-1-1 0,1 1 0,-1 0 0,1 0 1,0-1-1,-1 1 0,1 0 0,0-1 0,0 1 0,-1 0 0,1-1 1,0 1-1,0-1 0,-1 1 0,1 0 0,0-1 0,0 1 1,0-1-1,0 1 0,0 0 0,0-1 0,0 1 0,0-1 1,0 1-30,2-11 91,0 0 0,2 0 0,-1 1 0,1-1 0,1 1 0,0 0 0,0 1 0,1-1 0,0 1 0,1 0 0,0 0 0,0 1 1,1 0-1,0 1 0,3-3-91,-2 1 67,205-190 653,-19 21-437,-98 77 112,74-103-395,-150 175 30,-1-2 0,-1 0 0,-2-1 0,-1-1 0,10-27-30,1-45 34,-25 100-33,-2 3 0,0 0-1,1 0 1,-1 1-1,1-1 1,-1 0-1,1 1 1,0-1-1,-1 0 1,1 1-1,0-1 1,0 1-1,0 0 1,0-1-1,0 1 1,1 0-1,-1-1 0,0 1 1,1 0-1,-1 0 1,1 0-1,-1 0 1,1 0-1,-2 1-1,0 0 0,0 0 0,-1 0-1,1 1 1,0-1 0,0 0 0,-1 0 0,1 0 0,0 0 0,0 1 0,0-1 0,-1 0 0,1 0-1,0 0 1,0 1 0,0-1 0,0 0 0,0 0 0,0 1 0,-1-1 0,1 0 0,0 0 0,0 1-1,0-1 1,0 0 0,0 0 0,0 1 0,0-1 0,0 0 0,0 1 0,0-1 0,0 0 0,0 0-1,0 1 1,0-1 0,1 0 0,-1 0 0,0 1 0,0-1 0,0 0 0,0 0 0,0 1 0,1-1-1,-1 0 1,0 0 0,0 0 0,0 0 0,1 1 0,-1-1 0,0 0 0,0 0 0,0 0 0,1 0-1,-1 0 1,0 1 0,0-1 0,1 0 0,-1 0 0,0 0 0,0 0 0,1 0 0,-1 0 0,0 0 0,1 0-1,-1 0 1,0 0 0,0 0 0,1 0 0,-1 0 0,0 0 1,-1 2-9,-4 16-10,1 0 0,0 0-1,1 0 1,1 1 0,0 16 19,-1-2-13,-10 164 10,9 22 3,11 110-20,-5-18-226,-18-66 90,-7-30 162,21-207 0,0 1 0,0-1 0,-1 0-1,0-1 1,0 1 0,-1 0 0,0-1 0,0 0-1,-1 0 1,1 0 0,-2 0 0,0 0-6,0-2 4,0 0 1,-1 0-1,1-1 1,-1 0-1,0 0 0,0 0 1,0-1-1,-1 0 1,1-1-1,-1 0 1,0 0-1,1 0 1,-1-1-1,0-1 1,-8 1-5,10 0 7,-2 0 36,0 0-1,-1-1 1,1 0-1,0 0 1,0-1-1,0 0 1,0 0-1,0-1 1,0 0-1,0 0 1,1-1-1,-1 0 1,1-1-1,0 1 1,-3-3-43,-31-12 408,45 14-156,58 24-151,-41-15-20,0-1-1,1-1 1,-1-1 0,1-1-1,19-2-80,408-47 2403,-247 30-2151,-175 17-269,-20-1-59,0 1 0,-1 0 0,1 1 0,0 0 0,0 0-1,0 1 1,-1-1 0,1 1 0,0 1 0,0-1 0,-1 1 0,1 1 0,-1-1-1,5 3 77,-9 0 418,-10-4-337</inkml:trace>
  <inkml:trace contextRef="#ctx0" brushRef="#br0" timeOffset="-42268.926">7136 13576 7506,'-5'-4'457,"1"0"0,-1 0 1,0 0-1,1 0 0,0-1 0,0 0 1,0 1-1,1-2 0,0 1 1,-1 0-1,1-1-457,1 4 376,4 14-475,6 30 61,50 279 88,-45-120 696,-8-1 0,-10 1-1,-29 194-745,11-133 511</inkml:trace>
  <inkml:trace contextRef="#ctx0" brushRef="#br0" timeOffset="-68214.451">6976 14537 7362,'-3'4'686,"2"-3"-578,0 0 0,0 0 0,0 0 0,0 0 0,0 0 0,0 0 0,0 0 0,0 0 0,1 1 0,-1-1 0,0 0 0,1 0 0,-1 1 0,1-1 0,0 1 0,-1-1 0,1 0 0,0 1 0,0-1 0,0 1 0,0-1 0,0 0 0,0 1 0,0-1 0,0 1 0,1-1 0,-1 0 0,0 1 0,1-1 0,-1 0 0,1 1 0,0-1 0,-1 0 0,1 0 0,0 1-108,10 8 212,0 0 0,1 0 0,0-1-1,1 0 1,0-1 0,0-1 0,7 3-212,-15-8 49,36 16 170,1-3 1,0-1-1,1-2 0,1-2 0,0-2 0,0-2 1,0-2-1,1-1 0,-1-3 0,1-2 0,21-4-219,-23 1-20,0-1-1,0-3 1,-1-2-1,0-1 0,-1-2 1,-1-2-1,0-2 1,-1-1-1,19-14 21,-3 6-105,-28 19 48,-22 7 18,1 0 0,-1-1 1,0 1-1,0-1 1,0 0-1,0-1 1,0 1-1,0-1 0,-1 0 1,4-2 38,14-18-1855,-37 3 1227</inkml:trace>
  <inkml:trace contextRef="#ctx0" brushRef="#br0" timeOffset="-67779.89">8365 13449 9370,'-12'0'4067,"11"0"-4032,0 0 0,0 0 0,-1 0 0,1 0 0,0 0 0,0 0 0,-1 1 0,1-1 0,0 0 0,0 1 0,0-1 0,0 1 0,-1-1 0,1 1 0,0-1 0,0 1 0,0 0 0,0-1 0,0 1 0,0 0 0,1 0 0,-1 0 0,0 0 0,0 0 0,0 0 0,1 0 0,-1 0 0,1 0 0,-1 0 0,0 1-35,-21 52-108,-15 62-31,30-82 95,2 0-1,2 1 0,1 0 0,2 21 45,0-17-22,3 186 910,19 107-888,2-129 1032,-1-6 314,-5 79-1346,-29-68 47,2-132-173,0-55-890,21-20-2509,-8-3 3354,0 0 0,0 0-1,0-1 1,0 0 0,0 1-1,0-1 1,0 0 0,-1-1-1,0 1 1,0-1 0,0 0 0,0 0 171,13-13 170,14-15-48</inkml:trace>
  <inkml:trace contextRef="#ctx0" brushRef="#br0" timeOffset="-42281.469">8757 14218 7042,'10'11'3855,"16"-8"-2554,-18-3-1088,193 28 908,-43-3-1005,-120-22-110,129 22 30,-165-25-35,0 0 1,0 0 0,0 1 0,0-1 0,1 0 0,-1 1 0,0 0-1,0-1 1,0 1 0,0 0 0,0 0 0,0 0 0,0 0 0,-1 1-1,1-1 1,0 0 0,0 1 0,-1-1 0,1 1 0,-1-1 0,0 1-1,1 0 1,-1 0 0,0 0 0,0 0 0,0 0 0,0 0 0,0 0-1,-1 0 1,1 0 0,-1 0 0,1 0 0,-1 0 0,0 1-1,0-1 1,0 0 0,0 0 0,0 0 0,0 0 0,-1 1 0,1-1-2,-21 30 50,-64 77-39,27-39-83,4 9-37,18-31 33,24-34 106,0 0-1,0 1 0,1 0 1,1 1-1,1 0 0,0 1 0,1 0 1,1 0-1,0 1 0,2-1 1,0 1-1,1 1 0,0-1 0,2 1 1,-1 14-30,4-26 13,-1 1 0,1 0 1,1-1-1,-1 1 1,1-1-1,1 1 0,-1-1 1,1 0-1,0 0 1,1 0-1,0-1 0,0 1 1,0-1-1,1 0 0,0 0 1,0 0-1,1-1 1,-1 0-1,1 0 0,0 0 1,1-1-1,-1 1 1,1-2-1,0 1 0,0-1 1,0 0-1,5 1-13,30 6 16,0-2-1,1-1 1,0-3-1,-1-1 1,1-3-1,1-1 1,-2-2-1,36-7-15,11 4-4,-69 6-86</inkml:trace>
  <inkml:trace contextRef="#ctx0" brushRef="#br0" timeOffset="-42280.469">9880 15072 10585,'-10'-22'-351</inkml:trace>
  <inkml:trace contextRef="#ctx0" brushRef="#br0" timeOffset="-67027.292">8964 14718 6873,'4'-6'2841,"8"-5"-1697,11 3-312,3 4 9,4-3-137,9 0-88,10-6-152,12-1-32,17 0-80,3 4-96,9-7-64,1 4-40,-12-3-632,0-6-560,-14 9 680</inkml:trace>
  <inkml:trace contextRef="#ctx0" brushRef="#br0" timeOffset="-150016.028">282 2084 4441,'-95'34'1931,"38"-8"-1252,43-21-492,1 0-1,0 2 1,1-1-1,-1 2 0,1 0 1,-8 7-187,17-12 55,0-1 1,0 1 0,1 0-1,-1 0 1,1 0-1,0 0 1,0 0 0,0 1-1,0-1 1,0 1 0,1-1-1,0 1 1,0 0-1,0-1 1,0 1 0,0 0-1,0 3-55,1-6 3,0-1 1,0 0-1,1 0 0,-1 1 0,0-1 0,0 0 0,0 0 1,0 1-1,0-1 0,0 0 0,0 0 0,1 1 0,-1-1 0,0 0 1,0 0-1,0 0 0,1 1 0,-1-1 0,0 0 0,0 0 1,0 0-1,1 0 0,-1 0 0,0 1 0,0-1 0,1 0 0,-1 0 1,0 0-1,0 0 0,1 0 0,-1 0 0,0 0 0,1 0 0,-1 0 1,0 0-1,0 0 0,1 0 0,-1 0 0,0 0 0,0 0 1,1 0-1,-1 0 0,0 0 0,0 0 0,1-1 0,-1 1 0,0 0 1,0 0-1,1 0 0,-1 0 0,0-1 0,0 1 0,0 0 1,1 0-1,-1 0 0,0-1 0,0 1 0,0 0 0,0 0 0,0-1 1,1 1-1,-1 0 0,0 0 0,0-1 0,0 1 0,0 0 1,0 0-1,0-1 0,0 1-3,2-2 30,33-36 268,47-90 172,66-92-91,-30 58-255,40-104-29,-138 231-87,1 1-1,2 2 1,2 0-1,24-24-7,-36 43 4,1 0 0,0 1 0,1 0 0,0 1 0,1 1 0,0 1 0,1 0 0,0 1-1,0 1 1,0 0 0,8-1-4,70-6-6,-92 14 5,0 0 1,0-1 0,0 1-1,1 0 1,-1 1 0,0-1-1,0 0 1,0 1 0,0 0-1,0 0 1,0 0-1,0 0 1,0 0 0,0 0-1,-1 1 1,1-1 0,0 1-1,-1 0 1,1 0 0,-1 0-1,0 0 1,0 0 0,0 1-1,0-1 1,0 1 0,0-1-1,1 3 1,1 5 9,1 1-1,-2 0 0,1 0 1,-2 0-1,1 0 0,-2 1 1,1 2-9,-1-10 7,6 81 320,-4 0 1,-3 0 0,-4 0-1,-4-1 1,-4 0-1,-10 34-327,15-83 201,2 0 0,1 1 0,1 0 0,3-1 0,1 1 0,1 0 0,5 21-201,1-32 158,-1-23-101,-1-6-54,0 0 0,0 0 0,0-1 0,-1 1 0,1-1 0,-1-1 0,0 1 0,-1 0 0,1-1 0,-1 0 0,0 0 0,2-5-3,-3 6 0,15-28 3,-2 0 0,-1-2-1,-2 0 1,-1 0 0,-1-1 0,-3 0-1,0-2-2,16-60 6,54-138 26,-64 195-22,2 2 0,1 0 0,2 1 0,2 1 0,2 0 0,25-30-10,-39 56 2,-1 0-1,2 1 0,0 0 0,0 1 0,1 0 0,0 1 0,0 0 0,1 1 0,0 0 0,0 1 0,0 0 0,1 1 0,0 0 0,0 1 0,1 0 0,-1 1 0,1 1 0,0 0 0,-1 1-1,-6 1 1,-1 0 0,0 1 0,0 0 0,0 0 0,1 0 0,-1 0 0,0 1 0,-1 0 0,1 1 0,0-1-1,-1 1 1,1 0 0,-1 1 0,0-1 0,0 1 0,0 0 0,0 0 0,-1 0 0,0 1 0,0 0 0,0-1-1,1 3 0,7 13-2,-1 0 0,-1 1 0,0 0 0,-2 1 0,-1 0 0,0 0 0,-2 1 0,0-1-1,-2 1 1,0 0 0,-1 1 0,-2 1 2,2 74 106,-8 71-106,1-71 82,5-85-68,-2 0 9,1 0-1,1-1 1,0 1-1,1 0 1,1-1-1,0 1 0,1-1 1,0 0-1,1 0 1,3 7-23,-6-18 2,-1 0 0,1-1 0,0 1 1,0 0-1,0 0 0,0-1 0,0 1 0,0 0 0,1-1 1,-1 1-1,1-1 0,-1 0 0,1 1 0,-1-1 0,1 0 1,0 0-1,-1 0 0,1 0 0,0 0 0,0-1 0,0 1 1,0 0-1,0-1 0,0 1 0,0-1 0,0 0 0,0 0 1,0 0-1,0 0 0,0 0 0,0 0 0,0 0 1,0-1-1,-1 1 0,1-1 0,0 1 0,0-1 0,0 0 1,0 0-1,0 0 0,-1 0 0,1 0 0,0-1-2,16-10 7,-2-1 0,1-1-1,-2-1 1,0-1 0,-1 0-1,0 0 1,0-3-7,31-43 11,-3-2-1,32-63-10,108-206 7,-172 315-4,0 2 0,1 0 0,0 0 1,1 1-1,1 0 0,1 1 0,0 0 0,3 0-3,-14 11 0,1-1 0,-1 2 1,1-1-1,0 0 0,0 1 0,0-1 0,0 1 0,0 1 0,0-1 0,0 0 1,1 1-1,-1 0 0,1 0 0,-1 0 0,1 1 0,-1-1 0,1 1 0,-1 0 1,1 0-1,0 1 0,-1-1 0,1 1 0,-1 0 0,1 0 0,-1 1 0,0-1 1,0 1-1,1 0 0,-1 0 0,0 1 0,-1-1 0,1 1 0,2 1 0,5 8 18,-1 1 0,0 0 0,0 0 0,-2 1 0,0 0 0,0 1 0,-1 0 0,-1 0 0,3 11-18,8 45 154,-2 1 1,-4 0-1,-3 1 0,-3 0 1,-4 0-1,-4 30-154,3-84 36,-1 63 120,-1-20 11,2-1 1,4 0-1,9 56-167,-12-108 4,1 0 1,-1 0-1,2 0 1,-1 0-1,1 0 1,0-1-1,1 1 1,0-1-1,0 0 1,1 0-1,0 0 1,0-1-1,1 1 1,1-1-5,-4-3-46,1-1 1,0 0-1,0 0 1,0-1-1,1 1 1,-1-1-1,1 0 1,-1 0 0,1 0-1,0-1 1,0 1-1,-1-1 1,1 0-1,0-1 1,0 1-1,0-1 1,0 0-1,0 0 1,0 0-1,0-1 1,0 0 0,0 0-1,2-1 46,21-12-363</inkml:trace>
  <inkml:trace contextRef="#ctx0" brushRef="#br0" timeOffset="-149088.785">3304 2303 4041,'-45'19'3845,"58"-40"-2741,47-37-757,39-68 75,-21 35-102,69-60-320,-36 46 85,45-61-85,-140 147 6,-8 8 7,1 0-1,0 1 1,0 0-1,1 0 1,0 1-1,0 1 1,1-1-1,0 2 1,1 0-1,0 0 1,0 1-1,0 0 1,4 0-13,-14 5 7,-1 1-1,0 0 1,1-1 0,-1 1 0,0 0 0,1 0 0,-1 0-1,1 0 1,-1 0 0,0 0 0,1 1 0,-1-1-1,0 0 1,1 1 0,-1-1 0,0 1 0,1-1-1,-1 1 1,0 0 0,0-1 0,0 1 0,0 0 0,0 0-1,0 0 1,0 0 0,0 0 0,0 0 0,0 0-1,0 0 1,0 0 0,-1 1 0,1-1 0,0 0-1,-1 0 1,1 1 0,-1-1 0,0 0 0,1 1-1,-1-1 1,0 0 0,0 1 0,0-1 0,0 1 0,0-1-1,0 0 1,0 1 0,0 0-7,7 121 284,-4-43-102,4 1 0,3-1 0,3-1 0,19 58-182,-29-127 22,0 0 0,0 0 0,1 0 1,0-1-1,0 0 0,2 0 0,-1 0 0,1 0 0,0-1 0,0 0 0,1 0 0,0 0 0,1-1 0,0 0 0,0-1 1,8 6-23,-10-9-5,-1 0 1,1 0-1,-1 0 1,1-1-1,0 0 1,0 0-1,0 0 1,0-1-1,1 0 0,-1 0 1,0-1-1,0 1 1,1-1-1,-1-1 1,0 1-1,0-1 1,1 0-1,-1 0 1,0-1-1,0 0 1,1-1 4,3 0-85,-1-2 1,0 1-1,1-2 1,-1 1-1,-1-1 0,1 0 1,-1-1-1,0 0 1,-1 0-1,0-1 0,0 0 1,0 0-1,-1-1 1,4-7 84,22-55-314</inkml:trace>
  <inkml:trace contextRef="#ctx0" brushRef="#br0" timeOffset="-148834.678">4149 482 13067,'-62'27'4673,"25"-25"-4081,21 14-144,23-16-240,16 0-360,16 13-1536,2-19-1873</inkml:trace>
  <inkml:trace contextRef="#ctx0" brushRef="#br0" timeOffset="-147323.113">5957 943 4105,'-61'-91'4876,"58"86"-4811,-2-2 28,0 0-1,-1 0 1,1 1 0,-1 0 0,-1 0-1,1 0 1,-1 1 0,0-1 0,-6-2-93,-2-1 63,0 1 1,-1 1-1,0 0 1,0 1 0,-1 1-1,1 0 1,-1 1-1,0 1 1,0 0-1,-1 2 1,1 0 0,-17 1-64,-13 1 98,0 2 1,0 2 0,-41 9-99,48-3 40,0 2 0,0 1 1,2 2-1,-11 7-40,38-18 15,0 1-1,1 0 1,-1 1 0,2 0-1,-1 1 1,1 0 0,0 0-1,1 1 1,0 0 0,0 1-1,1-1 1,-3 7-15,6-5 9,0 0-1,0 0 1,2 1-1,-1 0 1,1-1-1,1 1 1,0 0 0,1 0-1,0 0 1,1 0-1,0-1 1,1 3-9,20 92 1,24 58-96,6-2-1,34 62 96,-57-156-25,-1-6 9,-2 3-1,-3 0 1,-3 1 0,7 47 16,-25-105-1,0 2 0,-1-1 0,0 0 1,-1 0-1,0 0 0,-1 0 0,1 0 0,-2 0 1,1 0-1,-1 0 0,-1 0 0,1 0 0,-1-1 1,-1 1-1,0-1 0,0 0 0,-1 0 1,0 0-1,0-1 0,-1 1 0,1-1 0,-5 3 1,-4 2-22,-1-1-1,-1 0 1,0-1-1,0-1 0,0 0 1,-1-1-1,-1-1 1,1-1-1,-1 0 1,0-2-1,-1 0 0,1 0 1,0-2-1,-1 0 1,-9-2 22,-18-11 337,42 10-303,0 0 0,0-1-1,0 1 1,1-1 0,-1 0 0,0 0 0,1 0-1,0-1 1,-1 1 0,1-1 0,0 0-1,0 0 1,1 0 0,-1 0 0,1 0 0,-1-1-1,1 1 1,0-1 0,0 1 0,1-1 0,-1 0-1,1 0 1,0 0 0,0 0 0,0 0-1,0 0 1,0-3-34,-1-7 51,1 1-1,0-1 1,1 0-1,1 0 1,0 0 0,0 0-1,2 1 1,-1-1-1,2 0 1,0 1-1,4-8-50,5 0 36,2 0-1,0 0 1,1 2-1,1 0 1,1 1-1,1 1 1,0 0 0,1 2-1,1 0 1,1 2-1,11-6-35,49-29 169,2 4 1,40-13-170,84-19 87,-175 62-87,0-1 1,-1-1 0,0-1-1,18-15 0,-29 18 3,0-2 0,-1 0-1,0-1 1,-2 0 0,14-17-3,-14 12 18,-1 0 0,-1 0 0,-1-2 0,3-6-18,38-79 165,-56 109-163,0 0 1,0 0-1,0 0 0,0 1 1,0-1-1,0 0 1,0 0-1,0 0 0,0 1 1,0-1-1,0 0 0,0 0 1,0 0-1,0 1 0,0-1 1,0 0-1,0 0 1,0 0-1,1 0 0,-1 1 1,0-1-1,0 0 0,0 0 1,0 0-1,0 0 1,0 1-1,1-1 0,-1 0 1,0 0-1,0 0 0,0 0 1,0 0-1,1 0 1,-1 0-1,0 0 0,0 1 1,0-1-1,1 0 0,-1 0 1,0 0-1,0 0 0,0 0 1,1 0-1,-1 0 1,0 0-1,0 0 0,0 0 1,1 0-1,-1 0 0,0 0 1,0-1-1,0 1 1,0 0-1,1 0-2,-7 83 281,-12 412 814,24-369-748,-6-124-343,1 0-1,-1-1 1,1 1 0,-1 0-1,1-1 1,0 1-1,0 0 1,0-1 0,0 1-1,0-1 1,0 0 0,0 1-1,0-1 1,0 0 0,1 0-1,-1 1 1,1-1-1,-1 0 1,1-1 0,-1 1-1,1 0 1,-1 0 0,1-1-1,0 1 1,-1 0 0,1-1-1,0 0 1,0 1-1,-1-1 1,1 0 0,0 0-1,0 0 1,0 0 0,-1 0-1,1-1 1,0 1 0,0 0-1,-1-1 1,1 0-1,0 1 1,-1-1 0,1 0-1,-1 1 1,1-1 0,-1 0-1,1 0 1,-1-1 0,0 1-1,1 0 1,-1 0-1,0-1 1,0 1 0,0 0-1,0-1 1,0 1-4,40-49-88,53-94-280,38-82-12,-71 151 353,-61 74 30,1 0-1,0 0 1,-1 0 0,1 1-1,0-1 1,0 0 0,0 0-1,0 1 1,-1-1 0,1 1-1,0-1 1,0 1-1,0-1 1,0 1 0,0 0-1,0-1 1,0 1 0,1 0-1,-1 0 1,0 0-1,0-1 1,0 1 0,0 1-1,0-1 1,0 0 0,0 0-1,0 0 1,0 0 0,0 1-1,0-1 1,0 0-1,0 1 1,0-1 0,0 1-1,0-1 1,0 1 0,0 0-1,0-1 1,0 1 0,-1 0-1,1 0 1,0 0-1,0-1 1,-1 1 0,1 0-1,-1 0 1,1 0 0,-1 0-1,1 1-2,20 57 279,-20-56-261,13 137 450,-3-7-247,-9-120-205,1 0 0,1-1 0,0 1 0,0 0 0,1-1 0,1 0 0,0 0 0,1-1 0,0 1 0,0-2 0,1 1 0,1-1 0,0 0 0,0-1 0,5 4-16,13 10 7,-19-16-9,0 0 1,0 0-1,0-1 1,1 0-1,0-1 1,0 0-1,8 4 2,-16-9 0,0 0 0,1 0 0,-1 1 0,1-1-1,-1 0 1,1 0 0,-1 0 0,1 0 0,-1-1 0,0 1 0,1 0 0,-1 0-1,1-1 1,-1 1 0,0-1 0,1 0 0,-1 1 0,0-1 0,0 0 0,1 0-1,-1 1 1,0-1 0,0-1 0,8-4 0,-3 3 1,0 0-1,-1-1 0,0 0 0,0 0 0,0 0 0,0 0 0,0-1 0,-1 0 0,0 0 0,0 0 1,0-1-1,-1 1 0,2-4 0,37-71 8,8-15 6,119-288 36,-147 335 0,2 1-1,2 1 1,3 2 0,7-8-50,-26 38 78,1 1 0,0 1 1,1 0-1,0 0 0,1 1 0,0 1 0,1 0 1,0 1-1,1 1 0,-1 0 0,2 0 0,-1 2 1,1 0-1,0 1 0,7-1-78,15 0 149,1 2 0,0 2 0,15 2-149,-42 0 4,-4-1-9,0 0 0,0 1-1,0 0 1,1 0 0,-1 0 0,0 1 0,0 1 0,0-1 0,0 1 0,0 0 0,0 1 0,-1 0 0,1 0 0,-1 1 0,0 0 0,0 0-1,0 1 1,0 0 0,-1 0 0,0 0 0,4 5 5,-5-1-40,0 0 0,-1 1 0,0-1 0,0 1-1,-1 0 1,0 1 0,-1-1 0,0 0 0,-1 1 0,0 7 40,0 31-256,-3 0 1,-2 0 0,-2-1 0,-2 1-1,-12 37 256,-20 62-804,-26 54 804,18-58 304,-4 41-304,47-166 108,1 0 0,1 1 0,0-1 0,2 1 0,0 0 1,1 0-1,2 0-108,-2-14 17,2 0 0,-1-1 0,1 1 0,0-1 0,0 1 0,0-1 0,1 0 1,-1 0-1,1 0 0,1 0 0,-1-1 0,1 1 0,-1-1 0,1 0 1,1 0-1,-1 0 0,0 0 0,1-1 0,0 0 0,0 0 0,0 0 0,0-1 1,0 1-1,1-1 0,-1 0 0,3 0-17,2 1 1,0-1 0,1 0 0,-1 0 0,1 0-1,0-2 1,-1 1 0,1-1 0,0-1 0,-1 0 0,1-1 0,-1 0 0,8-2-1,22-6 4,-1-2 1,0-2-1,-1-1 0,-1-2 1,-1-1-1,30-20-4,-32 17 6,0 0 0,-2-3-1,0 0 1,-2-2-1,13-15-5,35-51 10,-4-3 0,38-68-10,-93 134 0,14-19 4,98-159 19,-113 174-17,0 0 0,-2-1 1,-2-1-1,-1-1 0,-2 1 0,-1-2 0,-2 0 0,-1 0 1,-3 0-1,0-1 0,-3-13-6,-2 36 4,0 0-1,-1 1 1,-1-1 0,-1 1 0,0 0-1,-1 0 1,0 0 0,-1 0-1,-5-8-3,10 18-2,-1 1-1,1-1 1,-1 1-1,0 0 1,0-1-1,0 1 0,0 0 1,-1 0-1,1 0 1,-1 1-1,0-1 1,0 1-1,0-1 1,0 1-1,0 0 0,0 0 1,-1 0-1,1 1 1,-1-1-1,1 1 1,-1 0-1,1 0 0,-1 0 1,0 0-1,0 1 1,1-1-1,-1 1 1,0 0-1,0 0 1,0 0-1,1 1 0,-1-1 1,0 1-1,1 0 1,-1 0-1,0 1 1,0-1 2,-39 45-30,30-26 22,1 0 1,1 0-1,0 1 0,2 1 0,0 0 0,2 0 0,0 1 1,1 2 7,-15 65-12,4 1 0,4 0 0,4 1 0,4 9 12,2-29-3,3-1 0,3 0 0,3 0 0,14 58 3,-15-101 24,3 0 0,0 0 0,2-1 0,0 0 0,2-1-1,1 0 1,1-1 0,1-1 0,2 0 0,0-1 0,1 0 0,1-2-1,7 5-23,2-2 57,1-1 0,2-2-1,0-1 1,1-1 0,1-1-1,1-2 1,0-2 0,15 4-57,-32-12-169,0-1 1,0 0 0,1-1 0,0-1-1,0-1 1,0 0 0,0-1-1,0-2 1,0 1 0,9-3 168,-17 1-323,0 0 1,0 0-1,0-1 0,-1 0 1,1 0-1,-1-1 1,0-1-1,1 0 323,-6 2-140,0-1-1,0 1 1,0-1-1,0 0 1,-1 0-1,0 0 1,0-1-1,0 1 1,0-1-1,-1 0 1,2-3 140</inkml:trace>
  <inkml:trace contextRef="#ctx0" brushRef="#br0" timeOffset="-88017.447">15768 7741 9194,'14'21'3705,"11"-6"-2601,9-5-368,10 6-1472,-1-15-320,-49 1 496</inkml:trace>
  <inkml:trace contextRef="#ctx0" brushRef="#br0" timeOffset="-94408.22">94 7022 7578,'1'2'120,"1"-1"0,-1 0 0,1 0 0,-1 0 0,1 0 0,-1 0 0,1-1 0,0 1 0,-1 0 0,1-1 0,0 1 0,-1-1 0,1 1 0,0-1 0,0 0 0,0 0 0,-1 0 0,1 0 0,0 0 0,0 0 0,-1-1 0,1 1 0,0 0 0,0-1-120,4 0 136,18-2 14,-1-2-1,1-1 0,-1-1 1,-1-1-1,1-1 0,-1 0 1,-1-2-1,0-1 1,0-1-1,17-13-149,2-10 64,-1-2 1,-2-1-1,-1-2 0,-3-2 1,-1 0-1,-2-3 0,13-29-64,25-32 31,-17 31-17,-3 7 6,-4-2 0,-2-2 0,0-8-20,-11 4 24,-2-1 0,8-46-24,-35 120-1,-1 0 0,0 0 0,0 0 0,0 0 0,0 0 0,0 0 0,-1 0 0,0 0 0,0 0 0,0 0 0,0 0 0,-1 0 0,1 0 0,-1 0 0,0 0 0,-1 0 0,1 0 0,0 0 0,-1 1 0,0-1 0,0 0 0,0 1 0,-1 0 0,1-1 0,-1 1 0,-1-2 1,-2 3-21,0-1 0,0 1-1,0 0 1,0 0-1,0 1 1,0 0 0,0 0-1,-1 0 1,1 1-1,0 0 1,-1 0 0,1 0-1,0 1 1,0 0-1,-1 0 1,1 1 0,0 0-1,0 0 1,0 0-1,0 1 1,1 0 0,-3 1 21,-11 11-9,-1 0 1,2 2 0,0 0-1,1 1 1,1 1 0,0 1-1,2 0 1,0 1 0,2 0 0,0 1-1,1 0 1,1 1 0,-4 16 8,-3 2 8,2 0 0,1 2 0,2-1 0,3 1 0,1 1 1,2 0-1,2 0 0,1 5-8,15 115 16,32 29-13,26 31-5,104 205-82,-68-178-241,-30-46-82,-37-88-284,16 87 691,-49-173 103,-1 2 0,-2-1-1,-1 0 1,-2 1 0,-1 4-103,0-19 146,-1 1 1,0-1 0,-1 0 0,-1 0-1,-1 0 1,-1 0 0,0-1-1,-1 0 1,-1 0 0,0 0-1,-2-1 1,1-1 0,-2 0-1,0 0 1,-1-1 0,-1 0-147,-2-1 141,1 0 1,-2-2 0,0 0-1,0-1 1,-1 0 0,0-2-1,-1 0 1,1-1-1,-2 0 1,1-2 0,-11 2-142,19-4 54,-10 2 34,1 0 0,-1-1 0,0-1-1,-1-1 1,1-1 0,0-1-1,0 0 1,0-2 0,-3 0-88,22 1-3,0 0 1,0 0 0,-1 0 0,1 0-1,0 0 1,0 0 0,0 0-1,0 0 1,0 0 0,1-1-1,-1 1 1,0 0 0,1 0-1,-1-1 1,0 1 0,1-1 0,0 1-1,-1-1 1,1 1 0,0-1-1,0 1 1,-1-1 0,1 1-1,0-1 1,1 1 0,-1-1-1,0 1 1,0 0 0,1-1 0,-1 1-1,1-1 1,-1 1 0,1-1-1,-1 1 1,1 0 0,0 0-1,0-1 1,0 1 0,0 0-1,0 0 1,0-1 2,1-1-9,20-45-533,3 1 1,26-38 541,-22 42-492,39-62-163,88-159-1091,-113 172 2038,-14 9-234</inkml:trace>
  <inkml:trace contextRef="#ctx0" brushRef="#br0" timeOffset="-94145.399">226 7695 6897,'7'-18'2969,"9"-2"-1761,32-3-23,9-9-65,11-6-248,12-12-136,7-12-216,5-5-120,19-21-176,7 8-64,-7-3-488,-6 6-496,-28 15-776,-16 4 896</inkml:trace>
  <inkml:trace contextRef="#ctx0" brushRef="#br0" timeOffset="-90857.278">1751 6962 2385,'-20'5'4914,"22"-9"-4795,28-30-121,60-38-7,-72 61 4,-1 0 0,0-2 0,-1 0 0,0-1 0,-1 0 1,1-3 4,73-121 134,-73 115 200,-24 41 318,5-12-639,0 0 0,1 0 0,0 0 0,-1 0 0,2 0 0,-1 0 0,1 1 0,0-1 1,0 0-1,1 1 0,0-1 0,0 4-13,-1 0 7,8 241-44,-2-165 9,4 348-193,-13-333 229,4-100-6,0 1-1,0 0 0,0-1 1,0 1-1,0 0 0,0-1 1,0 1-1,0 0 0,-1-1 0,1 1 1,-1-1-1,1 1 0,-1-1 1,0 1-1,0-1 0,1 1 1,-1-1-1,0 1 0,0-1 0,0 0 1,-1 0-1,1 0 0,0 0 1,0 1-1,-1-1 0,1-1 0,0 1 1,-1 0-1,1 0 0,-1 0 1,1-1-1,-1 1 0,1-1 1,-1 1-1,0-1 0,1 0-1,-10 1 7,5 1 5,0-1 0,0 0 0,0 0-1,0 0 1,0-1 0,0 0-1,0 0 1,0-1 0,0 1 0,0-1-1,1-1 1,-1 1 0,0-1-1,0 0 1,1 0 0,-1-1-1,1 1 1,0-1 0,0 0 0,-3-3-12,-18-46 429,26 50-403,-1 1-1,1-1 1,0 1-1,0 0 1,0-1 0,1 1-1,-1-1 1,0 1-1,1 0 1,-1-1 0,0 1-1,1 0 1,-1-1-1,1 1 1,0 0 0,0 0-1,-1-1 1,1 1 0,0 0-1,0 0 1,0 0-1,0 0 1,0 0 0,0 0-1,0 1 1,1-1-1,-1 0 1,0 0 0,0 1-1,1-1 1,-1 1-1,0-1 1,1 1 0,-1 0-1,0-1 1,2 1-26,50-4 746,85 28 728,-79-11-1095,-41-9-317,31 7-41,-1-3 0,49 2-21,-92-10 99,1 0 0,-1-1 0,1 1 0,-1-1 1,0 0-1,1-1 0,-1 1 0,0-1 0,0 0 0,0 0 1,2-2-100,19-15 585</inkml:trace>
  <inkml:trace contextRef="#ctx0" brushRef="#br0" timeOffset="-90492.2">3496 6327 4825,'-43'-12'3237,"43"11"-3202,0 1 1,0-1-1,-1 1 0,1 0 1,0-1-1,0 1 0,0-1 1,0 1-1,0-1 1,-1 1-1,1-1 0,0 0 1,0 1-1,0-1 1,0 1-1,1-1 0,-1 1 1,0-1-1,0 1 1,0-1-1,0 1 0,0-1 1,1 1-1,-1 0 1,0-1-1,0 1 0,1-1 1,-1 1-1,0-1 1,1 1-1,-1 0 0,0-1 1,1 1-1,-1 0 1,1-1-1,-1 1 0,1 0 1,-1 0-1,1-1 1,-1 1-1,1 0 0,-1 0 1,0 0-1,1 0 0,0 0 1,-1 0-1,1-1 1,-1 1-1,1 0 0,-1 1-35,64-11 1334,9 11-288,0 4 1,18 5-1047,12 0 392,27 6-154,32 18-832,-115-27-1001,-42-11 598,-13 0 449</inkml:trace>
  <inkml:trace contextRef="#ctx0" brushRef="#br0" timeOffset="-90239.429">3237 6885 6521,'-4'25'2953,"20"-8"-1233,36-7-439,20 4 55,29-9-8,11-4-152,-1-4-463,-6-1-241,-12-2-320,-6 3-128,-8 3-440,-8-4-400,-3-5-841,-13 5 953</inkml:trace>
  <inkml:trace contextRef="#ctx0" brushRef="#br0" timeOffset="-85276.481">844 9826 6977,'-1'-3'268,"0"2"-162,0-1 0,0 0 0,1 1-1,-1-1 1,0 0 0,0 1 0,1-1-1,-1 0 1,1 0 0,0 0 0,0 1-1,-1-1 1,1 0 0,0 0 0,1 0-1,-1 0 1,0 1 0,0-1 0,1 0-1,-1 0 1,1 0 0,0 1 0,-1-1-1,2-1-105,81-125 786,-50 83-555,130-161 370,-121 141-561,-3-3-1,13-34-39,-46 89-7,39-80-476,24-76 483,-60 145-169,-2 0-1,-1-1 0,0 0 1,1-22 169,-7 42-28,1 0 0,-1 0 1,0 0-1,0 0 0,-1 0 1,0 0-1,0 0 0,0 0 1,0 0-1,-1 1 1,1-1-1,-1 0 0,-1 1 1,1 0-1,-1-2 28,1 4 1,0-1-1,-1 1 1,1 1 0,0-1-1,0 0 1,-1 0-1,1 1 1,-1-1 0,0 1-1,1 0 1,-1 0 0,0 0-1,0 0 1,0 0-1,0 1 1,0-1 0,1 1-1,-1 0 1,0 0 0,0 0-1,0 0 1,0 1 0,0-1-1,0 1 1,0-1-1,-11 3 50,0 0 1,0 1-1,0 1 0,1 0 1,-1 1-1,2 0 0,-1 1 1,0 0-1,1 1 0,1 1 1,0 0-1,0 0 1,0 1-1,1 0 0,1 1 1,-1 0-1,-2 7-50,-44 92 239,2 31-62,14 42-81,20-3-66,8 1 1,8 0-1,8 0 0,10 20-30,2 24 40,8 5 95,-6-92 41,-7 0-1,-6 1 1,-9 80-176,0-176 3,-1 1 0,-3-1 0,-2-1 0,-1 0 0,-11 24-3,15-48 56,-1-1 0,0 0 0,-1 0 0,-1 0 1,0-1-1,-1-1 0,-1 0 0,-1-1 0,0 0 0,-1-1 0,0 0 0,-1-1 0,-15 9-56,27-18 42,0 0-1,0 0 1,0-1 0,-1 1-1,1-1 1,-1 0 0,1 0-1,-1 0 1,0-1 0,0 1-1,0-1 1,0 0-1,0 0 1,0-1 0,0 1-1,0-1 1,-1 0 0,1 0-1,0 0 1,0 0 0,0-1-1,0 0 1,0 0 0,0 0-1,0 0 1,0 0-1,0-1 1,0 0 0,1 0-1,-1 0 1,-2-2-42,1-2 23,1 0 0,1 0 0,-1 0 0,1 0 0,0-1 1,1 1-1,-1-1 0,1 0 0,1 0 0,-1 0 0,1 0 0,0 0 0,1-5-23,0-14-47,2 0-1,1 1 1,1-1-1,1 1 1,1 0-1,2 1 1,0 0-1,1 0 1,2 0-1,4-5 48,3-13-210,136-275-2153,-37 81 586,-65 122 1325</inkml:trace>
  <inkml:trace contextRef="#ctx0" brushRef="#br0" timeOffset="-85022.719">824 10214 5553,'-63'24'2537,"15"-11"-1153,13 5-272,12-7-392,13 3-215,17-5-329,5-9-72,20-9 112,2-7 104,24 3 200,10-10-16,16-6-160,7-3-104,-6-23-648,1 8-472,-11-13 1200,0 0-592</inkml:trace>
  <inkml:trace contextRef="#ctx0" brushRef="#br0" timeOffset="-84557.768">1838 9943 5553,'-5'-7'2310,"5"5"-2178,-1-1 0,1 1 0,0 0 0,-1-1 0,1 1 0,0-1-1,0 1 1,1-1 0,-1 1 0,0 0 0,1-1 0,0 1 0,-1 0 0,1-1 0,0 1 0,0 0 0,0 0 0,0 0 0,1 0-1,-1 0 1,1 0 0,-1 0 0,1 0 0,0 0 0,1 0-132,56-51 844,-49 45-795,11-11-4,1 2 0,0 0 0,1 1 0,1 2 0,1 0 0,7-2-45,-12 7-10,1 1 0,0 0 0,0 2 0,0 1 0,1 0 0,0 2-1,0 0 1,0 2 0,9 0 10,-27 1-18,0 0-1,0 0 1,0 0-1,1 1 0,-1 0 1,0 0-1,0 0 1,0 0-1,0 1 0,0-1 1,0 1-1,-1 0 1,1 0-1,0 0 0,-1 1 1,0-1-1,1 1 1,-1 0-1,0 0 0,-1 0 1,1 0-1,0 1 1,-1-1-1,0 1 0,0 0 1,0-1-1,0 1 1,0 0-1,-1 0 1,0 0-1,0 0 0,0 0 1,0 0-1,0 5 19,-8 61-367,-3-35 240,-1-1-1,-2-1 0,-1 0 1,-1 0-1,-2-1 0,-1-1 1,-2-1-1,0-1 0,-3-1 1,0 0-1,-4 1 128,-60 69-9,57-62 281,2 1 0,1 1 0,3 1 1,1 1-1,2 2 0,1 0 0,3 1 0,1 0 1,-3 19-273,18-57 87,0-1 0,0 1 0,0 0 0,1 0 0,0 0 0,0 0 0,0-1 0,0 1 0,1 0 1,-1 0-1,1 0 0,1-1 0,1 5-87,-2-6 33,1-1 0,0 1 1,-1-1-1,1 0 0,0 0 0,0 0 1,1 0-1,-1 0 0,0-1 1,1 1-1,-1 0 0,1-1 0,-1 0 1,1 0-1,0 0 0,0 0 1,-1 0-1,1 0 0,0-1 0,0 1-33,19 2 78,0 0-1,0-2 0,0 0 0,20-3-77,-36 2 7,13 0-3,21 0-153,1-1-1,-1-2 1,0-2 0,-1-2 0,1-1 0,-2-2 0,37-14 149,4-14-469</inkml:trace>
  <inkml:trace contextRef="#ctx0" brushRef="#br0" timeOffset="-83959.363">3336 9518 4337,'-25'8'2072,"10"-3"-647,7-5-553,18-8-184,6-8-8,21-18 24,15-2 64,35-9 153,16-3-33,23 13-176,7-8-144,-3 4-352,7 22-72,-33 2-520,-14 17-344,-40 21-704,-29-2 1144,-20 18-8</inkml:trace>
  <inkml:trace contextRef="#ctx0" brushRef="#br0" timeOffset="-83770.356">3357 9943 8010,'-11'40'3913,"19"-12"-553,54-8-2720,21 4-175,24-19-225,9-7-112,4-27-609,5 6-471,7-46 624</inkml:trace>
  <inkml:trace contextRef="#ctx0" brushRef="#br0" timeOffset="-146044.098">12421 1865 6025,'-27'-32'415,"-1"1"-1,-2 2 0,0 0 0,-2 2 0,-1 2 1,-1 1-1,-1 1 0,-1 2 0,-1 2 1,-28-11-415,-43-9 144,-7 26-120,78 11-39,0 1 1,-1 1-1,1 2 1,1 2 0,-14 4 14,13-1-52,1 2 0,0 1 1,0 3-1,-21 10 52,43-16-16,0 0 1,0 1 0,1 0-1,1 1 1,0 1-1,0 0 1,0 0-1,2 1 1,-1 1-1,1 0 1,1 0-1,-7 13 16,7-8-4,1 2 0,1-1 0,1 1-1,0 0 1,1 0 0,1 1 0,1 0-1,1-1 1,1 1 0,0 0 0,2 7 4,11 132-6,9-57 8,5 0 0,4-2 0,4-2 0,29 55-2,14 5 22,-66-140-9,0-1 0,1-1 1,1 1-1,0-2 0,10 9-13,-19-20 15,0 0 0,0 0-1,1 0 1,-1-1 0,1 0-1,0 0 1,0 0 0,0 0-1,1-1 1,-1 0 0,0 0-1,1 0 1,0-1 0,-1 0-1,1 0 1,0 0 0,0-1 0,-1 0-1,1 0 1,0 0 0,0-1-1,-1 1 1,1-2 0,0 1-1,-1 0 1,1-1 0,-1 0-1,0-1 1,1 1 0,-1-1-1,0 0 1,0 0 0,3-3-15,13-8 98,0-1 0,-1-1 1,0 0-1,9-12-98,101-120 391,3-36-75,-56 56-273,-6-2 0,-6-4 1,-5-2-1,-7-3 0,-5-2 0,-7-2 1,14-99-44,-29 83 1,-7 0 0,-4-53-1,-5-24 15,0 45 9,-4 48 21,-6 112-15,11-56 162,-11 105-56,16 159 189,-10-25-152,-18 547 162,-58 107-252,41-582-35,3-39 67,6-55 143,10-49 22,12-24 48,-2-56-325,0 0 0,1 0 0,-1 0 0,1-1 0,-1 1 0,1 0 0,-1 0 0,1 0 0,-1 0 0,1 0 0,0 0 0,-1-1 0,1 1 0,0 0 0,0-1 0,0 1 0,0-1 0,0 1 0,-1-1 0,1 1 0,0-1 0,0 1 0,0-1 0,0 0 0,0 1 0,0-1 0,1 0 0,-1 0 0,0 0 0,0 0 0,0 0 0,0 0 0,0 0 0,0 0 0,0-1 0,0 1 0,0 0 0,0-1 0,0 1 0,0-1-3,8-3-2,-1 0 0,-1-1 0,1 0 0,0-1 0,-1 0 0,0 0 0,-1 0 0,1-1 0,-1 0-1,-1 0 1,1 0 0,-1-1 0,0 0 0,-1 0 0,0 0 0,0-1 0,-1 0 2,-2 7-1,48-103 1,-4-2-1,5-34 1,45-108 3,-86 227 3,0 1 1,2 0-1,0 1 1,1 0-1,1 1 0,3-2-6,-13 18 8,0 0-1,0-1 0,0 1 0,1 0 1,-1 0-1,1 1 0,0-1 0,0 1 1,0 0-1,0 0 0,0 0 0,0 1 1,0-1-1,1 1 0,-1 0 0,1 0 0,-1 1 1,1-1-1,-1 1 0,1 0 0,-1 0 1,1 1-1,-1-1 0,1 1 0,-1 0 1,0 0-1,1 0 0,2 2-7,0 2 45,0 0 0,0 0 0,0 0 0,-1 1 0,0 0 0,0 0 0,-1 1 0,1 0 0,-2 0 0,1 0 0,-1 0 0,1 2-45,119 250 707,-111-234-697,2 0 0,0 0 1,2-1-1,1-1 0,1-1 0,0-1 0,2 0 0,22 16-10,-19-19-43,0-1-1,1-1 0,0-2 0,1 0 0,1-2 0,0-1 1,22 5 43,-47-14-39,0-2 1,1 1-1,-1 0 1,0 0-1,0-1 0,1 1 1,-1-1-1,0 1 1,1-1-1,-1 0 1,0 0-1,1 0 1,-1 0-1,0-1 1,1 1-1,-1-1 1,0 1-1,0-1 1,1 0-1,-1 0 1,0 0-1,0 0 1,0 0-1,0 0 0,0-1 1,0 1-1,0-1 1,-1 1-1,1-1 1,0 0-1,-1 1 1,1-1-1,-1 0 1,0 0-1,0 0 1,1-1 38,17-50-130,4-36 3078,-15-53-1428</inkml:trace>
  <inkml:trace contextRef="#ctx0" brushRef="#br0" timeOffset="-145839.505">13314 586 13899,'-33'14'5113,"16"-1"-4273,12 2-200,14-2-544,0 1-504,-9-5-1944,-19-24 1568</inkml:trace>
  <inkml:trace contextRef="#ctx0" brushRef="#br0" timeOffset="-144073.111">15808 558 5425,'12'-7'429,"-1"-1"-1,0 0 1,0-1-1,-1 0 1,-1-1-1,1 0 0,0-1-428,12-14 298,74-60 417,-78 70-664,0 1 0,0 1 0,1 1 1,1 0-1,0 2 0,0 0 0,1 1 0,0 1 1,1 1-1,5-1-51,6 3 11,-1 2 0,1 1 0,0 1 0,0 2 1,0 1-1,0 2 0,-1 1 0,1 2 0,-1 1 0,-1 1 0,1 2-11,-18-6-4,0 0 0,-1 1 0,0 0 0,0 1 0,-1 1 0,0 0 0,4 4 4,-12-10 11,-1 1-1,1 0 0,-1 0 1,0 0-1,0 0 0,0 0 1,0 1-1,-1-1 0,1 1 1,-1 0-1,0 0 0,0 0 1,0 0-1,-1 0 0,1 0 1,-1 0-1,0 1 0,0-1 1,0 0-1,-1 1 0,0-1 1,0 1-1,0 3-10,-3 2 80,0 1 0,0-1-1,-1 0 1,0-1 0,-1 1 0,0-1 0,-1 0 0,0 0 0,0-1 0,-1 1-1,-1 0-79,-4 6 102,-237 312 533,213-273-618,2 1 0,3 1 0,2 2-1,2 1 1,3 1 0,3 1 0,2 1 0,3 0 0,-5 49-17,18 5 9,3-113-39,0 0 0,0 0 0,1 0 0,0-1-1,-1 1 1,1 0 0,0 0 0,0-1 0,0 1 0,1-1-1,-1 1 1,1-1 0,-1 1 0,1-1 0,0 0 0,0 0-1,0 0 1,0 0 0,0 0 0,0 0 0,1 0 30,10 6-612,2 4 226</inkml:trace>
  <inkml:trace contextRef="#ctx0" brushRef="#br0" timeOffset="-143787.032">16227 2394 8202,'5'6'3408,"2"-7"-1831,4-1-841,2 2-384,-1 0-112,-8 5-168,-4-4-40,-4-1 16,3 2-24,-1 0-208,2 1-128,3 3-328,0-1-496,-3 2 760</inkml:trace>
  <inkml:trace contextRef="#ctx0" brushRef="#br0" timeOffset="-122874.603">15155 3258 1168,'-7'-2'208,"1"1"0,-1 0 1,1 0-1,-1 1 0,1 0 0,-1 0 0,1 1 0,-1-1 0,1 1 0,0 1 0,-1-1 1,1 1-1,-1 1-208,-18 3 302,-21 4 66,-40 37 77,-27 10 2228,75-38-2108,8 0-147,19-18-65,26-18-186,57-75 118,164-217 144,-208 267-408,-2-1 0,-2-2 0,-1 0 0,-3-1-1,-2-1 1,-1-1 0,8-45-21,-14 16-8,-11 75 7,1 1 0,-1 0 0,0 0 1,0 0-1,-1 0 0,1 0 0,0-1 1,0 1-1,0 0 0,-1 0 0,1 0 0,0 0 1,-1 0-1,1 0 0,-1 0 0,0 0 1,1 0-1,-1 0 0,0 0 0,1 0 1,-1 0-1,0 1 0,0-1 0,0 0 0,0 0 1,0 1-1,0-1 0,0 1 0,0-1 1,0 1-1,0-1 0,0 1 0,0 0 0,0-1 1,0 1-1,-1 0 0,1 0 0,0 0 1,0 0-1,0 0 0,0 0 0,0 0 0,-1 0 1,1 0-1,0 1 0,0-1 0,0 0 1,0 1-1,0-1 0,0 1 0,0-1 0,0 1 1,0 0-1,0-1 0,0 1 0,0 0 1,0 0-1,1 0 0,-1-1 0,0 1 0,0 0 1,1 0-1,-1 0 0,1 0 0,-1 0 1,1 0-1,-1 1 1,-4 9 3,1 0 1,1 0 0,-1 0-1,2 0 1,-1 1-1,2 0 1,0-1 0,0 1-1,1 3-3,-1-4 5,-6 120 64,3 33 40,7 163 356,17 25-465,43 192 185,-39-355-162,-20-162-21,17 150-15,-2 121 13,-18-278 1,0-1 0,-2 1 0,0 0 0,-2-1 0,0 1 0,-1-1 0,-1 0-1,0 0 1,-2 0 0,0-1 0,-1 0 0,-8 12-1,-75 101-44,83-120 43,1-1 0,-1 1 1,-1-2-1,0 1 0,0-1 0,-1-1 1,0 0-1,-1 0 0,1-1 0,-1 0 1,-1-1-1,0 0 0,1-1 0,-1 0 1,-1-1-1,1 0 0,-1-1 0,0 0 0,1-1 1,-1-1-1,-6 0 1,12-2 63,0 1 1,-1-2-1,1 1 0,0-1 1,0 0-1,0 0 0,1-1 0,-1 0 1,0 0-1,1-1 0,0 0 1,0 0-1,0 0 0,0-1 1,1 1-1,0-2 0,0 1 1,0 0-1,0-1 0,1 0 1,-3-4-64,3-1 106,-1 0 0,2 1 1,-1-1-1,2 0 1,-1-1-1,2 1 0,-1 0 1,1-1-1,1 1 1,0-1-1,1 1 1,0 0-1,1-1 0,0 1 1,1 0-1,3-10-106,2-1 113,0 0-1,2 1 1,0-1 0,2 2-1,0 0 1,1 0 0,13-13-113,39-45 249,-24 32-529,-3-2 0,-1-2 0,25-47 280,-33 37-978,-14-4 384</inkml:trace>
  <inkml:trace contextRef="#ctx0" brushRef="#br0" timeOffset="-122554.162">14688 4056 9026,'0'-2'3097,"39"-8"-2769,102-35 40,-67 16 160,3 2 40,-5 1 64,2-3 96,7 3 0,-12-2-79,9-18-241,0 6-192,-14-1-224,-6 1-224,-19 21-617,-9 0-359,-15 0-752,-5 6 1128</inkml:trace>
  <inkml:trace contextRef="#ctx0" brushRef="#br0" timeOffset="-122107.501">16600 2575 9394,'9'-1'272,"-5"-9"0,6-5 216,12 8-168,1-2-64,22 15-72,9 3 0,15 27 8,5-9-7,12 7-41,6-10-40,-4-28-40,-2 10-96,-29-8-345,-4 8-175,-51 4-344,-15 0 48,-25-4 544</inkml:trace>
  <inkml:trace contextRef="#ctx0" brushRef="#br0" timeOffset="-121688.963">16638 2396 7746,'-5'10'321,"1"0"1,0 0-1,1 1 1,0-1-1,1 1 1,0-1-1,0 1 1,1 0-1,0 0 1,1 0-1,1 4-321,-2 16 287,-5 69-134,-4 0 0,-22 91-153,-84 310 26,79-298 592,9 1-1,2 121-617,24-265 354,2 0 0,3 1 0,6 22-354,-1-38 182,2-1 0,1-1 0,10 21-182,-12-44 41,1-1-1,0 0 0,1-1 0,1 0 0,1-1 0,0-1 0,5 4-40,32 42 12,-48-59-12,2 3 0,-1-1 1,1 1-1,0-1 1,0 0-1,0 0 1,1-1-1,0 0 0,0 1 1,0-1-1,0-1 1,1 1-1,-1-1 1,1 0-1,6 2 0,2-2 16,1-1-1,0 0 0,0-1 1,0 0-1,0-1 1,0-1-1,0-1 0,-1 0 1,1 0-1,0-2 1,11-4-16,34-8-49,-1-3 1,0-2 0,-1-3-1,37-23 49,-37 13-713,-25 5 298</inkml:trace>
  <inkml:trace contextRef="#ctx0" brushRef="#br0" timeOffset="-121108.19">17248 3104 9554,'-2'-2'346,"1"2"-261,0-1-1,0 1 0,0-1 0,0 0 0,0 0 1,0 1-1,0-1 0,0 0 0,0 0 0,0 0 1,0 0-1,1 0 0,-1 0 0,0 0 0,1 0 1,-1 0-1,1 0 0,-1-1 0,1 1 0,-1 0 1,1 0-1,0 0 0,0-1 0,0 1 0,-1 0 1,1 0-1,0-1 0,1 1 0,-1 0 0,0 0 1,0-1-1,0 1 0,1 0 0,-1 0 0,1 0 1,-1-1-1,1 1 0,-1 0 0,1 0 0,0 0 1,-1 0-1,1 0 0,0 0 0,0 0 0,0 0 1,0 1-1,0-1 0,0 0 0,0 0 0,0 1 1,0-1-1,0 0 0,0 1-84,2-1 51,1-1-30,-1 0-1,1 0 0,0 1 0,-1 0 1,1-1-1,0 1 0,0 1 0,0-1 0,0 1 1,0-1-1,0 1 0,0 0 0,0 0 1,-1 1-1,4 0-20,2 15-135,-1 29-4,-1 1 0,-2-1 1,-2 46 138,-1-42-52,-1 84-59,-7-1 1,-6 16 110,9-122-19,-2 25-61,1 0 0,3 0 0,3 23 80,-1-64-123,10 34-1252,-11-44 1342,0 0-1,0 0 1,0 0-1,-1 0 1,1-1-1,0 1 1,0 0-1,0 0 1,0-1-1,-1 1 0,1 0 1,0 0-1,0 0 1,0-1-1,0 1 1,0 0-1,0 0 1,0-1-1,0 1 1,0 0-1,0-1 1,0 1-1,0 0 1,0 0-1,0-1 1,0 1-1,0 0 0,0 0 1,0-1-1,0 1 1,0 0-1,0 0 1,1-1-1,-1 1 1,0 0-1,0 0 1,0 0-1,0-1 1,0 1-1,1 0 1,-1 0-1,0 0 1,0-1-1,0 1 0,1 0 1,-1 0-1,0 0 1,0 0-1,1 0 1,-1 0-1,0 0 1,0 0-1,1-1 1,-1 1-1,0 0 1,0 0-1,1 0 1,-1 0-1,0 0 1,0 0-1,1 0 1,-1 0-1,0 1 0,0-1 1,1 0-1,-1 0 1,0 0-1,0 0 1,1 0 33,-1-2-249,-1-12-220,-1 1 0,0 0 1,-1 0-1,-1 0 0,0 0 0,0 0 0,-1 1 0,-1 0 0,-1-3 469,3 6-206,-94-166-1047,-2-4 4431,88 143-1737,11 35-1399,1 1 0,0-1 0,-1 0 0,1 1 0,0-1 0,0 0 0,0 1 0,-1-1 0,1 0 0,0 1 0,0-1 0,0 0 0,0 1 0,0-1 0,0 0 0,1 1 0,-1-1 0,0 0 0,0 1 0,0-1 0,0 1 0,1-1 0,-1 0-1,0 1 1,1-1 0,-1 1 0,1-1 0,-1 1 0,0-1 0,1 1 0,-1-1 0,1 1 0,-1-1 0,1 1 0,-1 0 0,1-1 0,0 1 0,-1 0 0,1-1 0,-1 1 0,1 0 0,0 0 0,-1-1 0,1 1 0,0 0 0,-1 0 0,1 0 0,0 0 0,-1 0 0,1 0 0,0 0 0,-1 0 0,1 1 0,0-1 0,0 0-42,11 2 248,0-1 0,1 2 0,-1 0 0,-1 1 0,1 0 0,0 0 0,-1 1 0,0 1 0,0 0 0,1 2-248,17 7 396,33 18 304,-19-10-151,0-2 0,1-1 0,21 5-549,-42-18 98,1-1 0,-1 0 0,1-2 0,0-1-1,0-1 1,12-1-98,-9-1-166,0-2 0,-1-1 0,0-1 0,0-1 0,0-1 0,0-2 0,-1 0 0,0-2 0,-1-1 0,0 0 0,0-2 0,0-2 166,-15 8-235,0-1 1,0 1 0,-1-2-1,0 1 1,-1-1 0,1 0-1,-2-1 1,1 0 0,-2 0-1,1 0 1,-1-1-1,-1 0 1,0 0 0,0 0-1,-1 0 1,-1 0 0,0-1-1,0 1 1,-1-4 234,2-41-475</inkml:trace>
  <inkml:trace contextRef="#ctx0" brushRef="#br0" timeOffset="-120846.281">18097 2861 3233,'0'-21'2371,"1"20"2467,8 40-2587,6 76-293,-2 73-1040,-8 1-1,-15 132-917,8-295-7,-20 503-495,29-424-1499,-1-97 596,5-35 653</inkml:trace>
  <inkml:trace contextRef="#ctx0" brushRef="#br0" timeOffset="-120489.028">18802 3061 9674,'65'-43'3677,"-54"35"-3637,1 2 0,0 0 1,0 0-1,1 1 0,0 1 1,0 0-1,0 1 0,0 0 0,0 1 1,10-1-41,-18 3 4,-1 1 0,1-1 1,-1 1-1,0 0 1,1 0-1,-1 0 0,0 1 1,0 0-1,0 0 1,0 0-1,0 0 1,0 0-1,-1 1 0,1-1 1,-1 1-1,0 0 1,1 0-1,-1 1 0,-1-1 1,1 1-1,0-1 1,-1 1-1,0 0 0,0 0 1,0 0-1,0 0 1,0 0-1,-1 0 0,0 1 1,0-1-1,0 0 1,-1 1-1,1-1 0,-1 0 1,0 1-1,0 0-4,-1 17-11,0 0 0,-2 0-1,0 0 1,-2 0 0,0 0-1,-6 12 12,-25 64-358,-5-1 0,-50 85 358,-120 186-220,187-325 250,-32 75 127,54-113-129,1 0 0,0 0 0,0 0 0,0 0 1,0 1-1,1-1 0,0 0 0,0 0 0,1 1 0,0-1 1,0 0-1,0 0 0,0 0 0,1 0 0,-1 0 0,1 0 1,1 0-1,-1-1 0,1 1 0,0-1 0,0 1 0,0-1 1,0 0-1,1 0 0,0-1 0,-1 1 0,1-1 0,1 1 1,-1-1-1,0-1 0,1 1 0,0-1 0,2 2-28,0-2 69,-1 0 0,1 0 0,0-1 1,0 0-1,0 0 0,0 0 0,0-1 0,0 0 0,5-1-69,4 0 55,0 0 0,0-2 0,0 1 0,-1-2 0,0 0 0,1-1 0,0-1-55,53-25-521,-1-3 1,43-30 520,-26 9-1003,-11-12 379</inkml:trace>
  <inkml:trace contextRef="#ctx0" brushRef="#br0" timeOffset="-120241.002">18452 3766 11298,'9'19'4489,"39"-6"-3040,10 19-401,25-23-480,-19-3-232,-32-4-384,0 1-256,79-8-664,-3-8-593,-9-24-847,-36-10 1392</inkml:trace>
  <inkml:trace contextRef="#ctx0" brushRef="#br0" timeOffset="-119585.117">19625 2066 6377,'-15'1'2336,"14"-4"-1180,7-1-1020,-1 0 0,1 1-1,-1 0 1,1 0 0,0 1 0,0-1 0,0 1 0,0 1 0,1-1 0,-1 1-1,0 0 1,1 0 0,4 1-136,-7 0 57,47-6 864,-1 3 1,43 2-922,18 5 680,147-13 339,-11-23-611,-195 23-385,-31 5-44,1 1 0,0 1 1,0 0-1,17 3 21,-35-1-34,-1 0 0,1 1-1,-1-1 1,1 1 0,-1 0 0,0 0 0,1 0 0,-1 0-1,0 1 1,0 0 0,0-1 0,0 1 0,0 0-1,0 0 1,-1 0 0,1 1 0,-1-1 0,1 1 0,-1 0-1,0-1 1,0 1 0,0 0 0,0 0 0,-1 0 0,1 0-1,-1 1 1,0-1 0,1 0 0,-2 1 0,1-1-1,0 0 1,-1 1 0,1-1 0,-1 1 0,0 0 34,0 17-199,-1 0 0,0 0-1,-2-1 1,0 1 0,-2-1 0,-3 10 199,7-23-36,-86 377-800,34-39 830,39-237 293,4 0-1,4 1 0,9 77-286,24 93 1550,22 51-1550,-25-175 196,-14-96-147,-3-1 1,-3 2-1,-2-1 0,-4 24-49,0-56-9,-2 1-1,0-1 0,-2-1 1,-1 1-1,-1-1 0,-1 0 1,-2 0-1,-7 13 10,15-32 4,-1-1 0,1 1 1,-1-1-1,0 1 0,-1-1 1,1-1-1,-1 1 0,-1-1 0,1 0 1,-1 0-1,0 0 0,0-1 1,0 1-1,-3 0-4,0-1 67,1 0 0,-1-1 0,-1 1 0,1-2 0,0 1 0,-1-2 0,0 1 0,1-1 1,-1-1-1,0 1 0,1-2 0,-1 1 0,0-1 0,1-1 0,-1 0 0,1 0 0,-6-3-67,-125-53 959,139 57-954,-12-6 53,-1 0 0,1 0 0,-1 2 0,-1 0 1,1 0-1,-1 1 0,-14-1-58,17 4-15,0 0 0,-1 1 1,1 1-1,0 0 0,0 1 0,0 0 0,0 1 0,0 0 0,1 1 1,-1 0-1,1 1 0,0 0 0,0 1 0,-1 1 15,-152 96-3106,121-79 2254</inkml:trace>
  <inkml:trace contextRef="#ctx0" brushRef="#br0" timeOffset="-87553.696">14271 5571 6209,'-1'-36'3150,"-3"20"-2426,4 16-716,0 0 0,0 1 0,0-1 0,0 0 0,0 0 0,0 0 0,0 1 0,1-1 0,-2 0 0,1 0 0,0 0 0,0 0 0,0 1 0,0-1 0,0 0 0,0 0 0,0 0 0,0 0 0,0 1 1,0-1-1,0 0 0,0 0 0,0 0 0,0 0 0,-1 0 0,1 0 0,0 1 0,0-1 0,0 0 0,0 0 0,0 0 0,-1 0 0,1 0 0,0 0 0,0 0 0,0 0 0,0 0 0,0 1 0,-1-1 0,1 0 0,0 0 0,0 0 0,0 0 0,-1 0 0,1 0 0,0 0 0,0 0 0,0 0 0,0 0 0,-1-1 0,1 1 0,0 0 0,0 0 0,0 0 0,0 0 0,-1 0-8,-4 78 352,4 92 32,-17 432 424,15-529-517,4 1 0,2 0 0,4 0 0,4-1 0,7 23-291,-14-81-85,0 0 0,1-1-1,1 0 1,0 0 0,1 0 0,1-1 0,0 1-1,4 4 86,-11-11-1731,-13-10 1247</inkml:trace>
  <inkml:trace contextRef="#ctx0" brushRef="#br0" timeOffset="-87282.383">14130 6349 7210,'114'59'5298,"-69"-43"-4692,-1-2 1,2-2 0,6-1-607,10-1 193,2-3 0,-1-3 0,0-2-1,23-4-192,-25-5 16,-1-2 0,1-3 0,54-18-16,-9 2 24,43-9 31,-31 5-23,-45-7-379,-72 38 263,1 0 1,0 0-1,-1 0 0,1 0 0,-1-1 0,0 1 0,1 0 0,-1-1 1,0 1-1,0-1 0,0 0 0,0 1 0,0-1 0,0 0 1,0 0-1,-1 1 0,1-1 0,-1 0 0,1 0 0,-1 0 1,0 0-1,1-1 84,-1-12-712</inkml:trace>
  <inkml:trace contextRef="#ctx0" brushRef="#br0" timeOffset="-87016.515">15568 5300 9514,'41'44'4347,"-30"-28"-3950,-2-4-283,0 2 1,-1-1-1,0 1 1,-1 0 0,-1 1-1,0 0 1,-1 0-1,-1 0 1,0 0 0,-1 1-1,0-1 1,-2 1-1,1 9-114,-3 38 25,-2 0 1,-3-1-1,-3 0 0,-3 0 0,-14 46-25,-125 536 377,135-557 29,3 0-1,3 40-405,16-50-119,-6-76 86,0 0-1,0-1 1,0 1-1,0 0 1,0-1-1,0 1 1,0-1-1,1 1 1,-1 0-1,0-1 1,0 1-1,1-1 1,-1 1-1,0-1 1,1 1-1,-1-1 1,0 1-1,1-1 1,-1 1-1,1-1 1,-1 0-1,1 1 1,-1-1-1,1 0 1,-1 1-1,1-1 1,-1 0-1,1 0 1,0 1-1,-1-1 1,1 0-1,-1 0 1,1 0-1,0 0 1,-1 0-1,1 0 1,-1 0-1,1 0 1,0 0-1,-1 0 1,1 0-1,-1 0 1,1 0-1,0 0 1,-1-1-1,1 1 1,-1 0-1,1 0 1,-1-1-1,1 1 1,-1 0-1,1-1 1,-1 1-1,1-1 1,-1 1-1,1-1 1,-1 1 0,0 0-1,1-1 1,-1 0 33,27-25-746</inkml:trace>
  <inkml:trace contextRef="#ctx0" brushRef="#br0" timeOffset="-86611.56">15963 6028 11362,'121'-47'4648,"53"-32"-4720,-130 59 360,-7 2-347,1 2 0,0 2 0,36-8 59,-69 20-42,1 1 0,0-1 0,0 1 0,0 0 0,0 0 0,0 1 0,0 0 0,0 0 0,0 0 0,0 1 0,0 0 0,0 0 0,0 1 0,0-1 0,0 1 0,-1 1 0,1-1 0,-1 1 0,1 0 0,-1 0 0,0 0 0,0 1 0,0 0 0,-1 0 0,1 0 0,-1 0 0,0 1 0,0-1 0,-1 2 42,-1-1-46,0 0-1,0 0 1,0 0 0,-1 1-1,0-1 1,0 0-1,-1 1 1,1-1 0,-1 1-1,0-1 1,-1 1-1,1-1 1,-1 1 0,0-1-1,-1 1 1,1-1-1,-1 0 1,0 0 0,-1 0 46,-5 13-74,-1-1 0,0 0 1,-2-1-1,0 0 0,-1-1 1,-2 2 73,-13 18-73,-40 54-28,-84 65 115,122-122 20,0 1 1,3 1-1,1 1 0,1 1 1,2 1-1,2 1 0,-1 6-34,14-31 63,0 1 0,2 0 0,-1 0-1,2 1 1,0-1 0,0 1 0,1 0-1,1 0 1,1 0 0,0 0 0,1 1 0,1-1-1,0 0 1,3 12-63,-2-19 47,2-1 0,-1 0 0,1 0 0,0 0 0,0-1 0,0 1 0,1-1 0,0 0 0,0-1 0,1 1 0,0-1 0,0 0 0,0 0 0,1-1-1,-1 1 1,1-2 0,0 1 0,0-1 0,8 3-47,5 1 64,0-1-1,1-1 1,-1-1 0,1-1-1,0 0 1,16-1-64,1-2-129,1-1 0,-1-1 0,0-3 1,0-1-1,0-2 0,-1-1 0,19-8 129,28-22-1187,-17-15 442</inkml:trace>
  <inkml:trace contextRef="#ctx0" brushRef="#br0" timeOffset="-86405.505">16078 6269 12867,'52'26'4881,"60"4"-3721,16-12-384,33-10-552,2 3-544,-20-13-2032,-24 5 1592</inkml:trace>
  <inkml:trace contextRef="#ctx0" brushRef="#br0" timeOffset="-88680.386">12802 7826 6849,'-4'-11'2889,"1"-2"-1585,18 5-928,5 3-112,-3-6-288,5 8-256,-6-4-504,4 12-224,6 3 544</inkml:trace>
  <inkml:trace contextRef="#ctx0" brushRef="#br0" timeOffset="-88425.284">13355 7963 5897,'30'-5'2345,"12"-11"-1489,13-6-696,0-5-168,0-7-560,-6 4 384</inkml:trace>
  <inkml:trace contextRef="#ctx0" brushRef="#br0" timeOffset="-88174.151">14095 7858 6105,'37'3'2377,"10"0"-1753,15 7-376,-9-30-248,4-5 792,1-1-640</inkml:trace>
  <inkml:trace contextRef="#ctx0" brushRef="#br0" timeOffset="-88173.151">14912 7725 6241,'16'4'2873,"8"-1"-977,28-3-1768,3-6-512,10-10 200</inkml:trace>
  <inkml:trace contextRef="#ctx0" brushRef="#br0" timeOffset="-79492.493">16080 10460 12499,'19'15'4545,"20"-10"-3665,8-10-680,1-10-792,3-4-593,-9-2-999,-5 8 4457,-15-13-2073</inkml:trace>
  <inkml:trace contextRef="#ctx0" brushRef="#br0" timeOffset="-79322.752">16816 10385 6913,'67'35'3897,"14"-7"-4624,-60-17 115,40 13-768,-46-23 1328,-1-1 0,0-1 0,0 0 0,0-1 0,0-1 0,0 0 0,0-1 0,0 0 52,26-6 261,26-5 1242,2 2 0,20 2-1503,-39 9 840,-30 2-654,-1-1 0,0-1 1,0 0-1,0-1 0,6-3-186,14-13-54</inkml:trace>
  <inkml:trace contextRef="#ctx0" brushRef="#br0" timeOffset="-79990.424">13895 10826 6689,'44'-25'2809,"6"-2"-1753,14-15-304,10 16-79,-15-10-281,-3 3-120,-5 14-152,-8-4-48,-1 17-144,-3 2-160,0 12-432,-1 5-233,5 15 2058,2-1-1105</inkml:trace>
  <inkml:trace contextRef="#ctx0" brushRef="#br0" timeOffset="-79746.645">14952 10803 2264,'25'0'201,"18"0"-538</inkml:trace>
  <inkml:trace contextRef="#ctx0" brushRef="#br0" timeOffset="-79745.645">15223 10768 3665,'39'-7'2272,"-11"3"-151,-1-9-905,-1 4-336,0 6-528,4-3-472,0-4 24</inkml:trace>
  <inkml:trace contextRef="#ctx0" brushRef="#br0" timeOffset="-82010.64">14903 8281 6273,'-3'4'178,"0"0"0,0 1-1,1-1 1,-1 0-1,1 1 1,0-1 0,1 1-1,-1 0 1,1-1 0,0 1-1,0 0 1,0 0-1,0 0 1,1 0 0,0 0-1,0 2-177,-1 143 258,-35 450 262,3-16 68,33-569-567,1 208 370,10-158-260,-11-63-142,1 0 1,-1-1 0,1 1-1,-1-1 1,1 1 0,0-1 0,0 1-1,-1-1 1,1 1 0,0-1-1,0 0 1,0 1 0,0-1-1,1 0 1,-1 0 0,0 0-1,1 0 1,-1 0 0,0 0 0,1 0-1,-1 0 1,1 0 0,-1-1-1,1 1 1,0-1 0,-1 1-1,1-1 1,-1 0 0,1 1 0,0-1-1,-1 0 1,1 0 0,1 0 10,20-30-383,-1-34 108</inkml:trace>
  <inkml:trace contextRef="#ctx0" brushRef="#br0" timeOffset="-81622.527">14910 9001 8394,'27'14'3883,"-20"-8"-3495,13 10-243,0 0-1,1-2 1,1 0-1,0-1 1,1-1-1,0-1 1,0-1-1,2-1 1,-1-2-1,1 0 1,0-1-1,0-2 1,1 0-1,22-1-144,-22-6-196,1-1 0,-1-1-1,0-1 1,20-8 196,76-31-883,-61 18 367,-1-4 0,-2-1-1,-1-4 1,-1-1 0,-2-3-1,-3-3 1,17-18 516,-50 42 74,0 0 0,-1-2 1,-1 0-1,-2 0 0,0-2 0,-1 0 0,-1 0 0,-1-1 1,-1-1-1,-1 0 0,-2 0 0,0 0 0,3-27-74,-14-32 1585,-10 57-490,13 26-1069,1 1 0,0 0-1,-1-1 1,1 1 0,-1-1 0,1 1 0,-1 0-1,1-1 1,-1 1 0,1 0 0,-1-1 0,1 1 0,-1 0-1,1 0 1,-1-1 0,1 1 0,-1 0 0,0 0-1,1 0 1,-1 0 0,1 0 0,-1 0 0,0 0 0,1 0-1,-1 0 1,1 0 0,-1 0 0,0 0 0,1 1-1,-1-1 1,1 0 0,-1 0 0,1 1 0,-1-1 0,1 0-1,-1 0 1,1 1 0,-1-1 0,1 1 0,-1-1-1,1 1 1,0-1 0,-1 0 0,1 1 0,-1-1 0,1 1-1,0-1 1,0 1 0,-1 0 0,1-1 0,0 1-1,0-1-25,-15 45 455,7 1-339,1 0 0,3 1 0,1 6-116,3-41 6,-12 290 74,15 30-80,5-200-138,7-2 1,5 2 137,-15-96-714,-4-26-485,0-15 413</inkml:trace>
  <inkml:trace contextRef="#ctx0" brushRef="#br0" timeOffset="-81203.625">16674 8858 7338,'7'-28'3402,"-6"21"-3329,1 0 1,0-1-1,0 1 1,0 0-1,1 0 1,0 1-1,0-1 1,0 1-1,1-1 1,0 1-1,1 0 1,-1 0-1,1 1 1,0-1-1,0 1 1,1 0-1,5-3-73,45-14 335,-48 20-320,0-1-1,1 1 1,-1 1 0,1 0 0,-1 0-1,1 0 1,-1 1 0,1 1 0,0-1-1,-1 1 1,1 1 0,-1-1 0,1 2-1,-1-1 1,0 1 0,0 0 0,5 4-15,-8-5-1,0 1 1,-1-1-1,0 1 1,0 0-1,0 1 1,0-1-1,0 1 1,-1 0 0,1 0-1,-1 0 1,0 0-1,0 0 1,-1 1-1,1-1 1,-1 1-1,0 0 1,0 0-1,-1 0 1,0-1-1,1 2 1,-1-1-1,-1 0 1,1 1 0,-2 12-9,0-1 0,-2 1-1,0 0 1,0-1 0,-2 1 0,0-1 0,-1 0-1,-1-1 1,0 0 0,-1 0 0,-4 4 9,-190 336-319,196-345 319,4-8 9,0 1 0,0-1 1,0 0-1,0 1 1,0 0-1,1-1 1,0 1-1,0 0 0,0 0 1,0-1-1,0 1 1,1 0-1,0 0 0,0 0 1,0 0-1,0 0 1,0 0-1,1 0 0,0 0 1,0 0-1,0-1 1,1 3-10,2-1 38,1 0 0,-1 0 0,1-1 0,1 0 0,-1 0 1,0 0-1,1 0 0,0-1 0,0 0 0,0 0 0,0-1 1,0 0-1,1 0 0,-1 0 0,1-1 0,-1 0 0,1 0 1,0 0-1,3-1-38,3 2 65,34 4 112,0-1-1,-1-3 0,1-2 1,0-2-1,0-2 0,36-8-176,-74 11-119,1-1-1,-1 0 1,1 0-1,-1-1 1,0-1-1,0 1 1,0-1 0,-1-1-1,5-2 120,5-24-1033,-22-25 392</inkml:trace>
  <inkml:trace contextRef="#ctx0" brushRef="#br0" timeOffset="-80986.111">16427 8964 7530,'-25'20'2952,"24"-16"-2112,11 2-159,36-6-129,11-3 40,37-8 112,15-5 32,0 0-120,5 4-160,-10 20-488,-16 9-520,-8 10-1040,-12-2 968</inkml:trace>
  <inkml:trace contextRef="#ctx0" brushRef="#br0" timeOffset="-56229.138">6103 5913 4705,'11'-17'287,"1"1"0,1 0 0,0 1 0,1 0 1,1 1-1,0 0 0,1 2 0,0 0 0,1 0 0,1 2 0,-1 0 0,2 1 0,-1 0 1,7 0-288,136-30 408,-44 38-363,-56 6-41,0 17-19,-47-17 10,0 0-11,-1 0-1,0 0 1,-1 1-1,0 1 1,0 0 0,0 1-1,3 3 17,-6-3-28,-1 0 0,-1 0 0,1 0 0,-1 1 0,-1 0 0,1 1 0,-2 0 0,1 0 0,-1 0 0,-1 0 0,0 1 0,-1 0 0,1 0 0,-2 0 0,0 0 0,0 1 28,-1 2 14,0-1 0,-1 0 0,0 1 0,-1-1 0,-1 1 0,0-1 0,0 0 1,-2 0-1,0 0 0,0 0 0,-1-1 0,-1 0 0,0 0 0,0 0 0,-1 0 0,-1-1 0,-3 4-14,-18 14 173,0-1 1,-3-2-1,0 0 0,-1-2 1,-1-2-1,-1-1 0,-21 8-173,-60 28 181,57-22-164,11-5-16,44-29-1,-3 2 0,0-1 0,0 1 0,0 1 0,0-1 0,1 1 0,-1 0 0,1 1 0,0-1 0,0 1 0,0 1 0,0 0 0,0 1 0,1 0 0,0 0 0,1 0 0,-1 0 0,1 1 0,1 0 0,-1-1 0,1 1 0,1 1 0,0-1 0,0 0 0,0 1 0,4 109 0,-2-104 5,0 1 35,0 0 0,0 0 0,-2 0 0,0 0 0,0 0-1,-1 0 1,-3 4-40,5-14 55,0 0-1,0 0 0,1 0 1,0 0-1,0 0 1,0 0-1,0 0 0,1 0 1,-1 0-1,2 0 0,-1 0 1,2 4-55,1 8 83,18 12 33,-14-6-104,-8-21-10,0-1 0,0 1-1,1 0 1,-1 0 0,1 0-1,-1 0 1,1 0 0,0 0-1,-1 0 1,1-1 0,0 1-1,0 0 1,0-1 0,0 1-1,1-1 1,-1 1 0,0-1-1,1 1 1,-1-1 0,1 0-1,-1 0 1,1 0 0,0 0-1,-1 0 1,1 0 0,0 0-1,0 0 1,0-1 0,-1 1-1,1-1 1,0 1-1,0-1 1,1 0-2,149 16 678,-115-22-589,53 2 26,62 6 151,3 8 25,-29-3-196,-95-5-57,52-5 731,-35-13 266,-49 15-1005,-11 0-3840,11-1 3267</inkml:trace>
  <inkml:trace contextRef="#ctx0" brushRef="#br0" timeOffset="-54997.122">7658 6026 2865,'-19'28'3212,"12"-10"-2510,-7 16-327,-15 9-150,15 1 138,4-25-226,9-10-93,-1 0 1,1 0-1,0 0 0,1 0 0,0 1 1,1-1-1,0 0 0,0 0 1,1 0-45,0 9 38,-11 74 316,6-59-191,-6 176 650,8-184-770,1-1 1,2 1-1,0 0 1,2-1-1,1 0 0,0 0 1,2 0-1,1 0 1,1-1-1,1-1 0,0 1 1,2-2-1,11 17-43,8-1 183,-19-20-100,1-1-1,1 0 1,0-1 0,2 0-1,-1-1 1,2-1 0,6 4-83,-15-12 37,1 0 1,0 0 0,0-1-1,0 0 1,0 0 0,1-1-1,0 0 1,-1-1 0,1 0-1,0-1 1,0 0 0,0 0-1,0-1 1,0 0 0,0-1-1,0 0 1,9-3-38,-1-2 79,-1 0 0,1-2 0,-1 0 0,-1-1 0,1-1 0,-2 0 0,1-1 0,-2-1 0,1-1 0,-2 0 0,7-7-79,53-84 263,-66 92-248,-1-1-1,0 0 1,-1-1 0,-1 1-1,0-1 1,-1 0 0,0 0-1,-1 0 1,-1 0 0,0-1-1,-1-8-14,-1-3 12,-1 0 0,-1 0 0,-1 0 0,-1 0 0,-1 1 0,-2 0 0,0 0 0,-2 0 0,-1 2-1,-1-1 1,0 1 0,-2 1 0,-16-21-12,-15-3 55,-2 2 0,-1 2 0,-3 2 0,-36-21-55,66 46-69,16 11-8,0-1-1,0 1 1,-1-1-1,1 2 0,-1-1 1,0 0-1,-1 1 1,1 1-1,0-1 0,-1 1 1,0 0-1,1 0 1,-1 1-1,0-1 1,0 2-1,0-1 0,0 1 1,0 0-1,0 0 78,1 2-146,-1 1 0,1-1-1,0 1 1,0 0 0,0 1 0,0-1-1,1 1 1,0 0 0,-6 5 146,-21 23-251</inkml:trace>
  <inkml:trace contextRef="#ctx0" brushRef="#br0" timeOffset="-54101.157">9876 5708 6097,'-9'-12'697,"0"0"-1,-1 0 0,-1 1 1,0 0-1,0 1 0,-3-1-696,-129-77 630,124 78-628,0 1 0,-1 0 0,0 2 0,0 0 0,-1 1 0,0 1 0,0 1 0,0 1 0,-1 1 0,1 1 0,-1 1 0,-17 2-2,20 1 1,-1 1 0,1 0 0,0 2 0,1 0 0,-1 1 0,1 1 0,1 1 0,-1 0 0,2 2 0,-1 0 0,-8 8-1,1 1 4,2 2 0,0 0 1,2 1-1,0 1 0,2 1 1,1 1-1,0 0 0,2 1 1,2 1-1,0 1 0,2-1 1,-4 17-5,-44 127 42,-30 149-42,85-302 19,0 0 0,2 0-1,0 0 1,1 0 0,0 0-1,2 0 1,1 0 0,0 0-1,1 0 1,3 8-19,-3-12 40,2 0 0,0 0 0,0 0 0,2-1-1,-1 0 1,6 7-40,-9-17 9,-1 0 0,1 0 0,0 0 0,-1-1 0,2 0 0,-1 1-1,0-1 1,1 0 0,-1 0 0,1-1 0,0 1 0,0-1 0,0 0 0,0 0-1,0 0 1,1 0 0,-1-1 0,1 0 0,-1 0 0,1 0 0,-1 0-1,1-1 1,-1 0 0,3 0-9,2-1 2,1-1-1,-1 0 1,0-1 0,0 0-1,-1-1 1,1 1-1,0-2 1,-1 1 0,0-1-1,0-1-1,5-4-23,-1 0-1,0 0 0,0-1 1,-1-1-1,-1 0 1,3-5 23,13-14-96,36-31-175,48-65-314,-87 104 523,61-74 702,-88 115 966,-19 102-267,-99 613-743,95-580-1276,24-146-27,4-13-452,3-19 26,4-33 531</inkml:trace>
  <inkml:trace contextRef="#ctx0" brushRef="#br0" timeOffset="-53330.836">9859 5738 7298,'18'-2'3220,"17"26"-2714,-20 1-373,-6 10-107,-1 1 0,-2 0 0,-1 0 0,-2 1 1,-2-1-1,-1 1 0,-5 29-26,-6 28 8,-5 0 0,-4-1 1,-4-1-1,-4-1 0,-14 25-8,-55 144 803,90-243-737,1-1 0,2 1 0,-1 1 0,2-1 0,0 1 1,1-1-1,1 8-66,-3-43-184,3-31-30,4-253-833,-3 220 877,4 0-1,7-22 171,-12 101 28,1 0 1,1 0-1,-1 0 0,0 0 0,1 0 1,-1 0-1,1 0 0,0 0 0,0 0 1,0 0-1,1 0 0,-1 0 0,1 0 1,-1 1-1,1-1 0,0 1 0,0-1 1,0 1-1,0 0 0,0 0 0,1 0 1,-1 0-1,1 0 0,-1 0 0,1 1 1,0-1-1,0 1 0,0 0 1,-1 0-1,1 0 0,0 0 0,0 0 1,0 1-1,1-1 0,-1 1 0,0 0 1,0 0-1,0 0 0,0 0 0,0 1 1,0-1-1,1 1-28,7 2 126,-1 0 1,0 1-1,0 0 0,0 0 1,0 1-1,-1 1 0,0-1 1,8 7-127,6 4 181,3 0-88,0-1-1,1-1 1,0-1 0,1-2-1,1 0 1,0-2-1,25 4-92,-44-11 2,-1-1 0,1 0-1,0-1 1,0 0 0,-1 0 0,1-1-1,-1 0 1,1-1 0,0 0-1,-1 0 1,0-1 0,0 0-1,0-1 1,0 0 0,0 0 0,-1-1-1,0 0 1,4-4-2,7-10-82,-1-2 0,0 0-1,-2-1 1,-1-1 0,0 0 0,-2-1 0,0-1 82,-6 11-53,35-70-278,-4-2 0,3-18 331,62-192 166,-85 264 641,-22 59 333,-19 51-655,3 1-1,-7 63-484,-14 210 36,15 12 22,23-287-32,-4 0 0,-3-1 0,-4 0 0,-15 48-26,-13-25-143,38-90 98,3-6-24,0 1 1,0-1-1,-1 0 1,1 1-1,-1-1 1,1 0-1,-1 0 1,0 0-1,0 0 1,-1-1-1,1 1 1,-1 0-1,1-1 1,-1 0 0,0 1-1,1-1 1,-1 0-1,-1-1 1,1 1-1,0 0 1,0-1-1,0 0 1,-2 1 68,3-3-82,0 0 0,0 1 1,0-1-1,1 0 0,-1 0 0,0 0 1,1 0-1,-1-1 0,1 1 1,-1 0-1,1-1 0,0 1 0,0-1 1,-1 1-1,1-1 0,0 0 0,0 1 1,1-1-1,-1 0 0,0 0 1,1 0-1,-1 1 0,1-1 0,-1 0 1,1 0-1,0 0 0,0 0 1,0 0-1,0-2 82,-2-63-622</inkml:trace>
  <inkml:trace contextRef="#ctx0" brushRef="#br0" timeOffset="-52897.815">10790 6270 7442,'54'-14'4091,"23"-19"-2547,-14 5-731,-49 23-729,-1 0 1,1 0-1,0 2 1,0-1-1,0 2 1,0 0-1,1 0 1,-1 2-1,0 0 1,1 0-1,-1 1 1,1 1-1,-1 1 1,0 0-1,0 0 1,4 3-85,-14-4-18,0 0 1,0 0-1,0 1 1,0-1 0,0 1-1,0 0 1,-1 0-1,0 0 1,1 0-1,-1 1 1,0 0-1,-1-1 1,1 1-1,-1 0 1,1 0-1,-1 0 1,0 1-1,-1-1 1,1 0-1,-1 1 1,0-1-1,0 1 1,0-1-1,-1 1 1,1 0-1,-1-1 1,0 1-1,-1 4 18,-4 17-124,-1 1-1,-1-2 0,-2 1 1,0-1-1,-2 0 0,0-1 1,-5 5 124,-7 17-33,-189 423 1000,142-323-606,69-142-357,-1 0 1,1 0-1,0 1 0,0-1 0,0 0 0,1 1 0,0-1 0,-1 0 0,1 1 1,1-1-1,-1 0 0,1 1 0,0-1 0,0 0 0,0 1 0,0-1 1,1 0-1,-1 0 0,1 0 0,0 0 0,1 0 0,-1-1 0,1 1 1,-1-1-1,1 1 0,0-1 0,0 0 0,1 0 0,1 1-4,10 5-1,1-1-1,0 0 0,0-1 0,1-1 1,-1-1-1,1 0 0,1-1 1,-1-1-1,1-1 0,-1 0 1,11-1 1,4-2-71,0-1 0,0-2 0,0-1 0,0-1 0,5-4 71,-30 9-40,4-2-71,-1 2-89,0-1 0,0-1 0,0 0-1,-1 0 1,1-1 0,-1 0 0,0 0 0,0-1 0,0-1-1,-1 1 1,6-6 200,-12 9 137,0 0-1,0 0 0,0 0 0,0-1 1,-1 1-1,1 0 0,-1-1 0,0 1 1,0-1-1,0 0 0,0 1 0,0-1 1,0 0-1,-1 1 0,1-1 0,-1 0 1,0 0-1,0 0 0,0 1 0,0-1 1,0 0-1,-1 0 0,1 0 0,-1 0-136,-10-47 1709</inkml:trace>
  <inkml:trace contextRef="#ctx0" brushRef="#br0" timeOffset="-52647.19">10757 6638 6705,'-13'13'2673,"27"-8"-1473,9 6-720,31-8 273,12 8 271,15-11 296,15-13 80,9 9-247,9-5-305,-8-1-504,-11 17-320,-18-7-1104,-19 10-857,-25 0 1161</inkml:trace>
  <inkml:trace contextRef="#ctx0" brushRef="#br0" timeOffset="-47847.03">7136 9111 5017,'-3'-74'4398,"3"74"-4386,0 0 0,-1-1-1,1 1 1,0 0 0,-1-1-1,1 1 1,0 0 0,-1 0-1,1-1 1,0 1-1,-1 0 1,1 0 0,-1 0-1,1-1 1,-1 1 0,1 0-1,-1 0 1,1 0 0,0 0-1,-1 0 1,1 0 0,-1 0-1,1 0 1,-1 0 0,1 0-1,-1 0 1,1 0 0,-1 0-1,1 1 1,0-1-1,-1 0 1,1 0 0,-1 0-1,1 1 1,0-1 0,-1 0-1,1 0 1,0 1 0,-1-1-1,1 0 1,0 1 0,-1-1-1,1 0 1,0 1 0,0-1-1,-1 1 1,1-1 0,0 0-1,0 1 1,0-1-1,-1 1 1,1-1 0,0 1-12,-69 114 115,-5 27 146,58-110-191,-61 101 260,-61 22 206,-9 5 211,32-12 97,18-23-209,96-124-636,-1 0 1,1-1-1,0 1 1,0 0-1,0 0 1,0 0 0,0 0-1,0 0 1,0 0-1,1 1 1,-1-1-1,0 0 1,1 0-1,-1 1 1,0-1-1,1 0 1,0 1-1,-1-1 1,1 0-1,0 1 1,0-1-1,-1 1 1,1-1-1,0 0 1,1 1-1,-1-1 1,0 1-1,0-1 1,1 0-1,-1 1 1,0-1-1,1 0 1,-1 1-1,1-1 1,0 0-1,-1 0 1,1 1-1,0-1 1,0 0-1,0 0 1,0 0 0,0 0-1,0 0 1,1 0 0,81 25 12,31-2 28,31-2-8,105 20-15,-189-40 9,-1-2 1,1-3 0,-1-2-1,34-9-26,-5 2 145,57-13 265,-92 13-223,1 3 1,34-1-188,-88 10-43,-1 0 0,1 0 0,0 0 0,-1 0 1,1 0-1,0 0 0,-1 0 0,1 0 0,-1 0 0,1 0 0,0 0 0,-1 0 0,1 0 0,-1 0 0,1 1 0,0-1 1,-1 0-1,1 0 0,-1 1 0,1-1 0,-1 0 0,1 1 0,-1-1 0,1 1 0,-1-1 0,1 1 0,-1-1 0,0 1 1,1-1-1,-1 1 0,0-1 0,1 1 0,-1-1 0,0 1 0,0-1 0,0 1 0,1 0 0,-1-1 0,0 1 0,0 0 0,0-1 1,0 1-1,0-1 0,0 1 0,0 0 0,0-1 0,0 1 0,0-1 0,-1 1 0,1 0 0,0-1 0,0 1 0,-1-1 1,1 1-1,0 0 43,-5 23-685</inkml:trace>
  <inkml:trace contextRef="#ctx0" brushRef="#br0" timeOffset="-47504.353">7301 9534 6297,'-2'1'145,"1"0"0,-1 1 0,0-1 0,1 1 0,-1-1 0,1 1 0,0 0 0,-1 0 0,1-1 0,0 1 0,0 0 0,0 0 0,0 0 0,1 0 0,-1 1 0,0-1 0,1 0 0,-1 0 0,1 0 0,0 0 0,0 1-1,0 1-144,-2 9 236,-4 50 493,2 0 0,4 48-729,0-36 412,-2 28 447,-4 0 1,-6 1-860,-70 446 893,78-480-2308,3-65 312,-2-24 427</inkml:trace>
  <inkml:trace contextRef="#ctx0" brushRef="#br0" timeOffset="-45777.005">8189 11562 6721,'4'-14'581,"1"1"-1,1 0 1,0 0 0,0 1-1,1 0 1,8-10-581,21-40 395,27-78 11,44-140 847,33-136-235,-130 382-979,132-369 167,-64 124-190,-44 142-12,5 1 1,9-6-5,47-83-3,-91 216 2,23-62-29,4 1 0,12-16 30,-3 20-207,-39 69 119,-5 42-33,-58 440 298,61-481-175,-19 121 132,6 1 0,2 108-134,12-216 11,2 1 0,0-1 1,1 1-1,1-1 0,0 0 1,1 0-1,2 0 0,6 13-11,-12-28 0,0-1 0,0 1 0,0-1 1,1 0-1,-1 1 0,1-1 0,0 0 0,-1 0 0,1 0 0,0 0 0,0 0 0,0-1 0,1 1 0,-1-1 0,0 1 0,0-1 0,1 0 0,-1 0 1,1 0-1,-1 0 0,1 0 0,0 0 0,-1-1 0,1 0 0,0 1 0,-1-1 0,1 0 0,0 0 0,-1 0 0,1-1 0,0 1 0,-1 0 0,1-1 1,0 0-1,-1 0 0,1 0 0,-1 0 0,1 0 0,0-1 0,16-8 33,0-1 0,-1-1 1,-1-1-1,0 0 0,0-1 0,-1-1 1,-1-1-1,-1 0 0,0-1 0,-1 0 1,-1-1-1,0-1 0,5-13-33,191-343 100,-89 143-77,17-98 269,-99 254 188,-37 76-480,0 0-1,0 0 1,0 1 0,0-1 0,0 0 0,0 0 0,0 1-1,0-1 1,0 0 0,0 0 0,0 0 0,1 1-1,-1-1 1,0 0 0,0 0 0,0 0 0,0 0-1,1 1 1,-1-1 0,0 0 0,0 0 0,0 0-1,1 0 1,-1 0 0,0 0 0,0 0 0,0 1 0,1-1-1,-1 0 1,0 0 0,0 0 0,1 0 0,-1 0-1,0 0 1,0 0 0,1 0 0,-1 0 0,0 0-1,0 0 1,0 0 0,1-1 0,-1 1 0,0 0 0,0 0-1,1 0 1,-1 0 0,0 0 0,0 0 0,0 0-1,1-1 1,-1 1 0,0 0 0,0 0 0,0 0-1,0 0 1,0-1 0,1 1 0,-1 0 0,0 0-1,0-1 1,0 1 0,0 0 0,0 0 0,0 0 0,0-1-1,0 1 1,0 0 0,0 0 0,1 20-54,-1-20 54,-12 105-109,-111 859 1394,104-765-935,-5-116-518,17-90-1433,7-12 256,6-18 549</inkml:trace>
  <inkml:trace contextRef="#ctx0" brushRef="#br0" timeOffset="-44950.277">10527 8776 6729,'4'7'3788,"8"24"-3215,-12-4-489,-50 512 225,13-201-272,27-215 2,-24 205 218,33-319-225,0 0 0,-1-1 0,0 1 0,0-1 0,-1 1 1,0-1-1,0 0 0,-1 0 0,0 0 0,-1-1 0,0 0 0,-4 6-32,9-13 4,0 1-1,-1-1 1,1 1-1,-1-1 0,1 0 1,0 1-1,-1-1 1,1 0-1,-1 0 1,1 1-1,-1-1 0,1 0 1,-1 0-1,1 1 1,-1-1-1,1 0 1,-1 0-1,1 0 0,-1 0 1,1 0-1,-1 0 1,1 0-1,-1 0 1,1 0-1,-1 0 0,1 0 1,-1 0-1,1-1 1,-1 1-1,1 0 1,-1 0-1,1 0 0,-1-1 1,1 1-1,-1 0 1,1 0-1,0-1 1,-1 1-1,1-1 0,0 1 1,-1 0-1,1-1 1,0 1-1,-1-1 1,1 1-1,0 0 0,0-1 1,-1 1-1,1-1 1,0 1-1,0-1 1,0 0-4,-9-31 12,9 6-19,1 0 0,0 1 1,2-1-1,2 1 0,0 0 0,1 0 0,1 1 1,2 0-1,0 0 0,3-2 7,-5 11 16,0-1 0,2 1 1,0 0-1,0 1 0,1 0 0,1 1 1,0 0-1,1 0 0,1 1 1,0 1-1,0 0 0,1 1 0,0 0 1,1 1-1,0 1 0,7-3-16,204-66 571,-212 72-555,19-6 11,-1-1 0,-1-2-1,0-1 1,0-2-1,21-16-26,-32 17-3,0-1-1,-1-1 0,-1-1 1,-1 0-1,-1-1 0,0-1 1,-2-1-1,-1 0 0,0-1 0,-1 0 1,-2-1-1,1-5 4,2-6 2,-2-2 0,-1 1 0,-2-1-1,-1-1 1,-2 0 0,-2 1 0,-1-1 0,-3 0 0,0 0-1,-3 0 1,-2-10-2,5 41 7,0 1 0,0 0 0,-1 0 0,0 0 0,0-1-1,0 2 1,0-1 0,-1 0 0,0 0 0,-1 1 0,1 0 0,-1 0 0,-3-4-7,6 8 9,0 1 1,0 0 0,0-1 0,-1 1 0,1 0-1,0 0 1,0 0 0,0-1 0,0 1 0,-1 0-1,1 1 1,0-1 0,0 0 0,0 0 0,0 0-1,-1 1 1,1-1 0,0 1 0,0-1 0,0 1-1,0-1 1,0 1 0,0-1 0,0 1 0,0 0-1,0 0 1,1-1 0,-1 1 0,0 0 0,0 0-1,1 0 1,-1 0 0,0 0 0,1 0 0,-1 0-1,1 0 1,-1 0 0,1 0 0,0 1 0,-1-1-1,1 0 1,0 0 0,0 0 0,0 0 0,0 1-1,0 0-9,-13 102 150,-28 328 458,-15 198 355,24-262-1015,13-267-719,8-79-77,3-39 349</inkml:trace>
  <inkml:trace contextRef="#ctx0" brushRef="#br0" timeOffset="-44556.425">11611 9058 11586,'40'3'5988,"49"17"-5522,-77-15-540,-1 1 0,1 1 1,-1 0-1,0 0 0,-1 1 0,0 1 1,0-1-1,-1 2 0,0-1 0,-1 1 1,0 1-1,3 4 74,-10-14-10,7 9-41,-1-1-1,-1 1 1,0 0-1,0 0 1,-1 0 0,0 1-1,-1 0 1,0 0-1,-1 0 1,0 1 0,-1-1-1,0 1 1,0 0 51,-4 13-15,-1 1 1,-1-1-1,-1-1 1,-1 1 0,-1-1-1,-1 0 1,-1 0-1,-2-1 1,0 0-1,-1-1 1,-6 7 14,3 0-12,0-2 3,-17 32 2,2 2 1,3 1-1,2 0 0,-6 33 7,27-82 4,1 0 0,1 0 0,0 1 0,1-1 0,1 0 1,0 11-5,1-19 0,-1 0 0,1 0 0,0-1 1,0 1-1,1 0 0,0-1 0,-1 1 1,1-1-1,1 1 0,-1-1 0,1 0 1,0 0-1,0 0 0,0 0 0,0-1 1,0 1-1,1-1 0,0 0 0,3 2 0,6 3 1,0-1-1,1-1 0,0-1 0,0 0 0,0 0 0,0-2 1,1 1-1,0-2 0,0 0 0,-1-1-179,-1-1 0,1 0 1,-1 0-1,0-2 1,1 1-1,-1-2 0,0 0 1,5-2 178,7-1-813,-19 5 549,-1 0-1,0-1 1,-1 1 0,1-1-1,0 0 1,0 0-1,-1 0 1,1-1 0,-1 0-1,0 0 1,0 0 0,0 0-1,1-2 265,7-20-1827,-16-14 938</inkml:trace>
  <inkml:trace contextRef="#ctx0" brushRef="#br0" timeOffset="-44326.98">11186 9914 7009,'71'-12'4185,"26"-2"-192,37-17-2448,9 4-153,3-8-832,-7 5-312,-29 10-304,-15 5-200,-28 14-608,-14 1-529,-16 1 841</inkml:trace>
  <inkml:trace contextRef="#ctx0" brushRef="#br0" timeOffset="-43525.703">17732 6684 6401,'4'-13'521,"-1"-1"-1,2 1 0,0 0 1,0 1-1,1-1 0,6-8-520,-7 14 120,0 0-1,0 0 1,1 1-1,0 0 1,0 0-1,0 0 1,1 1 0,0 0-1,3-2-119,-5 4 61,10-6 76,1 1 1,-1 0 0,2 1 0,-1 1-1,1 1 1,-1 0 0,1 1-1,1 1 1,4 0-138,-14 2 48,58-9 374,0 4 1,31 1-423,-64 5 53,-1 1 1,1 2-1,27 5-53,-31-1-113,0-2 0,0-1 0,1-1 0,-1-1 0,1-2 0,-1-1 0,0-2 0,8-2 113,23-13-1704,-48 12 1261,-23 0 200</inkml:trace>
  <inkml:trace contextRef="#ctx0" brushRef="#br0" timeOffset="-43258.511">17725 7181 9234,'62'-26'3441,"44"-11"-2609,15 2-136,11 3-96,-3 8-216,2 0-248,-9 7-48,-5 10-200,-9-2-328,-28 12-808,-11-9-256,-30 2 775</inkml:trace>
  <inkml:trace contextRef="#ctx0" brushRef="#br0" timeOffset="-42661.337">19996 6281 8194,'8'-49'3764,"-6"44"-3676,0 0-1,1 0 1,0 1 0,0-1-1,0 1 1,0-1-1,1 1 1,0 0-1,0 0 1,0 1-1,3-3-87,4-3 63,1 0 0,0 1 0,0 1 0,0 0 0,1 1 0,0 0-1,0 1 1,2 0-63,21-4 6,0 2 0,1 1 1,-1 3-1,1 0 0,37 4-6,-48-1-49,1 2 0,-1 1-1,1 1 1,-1 1 0,0 2 0,-1 0 0,0 2-1,18 8 50,-30-10-81,1 0 0,-1 1 0,-1 0 0,0 1 0,0 1-1,0 0 1,4 6 81,-14-12-16,1-1-1,-1 0 1,-1 1 0,1-1-1,0 1 1,-1-1-1,0 1 1,0 0-1,0 0 1,0 0 0,0-1-1,-1 1 1,0 0-1,0 0 1,0 0-1,0 0 1,0 0 0,-1 0-1,0-1 1,0 1-1,0 0 1,0 0-1,-1-1 1,1 1-1,-1-1 1,0 1 0,0-1-1,0 0 1,0 1-1,-1-1 1,-2 2 16,-99 105-61,-166 163 150,254-256-69,-69 76 517,-30 47-537,106-129 58,0 1 0,0 0-1,2 1 1,-1 0-1,2 0 1,0 0-1,0 1 1,1 0 0,1 0-1,0 0 1,-1 10-58,5-14 23,1 0 0,-1 0 0,1 0 1,1 0-1,0 0 0,0 0 0,1 0 0,0-1 1,1 1-1,0-1 0,1 0 0,0 0 0,0-1 1,0 0-1,1 1 0,1-2 0,-1 1 0,1-1 0,1 0 1,2 2-24,7 5-64,0-1 0,1-1 0,1 0 0,0-1 0,1-1 0,0-1 0,0-1 0,19 5 64,59 3-675,16-28 246</inkml:trace>
  <inkml:trace contextRef="#ctx0" brushRef="#br0" timeOffset="-42259.976">21464 6555 8434,'-25'-61'5246,"24"60"-5203,-1 1 0,1-1 0,0 1 0,-1-1 0,1 1 0,-1 0 0,1-1 0,-1 1 0,1 0 0,-1 0 0,1 0 0,-1 0 0,1 0 0,-1 1 0,1-1 0,-1 0 0,1 1 0,-1-1 0,1 1 0,0-1 0,-1 1-1,1 0 1,0 0 0,-1-1 0,1 1 0,0 0 0,0 0 0,0 0 0,0 0 0,0 0 0,0 1 0,0-1 0,0 0 0,0 0 0,1 1 0,-1-1 0,0 1-43,-106 118 160,-32 55-160,122-155-57,1 1 0,1 1 0,1 0 0,1 1 0,1 1 1,1 0-1,1 1 0,2-1 0,0 2 0,1-1 0,2 1 0,0 0 0,2 0 0,1 1 0,1-1 1,1 0-1,2 1 0,3 16 57,-4-35-7,1 0 1,0 1 0,1-2-1,0 1 1,0 0 0,1-1-1,0 1 1,0-1 0,0 0 0,1 0-1,0-1 1,1 0 0,-1 1-1,1-2 1,0 1 0,1-1-1,0 0 1,-1 0 0,1-1-1,1 0 1,-1 0 0,1 0-1,-1-1 1,1-1 0,0 1-1,0-1 1,3 0 6,7 0 13,0-1 0,0-1 0,0 0 0,0-2 0,0 0 0,0 0 0,-1-2 0,1-1 0,5-2-13,1-3 28,0-1 0,-1-1-1,-1-1 1,0-2 0,0 0-1,-2-1 1,16-15-28,18-21 66,-1-2 0,-4-3 1,-1-2-1,-1-4-66,-33 43 21,0 1-1,-1-2 0,-2 1 1,0-2-1,-1 0 0,-1 0 1,5-20-21,-8 19 15,-2-1 1,0 1-1,-2-1 1,0 0-1,-2-9-15,0 13-10,0 0 1,-2 0-1,0 1 0,-2-1 0,0 1 1,-1-1-1,0 1 0,-2 0 0,0 1 0,-1 0 1,-1 0-1,-1 1 0,-1 0 0,0 1 1,-13-15 9,16 24-15,-1 1 1,0 0-1,0 1 1,0 0-1,0 0 1,-1 1-1,0 0 1,0 1-1,0 0 1,0 0 0,0 1-1,-1 1 1,1-1-1,-1 2 1,1-1-1,-1 2 1,1-1-1,-1 2 1,1-1 0,-1 1-1,1 1 1,0 0-1,0 0 1,-4 3 14,-3 0-12,-1 0 0,1 2 1,1 0-1,-1 1 0,-5 5 12,-100 91-35,63-40-31,2 2-1,4 3 0,3 2 0,2 2 0,-19 47 67,-39 100 2980,33-46-1570</inkml:trace>
  <inkml:trace contextRef="#ctx0" brushRef="#br0" timeOffset="-41942.048">23085 6363 6401,'-29'13'3217,"-7"7"-240,-5 18-2673,-8 11-40,-18 19-96,-2 17-120,-9 18-40,14 1 8,-25 2-88,2 6-144,7 4-256,-5-3-112,47-21-193,10-22-7,19-37-80,7-20-72,8-28-304,4-12 775</inkml:trace>
  <inkml:trace contextRef="#ctx0" brushRef="#br0" timeOffset="-41685.552">22396 6312 7898,'9'6'2896,"10"7"-2328,3 5-15,6 34 127,4 5-8,4 48 32,11 10 16,-4 7-264,-4 2-120,-7 8-208,-10-8-168,-2-8-472,-1-10-248,-3-43-400,5-7-112,1-27 15,5-15 1673,-1-16-424</inkml:trace>
  <inkml:trace contextRef="#ctx0" brushRef="#br0" timeOffset="-37111.381">18415 9442 7418,'-6'-31'2872,"29"0"-2024,22-5 17,14 3-225,24-5-112,12 8-264,3 0-104,9 18-96,-4 12-64,5 13-336,-5 12-256,-16-7-569,-13 6-191,-31-11 832</inkml:trace>
  <inkml:trace contextRef="#ctx0" brushRef="#br0" timeOffset="-36880.457">18555 9837 7802,'-7'-13'2952,"21"4"-2008,14-1-399,30 2-105,11 2-64,8-7-224,9 0-40,14 6-160,3-2-144,11-1-472,4 1-241,-6-14-311,-4 9 3729,-15-12-1977</inkml:trace>
  <inkml:trace contextRef="#ctx0" brushRef="#br0" timeOffset="-35161.97">20440 8964 3625,'42'-71'3131,"-32"56"-2638,-1 0 0,0 0 0,-1-1 1,0 0-1,-2 0 0,2-8-493,-5 14 247,-1-1-1,0 0 0,0 1 0,-2-1 0,1 0 0,-1 0 0,-1 0 0,0 0 1,0-1-247,1 12 3,0 0 0,0 0 1,0-1-1,0 1 1,0 0-1,0 0 0,0-1 1,0 1-1,0 0 1,0 0-1,0-1 0,0 1 1,0 0-1,0 0 1,0 0-1,0-1 0,0 1 1,0 0-1,-1 0 1,1-1-1,0 1 1,0 0-1,0 0 0,0 0 1,0 0-1,-1-1 1,1 1-1,0 0 0,0 0 1,0 0-1,0 0 1,-1-1-1,1 1 0,0 0 1,0 0-1,0 0 1,-1 0-1,1 0 0,0 0 1,0 0-1,-1 0 1,1 0-1,0 0 0,0 0 1,-1 0-1,1 0 1,0 0-1,0 0 1,-1 0-1,1 0 0,0 0 1,0 0-1,0 0 1,-1 0-1,1 0 0,0 0 1,0 0-1,0 1 1,-1-1-1,1 0 0,0 0 1,0 0-1,0 0-3,-11 15-79,8-10 54,-88 140-466,50-52 371,5 2-1,-15 63 121,0 1-11,-49 148 5,11-11 35,58-171-10,-16 30 11,46-152-31,-1 1 0,1-1 0,0 1 0,0 0 0,1-1 0,-1 1 0,1 0 0,-1-1-1,1 1 1,1 0 0,-1 0 0,0-1 0,1 1 0,0 0 0,0-1 0,0 1 0,0 0-1,0-1 1,1 0 0,0 1 0,-1-1 0,1 0 0,1 0 0,-1 0 0,0 0 0,1 0-1,-1 0 1,1-1 0,0 1 0,3 1 1,4-1 20,0 0 0,0-1-1,0 0 1,1-1 0,-1 0 0,1-1-1,-1 0 1,1 0 0,-1-1-1,10-2-19,73-12 319,-1-4-1,27-12-318,-52 14 93,-31 7-46,163-42 213,35-21-260,-119 29 7,-61 21-328,0 3 1,1 2-1,1 2 1,47-6 320,-49 20-430</inkml:trace>
  <inkml:trace contextRef="#ctx0" brushRef="#br0" timeOffset="-34912.449">20825 9565 7122,'0'21'3032,"10"10"-1399,-4 4-649,5 34-408,-6 8 16,-14 36-264,-1 14-120,-16-16-96,-5-11-24,7-20-64,8-10 24,16-10-448,9 3-536,21-34 632</inkml:trace>
  <inkml:trace contextRef="#ctx0" brushRef="#br0" timeOffset="-34497.197">21900 10093 6713,'-17'4'4109,"28"-20"-2650,26-20-895,-2-1-1,-2-3 1,25-36-564,33-41 240,163-136-216,-178 167-66,6 6-38,78-86-580,-87 98-130,15-36-908,-72 73 2917,-28 12-545</inkml:trace>
  <inkml:trace contextRef="#ctx0" brushRef="#br0" timeOffset="-34250.462">22245 9016 6401,'-28'-12'3420,"28"12"-3402,0 0 1,-1 0-1,1 1 1,0-1 0,-1 0-1,1 0 1,0 0-1,0 0 1,-1 0-1,1 1 1,0-1-1,0 0 1,-1 0 0,1 1-1,0-1 1,0 0-1,0 0 1,-1 1-1,1-1 1,0 0 0,0 1-1,0-1 1,0 0-1,0 1 1,-1-1-1,1 0 1,0 1-1,0-1 1,0 0 0,0 1-1,0-1 1,0 0-1,0 1 1,0-1-1,0 0 1,1 1-1,-1-1 1,0 0 0,0 0-1,0 1 1,0-1-1,0 0 1,0 1-1,1-1 1,-1 0 0,0 0-1,0 1 1,0-1-1,1 0 1,-1 0-1,0 1 1,0-1-1,1 0 1,-1 0 0,0 0-1,1 1 1,-1-1-1,0 0 1,1 0-1,-1 0-18,123 253 2106,126 218-239,-70-58-4198,-135-345 559,-28-58 2660,-5-15-361</inkml:trace>
  <inkml:trace contextRef="#ctx0" brushRef="#br0" timeOffset="-17598.469">13382 11614 5937,'-26'-29'4798,"22"27"-4771,0-1 0,0 1 1,0 0-1,0 0 0,-1 0 0,1 0 0,-1 1 0,1 0 0,-1 0 0,1 0 0,-1 0 0,0 1 0,1 0 0,-1 0 0,0 0 0,0 0 0,1 1 0,-4 0-27,-46 19-48,25 7 58,18-17 25,0 1 1,1 0-1,0 1 1,1-1 0,0 2-1,-2 5-35,-45 92 760,6 2 0,-12 47-760,-11 49 922,9 4-1,-20 139-921,63-241 250,6 1-1,4 1 0,5 0 0,5 0 0,8 55-249,-5-150 26,6 90 493,15 68-519,-18-144 43,2 0-1,2-1 1,0 0 0,2-1 0,2 0-1,0 0 1,17 24-43,-24-43-116,1 0-1,0-1 1,1 0-1,0 0 1,1 0-1,0-1 0,0-1 1,0 0-1,1 0 1,0-1-1,1 0 1,-1 0-1,9 2 117,12-16-3132,-9-4 2195</inkml:trace>
  <inkml:trace contextRef="#ctx0" brushRef="#br0" timeOffset="-16813.935">13929 12163 6393,'43'-6'4252,"-38"4"-4141,14-8 64,0 0 0,-1-1 0,0-1 0,0 0 0,8-9-175,-13 10 29,12-9-24,-1-2 0,-1-1 0,-1-1-1,-1-1 1,-1 0 0,-1-2 0,-2 0 0,0-1 0,6-17-5,90-206-298,-103 224 227,-1 1-1,-1-1 1,-2-1-1,1-9 72,-5 28-13,-1 0 0,0 0 1,-1-1-1,0 1 0,0 0 0,-1 0 0,0-1 0,-1 1 1,0 0-1,-1 0 0,1 0 0,-2 1 0,1-1 0,-1 1 1,0 0 12,1 3 10,0 0 0,0 0 0,-1 1 1,1 0-1,-1-1 0,0 1 0,0 1 0,0-1 1,0 1-1,-1-1 0,1 1 0,-1 0 1,0 1-1,0-1 0,0 1 0,0 0 0,-1 0 1,1 1-1,-1-1 0,1 1 0,-5 0-10,2 1 15,0-1-1,0 2 0,0-1 0,0 1 0,0 0 1,1 1-1,-1 0 0,0 0 0,1 0 0,-1 1 1,1 1-1,0-1 0,0 1 0,0 0 0,1 0 1,-1 1-1,-1 2-14,-3 3-1,1 0 1,0 1 0,1 0-1,0 1 1,1-1-1,0 2 1,1-1 0,0 1-1,1 0 1,0 1 0,1 0-1,1-1 1,0 1-1,1 1 1,-10 111-14,11-60 11,4 96-2,39 238-7,-22-249-49,-1-17-472,-2 79 533,-15-189-41,-1 0-1,-1-1 0,-1 1 1,-1 0-1,-3 7 42,-47 87 99,-21-19 217,62-85-264,6-5-3,-1-1 0,0 0 0,0-1 0,-1 1 0,0-2 0,0 1 0,-4 1-49,5-3 41,5-3-24,-1-1 1,1 1-1,-1 0 0,1-1 1,-1 1-1,0-1 1,0 0-1,1 0 1,-1 0-1,0 0 1,0-1-1,0 1 0,0-1 1,0 1-1,0-1 1,-2 0-18,2-4 10,0 1-1,0-1 1,0 1 0,1-1 0,-1 0 0,1 0 0,0 0-1,0 0 1,0-1 0,1 1 0,0 0 0,-1-1-1,1 1 1,1-1 0,-1 1 0,1-1 0,0 0 0,0 1-1,0-1 1,0 1 0,1-1 0,1-4-10,10-46 16,18 8-13,47-55-141,-30 58-118,46-47-847,-45 50 759</inkml:trace>
  <inkml:trace contextRef="#ctx0" brushRef="#br0" timeOffset="-16560.824">13859 12397 7986,'9'0'2912,"21"-2"-2079,15-22-361,19-9-104,1 3-56,6-12-248,-6-1-72,-3 2-400,-4-4-344,1-11-705,-7-5 849</inkml:trace>
  <inkml:trace contextRef="#ctx0" brushRef="#br0" timeOffset="-15899.498">14767 12250 6129,'30'-14'3089,"-3"-1"-2768,0-2 1,-1-1-1,-1-1 1,20-20-322,70-72 100,-105 101-91,0-1 0,-1 0-1,-1 0 1,0 0 0,0-1 0,-1 0 0,5-11-9,-7-5 22,-6 20 3,-3 19 30,-33 118-14,20-73-35,2 1 0,3 1-1,-3 43-5,12-69 4,-1 10-24,-2-1 0,-1 1 0,-4 6 20,10-44 5,-1-1 1,1 0-1,0 0 0,-1 0 0,0 0 0,1-1 0,-1 1 0,0 0 1,-1-1-1,1 1 0,0-1 0,-1 0 0,1 0 0,-1 0 0,0 0 1,0 0-1,0 0 0,1-1 0,-2 1 0,1-1 0,-3 1-5,-9 5 102,-12 12 540,26-17-556,-1-5 271,2 2-311,6 1 34,186 5 57,-165-7-124,154 4-250,-82 14-671,-80-11 228,-18 2 101,-16 10 300</inkml:trace>
  <inkml:trace contextRef="#ctx0" brushRef="#br0" timeOffset="-15517.179">13774 13349 7946,'34'7'3833,"-15"-4"-3653,34 5 44,0-2 1,0-3 0,50-3-225,-91 0 11,152-4 136,34-10-147,103-19-24,-248 26-37,-6-1-194,0 2 0,0 2 1,0 2-1,1 2 0,-1 2 0,41 7 255,-27 6-653,-21-8 283</inkml:trace>
  <inkml:trace contextRef="#ctx0" brushRef="#br0" timeOffset="-14867.327">14283 14038 7042,'41'-6'3363,"-33"4"-3245,1-1 0,-1 1 0,0-2 0,0 1 0,0-1 0,-1-1 0,1 1 0,-1-1-1,6-6-117,25-23 84,-1-3-1,-2-1 1,-2-1-1,-2-2 0,-1-1 1,8-19-84,31-70-123,-56 112 102,-10 15 18,0 0-1,-1 0 1,1 0 0,-1 0-1,0 0 1,0-1 0,-1 1-1,1 0 1,-1-1 0,0 0-1,0 1 1,0-1 0,-1 0 0,1 1-1,-1-3 4,0 2 0,-1-1 1,1 0-1,-1 1 0,0-1 1,-1 1-1,1 0 0,-1-1 0,0 1 1,-1 0-1,1 0 0,-1 0 1,0 0-1,0 0 0,0 1 0,-1-2 2,1 1 0,-1 0 1,-1 0-1,1 1 0,-1-1 0,1 1 0,-1 0 0,-1 0 0,1 0 0,0 1 0,-1 0 0,0 0 1,0 0-1,1 1 0,-2 0 0,1 0 0,0 0 0,0 1 0,-7-1-2,3 3 7,1 0 0,-1 0 0,0 1 0,1 1 0,-1-1 0,1 2 0,0-1 0,0 1 0,0 0 0,0 1 0,1 0 0,0 1 0,0-1 0,0 2 0,1-1 0,0 1 0,0 0 0,0 0 0,1 1 0,0 0 0,1 0 0,0 0 0,0 1 0,1 0 0,-3 5-7,0 9-6,1 0-1,1 1 1,2 0 0,0 0 0,1 0 0,1 18 6,2 41-27,3 0 1,4 0 0,10 34 26,58 217 15,-63-280-1,-3 0 1,-1 1 0,-4-1-1,-1 2 1,-4 34-15,0-78 3,-1 0 1,-1 0-1,0 0 0,-1 0 1,0-1-1,0 1 0,-2-1 1,1 0-1,-1 0 1,-1 0-1,0-1 0,0 0 1,-1 0-1,-1 0 0,0-1 1,0 0-1,0 0 0,-1-1 1,0-1-1,-1 1 1,-1 0-4,7-6-7,0 0 0,1 0 0,-1 0 0,0-1 0,0 0 0,0 1 0,0-1 0,0 0 0,-1-1 0,1 1 0,0-1 0,0 0 0,0 0 0,-1 0 0,1-1 0,0 1 0,0-1 0,0 0 0,0 0 0,0 0 0,0-1 0,0 0 0,0 0 0,0 0 0,1 0 0,-1 0 0,1 0 0,-1-1 0,1 0 0,0 0 0,0 0 0,0 0 0,1 0 0,-1-1 1,0 0 6,0-2-6,0 1 0,1-1 0,-1 0 0,1 0 0,0 0 0,1-1 0,-1 1 0,1 0 0,1-1 0,-1 1 0,1 0 0,0-1 0,0 1 0,1-1 0,0 1 0,0 0 0,1-1 0,-1 1 0,2 0 0,-1 0 0,0 0 0,1 0 0,0 1-1,0-1 1,1 1 0,0 0 0,0 0 0,0 0 0,0 0 0,4-2 6,86-87-5,-49 51-576,-2-2 1,31-44 580,-26 19-386</inkml:trace>
  <inkml:trace contextRef="#ctx0" brushRef="#br0" timeOffset="-14621.374">14206 14330 11210,'31'-1'553,"-1"2"-65,39-16 272,15 7-72,19-21-352,-2-8-320,3-1-752,-7-14-360,-26 20 592</inkml:trace>
  <inkml:trace contextRef="#ctx0" brushRef="#br0" timeOffset="-14221.195">15133 13996 6513,'0'1'164,"1"-1"0,0 1 0,-1-1-1,1 0 1,0 1 0,-1-1 0,1 0-1,-1 0 1,1 0 0,0 1 0,0-1 0,-1 0-1,1 0 1,0 0 0,-1 0 0,1 0-1,0 0 1,-1 0 0,1 0 0,0-1-1,-1 1 1,1 0 0,0 0 0,-1-1-1,1 1 1,0 0 0,-1 0 0,1-1 0,-1 1-1,1-1 1,0 1 0,-1-1 0,1 1-164,4-3 689,284-102 111,-187 69-2711,-95 34 1637,-7 1 238,1 1 0,-1-1 0,1 1 1,-1-1-1,1 1 0,-1 0 0,1-1 0,-1 1 1,1 0-1,0-1 0,-1 1 0,1 0 1,-1 0-1,1-1 0,0 1 0,-1 0 0,1 0 1,0 0-1,-1 0 0,1 0 0,0 0 0,-1 0 1,1 0-1,0 0 0,-1 0 0,1 0 1,-1 1-1,1-1 0,0 0 0,-1 0 0,1 1 1,-1-1-1,1 0 0,0 1 0,-1-1 0,1 0 1,-1 1-1,1-1 0,-1 1 0,0-1 1,1 1-1,-1-1 0,1 1 0,-1-1 0,0 1 1,1 0-1,-1-1 0,0 1 0,0-1 0,0 1 1,1 0-1,-1-1 0,0 1 0,0 0 1,0-1-1,0 1 0,0 0 36,-4 9-171,0 1 0,0-2 0,-1 1 0,0 0 0,-1-1 0,0 0 0,0 0 0,-1-1 0,-1 1 171,-183 241 825,150-193 399,1 0-1,3 3 1,-2 11-1224,14-3 1246,25-65-1218,0-1 1,0 1-1,0-1 0,0 1 0,0-1 1,0 0-1,0 1 0,1-1 0,0 1 1,-1-1-1,1 0 0,0 1 0,0-1 1,0 0-1,0 0 0,0 0 0,1 1 1,-1-1-1,1-1 0,-1 1 0,1 0 1,0 0-1,0-1 0,1 2-28,3 0-14,0 1 0,0-1 0,0 0 0,0 0 0,1-1 0,0 0 0,-1 0 0,1-1 0,0 0 0,0 0 0,6 0 14,1 1-62,58 1-429,-57-6 269,1 0 0,-1-2 0,0 1 0,0-2 0,-1 0-1,0-1 1,0 0 0,0-1 0,11-9 222,45-49-611</inkml:trace>
  <inkml:trace contextRef="#ctx0" brushRef="#br0" timeOffset="-13714.43">15636 11414 6593,'62'-105'4498,"-59"101"-4400,1-1 0,0 1 0,0-1 0,0 1 0,0 1 0,1-1 0,0 0 0,0 1 0,0 0 0,0 0 0,0 1 0,0-1 0,1 1 0,-1 0 0,1 1 0,0-1 0,-1 1 0,1 0 0,5 0-98,-7 2 21,1-1-1,-1 1 0,1 0 0,-1 0 0,0 1 0,1-1 0,-1 1 0,0 0 0,0 0 0,0 0 0,0 0 0,0 1 0,-1 0 0,1 0 0,2 2-20,0 0 14,10 9 2,1 0 0,-2 2 0,0 0 0,-1 0 0,0 2 0,-2 0 0,7 12-16,47 98 54,5 56 28,-2 47 13,-5 41 1,-6 21-5,-26 7-22,-21-5 0,-19-93 295,-28 165-364,8-205 1225,-43 139-1225,31-157 1230,-7-2 0,-47 94-1230,91-229 28,-11 26 48,-1-1-1,-1-1 1,-2 0 0,-1-2 0,-9 9-76,-16 7-519,43-45 458,0 1 1,0-1-1,0 1 0,-1-1 1,1 0-1,0 1 0,0-1 1,-1 0-1,1 0 0,0 0 1,0 0-1,-1 0 0,1 0 1,0 0-1,0 0 0,-1-1 1,1 1-1,0 0 1,0-1-1,0 1 0,0-1 1,0 1-1,-1-1 0,1 0 1,0 0-1,0 1 0,0-1 1,1 0-1,-1 0 0,0 0 0,0 0 1,0 0-1,1 0 0,-1 0 1,0 0-1,1 0 0,-1 0 1,1 0-1,-1-1 0,1 1 1,0 0-1,-1 0 0,1 0 1,0-1-1,0 1 0,0 0 1,0 0-1,0-1 0,0 1 1,0 0-1,1-1 61,-14-60-1056</inkml:trace>
  <inkml:trace contextRef="#ctx0" brushRef="#br0" timeOffset="-12931.745">16892 13863 6585,'-61'-10'3899,"-9"25"-2675,26 20-942,32-22-237,12-12-43,-12 10 16,2 1 0,-1 0 0,1 0 0,1 1 0,0 1 0,0 2-18,-19 46 18,3 2-1,2 0 1,4 2 0,2 0-1,-6 56-17,12-53 5,3 0-1,4 0 1,2 1-1,3-1 1,6 32-5,-2-56-208,1 1 1,3-1-1,1 0 1,2 0-1,3-2 1,1 0-1,2 0 1,2 0 207,33 34-921,3-31 400</inkml:trace>
  <inkml:trace contextRef="#ctx0" brushRef="#br0" timeOffset="-12359.685">17420 14540 7650,'-53'22'4178,"47"-20"-4083,0-1 0,0 1-1,0-1 1,0 0 0,0-1 0,0 0-1,0 0 1,0 0 0,0 0 0,0-1 0,0 0-1,-5-2-94,-129-59 127,135 61-173,0-1-1,0 1 1,1 0-1,-1 1 1,0-1-1,0 1 1,0 0-1,0 0 1,0 0-1,0 0 1,0 1-1,0 0 1,0 0-1,1 1 1,-1-1-1,0 1 1,1 0-1,-1 0 1,1 1 0,0-1-1,0 1 1,0 0-1,0 0 1,0 0-1,1 1 1,-1-1-1,1 1 1,0 0-1,0 0 1,0 0-1,0 0 1,1 0-1,0 1 1,0-1-1,0 1 1,0 0-1,1-1 1,0 1-1,0 0 1,0 0-1,0 1 47,0 5-36,1 1 0,0 0-1,0-1 1,1 1-1,0 0 1,1-1 0,1 1-1,0-1 1,0 0 0,1 0-1,1 0 1,-1 0-1,2-1 1,5 10 36,-8-15 13,1-1 0,-1 1 0,1-1 0,0 1 1,0-1-1,0 0 0,0-1 0,1 1 0,-1-1 0,1 0 0,0 0 0,0 0 0,0-1 1,1 1-1,-1-1 0,1-1 0,-1 1 0,1-1 0,-1 0 0,1 0 0,0-1 0,-1 1 1,1-1-1,0 0 0,0-1 0,-1 0 0,1 0 0,0 0 0,-1 0 0,1-1 0,-1 0 1,0 0-1,1 0 0,-1-1 0,0 0 0,0 0 0,-1 0 0,1-1 0,-1 1 1,1-1-1,-1 0 0,1-2-13,17-23-18,-2-1 0,-1 0-1,-1-2 1,-2 0 0,-1-1 0,-2 0 0,2-10 18,47-125-611,-8-1-1,2-41 612,-22 16 715,-28 179-149,-3 31 162,-13 178 1109,-15 590-563,25-775-1253,-1 304-39,-4-283-292,-2-19-323,1-26-316,4-26-219,6-41 477</inkml:trace>
  <inkml:trace contextRef="#ctx0" brushRef="#br0" timeOffset="-11703.87">18065 14206 10058,'-12'39'1227,"1"1"0,3 0 0,1 1 0,2 3-1227,1 167 762,5-134-1402,-3 1 0,-7 34 640,-12-19-2085,21-92 2044,0 0-1,0 0 1,-1 0 0,1 1 0,0-1 0,-1 0 0,1 0 0,-1 0-1,1 0 1,-1 0 0,0 0 0,1 0 0,-1 0 0,0 0 0,0 0-1,1-1 1,-1 1 0,0 0 0,0 0 0,0-1 0,0 1 0,0-1-1,0 1 1,0-1 0,-1 1 0,1-1 0,0 1 0,0-1 0,0 0-1,0 0 1,0 0 0,-1 0 0,1 0 0,0 0 0,0 0 0,0 0-1,-1 0 1,1 0 0,0-1 41,-37-25-96,33 22 148,-51-68 560,46 53-432,1 0-1,1-2 1,0 1-1,2-1 0,0 0 1,1 0-1,2 0 0,0-1 1,1 1-1,1-1 1,1 0-1,1-7-179,10-75 371,26-12-170,-19 69-162,1 0 0,2 1 0,26-41-39,19-15 0,-53 79-2,1 1 0,1 1 0,0 0 0,2 1 0,0 1 0,2 1 0,0 0 0,0 1 0,2 1 0,0 1 0,1 1 0,2 0 2,-19 12 15,0 0 0,0 0 0,0 1 0,0-1-1,0 1 1,1 0 0,-1 1 0,0-1 0,0 1-1,1 0 1,2 1-15,-6-1 19,0 0 0,-1 1 0,1-1 0,0 1 0,0-1 0,0 1 0,0 0 0,-1 0 0,1 0 0,0 0 0,-1 0 0,1 0 0,-1 0 0,1 1 0,-1-1 0,0 1 0,1-1 0,-1 1 0,0-1 0,0 1 0,0-1 0,0 1 0,0 0 0,-1 0 0,1 0 0,0-1 0,-1 1 0,0 0 0,1 0 0,-1 0 0,0 0 0,0 0-19,-1 13 37,0-1 0,-2 0 0,1 0 0,-2 0 0,0 0 0,-1-1-1,0 0 1,-1 0 0,0 0 0,-1 0 0,-1-1 0,0 0 0,0-1 0,-1 0 0,-1 0 0,0-1-1,0 0 1,-2 0-37,-92 70 182,104-80-182,-1 0 0,1 0 1,0 1-1,0-1 1,0 0-1,0 0 0,-1 1 1,1-1-1,0 0 1,0 0-1,0 1 0,0-1 1,0 0-1,0 0 1,0 1-1,0-1 0,0 0 1,0 0-1,0 1 1,0-1-1,0 0 0,0 1 1,0-1-1,0 0 1,0 0-1,0 1 0,0-1 1,0 0-1,1 0 0,-1 1 1,0-1-1,0 0 1,0 0-1,0 0 0,0 1 1,1-1-1,-1 0 1,0 0-1,0 0 0,1 1 1,-1-1-1,0 0 1,0 0-1,0 0 0,1 0 1,-1 0-1,0 0 1,0 0-1,1 0 0,-1 0 1,0 1-1,1-1 1,-1 0-1,0 0 0,0 0 1,1 0-1,-1-1 0,0 1 1,0 0-1,1 0 1,-1 0-1,4 2 0,44 19-49,-1 2 0,-2 3 0,0 1 0,-1 2 0,-2 2 0,29 28 49,-66-55-5,0 1 0,0 0 0,0 0 0,-1 0 0,1 1 0,-1-1 0,-1 1 0,1 0-1,-1 0 1,0 0 0,0 1 0,-1-1 0,1 1 0,-1 0 0,-1-1 0,0 1 0,0 0 0,0 0 0,-1 0-1,1 0 1,-2 0 0,1 2 5,-5 5 15,0-1 0,-1 0 1,0-1-1,0 1 0,-2-1 0,1-1 0,-2 1 0,0-1 0,0-1 0,0 1 0,-2-2 1,1 1-1,-1-1 0,-11 6-15,22-15 0,-88 73 335,-81 50-335,95-76 267,-13 4 320,86-51-586,1 0 0,0 0 1,-1 0-1,1 0 0,0 0 0,-1 0 1,1 0-1,0 0 0,-1 0 1,1 1-1,0-1 0,-1 0 1,1 0-1,0 0 0,-1 0 0,1 1 1,0-1-1,0 0 0,-1 0 1,1 0-1,0 1 0,0-1 1,0 0-1,-1 0 0,1 1 1,0-1-1,0 0 0,0 1 0,0-1 1,-1 0-1,1 1 0,0-1 1,0 0-1,0 1 0,0-1 1,0 0-1,0 1 0,0-1 0,0 0 1,0 1-1,0-1 0,0 0 1,0 1-1,0-1 0,0 0 1,0 1-1,1-1 0,-1 0 1,0 1-1,0-1 0,0 0 0,0 0 1,1 1-1,-1-1 0,0 0 1,0 0-1,1 1 0,-1-1 1,0 0-1,0 0 0,1 0 0,-1 1 1,0-1-2,1 0-5,18-1-207,-8 1 117,-7 1 12,-1-1 0,1 0 0,0 0-1,0-1 1,0 1 0,-1-1 0,1 0 0,0 1-1,-1-2 1,1 1 0,0 0 0,-1-1-1,0 0 1,1 1 0,2-3 83,30-31-1146,3-11 481</inkml:trace>
  <inkml:trace contextRef="#ctx0" brushRef="#br0" timeOffset="-11037.012">18765 13748 6081,'0'-10'425,"1"1"-1,1 0 1,-1 0-1,2-1 1,-1 1-1,1 0 1,1 1-1,3-8-424,-6 14 45,0-1 0,1 1-1,-1 0 1,1-1-1,0 1 1,-1 0-1,1 0 1,0 0-1,1 0 1,-1 0-1,0 1 1,0-1 0,1 0-1,-1 1 1,1 0-1,-1 0 1,1 0-1,0 0 1,-1 0-1,1 0 1,0 1-1,0-1 1,0 1 0,-1 0-1,1 0 1,0 0-1,0 0 1,0 0-1,-1 0 1,1 1-1,0 0-44,6 2 69,0 0 0,-1 1 0,0 0 0,0 0 0,0 1-1,0 0 1,0 1 0,-1-1 0,0 1 0,-1 1 0,1-1 0,-1 1-1,0 0 1,-1 1 0,0 0 0,1 2-69,15 23 190,-3 1 0,-1 1 0,-1 0 0,-2 2 0,-2-1 0,-1 2 1,-2-1-1,-1 2 0,-2-1 0,-1 19-190,-1 16 151,-3 0 0,-4 1-1,-2-1 1,-4 0 0,-6 12-151,-25 96 695,-8-1 0,-48 112-695,58-195 900,-48 91-900,80-176 15,-39 57-569,46-69 495,-1-1 0,1 0-1,-1 0 1,1 0 0,-1 0 0,0 0 0,1 0-1,-1 0 1,0 0 0,0 0 0,1 0-1,-1 0 1,0 0 0,0 0 0,0 0 0,0 1-1,0-1 1,0 0 0,-1 0 0,1 0-1,0 0 1,0 0 0,-1 0 0,1 0-1,-1 0 1,1 0 0,-1 0 0,1 0 0,-1 1-1,1-1 1,-1 0 0,0 0 0,1 1-1,-1-1 1,0 0 0,0 1 0,0-1-1,1 1 1,-1-1 0,0 1 0,0-1 0,0 1-1,0 0 1,0-1 0,0 1 0,0 0-1,0 0 1,0 0 0,0 0 0,0-1 0,0 2-1,0-1 1,0 0 0,0 0 0,0 0-1,0 0 1,0 0 0,0 1 0,0-1-1,0 1 1,1-1 0,-1 0 0,0 1 0,0 0-1,0-1 1,0 1 0,1-1 0,-1 1 59,24-52-881</inkml:trace>
  <inkml:trace contextRef="#ctx0" brushRef="#br0" timeOffset="-10604.106">19859 13344 6081,'4'1'5260,"3"2"-3558,23 6-1670,4-6 659,1 0 1,0-3-1,0 0 1,9-4-692,-4 2 381,-16 2-448,-1-2 1,-1 0-1,1-1 0,0-1 1,-1-1-1,1-1 0,-1-1 1,-1-1-1,17-9 67,8-16-4330,-46 34 3616</inkml:trace>
  <inkml:trace contextRef="#ctx0" brushRef="#br0" timeOffset="-10349.275">19846 13872 9234,'36'26'4257,"15"5"-1729,2-16-1543,22 11-273,2-14-480,0-9-408,-8-28-1601,-12-4 1257</inkml:trace>
  <inkml:trace contextRef="#ctx0" brushRef="#br0" timeOffset="-7912.85">23306 13482 4521,'-28'-12'4370,"26"11"-4222,0-9 1082,51-13-595,54-45 98,-75 47-566,-1-1 0,-1-1-1,-1-2 1,-1 0 0,-1-1-1,8-14-166,2-1 123,172-220 744,-162 201-674,-2-2 1,-3-1-1,14-34-193,-35 59 12,-1-1 0,-3-1 0,0 0 0,-3 0 0,3-25-12,-11 55-6,-1-1-1,1 1 1,-2-1-1,0 1 1,0-1 0,-1 1-1,-1-9 7,1 16-10,0-1 0,0 1 0,0-1 0,-1 1 0,1 0 0,-1-1-1,0 1 1,0 0 0,0 0 0,0 0 0,0 0 0,-1 1 0,1-1 0,-1 1 0,0-1-1,0 1 1,0 0 0,0 0 0,0 0 0,0 1 0,0-1 0,-1 1 0,-1-1 10,-4 0-34,-1 0 0,1 0 1,0 1-1,-1 1 0,1-1 0,-1 2 1,1-1-1,0 1 0,-1 1 1,1-1-1,0 2 0,0-1 1,0 1-1,0 1 0,-6 3 34,5-2-15,1 0-1,0 0 0,0 1 0,0 0 1,1 1-1,0 0 0,0 0 1,1 1-1,0 0 0,0 0 1,1 0-1,0 1 0,0 0 1,1 0-1,-3 8 16,-6 14-10,2 0 1,1 1-1,2 1 1,-3 14 9,-7 53-40,5 1 0,3 1 1,5 0-1,5 9 40,7 431-560,-6-479 561,4-1-1,6 34 0,-9-85 9,1 0-1,0 0 1,0 0-1,1 0 1,1 0-1,0 0 0,0-1 1,1 1-1,0-1 1,1-1-1,0 1 1,6 7-9,-8-14 17,0 0-1,0 1 1,0-1 0,0-1 0,1 1 0,-1-1-1,1 1 1,0-1 0,-1-1 0,1 1 0,0-1-1,0 1 1,0-2 0,0 1 0,0 0 0,0-1 0,0 0-1,0 0 1,1 0 0,-1-1 0,0 0 0,0 0-1,0 0 1,-1-1 0,1 1 0,0-1 0,0 0-1,2-2-16,12-4 51,0 0 0,-1-2-1,0 0 1,0-1 0,-1-1 0,9-8-51,17-14 29,-2-3 0,-1-1 0,-2-1 0,-2-3 0,26-39-29,42-48 43,-95 120-34,-8 7-4,1-1 0,0 1-1,-1 0 1,1 0 0,0 0 0,0 0-1,1 1 1,-1-1 0,0 1-1,0-1 1,1 1 0,-1 0-1,1-1 1,-1 1 0,1 1-1,0-1 1,-1 0 0,1 1-1,1-1-4,-2 2 5,0 0-1,-1-1 1,1 1-1,0 0 1,-1 1-1,0-1 1,1 0-1,-1 0 1,1 1-1,-1-1 1,0 0-1,0 1 1,0-1-1,0 1 1,0 0-1,0-1 1,-1 1 0,1 0-1,0 0 1,-1-1-1,1 1 1,-1 0-1,0 0 1,1 0-1,-1 0 1,0-1-1,0 2-4,0 1 5,3 18 13,-1 2 0,-1-1 0,-1 0 0,-2 0 0,0 0 0,-4 16-18,2-15 13,1 0-1,2 0 1,0 0-1,1 0 1,3 13-13,-2-33 2,0 0 0,0 0 0,1 0 0,0 0 0,0 0 0,0-1 1,0 1-1,1 0 0,-1-1 0,1 0 0,0 0 0,0 0 0,0 0 0,1 0 1,-1 0-1,1-1 0,-1 0 0,1 0 0,0 0 0,0 0 0,0 0 0,0-1 1,0 0-1,0 1 0,0-2 0,0 1 0,0 0 0,1-1 0,-1 0 0,0 0 1,0 0-1,1 0 0,-1-1 0,0 0 0,0 0 0,0 0 0,2-1-2,4-4 13,0-1-1,0 0 0,0-1 0,-1 0 1,-1 0-1,1-1 0,-1 0 0,-1-1 1,0 1-1,5-9-12,17-29 57,-3-1-1,13-32-56,10-20 47,-35 74-28,69-149 580,-80 167-554,0 1 0,-1-1 1,0 0-1,-1 1 0,1-1 1,-2 0-1,1 0 0,-1 0 1,0 0-1,-1 0 0,0 0 1,0 1-1,-1-1 0,1 0 1,-2 0-1,1 1 0,-1 0 1,0-1-1,-1 1 0,0 0 1,0 1-1,0-1 0,-1 1 1,0 0-1,0 0 0,-1 0 1,0 1-1,0-1 0,0 1 1,0 1-1,-1-1 1,0 1-1,0 1 0,0-1 1,-3 0-46,-9-4 12,-1 2 1,0 0 0,0 2 0,-1 0 0,-1 1-13,-47 1-59,56 2 46,6-1-4,-1 0 0,0 1-1,1 0 1,-1 0 0,0 0-1,1 1 1,-1 1 0,1-1 0,-1 1-1,1 0 1,0 1 0,-1 0-1,1 0 1,1 0 0,-1 1-1,0 0 1,0 2 17,-4 2-64,1 1-1,1 0 1,-1 1 0,2 0-1,-1 1 1,1 0-1,1 0 1,0 1 0,1 0-1,0 0 1,-3 9 64,-24 157-1271,31-168 1187,0 0 0,1-1 0,0 1 0,0 0 0,1 0 0,0 0 0,1 0 0,0 0 0,1-1 0,0 1 0,0 0 0,1-1 0,0 0 0,1 1 0,0-1 0,0-1 0,1 1 0,0-1 0,1 1 0,0-1 0,0-1 0,5 5 84,0-5 74,1-1 1,0 0 0,0 0 0,0-1-1,1-1 1,0 0 0,0-1 0,0 0-1,0-1 1,0 0 0,1-1 0,-1-1-1,0 0 1,1-1 0,-1 0-1,0-1 1,0-1 0,1 0 0,-2 0-1,1-1 1,0-1 0,-1 0 0,0-1-1,6-4-74,14-8 204,0 1-1,2 2 0,0 2 0,0 1 0,1 1 0,20-2-203,-31 8 17,3-1-44,1 0 0,0 2 0,0 0 0,0 2 0,0 2-1,0 0 1,0 2 0,0 1 0,0 1 0,4 3 27,94 48-26,-122-53 45,1-1-1,-1 1 1,0-1 0,0 0-1,0 0 1,1 0 0,-1-1-1,0 0 1,1 1 0,-1-2-1,1 1 1,-1 0-1,0-1 1,1 0 0,-1 0-1,0 0 1,0 0 0,0-1-1,0 0 1,0 0 0,0 0-1,0 0 1,0 0-1,-1-1 1,1 0 0,-1 0-1,0 0 1,0 0 0,0 0-1,0 0 1,-1-1-1,1 0 1,-1 1 0,0-1-1,2-4-18,-2 2 32,0 0-1,0 0 1,0-1-1,-1 1 1,0-1-1,0 0 1,0 1-1,-1-1 1,0 0-1,-1-5-31,-3-7 27,-1 0 1,-1 0-1,0 0 0,-1 1 1,-1 0-1,-1 0 0,-1 1 1,-2-3-28,-11-15 35,-1 2 1,-1 1-1,-2 0 0,-20-15-35,37 38-1,1 1 0,-1 0 0,-1 1 0,0 0-1,0 1 1,0 0 0,-1 0 0,-9-2 1,18 7-5,1 1-1,-1-1 1,0 1 0,0-1 0,1 1 0,-1 0 0,0 0-1,0 0 1,0 1 0,1-1 0,-1 1 0,0-1 0,1 1-1,-1 0 1,0 0 0,1 0 0,-1 0 0,1 1 0,-1-1-1,1 1 1,0-1 0,-1 1 0,1 0 0,0 0-1,0 0 1,1 0 0,-1 0 0,0 0 0,0 1 0,1-1-1,0 0 1,-1 1 0,1-1 0,0 1 0,0 1 5,-9 10-66,-8 27-47,-12 79 18,6 45 0,22-112 44,1 1 0,7 41 51,3-33-93,3 1 0,3-1 0,3-1 0,11 22 93,35 92-340,38 118-413,-91-250 675,-1 1 0,-2 0 0,-2 0 0,-2 0 0,-1 40 78,-4-58 3,-2 1 0,-1-1 1,0 0-1,-2-1 0,-1 1 1,-2 1-4,5-15 5,-1-1-1,0 1 1,0 0 0,-1-1 0,-1 0 0,0-1 0,0 1 0,-1-1 0,0-1 0,-1 0-1,0 0 1,-10 7-5,5-3 15,-2-2-1,0 0 0,0 0 1,-1-2-1,0 0 0,-1-1 0,0-1 1,0 0-1,0-1 0,-1-1 1,-11 1-15,26-5 14,0 0-1,1-1 1,-1 1 0,0-1 0,0 0 0,0 0-1,0 0 1,0 0 0,1-1 0,-1 0 0,0 1-1,0-1 1,1-1 0,-1 1 0,0 0 0,1-1 0,-1 0-1,1 0 1,0 0 0,0 0 0,0 0 0,0-1-1,0 0 1,0 1 0,0-2-14,-1-2 27,1-1-1,0 0 0,0 0 1,0 0-1,1-1 1,0 1-1,0-1 0,1 1 1,0-1-1,0 1 1,1-1-1,0 0 1,0 1-1,1-1 0,0 0 1,1 0-27,5-16 24,2-1 1,1 1-1,1 1 1,1 0-1,2 1 1,2-3-25,121-172-315,-101 144 12,39-56-2566,43-45 2869,-40 68-852</inkml:trace>
  <inkml:trace contextRef="#ctx0" brushRef="#br0" timeOffset="-7288.979">25810 14008 8082,'60'-6'4594,"-42"1"-4384,-1-1-1,1 0 0,-1-1 1,-1-1-1,1-1 0,7-5-209,3-4 67,-2-2 0,0 0 0,-1-2 0,-1-1 0,-1-1-67,48-45-24,3 5-15,13-50-17,-84 113 60,0-1 0,-1 0 0,1 0 0,0-1 0,-1 1 0,1 0 0,-1 0-1,1-1 1,-1 1 0,0-1 0,0 1 0,0-1 0,-1 1 0,1-1 0,-1 0 0,1 1-1,-1-1 1,0 0 0,0 1 0,0-1 0,0 0 0,-1 1 0,1-2-4,-1 2 16,0 1 0,0 0 1,0-1-1,0 1 1,0 0-1,0 0 0,0 0 1,0-1-1,0 1 0,-1 0 1,1 1-1,-1-1 1,1 0-1,0 0 0,-1 0 1,1 1-1,-1-1 0,1 1 1,-1-1-1,0 1 0,1 0 1,-1 0-1,1 0 1,-1 0-1,0 0 0,1 0 1,-1 0-1,0 0 0,1 0 1,-1 1-1,1-1 1,-1 1-1,1-1 0,-1 1 1,1 0-1,-1-1 0,1 1 1,0 0-1,-1 0 1,1 0-17,-3 3 7,0 0 1,0 0 0,1 0 0,0 0 0,0 1 0,0-1 0,0 1 0,1 0 0,-1 0 0,1 0-1,1 0 1,-1 0 0,0 2-8,-3 15-13,0-1 0,1 2 1,1-1-1,0 20 13,1-18-11,-25 400-1202,26-406 1163,-1-1-1,-1 0 1,0 0-1,-1-1 1,-1 1-1,0-1 0,-2 0 1,0 0-1,0 0 1,-6 7 50,1-5 59,9-12-42,-1-1 0,1 1 0,-1-1 0,0 0 0,0-1 0,0 1 0,0-1 0,-1 1 0,0-1 0,0-1 1,-2 2-18,5-4 1,0 0 1,0-1 0,1 1-1,-1-1 1,0 1 0,0-1-1,0 0 1,0 0 0,0 0-1,1 0 1,-1 0 0,0 0-1,0 0 1,0-1 0,0 1-1,0-1 1,1 1 0,-1-1-1,0 0 1,0 0 0,1 0-1,-1 1 1,1-2 0,-1 1-1,1 0 1,-1 0 0,1 0-1,-1-1 1,0 0-2,-32-48 21,31 46 20,1-1 0,-1 0-1,1 1 1,1-1 0,-1 0 0,0 0 0,1-1 0,0 1 0,0 0 0,1 0-1,0 0 1,0-1 0,0 1 0,0-3-41,2 7 25,-1-1 0,1 1 0,-1 0 0,1 0-1,-1 0 1,1 0 0,0 0 0,-1 0 0,1 1 0,0-1 0,0 1 0,0-1 0,-1 1 0,1-1-1,0 1 1,0 0 0,0 0 0,0 0 0,0 0 0,0 0 0,0 1 0,-1-1 0,1 0-1,0 1-24,66 14 123,-54-11-173,1 0-1,-1-1 1,1-1-1,-1 0 1,1-1-1,4 0 51,-8-2-42,97-12-908,-103 11 930,0 1 0,0-1 0,0 0 0,0 0 0,0-1 0,-1 1 0,1-1 0,-1 0 0,0 0 0,1-1 0,-2 1 0,1-1 0,0 0 0,-1 0 0,1 0 0,-1 0 0,0-1 0,-1 1 0,1-2 20,9-32 3382,-1 4-1644</inkml:trace>
  <inkml:trace contextRef="#ctx0" brushRef="#br0" timeOffset="-6948.981">26700 13790 6401,'-7'97'6656,"-10"26"-3790,-10 95-4097,27-208 1164,0 1 0,1-1-1,0 1 1,1-1-1,0 0 1,1 0-1,0 0 1,0 0-1,1 0 1,1-1-1,-1 1 1,3 2 67,-5-9 23,0 0 1,0 0-1,0 0 1,0 0-1,0-1 0,1 1 1,-1 0-1,1-1 1,0 0-1,0 1 0,0-1 1,0-1-1,0 1 1,0 0-1,1-1 0,-1 1 1,0-1-1,1 0 1,-1 0-1,1 0 0,-1-1 1,1 1-1,0-1 1,-1 0-1,1 0 0,-1 0 1,1 0-1,0-1 1,-1 0-1,1 1 0,1-2-23,6-3 117,0-1-1,0 0 1,0-1-1,-1 0 0,0-1 1,0 0-1,-1-1 0,6-6-116,-1-1 95,0 0 0,0-1 0,-2 0 0,0-1 0,-1-1 0,-1 1 0,-1-2 0,6-17-95,-10 24 29,-1 1 0,-1-1 0,-1 0 0,1 1 0,-2-1 1,0 0-1,-1 0 0,0 0 0,0 0 0,-2 0 0,0 0 0,0 0 0,-1 0 0,0 1 1,-4-7-30,0 2 30,-1 1 1,-1 0 0,0 0 0,-1 1 0,-1 0-1,0 1 1,-1 0 0,-1 1 0,0 0 0,-1 1-1,-8-6-30,19 16-21,1-1 0,0 1 0,-1 0 0,1 0 0,-1 0 0,0 0 0,0 0 0,0 0 1,0 1-1,0 0 0,0-1 0,0 1 0,0 0 0,0 1 0,0-1 0,-1 1 0,1-1 0,0 1 0,-1 0 0,1 0 0,0 0 0,-1 1 0,1-1 0,0 1 0,0 0 0,-1 0 0,1 0 0,0 0 0,0 0 0,0 1 0,0-1 0,0 1 0,1 0 0,-1 0 0,0 0 0,1 0 0,-3 3 21,2 1-321,-1 1-1,1 0 0,0 0 1,0 0-1,1 1 0,0-1 1,1 1-1,-1-1 1,1 1-1,1 0 0,-1-1 1,2 8 321,0 51-1349</inkml:trace>
  <inkml:trace contextRef="#ctx0" brushRef="#br0" timeOffset="-6171.6">28447 12121 8594,'117'-135'4088,"-52"50"-3606,-3-2 0,44-86-482,-91 145-23,-1-2 0,-1 0 0,-1 0 0,2-15 23,-11 33-9,0 1 1,0 0 0,-1-1 0,-1 1 0,0-1 0,0 1 0,-2-1 0,1 1 0,-1-1 0,-1 1 0,0-1 0,0 1 0,-1 0 0,-1 0 0,0 0-1,-1 0 1,1 1 0,-2 0 0,0 0 0,0-1 8,3 6 1,-1-1 0,1 1-1,-1 0 1,0 0 0,0 0-1,-1 1 1,1-1 0,-1 1-1,0 0 1,0 0 0,0 1 0,-1-1-1,0 1 1,1 1 0,-1-1-1,0 1 1,0 0 0,0 0-1,0 0 1,-1 1 0,-4 0-1,6 2-7,0 0 1,0 1-1,1 0 0,-1 0 1,0 1-1,1-1 0,0 1 1,-1 0-1,1 0 0,0 0 1,0 0-1,1 1 0,-1 0 1,1 0-1,0 0 0,0 0 1,0 0-1,-2 5 7,-28 64-128,3 31-3,11 7-44,5 0 0,5 0 0,5 55 175,4-28-380,14 103 380,9-67-122,14 100 77,-29-229 57,-2 0 1,-2 1-1,-2 0 0,-2-1 1,-2 1-1,-3 0 0,-1-1 1,-2 0-1,-2 0 0,-1-1 1,-3 0-1,-17 35-12,29-72 23,-1-1 1,0 1-1,0-1 0,0 1 1,-1-1-1,0 0 0,0-1 1,-1 1-1,1-1 0,-1 1 1,0-1-1,-1-1 0,1 1 1,-1-1-1,0 0 0,0 0 1,0-1-1,-1 0-23,4-2 28,0-1-1,0 0 1,0 0-1,0 0 1,0 0-1,0-1 1,-1 1-1,1-1 1,1 0-1,-1 0 1,0 0-1,0 0 1,0 0-1,0-1 1,1 1-1,-1-1 1,1 0-1,-1 1 1,1-1-1,-1-1 1,1 1-1,0 0 1,0 0-1,0-1 1,1 1-1,-1-1 1,0 0-1,1 1 1,-1-3-28,-1-2 22,1-1 0,0 0 0,1 0 0,-1 0 0,2 0 0,-1 0 0,1 0 0,0 0 1,0 0-1,1 0 0,0 0 0,1 0 0,0 1 0,0-1 0,1 0 0,0 1 1,3-7-23,5-13-50,1 1-1,1 0 1,1 2 0,2-1 0,0 2 0,2 0 0,0 1 0,1 1 0,9-7 50,7-2-476,43-46-3169,-54 39 2377</inkml:trace>
  <inkml:trace contextRef="#ctx0" brushRef="#br0" timeOffset="-5970.603">28294 12418 5833,'-31'33'2577,"17"-7"-705,9-13-1192,32 4-184,6-31 49,29-19-105,16 8-56,10-27-80,9 7-48,-6-2-624,-4-7-448,0 6 528</inkml:trace>
  <inkml:trace contextRef="#ctx0" brushRef="#br0" timeOffset="-5617.26">29171 12289 10618,'-32'4'3486,"11"-2"-1696,22-9-1737,2 3-114,0 0 0,1 1 0,-1-1 0,0 1 0,1 0 0,0 0 0,0 0 0,0 1 0,0-1 0,0 1 0,0 0 0,1 0 0,-1 1 0,1-1 0,0 1 0,-1 0 0,3 0 61,7-3-136,114-35-1019,-61 32 753,-52 5 329,-10 1 49,0 0 0,1 0 1,-1 1-1,1-1 0,-1 1 1,1 0-1,-1 1 1,1-1-1,-1 1 0,0 0 1,1 0-1,-1 1 0,0 0 1,0 0-1,0 0 0,2 1 24,-3 1-4,0 1 0,0-1-1,0 1 1,-1 0 0,1 0-1,-1 0 1,0 0 0,-1 1-1,1-1 1,-1 1-1,0-1 1,-1 1 0,1 0-1,-1 0 1,0 0 0,-1 0-1,1 0 1,-1 0 0,0 0-1,-1 0 1,1 0-1,-1 0 1,-1 0 0,1-1-1,-1 1 1,-1 2 4,-6 26 34,-1-1 0,-2 0 0,-1-1 0,-2 0 0,-1-1 0,-2-1-1,-14 19-33,15-24 41,0-1 0,-2-1 0,-1-1 0,0-1-1,-8 5-40,-54 48 546,77-69-465,4-5-69,1 1-1,-1-1 0,0 1 0,1-1 0,-1 1 0,0-1 0,1 1 0,-1 0 0,0-1 0,1 1 0,-1 0 0,1-1 0,0 1 0,-1 0 0,1 0 0,-1 0 0,1-1 0,0 1 0,0 0 0,-1 0 0,1 0 0,0 0 0,0-1 0,0 1 0,0 0 0,0 0 0,0 0 0,0 0 0,0 0 0,1-1 0,-1 1 0,0 0 0,0 0 0,1 0 0,-1 0 0,0-1 0,1 1 0,-1 0 0,1-1 0,-1 1 0,1 0 0,-1-1 0,1 1 0,0 0 0,-1-1 0,1 1-11,4 3 13,1 0 0,0-1-1,-1 1 1,1-1 0,0-1 0,1 1 0,-1-1 0,0 0-1,1 0 1,-1-1 0,1 1 0,-1-2 0,1 1-1,6-1-12,99-7-324,39-17-1337,-86 19 1003</inkml:trace>
  <inkml:trace contextRef="#ctx0" brushRef="#br0" timeOffset="-5278.445">27950 14166 11875,'111'0'4841,"41"-9"-3337,39-4-632,7-9-56,-10-14-816,-14 7-368,-28-10-456,-18 12-256,-33 8-617,-15 10-295,-31 11 24,-6 5 983</inkml:trace>
  <inkml:trace contextRef="#ctx0" brushRef="#br0" timeOffset="-4685.889">28584 14829 9786,'102'-40'4907,"-5"1"-4179,78-67-166,-93 39-558,-14-6-128,-34 40 41,47-58-397,-77 85 461,-1 1 0,0-1-1,0 0 1,-1 0 0,0 0-1,0 0 1,0 0-1,-1-1 1,1 1 0,-1 0-1,-1-1 1,0 1 0,0-1-1,0 1 1,0 0 0,-1-1-1,-1-4 20,1 5 4,-1 1 1,0-1-1,0 0 0,0 0 0,0 1 1,-1-1-1,0 1 0,0 0 0,-1 0 1,1 0-1,-1 0 0,0 1 0,0-1 0,-1 1 1,0 0-1,1 0 0,-1 1 0,0-1 1,-1 1-1,1 0 0,-1 1 0,1-1 1,-5 0-5,-3-1-47,-1 1 1,1 1 0,-1 1 0,0-1 0,0 2 0,0 0 0,0 1-1,1 0 1,-1 1 0,0 1 0,1 0 0,-1 1 0,1 0 0,0 1-1,-6 3 47,7-1-41,0 1 0,1 0 0,0 0-1,1 1 1,0 0 0,0 1 0,1 0-1,0 1 1,1-1 0,0 2 0,1-1-1,0 1 1,0 0 0,2 1 0,0 0-1,-3 9 42,-10 43-61,3 1 0,4 0-1,2 1 1,0 49 61,-10 510-82,19-598 85,0 174 13,1 4 96,-17 121-112,-20-119-104,30-177 42,0-1-1,-2 1 0,-2-1 0,0-1 1,-2 0-1,-2 0 0,-3 4 63,-15-3 210,31-29-196,1-1 0,-1 0 0,0 0 0,0 0-1,0 0 1,0 0 0,0 0 0,0 0 0,0 0-1,0 0 1,0 0 0,0 0 0,0-1 0,0 1 0,1 0-1,-1-1 1,0 1 0,0-1 0,0 1 0,1-1 0,-1 1-1,0-1 1,0 1 0,1-1 0,-1 0 0,0 0-1,1 1 1,-1-1 0,1 0 0,-1 0 0,1 1 0,-1-1-1,1 0 1,0 0 0,-1 0 0,1 0 0,0 0-1,0 0 1,0 0 0,0 0 0,-1 1 0,1-1 0,1-1-14,-3-8 42,1-1 0,0 1 0,1-1 0,0 1 0,1-1 0,0 1 0,1-1 0,0 1 0,1 0 0,0-1-42,6-24-10,1 1 1,2 1 0,1-1-1,1 2 1,2 0 0,19-27 9,59-102-951,-58 82-36,-7 6-35,-21-6 494</inkml:trace>
  <inkml:trace contextRef="#ctx0" brushRef="#br0" timeOffset="-4430.571">28294 15529 11530,'39'27'4353,"14"-15"-3288,31 0-697,20-37-328,-6-18-320,18-25-937,-7-21-391,-4-22-424,-8-7 199,-13 3 1289</inkml:trace>
  <inkml:trace contextRef="#ctx0" brushRef="#br0" timeOffset="-3969.645">29306 15225 10842,'14'8'6275,"14"-19"-5249,-11-2-1002,0 0 0,-1-1 0,0-1 0,-1 0 0,-1-2 0,0 1 0,-1-1 0,-1-1 0,3-7-24,33-74-850,-26 49 23,-21 50 821,-1 0-1,0 0 1,1 0-1,-1 0 1,1-1-1,-1 1 0,1 0 1,-1 0-1,1 0 1,-1 0-1,0 0 1,1 0-1,-1 0 1,1 0-1,-1 0 1,1 1-1,-1-1 0,1 0 1,-1 0-1,1 0 1,-1 0-1,0 1 1,1-1-1,-1 0 1,0 0-1,1 1 1,-1-1-1,1 0 0,-1 1 1,0-1-1,0 0 1,1 1-1,-1-1 1,0 0-1,0 1 1,1-1-1,-1 1 1,0-1-1,0 1 0,0-1 1,0 0-1,1 1 1,-1-1-1,0 1 1,0-1-1,0 1 1,0-1-1,0 1 1,0-1 6,1 3-19,13 38-76,-1 0 0,-2 1-1,-1 0 1,1 32 95,-2 13-580,-5 0 0,-3 1 0,-5-1 0,-3 0-1,-6 18 581,1-1 172,-4-1-1,-19 60-171,3-89 810,32-73-799,-1 0 0,0 0 1,1-1-1,-1 1 0,0 0 1,1 0-1,-1 0 0,0-1 1,0 1-1,0 0 1,0-1-1,0 1 0,1-1 1,-1 1-1,0-1 0,0 0 1,0 1-1,0-1 0,-1 0 1,1 0-1,0 1 0,0-1 1,0 0-1,0 0 0,0 0 1,0 0-1,0-1 0,0 1 1,0 0-1,0 0 1,0-1-1,0 1 0,0 0 1,0-1-1,0 1 0,0-1 1,0 1-1,0-1 0,0 0 1,0 1-1,1-1-11,-23-39 423,21 32-335,2 0 0,-1 0 0,1 0-1,0 0 1,1-1 0,0 1 0,0 0 0,1 0 0,0 1 0,0-1 0,1 0 0,0 0-1,0 1 1,1 0 0,0 0 0,0 0 0,1 0 0,0 1 0,0-1 0,0 1 0,3-2-88,10-5 128,0 1 1,1 1 0,0 0-1,1 1 1,0 2 0,0 0-1,4 0-128,53-24 68,-66 27-301,0 0-1,0-1 1,0 0 0,-1-1-1,0 0 1,0 0 0,-1-1 0,0-1-1,-1 1 1,1-1 0,-2-1 0,1 0 233,15-28-938</inkml:trace>
  <inkml:trace contextRef="#ctx0" brushRef="#br0" timeOffset="-3402.209">28055 10859 5201,'-4'0'123,"1"-1"0,-1 1 0,0-1 0,1 1-1,-1 0 1,0 1 0,1-1 0,-1 1 0,1 0 0,-1-1 0,0 1 0,1 1-1,0-1 1,-1 1 0,1-1 0,0 1 0,0 0 0,-1 0 0,2 0 0,-1 1-1,0-1 1,-1 2-123,-28 45 292,-2 54-160,-3 43-78,-12 46-21,-9 46 43,-8 38 126,-5 37 147,2 38 231,12 32 146,11 39 79,12 46-58,20 1018 736,29-1086-960,12-89 59,9-72-65,-30-212-439,1 0 0,2-1 1,0 0-1,10 16-78,-17-35-31,0 0 1,1 0-1,0-1 1,0 1-1,1-1 0,-1 0 1,1 0-1,1 0 1,-1-1-1,1 0 1,0 1-1,0-2 0,1 1 1,-1 0-1,1-1 1,0 0-1,0-1 1,1 1-1,-1-1 0,1 0 1,-1-1-1,1 0 1,0 0-1,0 0 1,0-1-1,0 0 0,4 0 31,-4-1-71,-1-1-1,1 0 1,-1 0-1,1-1 0,-1 0 1,1 0-1,-1 0 0,0-1 1,0 0-1,0 0 0,-1-1 1,1 1-1,-1-1 1,2-2 71,85-101-631</inkml:trace>
  <inkml:trace contextRef="#ctx0" brushRef="#br0" timeOffset="-333.643">18104 17125 3017,'-22'-2'511,"-49"-17"1574,63 16-1863,-1-1-1,0 1 0,1 1 1,-1 0-1,0 0 0,-1 0 1,1 1-1,0 1 1,0 0-1,0 0 0,0 1 1,-1 0-1,1 0 1,-8 3-222,17-4 20,-1 0 1,0 0 0,0 0 0,0 0 0,1 0 0,-1 0 0,0 0 0,0 0 0,1 1 0,-1-1 0,0 0 0,1 1 0,-1-1 0,0 0 0,1 1 0,-1-1 0,0 1 0,1-1-1,-1 1 1,1-1 0,-1 1 0,1-1 0,-1 1 0,1 0 0,-1-1 0,1 1 0,0 0 0,-1-1 0,1 1 0,0 0 0,0 0 0,0-1 0,-1 1 0,1 0 0,0 0 0,0-1 0,0 1-1,0 0 1,0 0 0,0-1 0,0 1 0,0 0 0,1 0 0,-1-1 0,0 1 0,0 0 0,1 0 0,-1-1 0,0 1 0,1 0 0,-1-1 0,1 1 0,-1-1 0,1 1 0,-1 0-1,1-1 1,-1 1 0,1-1 0,-1 1 0,1-1 0,0 0 0,-1 1 0,1-1 0,0 0 0,0 1 0,-1-1 0,1 0 0,0 0-21,11 3 105,-1-1 1,0 0-1,1-1 0,0 0 1,-1-1-1,1 0 1,-1-1-1,1-1 0,-1 0 1,1 0-1,-1-1-105,21-2 248,11-1 117,2 1-230,0-2-1,-1-2 0,0-1 1,13-7-135,45-21-255,-6 10-913,-58 7 844,-1-2 1981,-15-18-771</inkml:trace>
  <inkml:trace contextRef="#ctx0" brushRef="#br0" timeOffset="31160.799">20962 13183 4081,'-28'1'3043,"23"4"-2671,4-5-318,1 1 0,0-1 0,-1 0 0,1 1 0,0-1 0,-1 0 0,1 1 0,0-1 0,-1 0 0,1 0 0,-1 0 0,1 1 0,-1-1 0,1 0 0,0 0 0,-1 0 0,1 0 0,-1 0 0,1 0 0,-1 0 0,1 0 0,-1 0 0,1 0 0,-1 0 0,1 0 0,0 0 0,-1 0 0,1-1 0,-1 1 0,1 0 0,0 0 0,-1 0 0,1-1 0,-1 1 0,1 0 0,0 0 0,-1-1 0,1 1 0,0 0 0,-1-1 0,1 1 0,0-1 0,0 1 0,-1 0 0,1-1 0,0 1 0,0-1 0,0 1 0,-1 0 0,1-1 0,0 1 0,0-1-54,-3-1 532,10-8-12,25-8-435,0-2 0,-2 0 0,0-2 0,2-5-85,-32 27 1,4-3 19,140-112 2543,77-83-2563,-218 194 48,3-1 30,0-1 0,0 0 0,-1 0 0,0 0 0,0-1 0,-1 0 0,1 0 1,2-7-79,-7 14-6,0-1 0,0 1 0,1 0 1,-1 0-1,0-1 0,0 1 0,0 0 1,0 0-1,0-1 0,0 1 0,0 0 1,0-1-1,1 1 0,-1 0 0,0 0 1,0-1-1,0 1 0,0 0 1,0-1-1,-1 1 0,1 0 0,0 0 1,0-1-1,0 1 0,0 0 0,0 0 1,0-1-1,0 1 0,-1 0 0,1-1 1,0 1-1,0 0 0,0 0 0,0 0 1,-1-1-1,1 1 0,0 0 0,0 0 1,-1 0-1,1 0 0,0-1 1,0 1-1,-1 0 0,1 0 0,0 0 1,0 0-1,-1 0 0,1 0 0,0 0 1,-1 0-1,1 0 0,0 0 0,0 0 1,-1 0-1,1 0 0,0 0 0,-1 0 1,1 0-1,0 0 0,0 0 1,-1 0-1,1 0 0,0 0 0,-1 1 1,1-1-1,0 0 6,-31 88-508,22-14 130,7 50 255,5 0-1,18 111 124,-14-166-6,10 69-44,-5-56-44,-4 1 0,-3 11 94,-5-84-9,0 0 0,0-1-1,-1 1 1,0 0 0,0-1-1,-1 1 1,-1-1 0,1 1-1,-2-1 1,1 0 0,-1 0-1,-1 0 1,1-1 0,-1 1-1,-1-1 10,2-2-11,0-1-1,-1 0 0,1 0 0,-1 0 0,0 0 0,0-1 0,-1 1 0,1-1 0,-1-1 0,0 1 0,0-1 0,0 0 0,-1-1 0,1 1 0,-1-1 0,1 0 1,-1-1-1,0 0 0,0 0 0,-5 0 12,-4-1-35,1-2 0,1 0 0,-1-1 0,0 0 0,0-1 0,0-1 35,1 0 572,14 3-545,1 1-1,0-1 1,-1 0-1,1 0 1,0 0-1,0 1 1,0-1-1,0 1 1,0-1-1,1 1 1,-1-1-1,0 1 1,1-1-1,-1 1 1,1 0-1,0 0 1,-1 0-1,1 0 1,0 0-1,-1 0 1,1 1-1,0-1 1,0 0-1,0 1 1,0-1-1,0 1 1,-1 0-1,1 0 1,0 0-1,2 0-26,103-5 432,-21 3 34,82 52 926,-130-40-1108,-13-4-229,-1 0 0,0 2-1,0 1 1,15 8-55,-32-10-668,-23-3 298</inkml:trace>
  <inkml:trace contextRef="#ctx0" brushRef="#br0" timeOffset="31782.531">22297 13045 6505,'-78'23'3244,"71"-17"-3228,1 0 0,-1 1 0,2-1-1,-1 1 1,1 1 0,0-1 0,1 1 0,-1 0 0,2 0 0,-1 0 0,1 1 0,0-1 0,1 1 0,0 0 0,0 0 0,1-1 0,0 1 0,1 0-1,0 4-15,-11 144-160,6 42 160,5-132 48,2-1 0,4 1 0,3 8-48,-7-64 92,0-1 0,0 1 0,1 0 0,0-1 0,1 0-1,0 0 1,1 0 0,0 0 0,0-1 0,1 0 0,0 0-1,1 0 1,0-1 0,0 1-92,-4-7 49,0 0 1,1 1-1,-1-1 1,0 0-1,1-1 0,-1 1 1,1 0-1,-1-1 1,1 0-1,0 0 0,0 0 1,-1 0-1,1-1 0,0 0 1,0 1-1,0-1 1,0-1-1,0 1 0,-1 0 1,1-1-1,0 0 1,0 0-1,-1 0 0,1 0 1,0-1-1,-1 0 0,1 1 1,-1-1-1,0 0 1,0-1-1,0 1 0,0 0 1,0-1-1,0 0-49,25-22 244,-1-1 0,-1-1 0,-2-1 0,-1-1 0,-1-1 0,8-15-244,2-7 164,-2-2 0,-2-2 1,-3-2-165,-12 30 16,-2-1 1,-1 0 0,-2-1-1,0 0 1,-3 0 0,0-1-1,-2 1 1,-1-1 0,-1 0-1,-2-2-16,-1 13-46,0 0 1,-2 0-1,0 0 0,-1 1 1,-1-1-1,-1 1 0,-1 1 0,0-1 1,-1 1-1,-2 1 0,1 0 0,-2 0 1,0 1-1,-1 1 0,-1 0 0,0 0 1,-1 2-1,0 0 0,-1 0 0,-17-9 46,28 19-184,1 1-1,-1-1 0,0 1 0,0 0 0,0 0 1,0 0-1,0 1 0,0 0 0,-1 0 0,1 0 1,0 1-1,-1 0 0,1 0 0,0 0 1,-1 0-1,-3 2 185,-34 2-1162</inkml:trace>
  <inkml:trace contextRef="#ctx0" brushRef="#br0" timeOffset="37908.259">19018 16771 4785,'-50'51'2591,"37"-37"-2052,25-25-43,64-52 439,-31 37-711,4-10-56,77-44 47,-105 63-177,-1-1 0,-1-1 1,0-1-1,-1-1 0,-2 0 1,0-1-1,1-4-38,-6 3 238,-2-1 0,0-1 0,-1 1 0,0-10-238,-5 25 59,13-88 914,-23 103-782,-11 69-319,-41 188-871,-19 120-227,-3-11 294,28-162 926,29-160 281,23-49-258,0 0 1,1 0-1,-1 0 0,0 0 1,0 0-1,0 0 1,0 0-1,0 0 0,-1 0 1,1 0-1,0 0 1,0-1-1,-1 1 0,1-1 1,0 1-1,-1-1 1,1 1-1,0-1 0,-1 0 1,1 1-1,-1-1 1,1 0-1,0 0 0,-1 0 1,1 0-1,-1-1 0,1 1 1,0 0-1,-1 0 1,1-1-1,0 1 0,-1-1 1,1 1-1,0-1 1,-1 0-1,1 1 0,0-2-17,-64-69 789,44 47-520,42 17 23,108-2 414,57-44-142,-158 45-613,-1-1 0,1-2 0,-2 0 0,6-5 49,23-19 2763,-23 13-1529</inkml:trace>
  <inkml:trace contextRef="#ctx0" brushRef="#br0" timeOffset="38331.151">19820 16606 7874,'-19'21'1000,"-65"91"1554,71-85-2504,2 1 1,1 0 0,1 1-1,1 0 1,1 3-51,-10 55-240,3 1 0,0 58 240,12-107-89,2-1 0,1 1 0,2-1 0,1 0 0,10 36 89,-13-67-4,-1-1 1,1 0 0,1 1 0,0-1-1,-1 0 1,2 1 0,-1-1-1,1 0 1,0-1 0,0 1 0,1 0-1,-1-1 1,1 0 0,1 0 0,-1 0-1,1 0 1,-1-1 0,1 0-1,0 0 1,1 0 0,-1 0 0,4 1 3,0-2 17,0-1 0,-1 1 0,1-2 1,0 1-1,0-1 0,1-1 1,-1 1-1,0-2 0,0 1 0,0-1 1,0 0-1,0-1 0,0 0 1,-1-1-1,1 0 0,0 0 0,-1-1 1,0 0-1,0 0 0,0-1 1,0 0-1,-1 0 0,0-1 0,6-6-17,20-19 79,-2-2-1,-1-1 0,-1-2 1,-2-1-1,-2-1 0,-1-1 0,17-39-78,-23 35 22,-1-1 0,-2 0-1,-2 0 1,-1-2-1,-3 1 1,3-45-22,-9 66 6,-1-1-1,-1 0 1,-2 1 0,0-1-1,-1 1 1,-2-1 0,0 1-1,-2 0 1,0 0 0,-2 1 0,-9-21-6,9 27 11,0 2 0,-1-1 1,0 1-1,-1 0 0,-1 1 1,0 0-1,-1 1 1,0 0-1,-1 1 0,-1 0 1,0 1-1,0 1 0,-1 0 1,-1 1-1,-4-2-11,14 9 0,0 1 0,-1-1 0,1 1 0,0 1 0,0-1 0,-1 1 0,1 0 0,0 1 0,0-1 0,-1 1 0,1 0 0,0 1 0,0 0 0,0-1 0,0 2 0,0-1 1,1 1-1,-1 0 0,1 0 0,-1 1 0,-6 4-42,1 1 0,1 0 0,-1 1 1,2 0-1,-1 0 0,1 1 1,1 0-1,-5 7 42,-39 88-450,19 17 186</inkml:trace>
  <inkml:trace contextRef="#ctx0" brushRef="#br0" timeOffset="39711.136">20648 16920 5521,'86'-21'3693,"33"-37"-2338,-109 51-1140,6-2-16,-1-2 1,0 0 0,0-1 0,-1 0 0,4-6-200,-5 5 121,-1-1 0,0 0 1,0 0-1,-2-1 0,0-1 1,0 0-1,-2-1 0,0 1 1,-1-1-1,0-1 0,-2 1 1,0-1-1,0-4-121,0-4-7,-1-1 0,-1 0 0,-1 0 0,-1 0 0,-1 0 0,-2 0 0,-1 0-1,-1 1 1,-1-1 0,-1 1 0,-2 0 0,0 0 0,-2 1 0,-1 0 0,-1 1 0,-1 0 0,0 1 0,-2 0 0,-15-16 6,24 32-13,-1 0 0,0 0 0,-1 0 0,1 1 0,-1 0 0,0 1 0,-1 0 0,0 0 14,6 4-18,-1 0 0,1 1 0,-1 0 0,1 0 0,-1 0 0,1 0 0,-1 0 0,1 1 0,-1 0 0,1-1 0,-1 1 0,1 0 0,0 1 0,-1-1 0,1 1 0,0-1 0,0 1 0,0 0 0,0 0 0,1 0 0,-1 1 0,0-1 0,1 1 0,0-1 0,-1 1 0,1 0 0,0 0 0,-1 2 18,-10 14-112,0 1-1,2 1 1,0 0 0,1 0-1,1 1 1,1 0-1,1 1 1,-2 15 112,8-36-5,-37 156-206,-8 102 211,22-118 60,23-140-58,-38 277 455,35-149-94,1-23-16,7-87-324,1-1-1,1 0 1,0 0 0,1 0 0,2-1 0,-1 0 0,2-1 0,1 0-1,0 0 1,1-1 0,0-1 0,1 0 0,1 0 0,1-2-1,11 10-22,29 12-121,-46-30 97,-5-2 7,0 1 0,1-2 0,-1 1 0,1-1 0,0 1 0,-1-1 0,1 0 0,0-1 0,0 1 0,1-1 0,-1 0 0,0-1 0,0 1 0,0-1 0,1 0 0,4 0 17,-1-4 1,1 1 0,-1-1 0,0-1 0,0 0 0,0 0 1,-1 0-1,1-1 0,-1-1 0,-1 1 0,1-1 0,-1-1 0,-1 1 0,1-1 0,-1 0 0,0-1 0,1-3-1,163-252 751,9-14-464,-168 262-292,1 0-1,0 0 1,1 2 0,1-1-1,4-2 6,-18 16-6,1 0-1,-1 0 0,1 0 1,0 0-1,-1 0 0,1 1 1,0-1-1,0 0 0,0 0 1,0 1-1,0-1 0,-1 0 1,1 1-1,0-1 0,0 1 1,1-1-1,-1 1 0,0 0 1,0-1-1,0 1 0,0 0 1,0 0-1,0 0 0,0 0 1,0 0-1,1 0 0,-1 0 1,0 0-1,0 0 0,0 0 1,0 1-1,0-1 0,0 0 1,0 1-1,0-1 0,0 1 1,0-1-1,0 1 0,0 0 1,0-1-1,0 1 0,0 0 1,-1 0-1,1-1 0,0 1 1,0 0-1,-1 0 0,1 0 1,-1 0-1,1 0 0,-1 0 1,1 0-1,-1 0 0,1 0 1,-1 0-1,0 0 0,0 1 1,0-1-1,0 0 0,1 0 1,-1 0-1,-1 0 0,1 0 1,0 1 5,15 171-309,-13-134 308,-2-24 12,0 1-1,2-1 1,0 1 0,0-1-1,2 0 1,1 2-10,-5-15 4,0-1 0,1 1-1,0-1 1,-1 1 0,1-1 0,0 0 0,0 1 0,0-1 0,0 0 0,0 0-1,0 0 1,0 0 0,0 0 0,0 0 0,1 0 0,-1 0 0,0 0 0,1 0-1,-1-1 1,1 1 0,-1 0 0,0-1 0,1 1 0,0-1 0,-1 0 0,1 0-1,-1 1 1,1-1 0,-1 0 0,1 0 0,-1 0 0,1-1 0,-1 1 0,1 0-1,0 0 1,-1-1 0,1 1 0,-1-1 0,0 0 0,1 1 0,-1-1 0,1 0-1,-1 0-3,10-7 13,-1-1 0,0 0 0,0-1 0,-1 0-1,0-1 1,-1 1 0,0-2 0,0 1 0,-2-1 0,4-7-13,10-20-9,-2-1 0,-2 0 0,-1-1 0,-3-1 0,1-10 9,-8 35-13,-1 0-1,-1 0 0,0 0 0,-1 0 0,-1-1 0,-1 1 0,0 0 0,-2-1 0,0 1 1,0 0-1,-2 0 0,-3-10 14,4 17-2,0 1 1,-1-1-1,0 1 1,0 0 0,-1 0-1,0 1 1,-1-1-1,1 1 1,-2 0-1,1 1 1,-1 0-1,0 0 1,-1 0 0,0 1-1,0 0 1,0 0-1,-1 1 1,1 0-1,-1 1 1,-1 0-1,1 0 1,0 1-1,-2 0 2,7 2-5,-1 1 0,0 0 0,0 0-1,1 1 1,-1 0 0,0 0-1,1 0 1,-1 0 0,1 0 0,-1 1-1,1 0 1,0 0 0,0 0 0,0 1-1,0-1 1,0 1 0,0 0-1,1 0 1,-1 0 0,1 1 0,0-1-1,0 1 6,-5 6-12,1 0 0,1 0 0,-1 0 0,2 1 0,0 0 0,0 0 0,-2 10 12,3-9 0,1-1-1,1 1 0,0 0 1,1 0-1,0-1 0,1 1 0,0 0 1,0 0-1,2 0 0,-1 0 1,2 0-1,-1-1 0,2 1 1,-1-1-1,2 0 0,-1 0 0,7 10 1,-2-3-2,0-1 0,1 0-1,0-1 1,2 0-1,6 7 3,155 127 115,-162-140-79,6 7 79,1-1-1,0 0 1,1-2 0,1 0 0,0-1-1,11 4-114,-27-15 41,-1 0-1,0-1 0,1 1 1,-1-1-1,1 0 1,0 0-1,-1 0 0,1-1 1,0 1-1,-1-1 0,1 0 1,0 0-1,0 0 1,-1 0-1,1-1 0,0 1 1,0-1-1,-1 0 0,1 0 1,-1-1-1,1 1 1,-1-1-1,1 1 0,-1-1 1,0 0-1,0-1 0,0 1 1,0 0-1,0-2-40,12-11 140,-1-2-1,-1 0 0,0-1 1,-2 0-1,0 0 0,-1-1 1,-1-1-1,6-16-139,23-45 151,57-115-53,-93 192-96,-1-1-1,1 1 0,-1-1 1,0 1-1,0-1 0,0 0 1,-1 1-1,0-1 0,0 0 1,0 0-1,0 1 0,-1-1 1,0 0-1,0 1 0,0-1 1,0 1-1,-1-1 0,0 1 1,0 0-1,0-1 0,0 1 1,-1 0-1,1 0 0,-2-1-1,-59-46-4,51 45-8,1 0-1,-1 1 0,-1 1 0,1 0 0,-1 1 1,1 0-1,-1 0 0,0 2 0,0 0 0,-8 0 13,8 1-27,0 1-1,0 1 0,0 0 0,0 0 0,0 1 0,1 1 0,-1 0 0,-5 4 28,16-7-3,-8 2-15,0 0 0,0 1 1,0 1-1,0 0 0,1 0 0,0 1 1,0 0-1,0 0 0,1 1 1,0 0-1,0 1 0,1 0 1,0 0-1,0 1 0,1 0 0,0 0 1,0 0-1,0 3 18,2 1-37,1 1-1,1 1 1,0-1-1,0 0 1,2 1-1,0-1 1,0 1-1,1-1 1,1 0-1,1 0 1,1 6 37,13 40-284,3 0 0,2-1-1,3-1 1,2-1 0,3-2 0,29 42 284,-15-23-254,-37-61 218,39 66-454,33 81 490,-62-121-7,-1 0 0,-2 0 0,-2 1 0,-2 1 0,-1 0 0,-3 1 0,-1-1 0,-1 17 7,-5-42 63,-1 0 0,-1 0-1,0-1 1,-1 1 0,0-1-1,-2 0 1,1 0 0,-2-1-1,0 0 1,-1 0 0,0 0 0,-1-1-1,-1 0 1,0-1 0,0 0-1,-2-1 1,-3 4-63,3-6 98,0 1 1,-1-2-1,0 0 0,-1 0 0,1-1 1,-1-1-1,-1 0 0,1-1 1,-1 0-1,0-2 0,0 1 1,0-2-1,-1 0 0,1-1 1,0 0-1,-1-2 0,1 0 1,-1 0-1,1-1 0,0-1 1,0-1-1,0 0 0,1-1 0,-1 0 1,-5-4-99,11 5 11,0-1-1,0-1 1,1 0 0,0 0 0,0 0 0,0-1 0,1 0-1,0-1 1,0 1 0,1-1 0,0-1 0,0 1-1,1-1 1,0 0 0,1 0 0,0-1 0,0 1 0,1-1-1,0 0 1,-1-9-11,2 2-248,0 1 0,1-1 0,1 1 0,0-1 0,1 0 0,1 1 0,1 0 0,0-1 0,1 1 0,1 0 0,0 0 1,5-7 247,-4 10 74,2 1 0,-1 0 1,1 0-1,1 1 1,0 0-1,1 0 1,4-3-75,-6 6 440,37-47 504</inkml:trace>
  <inkml:trace contextRef="#ctx0" brushRef="#br0" timeOffset="40311.19">22294 17375 6657,'-22'13'2836,"22"-14"-2758,0 1 0,0 0 0,0 0 0,0 0 1,0-1-1,0 1 0,0 0 0,-1 0 0,1 0 0,0-1 1,0 1-1,0 0 0,0 0 0,0 0 0,0 0 0,0-1 1,-1 1-1,1 0 0,0 0 0,0 0 0,0 0 0,0 0 1,-1-1-1,1 1 0,0 0 0,0 0 0,0 0 0,0 0 1,-1 0-1,1 0 0,0 0-78,45-37 384,-7-2-343,17-6 6,63-78 80,73-110 329,-145 190-166,-38 34-194,-8 9 8,-9 12 15,-16 64-28,-15 157-190,31-158 77,-5-17 12,18 41 22,0-59-8,9-7 2,-13-32-6,0 1 1,0-1-1,0 0 1,0 1-1,-1-1 1,1 0 0,0 1-1,-1-1 1,1 0-1,0 0 1,-1 1-1,0-1 1,1 0 0,-1 0-1,0 0 1,1 0-1,-1 0 1,0 0-1,0 0 1,0 0 0,0 0-1,0 0 1,0 0-1,0-1 1,0 1-1,-1 0 1,1-1 0,0 1-1,0-1 1,-1 1-1,1-1 1,0 0 0,0 1-1,-1-1 1,1 0-1,0 0 1,-1 0-1,1 0 1,0 0 0,-1 0-1,-7 2 9,-47 4 17,43-5-2,-1 0 1,1 0-1,-1-2 0,1 1 0,-1-2 0,1 0 1,-10-3-25,19 4 19,-17-13 239,24 8-30,60-13 502,-40 15-586,138-24 206,-118 10-1982,-1-1-1,0-1 0,36-27 1633,-54 29-2038,-5-1 993</inkml:trace>
  <inkml:trace contextRef="#ctx0" brushRef="#br0" timeOffset="40614.232">22985 17258 5977,'1'-1'502,"12"-11"3168,-10 22-1898,-27 124-1400,23-114-253,0 0-1,2 0 1,1 0-1,0 0 1,1 0-1,1-1 1,6 16-119,-9-29 97,1 1-1,-1-1 1,1 1 0,1-1-1,-1 1 1,1-1 0,1 0 0,-1 0-1,1-1 1,0 1 0,0-1-1,0 0 1,1 0 0,0 0 0,0 0-1,0-1 1,0 0 0,1 0 0,5 3-97,-5-5 59,-1 0 1,1-1 0,-1 0 0,1 0 0,0 0 0,0 0 0,-1-1 0,1 0 0,0 0 0,0-1 0,-1 1 0,1-1 0,0-1-1,-1 1 1,2-1-60,2-4 48,1-1-1,-1 0 0,-1 0 0,1-1 0,-1 0 1,-1-1-1,0 1 0,0-1 0,0-1 0,1-3-47,2-4 22,-1 0-1,0 0 1,-2 0-1,0-1 0,0-1 1,-2 1-1,-1-1 1,1-6-22,-3 14-3,-1 0 0,0 0 0,0 0-1,-2 0 1,1 0 0,-1 0 0,-1 0 0,0 0 0,0 0 0,-1 1 0,-1-1 0,0 1 0,0 0 0,-1 0 0,-3-6 3,0 5-29,0 0 1,-1 1-1,0 0 1,-1 0-1,0 1 1,-1 1-1,0-1 1,0 2-1,0-1 0,-10-3 29,13 6-30,-1 0 0,0 0 0,0 1 0,0 1-1,0 0 1,0 0 0,-1 0 0,1 1 0,-1 1-1,1 0 1,-1 0 0,0 0 0,0 2 0,1-1-1,-1 1 1,0 0 0,0 1 30,1 0-93,0 0-1,-1 1 1,1 0-1,0 1 1,0-1-1,1 2 1,-1-1-1,1 1 1,0 1-1,0-1 1,0 1-1,1 1 1,0-1-1,1 1 1,-1 1-1,1-1 1,0 1-1,1 0 1,0 0 0,0 1-1,1-1 1,-2 6 93,4 42-567</inkml:trace>
  <inkml:trace contextRef="#ctx0" brushRef="#br0" timeOffset="42840.43">24402 16230 4089,'11'-7'323,"-6"4"-153,0 0 1,0 0-1,0 0 0,0-1 0,0 0 0,-1 0 0,0 0 0,1-1 0,-2 1 1,1-1-1,0 0 0,-1 0 0,0-1 0,0 1 0,0-2-170,0-3 222,-2 6-135,0 0-1,1-1 0,-1 1 1,1 0-1,-1 0 1,1 0-1,1 0 1,-1 0-1,1 0 1,-1 1-1,1-1 1,0 1-1,0 0 0,0 0 1,1 0-1,-1 0 1,1 0-1,0 1 1,-1-1-1,4 0-86,104-18 680,-79 18-573,-23 1-85,195-13 124,-198 15-150,-1-1 1,1 1-1,-1 1 1,1-1-1,-1 1 0,0 0 1,1 0-1,-1 0 0,0 1 1,0 0-1,1 0 0,-2 0 1,1 1-1,0 0 0,0 0 1,-1 0-1,0 0 0,1 1 1,-1-1 3,-1 11-50,-5-5 34,-1 0-1,-1-1 0,1 0 0,-1 1 0,-1-2 0,0 1 1,0 0-1,-4 4 17,-39 50-80,-9 20-10,33-55 48,-1-1 0,-2-2 0,0 0 0,-14 8 42,30-24-6,-135 97 94,133-96-7,1 0-1,0 1 1,1 1 0,0 0 0,1 0 0,-3 4-81,12-14 7,1-1 1,-1 1-1,0 0 0,0-1 0,1 1 0,-1 0 1,0 0-1,1-1 0,-1 1 0,1 0 0,-1 0 1,1 0-1,-1 0 0,1 0 0,-1 0 0,1 0 1,0 0-1,0 0 0,0 0 0,-1 0 0,1 0 1,0 0-1,0 0 0,0 0 0,1 0 1,-1 0-1,0 0 0,0 0 0,0 0 0,1 0 1,-1 0-1,0 0 0,1 0 0,-1 0 0,1-1 1,0 1-1,-1 0 0,1 0 0,-1 0 0,1-1 1,0 1-1,0 0-7,44 10-51,-38-10 30,55 9-7,0 3 0,-1 2 0,33 14 28,-81-23 57,1-1 0,-1-1 0,1 0 0,0-1-1,0 0 1,1-1 0,-1-1 0,0 0 0,1-1 0,-1-1 0,0 0 0,1-1 0,2-1-57,40-23 429</inkml:trace>
  <inkml:trace contextRef="#ctx0" brushRef="#br0" timeOffset="43199.647">25404 16159 6265,'-44'48'4037,"-6"32"-2376,34-46-1554,1 0-1,2 1 1,2 0 0,1 1 0,-4 29-107,-5 81-90,18-141 88,0 0 1,0 0-1,0 0 1,1 0-1,0 0 1,0 0-1,0-1 1,1 1-1,0 0 1,-1 0-1,2 0 1,-1 0-1,1 0 1,-1-1-1,1 1 1,1-1-1,-1 1 1,1-1-1,-1 0 1,1 0-1,0 0 1,1 0-1,-1-1 1,2 2 1,2-2 1,1 0 1,-1-1 0,0 0 0,1 0-1,-1-1 1,1 0 0,0 0 0,-1-1-1,1 0 1,0 0 0,-1-1 0,1 0-1,0 0 1,-1-1 0,0 0 0,1 0-1,-1-1 1,0 0 0,0 0 0,0-1-1,0 0 1,-1 0 0,0 0 0,0-1-1,0 0 1,2-2-2,20-16 11,-1-1 1,0-2-1,-2-1 0,-1-1 1,-2 0-1,0-3-11,-10 17 31,-1-1 1,0 0-1,-2 0 1,1-1-1,-2 0 0,0-1 1,-1 0-1,-1 0 0,0-1 1,-2 1-1,0-1 1,0 0-1,-2-1 0,0 1 1,-2-7-32,0 16 23,-1 0 0,0 1 1,-1-1-1,0 0 0,0 0 0,-1 1 1,0 0-1,0-1 0,-1 1 0,0 0 1,-1 1-1,0-1 0,0 1 0,0 0 1,-1 0-1,0 1 0,0-1 1,-6-3-24,5 5-10,1 0 0,-1 1 1,0 0-1,0 0 1,-1 0-1,1 1 1,-1 0-1,0 1 1,0 0-1,0 0 0,0 1 1,0 0-1,0 0 1,0 0-1,0 1 1,0 1-1,0-1 0,-2 2 10,5-1-35,0 1 0,0 0-1,0 1 1,0-1 0,0 1-1,0 0 1,1 0 0,0 1-1,-1-1 1,1 1 0,0 0-1,1 0 1,-1 0 0,1 1-1,0-1 1,0 1 0,0 0-1,1 0 1,-1 0 0,1 0-1,1 0 1,-2 2 35,-14 39-447,1 0-1,3 1 1,1 0 0,3 1 0,-1 19 447,-4 34-426</inkml:trace>
  <inkml:trace contextRef="#ctx0" brushRef="#br0" timeOffset="43611.145">24115 17122 2457,'-30'0'3182,"31"10"-781,50 11-820,-24-14-1191,0 0 0,1-1 0,0-2 0,0-1 1,11 0-391,-11-1 231,315 2 1389,-240-4-1457,102 1-161,0-9 0,16-11-2,-56-2-775,-58 3-1004,-73 17 801,-19 15 442</inkml:trace>
  <inkml:trace contextRef="#ctx0" brushRef="#br0" timeOffset="44132.437">24869 17317 5745,'36'-15'4569,"-25"6"-4635,-33 19-549,-44 37-470,-25 42 512,-24 38 592,-71 116 259,183-240-266,1-1-1,-1 1 0,1 0 1,0-1-1,0 1 0,0 0 1,0 0-1,1 0 0,-1 1 0,1-1 1,0 0-1,0 0 0,0 1 1,0-1-1,0 1 0,1-1 1,0 1-1,0-1 0,0 1 1,0-1-1,0 1 0,0-1 0,2 3-11,2-1 51,1 1 0,0-1 0,0 0-1,0 0 1,1-1 0,-1 0-1,1 0 1,0 0 0,0 0-1,1-1 1,-1 0 0,1-1-1,6 3-50,-3-1 86,125 53 1782,-122-52-1666,0 0 1,1-1-1,-1-1 1,1 0-1,-1-1 0,1 0 1,0-1-1,0 0 0,0-1 1,12-2-203,137-28 394,-146 26-403,222-62-1955,-184 51 916,-18-2 500</inkml:trace>
  <inkml:trace contextRef="#ctx0" brushRef="#br0" timeOffset="44431.676">24912 17615 7378,'-13'4'2856,"4"-2"-2008,15 12-552,3-1-24,11 25-272,2 10-64,2 15-16,4 18 0,-1 19 64,-2 8 0,-15 2 16,-7-10-96,-10-23-344,-1-14-200,11-29 368</inkml:trace>
  <inkml:trace contextRef="#ctx0" brushRef="#br0" timeOffset="45146.947">24050 15419 5041,'-32'2'3214,"26"0"-3152,0-1 0,0 1 0,0 0 0,0 0 0,0 1 0,0 0 0,0 0 0,1 0 0,0 0 0,-3 3-62,6-5 4,-7 6 24,1-1 0,0 1 0,0 0 0,0 1 0,1 0 0,0 0 0,-2 4-28,-14 31 204,1 1 0,2 0 0,2 1 0,-5 27-204,-9 19 265,-53 137 272,31-33-296,9 1 1,9 3-1,-4 122-241,17-94 1028,7 204-1028,19-326 266,4 0 0,5-1 0,4 0 0,5-1 0,13 28-266,-21-94 54,1 0 0,2-1 0,1-1-1,2-1 1,2 0 0,1-1 0,1-2 0,2 0 0,1-1 0,27 23-54,134 140 42,-177-182-189,1-1 0,1 0 0,0-1 0,0 0 0,1-1 0,11 6 147,-22-14-50,-1 1 0,1 0 0,-1 0 0,1 0 0,0-1 0,-1 1 0,1-1 0,0 0 0,0 1 0,-1-1 0,1 0 0,0 0 0,0 0 0,-1 0 0,1 0 0,0 0 0,0-1 0,-1 1 0,2-1 50,23-33-569</inkml:trace>
  <inkml:trace contextRef="#ctx0" brushRef="#br0" timeOffset="45961.725">25943 17352 4913,'-53'-12'2627,"40"6"-1839,33-7-503,32-40 515,43-19 1315,-18 19-1658,-34 25-626,-1-3 0,-1-1 0,-2-1 0,8-12 169,26-35-2496,-61 62 1981</inkml:trace>
  <inkml:trace contextRef="#ctx0" brushRef="#br0" timeOffset="46244.58">26012 16886 7218,'5'37'2728,"21"2"-1896,11 10-336,11-3-88,7 2-79,7 7-241,-1 1-56,4 2-16,3-3-40,-6-6-328,-1-9-273,-9-5 401</inkml:trace>
  <inkml:trace contextRef="#ctx0" brushRef="#br0" timeOffset="47381.562">27172 16821 6017,'-8'14'3617,"-17"40"-2005,16-36-1516,0-2 20,1 0 0,1 0 0,0 1 0,1 0 1,1 0-1,-2 12-116,-7 125 256,-12 96-198,23-219-95,1 0-1,2 0 0,1 0 0,1 0 0,2-1 1,3 15 37,-6-43-31,-1-1 7,-1 0 1,1 0-1,0-1 1,0 1-1,0 0 1,0 0-1,0 0 1,0-1-1,0 1 1,1 0-1,-1 0 1,0-1-1,0 1 1,0 0-1,1 0 0,-1-1 1,0 1-1,1 0 1,-1-1-1,1 1 1,-1-1-1,1 1 1,-1 0-1,1-1 1,-1 1-1,1-1 1,0 1-1,-1-1 1,1 0-1,0 1 1,-1-1-1,1 0 1,0 1-1,-1-1 1,1 0-1,0 0 1,0 1-1,-1-1 1,1 0-1,0 0 1,0 0-1,0 0 1,-1 0-1,2 0 24,11-12-395</inkml:trace>
  <inkml:trace contextRef="#ctx0" brushRef="#br0" timeOffset="47747.479">27498 16963 7330,'-12'19'1554,"-33"57"2085,37-61-3462,0 1-1,2-1 0,0 1 1,1 0-1,0 0 0,1 1 1,1 1-177,-27 260-1110,27-259 1035,1 1 0,1 0 0,0 0 0,2 0 0,0 0 0,2-1 0,0 1 0,1 0 0,6 17 75,-9-33 21,0 0-1,1 0 1,0 0-1,0 0 1,0 0-1,0 0 0,1-1 1,-1 1-1,1-1 1,0 1-1,0-1 1,0 0-1,0-1 1,1 1-1,-1 0 1,1-1-1,0 0 1,0 0-1,0 0 0,0 0 1,0-1-1,0 1 1,0-1-1,0 0 1,0 0-1,1-1 1,-1 1-1,0-1 1,1 0-1,-1 0 1,1 0-1,-1-1 0,0 0 1,0 1-1,3-2-20,6-4 65,0-1-1,-1-1 0,0 0 0,0 0 1,-1-1-1,0 0 0,0-1 0,-1-1 1,0 0-1,-1 0 0,0 0 0,2-6-64,-9 15 11,11-15 48,0 0-1,-2-1 1,0 0 0,-1-1-1,0 0 1,5-18-59,15-97 168,-26 107-146,-2 0-1,-1 0 1,-1-1-1,-1 1 1,-1 0-1,-2 0 1,-1 0 0,-1 1-1,-1-1 1,-1 1-1,-2 0-21,2 11 21,0 0 0,-1 1 0,-1 0 0,0 1 0,-1 0-1,-1 0 1,0 1 0,-3-1-21,-40-26-183,53 38 148,0 0 0,0 0-1,0 0 1,0 1-1,-1-1 1,1 1-1,0 0 1,0-1-1,-1 1 1,1 0 0,0 0-1,0 1 1,-1-1-1,1 0 1,0 1-1,0-1 1,0 1-1,0 0 1,0 0 0,-1 0-1,1 0 1,1 0-1,-1 0 1,0 0-1,0 1 1,-1 1 35,-25 28-360</inkml:trace>
  <inkml:trace contextRef="#ctx0" brushRef="#br0" timeOffset="50856.765">28259 16886 2473,'-21'-24'1995,"11"1"-1859,-15-18 130,20 17 547,7 15 48,-2 5-826,0 1 1,1 0-1,-1-1 1,1 1-1,0 0 1,0 0-1,0 0 0,0 0 1,0 0-1,1 0 1,0 0-1,-1 0 0,1 0 1,0 0-1,0 1 1,1-1-1,-1 1 1,0 0-1,1-1 0,0 1 1,-1 0-1,1 1 1,0-1-1,0 0 0,0 1 1,0 0-1,3-2-35,20-25 399,-25 28-372,-1-1-1,1 1 1,0-1 0,-1 1-1,1 0 1,0-1 0,-1 1-1,1 0 1,0 0 0,-1 0-1,1-1 1,0 1 0,0 0-1,-1 0 1,1 0 0,0 0-1,0 0 1,-1 0 0,1 1-1,0-1 1,-1 0 0,1 0-1,0 0 1,0 1 0,-1-1-1,1 0 1,-1 1 0,1-1-1,0 0 1,-1 1 0,1-1-1,-1 1 1,1-1 0,-1 1-1,1 0 1,-1-1-1,1 1 1,-1-1 0,1 1-1,-1 0 1,0-1 0,0 1-1,1 0 1,-1-1 0,0 1-1,0 0 1,0 0 0,1 0-27,11 39 874,-13 89 621,-2-70-1188,-3 0 0,-2 0 0,-7 14-307,-9 16-1720,20-87 990,1-11 297</inkml:trace>
  <inkml:trace contextRef="#ctx0" brushRef="#br0" timeOffset="51163.106">28675 16836 6905,'-9'44'4139,"9"-44"-4159,0 0 1,0-1 0,0 1 0,-1 0-1,1-1 1,0 1 0,0 0 0,0-1-1,0 1 1,0 0 0,0 0 0,-1-1-1,1 1 1,0 0 0,0 0 0,0-1-1,-1 1 1,1 0 0,0 0 0,0 0-1,-1-1 1,1 1 0,0 0 0,-1 0-1,1 0 1,0 0 0,0 0 0,-1 0-1,1-1 1,0 1 19,2-1 15,0-1 0,1 1 0,-1-1 0,0 1 0,1 0 0,0 0 0,-1 0 0,1 1 0,0-1 0,-1 0 0,1 1 0,0 0 0,-1-1 0,1 1 0,2 1-15,9-2 49,77-10 309,89-26-506,-155 27-204,-7-1 140</inkml:trace>
  <inkml:trace contextRef="#ctx0" brushRef="#br0" timeOffset="51693.938">28732 16764 5769,'-29'29'2682,"15"18"-2540,9-33 168,1 1-1,0 0 0,1 1 0,0-1 1,1 0-1,1 3-309,1-4 313,-1-3-148,1 0 0,0-1 0,1 1-1,0 0 1,0-1 0,1 1 0,1-1 0,0 1 0,0-1 0,4 8-165,-6-17 5,-1 0 0,1-1 0,0 1 0,-1 0 0,1-1 0,0 1 1,0 0-1,0-1 0,-1 1 0,1-1 0,0 1 0,0-1 0,0 1 0,0-1 1,0 0-1,0 0 0,0 1 0,0-1 0,0 0 0,0 0 0,0 0 0,0 0 1,0 0-1,0 0 0,0 0 0,0 0 0,0-1 0,0 1 0,0 0 0,0-1 1,0 1-6,13-2 34,117-3-18,-118 5-16,0 2 0,0-1 0,0 1-1,-1 1 1,1 1 0,-1-1 0,1 2 0,1 1 0,-8-3 1,0 0 1,-1 0-1,1 1 1,-1 0-1,0 0 1,0 0-1,0 0 1,-1 1-1,1 0 1,-1 0-1,0 0 1,-1 1-1,1-1 1,-1 1-1,0 0 1,0 0-1,-1 0 1,0 0-1,0 0 1,0 0 0,-1 1-1,0 0-1,-1 1 36,-1 1 1,1 0-1,-2-1 1,1 1-1,-1-1 1,-1 0-1,1 1 1,-1-1-1,-3 5-36,-2 2 152,0 0-1,-1 0 1,0 0-1,-2-1 1,1-1-1,-2 0 1,0 0-1,-5 3-151,8-10-53,0 0-1,0-1 0,-1 0 0,1 0 0,-1-1 1,-1 0-1,1-1 0,0 0 0,-1-1 0,1 0 0,-1 0 1,0-1-1,0-1 0,1 0 0,-1 0 0,0-1 1,0-1-1,1 1 0,-1-2 0,1 0 0,-1 0 1,1 0-1,-8-5 54,-8-1-1581,18 9 1097</inkml:trace>
  <inkml:trace contextRef="#ctx0" brushRef="#br0" timeOffset="52390.687">29105 16509 5033,'13'-84'3561,"6"55"-2090,-19 29-1438,0 0 0,0-1 0,0 1 0,1 0 0,-1 0 0,0-1 0,1 1 0,-1 0 0,0 0 0,0-1 0,1 1 0,-1 0 0,0 0 0,1 0 0,-1 0 0,1 0 0,-1-1 0,0 1 0,1 0 0,-1 0 0,0 0 0,1 0 0,-1 0 0,1 0 0,-1 0 0,0 0 0,1 0 0,-1 1 0,0-1 0,1 0 0,-1 0 0,0 0 0,1 0 0,-1 0 0,0 1 0,1-1 0,-1 0 0,0 0 0,1 1 0,-1-1 0,0 0 0,0 0 0,1 1 0,-1-1 0,0 0 0,0 1 0,1-1 0,-1 0 0,0 1-33,27 30 251,-5-4-102,-1 1-1,-2 1 1,13 28-149,175 322 240,-175-320-210,-3 2 0,-2 1 0,-3 2 0,-3 0 0,-2 1 1,-4 1-1,-2 0 0,-4 1 0,-2 1 0,-2 30-30,-5-86 39,1 44 350,-3 1 0,-2-1-1,-2 1 1,-14 51-389,10-75 90,-2-1 1,0 0 0,-3 0 0,0-1-1,-2-1 1,-19 25-91,-113 155-762,31-24-955,87-142 838,6-15 381</inkml:trace>
  <inkml:trace contextRef="#ctx0" brushRef="#br0" timeOffset="63846.434">10102 7771 3673,'1'-10'391,"0"0"1,1-1 0,0 1-1,1 0 1,0 1-1,1-1 1,0 0-1,4-5-391,0-4 255,1 0-88,-2-1 0,0 0-1,-1 0 1,-1 0 0,-1-1-1,0-8-166,-4 26 28,1 1 0,-1-1 0,0 1-1,1-1 1,-1 1 0,1-1 0,-1 1 0,1 0-1,0-1 1,0 1 0,0 0 0,1 0-1,-1 0 1,1 0 0,-1 0 0,1 0 0,-1 0-1,1 0 1,0 0 0,0 1 0,0-1-1,0 1 1,0-1 0,0 1 0,0 0 0,1 0-1,-1 0 1,0 0 0,3 0-28,-5 1 13,1 0-1,0 0 1,-1 0 0,1 0 0,-1 0-1,1 0 1,-1 0 0,1 0 0,0 0-1,-1 0 1,1 1 0,-1-1 0,1 0 0,-1 0-1,1 1 1,-1-1 0,1 0 0,-1 1-1,1-1 1,-1 0 0,1 1 0,-1-1-1,0 1 1,1-1 0,-1 1 0,0-1-1,1 0 1,-1 1 0,0 0 0,1-1-1,-1 1 1,0-1 0,0 1 0,0-1-1,0 1 1,0-1 0,0 1-13,15 152 899,-18 0 116,-8 0 1,-11 40-1016,1-37 481,3 47-481,13-151 43,-17 13-23,21-36-87,13 2-397,-6-25 278,-3 5-401,-4-9-2569,1-3 2598</inkml:trace>
  <inkml:trace contextRef="#ctx0" brushRef="#br0" timeOffset="64390.244">9656 7843 4993,'11'-7'2813,"26"-30"-1974,72-90-454,-52 68-391,2 3 0,3 2 1,4 2 5,154-145-271,-140 139 304,-79 57-25,0 1-1,0 0 0,1-1 1,-1 1-1,0 0 0,0-1 1,0 1-1,0 0 0,1 0 1,-1 0-1,0 0 1,0 0-1,0 0 0,0 1 1,1-1-1,-1 0 0,0 0 1,0 1-1,0-1 0,0 1 1,0-1-1,0 1 1,0 0-1,0-1 0,0 1 1,0 0-1,0 0 0,0-1 1,0 1-1,-1 0 0,1 0 1,0 0-1,0 0 1,-1 0-1,1 0 0,-1 0 1,1 0-1,-1 0 0,0 1 1,1-1-1,-1 0 0,0 0 1,0 0-1,1 0 1,-1 1-1,0 0-7,2 2 16,83 257 688,-84-257-695,9 32 108,2 0 0,1-2 0,2 1 1,12 18-118,-24-47-1,1 0 1,0 0 0,1 0 0,-1-1 0,1 0 0,0 1 0,0-2 0,0 1 0,1-1 0,0 0 0,0 0 0,0 0 0,0-1-1,1 0 1,-1 0 0,1 0 0,2 0 0,20-2-201,-1-6 78</inkml:trace>
  <inkml:trace contextRef="#ctx0" brushRef="#br0" timeOffset="64942.736">9700 8062 4433,'-5'2'3756,"7"12"-3004,13 13-326,95 153 539,-86-135-831,-10-14-85,2-2 1,1 1 0,1-2-1,2 0 1,1-2 0,16 17-50,-32-38 5,0 0 1,0-1-1,1 0 1,-1 0 0,1 0-1,0 0 1,1-1 0,-1 0-1,1 0 1,-1-1-1,1 0 1,0 0 0,-1 0-1,1-1 1,0 0-1,0 0 1,0-1 0,0 0-1,4-1-5,1-2 15,1-1 0,-1-1 0,-1 0-1,1 0 1,-1-1 0,0-1 0,0 0 0,-1-1-1,0 0 1,0 0 0,8-10-15,56-53-147,50-62 147,-90 96-304,-14 15 116</inkml:trace>
  <inkml:trace contextRef="#ctx0" brushRef="#br0" timeOffset="-42861.998">4797 16953 11330,'29'-16'-2,"18"-13"-3,-1-1 0,-1-3 0,-2-2 0,12-14 5,32-58 63</inkml:trace>
  <inkml:trace contextRef="#ctx0" brushRef="#br0" timeOffset="-42919.846">9678 15493 6545,'-49'12'4299,"72"13"-3686,19 18-525</inkml:trace>
  <inkml:trace contextRef="#ctx0" brushRef="#br0" timeOffset="-42923.835">8877 15455 6465,'-74'13'6886,"70"-13"-6846,1 0-1,-1 0 1,1 0 0,0 0 0,-1 1 0,1 0-1,0-1 1,-1 1 0,1 0 0,0 1 0,0-1-1,0 1 1,0-1 0,0 1 0,0 0 0,0 0-1,1 0 1,-1 0 0,-1 2-40,1 0-33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28:15.952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 1005 5225,'0'-1'104,"1"-1"1,-1 1-1,1 0 0,-1 0 1,1 0-1,0-1 0,0 1 1,-1 0-1,1 0 0,0 0 1,0 0-1,0 0 0,0 0 1,1 0-1,-1 1 0,0-1 0,0 0 1,0 1-1,1-1 0,-1 1 1,0-1-1,1 1 0,-1-1 1,0 1-1,1 0 0,-1 0-104,15-6 437,24-20 424,77-63 473,12-40-691,140-138-819,-183 170-700,-4-4 1,5-18 875,-72 98-129,-5 6 24,0 0 1,1 0-1,0 1 1,1 1 0,1 0-1,0 1 1,1 0-1,6-4 105,-19 16-2,0-1 0,0 1 0,0 0 0,0-1 1,0 1-1,1 0 0,-1 0 0,0-1 0,0 1 0,0 0 0,0 0 0,1 0 0,-1 0 0,0 1 0,0-1 0,0 0 0,0 0 0,0 1 0,0-1 0,1 1 0,-1-1 0,0 1 0,0-1 0,0 1 0,0-1 0,-1 1 0,1 0 0,0 0 0,0 0 0,0-1 0,0 1 0,-1 0 0,1 0 0,0 0 0,-1 0 0,1 0 0,-1 0 0,1 0 0,-1 0 0,0 1 0,1-1 0,-1 0 0,0 0 0,0 0 0,0 0 0,0 0 0,0 1 0,0-1 0,0 0 0,0 0 0,0 0 0,0 0 0,-1 1 0,1-1 0,-1 0 2,2 21 20,-2 0 0,0 0 1,-1 0-1,-5 16-20,1 4 22,-9 105 37,7 1 0,7 10-59,-13 307-20,9-412-4,-3-1-1,-1 0 0,-3-1 0,-2 0 0,-2-1 0,-9 17 25,20-53-2,-1 0 0,0-1-1,0 0 1,-2 0 0,1-1 0,-2 0-1,0 0 1,0-1 0,-1 0 0,0-1-1,-1 0 1,0 0 0,0-1 0,-1-1-1,-1 0 1,1 0 0,-1-2 0,0 1-1,-1-2 1,0 1 0,1-2 0,-13 3 2,10-5-11,-6 2-33,0-2 1,0 0-1,0-1 0,0-1 0,0-1 0,-10-3 44,8-2-8,0 0 0,1-2 0,0-1-1,-21-12 9,-19-8 192,12 20 351,51 9-528,-1 0 0,1 0 0,0 0 0,-1 0 0,1 1 0,0-1 1,-1 0-1,1 0 0,0 0 0,-1 1 0,1-1 0,0 0 0,-1 1 0,1-1 0,0 0 0,0 1 1,0-1-1,-1 0 0,1 1 0,0-1 0,0 0 0,0 1 0,0-1 0,0 1 0,-1-1 0,1 0 0,0 1 1,0-1-1,0 1 0,0-1 0,0 0 0,0 1 0,0-1 0,1 1 0,-1-1 0,0 0 0,0 1 1,0-1-1,0 1 0,0-1 0,1 0 0,-1 1 0,0-1 0,0 0 0,1 1 0,-1-1 0,0 0 1,0 0-1,1 1 0,-1-1 0,0 0 0,1 0 0,-1 1 0,0-1 0,1 0 0,-1 0-15,8 7 145,0 0-1,0-1 0,1 0 0,-1 0 0,1-1 0,1 0 0,-1 0 0,1-1 1,0-1-1,0 1 0,0-2 0,9 2-144,12 0 378,-1-2 0,1-2 0,27-2-378,-34 1 128,213-21 721,-194 17-788,0-3 0,0-2 0,-1-1 0,-1-2 0,0-3 0,33-16-61,102-52-42,3 28-707,-39 24-1198,-90 18 1361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9:03:24.942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18267 1 9194,'8'155'3168,"24"65"-2657,-21-155-205,28 170 279,4 37 23,13 199 555,-18 82-1163,-29 1066-106,-30-1244-454,-9-42-143,-6-51 17,-7-75 159,-2-41 23,-4-47-184,45-110 594,-1 0 0,-1-1 1,1 0-1,-2 0 0,1 0 0,-1-1 0,0 0 0,-4 3 94,-53 15-456</inkml:trace>
  <inkml:trace contextRef="#ctx0" brushRef="#br0" timeOffset="-40098.445">5719 4769 3865,'20'-4'379,"-1"-1"0,0-1-1,0 0 1,-1-1 0,1-1 0,-1-1 0,-1-1 0,0 0 0,0-1-1,-1-1 1,-1 0 0,4-5-379,18-27 1638,-36 44-1604,-1-1 1,1 1-1,0-1 1,-1 1-1,1-1 1,-1 0-1,0 1 1,1-1-1,-1 1 1,1-1-1,-1 0 1,0 1-1,0-1 1,1 0-1,-1 1 1,0-1-1,0 0 1,0 0-1,0 1 1,0-1-1,0 0 1,0 0-1,0 1 1,0-1-1,0 0 1,0 1-1,0-1 1,0 0-1,-1 0 0,1 1 1,0-1-1,-1 0 1,1 1-1,0-1 1,-1 1-1,1-1 1,-1 0-35,-26-6 493,20 7-452,-26-2-24,0 2 0,1 2 0,-1 1 1,1 1-1,0 2 0,0 1 0,0 2 1,-8 4-18,-6 0 16,-93 23 624,-125 15-640,85-21 448,-9 3-161,-6 7-207,93-16-72,-121-2 80,140-15 38,-180 23 592,-198 65 479,322-71-409,-42-3-788</inkml:trace>
  <inkml:trace contextRef="#ctx0" brushRef="#br0" timeOffset="-40097.445">5440 7184 16675,'37'3'1,"278"22"-1,-249-20-6,1-2 0,23-5 6,65 3-10,200 28-2,-98-10-56,-98-4 3,147 35 65,-226-39 2,1-4 0,63-2-2,51 3-4,16 12 7,349 11-91,-229-4 98,4-13 8,230 14-36,-471-27 15,0-4 0,24-7 3,106-3 50,104 1 138,-177 5-106,-1 5-1,4 8-81,43-10 61,-4 7 106,117-4 41,-14-2-113,-3 3-61,-28-12-4,92-5-26,-191 28 13,-89-8 7,79 0 41,-79-14-19,-2 8 3,56 4 52,71 17 11,-133-20-88,-3 2-8,1-6-9,64 16-12,50-9 13,53 9 48,-190-10-53,1 3-1,-1 1 1,6 3-3,4 1 11,0-2 1,54-2-12,54 6 1,-48-17-1,-59 3 1,-2 7 6,74-16 12,9 1 22,-92 7-6,0 2-1,0 1 1,1 3 0,1 1-35,-27 0 14,1-2 0,-1 0 1,0-1-1,0 0 1,9-4-15,161-27 66,-11 37-27,-158-5-36,2 1 3,-1 0 0,1-2 0,0-1 0,0 0 0,8-3-6,150-56 80,-15 28-73,-115 22-19,-11-7-15,91-21-43,-123 36 57,0 0 1,0 0-1,0 0 1,0-1 0,0 0-1,-1-1 1,1 1 0,-1-1-1,0-1 1,-1 1 0,1-1-1,-1 0 1,0 0-1,3-6 13,47-102-313,-50 103 286,26-114-506,-28 109 479,32-159-358,-21 82 330,11 17 78,26-88 64,-5 41-27,163-495-2219,-193 561 2007,-4-1-1,-1 0 0,0-35 180,-9 65 119,0 15-36,0-1 0,-1 1-1,-1 0 1,0-1 0,-1 1 0,0 0 0,-1 0-1,-1 0 1,0 0 0,0 0 0,-1 0 0,-4-7-83,-33-40 117,38 55-117,0 0 0,0 1 0,-1-1 0,0 1 0,0 0 0,0 1 0,-1-1 0,1 1 0,-1-1 0,1 1 0,-1 1 0,0-1 0,-1 1 0,1 0 0,0 0 0,0 0 0,-1 1 0,1-1 0,-1 1 0,0 1 0,0-1 0,-28 8 5,-5 0 2,33-6 9,-1 0 1,0-1-1,0 0 1,1 0-1,-1 0 1,0-1-1,0 0 0,1 0 1,-1 0-1,1-1 1,-1 0-1,1-1 1,0 1-1,0-1 1,0 0-1,0-1 0,-4-3-16,-24-10 185,-98-34 361,-136-1 86,-75-31-547,89 19 120,153 31-47,18 5-39,-2 4 1,-1 4-1,-18 0-119,-31 7 86,-73 5-86,154 6 2,-637 9 12,-47-2 291,620-12-187,1-5-1,0-5 0,-25-11-117,-342-75 818,191 38 305,-175-67-1123,29 5 289,142 62-62,-140-17 42,197 45-222,-3 10-47,-95 6 17,-189 19-17,375 4-1,-398 17-23,-141 38 13,177-2-10,219-20-20,-20 16 41,30 1-51,26-25-92,140-20 39,-99 26-93,14 11 87,25 5 49,-189 59-124,158-63-203,136-26 284,55-12 70,-1-2 0,0 0 0,0-2 0,0 0 0,0-1 0,-2-1 34,-132-4-1383,104 3 458,-34 8 435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9:10:38.615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127 46 320,'-4'2'69,"0"0"1,0 0-1,0 1 0,0 0 1,1-1-1,-1 1 1,1 0-1,0 1 0,0-1 1,0 1-1,0-1 0,1 1 1,-1 0-1,1 0 0,0 0-69,-8 10 210,-24 51 621,45-37-227,3-37 491,-11 5-851,46-64 1984,-47 64-2161,1 0 0,-1 1-1,1-1 1,-1-1 0,-1 1 0,1 0-1,0 0 1,-1-1 0,0 1 0,0-1-1,0 1 1,-1-1 0,1 1 0,-1-1-1,0 0 1,-1 1 0,1-1 0,-1 1-1,-1-5-66,1 7 20,0 0-1,-1-1 1,0 1-1,1 0 0,-1 1 1,0-1-1,0 0 1,0 0-1,0 1 0,0-1 1,0 1-1,0 0 1,0 0-1,-1 0 0,1 0 1,0 0-1,-1 0 1,1 0-1,-1 1 0,1-1 1,-1 1-1,1 0 1,-1 0-1,1 0 0,-1 0 1,0 0-1,1 0 1,-1 1-1,1-1 0,-1 1 1,-1 0-20,-1 0 8,-41 1 25,43 1-197,13 8-129,4 8 125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9:10:39.487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1 326 1152,'20'29'782,"-20"-29"-744,0-1 0,-1 1 1,1-1-1,0 1 0,1-1 0,-1 1 1,0-1-1,0 1 0,0-1 0,0 1 1,0-1-1,0 1 0,1-1 0,-1 1 1,0-1-1,0 1 0,1 0 0,-1-1 1,0 1-1,0-1 0,1 1 0,-1 0 1,1-1-1,-1 1 0,0 0 1,1-1-1,-1 1 0,1 0 0,-1 0 1,1 0-1,-1-1 0,0 1 0,1 0 1,-1 0-1,1 0 0,-1 0 0,1 0 1,-1 0-1,1 0 0,-1 0 0,1 0 1,-1 0-1,1 0 0,-1 0 0,1 0 1,-1 0-1,1 0 0,-1 1 1,1-1-1,-1 0 0,1 0 0,-1 0 1,0 1-1,1-1 0,-1 0 0,1 1 1,-1-1-1,0 1-38,-2 3 3291,36 4-3255,-22-3-35,-7-3-1,0 0 0,0 0 0,0-1 0,0 0 0,0 0 0,0 0 0,0 0 0,1-1 0,-1 0 0,0 0 1,0 0-1,1 0 0,0-1 0,93-38 22,-95 38-19,-1 0 0,0 0 0,1-1 0,-1 1 0,0-1 0,1 0 0,-1 0 0,0 0 0,-1 0 0,1 0 0,0-1 0,0 1 0,-1-1 0,0 0 0,1 0 0,-1 0 0,0 0 0,-1 0 0,1 0 0,0 0 0,-1-1 0,1 0-3,18-136 153,-11 67-67,-9 70-83,0 0-1,0 0 0,0 0 1,0 0-1,-1 0 1,1 0-1,-1 0 0,0 0 1,0 0-1,0 0 1,0 0-1,-1 0 0,1 0 1,-1 1-1,1-1 0,-1 1 1,0-1-1,0 1 1,0-1-1,-1 1 0,1 0 1,-2-1-3,2 2-16,0 1 1,-1 0-1,1-1 0,0 1 1,-1 0-1,1 0 1,0 1-1,0-1 1,-1 0-1,1 1 0,0-1 1,0 1-1,-1 0 1,1-1-1,0 1 1,0 0-1,0 1 0,0-1 1,0 0-1,0 0 1,1 1-1,-1-1 1,0 1-1,1 0 0,-1-1 1,1 1-1,-1 0 1,1 0-1,0 0 1,0 0-1,0 0 16,-4 3-47,-36 44-163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9:10:44.478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1582 142 3609,'-10'-12'302,"0"-1"0,-1 1 0,-1 1 0,0 0 1,0 1-1,-1 0 0,0 1 0,-1 1 0,0 0 1,0 0-1,-1 1 0,-11-3-302,9 6 28,0 1 0,0 0 0,-1 2 0,1-1 0,0 2 0,-1 1 0,1 0 0,-1 1 0,1 0 0,-16 6-28,-9 3-30,1 3 1,0 1-1,-32 18 30,44-19-11,2 1 0,0 1 1,1 1-1,1 1 0,-8 9 11,-62 62-92,3 5 0,-34 51 92,52-49-125,-69 153-191,51-70-938,-14 55 1254,49-84-767,7 12 338</inkml:trace>
  <inkml:trace contextRef="#ctx0" brushRef="#br0" timeOffset="395.234">3197 1380 3825,'-52'-200'2136,"-23"5"-359,-19 19-577,-26-1-680,-28 10-200,-48 41-272,-21 10-72,-84 63-136,-40 37-96,-84 78-352,-51 49 384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9:11:43.832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1 142 4601,'11'-14'2626,"-3"-14"-3566,-11-14 3834,18 24-857,-6 13-1609,-3-19 1253,-3 23-1677,0 0 0,1 0 0,-1 1 0,0 0 0,1 0-1,-1-1 1,1 2 0,-1-1 0,0 0 0,1 1 0,-1 0 0,0 0 0,1 0 0,2 1-4,-3-1 5,10 6-1,-19-15 32,28 5-17,0-7-364,-27 10 488,0 0-2599,5 0 1982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9:11:49.154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93 460 3633,'-29'-30'3054,"10"17"-2443,7-1-18,12 13-542,-1 0 1,1 0 0,0 1-1,-1-1 1,1 0 0,-1 0-1,1 1 1,-1-1 0,1 1-1,-1-1 1,0 0 0,1 1-1,-1-1 1,1 1 0,-1-1-1,0 1 1,0-1 0,1 1-1,-1 0 1,0-1 0,0 1-1,0 0 1,1 0 0,-1 0-1,0 0 1,0-1 0,0 1-1,1 0 1,-1 0 0,0 0-1,0 1 1,0-1 0,0 0-1,1 0 1,-1 0 0,0 1-1,0-1 1,0 0-52,-5 2 1763,7-2-1703,-1 0 0,0 0 0,0 0-1,0 0 1,0 0 0,1 1 0,-1-1-1,0 0 1,0 0 0,0 0 0,0 0-1,0 0 1,0 1 0,1-1-1,-1 0 1,0 0 0,0 0 0,0 1-1,0-1 1,0 0 0,0 0 0,0 0-1,0 1 1,0-1 0,0 0-1,0 0 1,0 0 0,0 1 0,0-1-1,0 0 1,0 0 0,0 0 0,0 1-1,0-1 1,0 0 0,0 0-1,0 0 1,-1 0 0,1 1 0,0-1-1,0 0 1,0 0 0,0 0 0,0 0-1,0 1 1,-1-1 0,1 0 0,0 0-1,0 0 1,0 0 0,0 0-1,-1 0 1,1 0-60,49 15 764,-39-14-695,0 0-1,0-1 0,0-1 1,0 0-1,0 0 0,-1-1 0,1 0 1,0-1-1,5-2-68,109-53 780,-40-4-512,62-70-92,-53 49-117,-53 23-12,-40 60-48,0 0 1,0-1-1,0 1 0,1-1 1,-1 1-1,0 0 1,0-1-1,0 1 1,1 0-1,-1-1 0,0 1 1,0 0-1,1-1 1,-1 1-1,0 0 0,0 0 1,1-1-1,-1 1 1,1 0-1,-1 0 1,0-1-1,1 1 0,-1 0 1,0 0-1,1 0 1,-1 0-1,1 0 0,-1 0 1,0-1-1,1 1 1,-1 0-1,1 0 1,-1 0-1,0 1 0,1-1 1,-1 0-1,1 0 1,-1 0-1,1 0 0,-1 0 1,0 0-1,1 0 1,-1 1-1,0-1 1,1 0-1,-1 0 0,0 1 1,1-1-1,-1 0 1,0 0-1,1 1 0,-1-1 1,0 0-1,0 1 1,1-1 0,-2 4-7,-9 25-30,4-21 36,0 1 0,0 0 0,1 0 1,0 0-1,1 1 0,0-1 0,1 1 1,0 0-1,0 0 0,1 1 0,0-1 1,1 0-1,0 1 0,1 6 1,-1-6 0,-15 88 8,-5-1 0,-24 69-8,-12 50 45,14-40 207,42-170-243,0-1-1,0 1 1,-1-1-1,0 0 0,0 0 1,-1 0-1,0 0 0,0 0 1,0 0-1,-1-1 0,-2 4-8,-8 12 19,14-20-18,0 0 0,0 0 0,-1 1 0,1-1 1,-1 0-1,1 0 0,-1 0 0,1 0 0,-1 0 0,1 0 0,-1 0 0,0 0 0,0 0 0,0-1 0,1 1 1,-1 0-1,0 0 0,0-1 0,0 1 0,0 0 0,0-1 0,0 1 0,-1-1 0,1 1 0,0-1 0,0 0 0,0 1-1,-19-19 158,-51-18-182,31 35-116,-11 0 5,-4 7 56,53-2 87,2-2-5,0-2-2,0 1-1,0-1 1,0 0 0,0 1-1,0-1 1,0 1 0,0-1-1,0 0 1,0 1 0,0-1-1,0 0 1,1 1 0,-1-1-1,0 0 1,0 1 0,0-1-1,1 0 1,-1 1 0,0-1-1,0 0 1,1 1 0,-1-1-1,0 0 1,1 0 0,-1 0-1,0 1 1,1-1 0,-1 0-1,0 0 1,1 0 0,-1 0-1,0 1 1,1-1 0,-1 0-1,1 0 1,-1 0 0,0 0-1,1 0 1,-1 0 0,1 0-1,-1 0 1,0 0 0,1 0-1,-1-1 1,0 1 0,1 0-1,-1 0 1,1 0 0,-1 0-1,0-1 0,180 17 180,-39-14 302,-16-21 204,-85 12-316,-1 1-1,1 1 1,35 2-370,14 8 175,-62-1-162,-27-4-20,-1 0 0,1 0 0,0 0 0,0 0 0,0-1 0,-1 1 0,1 0 0,0 0-1,0-1 1,0 1 0,0 0 0,-1 0 0,1-1 0,0 1 0,0 0 0,0 0 0,0-1 0,0 1 0,0 0 0,0 0 0,0-1 0,0 1 0,0 0 0,0-1 0,0 1-1,0 0 1,0 0 0,0-1 0,0 1 0,0 0 0,0-1 0,0 1 0,0 0 0,0 0 0,1-1 0,-1 1 0,0 0 0,0 0 0,0-1 0,0 1 0,1 0 7,-150-33-1562,-67-5 539,16-1 1240,151 30-142,-63-4 297,111 13-361,1 1 0,-1-1-1,1 0 1,-1 0 0,0 1 0,1-1-1,0 0 1,-1 1 0,1-1 0,-1 1-1,1-1 1,-1 1 0,1-1 0,0 0-1,-1 1 1,1-1 0,0 1-1,0 0 1,-1-1 0,1 1 0,0-1-1,0 1 1,0-1 0,0 1 0,0 0-1,-1-1 1,1 1 0,0-1 0,0 1-1,1-1 1,-1 1 0,0 0 0,0-1-1,0 1 1,0-1 0,0 1 0,1-1-1,-1 1 1,0-1 0,0 1-1,1 0 1,-1-1 0,0 0 0,1 1-1,-1-1 1,1 1 0,-1-1 0,1 1-1,-1-1 1,0 0 0,1 1 0,-1-1-1,1 0 1,0 0 0,-1 1 0,1-1-1,-1 0 1,1 0-11,17 12 203,6-4 12,1-1 0,-1-1 1,1-1-1,18 1-215,-33-4 46,202 29 632,-146-20-612,0-3-1,63 0-65,-6-12-712,-166-8-1695,-21 2 1599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9:12:06.227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1 254 5433,'-1'-6'183,"1"0"0,0 0 0,1-1-1,-1 1 1,1 0 0,0 0 0,1 0 0,-1 0 0,1 0-1,0 0 1,1 1 0,0-1 0,-1 1 0,2-1 0,-1 1-1,1 0 1,-1 0 0,1 1 0,1-1 0,-1 1 0,5-4-183,9-4 38,2 1 0,0 0 0,0 1 0,1 2 0,0 0 0,0 1 0,1 1 0,0 1 0,0 0-38,19-4-14,0 1-1,0 2 0,0 2 1,19 1 14,114 10-41,117 22 41,-74-5-10,-130-16 14,214 13 119,-46-21 414,-129-9-134,145 2 408,167 7 21,-257 5-631,289-4 143,444-82-270,-768 71-75,1 6 0,64 11 1,-127 2-157,-1 4-1,0 3 1,-1 4-1,-1 4 0,37 17 158,16 12-290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9:10:00.888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2376 3093 11747,'58'14'3669,"35"-24"-3164,-72 5-498,1-1-1,-1-1 1,0-2 0,-1 0 0,0 0 0,-1-2-1,0-1 1,0 0 0,13-13-7,-8 2-2,-2-1 1,-1-1-1,0-1 0,14-25 2,-17 21-16,-1-1-1,-1 0 0,-2-1 0,-1-1 0,-1-4 17,-4 13-3,0 0-1,-2-1 1,-1 0-1,-1 0 1,-1 0-1,-1-9 4,0 23 10,-1-1 0,-1 1 1,0 0-1,0 0 0,-1-1 0,-1 1 0,1 0 0,-2 0 0,0 0 1,0 0-1,-1 0 0,0 1 0,-1-1 0,0 1 0,-1 1 0,0-1 1,0 1-1,-7-8-10,3 7-5,1 1 0,-2 0 0,1 1 0,-1 0 1,0 0-1,0 1 0,-1 1 0,0 0 0,0 1 0,-1 0 0,-2 0 5,7 3-12,0 0 0,0 1 0,0 0-1,0 1 1,0 0 0,0 0 0,1 1-1,-1 0 1,0 0 0,0 1-1,0 0 1,1 0 0,-1 0 0,1 1-1,-4 2 13,-20 12-86,0 0 0,1 3 0,-16 13 86,30-20-53,1 0 0,0 2-1,1 0 1,0 0 0,2 1 0,0 1 0,1 0 0,0 1 0,-4 11 53,-10 27-262,3 0-1,-8 34 263,20-58-79,-31 103-244,18-5 98,15-93 186,2 1 0,2 0 0,2 0 0,1 0 0,3 18 39,5 0 31,2 0 1,2-1-1,3 0 0,3-1 0,1-1 0,18 32-31,-34-78 2,1-1 0,0 1 0,0-1 0,1 0 0,0 0-1,0-1 1,0 1 0,1-1 0,0 0 0,0 0 0,0 0 0,0-1 0,1 0 0,0 0 0,0 0-1,0 0 1,0-1 0,1 0 0,-1-1 0,1 0 0,5 2-2,-4-2 26,0-1 0,1 1 0,-1-2 0,0 1 0,1-1 1,-1 0-1,1-1 0,-1 0 0,1 0 0,-1-1 0,0 0 0,0 0 0,0-1 0,0 0 0,0-1 0,6-3-26,3-3 126,0-1 0,-1-1 0,0 0 0,-1-1 0,-1 0 0,0-1-1,-1-1 1,3-5-126,12-17 162,-22 26-132,1 1 0,0 1 0,1-1-1,0 1 1,1 1 0,-1-1-1,2 2 1,-1-1 0,10-5-30,-14 11-1,1 0 0,0 0 0,0 1 1,0-1-1,0 1 0,0 1 0,0-1 0,0 1 1,0 0-1,0 0 0,0 1 0,0 0 0,0 0 1,0 0-1,0 1 0,0 0 0,0 0 0,-1 0 1,1 1-1,-1 0 0,0 0 0,0 0 0,0 1 1,0 0-1,0 0 0,-1 0 0,0 0 0,0 1 1,0-1-1,3 5 1,80 124-162,-60-88 129,-25-40 30,0 0 0,0 0 0,1 1 0,0-1 0,0-1 0,1 1-1,-1 0 1,1-1 0,0 0 0,0 0 0,1 0 0,-1 0 0,1-1 0,-1 0 0,1 0 0,0 0 0,1 0 0,-1-1 0,0 0-1,1 0 1,-1 0 0,1-1 0,0 0 0,-1 0 0,1 0 0,2-1 3,0-1-6,1-2-1,-1 0 1,-1 0 0,1 0 0,0-1-1,-1 0 1,0 0 0,0-1 0,0 0-1,0 0 1,-1-1 0,0 1 0,4-6 6,4-5-2,-1 0 1,-1-1-1,-1 0 1,0-1-1,-1-1 1,-1 1 0,6-21 1,-10 29 0,31-80 31,-4-2 0,20-93-31,-46 165 6,-1-1 0,-2 0 0,0 1 1,0-1-1,-2 0 0,-1 0 0,-1 0 1,0 0-1,-2 0 0,0 0 0,-1 0 1,-2 1-1,0-2-6,1 9 15,0 0 0,-1 1 0,0 0 0,-1 0 0,-1 1 0,1 0 0,-2 0 0,0 1 1,0 0-1,0 0 0,-1 1 0,-1 1 0,0-1 0,0 2 0,0-1 0,-1 2 0,-3-2-15,7 5 21,1 1 0,-1-1 0,0 1 0,0 1 0,0-1-1,0 1 1,0 1 0,-1 0 0,1 0 0,0 0 0,0 1 0,0 0 0,0 1 0,0 0 0,0 0 0,0 1-1,1 0 1,-8 3-21,2 1 23,1 0 0,0 1 1,0 0-1,1 1 0,0 0 0,1 1 0,-1 0 0,2 1 0,0 0 0,-4 5-23,-35 68-176,28-46-99,2 1 0,1 1 1,2 0-1,2 4 275,-37 182-1579,46-207 1429,1 1 0,1 0 0,1 0-1,0 0 1,2 0 0,0 0 0,1 3 150,-1-18-12,0-1 0,0 1-1,1-1 1,-1 1 0,1-1-1,0 0 1,0 1 0,1-1 0,-1 0-1,1-1 1,0 1 0,0 0 0,0-1-1,0 1 1,1-1 0,0 0 0,-1 0-1,1-1 1,0 1 0,0-1 0,0 0-1,1 0 1,-1 0 0,0 0 0,1-1-1,-1 0 1,1 0 0,0 0 0,-1 0-1,1-1 1,0 0 0,1 0 12,11 2 49,1-1 1,-1 0 0,0-1-1,0-1 1,0-1-1,0-1 1,6-1-50,64-27 369,-75 27-315,30-11 279,-1-2-1,-1-2 1,15-10-333,115-95 1311,-10 1-61,-23 24-439,-123 87-776,0 1 0,1 0 0,0 0 0,1 2 0,0 0 0,0 1 0,1 0 0,1 2-35,17-3 6,-28 8 0,1 0-1,-1-1 0,1 0 0,-1 0 0,0-1 0,0 1 0,0-2 0,0 1 0,0-1 0,-1 0 0,3-2-5,-8 3 3,1 0-1,0 1 0,-1-1 0,0 0 0,0 0 0,0 0 0,0 0 0,0 0 1,-1 0-1,1-1 0,-1 1 0,0 0 0,0 0 0,0 0 0,0 0 0,0 0 0,-1-1 1,0 1-1,1 0 0,-1 0 0,0 0 0,-1 0-2,-42-99-144,36 88 113,-7-15-58,-2 0-1,-1 1 0,-2 1 0,0 0 0,-2 2 1,-1 0 89,16 17-34,-1 1 1,0 0 0,0 0-1,0 1 1,-1 0 0,0 1-1,0 0 1,0 0 0,-6-1 33,13 5-12,0 0 0,0 1 1,0 0-1,0-1 0,0 1 1,0 0-1,0 0 0,0 0 1,-1 0-1,1 1 0,0-1 1,0 1-1,0-1 0,0 1 1,0 0-1,0-1 1,0 1-1,1 0 0,-1 0 1,0 0-1,0 1 0,1-1 1,-1 0-1,1 1 0,-1-1 1,1 1-1,-1-1 0,1 1 1,-1 1 11,-25 56-508,20-24 194,1 0 0,1 1 0,2 0-1,2 0 1,1 0 0,2-1 0,1 1 0,2 0 0,4 11 314,60 358-19,13 123 1733,-76-486-1500,-2 0 0,-2 1 1,-2 25-215,-2-51 42,0 0 0,-2 0 1,0-1-1,-1 1 1,0-1-1,-1 0 0,-1-1 1,-1 0-1,0 0 1,-1 0-1,0-1 0,-2 0 1,1-1-1,-2 0 1,1-1-1,-2 0 0,0-1 1,0 0-1,-11 6-42,19-13 21,0 1 1,0 0-1,0-1 0,-1 0 1,0 0-1,1-1 0,-2 0 1,1 0-1,0 0 0,0-1 1,-1 1-1,0-2 1,1 1-1,-1-1 0,0 0 1,0 0-1,1-1 0,-1 0 1,0 0-1,0 0 0,0-1 1,0 0-1,-6-2-21,-37-23-55,40 17 29,0 0 0,1-1 0,0 0 0,0 0 0,1-1 0,1 0 0,0-1-1,1 1 1,-5-13 26,8 19-23,1-1 1,0 0-1,0 0 0,0 0 0,1 0 0,0-1 0,1 1 0,-1 0 0,1 0 0,0 0 0,0-1 0,1 1 0,0 0 0,0 0 0,1 0 0,-1 0 0,1 0 0,1 0 0,-1 0 0,1 0 1,0 1-1,0 0 0,1-1 0,-1 1 23,109-108-986,78-85-1218,-165 176 1791,1 0 1,1 2 0,1 1-1,1 1 1,22-9 412,11 0-363</inkml:trace>
  <inkml:trace contextRef="#ctx0" brushRef="#br0" timeOffset="311.29">4701 3121 8810,'1'4'3609,"2"13"-2137,3 8-112,-2 20-352,2 8-311,-2 14-457,1 9-168,-2-5-184,-5 4-136,2-8-313,-7-9-295,3-12-480,-1-13-176,2-14-65,2-17 5138,-2-33-2793</inkml:trace>
  <inkml:trace contextRef="#ctx0" brushRef="#br0" timeOffset="623.77">5120 3547 14787,'-24'130'5070,"22"-111"-4991,0 1-1,2-1 0,0 1 0,1 0 1,1-1-1,0 1 0,2-1 0,0 0 1,2 1-79,-6-18-65,0 0 0,0 0 1,0 0-1,1 0 1,-1 0-1,1 0 0,-1-1 1,1 1-1,0 0 0,0 0 1,0 0-1,0-1 0,0 1 1,0 0-1,0-1 1,0 1-1,1-1 0,-1 0 1,1 1-1,-1-1 0,1 0 1,-1 0-1,1 0 0,0 0 1,0 0-1,-1 0 1,1 0-1,0-1 0,0 1 1,0-1-1,0 1 0,0-1 1,0 0-1,0 0 0,0 0 1,0 0-1,0 0 1,-1 0-1,1 0 0,0-1 1,0 1-1,0-1 0,0 1 1,0-1-1,1 0 65,9-9-307,-1 1 0,-1-2 0,1 1 0,-1-1 0,-1-1 0,0 0 0,2-4 307,14-19-130,100-98 1254,-66 76 144,-54 53-1171,-1 0 0,1 0 0,-1 0 0,0 0 0,0-1 0,0 1 0,-1-1 0,1 0-1,-1 0 1,-1 0 0,1-1 0,-1 1 0,1-1 0,-2 1 0,1-1 0,-1 0 0,1 0 0,-2 0-1,1 1 1,-1-1 0,0 0 0,0 0 0,0 0 0,-1 0 0,0 0 0,-1-5-97,-5 3-18,0 0 0,0 0 1,0 0-1,-1 1 0,0 0 0,-1 1 1,0 0-1,0 0 0,0 1 1,0 0-1,-1 0 0,0 1 0,0 1 1,0-1-1,0 2 0,-1-1 1,1 2-1,-2-1 18,-102 1-3195,67 14 898,24 30 977</inkml:trace>
  <inkml:trace contextRef="#ctx0" brushRef="#br0" timeOffset="-1835.542">1 3427 6353,'71'-157'3509,"-11"44"-2817,14 22-298,74-73 423,-82 71-501,-39 52-220,27-2-5,-35 26-79,-18 16-12,0 1 1,-1 0-1,1 0 0,-1-1 1,1 1-1,-1 0 0,1-1 1,0 1-1,-1-1 0,0 1 1,1-1-1,-1 1 0,1-1 0,-1 1 1,0-1-1,1 1 0,-1-1 1,0 0-1,1 1 0,-1-1 1,0 1-1,0-1 0,0 0 1,0 1-1,0-1 0,1 0 1,-1 1-1,0-1 0,0 0 1,-1 1-1,1-1 0,0 0 1,0 1-1,0-1 0,0 0 1,-1 1-1,1-1 0,0 1 1,-1-1-1,1-1 2,-5 3 22,0 12-30,1 1 0,0 0 0,1-1 1,1 1-1,0 0 0,1 0 0,0 1 1,1 3 5,-2 20-45,2 46-58,3 0 0,4 0 0,4 6 103,0-12-61,-4 0 0,-3 1 0,-7 63 61,3-133 1,-2 0 0,1 0 0,-1 0 0,-1 0 0,0 0 0,0-1 0,0 1 0,-1-1 0,0 0 1,-4 4-2,-33 71 32,16-57-18,1-2-2,-3-14 12,17-6-12,8-3-9,0 0 1,0 0 0,0 0-1,-1 0 1,1 0 0,0-1-1,-1 1 1,1-1 0,-1 1-1,1-1 1,0 0 0,-1 0-1,1 0 1,-1 0 0,1-1-1,-1 1 1,1-1 0,0 1-1,-1-1 1,1 0 0,0 0-1,0 0 1,-1 0 0,1 0-1,0 0 1,-1-2-4,-23-33 33,26 35-32,-1 0-1,1 0 1,0 0-1,0 0 1,0 0 0,0 0-1,1 0 1,-1 0 0,0 0-1,0 0 1,0 0-1,1 0 1,-1 0 0,0 0-1,1 1 1,-1-1-1,1 0 1,-1 0 0,1 0-1,0 1 1,-1-1-1,1 0 1,0 0 0,-1 1-1,1-1 1,0 1 0,0-1-1,0 1 1,-1-1-1,1 1 1,0-1 0,0 1-1,0 0 1,0-1-1,0 1 1,0 0 0,0 0-1,0 0 1,0 0-1,0 0 1,0 0 0,0 0-1,0 0 1,0 0-1,14 0 15,0 0 1,0 2-1,0-1 0,0 2 0,0 0 1,-1 1-1,1 0 0,-1 1 1,0 1-1,0 0 0,4 4-15,46 16 51,-53-22-47,0 1-17,1-1-1,0 0 0,0 0 0,1-1 1,-1-1-1,1 0 0,-1-1 1,1 0-1,0-1 14,69-14-588,-43-16 82,1-6 218</inkml:trace>
  <inkml:trace contextRef="#ctx0" brushRef="#br0" timeOffset="-1583.921">1198 2937 10858,'-36'82'4233,"5"-5"-2488,31 13-2474,-4-14-423,17-2-744,17 4-113,-2-24 1249</inkml:trace>
  <inkml:trace contextRef="#ctx0" brushRef="#br0" timeOffset="-1328.191">1428 3676 6577,'13'-1'465,"1"0"0,-1-2 0,1 1-1,-1-1 1,0-1 0,0-1 0,-1 0 0,1 0-1,-1-1 1,0-1 0,0 0 0,-1-1-465,-2 3 128,0-2 0,-1 1 0,0-1 0,0-1 0,-1 1 0,0-1 0,0-1 0,-1 1 0,0-1 0,0 0 0,-1 0 0,0-1 0,-1 0 0,0 1 0,0-2 0,-1 1 0,1-9-128,-1-8 93,0 0-1,-2-1 1,-2 1-1,0 0 1,-4-18-93,3 24-33,0 0 1,-2 0-1,0 1 0,-2-1 1,0 1-1,-1 0 1,-1 1-1,-1 0 0,-1 0 1,-1 0-1,-10-13 33,4 14-62,0 1 0,-1 0 0,-1 2 1,0 0-1,-1 1 0,-1 2 0,0 0 0,0 0 0,-1 2 0,-1 1 0,0 1 1,0 1-1,0 1 0,-1 1 0,-4 0 62,13 3-25,0 0 1,0 1-1,0 1 0,1 0 1,-1 1-1,0 1 0,0 0 1,0 1-1,1 1 1,0 0-1,0 1 0,-4 2 25,12-5-66,0 1 0,0 1-1,0-1 1,0 1 0,1 0-1,-1 0 1,1 0-1,0 1 1,0 0 0,1 0-1,-1 0 1,1 1 0,1-1-1,-1 1 1,1 0 0,0 0-1,0 0 1,0 1 0,1-1-1,0 0 1,0 1 0,1 0-1,0-1 1,0 1-1,0 0 1,1 0 0,0 4 66,15 67-514</inkml:trace>
  <inkml:trace contextRef="#ctx0" brushRef="#br0" timeOffset="32615.953">16848 4261 10210,'-7'-12'3312,"4"-24"-3949,3 28 539,0-4-17,0 0 1,-1 1-1,0-1 1,-1 0-1,-1 0 1,0 1-1,0-1 0,-1 1 1,-3-6 114,3 9 35,0 0 1,0 0 0,-1 1-1,0 0 1,0 0-1,-1 0 1,0 1-1,0-1 1,0 2-1,-1-1 1,0 1 0,0-1-1,0 2 1,-1-1-1,-1 1-35,-9-3 178,0 2-1,0 0 1,0 1-1,-1 1 1,0 1 0,1 0-1,-1 2 1,-12 1-178,15-1-25,1 1 1,-1 0-1,0 1 1,1 1-1,0 1 1,-1 0-1,2 1 1,-1 0-1,0 2 1,1-1-1,0 2 1,1 0 0,0 0-1,0 1 1,1 1-1,0 0 1,0 1-1,1 0 1,1 1-1,0 0 1,0 1-1,2 0 1,-1 0 24,-1 13-214,1 0 1,1 0-1,1 0 1,1 1 0,2 0-1,0 0 1,2 0-1,2 24 214,0-51-1,-1 10-46,-2 26 49,2 0 0,1 1 0,2-1 0,1 0 0,3 0-1,1 3-1,-7-35 37,1-1-1,-1 0 1,1 1-1,0-1 1,0 0-1,0 0 1,1 0-1,-1 0 1,1 0-1,-1 0 1,1 0-1,0 0 1,0-1-1,1 1 1,-1-1-1,0 1 1,1-1-1,-1 0 1,1 0-1,0 0 1,0 0-1,0-1 1,0 1-1,0-1 1,0 0-1,0 0 1,0 0-1,1 0 1,-1 0-1,0-1 1,1 1-1,-1-1 1,3 0-37,3-2 83,0 0 0,0-1 0,0 0 0,-1-1 0,1 0 0,-1 0 0,0 0 0,0-1 0,0-1 0,-1 1 0,0-1 0,5-5-83,75-88 801,-76 87-703,37-56 230,-2-1-1,-3-3 1,-4-1 0,-2-2-1,-4-1 1,-3-2 0,-4-1 0,6-37-328,36-137 1252,-46 179-749,-15 34-197,-8 39-312,0 1-1,1-1 0,-1 1 0,0-1 0,0 1 0,1-1 0,-1 1 0,0 0 0,0-1 0,0 1 1,0 0-1,0-1 0,0 1 0,1 0 0,-1 0 0,0 0 0,0 0 0,0 0 0,0 0 1,0 0-1,0 0 0,0 0 0,0 1 0,0-1 0,0 0 0,1 1 0,-1-1 0,0 0 0,0 1 1,0-1-1,1 1 0,-1-1 0,0 1 0,0 0 0,1-1 0,-1 1 0,0 0 0,1-1 0,-1 1 1,1 0-1,-1 0 7,-5 8-29,0 0 1,1 0 0,0 0 0,0 1-1,1 0 1,0 0 0,1 0 0,0 0-1,1 1 1,0-1 0,0 1-1,1 0 1,1-1 0,0 1 0,1 6 28,11 259 138,48 409-379,-51-560 122,-7-82-564,-6-78-1796,1-117-767,9 47 2527</inkml:trace>
  <inkml:trace contextRef="#ctx0" brushRef="#br0" timeOffset="33332.157">17334 4219 7538,'-16'78'5493,"-4"39"-4333,21-67-2141,-6 49 1207,-6-68 1275,10-31-1448,0 0 0,0 0 0,0 0 0,0 0 0,0 0 0,0 0 0,0 0 0,1 0 0,-1 0 0,0 0 0,0 0 0,0 0 0,0-1 0,0 1 0,0 0 0,0-1 0,0 1 0,1-1 0,-1 1 0,0-1 0,0 0 0,1 1 0,-1-1 0,0 1 0,1-1 0,-1 0 0,0 0 0,1 1 0,-1-1 0,1 0 0,-1 0 0,1 0 0,0 0 0,-1 0 0,1 0 0,0 1 0,0-1 0,0 0 0,-1 0 0,1 0 0,0 0-53,-5-18 201,0-1 0,1 1 0,1-1 0,1 1 0,0-1 0,2-17-201,0-7 92,1-1 0,2 1 1,3 0-1,1 0 0,2 0 0,11-31-92,47-110-6,-47 147-24,2 1 0,1 0 0,8-5 30,-15 22-18,2 0 0,1 1 0,0 1-1,12-8 19,-29 24-1,8-6-7,-4 2 0,0 1 0,0 0 1,0 0-1,0 1 0,1 0 0,0 0 0,0 1 0,0-1 0,0 2 0,3-2 8,60 0-60,-67 4 61,-1 1 0,0-1 0,1 0 0,-1 1 0,1 0 0,-1-1 0,0 1 0,1 0 0,-1 0 1,0 0-1,0 1 0,0-1 0,0 1 0,0-1 0,0 1 0,0-1 0,0 1 0,-1 0 0,1 0 1,-1 0-1,1 0 0,-1 0 0,0 0 0,0 0 0,0 1 0,0-1 0,1 1-1,-2 5 2,0-1-1,-1 1 1,1-1-1,-1 0 1,-1 1-1,1-1 1,-1 0-1,-1 0 1,1 0-1,-1 0 0,0 0 1,-1-1-1,0 1 1,0-1-1,0 0 1,0 0-1,-1-1 1,0 1-1,-1-1 1,-3 3-2,-8 8-2,-1 0 1,-1-2 0,0 0-1,-1-1 1,-18 9 1,23-14 0,-35 17-3,5-13-15,-11 5-133,33-14-148,24 3 88,61 23-459,20-4 524,43 18 124,270 68-482,-348-91 558,-45-8 104,-23 10 68,-63 62 312,46-53-516,-2-2-1,-1-2 1,0-1 0,-2-3 0,-1-1 0,-1-2 0,-1-2-1,-24 5-21,-67 13-2361,80-28-532,37-12 2116</inkml:trace>
  <inkml:trace contextRef="#ctx0" brushRef="#br0" timeOffset="30362.842">14499 3458 7114,'-16'-12'4160,"4"-12"-3193,12 23-945,-19-82 466,19 83-476,0 0 0,-1 0-1,1 0 1,-1 0 0,1 0 0,0 0 0,-1 0 0,1 0 0,-1 0 0,1 0 0,-1 0 0,1 0 0,0 1-1,-1-1 1,1 0 0,0 0 0,-1 0 0,1 0 0,-1 1 0,1-1 0,0 0 0,-1 0 0,1 1 0,0-1 0,0 0-1,-1 1 1,1-1 0,0 0 0,0 1 0,-1-1 0,1 0 0,0 1 0,0-1 0,0 1 0,0-1 0,0 0-1,-1 1 1,1-1 0,0 1 0,0-1 0,0 1 0,0-1 0,0 0 0,0 1-12,-11 75 636,6 15-518,4-1-1,11 85-117,-5-100 17,6 213 46,-12-231 55,-3 0 0,-2-1 0,-3 1 0,-2-1 0,-9 21-118,13-53-365,6-24 317,0 0 0,0 0 1,0 0-1,1 0 0,-1 0 0,0-1 0,0 1 1,0 0-1,0 0 0,0-1 0,1 1 0,-1-1 1,0 1-1,0-1 0,1 1 0,-1-1 0,0 1 1,0-1-1,1 1 0,-1-1 0,1 0 0,-1 1 1,1-1-1,-1 0 0,1 0 0,-1 0 0,1 1 1,0-1-1,-1 0 0,1 0 0,0 0 0,0 0 1,-1 1-1,1-1 0,0 0 0,0 0 0,0 0 0,0 0 1,0 0 47,-15-52-600</inkml:trace>
  <inkml:trace contextRef="#ctx0" brushRef="#br0" timeOffset="31135.368">14685 3475 2633,'4'-5'376,"-3"2"-122,0 1 0,0 0 0,1-1 0,0 1 1,-1 0-1,1 0 0,0-1 0,0 1 0,0 1 0,0-1 0,0 0 1,1 0-1,-1 1 0,0 0 0,1-1 0,-1 1 0,1 0 0,0 0 0,-1 0 1,1 1-1,0-1 0,0 0 0,0 1-254,172 19 7401,-39-2-6426,-136-18-978,0 1-1,0 0 0,0 0 0,0 0 1,0-1-1,0 1 0,0 0 1,0 0-1,0-1 0,0 1 0,0 0 1,0 0-1,0-1 0,0 1 1,0 0-1,0 0 0,0-1 0,0 1 1,0 0-1,0 0 0,0 0 0,1-1 1,-1 1-1,0 0 0,0 0 1,0 0-1,0-1 0,1 1 0,-1 0 1,0 0-1,0 0 0,0 0 1,1-1-1,-1 1 0,0 0 0,0 0 1,0 0-1,1 0 0,-1 0 0,0 0 1,0 0-1,1 0 0,-1 0 1,0 0-1,0 0 0,1 0 0,-1 0 1,0 0-1,0 0 0,1 0 1,-1 0-1,0 0 0,0 0 0,0 0 1,1 0-1,-1 0 0,0 1 0,0-1 1,1 0-1,-1 0 0,0 0 1,0 0-1,0 0 0,0 1 0,1-1 1,-1 0-1,0 0 0,0 0 0,0 1 4,-1-14-838,1 9 831,0 3-17,1 0 0,-1 0 0,0 0 1,0 1-1,0-1 0,0 0 0,0 0 1,0 0-1,0 0 0,0 0 0,-1 0 1,1 0-1,0 0 0,-1 0 0,1 0 1,0 1-1,-1-1 0,1 0 0,-1 0 1,1 0-1,-1 1 0,0-1 0,1 0 1,-1 1-1,0-1 0,1 0 0,-1 1 1,0-1-1,0 1 0,0-1 0,1 1 1,-1-1-1,0 1 0,0 0 0,0 0 1,0-1 23,-5 0-6,0 1 1,-1-1-1,1 1 0,0 1 1,0-1-1,0 1 1,0 0-1,0 0 1,0 1-1,0 0 1,0 0-1,1 0 1,-1 0-1,0 2 6,-67 57 104,57-46-78,1 0 0,1 2 0,0 0 0,1 0 0,-6 13-26,12-17 12,0 0 1,1 1 0,0 0 0,1 0 0,0 0 0,2 0-1,-1 1 1,2 1-13,-1 0 59,2 0-1,0 0 1,0 0-1,2 0 1,0 1-1,1 1-58,8 25 399,-9-41-376,0 0 1,0 0-1,0 0 0,1 0 1,-1-1-1,1 1 1,-1 0-1,1 0 0,-1-1 1,1 1-1,0-1 0,0 1 1,0-1-1,0 0 1,0 0-1,0 0 0,0 0 1,0 0-1,1 0 1,-1-1-1,0 1 0,0-1 1,1 0-1,-1 1 1,0-1-1,2 0-23,-3 0 2,26 2 19,-1 1 1,1 1-1,-1 1 1,0 1-1,13 6-21,-38-12 0,12 5-33,1 0-1,-1 0 1,1 2 0,-2-1 0,1 2-1,-1 0 1,0 0 0,-1 1-1,0 1 1,8 8 33,-15-12-11,0 1 0,-1 0 0,0 0 0,0 0 0,0 1 0,-1-1 0,-1 1 0,1-1 0,-1 1 0,0-1 0,-1 1 0,1 0 0,-2 7 11,-1-1 82,0-1 1,0 0-1,-1 0 0,-1 0 0,0 0 1,-1 0-1,-1-1 0,0 0 0,0 0 1,-1 0-1,0-1 0,-1 0 0,-1-1 1,0 0-1,0 0 0,-1 0 0,0-1 1,-10 6-83,17-12-70,0 0 0,0 0 0,0 0 1,0 0-1,0-1 0,0 0 0,-1 0 1,1 0-1,-1 0 0,0 0 0,1 0 0,-1-1 1,0 0-1,0 0 0,0 0 0,0 0 1,0-1-1,0 0 0,0 1 0,0-1 1,0-1-1,0 1 0,0-1 0,0 1 1,0-1-1,0 0 0,0 0 0,0-1 1,1 1-1,-1-1 0,0 0 0,1 0 1,-1-1 69,-30-46-3260,38 18 2333</inkml:trace>
  <inkml:trace contextRef="#ctx0" brushRef="#br0" timeOffset="31549.285">15285 3747 10314,'0'0'62,"-1"1"0,0 0 0,0-1 0,1 1 0,-1-1-1,0 1 1,0-1 0,0 0 0,1 1 0,-1-1 0,0 0 0,0 1 0,0-1-1,0 0 1,0 0 0,0 0 0,0 0 0,0 0 0,0 0 0,1 0 0,-1 0-1,0 0 1,0 0 0,0-1 0,0 1 0,0 0 0,0 0 0,0-1 0,1 1-1,-1-1 1,0 1 0,0-1 0,1 1 0,-1-1 0,0 0 0,1 1 0,-1-1-1,0 0 1,1 1 0,-1-1 0,1 0 0,-1 0 0,1 0 0,-1 1 0,1-1-1,0 0 1,-1 0 0,1 0 0,0 0 0,0 0 0,0 0 0,0 0 0,0 1-1,0-1 1,0 0 0,0 0 0,0 0 0,0-1-62,1-3-77,1 0 0,-1 0 0,1 0 0,0 0 0,0 0 0,1 0 0,-1 0 0,1 1 0,0-1 0,1 1 0,-1 0 1,1 0-1,-1 0 0,4-2 77,-3 2-47,3-4 50,0 2 0,0-1 0,1 1 0,0 0 0,0 1 0,0-1 0,1 2 0,0-1 0,0 1 0,0 1 0,0 0 0,8-2-3,-1 3 298,-1 0 0,1 1 1,-1 1-1,1 0 0,0 2 1,-1-1-1,6 3-298,-15-3 57,0 0 0,-1 0-1,1 1 1,0 0 0,-1 0 0,1 0-1,-1 1 1,0-1 0,0 1 0,0 1-1,0-1 1,0 1 0,-1-1 0,0 1-1,0 1 1,0-1 0,0 1-1,0-1 1,-1 1 0,0 0 0,0 0-1,0 1-56,3 10 0,-1 0 0,-1 0 0,0 0 0,-1 0 0,0 1 0,-2 2 0,11 245-101,-12-225 94,-3 316 49,4-323-78,-9 84-466,7-114 460,-15 25-1115,15-27 1115,0 0-1,1 0 0,-1 0 0,0-1 1,0 1-1,1 0 0,-1 0 1,0 0-1,1 0 0,-1-1 0,0 1 1,1 0-1,-1-1 0,0 1 0,1-1 1,-1 1-1,1-1 0,-1 1 1,1-1-1,-1 1 0,1-1 0,-1 1 1,1-1-1,-1 0 0,1 1 0,0-1 1,-1 0-1,1 1 0,0-1 1,0 0-1,-1 1 0,1-1 0,0 0 1,0 1-1,0-1 0,0 0 0,0 0 1,0 1-1,0-1 0,0 0 43,-2-6-291,-31-110-1859,8 29 1570</inkml:trace>
  <inkml:trace contextRef="#ctx0" brushRef="#br0" timeOffset="31744.284">15451 3883 8122,'25'44'3977,"-13"-16"-1505,11 4-1160,10-5-247,-10-21-521,23 14-168,4-8-264,-3-4-200,-3-8-480,-2 5-336,-14-7-633,-3-2-231,-22 7 1088</inkml:trace>
  <inkml:trace contextRef="#ctx0" brushRef="#br0" timeOffset="15854.218">8642 2949 6665,'0'-2'84,"-1"-1"0,1 1 0,0 0 0,0 0 0,0 0 0,0 0 0,0 0 0,0 0 0,1 0 0,-1-1 0,1 1 0,-1 0 0,1 0 0,0 0-1,0 1 1,0-1 0,0 0 0,0 0 0,0 0 0,0 1 0,1-1 0,-1 0 0,1 1 0,-1-1 0,1 1 0,0 0 0,-1 0 0,1-1 0,0 1 0,0 0-1,0 1 1,2-2-84,4-5 200,82-58-86,20-1 806,-82 43-393,-1-1-1,-1 0 1,-2-2 0,0-1 0,4-10-527,91-94 556,-39 66-500,-63 54-59,-14 10-3,1-1 0,0-1 0,-1 1 1,1 0-1,-1-1 0,0 0 0,0 0 0,0 0 1,0 0-1,0 0 0,-1-1 0,1 1 0,0-2 6,-3 5-3,-1 0-1,1 0 1,0 0 0,0 0-1,-1 0 1,1 0-1,0 0 1,0 0-1,-1 0 1,1 0-1,0 0 1,0 0 0,0 0-1,-1-1 1,1 1-1,0 0 1,0 0-1,0 0 1,-1 0-1,1 0 1,0-1 0,0 1-1,0 0 1,0 0-1,-1 0 1,1-1-1,0 1 1,0 0-1,0 0 1,0 0 0,0-1-1,0 1 1,0 0-1,0 0 1,0-1-1,0 1 1,0 0-1,-1 0 1,1 0 0,1-1-1,-1 1 4,-22 22-53,10 0 39,1-1 0,1 1 0,1 1 0,2 0 0,0 0 0,1 0 0,1 1 0,1 0 0,1 0 0,2 0 0,0 0 0,2 0 0,0 0 0,2 0 0,0 0 0,7 21 14,18 74-164,-14-64 15,-3-1 0,-1 2 0,-2 8 149,-5-5-118,-2 0 1,-6 39 117,5-89 12,-1-1-1,0 1 1,0 0-1,-1 0 1,0-1-1,0 1 1,-1-1-1,0 1 1,0-1-1,-1 0 1,0 0-1,-1-1 1,0 1-1,-3 3-11,2-5 31,-1 0-1,1-1 0,-1 1 0,-1-2 0,1 1 1,-1-1-1,1 0 0,-1 0 0,0-1 0,-1 0 1,1 0-1,-1-1 0,1 0 0,-9 0-30,13-2 6,-1-1-1,1 1 1,0-1-1,0 0 1,0-1-1,0 1 1,1-1 0,-1 1-1,0-1 1,1 0-1,-1-1 1,1 1-1,-1 0 1,1-1 0,0 0-1,0 0 1,0 0-1,1 0 1,-1 0-1,1-1 1,0 1-1,-1-1 1,2 1 0,-1-1-1,0 0 1,1 0-1,-1 0 1,1 0-1,0 0 1,1 0 0,-1 0-1,1 0 1,0 0-1,0 0 1,0-1-1,0 1 1,1 0-1,-1 0 1,1 0 0,0 0-1,0 0 1,1 0-1,-1 0 1,1 1-1,0-1 1,0 0 0,1 0-6,-1 2 35,1 0 0,0 1 1,-1-1-1,1 0 0,0 1 1,0 0-1,0 0 0,0 0 1,0 0-1,1 0 0,-1 0 1,0 1-1,0 0 0,0-1 1,1 1-1,-1 0 1,0 1-1,0-1 0,1 1 1,-1-1-1,0 1 0,0 0 1,2 1-36,16 0 240,102 10 672,101 2-646,-168-13-1005,-48-2 498,-7 2 178,-1-1 1,1 0-1,0 0 0,0 0 1,-1 0-1,1 0 1,0-1-1,0 1 1,-1 0-1,1 0 1,0 0-1,-1-1 0,1 1 1,0 0-1,-1 0 1,1-1-1,0 1 1,-1-1-1,1 1 1,-1-1-1,1 1 0,0-1 1,-1 1-1,0-1 1,1 1-1,-1-1 1,1 0-1,-1 1 0,0-1 1,1 0-1,-1 0 63,10-6-778</inkml:trace>
  <inkml:trace contextRef="#ctx0" brushRef="#br0" timeOffset="16733.005">10117 2422 10234,'16'7'3343,"5"-6"-2571,-10-1-439,69-10 36,21-2-274,-10-10-332,-36 1-249,-25 25-590,-37-1-579,-94-35-2514,7 28 2462,-3 8 4018,85-4-2038,-89 12 2357,90-7-2482,1 1 0,0 1 0,0-1 0,0 2 0,1-1 0,0 1 0,1 1 0,0 0 0,0 0 0,1 0 0,0 1 0,1 0-1,-1 1-147,-53 110 91,46-88-80,-48 105 400,55-124-259,2-7-32,1 0-1,1 0 0,-1 0 0,1 0 0,1 0 1,-1 1-1,1-1 0,1 1 0,-1 4-119,3-9 11,1 0 0,0 1-1,-1-1 1,1 0 0,0 0 0,1 0-1,-1 0 1,1 0 0,-1-1 0,1 1-1,0-1 1,0 0 0,0 0 0,0 0-1,0 0 1,0 0 0,1 0 0,2 0-11,62 27 24,77 11-11,162 30-385,-295-67 255,0 0-1,0 1 1,-1 0 0,1 1 0,-1 0-1,0 0 1,0 2 0,0-1 0,-1 1 0,2 2 117,-11-7-11,1 0 0,0 0 1,-1 0-1,1 1 0,-1-1 1,1 0-1,-1 1 0,0-1 1,0 0-1,0 1 0,0 0 1,-1-1-1,1 1 0,-1-1 1,1 1-1,-1 0 0,0-1 1,0 1-1,0 0 0,0-1 1,-1 1-1,1 0 0,-1-1 1,1 1-1,-1-1 0,0 1 1,0-1-1,0 1 0,-1-1 1,1 0-1,0 1 0,-1-1 1,0 0-1,1 0 0,-1 0 1,0 0-1,-1 0 11,-11 22 154,-14 21 232,-8 0 158,-1 8 57,25-41-449,0-1 0,-1 0 0,-1-1 0,1-1 0,-1 0 0,-1-1-1,-1 0-151,-10 5 96,0-1-1,-1-1 1,0-2-1,-1 0 1,0-2-1,0-1 1,-23 1-96,39-6-192,0 0 0,0-1 1,0 0-1,0-1 0,0-1 1,0 0-1,-2-1 192,13 3-84,0 0 0,0-1 0,0 1-1,0-1 1,0 0 0,0 1 0,1-1 0,-1 0 0,0 0 0,0 1 0,1-1 0,-1 0-1,0 0 1,1 0 0,-1 0 0,1 0 0,-1 0 0,1 0 0,-1 0 0,1 0 0,0 0-1,-1 0 1,1 0 0,0-1 0,0 1 0,0 0 0,0 0 0,0 0 0,0 0 0,0 0-1,0 0 1,1 0 0,-1-1 0,0 1 0,1 0 0,-1 0 0,0 0 0,1 0 0,0 0-1,-1 0 1,1 0 0,-1 1 0,1-1 0,0 0 0,0 0 0,-1 0 0,1 1 0,0-1-1,0 0 1,0 1 0,0-1 0,0 1 0,0-1 0,0 1 0,0-1 0,0 1 0,1 0 84,23-17-742</inkml:trace>
  <inkml:trace contextRef="#ctx0" brushRef="#br0" timeOffset="17151.257">10796 2950 10362,'-65'39'4880,"20"-6"-5077,42-31 81,1 0 0,0 0 0,0 0 0,0 1 0,0-1 0,1 1 0,-1-1 0,1 1 0,-1 0 1,1-1-1,0 1 0,0 0 0,0 0 0,1 0 0,-1 0 0,1 0 0,-1 0 0,1 0 0,0 0 0,0 0 1,0 0-1,1 0 0,-1 0 0,1 0 0,0 0 0,-1-1 0,1 1 0,1 0 0,-1 0 0,0 0 1,1-1-1,-1 1 0,1 0 116,12 19-346,0-1 0,1 0 1,1-1-1,11 10 346,-16-20 145,0 0 0,0-1 0,1 0 0,1-1 0,-1-1 0,1 0 0,1 0 0,-1-1 0,1-1 0,0-1 0,0 0 0,1 0 1,2-1-146,-5-2 136,-1 0 0,1-1 1,0 0-1,0 0 1,-1-2-1,1 1 1,0-1-1,-1-1 1,0 0-1,0-1 1,0 0-1,0-1 1,0 0-1,-1-1 1,4-2-137,15-12 276,0-2 0,-2 0 0,-1-2 0,-1 0 0,13-18-276,-28 31 48,0 0 1,0-2-1,-1 1 1,-1-1-1,0 0 0,-1-1 1,0 0-1,-1 0 1,-1 0-1,0-1 1,-1 0-1,0 0 0,-1-2-48,-2 1 19,0 1 0,-1 0 0,-1 0 0,-1-1 0,0 1 0,0 0 0,-2 0-1,0 0 1,-1 1 0,0 0 0,-1-1 0,0 2 0,-1-1 0,-1 1 0,0 0-1,-1 1 1,-1-1 0,0 2 0,-7-8-19,-10-11 19,-1 2 0,-1 1 0,-1 1 0,-11-6-19,28 24-22,0 0 0,-1 1 0,0 1 0,0 0 0,-1 1 0,0 1 0,0 0 0,0 0-1,-10 1 23,16 1-115,-1 1 0,1 0-1,-1 0 1,0 1-1,1 1 1,-1-1 0,0 2-1,1-1 1,-1 1-1,1 1 1,0 0 0,0 0-1,0 1 1,0 0-1,0 0 1,1 1 0,0 0-1,0 1 1,0-1-1,1 2 1,0-1 0,0 1-1,0 0 1,1 0-1,0 1 1,0 0 0,1 0-1,0 0 1,1 1-1,0 0 1,0 0 0,1 0 115,-21 99-753</inkml:trace>
  <inkml:trace contextRef="#ctx0" brushRef="#br0" timeOffset="18538.163">12261 3249 6817,'-70'-64'2538,"58"53"-2495,0 0 0,0 1 0,-1 1 0,0 0 0,-1 0 0,0 1 0,-1 1 0,1 1 0,-6-2-43,11 4 1,0 1 0,-1 1 0,1-1 0,0 1 0,-1 1 0,0-1 0,1 2 1,-1-1-1,0 2 0,1-1 0,-1 1 0,1 0 0,-1 1 0,1 0 0,-1 1 0,1 0 0,0 1 0,0-1 0,-5 5-1,6-3-2,0 0 0,1 1 0,0 0 0,0 1 0,1 0 0,0 0 0,0 0 0,1 0 0,0 1 1,0 0-1,0 0 0,1 1 0,0-1 0,1 1 0,-1 5 2,-1 3-2,2 1 0,0-1 1,2 1-1,-1 0 0,2 0 1,1-1-1,0 1 0,3 15 2,-3-27-5,0 0 0,0 0 0,1-1 0,-1 1-1,1-1 1,0 1 0,1-1 0,0 0 0,-1 0 0,5 4 5,-6-7-2,1 0 1,0-1-1,0 1 1,1-1-1,-1 1 1,0-1-1,0 0 1,1 0-1,-1 0 1,1 0 0,-1-1-1,1 1 1,-1-1-1,1 1 1,-1-1-1,1 0 1,-1 0-1,1 0 1,0 0-1,-1 0 1,1-1 0,-1 1-1,2-1 2,11-5 44,0 0 0,0 0 0,-1-2 0,1 0 0,-2 0 0,1-2-1,-1 1 1,-1-2 0,0 1 0,0-2 0,-1 0 0,-1 0 0,0-1 0,2-3-44,58-72 873,-4-3 0,12-28-873,-51 73 316,-3-2 0,-1-1 0,5-23-316,21-84 269,-48 154-264,8-24 91,-2 1 1,0-1-1,-2 0 1,-1-1-1,0 1 1,-3-1-1,0-5-96,-1 24 80,-8-15 327,-4 31-162,10-3-223,-6 14-38,-1 167-388,2 65 324,4-9 832,-9-36-39,7-94-3425,5-112 2634,0 0 0,0 0 0,-1 0 0,1 1 0,0-1 0,0 0 0,0 0 0,0 1 0,0-1 0,0 0 0,0 0 0,0 1 0,0-1 0,0 0 0,0 1 0,0-1 0,0 0 0,0 0 0,0 1 0,0-1 0,0 0 0,1 0 0,-1 1 0,0-1 0,0 0 0,0 0 0,0 0 0,0 1 0,1-1 0,-1 0 0,0 0 1,0 0-1,0 1 0,1-1 0,-1 0 0,0 0 0,0 0 0,0 0 0,1 0 0,-1 0 0,0 1 0,0-1 0,1 0 0,-1 0 0,0 0 0,0 0 0,1 0 0,-1 0 0,0 0 0,1 0 0,-1 0 0,0 0 0,0 0 0,1 0 0,-1-1 0,0 1 0,0 0 0,1 0 0,-1 0 0,0 0 0,0 0 0,0 0 0,1 0 0,-1-1 0,0 1 0,0 0 78,2-4-1031</inkml:trace>
  <inkml:trace contextRef="#ctx0" brushRef="#br0" timeOffset="19182.488">12726 3073 7066,'-42'128'4502,"18"19"-2728,10-41-1217,11-73-840,8-48 111,-7-85-12,-15-170 564,15 215-244,-1-27 150,3 1-1,6-17-285,-4 66 37,2 1 0,1-1 0,1 1 0,2 0 0,6-14-37,32-27 27,-41 64-28,1-1 0,0 1 0,1 0 0,0 0 0,0 1 0,1 0 0,0 0 0,0 1 0,1 0 0,-1 0 0,1 1 0,0 0 0,3 0 1,11-5-20,0 2 1,1 0-1,-1 2 1,2 1-1,-1 0 0,19 0 20,-33 4-41,0 0 0,0 1 0,0 0 0,0 1 0,0 0 0,0 0 0,-1 1 0,1 0 0,0 1 0,-1 0 0,1 1 0,-1 0 0,0 0 0,0 1 0,-1 0 0,0 0 0,1 1 0,-1 0 41,-7-3 4,0 0 1,1 0 0,-1 0-1,0 0 1,-1 0-1,1 0 1,0 0 0,-1 0-1,0 1 1,0-1 0,0 0-1,0 0 1,0 0 0,-1 0-1,1 0 1,-1 0 0,0 0-1,0 0 1,0 0 0,0 0-1,0 0 1,-1 0-1,1 0 1,-1-1 0,0 1-1,0-1 1,0 1 0,0-1-1,0 0 1,-1 0 0,-1 2-5,2-1 14,-13 15 57,0 0 0,-2-1 1,0 0-1,-1-2 0,0 0 0,-1-1 0,-1-1 0,0 0 0,-1-2 0,-3 1-71,-1-1 38,10-6-16,1 2-1,-1-1 1,2 2 0,-1-1-1,1 2 1,-11 8-22,23-16-21,0 0-1,0 0 1,-1 0 0,1 0-1,0 0 1,0 0 0,0 0-1,0 0 1,0 0-1,0 0 1,0 1 0,0-1-1,0 0 1,1 1 0,-1-1-1,1 1 1,-1-1-1,1 0 1,-1 1 0,1-1-1,0 1 1,0-1 0,0 1-1,0 0 1,0-1-1,0 1 1,0-1 0,0 1-1,0-1 1,1 1 0,-1-1-1,1 1 1,-1-1-1,1 0 1,-1 1 0,1-1-1,0 0 1,0 1 0,0-1 21,57 61-1105,-27-31 835,1-2-1,1 0 1,2-3 0,1-1-1,21 11 271,31 19 264,-85-53-209,0 0 0,0 1 0,0-1 0,0 1 0,-1 0 0,1 0 0,-1 0 0,0 0-1,0 0 1,0 0 0,0 1 0,-1-1 0,1 1 0,-1-1 0,0 1 0,0 0 0,0-1 0,0 1 0,-1 0 0,0-1 0,0 1 0,0 0-1,0 0 1,0 0 0,-1-1 0,1 1 0,-2 3-55,-1 2 92,0 0 1,0-1-1,-1 1 0,-1 0 1,1-1-1,-2 0 0,1 0 1,-1-1-1,0 1 0,0-1 1,-1-1-1,0 1 0,-7 5-92,5-4 85,0-1 0,0 1-1,-1-2 1,0 1 0,0-1-1,-1-1 1,0 0-1,0 0 1,0-1 0,0 0-1,-1-1 1,1 0 0,-10 0-85,8-2 103,0-1 1,0-1-1,0 0 1,0 0 0,0-2-1,-9-2-103,19 5-7,0-1 0,-1 0 0,1 0 0,0-1 0,0 1 0,0-1 0,0 1 0,0-1 1,0 0-1,0 0 0,0 0 0,1-1 0,-1 1 0,1-1 7,-1-13-354,-5-23-677,8 38 917,0-1 0,1 1-1,-1-1 1,1 1-1,-1-1 1,1 1-1,0 0 1,-1-1 0,1 1-1,0 0 1,0-1-1,0 1 1,0 0-1,0 0 1,0 0 0,1 0-1,-1 0 1,0 0-1,0 0 1,1 1-1,0-1 115,9-8-949,8-10 303</inkml:trace>
  <inkml:trace contextRef="#ctx0" brushRef="#br0" timeOffset="1109.299">6298 2642 8562,'3'-1'2463,"63"-45"-1823,51-46-488,-93 81 55,0 2 1,1 0-1,1 2 0,-1 1 0,1 1 0,0 1 1,1 1-1,-1 2 0,0 0 0,1 2 0,18 3-207,-39-4 9,0 0 0,0 1-1,1 0 1,-1 0-1,0 0 1,0 1 0,0 0-1,0 0 1,-1 1 0,1-1-1,-1 1 1,1 0-1,-1 1 1,0-1 0,2 3-9,-7-6-13,1 0 0,-1 0 0,0 0 1,0 0-1,0 1 0,1-1 0,-1 0 1,0 0-1,0 0 0,0 0 0,0 0 1,1 0-1,-1 1 0,0-1 0,0 0 1,0 0-1,0 0 0,0 1 0,0-1 1,1 0-1,-1 0 0,0 0 0,0 1 1,0-1-1,0 0 0,0 0 0,0 0 1,0 1-1,0-1 0,0 0 0,0 0 1,0 1-1,0-1 0,0 0 0,0 0 1,0 0-1,0 1 0,0-1 0,0 0 1,-1 0-1,1 0 0,0 1 0,0-1 1,0 0-1,0 0 0,0 0 0,0 0 1,-1 1-1,1-1 0,0 0 0,0 0 1,0 0-1,-1 0 0,1 0 0,0 0 1,0 1-1,0-1 0,-1 0 0,1 0 1,0 0-1,0 0 0,0 0 0,-1 0 1,1 0-1,0 0 0,0 0 0,-1 0 13,-20-1 236,-15-8-184</inkml:trace>
  <inkml:trace contextRef="#ctx0" brushRef="#br0" timeOffset="1504.176">6349 2422 8890,'-39'127'5517,"-1"63"-3858,-6 2-1874,35-155 21,-7 46-254,18-82 457,0 0 0,0 0 0,0 1 0,0-1 0,1 0-1,-1 1 1,0-1 0,1 0 0,-1 0 0,1 1 0,-1-1 0,1 0 0,0 0 0,-1 0 0,1 0 0,0 0 0,0 0 0,0 0 0,0 0 0,0 0 0,0 0 0,0-1 0,0 1 0,0 0 0,0-1 0,0 1 0,1-1 0,-1 1 0,0-1 0,0 1 0,1-1 0,-1 0 0,0 0 0,0 0 0,1 1 0,-1-1 0,0-1 0,1 1 0,-1 0 0,0 0 0,0 0 0,1-1 0,-1 1 0,1-1-9,-2 1 5,289 23 966,-209-13-892,0-1-80,0 4 0,34 12 1,-112-25-4,0 0 1,0 1 0,0-1-1,0 0 1,0 1-1,0 0 1,0-1-1,0 1 1,0 0 0,-1 0-1,1 0 1,0 0-1,-1 0 1,1 0-1,-1 1 1,1-1 0,-1 1-1,1-1 1,-1 1-1,0-1 1,0 1-1,0 0 1,0-1-1,0 1 1,0 0 0,0 0-1,-1 0 1,1 0-1,0-1 1,-1 1-1,0 0 1,0 0 0,1 0-1,-1 0 1,0 0-1,0 0 1,-1 0-1,1 0 1,0 0 0,-1 2 3,-2 5 2,0 0 1,0 0 0,-1-1 0,0 1 0,-1-1 0,0 0 0,0 0 0,0 0 0,-3 1-3,5-4 4,-19 20 90,-1-2 1,-1 0-1,-1-1 0,-1-1 0,-1-2 0,-1-1 1,0-1-1,-25 11-94,39-20-119,0 1-1,-1-2 1,0 0 0,0-1 0,0-1 0,-1 0 0,0-1 0,0 0 0,0-2 0,-1 0-1,1-1 1,0 0 0,-1-1 0,1-1 0,-1-1 0,-4-1 119,-28-17 2228,13 2-1170</inkml:trace>
  <inkml:trace contextRef="#ctx0" brushRef="#br0" timeOffset="7786.968">7855 2607 6577,'8'-4'2468,"-8"4"-2448,0 0-1,1 0 1,-1 0-1,0 0 1,0 0-1,1 0 1,-1 0-1,0 0 1,0 0-1,1 0 1,-1-1-1,0 1 1,0 0-1,1 0 1,-1 0-1,0 0 0,0 0 1,0 0-1,1-1 1,-1 1-1,0 0 1,0 0-1,0 0 1,1-1-1,-1 1 1,0 0-1,0 0 1,0 0-1,0-1 1,0 1-1,0 0 1,1 0-1,-1-1 1,0 1-1,0 0 1,0 0-1,0-1 1,0 1-1,0 0 1,0 0-1,0-1 1,0 1-1,0 0 1,0 0-1,0-1 0,-1 1 1,1 0-1,0 0 1,0-1-1,0 1 1,0 0-1,0 0 1,0 0-1,0-1 1,-1 1-20,-3 16 867,-12 136-726,6 18 465,-11 13 379,21-182-984,-4 70 118,3 0 1,8 70-120,-1-101-177,3-19-502,-2-27-395,1-24-697,-7 1 275,-1-4 706</inkml:trace>
  <inkml:trace contextRef="#ctx0" brushRef="#br0" timeOffset="8068.895">7449 2918 7986,'88'41'3024,"-51"-40"-2119,3-7-825,15 2 8,4 0-32,2-9 40,5 1 112,-5-5 16,-9-6-16,9 13-40,-9 4-496,2 0-480,-14 12 495</inkml:trace>
  <inkml:trace contextRef="#ctx0" brushRef="#br0" timeOffset="20862.126">6754 4072 5921,'13'-19'3181,"17"-23"-2745,44-40-257,-68 79-116,0 0 1,0 0-1,0 1 0,0 0 1,1 0-1,-1 1 1,0-1-1,1 1 1,-1 1-1,1-1 0,-1 1 1,1 0-1,-1 1 1,1-1-1,-1 2 1,1-1-1,-1 0 0,0 1 1,0 0-1,1 1-63,27 5 273,-15-4-136,-4-1-46,0 0 1,0 0-1,1-2 0,-1 0 0,1 0 0,-1-2 0,6 0-91,8-7 85,-1 0-1,0-2 1,-1-1 0,0-1-1,15-10-84,22-9 24,-60 29-46,2 0-76,0-1 0,0 0 0,0 0 1,0 0-1,0-1 0,-1 1 0,0-1 1,0-1-1,0 1 0,0-1 0,3-4 98,-2-7-802,-11 4 320</inkml:trace>
  <inkml:trace contextRef="#ctx0" brushRef="#br0" timeOffset="21158.202">6911 4276 6161,'32'-19'2545,"12"5"-1537,2-2-280,4-7 8,2 7-248,-5 0-127,-1 4-209,-3 14-64,-1 2-160,-4 10-160,-8 10-497,-4 2 5826,-21 14-3968</inkml:trace>
  <inkml:trace contextRef="#ctx0" brushRef="#br0" timeOffset="24513.682">7909 3648 5993,'-56'20'2385,"22"-15"-202,41 13-1032,-6-17-1118,-1-1-19,0 0-14,0 0 12,-2 16 88,-15-15 373,6-10-397,11 9-67,0-1 0,-1 1 1,1-1-1,0 1 0,-1-1 0,1 0 0,0 1 1,0-1-1,-1 0 0,1 1 0,0-1 0,0 1 0,0-1 1,0 0-1,0 0 0,0 1 0,0-1 0,0 0 1,0 1-1,0-1 0,0 0 0,1 1 0,-1-1 1,0 1-1,0-1 0,1 0 0,-1 1 0,0-1 1,1 1-1,-1-1 0,1 1 0,-1-1 0,0 1 0,1-1 1,-1 1-1,1-1 0,0 1-9,87-39 132,62-37-3,-132 68-74,1 1 0,-1 1 0,1 0 0,1 1 0,-1 2 0,1-1 0,-1 2 0,1 1 0,0 0 0,5 2-55,-23-1 14,-1 0 0,1 0 0,-1 0 0,1 0 1,-1 0-1,0 0 0,1 1 0,-1-1 0,1 0 0,-1 1 0,0-1 0,1 1 0,-1-1 1,0 1-1,0 0 0,1 0 0,-1 0 0,0-1 0,0 1 0,0 0 0,0 0 1,0 0-1,0 1 0,0-1 0,0 0 0,-1 0 0,1 0 0,0 1 0,-1-1 1,1 0-1,-1 1 0,1-1 0,-1 0 0,0 1 0,1-1 0,-1 1 0,0-1 1,0 1-1,0 0-14,0 13 53,0 1 1,0 0 0,-2-1 0,0 1 0,0-1-1,-2 1 1,0-1 0,-2 5-54,-1 6 27,-64 273 6,37-136-133,31-93-389,17-66-307,17-63-849,-32 35 4071,-13 2-1175</inkml:trace>
  <inkml:trace contextRef="#ctx0" brushRef="#br0" timeOffset="24811.601">7825 3920 4177,'7'-5'362,"0"-1"0,0 1 0,1 0-1,0 1 1,0 0 0,0 0 0,0 1 0,0 0 0,1 1 0,-1-1 0,1 2 0,0-1-1,0 1 1,1 0-362,167 15 2087,-160-12-2145,-1 0 0,1 0 0,-1 2-1,0 0 1,0 1 0,13 5 58,-21-6-142,0 0 1,0-1-1,1-1 0,0 1 1,-1-1-1,1-1 0,0 1 0,0-2 1,0 1-1,0-1 0,0 0 1,0-1-1,0 0 0,-1-1 1,1 0-1,3-1 142,13-7-77,-1-1 1,0-2-1,-1 0 1,0-2 0,-1-1-1,2-1 77,34-34-29</inkml:trace>
  <inkml:trace contextRef="#ctx0" brushRef="#br0" timeOffset="25534.078">9055 4018 8514,'-5'-8'2997,"5"-8"-3082,0 9 1,-3-97-1070,-6 59 1009,9 41 174,0 0 0,0 0 0,-1 1-1,0-1 1,0 0 0,0 1 0,0-1-1,0 1 1,-1-1 0,1 1-1,-1-1 1,0 1 0,0 0 0,-1 0-1,1 0 1,0 0 0,-1 1 0,0-1-1,0 0 1,0 1 0,0 0-1,0 0 1,0 0 0,0 0 0,-1 0-1,-2 0-28,-90-23 1111,77 22-1015,0 1 0,-1 1 0,1 0 0,0 2-1,0 0 1,0 1 0,-18 5-96,30-6-14,-1 1-1,1 0 1,0 1 0,0-1-1,0 2 1,0-1 0,0 1-1,0 0 1,1 0 0,0 0 0,0 1-1,0 0 1,0 0 0,1 1-1,0 0 1,0 0 0,1 0-1,-1 0 1,0 3 14,-5 17-172,0 1 0,3-1 1,0 2-1,1-1 0,2 0 0,0 6 172,-3 86-673,7-111 695,1-1 0,-1 1 0,1-1 0,0 1 0,1-1 0,0 1 0,0-1 0,1 0 0,0 0 0,0 0 0,0 0 0,1 0 0,0-1 0,0 0 0,1 1 0,0-2 0,0 1 0,0-1 0,6 5-22,-8-9 44,1 0-1,-1 0 1,0-1-1,1 1 0,-1-1 1,1 0-1,0 0 0,-1 0 1,1 0-1,-1-1 1,1 1-1,-1-1 0,0 0 1,1 0-1,-1 0 1,0-1-1,1 1 0,-1-1 1,0 0-44,2 0 54,10-5 94,-1-1-1,0-1 1,-1 0-1,0 0 1,12-12-148,-12 11 77,47-41 256,-24 11-119,-3-1-1,-1-2 1,-2-1-1,-2-1 0,16-38-213,72-140 1185,-112 217-1163,-1 0 0,0 0 1,0 0-1,-1 0 0,0 0 1,0-1-1,-1 1 0,1-1 1,-1 1-1,-1-1 1,1 1-1,-1-1 0,0 0 1,-1 1-1,1-1 0,-1 0 1,-2-3-23,2 5-1,0 0 1,-1 1 0,0-1 0,0 0 0,0 1-1,0 0 1,-1 0 0,0 0 0,0 0-1,0 0 1,0 0 0,0 1 0,-1-1-1,0 1 1,0 0 0,0 0 0,0 1 0,0-1-1,0 1 1,-1 0 0,1 0 0,-1 0-1,0 0 1,-34-4-406,32 42-68,13 202 250,26 153 986,-24-302-1129,-3 84 367,-6-131-1765,1-42 1722,0 0 0,0 1-1,0-1 1,1 0-1,-1 0 1,0 1-1,0-1 1,0 0-1,1 0 1,-1 0-1,0 0 1,0 0-1,1 1 1,-1-1-1,0 0 1,1 0-1,-1 0 1,0 0-1,0 0 1,1 0-1,-1 0 1,0 0-1,1 0 1,-1 0-1,0 0 1,1 0-1,-1 0 1,0 0-1,0 0 1,1-1-1,-1 1 1,0 0-1,0 0 1,1 0-1,-1 0 1,0 0-1,0-1 1,1 1-1,-1 0 1,0 0-1,0 0 1,0-1-1,1 1 1,-1 0-1,0 0 1,0-1-1,0 1 1,0 0-1,0 0 1,1-1 0,-1 1-1,0 0 1,0-1-1,0 1 1,0 0-1,0 0 1,0-1-1,0 1 1,0-1 43,16-21-642</inkml:trace>
  <inkml:trace contextRef="#ctx0" brushRef="#br0" timeOffset="26186.802">9481 4166 7906,'-73'146'6764,"64"-121"-6657,-17 26-581,24-51 431,1 1 0,0 0 1,-1-1-1,1 0 0,0 1 0,-1-1 1,1 0-1,-1 1 0,1-1 0,-1 0 0,1 0 1,0 0-1,-1 0 0,1 0 0,-1-1 0,1 1 1,-1 0-1,1-1 0,0 1 0,-1-1 1,1 1-1,0-1 0,0 0 0,-1 1 0,1-1 1,0 0-1,0 0 0,0 0 0,0 0 0,0 0 1,0 0-1,0 0 0,0 0 0,0-1 1,0 1-1,1 0 0,-1-1 43,-4-3-53,-4-8 201,-1-1 1,2-1 0,0 1 0,1-1-1,0-1 1,1 1 0,1-1-1,0 0 1,1-1 0,1 1-1,0-1 1,1-5-149,2 8 32,-1-1-1,2 0 1,0 1 0,0-1-1,2 1 1,0-1-1,0 1 1,2 0 0,-1 0-1,2 1 1,0-1 0,0 1-1,7-8-31,-9 12 3,27-56-2,66-125-84,-83 167 45,1 1-1,0 0 1,2 1 0,0 1-1,2 0 1,0 1 0,1 1-1,0 1 1,16-8 38,-32 22 0,-1 1 0,1-1 1,0 1-1,0 0 0,1 1 1,-1-1-1,0 1 1,1 0-1,-1 0 0,0 0 1,1 0-1,-1 1 0,1 0 1,-1 0-1,1 0 0,-1 0 1,1 1-1,-1 0 0,1 0 1,-1 0-1,0 0 0,1 1 1,2 1-1,-4-1 22,0-1 0,0 1-1,0 0 1,-1 0 0,1 1 0,-1-1 0,1 0 0,-1 1 0,0 0 0,0-1 0,0 1 0,0 0 0,-1 0-1,1 0 1,-1 0 0,1 0 0,-1 0 0,0 1 0,-1-1 0,1 0 0,0 1 0,-1-1 0,0 0 0,0 1-1,0-1 1,0 1 0,0-1 0,-1 0 0,1 1 0,-1-1 0,0 0 0,0 0 0,0 1 0,-1-1 0,1 0-22,-9 15 63,0-1 1,0-1-1,-2 0 1,0 0 0,-1-1-1,0-1 1,-1 0-1,-1-1 1,0-1 0,-1 0-1,0-1 1,-1 0-1,0-2 1,-1 0 0,0-1-1,-4 1-63,10-5-89,1 0 0,-1-1-1,0-1 1,0 0 0,0-1 0,0 0-1,0-1 1,-6 0 89,10 0-141,5-5-647,47 26 19,111 96 366,-78-68 431,-51-34 95,0 2-1,-1 0 0,-1 2 1,0 1-1,16 17-122,-37-34 31,0 1 0,0-1 0,0 1 0,-1 0 0,1-1 0,-1 1 0,0 0 0,0 0 0,-1 1 0,1-1 0,-1 0 0,0 1 0,0-1 0,0 0 0,0 1 0,-1-1 0,0 1 0,0-1 0,0 1 0,0-1 0,-1 1 0,0-1 0,0 1 0,0-1 0,0 0 0,-1 1 0,0-1 0,0 0 0,0 0 0,0 0 0,0-1 0,-2 3-31,-10 7 61,-1 0-1,0-1 1,-1-1-1,0 0 1,0-1-1,-1-1 0,-1 0 1,0-1-1,0-1 1,0-1-1,-1-1 1,-11 2-61,-109 18-155,136-24 10,-1 0 0,1-1 0,-1 1 0,0-1 0,1 0 0,-1 0 0,0 0 0,0 0 0,1-1 0,-1 1 0,1-1 0,-1 0 0,0 0 0,1 0 0,0-1 0,-1 1 0,1-1 0,0 0 0,0 0 0,-1 0 0,2 0 0,-1 0 0,0-1 0,0 1 0,1-1 0,-1 0 0,1 0 0,0 0 0,0-1 145,-5-24-739</inkml:trace>
  <inkml:trace contextRef="#ctx0" brushRef="#br0" timeOffset="26496.308">10403 3582 10954,'-41'29'4285,"28"-21"-3948,1 1 1,0 0-1,0 1 0,1 0 0,1 0 1,-1 1-1,2 1-337,6-7-220,0 1 0,0 0 0,1 0 0,0-1 0,0 2 0,0-1 0,1 0 0,0 0 1,0 0-1,1 1 0,0-1 0,0 0 0,0 2 220,0 9-629,6 102-1887,5 102 2061,-21-62 1026,12-165-1441,-12-23 518</inkml:trace>
  <inkml:trace contextRef="#ctx0" brushRef="#br0" timeOffset="26698.558">10111 3768 12395,'30'45'4297,"12"-4"-3961,0-1-80,3-21-88,-8 3-176,5-22-448,0-5-217,-6-5-479,-1 3-216,-4-5-176,-3-6 23,4 2 17,0-13-200,0 13 1191</inkml:trace>
  <inkml:trace contextRef="#ctx0" brushRef="#br0" timeOffset="27030.258">11046 3583 7986,'-31'22'5486,"5"-18"-4615,25-4-869,-1 0 0,1 0 0,-1 0-1,1 0 1,-1 0 0,0 0 0,1 0 0,-1 1 0,1-1 0,-1 1-1,1-1 1,-1 1 0,1 0 0,0-1 0,-1 1 0,1 0-1,0 0 1,-1 0 0,1 0 0,0 0 0,0 0 0,0 0 0,0 1-1,0-1 1,0 0 0,0 0 0,1 1 0,-1-1 0,0 1-1,1-1 1,-1 1-2,-10 58-12,10 46 27,4 1 0,5-1 0,5 0 0,4-1 0,8 12-15,-17-84-761,-3-18-241,0-24 417</inkml:trace>
  <inkml:trace contextRef="#ctx0" brushRef="#br0" timeOffset="27608.948">11318 3724 7474,'1'-4'179,"0"0"1,0 1-1,1 0 1,-1-1 0,1 1-1,0 0 1,-1-1 0,2 1-1,-1 0 1,0 1 0,0-1-1,1 0 1,2-1-180,6-9 116,-2 1-20,0 1 0,0 0 0,1 0 0,1 1 0,0 1 1,0 0-1,0 0 0,1 1 0,1 0 0,-1 1 0,1 1 0,1 0 0,4-1-96,-9 4 327,1 1-1,-1 0 0,0 1 1,1 0-1,-1 0 0,1 1 0,-1 1 1,1-1-1,-1 1 0,1 1 1,-1 0-1,2 1-326,58 26 1308,-42-16-1160,-27-13-150,0 0 0,0 0 0,0 0 0,-1 0-1,1 0 1,0 0 0,0 0 0,0 0 0,0 0 0,0 0-1,0-1 1,-1 1 0,1 0 0,0 0 0,0 0 0,0 0 0,0 0-1,0-1 1,0 1 0,0 0 0,0 0 0,0 0 0,-1 0-1,1 0 1,0-1 0,0 1 0,0 0 0,0 0 0,0 0 0,0 0-1,0-1 1,0 1 0,0 0 0,0 0 0,0 0 0,1 0-1,-1-1 1,0 1 0,0 0 0,0 0 0,0 0 0,0 0-1,0-1 1,0 1 0,0 0 0,0 0 0,0 0 0,1 0 0,-1 0-1,0 0 1,0 0 0,0-1 0,0 1 0,0 0 0,1 0-1,-1 0 1,0 0 0,0 0 0,0 0 0,0 0 2,-51-21-576,38 18 498,4 0 63,-1 1-1,1-1 1,-1 2-1,0-1 1,0 1-1,0 1 0,0 0 1,1 0-1,-1 1 1,0 0-1,0 1 1,-5 1 15,-76 42 201,31-2-58,58-41-151,0 0 1,0 1 0,0-1-1,1 0 1,-1 0 0,1 1-1,0-1 1,-1 1 0,1-1-1,0 1 1,1-1 0,-1 1-1,0 0 1,1 0 0,-1-1-1,1 1 1,0 0 0,0 0-1,0-1 1,0 1 0,1 0-1,-1 0 1,1-1 0,-1 1-1,1 0 1,0-1 0,0 1-1,0-1 1,1 1 0,0 0 7,52 66-178,-45-60 182,43 63 16,-43-59 15,1 1-1,-2 0 0,0 1 0,-1 0 0,0 0 1,2 9-35,-8-16 76,0 0 0,0-1 1,-1 1-1,0 0 1,0-1-1,-1 1 0,0-1 1,0 1-1,-1 0 0,0-1 1,0 0-1,-2 3-76,4-9 5,-2 3 45,1 1 0,-1 0 1,-1 0-1,1-1 0,-1 1 0,1-1 0,-1 0 0,0 0 0,-1 0 0,1 0 0,-1 0 1,0-1-1,0 0 0,0 0 0,0 0 0,0 0 0,-1 0 0,1-1 0,-1 0 0,0 0 0,0 0 1,0-1-1,0 1 0,0-1 0,0-1 0,0 1 0,0-1 0,-1 1-50,-16-1-89,13 1-83,0-1 0,0 0 1,0-1-1,0 0 0,0 0 1,1-1-1,-1 0 0,-2-1 172,12 2-71,-1 1 0,0 0-1,0 0 1,0 0 0,0 0-1,0 0 1,1 0 0,-1 0-1,0-1 1,0 1 0,0 0-1,0 0 1,0 0 0,0 0-1,0-1 1,0 1 0,1 0-1,-1 0 1,0 0 0,0 0-1,0-1 1,0 1 0,0 0-1,0 0 1,0 0 0,0 0-1,0-1 1,0 1 0,0 0-1,0 0 1,0 0 0,0-1-1,0 1 1,-1 0 0,1 0 0,0 0-1,0 0 1,0-1 0,0 1-1,0 0 1,0 0 0,0 0-1,0 0 1,-1 0 0,1-1-1,0 1 1,0 0 0,0 0-1,0 0 1,-1 0 0,1 0-1,0 0 1,0 0 0,0 0-1,0 0 1,-1 0 71,22-3-753</inkml:trace>
  <inkml:trace contextRef="#ctx0" brushRef="#br0" timeOffset="27935.901">11867 3602 6889,'-19'83'7858,"-17"36"-6464,4 1 1,-4 61-1395,32-165-29,2-1 0,0 1 0,1 0-1,0 0 1,1-1 0,1 1 0,1 0 0,0 0 0,1-1 0,3 12 29,-5-26-5,-1 1 0,1-1-1,0 1 1,-1 0 0,1-1 0,0 0-1,0 1 1,0-1 0,0 1 0,0-1 0,1 0-1,-1 0 1,0 0 0,1 0 0,-1 0-1,0 0 1,1 0 0,-1 0 0,1 0-1,0-1 1,-1 1 0,1-1 0,-1 1 0,1-1-1,0 1 1,-1-1 0,1 0 0,0 0-1,0 0 1,-1 0 0,1 0 0,0 0-1,-1-1 1,1 1 0,0 0 0,-1-1 0,1 1-1,1-2 6,9-5 83,1-1 1,-1-1-1,-1 0 0,1-1 0,-2 0 0,1-1 0,-1 0 0,-1 0 0,0-1-83,105-149 1251,-107 148-1150,0 0 0,0-1 0,-1 1 0,-1-1 0,-1-1 0,0 1 0,2-11-101,-5 20 13,-1 1 0,1-1 0,-1 0 0,0 0 0,0 0 0,0 0 0,-1 0 0,1 0 0,-1 1 0,-1-1 0,1 0 0,0 1 0,-1-1 0,0 0 0,0 1 0,-1 0 0,1 0 0,-1 0 0,0 0 0,0 0 0,0 0 0,-1 1 0,1-1 0,-3-1-13,2 2-210,1 0 1,-1 0-1,0 1 0,0-1 0,0 1 0,0 0 0,0 0 1,-1 0-1,1 1 0,-1 0 0,1-1 0,-1 2 0,1-1 1,-1 0-1,1 1 0,-1 0 0,0 0 0,1 0 0,-1 1 1,0-1-1,1 1 0,-1 0 0,1 1 0,0-1 0,-1 1 1,1 0-1,0 0 0,0 0 0,0 0 0,0 1 0,0 0 1,-2 2 209,-17 26-1243</inkml:trace>
  <inkml:trace contextRef="#ctx0" brushRef="#br0" timeOffset="28500.26">12537 4134 11690,'6'10'3846,"-7"-30"-3877,-3 8-47,0 1 0,-1 0 1,-1 0-1,1 0 1,-2 1-1,1-1 0,-2 1 1,1 1-1,-1 0 0,-1 0 1,1 0-1,-2 1 1,1 0-1,-1 1 0,0 0 1,0 1-1,-1 0 1,0 1-1,0 0 0,-3-1 78,10 4-11,1 0 0,-1 0 0,0 0 0,1 0 0,-1 1 0,0 0 0,0 0 0,0 0 0,0 0 0,0 0 0,0 1 0,-1 0 0,1 0 0,0 0 0,0 0 0,0 1 0,0-1 0,0 1 0,0 0 0,0 0 0,0 1 0,0-1 0,1 1 0,-1 0-1,0 0 1,1 0 0,0 0 0,-1 1 0,1-1 0,0 1 0,0 0 0,0 0 0,-2 3 11,2 3-145,-1-1 0,2 1 0,-1-1 0,1 1 0,0 0 0,1 0 0,0 0 0,1 0 0,-1 0 1,2 1-1,-1-1 0,1 0 0,1 0 0,0-1 0,0 1 0,1 0 0,3 7 145,-6-14-49,1 1 1,0-1-1,0 1 1,1-1-1,-1 0 1,0 0-1,1 0 0,-1 0 1,1 0-1,0 0 1,0 0-1,0 0 1,0-1-1,0 1 1,0-1-1,0 1 1,0-1-1,1 0 1,-1 0-1,0 0 1,1 0-1,-1-1 1,1 1-1,-1 0 0,1-1 1,-1 0-1,1 1 1,-1-1-1,1 0 1,0-1-1,-1 1 1,1 0-1,-1-1 1,1 1-1,-1-1 1,2 0 48,2-3 3,0 0 0,0-1 0,0 1 0,-1-1 0,0 0 0,0 0 0,0-1 1,0 0-1,-1 1 0,0-2 0,-1 1 0,1-1-3,23-45 604,-2-2 1,-3-1-1,13-48-604,-10 27 582,5-7 37,3-6 1119,-4-2-1,18-94-1737,-35 126 787,-9 105-345,-24 196-602,-40 382 290,43-425-1078,23-168-991,-5-31 1897,1 1 0,-1-1 1,0 0-1,1 0 0,-1 0 0,0 0 0,1 0 0,-1 1 0,1-1 0,-1 0 0,0 0 0,1 0 1,-1 0-1,0 0 0,1 0 0,-1 0 0,1 0 0,-1 0 0,0-1 0,1 1 0,-1 0 0,0 0 0,1 0 1,-1 0-1,0 0 0,1-1 0,-1 1 0,0 0 0,1 0 0,-1 0 0,0-1 0,1 1 0,-1 0 0,0-1 1,0 1-1,0 0 0,1-1 0,-1 1 0,0 0 0,0-1 0,0 1 0,0 0 0,1-1 0,-1 1 1,0 0-1,0-1 0,0 1 0,0-1 0,0 1 0,0 0 0,0-1 0,0 1 0,0 0 0,0-1 0,0 1 1,-1-1-1,1 1 0,0 0 0,0-1 0,0 1 0,0 0 0,-1-1 42,9-34-1128,-4-13 617</inkml:trace>
  <inkml:trace contextRef="#ctx0" brushRef="#br0" timeOffset="29281.762">12920 4136 9450,'-27'212'7114,"19"-37"-7560,8-167-726,-2-19 312,0-3 680,-22-64 408,6-24 729,4 0 1,4-2-958,8 79 52,-7-72 108,4 0 1,6-39-161,21-1 56,23 13 27,-25 54 1070,-12 39-82,-4 31-896,21 38-131,25-1-223,128 99-110,-90-55 309,-85-78-18,-3-3-2,1 0 1,-1 0 0,1 1 0,-1-1 0,1 0 0,-1 1 0,1-1 0,-1 1 0,1-1 0,-1 0 0,0 1 0,1-1-1,-1 1 1,0-1 0,1 1 0,-1-1 0,0 1 0,0-1 0,0 1 0,1-1 0,-1 1 0,0 0 0,0-1-1,0 1 1,0-1 0,0 1 0,0-1 0,0 1 0,0 0 0,0-1 0,0 1 0,0-1 0,-1 1 0,1-1-1,0 1 1,0-1 0,-1 1 0,1-1 0,0 1 0,0-1 0,-1 1 0,1-1 0,0 1 0,-1-1 0,1 1-1,-1-1 1,1 0 0,-1 1-1,-5 5-4,-1-1-1,0 1 0,0-1 1,-1-1-1,1 1 0,-1-1 1,0 0-1,-2-1 5,-5 5-9,-68 13-39,38-14-18,46-6 64,-1-1-1,0 0 0,1 0 0,-1 0 1,0 0-1,1 0 0,-1 0 0,0 0 1,0 0-1,1 0 0,-1 0 1,0 0-1,1 0 0,-1 0 0,0-1 1,1 1-1,-1 0 0,0 0 0,0 0 1,1 0-1,-1 0 0,0-1 1,0 1-1,1 0 0,-1 0 0,0 0 1,0-1-1,1 1 0,-1 0 0,0 0 1,0-1-1,0 1 0,0 0 1,0-1-1,1 1 0,-1 0 0,0 0 1,0-1-1,0 1 0,0 0 0,0-1 1,0 1-1,0 0 0,0-1 0,0 1 1,0 0-1,0-1 0,0 1 1,0 0-1,0 0 0,0-1 0,-1 1 1,1 0-1,0-1 0,0 1 0,0 0 1,0 0-1,0-1 0,-1 1 1,1 0-1,0 0 0,0-1 0,-1 1 1,1 0-1,0 0 0,0 0 3,13-5-26,0 0 0,0 1 0,0 1 0,1 0 0,0 1 0,0 1 0,-1 0 0,12 1 26,-17 0-12,0 1 1,0 0-1,0 0 0,-1 1 1,1 0-1,0 1 0,-1 0 0,0 0 1,0 0-1,0 1 0,0 0 1,0 0-1,-1 1 0,6 4 12,-8-5-9,0-1 1,0 1-1,0-1 0,0 1 0,-1 1 1,1-1-1,-1 0 0,0 1 0,0-1 0,-1 1 1,0 0-1,0 0 0,0 0 0,0 0 1,-1 0-1,1 1 0,-1-1 0,-1 0 1,1 1-1,-1-1 0,0 0 0,0 1 0,0-1 1,-1 0-1,0 1 0,0 0 9,-9 17 61,0 0 1,-1-1-1,-1 0 0,-1-1 1,-1-1-1,-1 0 1,0 0-1,-2-2 0,0 0 1,-1-1-1,-5 3-61,14-13 23,0 1 1,-1-1-1,0-1 1,0 0-1,0 0 1,-1-1-1,0 0 1,0-1-24,-59 34 33,62-34-76,0 0-1,0-1 0,0 1 0,0-1 1,-1-1-1,1 0 0,-1 0 0,0-1 1,1 0-1,-3 0 44,9-1-63,-1 0-1,0 0 1,0 0-1,0 0 1,0 0 0,0 1-1,0 0 1,0-1 0,1 1-1,-1 0 1,0 1 0,1-1-1,-1 0 1,0 1 0,1-1-1,-2 2 64,3-2-76,0-1-1,0 0 1,1 1-1,-1-1 1,0 1-1,1-1 0,-1 1 1,0 0-1,1-1 1,-1 1-1,0-1 1,1 1-1,-1 0 1,1 0-1,-1-1 1,1 1-1,0 0 0,-1 0 1,1 0-1,0-1 1,0 1-1,-1 0 1,1 0-1,0 0 1,0 0-1,0 0 0,0-1 1,0 1-1,0 0 1,0 0-1,0 0 1,1 0-1,-1 0 1,0-1-1,0 1 1,1 0-1,-1 0 0,0 0 1,1-1-1,-1 1 1,1 0-1,-1 0 1,1-1-1,0 1 1,-1 0-1,1-1 0,-1 1 1,1-1-1,0 1 1,0-1 76,30-3-1471,2-6 1466</inkml:trace>
  <inkml:trace contextRef="#ctx0" brushRef="#br0" timeOffset="29583.749">13604 3900 8746,'-30'32'4582,"30"-32"-4571,-1 0 0,0 0-1,1 0 1,-1 0 0,0 0-1,1 0 1,-1 0 0,1 0-1,-1 0 1,0 0 0,1 0 0,-1 0-1,1 0 1,-1-1 0,0 1-1,1 0 1,-1 0 0,1-1-1,-1 1 1,1 0 0,-1-1 0,1 1-1,-1-1 1,1 1 0,-1-1-1,1 1 1,0-1 0,-1 1-1,1-1 1,0 1 0,-1-1 0,1 1-1,0-1 1,0 1 0,0-1-1,-1 0 1,1 1 0,0-1-1,0 1 1,0-1 0,0 0 0,0 1-1,0-1 1,0 0-11,-1-2-5,0 0 0,1 0 0,-1 0 0,1-1 1,0 1-1,0 0 0,0 0 0,0 0 0,1-1 0,-1 1 0,1 0 0,0 0 1,-1 0-1,2 0 0,-1 0 0,0 0 0,1 0 0,-1 0 0,1 0 1,0 1-1,0-1 0,0 0 0,1 0 5,42-1 1279,53-20 432,50 0-2063,-128 13-451,-20 11 749,0 0 1,0 0-1,-1 0 1,1 0-1,0 0 1,0 0-1,-1 0 1,1 0-1,0 0 1,0 0-1,-1-1 1,1 1-1,0 0 0,0 0 1,0 0-1,-1 0 1,1 0-1,0-1 1,0 1-1,0 0 1,-1 0-1,1 0 1,0 0-1,0-1 1,0 1-1,0 0 1,0 0-1,0-1 0,0 1 1,-1 0-1,1 0 1,0 0-1,0-1 1,0 1-1,0 0 1,0 0-1,0-1 1,0 1-1,0 0 1,0 0-1,0-1 0,0 1 1,0 0-1,0 0 1,1-1-1,-1 1 1,0 0-1,0 0 1,0-1-1,0 1 1,0 0-1,0 0 1,1 0-1,-1 0 1,0-1-1,0 1 54,-29-7-890</inkml:trace>
  <inkml:trace contextRef="#ctx0" brushRef="#br0" timeOffset="29830.624">13537 4111 11202,'10'23'4401,"14"0"-2760,15-7-1385,4-1-88,8-10-408,-1-6-280,-4-11-801,-4 7-463,-13-5 5817,-4 5-3473</inkml:trace>
  <inkml:trace contextRef="#ctx0" brushRef="#br0" timeOffset="41952.516">25030 764 1768,'-8'-6'115,"0"0"-1,0 0 0,0 1 0,-1 0 0,0 0 1,1 1-1,-2 0 0,1 1 0,0-1 0,-1 2 1,-8-2-115,-25-8 178,-71-27 1359,-10 12 524,-12 13-1307,61 1-697,-103 2-15,-201-5-174,97 9 38,-29-12 225,89 0 222,-12 9-353,19 1 42,-95-36-44,8-12 56,112 30 188,-103-14 173,-52 20-165,287 13-7,-1-3 0,1-2 0,-15-8-243,-74-17 652,-18-4-410,6-13-224,131 47-18,-2 1 0,1 2 0,-1 1 0,-13 1 0,-112-28 0,50 19 23,-106 1-23,-3 32-15,-106 6-87,305-25 95,-73 11-85,-1-3 0,-30-4 92,29-21 28,34-8 11,13 7-98,41 15 32,1 0 1,0 0-1,0 0 1,0-1 0,0 1-1,0 0 1,1-1-1,-1 1 1,0-1-1,1 1 1,-1-1-1,1 1 1,-1-1-1,1 0 1,0 1 0,-1-1-1,1 1 1,0-1-1,0 0 1,0 1-1,1-1 1,-1 1-1,0-1 1,0 0-1,1 1 1,-1-1 0,1 1-1,0-1 1,-1 1-1,1-1 1,0 1-1,0 0 1,0-1-1,0 1 1,0 0-1,0 0 1,0-1 26,21-17-1603,-9 15 1054</inkml:trace>
  <inkml:trace contextRef="#ctx0" brushRef="#br0" timeOffset="43786.778">19939 981 2000,'204'-64'1297,"26"-22"-329,-80 10 0,2 3-592,110-73-248,15-35-536,-71 3-704,-97 9 712</inkml:trace>
  <inkml:trace contextRef="#ctx0" brushRef="#br0" timeOffset="110258.01">27409 1166 7001,'-11'-44'3583,"5"10"-3019,-14 2 988,76 26 793,185-47-1707,-231 50-608,1 0 0,0 1 0,-1 1-1,1-1 1,0 2 0,0-1-1,0 2 1,0-1 0,0 2 0,0-1-1,0 1 1,-1 1 0,1 0 0,-1 1-1,1 0 1,-1 0 0,5 4-30,-10-3 0,0 1 0,-1 0 0,1 0 1,-1 0-1,-1 0 0,1 1 0,-1-1 1,0 1-1,-1 0 0,1 0 0,-1 0 0,-1 0 1,1 0-1,-1 1 0,-1-1 0,1 0 1,-1 1-1,-1-1 0,1 0 0,-1 1 0,0-1 1,-1 0-1,0 0 0,0 2 0,-10 52-17,-3 1-1,-14 34 18,25-82 26,-1 0 0,0 0-1,-1 0 1,-1-1-1,0 0 1,-1 0 0,-1 0-1,0-1 1,0-1 0,-1 1-1,0-1 1,-1-1-1,-1 0 1,1-1 0,-8 5-26,-10 4-39,-1-1 1,-1-1 0,0-2-1,-19 6 39,-86 36-620,123-50 569,0 0 0,0 2 0,1-1 1,0 2-1,1-1 0,0 2 0,-4 3 51,13-10-2,-1-1 0,1 1 0,0 0 0,0 0 0,0 0 0,0 0 0,0 0 0,1 0 0,0 0 0,-1 1 0,1-1 0,0 0 0,1 1 0,-1-1 0,0 1 0,1-1 0,0 1 1,0-1-1,0 1 0,0-1 0,1 4 2,3 0 50,-1-1 1,1 1-1,0-1 0,1 0 1,-1 0-1,1 0 1,1-1-1,-1 1 1,1-1-1,-1-1 1,2 1-1,-1-1 1,0 0-1,1 0 0,0-1 1,-1 0-1,1 0 1,1-1-1,-1 0 1,0 0-1,1 0 1,-1-1-1,0 0 1,7-1-51,174 26 1062,-56-20-548,94-10-514,-155 8-96,-68-4 83,0 0-1,0 1 1,0-1 0,0 1 0,0 0 0,0 0-1,0 0 1,0 0 0,-1 1 0,1-1 0,0 1-1,-1-1 1,1 1 0,-1 0 0,0 0-1,0 0 1,0 0 0,0 1 0,0-1 0,0 1-1,0-1 1,0 3 13,-2-5-3,0-1-1,0 1 0,0 0 1,0 0-1,0-1 1,0 1-1,0 0 0,0 0 1,0-1-1,0 1 1,-1 0-1,1 0 1,0 0-1,0-1 0,0 1 1,0 0-1,-1 0 1,1 0-1,0-1 0,0 1 1,0 0-1,-1 0 1,1 0-1,0 0 1,0 0-1,-1 0 0,1 0 1,0-1-1,0 1 1,-1 0-1,1 0 0,0 0 1,0 0-1,-1 0 1,1 0-1,0 0 1,-1 0-1,1 0 0,0 0 1,0 1-1,-1-1 1,1 0-1,0 0 0,0 0 1,0 0-1,-1 0 1,1 0-1,0 0 1,0 1-1,-1-1 0,1 0 1,0 0-1,0 0 1,0 1-1,0-1 0,-1 0 1,1 0-1,0 0 1,0 1-1,0-1 1,0 0-1,0 0 0,0 1 1,0-1-1,0 0 1,-1 0-1,1 1 0,0-1 4,-1-1-17,-26-12-224,0 2 0,0 1 1,-1 0-1,-20-2 241,-1-2-254,-139-27-407,-8 19 92,37-16 315,153 37 277,0-1 0,0 1 0,0-1-1,0 0 1,1-1 0,-1 0 0,1 0 0,-1 0-1,1 0 1,0-1 0,0 0-23,56-13 501,-38 11-427,-1 0 1,0-1-1,0 0 0,0-1 0,-1 0 0,6-6-74,29-21 178,70-33 210,-76 46-208,0-1-1,-2-2 0,0-2 1,6-8-180,-34 26 6,-1-1 0,0 1 0,0-2 0,-1 1 0,-1-1 0,0 0 0,0 0 0,0-3-6,11-22-25,-8 19-7,-1-1 1,-1 0 0,-1-1 0,0 0-1,0-6 32,-4 13-21,-1 6 10,-1 0 1,1 0 0,-2 0-1,1 0 1,0 0 0,-1 0-1,0-1 1,-1 1 0,0-5 10,-2 3-17,0 0 0,0 0 1,-1 0-1,0 1 1,-1-1-1,1 1 1,-1 0-1,-1 1 0,1-1 1,-1 1-1,0 0 1,-1 0-1,1 1 1,-2-1 16,-5-5-125,-1 1 1,0 0-1,0 1 0,0 1 1,-1 0-1,-1 1 1,1 0-1,-1 2 1,0-1-1,-1 2 1,1 0-1,-1 2 1,-1-1 124,-101 4-558,103 2 534,1 1-1,-1 1 0,1 0 1,0 1-1,0 1 1,1 0-1,0 1 0,0 0 1,0 2 24,-69 59-15,51-36 103,-18 9 247,34-29-123,11-8-45,13-9 61,70-19 166,-48 16-271,0 2-1,0 1 0,1 1 0,23 1-122,30-3 104,-59 3-84,18-3 61,-1 2 0,1 2-1,41 4-80,65 19 226,-147-22-229,0 1 1,0-1 0,0 0 0,0 1 0,0-1 0,1 1-1,-1 0 1,-1 0 0,1 0 0,0 0 0,0 0-1,0 0 1,0 0 0,-1 0 0,1 1 0,-1-1 0,1 1-1,-1-1 1,1 1 0,-1 0 0,0 0 0,0-1-1,0 1 1,0 0 0,0 0 0,0 0 0,0 0 0,-1 0-1,1 0 1,-1 0 0,0 0 0,1 1 0,-1-1 2,-21 73-259,11-56 183,-2 0 0,0-1 0,-1 0-1,-1-1 1,-2 1 76,14-15-9,-64 70 65,-4-3 0,-2-2 0,-33 19-56,71-60 131,1 1 0,2 2 0,-19 23-131,15-9-252,36-42 251,-1-1 0,1 1 1,-1-1-1,1 1 1,0-1-1,0 0 1,-1 1-1,1-1 0,0 0 1,0 1-1,0-1 1,1 0-1,-1 0 0,0 0 1,0 0-1,0 0 1,1 0-1,-1 0 1,1-1-1,-1 1 0,0 0 1,1-1-1,-1 1 1,1-1-1,0 1 1,-1-1-1,1 0 0,0 0 1,5 3 10,11 3 109,1-2 1,1 0 0,-1-1-1,0 0 1,1-2-1,-1 0 1,1-2 0,-1 0-1,1-1 1,-1-1-1,18-5-119,51-3 435,-58 8-319,32-2 177,0-2 0,56-16-293,-103 19-9,-12 3-15,0 0 0,1-1 0,-1 2 0,0-1 0,0 0 0,1 1 0,-1-1 0,0 1 0,1 0 0,-1 0 0,1 1 0,-1-1 0,0 1 0,1-1 0,1 2 24,-5-2-33,-1-1-1,1 1 1,0 0-1,0 0 1,-1 0-1,1 0 1,0 0 0,0 0-1,0 0 1,-1 0-1,1 0 1,0 0 0,0 0-1,0 0 1,-1 1-1,1-1 1,0 0-1,0 0 1,0 0 0,-1 0-1,1 0 1,0 0-1,0 0 1,0 0 0,-1 1-1,1-1 1,0 0-1,0 0 1,0 0-1,0 0 1,0 1 0,0-1-1,-1 0 1,1 0-1,0 0 1,0 1 0,0-1-1,0 0 1,0 0-1,0 0 1,0 1-1,0-1 1,0 0 0,0 0-1,0 1 1,0-1-1,0 0 1,0 0 0,0 0-1,0 1 1,0-1-1,0 0 34,-61-6-3795,15-4 1134,-4-9 1265</inkml:trace>
  <inkml:trace contextRef="#ctx0" brushRef="#br0" timeOffset="133575.033">24957 2791 1304,'-22'54'2337,"-7"-11"-740,26-35-1486,-24 79 60,17 43-823,8-117 597,-10 116-102,38 32-286,-1 0-91,9-50 783,4-1-404,8-16 140,-25-63 323,2 0-1,1-1 1,2-1 0,1-1-1,0-1 1,18 11-308,72 38 844,-16-13-455,-96-59-365,12 10 64,0 0 0,2-2 0,-1 0 0,2-1 0,-1-1 1,5 1-89,20 4 46,0-2 0,1-2 0,1-2 1,-1-2-1,1-2 0,0-2 1,15-2-47,-39-1 15,-1 0 1,1-2 0,-1 0-1,0-2 1,1 0 0,-2-2-1,1 0 1,14-6-16,110-57 12,-3 9 35,-13 16 218,16-25 329,-60 10-361,-38 18-172,52-48-6,38-88-8,-123 159-47,0 0 0,2 1 0,0 1 1,0 0-1,12-7 0,85-60-11,-63 47-9,-42 30 31,-1-1-1,0 0 0,-1 0 0,0-1 1,0 0-1,0 0 0,-1-1 0,0 1 1,-1-1-1,0 0 0,0 0 0,-1-1 1,0 1-1,-1 0 0,0-1 0,0-1-10,-3 1 97,0 0-1,-1 0 1,0 0-1,0 0 1,-1 0-1,0 0 1,-1 1 0,0-1-1,-1 1 1,1 0-1,-2 1 1,1-1-1,-1 1 1,-1 0-1,0 0 1,0 1-1,-7-6-96,14 13 1,-38-41 101,20 22-114,0 0-1,1-1 0,1-1 1,0-1-1,2 0 0,1 0 0,-4-11 13,-14-67-762,-33-14-212,50 92 878,0 1 0,-1 1-1,-1 1 1,-1 0 0,0 0 0,-2 2 0,0 1-1,-3-1 97,-7-4 91,-2 2 0,0 2 0,-1 1-1,-1 1 1,-1 1 0,-30-7-91,-145-33 616,-104 7-420,20 31-376,242 15 153,31 1 16,-69-3-45,0 4 0,-85 13 56,115-4-81,1 3 0,1 3 0,1 2 0,0 2-1,1 3 1,2 2 0,0 3 0,-46 32 81,-62 57-188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9:06:30.396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6352 3913 7986,'-19'-27'1756,"-29"-53"-396,45 72-1343,-1-4-3,-1 0 0,0 0 1,0 0-1,-1 1 0,-1 0 0,0 1 0,-2-3-14,-6-3-6,-1 2-1,0-1 0,-1 2 0,-1 0 0,0 1 0,-1 1 0,0 1 0,0 0 1,-1 2-1,-1 0 0,1 1 0,-1 1 0,-8 0 7,16 2-24,0 1-1,0 0 1,0 1-1,0 1 1,0 0-1,0 1 1,-1 0-1,1 1 1,0 0 0,0 1-1,0 1 1,-11 3 24,7 1-28,0 0 1,1 1-1,0 1 1,0 0-1,1 1 1,1 1-1,-1 1 1,2 0 0,-1 0-1,2 1 1,0 1-1,0 0 1,2 1-1,0 0 1,0 1-1,1 0 1,1 0-1,1 1 1,0 0-1,1 0 1,1 0 0,-1 9 27,-5 44 0,2 0 1,3 1 0,4 0-1,3 0 1,2 0 0,6 14-1,13 60 36,-19-135-23,0 1 1,1-1 0,0 1 0,1-1 0,0 0 0,0-1 0,3 4-14,-6-10 10,0 0 0,0 1 0,1-1 0,-1 0 0,1-1 0,-1 1 0,1 0 0,0-1 0,0 1 1,0-1-1,1 0 0,-1 0 0,0 0 0,1-1 0,-1 1 0,1-1 0,0 0 0,-1 0 0,1 0 0,0 0 0,0-1 0,0 1 0,-1-1 0,1 0 1,0 0-1,0-1 0,0 1 0,-1-1 0,1 0 0,0 0 0,2 0-10,12-7 46,0 1 1,0-2-1,-1 0 1,0-2 0,-1 1-1,0-2 1,0 0-1,7-9-46,64-66 181,-44 22-98,-3-2-1,-2-2 0,-4-1 0,-3-1 0,1-13-82,65-170-49,-11-5 1,24-150 48,-25-49-530,-82 434 501,-2 15 20,0 1 1,0 0-1,1-1 0,0 1 0,1 0 1,0 0-1,0 0 0,1 0 0,2-4 9,2 11 49,-7 20 9,-1-12-34,8 226 395,9 669 534,-46-215 445,-39-78-458,50-502-2479,11-99 986</inkml:trace>
  <inkml:trace contextRef="#ctx0" brushRef="#br0" timeOffset="737.478">7328 4142 6385,'-117'442'4533,"69"-305"-2947,45-132-1461,3-4-99,0 0 0,0 0 0,0 0 0,0 0 0,0-1 0,0 1 0,-1 0 1,1 0-1,0 0 0,-1-1 0,1 1 0,0 0 0,-1-1 0,1 1 0,-1 0 0,1-1 0,-1 1 0,0 0 0,1-1 0,-1 1 0,0-1 0,1 1 0,-1-1 1,0 1-1,1-1 0,-1 0 0,0 1 0,0-1 0,0 0 0,1 0 0,-1 1 0,0-1 0,0 0 0,0 0 0,0 0 0,1 0 0,-1 0 0,0 0 0,0 0 1,0 0-1,0-1-26,-9-14 378,-1-97-86,2-106-440,-51-281-350,47 394 309,4 1 0,4-1 0,9-88 189,18 65-83,6 21 44,-22 95 39,1 1-1,1-1 1,0 1-1,1 0 1,0 1-1,1 0 1,0 1-1,0 0 0,1 0 1,0 1-1,0 1 1,1-1 0,71-38 0,16 16 5,-87 27-3,16-6 15,1 1-1,0 2 1,0 1 0,0 1-1,4 1-16,-18 2 8,0 0 0,0 1-1,0 1 1,0 0-1,0 1 1,0 1-1,0 0 1,-1 1-1,1 1 1,-1 0-1,0 1 1,-1 0-1,1 1 1,7 6-8,-16-9-14,0 0-1,-1 0 1,0 1 0,0-1 0,0 1-1,0 0 1,-1 0 0,0 0 0,0 1-1,0-1 1,-1 1 0,1-1 0,-1 1-1,-1 0 1,1 0 0,-1 0 0,0 0-1,0 0 1,-1 0 0,0 0 0,0 0 0,0 0-1,-1 0 1,0 0 0,0 0 0,-1 0-1,1 0 1,-1 0 14,-8 11-75,0 0 0,0-1 0,-2 0 0,0-1 1,-1 0-1,0-1 0,-1 0 0,-1-2 0,0 1 0,-1-2 0,0 0 0,-1 0 75,12-8-9,-187 122-102,34-26 350,154-97-233,0 0 0,0 0 1,0 0-1,0 0 0,1 1 0,-1 0 1,1-1-1,0 1 0,0 0 0,0 1 1,0-1-1,0 1 0,1-1 0,0 1 0,-1 0 1,1 0-1,1 0 0,-1 0 0,0 0 1,1 0-1,0 0 0,0 1 0,0-1 1,1 0-1,0 1 0,-1-1 0,1 1 1,1-1-1,-1 0 0,1 1 0,-1-1 0,1 0 1,1 0-1,-1 1-6,60 76-21,-31-47 10,184 234 119,-174-216-27,2-2-1,40 36-80,59 42 76,-94-73-67,-46-52-8,0-1-1,0 1 1,0 0-1,-1-1 1,1 1-1,-1 0 1,0 0-1,0 0 1,0 0 0,0 0-1,0-1 1,0 1-1,-1 0 1,0 0-1,1-1 1,-1 1-1,0 0 1,0-1-1,-1 1 1,1 0 0,0-1-1,-1 0 1,-1 2-1,-42 49 28,-20 12 4,31-39 13,-2-1 0,0-2 1,-39 18-46,60-33 52,-1 0 1,-1-1-1,1 0 1,-1-1 0,0-1-1,-1-1 1,-12 1-53,25-5 4,0 0 0,0 0 0,0-1 0,0 0 0,0 0 1,0 0-1,1-1 0,-1 0 0,0 0 0,1 0 0,-1 0 0,1-1 0,0 1 0,0-1 1,0 0-1,0 0 0,0-1 0,1 1 0,-1-1 0,1 0 0,0 0 0,0 0 1,-2-4-6,4 5-47,-1 0-1,1 1 0,-1-1 1,0 0-1,0 1 0,0-1 0,0 1 1,0 0-1,-1 0 0,1 0 0,-1 0 1,0 0-1,1 0 0,-1 1 1,0-1-1,0 1 0,0 0 0,0 0 1,0 0-1,0 0 0,0 1 0,0-1 1,0 1-1,-1-1 0,1 1 1,0 0-1,0 1 0,0-1 0,0 0 1,-1 1-1,1 0 0,0 0 0,0 0 1,0 0-1,0 0 0,0 0 1,1 1-1,-1 0 0,-2 1 49,-66 49-411</inkml:trace>
  <inkml:trace contextRef="#ctx0" brushRef="#br0" timeOffset="1329.383">8444 3796 6809,'-14'-4'1502,"13"5"-1406,0-1 0,-1 0 0,1 0 0,-1 0 1,1-1-1,0 1 0,-1 0 0,1-1 0,0 1 0,-1 0 0,1-1 0,0 1 1,-1-1-1,1 0 0,0 0 0,0 1 0,0-1 0,0 0 0,0 0 1,0 0-1,0 0 0,0 0 0,0 0 0,0 0 0,0 0 0,1-1 0,-1 1 1,0 0-1,1 0 0,-1-1 0,1 1 0,0 0 0,-1-1 0,1 1 0,0 0 1,0-1-1,0 1 0,0-1 0,0 1-96,2-8 133,9-78-503,-12 77 299,0 1 1,0 0 0,-1 0-1,-1 0 1,1 0 0,-2 0-1,1 1 1,-1-1 0,0 1-1,-1 0 1,0 0 0,0 0-1,-1 1 1,0 0 0,0 0 0,-1 0-1,1 1 1,-3-1 70,8 6 6,1 1 0,0 0 1,0-1-1,0 1 1,-1-1 0,1 1-1,0 0 1,-1-1 0,1 1-1,0 0 1,-1-1-1,1 1 1,-1 0 0,1 0-1,0-1 1,-1 1 0,1 0-1,-1 0 1,1 0-1,-1 0 1,1 0 0,-1 0-1,1-1 1,-1 1 0,1 0-1,0 0 1,-1 0-1,1 0 1,-1 1 0,1-1-1,-1 0 1,1 0 0,-1 0-1,1 0 1,-1 0-1,1 1 1,0-1 0,-1 0-1,1 0 1,-1 1 0,1-1-1,0 0 1,-1 0-1,1 1 1,0-1 0,-1 0-1,1 1 1,0-1 0,0 1-1,-1-1 1,1 0 0,0 1-1,0-1 1,0 1-1,-1-1 1,1 1 0,0-1-1,0 1 1,0-1 0,0 1-1,0-1 1,0 0-1,0 1 1,0-1 0,0 1-1,0-1 1,0 1 0,0-1-1,1 1 1,-1-1-1,0 1-6,11 84 536,-4-53-405,11 68 176,68 343 498,-47-254-606,19 127-56,-52-218-217,-6-97 72,0 0-28,0 0-1,0 0 1,1 0 0,-1 0 0,0 0 0,0 0 0,0 0 0,0 0 0,0 0 0,0 0-1,-1 0 1,1 0 0,0 0 0,0 0 0,-1 0 0,1 0 0,0 0 0,-1 0 0,1-1-1,-1 1 1,0 0 0,1 0 0,-1 0 0,0 0 0,1-1 0,-1 1 0,0 0 0,0-1-1,1 1 1,-1-1 0,0 1 0,0-1 0,0 1 0,0-1 0,0 1 0,0-1-1,0 0 1,0 0 0,0 1 0,0-1 0,0 0 0,0 0 0,0 0 0,0 0 0,0 0-1,0 0 1,0 0 0,0-1 0,0 1 0,0 0 0,0-1 0,0 1 0,0 0 0,0-1-1,0 1 31,-28-13-1965,-7-10 822</inkml:trace>
  <inkml:trace contextRef="#ctx0" brushRef="#br0" timeOffset="1569.265">8175 4385 4777,'-16'-62'5138,"16"61"-5052,0-1-1,1 1 1,-1 0-1,0-1 0,1 1 1,-1 0-1,0 0 1,1 0-1,0-1 0,-1 1 1,1 0-1,0 0 0,0 0 1,-1 0-1,1 0 1,0 0-1,0 0 0,0 0 1,0 0-1,0 0 0,0 1 1,1-1-1,-1 0 1,0 1-1,0-1 0,0 1 1,1-1-1,-1 1 1,0 0-1,1-1 0,-1 1 1,0 0-1,1 0 0,-1 0 1,0 0-1,1 0 1,-1 0-1,0 1 0,0-1 1,1 0-1,-1 1 0,0-1 1,1 0-1,-1 1 1,1 0-86,42 10 868,190 39 918,31 9-1289,-241-56-502,-9 0-44,1-1 0,-1-1 0,0 0 0,1-1 1,13-2 48,-20 1-100,0-1 0,-1-1 0,1 0 0,-1 0 1,0 0-1,0-1 0,0 0 0,0-1 0,-1 0 0,1 0 1,-1-1-1,-1 0 0,1 0 0,-1 0 0,0-1 1,0 0-1,-1 0 0,0 0 0,1-4 100,12-20-698,-2 0-1,-2-2 1,0 0 0,-3-1-1,0 0 1,0-13 698,9-49-2059,2 10 767,-17-2-145</inkml:trace>
  <inkml:trace contextRef="#ctx0" brushRef="#br0" timeOffset="1781.762">9141 3629 2072,'3'-24'590,"-2"10"27,1 1 0,0 1 1,1-1-1,0 0 0,1 0 1,0 1-1,3-4-617,-1 3 680,1 0 0,-2-1 0,0 0 0,-1-1-1,0 1 1,0-7-680,0-18 2302,-3 40-2258,-1-1 1,0 0-1,0 0 0,0 0 0,0 1 0,1-1 0,-1 0 1,0 0-1,0 0 0,0 0 0,1 1 0,-1-1 1,0 0-1,0 0 0,1 0 0,-1 0 0,0 0 1,0 0-1,1 0 0,-1 0 0,0 0 0,0 0 0,1 0 1,-1 0-1,0 0 0,0 0 0,1 0 0,-1 0 1,0 0-1,0 0 0,1 0 0,-1 0 0,0 0 0,0 0 1,1 0-1,-1 0 0,0-1 0,1 1-44,0 112 790,-12 54-480,-7-2 0,-8 0 1,-23 68-311,-19 89 282,60-286-269,-1 0-34,1 0 0,1 1 0,3 0-1,0 0 1,3 0 0,1 12 21,0-45-87,0 1 1,0-1 0,1 0 0,-1 0-1,1 0 1,-1 0 0,1 0 0,0-1-1,1 1 1,-1 0 0,0 0 0,1 0-1,-1-1 1,1 1 0,0-1-1,0 0 1,0 1 0,0-1 0,1 0-1,-1 0 1,0 0 0,1 0 0,-1-1-1,1 1 1,2 0 86,30-7-788</inkml:trace>
  <inkml:trace contextRef="#ctx0" brushRef="#br0" timeOffset="2283.918">9712 3684 8898,'-2'-25'4448,"32"1"-3605,-26 21-645,9-4-178,0 1 0,0 0 0,1 0 0,-1 1 0,1 1 0,1 1 0,-1 0 0,0 0 0,1 2-1,-1 0 1,1 0 0,-1 1 0,1 1 0,-1 1 0,0 0 0,1 0 0,-1 2 0,0 0 0,0 0 0,4 3-20,26 12-174,-27-14 61,-15-5 93,0 0 0,0 1-1,0-1 1,0 1 0,0-1 0,0 1-1,-1 0 1,1 0 0,0 0-1,0 0 1,-1 0 0,1 0-1,0 1 1,-1-1 0,1 0 0,-1 1-1,0-1 1,1 1 0,0 1 20,0 2-35,-1 0 1,1-1 0,-1 1 0,0 0 0,0 0-1,-1 0 1,0 0 0,0-1 0,0 1-1,0 0 1,-1 0 0,1 0 0,-1 0-1,0 0 1,-1 1 34,-9 29-78,-1 0-1,-1 0 1,-2-1-1,-2-1 1,-5 8 78,-26 51-15,-96 203 161,133-273-131,-2 4 8,0 1 0,1 0 0,2 1-1,1 0 1,1 1 0,-4 25-23,11-40 12,0 1 0,1 0 0,0-1 0,1 1 0,1 0 0,0-1 0,1 1 0,1 1-12,-2-10 18,0 0-1,0 0 1,0 0-1,1-1 1,0 1-1,0-1 1,0 0 0,1 0-1,0 0 1,0 0-1,0-1 1,0 1 0,1-1-1,-1 0 1,1 0-1,0-1 1,1 0 0,-1 1-1,0-2 1,1 1-1,1 0-17,7 1 7,0-1 0,0 0 1,1-1-1,-1-1 0,0 0 0,1-1 0,-1-1 0,1 0 0,-1-1 0,0 0 0,0-1 0,0-1 0,5-2-7,27-10-576,-44 15 484,1 1 0,-1-1-1,1 0 1,-1 0 0,0 0 0,1 0 0,-1 0-1,0-1 1,0 1 0,0-1 0,0 1-1,0-1 1,0 0 0,-1 1 0,1-1-1,0 0 1,-1 0 0,1-1 0,-1 1-1,0 0 1,0 0 0,0-1 0,0 1-1,0-1 93,-1-14-656</inkml:trace>
  <inkml:trace contextRef="#ctx0" brushRef="#br0" timeOffset="2525.271">9634 4237 10842,'39'38'4321,"49"14"-3193,15-6-223,28-28-769,15 5-960,19-42 527</inkml:trace>
  <inkml:trace contextRef="#ctx0" brushRef="#br0" timeOffset="4179.108">11256 2530 6465,'20'-39'2657,"28"13"-1617,13-10-112,34 2-223,25 17-113,19 7-200,6 10-128,12 1-208,-4-1-16,-8 5-352,-9 1-280,-38 12-505,-17-10-335,-50-4 888</inkml:trace>
  <inkml:trace contextRef="#ctx0" brushRef="#br0" timeOffset="4416.476">11392 3053 9882,'17'20'3761,"51"-27"-2905,31-4 264,50-14-512,10-1-167,17 13-609,-8 13-657,-21 6 4274,-15 8-2865</inkml:trace>
  <inkml:trace contextRef="#ctx0" brushRef="#br0" timeOffset="5380.263">14272 2537 10410,'97'-60'136,"-22"-2"-10,64-69-126,-74 68 10,221-202 14,-206 176-16,-19-11 3,-10 16 10,12-83 19,-54 157-46,-4 31-12,6 82 19,-4 1 0,-6 79-1,-1-143 8,-1-10-2,2 138 39,-8-1 0,-23 124-45,24-253 51,-1-1 0,-2-1 0,-2 0 0,-1 0 0,-1-1 0,-2-1 0,-2 0 0,-7 9-51,13-29 38,-2 0 1,1 0-1,-2-2 0,0 1 1,0-2-1,-2 0 1,1 0-1,-1-2 0,0 0 1,-13 4-39,-129 50-3,140-57-17,-1-1-1,1 0 1,-1-1 0,1-1-1,-1-1 1,0-1-1,-5-1 21,12 0-8,1 0 0,-1-1 0,1 0 0,-1-1 0,1 0 0,0-1 0,0 0 0,0-1 0,0 0 0,1-1 0,-1 0 0,1-1 0,-7-5 8,11 7-3,-7-8-9,24 7-11,3 6 52,0 1 1,0 0-1,0 1 1,-1 0 0,1 1-1,4 2-29,22 6 143,13 0 52,1-2-1,0-2 1,1-3 0,-1-2-1,1-3 1,-1-2 0,1-3 0,0-1-195,1-1 32,-27 5-151,0-1-1,0-1 0,0-2 1,-1-1-1,1-1 1,-2-1-1,1-1 0,14-9 120,12-25-811,-16-21 283</inkml:trace>
  <inkml:trace contextRef="#ctx0" brushRef="#br0" timeOffset="5766.232">16153 1849 10178,'-6'0'164,"0"0"0,0 0 0,0 1 0,0 0 0,0 0 0,1 0 0,-1 1 0,0 0 0,1 0 0,-1 0-1,1 1 1,-1 0 0,1 0 0,0 0 0,1 1 0,-1-1 0,0 1 0,1 0 0,0 1 0,0-1 0,0 1 0,1-1 0,-1 1 0,1 0-1,0 1 1,0 0-164,-30 74-73,-33 174-580,41-138 426,5 0 0,5 1-1,5 1 1,5 112 227,19-90 4,-11-128 3,0 0 0,0 0-1,1 0 1,1-1 0,0 0-1,5 10-6,-7-17 15,-1 0-1,1-1 1,0 1-1,0 0 1,0-1-1,1 0 1,-1 1 0,1-1-1,0-1 1,0 1-1,0 0 1,0-1-1,0 0 1,1 0-1,-1 0 1,0-1-1,1 1 1,0-1-1,-1 0 1,1-1-1,0 1 1,-1-1-1,1 0 1,0 0-1,0 0 1,-1 0-1,1-1 1,0 0-1,-1 0 1,2-1-15,16-5 131,0 0 1,0-2-1,-1 0 1,0-2-1,12-8-131,-25 15 36,92-62 340,-74 39-312,-1-1-1,-2-1 1,0-1 0,-2 0 0,-2-2-1,15-31-63,-11 16-3,-2-1-1,-2-1 1,-2-1-1,-2 0 0,-3-1 1,-2-1-1,2-34 4,-9 58-42,-1 0 1,-1 0-1,-2 0 0,-1 0 0,-1 0 0,-1 0 0,-2 1 1,-1-1-1,-1 1 0,-1 1 0,-1 0 0,-1 0 0,-2 1 1,-2-3 41,2 8-51,-1 0 0,-1 0 1,-1 2-1,0 0 0,-2 1 1,0 0-1,0 2 0,-2 0 1,0 1-1,0 1 0,-1 1 1,-1 1-1,0 0 0,-1 2 1,0 1-1,-19-5 51,31 10-16,0 0 1,0 1-1,-1 0 1,1 1-1,0 0 1,-1 1-1,1 0 1,-1 0-1,1 2 1,-1-1-1,1 1 1,0 1-1,0 0 1,0 1-1,0 0 1,1 0-1,-1 1 1,1 1-1,1 0 1,-1 0-1,-4 5 16,5-4-37,0 1 0,1 1 0,0 0 0,0 0-1,1 1 1,1-1 0,0 2 0,0-1 0,1 0-1,-4 11 38,-3 20 69,3 0 0,1 1 0,2-1-1,2 2 1,1-1 0,3 0 0,2 14-69,2 112 376</inkml:trace>
  <inkml:trace contextRef="#ctx0" brushRef="#br0" timeOffset="7217.319">17029 2319 6441,'-2'2'103,"-1"1"0,1-1 0,0 1 0,0 0-1,0-1 1,0 1 0,0 0 0,1 0 0,-1 0 0,1 1-1,0-1 1,0 0 0,0 0 0,1 1 0,-1-1 0,1 0-1,-1 1 1,1-1 0,0 1 0,1-1 0,-1 0-1,0 1 1,1-1 0,0 1 0,0-1 0,0 0 0,0 0-1,1 0 1,-1 0-103,3 5 61,0 0 0,1-1 0,-1 0 0,2 0 0,-1-1-1,1 1 1,0-1 0,0 0 0,0-1 0,1 0 0,6 4-61,-3-3 53,0-1 0,1-1-1,-1 1 1,1-2 0,0 0 0,0 0 0,1-1 0,-1 0 0,0-1-1,1 0 1,-1-1 0,1 0 0,-1-1 0,0 0 0,1-1 0,-1 0-1,0-1 1,0 0 0,0-1 0,0 0 0,-1-1 0,4-2-53,114-64 297,13-29-62,-60 29-105,-4-3 0,53-68-130,-53 48-10,-3-4 0,-5-2 0,-4-4 0,13-36 10,-45 76-22,-2-2 0,-3-1 0,-4-1 0,-2-1-1,-4-1 1,-2-1 0,-1-20 22,-7-87-33,-18 27 9,-19 44 4,-1 53-4,29 53 23,-1 0-1,1 0 1,-1 0 0,1 0 0,-1 0 0,0 0 0,1 0-1,-1 1 1,0-1 0,0 1 0,1 0 0,-1-1 0,0 1 0,0 0-1,0 0 1,1 0 0,-1 0 0,0 0 0,0 0 0,0 1-1,1-1 1,-1 1 0,0-1 0,1 1 0,-1 0 0,0-1-1,1 1 1,-1 0 0,1 0 0,-1 0 0,1 0 1,-6 3-3,1 1 1,0-1 0,1 1-1,-1 0 1,1 0 0,0 1-1,0-1 1,0 1 0,-3 6 1,-60 120-3,-7 58 15,1 76 47,4 52 36,-19 221 721,1 255-815,74-586 259,7 30 400,18-76 958,-4-155-1379,0-7-222,-1-1 1,0-1-1,1 1 1,-1-1-1,0 0 1,0 0-1,0 0 1,0-1-1,0 0 1,-1 0-1,4-3-16,71-42-25,29-17-74,26-30-481,-5-7 1,59-61 579,-136 117-143,38-31-10,-84 71 166,0 0 0,0 0 0,0 1 0,1 1 0,0-1 1,0 1-1,0 0 0,0 1 0,1 0 0,-1 0 0,1 1 0,0 0 0,-1 1 0,1-1 0,0 2 0,2-1-13,-7 1 29,0 0 0,0 0-1,0 1 1,0-1 0,0 1-1,0 0 1,0 0 0,0 0-1,0 1 1,0-1 0,-1 1-1,1 0 1,-1 0 0,1 0-1,-1 0 1,0 1 0,0 0-1,0-1 1,0 1 0,0 0 0,-1 0-1,1 1-28,55 113 485,-28-48-387,-23-55-101,0-1 1,1-1 0,0 1-1,0-1 1,2 0-1,-1-1 1,6 4 2,-13-13-14,1-1 1,-1 1 0,1-1-1,-1 1 1,1-1 0,0 0-1,-1 0 1,1 0 0,0-1-1,0 1 1,0-1 0,-1 1-1,1-1 1,0 0 0,0 0-1,0 0 1,0 0 0,0-1-1,2 0 14,-2 0-9,1-1-1,-1 1 0,1-1 0,-1 0 1,0 0-1,0 0 0,0-1 0,0 1 1,0-1-1,0 1 0,-1-1 0,1 0 1,-1 0-1,0 0 0,0 0 0,0-1 1,0 1-1,-1 0 0,1-1 0,-1 0 1,0 1-1,0-1 0,0 0 0,0 1 1,-1-1-1,1-3 10,3-16 18,-2 0 0,0 0 1,-1 0-1,-1 0 0,-1 0 1,-1 1-1,-3-16-18,-4 5 64,-2 0-1,-1 1 1,-1 0 0,-2 1-1,-1 1 1,-1 0 0,-1 1-1,-2 1 1,-1 1 0,-1 1-1,-2 0 1,-10-7-64,8 5 6,-2 1 0,-1 1 0,-1 1 1,-1 2-1,-8-4-6,34 23-5,0 0-1,-1 0 1,1 1 0,-1-1 0,0 1 0,0 0 0,0 1 0,0-1 0,0 1 0,-1 0-1,1 1 1,-1 0 0,1 0 0,-1 0 0,0 1 0,1 0 0,-1 0 0,0 1-1,1-1 1,-1 2 0,1-1 0,-1 1 0,1 0 0,0 0 0,-3 2 5,0 2-7,1 2 0,1-1 0,-1 1 1,1 0-1,1 0 0,0 1 0,0 0 1,0 0-1,1 0 0,1 1 0,-1-1 1,2 1-1,-1 0 0,1 1 0,1-1 1,0 0-1,0 1 7,-4 26-9,1 1 1,1-1-1,2 1 1,2 0-1,2-1 0,1 1 1,2-1-1,1 0 1,10 32 8,-6-29-17,1-1 1,2-1 0,1 0 0,2 0 0,2-2 0,1 0-1,2-1 1,17 21 16,-31-46 16,1-1 0,0-1-1,0 1 1,1-1-1,0-1 1,1 0 0,0 0-1,0-1 1,0 0 0,1 0-1,0-2 1,0 1-1,0-1 1,0-1 0,1 0-1,0 0 1,-1-1 0,1-1-1,0 0 1,0-1 0,0 0-1,0 0 1,-1-2-1,1 1 1,4-3-16,-3 0 39,0 0 0,0-1-1,-1-1 1,0 0 0,0-1 0,0 0 0,-1-1-1,0 0 1,-1 0 0,0-1 0,0-1-1,0 0-38,41-46 69,-2-2-1,23-36-68,8-11-79,46-43-205,-32 64 90,-93 83 194,0-1-1,0 1 0,1 0 0,-1-1 1,1 1-1,-1 0 0,1 0 1,-1 0-1,1 0 0,-1 0 0,1 1 1,0-1-1,0 0 0,-1 1 1,1-1-1,0 1 0,0 0 0,0 0 1,0-1-1,-1 1 0,1 0 0,0 1 1,0-1-1,0 0 0,0 0 1,-1 1-1,1-1 0,0 1 0,0 0 1,-1-1-1,1 1 0,0 0 1,-1 0-1,1 0 0,0 1 1,1 4 5,-1 1 1,1 0-1,-1 0 0,-1 0 0,1 0 0,-1 0 1,-1 0-1,1 0 0,-1 0 0,-1 1-5,2-3 4,8 212 89,-9-206-91,1-1 0,0 0-1,1 0 1,0 0-1,1 0 1,0 0 0,0-1-1,1 1 1,0-1-1,1 1-1,-5-10 1,1 1 0,-1 0 0,0 0 0,1 0 0,-1 0 0,0-1-1,1 1 1,-1 0 0,1 0 0,0-1 0,-1 1 0,1 0-1,-1-1 1,1 1 0,0-1 0,0 1 0,-1-1 0,1 1 0,0-1-1,0 1 1,-1-1 0,1 0 0,0 1 0,0-1 0,0 0-1,0 0 1,0 0 0,-1 1 0,1-1 0,0 0 0,0 0 0,0 0-1,0-1 1,0 1 0,0 0 0,0 0 0,-1 0 0,1-1-1,0 1 1,0 0 0,0-1 0,-1 1 0,1-1 0,0 1 0,0-1-1,0 1 0,24-41 43,-4-9-43,-2-1 1,-3-2-1,-2 1 0,-2-1 1,-3-1-1,-2 0 1,-2-1-1,-3 1 0,-2-1 1,-3-8-1,2 11 11,-3 1 1,-2-1-1,-3 2 1,-1-1 0,-3 1-1,-12-28-11,-12 8-12,36 68 9,1 1-1,-1-1 1,0 0-1,0 1 1,0-1-1,-1 1 1,1-1 0,0 1-1,0 0 1,-1 0-1,1-1 1,-1 1-1,1 0 1,-1 0-1,0 0 1,1 1 0,-1-1-1,0 0 1,0 0-1,1 1 1,-1-1-1,0 1 1,0 0-1,0 0 1,0-1 0,1 1-1,-1 0 1,0 1-1,0-1 1,0 0-1,0 0 1,0 1 0,1-1-1,-1 1 1,0 0-1,0-1 1,1 1-1,-1 0 1,0 0-1,1 0 1,-1 0 0,1 0-1,-2 2 4,-17 67-85,9 57 14,-6 497 6,-2-137 55,18 254-74,-9-263-173,1-344 175,-6 0 0,-6-1 1,-29 93 81,3-68-6,-50 58 17,58-148 10,39-66-17,-1-1-1,0 1 1,0 0 0,0 0-1,0 0 1,0-1-1,0 1 1,0-1-1,-1 1 1,1-1 0,0 1-1,-1-1 1,1 0-1,-1 1 1,0-1-1,1 0 1,-1 0 0,0 0-1,0-1 1,0 1-1,0 0 1,0-1 0,1 1-1,-1-1 1,0 1-1,0-1 1,0 0-1,0 0 1,0 0 0,0 0-1,0 0 1,0-1-1,0 1 1,0 0-1,0-1 1,0 0 0,0 1-1,0-1 1,0 0-1,0 0 1,1 0-4,-26-43 135,15 0-79,2-1 1,3 0-1,1-1 0,2 0 1,3 0-1,2-17-56,-1 17 36,1 1 0,3 0 0,2 0 0,2 0-1,1 1 1,3 0 0,2 0 0,1 2-1,2 0 1,2 0 0,2 2 0,7-8-36,46-64-1834,-35 48 1098</inkml:trace>
  <inkml:trace contextRef="#ctx0" brushRef="#br0" timeOffset="7842.109">19960 3377 10434,'2'-32'4403,"29"-10"-3734,-22 32-370,304-321-1141,-185 183 77,-124 144 757,0 0-1,0 0 1,1 0 0,-1 0 0,1 1 0,0 0 0,0 0 0,0 0 0,0 0-1,1 1 1,0 0 8,-5 1-4,0 1 0,0 0 0,0-1 0,0 1 0,0 0 0,0 0 0,0 0 0,0 0 0,0 0 0,0 0-1,0 0 1,0 0 0,0 0 0,0 0 0,0 0 0,0 1 0,0-1 0,0 0 0,0 1 0,0-1 0,0 1 0,-1-1-1,1 1 1,0-1 0,0 1 0,0 0 0,-1-1 0,1 1 0,0 0 0,-1 0 0,1-1 0,0 1 0,-1 0 0,1 0 0,-1 1 4,10 46-226,-6 62-6,-6-1 0,-9 59 232,4-79-12,-23 343 84,13-265 131,-6-95 49,-11-49-81,30-22-167,1 0 1,-1-1-1,1 1 1,-1-1 0,0 1-1,1-1 1,-1-1-1,1 1 1,-1 0-1,1-1 1,-1 0 0,1 1-1,-1-1 1,1-1-1,-1 1 1,1 0 0,0-1-1,0 0 1,0 0-1,0 0 1,0 0-1,0 0 1,1-1 0,-1 1-1,1-1 1,-1 1-1,1-1 1,0 0-1,0 0 1,0 0 0,0 0-1,-1-4-4,-5-3 12,-56-79 188,53 75-138,9 11-35,0 1 0,0 0 1,0-1-1,0 1 1,0-1-1,0 1 1,1-1-1,0 0 1,-1 0-1,1 0 1,0 0-1,0 0 1,0 0-1,1 0 1,-1-3-28,1 6 16,0-1 1,1 0-1,-1 0 0,0 1 1,0-1-1,1 1 1,-1-1-1,0 0 0,1 1 1,-1-1-1,1 0 1,-1 1-1,1-1 0,-1 1 1,1-1-1,-1 1 1,1 0-1,-1-1 0,1 1 1,0-1-1,-1 1 1,1 0-1,0-1 0,-1 1 1,1 0-1,0 0 1,-1 0-1,1 0 0,0 0 1,0-1-1,-1 1 1,1 0-1,0 1 0,-1-1 1,1 0-1,0 0 1,0 0-1,-1 0 0,1 0 1,0 1-1,0-1-16,5 0 121,112 8 1132,-26-11-1148,24-11-2839,-110 13 2435,0-1 0,0 0 0,0-1 0,0 1-1,0-1 1,0 0 0,-1-1 0,0 1 0,1-1 0,-1 0 0,-1 0 0,1-1-1,0 1 1,-1-1 0,0 0 0,0 0 0,2-5 299,16-47-924</inkml:trace>
  <inkml:trace contextRef="#ctx0" brushRef="#br0" timeOffset="8132.85">21083 3175 9194,'-2'-1'737,"1"1"-450,0-1 1,-1 0 0,1 1 0,0-1 0,0 1 0,0 0 0,-1 0 0,1-1 0,0 1 0,-1 0 0,1 0 0,0 0 0,0 0 0,-1 0 0,1 0 0,0 1 0,0-1 0,-1 0 0,1 1 0,0-1 0,0 1 0,0-1 0,-1 1 0,1-1 0,0 1-1,0 0 1,0 0 0,0 0 0,0-1 0,0 2-288,-3 49 906,-7 79-1514,2-35-1247,3 76 1855,7-158-100,-2-2 9,1 0 0,1 0 0,0 0 0,1 0 0,0 0 0,0 0 0,1-1 0,1 1 0,0-1 91,-3-7-7,0-1 0,1 1 0,0-1 0,-1 0 0,1 1 0,0-1 0,0 0 0,0 0 0,1 0 0,-1 0 0,0-1 0,1 1 0,-1-1 0,1 1 0,0-1 0,-1 0 0,1 0 0,0 0 0,0 0 0,0-1 0,-1 1 0,1-1 0,0 0 0,0 1 0,0-1 0,0-1 0,0 1 0,0 0 0,0-1 0,0 1 0,-1-1 0,1 0 0,0 0 0,0 0 0,-1 0 0,1-1 0,-1 1 0,3-2 7,7-7 51,-1 0-1,0-1 1,0 0 0,-1-1-1,0 0 1,-2 0-1,1-1 1,-1 0-1,-1-1 1,1-2-51,16-28 112,-1-1 1,-3-2-1,-1 0 1,-3 0-1,-2-2 1,4-25-113,-15 59 44,-1 0 0,0 0 0,-1-1 0,0 1 0,-2 0 0,0-1 0,0 1 0,-1 0 0,-1-1 0,-1 1 0,0 1 0,-3-6-44,4 12 26,1 0 0,-1 0 0,-1 0 0,0 1 0,0-1 0,0 1 0,-1 0 0,0 1 0,-1-1 0,1 1 0,-1 0 0,0 0 0,-1 1 0,1 0 0,-1 0 0,0 0 0,0 1 0,-6-3-26,8 6-27,0-1 0,0 1 0,0-1 0,-1 2 0,1-1 1,0 0-1,0 1 0,-1 0 0,1 0 0,0 1 0,0 0 0,-1-1 1,1 2-1,0-1 0,0 1 0,0-1 0,0 1 0,0 1 0,1-1 0,-1 1 1,1-1-1,-1 1 0,-1 2 27,-10 9-355,0 1 0,1 0 0,1 1 0,0 0 0,-4 8 355,-56 81-848</inkml:trace>
  <inkml:trace contextRef="#ctx0" brushRef="#br0" timeOffset="-2490.214">1221 2685 5217,'-17'-3'1782,"16"3"-1764,1 0 0,0 0 1,-1 0-1,1-1 0,0 1 0,0 0 1,-1 0-1,1-1 0,0 1 0,0 0 1,-1-1-1,1 1 0,0 0 0,0 0 1,0-1-1,0 1 0,0 0 1,-1-1-1,1 1 0,0-1 0,0 1 1,0 0-1,0-1 0,0 1 0,0 0 1,0-1-1,0 1 0,0 0 0,0-1 1,1 1-1,-1 0 0,0-1 0,0 1 1,0 0-1,0-1 0,0 1 0,1 0 1,-1-1-1,0 1 0,0 0 0,0 0 1,1-1-1,-1 1 0,0 0 1,1 0-1,-1-1 0,0 1 0,0 0 1,1 0-1,-1 0 0,0 0 0,1-1 1,-1 1-1,0 0 0,1 0 0,-1 0 1,0 0-1,1 0 0,-1 0 0,1 0 1,-1 0-1,0 0 0,1 0 0,-1 0 1,1 0-19,73-19 569,-49 13-413,0-1 0,0-2 0,-1 0 0,0-2 0,-1 0 0,20-14-156,1-9 231,-1-2-1,-2-2 1,-2-2-1,-2-1 1,19-28-231,8-7 144,-55 65-126,54-58 97,-3-3 0,-3-3-1,-4-2 1,40-77-115,-26 12 149,20-73-149,-76 186 7,-1-1 0,-1-1 0,-2 1 0,0-11-7,-6 30 2,0-1 0,-1 1 0,0 0 1,0-1-1,-1 1 0,-1 0 0,0 0 0,-1 0 0,0 0 0,0 0 0,-1 1 0,-1-1 0,0-1-2,1 5-7,0 0 0,-1 0-1,0 0 1,0 1 0,0 0-1,-1 0 1,1 0 0,-1 0-1,-1 1 1,1 0 0,-1 0 0,0 1-1,0 0 1,0 0 0,-1 1-1,1 0 1,-1 0 0,0 1-1,0 0 1,0 0 0,-7 0 7,4 1-10,0 0 1,0 1 0,0 1-1,0 0 1,0 1 0,0 0-1,1 0 1,-1 1-1,1 0 1,0 1 0,-1 1-1,2-1 1,-1 2 0,0-1-1,1 1 1,0 1 9,-6 4-6,0 2 0,0 0 0,1 1-1,1 0 1,1 1 0,0 1 0,0 0 0,-6 14 6,5-7-3,1 1 1,1 0-1,2 1 0,-3 12 3,-23 140-6,21 34 4,30 64 0,12-1 0,12-2 0,19 34 2,-23-126-2,1 10 2,3 93 0,-34-230 8,-3 1 0,-2 1 0,-3-1 0,-2 0-1,-2-1 1,-11 42-8,9-62 102,-1 0 0,-1-1 0,-2 0 0,-2 0 0,-1-1 0,-1-1 0,-13 18-102,22-38 132,6-7-64,-1 0 1,0 0 0,0 0 0,0 0 0,0 0 0,0-1-1,-1 1 1,1 0 0,-1-1 0,1 0 0,-1 0 0,0 0-1,0 0 1,0 0 0,0-1 0,-1 1 0,1-1 0,-3 1-69,4-2 33,0-1 0,0 1 1,1-1-1,-1 1 1,0-1-1,1 0 1,-1 0-1,1 0 1,-1 0-1,1 0 0,-1 0 1,1 0-1,0-1 1,-1 1-1,1 0 1,0-1-1,0 1 1,0-1-1,0 1 0,0-1 1,1 0-1,-1 1 1,0-1-1,1 0 1,-1 1-1,1-1 1,-1 0-1,1 0 1,0 0-1,0 1 0,0-1 1,0 0-1,0 0 1,0 0-1,1 0 1,-1 1-1,0-1 1,1-1-34,-1-8 73,-6-43-48,4-1 0,1 0 1,3 1-1,3-7-25,-3 49-33,-1 0 0,1 0 0,1 1-1,0-1 1,1 1 0,0 0 0,1 0-1,0 0 1,1 1 0,0-1 0,6-7 33,38-63-1766,-29 23 1073</inkml:trace>
  <inkml:trace contextRef="#ctx0" brushRef="#br0" timeOffset="-2268.808">1224 3316 11698,'-3'-57'4321,"42"-13"-3640,59-31-177,21-22-216,40-4-208,2 2-136,-18 34-544,-15 19-361,-31 22-775,-19 3-248,-16 2 1247</inkml:trace>
  <inkml:trace contextRef="#ctx0" brushRef="#br0" timeOffset="-1671.89">2774 2526 9266,'11'-89'4285,"40"-32"-2767,-25 75-1455,3 0 0,1 2 0,2 1 1,2 2-1,2 1 0,1 2 0,2 2 1,2 1-1,1 2-63,-36 27-122,0 1 1,0 1-1,1-1 0,0 1 0,-1 0 1,1 1-1,1-1 0,-1 2 0,0-1 1,1 1-1,-1 0 0,1 0 0,0 1 1,2 0 121,-8 1-52,0 0 1,0 0 0,1 1-1,-1-1 1,0 1 0,0-1-1,0 1 1,1 0 0,-1 0-1,0 0 1,0 0 0,0 0-1,-1 1 1,1-1-1,0 0 1,0 1 0,-1 0-1,1-1 1,-1 1 0,1 0-1,-1 0 1,0-1 0,1 1-1,-1 0 1,0 1 0,0-1-1,-1 0 1,1 0 0,0 0-1,-1 0 1,1 1 0,-1-1-1,0 0 1,0 1 51,6 109-455,-7-79 399,-7 131-137,-13 54 193,11-144 25,-4-1 0,-3 0 1,-3-1-1,-3-1 0,-31 64-25,5-37 107,47-96-101,-1 0-1,1 0 0,0-1 0,0 1 1,-1-1-1,1 1 0,-1-1 1,1 0-1,-1 0 0,0 0 1,1 0-1,-1 0 0,0 0 1,0-1-1,0 1 0,0-1 1,1 0-1,-1 0 0,0 0 1,0 0-1,0-1 0,0 1 1,1-1-1,-1 0 0,0 0 1,0 0-1,1 0 0,-1 0 1,1 0-1,-1-1 0,0 0-5,-4 0 19,0-1-4,-1 0-1,1-1 1,0 0 0,0 0-1,0-1 1,1 0-1,-1 0 1,1 0 0,0-1-1,1 0 1,-1 0-1,1-1 1,0 1 0,1-1-1,0 0 1,0 0-1,0-1 1,1 1 0,0-1-1,-1-4-14,4 11 1,0 0 0,0 0 0,-1 1-1,1-1 1,0 0 0,0 0 0,0 0-1,0 0 1,0 1 0,0-1 0,0 0 0,0 0-1,0 0 1,1 1 0,-1-1 0,0 0-1,1 0 1,-1 1 0,0-1 0,1 0-1,-1 0 1,1 1 0,-1-1 0,1 0 0,-1 1-1,1-1 1,-1 1 0,1-1 0,0 1-1,-1-1 1,1 1 0,0-1 0,-1 1-1,1 0 1,0-1 0,0 1-1,37 0 214,93 35 925,-87-25-762,0-2 0,1-1 0,0-3 0,0-1 1,0-3-1,15-3-377,165-19 282,-129 23-784,-28 32 200</inkml:trace>
  <inkml:trace contextRef="#ctx0" brushRef="#br0" timeOffset="-646.469">4377 668 4785,'-103'-28'3990,"102"27"-3976,0 1-1,1 0 1,-1 0-1,1 0 0,-1 0 1,0 0-1,1 0 1,-1 0-1,1 0 1,-1 0-1,0 0 1,1 0-1,-1 1 0,1-1 1,-1 0-1,1 0 1,-1 1-1,1-1 1,-1 0-1,0 1 1,1-1-1,0 0 0,-1 1 1,1-1-1,-1 1 1,1-1-1,-1 1 1,1-1-1,0 1 1,-1-1-1,1 1 0,0-1 1,0 1-1,-1-1 1,1 1-1,0-1 1,0 1-1,0 0-13,6 27 73,54 135-62,-5-18-24,10 43 11,4 50 9,3 24 1,-15 4 4,-12 2 0,-1 116-12,-28-94 27,-18-45 91,-10-32 126,1-131 77,-4 0 0,-3 0 0,-4-2 0,-4 0 0,-20 42-321,-37 60 1307,-71 112-1307,-101 127-1326,209-354 823</inkml:trace>
  <inkml:trace contextRef="#ctx0" brushRef="#br0" timeOffset="3523.102">767 905 6449,'-4'2'119,"0"0"0,0 0-1,0 0 1,1 1 0,-1 0-1,1 0 1,-1 0 0,1 0-1,0 0 1,0 1 0,0-1-1,1 1 1,-1 0-1,1 0 1,0 0 0,0 0-1,0 0 1,1 0 0,-1 0-1,1 1 1,0-1 0,0 1-1,1 1-118,-15 38 112,-76 146-65,26-46-25,-11 21 45,-4 42 116,-31 144 661,14 4 0,4 68-844,45-129 419,24-24-76,20-181-226,3 0 1,4 0-1,4 0 1,4-1-1,4-1 1,12 32-118,29 65 119,10 6-71,16-39-168,9-9-230,9-3 140</inkml:trace>
  <inkml:trace contextRef="#ctx0" brushRef="#br0" timeOffset="15150.08">30107 2200 6433,'-1'-13'2601,"10"3"-1641,2-1-136,17 12-176,11-2-95,26 9-145,16 11 24,26 0-48,7 11-40,3-12-168,-7-7-72,-19-5-160,-10-9-80,-17 4-400,-11-1-400,-21 0 608</inkml:trace>
  <inkml:trace contextRef="#ctx0" brushRef="#br0" timeOffset="15398.441">30248 2757 11771,'31'0'4504,"37"4"-3215,16 9-585,23 2-448,7 2-200,-9-4-1128,-12-10-593,-33-9 977</inkml:trace>
  <inkml:trace contextRef="#ctx0" brushRef="#br0" timeOffset="10004.966">26172 1070 7562,'0'-4'250,"0"1"0,1 0 1,-1-1-1,1 1 0,0 0 0,0 0 1,0-1-1,0 1 0,0 0 1,1 0-1,-1 0 0,1 0 0,0 1 1,0-1-1,0 0 0,0 1 1,1-1-1,-1 1-250,13-16 402,43-66 415,-20 8-682,-28 54-286,0 0 0,1 1 0,1 1 0,1 0 0,1 0 0,13-13 151,13 5-1093,-39 28 1074,-1 0 9,0-1-1,1 1 1,-1 0-1,0 0 1,0 0-1,1-1 1,-1 1-1,0 0 1,1 0-1,-1 0 1,0 0-1,1 0 0,-1 0 1,1-1-1,-1 1 1,0 0-1,1 0 1,-1 0-1,0 0 1,1 0-1,-1 1 1,0-1-1,1 0 1,-1 0-1,0 0 1,1 0-1,-1 0 1,1 0-1,-1 0 1,0 1-1,0-1 1,1 0-1,-1 0 1,0 1-1,1-1 1,-1 0-1,0 0 1,0 1-1,1-1 1,-1 0-1,0 0 1,0 1-1,0-1 1,0 0-1,1 1 1,-1-1-1,0 0 1,0 1-1,0-1 0,0 1 1,0-1-1,0 0 1,0 1-1,0-1 1,0 0-1,0 1 1,0-1-1,0 0 1,0 1-1,0-1 1,0 1-1,0-1 1,-1 0-1,1 1 11,-1 90-240,-14 124 212,-5 175 143,19-90-74,0-294-41,1 5 3,0 1-1,-1 0 0,-1-1 0,0 1 1,0-1-1,-1 0 0,-2 4-2,4-12 12,0 1-1,-1-1 0,1 1 0,-1-1 1,1 0-1,-1 0 0,0 0 1,-1 0-1,1 0 0,0 0 0,-1-1 1,1 1-1,-1-1 0,0 1 1,0-1-1,0 0 0,0 0 1,0-1-1,-1 1 0,1-1 0,0 1 1,-1-1-1,1 0 0,-1 0 1,1-1-1,-1 1 0,0-1 0,1 1 1,-1-1-1,-2-1-11,1 1 0,1-1-1,0 0 1,-1-1-1,1 1 1,0-1 0,0 0-1,0 0 1,0 0-1,0-1 1,0 1-1,1-1 1,-1 0 0,1 0-1,0 0 1,0 0-1,0-1 1,0 1 0,0-1-1,1 0 1,0 0-1,-1 0 1,2 0 0,-2-2 0,-1-4 1,1 1 0,0-1 0,1 1 0,0-1 0,0 0 0,1 0 0,0 0 0,1 0 0,0 0 0,1-2-1,-1 9 22,0 0 0,0 0 1,0 0-1,0 0 0,1 0 0,0 0 0,-1 0 0,1 0 0,0 0 0,0 0 0,1 0 0,-1 1 0,1-1 0,-1 1 0,1-1 0,0 1 0,0-1 0,0 1 0,0 0 0,0 0 1,1 0-1,-1 0 0,1 0 0,-1 1 0,1-1 0,-1 1 0,1 0 0,0-1 0,0 1 0,0 0 0,0 1 0,0-1 0,0 1 0,0-1 0,0 1 0,0 0 0,0 0 0,0 0 1,1 0-23,20 4 246,1 0 1,-1 2-1,0 1 1,0 1-1,-1 0 1,0 2-1,12 7-246,31 12 283,-16-9-126,12 5-529,0 2 0,15 12 372,-14 1-285</inkml:trace>
  <inkml:trace contextRef="#ctx0" brushRef="#br0" timeOffset="10663.23">23309 66 7098,'-5'0'151,"0"-1"0,0 1 0,-1 0 1,1 0-1,0 0 0,0 1 1,-1 0-1,1 0 0,0 0 1,0 1-1,0 0 0,0 0 1,0 0-1,1 0 0,-1 1 1,1 0-1,-2 1-151,-7 7 34,2 1 1,0 0-1,0 0 0,1 2 1,1-1-1,0 1 0,1 0 1,-6 15-35,13-29 0,-58 117 150,-17 50-7,-9 52 27,-11 67 62,3 62 44,11 82 36,14 43-42,-38 1013 3,95-1071-228,13-69 124,14-45 235,-3-164 346,6 0 1,17 54-751,18-11 718,-46-156-718,0 0-1,2 0 1,1-1-1,1 0 0,0-1 1,2 0-1,1-1 0,0 0 1,2-2-1,0 0 1,1-1-1,1 0 0,1-2 1,0 0-1,9 4 1,77 25-252</inkml:trace>
  <inkml:trace contextRef="#ctx0" brushRef="#br0" timeOffset="9321.772">24298 1404 7978,'1'-5'239,"0"0"0,0 0 0,0 1 0,0-1 1,1 1-1,-1-1 0,1 1 0,1 0 0,-1-1 1,0 1-1,1 0 0,0 1 0,0-1 0,1 0-239,148-123 1151,-13-5-639,93-118-294,-192 207-265,-2-2 0,-1-1 0,-3-2 0,-2-1-1,-2-2 1,-2-1 0,-3-1 0,-2-1 0,-2-2 0,-1-5 47,-18 53-9,1 1 0,-1-1 0,-1 1 0,1-1 0,-1 1 1,-1-1-1,1 0 0,-1 0 0,-1 1 0,1-1 0,-1 0 0,-1 1 0,1-1 0,-1 1 0,-1-1 0,1 1 1,-1 0-1,-1 0 0,-3-7 9,4 11-2,1 1 0,-1-1 0,0 1 0,0 0 0,0-1 1,0 1-1,-1 1 0,1-1 0,-1 0 0,1 1 0,-1 0 0,1-1 1,-1 1-1,0 1 0,1-1 0,-1 1 0,0-1 0,0 1 1,0 0-1,1 0 0,-1 1 0,0-1 0,0 1 0,1 0 0,-1 0 1,0 0-1,1 0 0,-1 1 0,1-1 0,-1 1 0,-1 2 2,-39 50-20,5 41-2,9 48 3,13 44 19,17 33 9,9 0-1,21 100-8,61 273-7,-68-452-14,2 27-63,-19-127 30,-2 1 0,-2-1-1,-2 1 1,-3 21 54,2-55-6,0 1-1,0-1 1,0 0 0,-1 0-1,-1 0 1,1 0 0,-1 0-1,-1 0 1,1-1 0,-1 1-1,-1-1 1,1 0 0,-1 0-1,0-1 1,-1 1 0,0 0 6,-11 5-13,-1 0 0,1 0 1,-2-2-1,0 0 1,0-2-1,-4 2 13,19-8-4,-14 5-15,0 0 1,0-1 0,-1-1-1,1-1 1,-1 0 0,0-2 0,-8 1 18,19-3 16,0 1 1,0-1 0,0 0 0,0-1-1,0 0 1,0-1 0,0 1 0,0-1-1,0-1 1,0 1 0,1-2 0,0 1-1,-1-1 1,1 0 0,0 0 0,1-1-1,-1 0 1,1 0 0,0 0 0,0-1-1,1 0 1,0 0 0,0-1 0,0 1-1,0-2-16,1-2 47,0 0 0,1-1 0,0 0-1,1 1 1,0-1 0,0 0 0,1 0-1,1 0 1,0 0 0,0 0 0,1 0 0,1 0-1,0 0 1,3-10-47,4-8-25,2 0 0,1 1 1,1 0-1,2 1 0,0 1 0,2 0 0,1 1 0,0 1 1,2 0-1,1 2 0,1 0 0,1 2 0,0 0 0,2 2 1,0 0-1,17-7 25,13-7-890,-8 11 343</inkml:trace>
  <inkml:trace contextRef="#ctx0" brushRef="#br0" timeOffset="9616.072">24745 1635 9298,'20'-17'3657,"38"-11"-2681,13-18-160,17-15-376,5 12-184,-1-3-888,5 13-472,-16 13-2185,1-3 1985</inkml:trace>
  <inkml:trace contextRef="#ctx0" brushRef="#br0" timeOffset="11980.135">27506 555 8618,'-10'-19'498,"-3"-3"57,1 1 0,1-2 0,1 1 0,1-1 0,1-1 0,1 0 0,-1-7-555,-6-61 2496,0-77-2496,13 160 53,0 6-47,1 0 0,0 1-1,-1-1 1,1 0 0,0 1 0,1-1 0,-1 0-1,0 1 1,1-1 0,-1 0 0,1 1 0,0-1-1,0 1 1,0-1 0,0 1 0,0-1 0,1 0-6,2 0-4,0 0 0,0 0 0,0 1 0,0-1 0,0 1 0,1 0 0,-1 0 1,1 1-1,-1-1 0,1 1 0,-1 0 0,1 0 0,0 0 0,0 1 0,0 0 0,-1 0 1,1 0-1,0 0 0,0 1 0,0 0 0,-1 0 0,1 0 0,0 0 0,1 2 4,107 42-56,-60-14 50,-3 2 0,0 3 0,-3 1 0,-1 3 0,-1 2 0,-3 2 0,6 9 6,77 93 32,36 74 250,-10 5 0,66 142-282,-116-180 241,42 116-241,-50-70 22,-11 4-1,-9 3 1,-11 3-1,-11 2 1,-11 2 0,0 129-22,-29-77 26,-8-109 191,-9 0 0,-7-1 0,-10 0 0,-15 40-217,-6-38 438,-86 239 361,129-429-799,-5 26-67,-2 1 0,-1-2 0,-2 1 1,0-2-1,-1 1 0,-2-2 0,-1 1 0,0-2 0,-2 0 1,0-1-1,-20 18 67,32-36-119,1 1 0,-1-2 0,1 1 0,-1-1 0,0 1 0,-1-1 0,1-1 0,0 1 0,-1-1 0,0 0 0,1 0 0,-1-1 0,0 1 0,0-1 0,0-1 0,0 1 0,0-1 0,0 0 0,-4-1 119,4 1-143,0-1 1,-1 0-1,1-1 0,0 1 0,0-1 0,1 0 1,-1-1-1,0 0 0,1 0 0,-5-3 143,-73-70-816</inkml:trace>
  <inkml:trace contextRef="#ctx0" brushRef="#br0" timeOffset="12485.758">23004 3225 6793,'-1'0'85,"0"0"0,0 0 0,0 0 1,0-1-1,0 1 0,0 0 0,0-1 0,0 1 0,0-1 0,0 1 0,0-1 0,0 0 0,0 1 0,0-1 0,0 0 0,1 1 0,-1-1 0,0 0 0,1 0 0,-1 0 0,0 0 0,1 0 0,-1 0 0,1 0 0,-1 0 0,1 0 0,0 0 0,-1 0 0,1 0 0,0 0 0,0 0 0,0 0 0,0 0 0,0 0 0,0-1 0,0 1 0,0 0 0,0 0 0,0 0 0,1 0 0,-1 0 0,0 0 0,1 0 0,-1 0 0,1 0 0,-1 0 0,1 0 0,-1 0 0,1 0 0,0 0 0,0 1 0,-1-1 0,1 0 0,0 0 0,0 1 0,0-1 0,0 0 0,0 1 0,0-1 0,0 1 0,0-1 0,0 1 0,1-1-85,12-6 186,1 0-1,0 1 1,0 1 0,1 0-1,0 1 1,0 1-1,2 0-185,100-10 312,27 2-45,357-2 534,-433 13-702,150 0 185,292 4 148,54-31-118,-32-57 116,-498 78-395,509-112 604,-334 72-429,2 9 1,2 9-1,206 1-210,-275 32-395,-36 19-537,-103-23 910,0 0 1,1 1-1,-1-1 1,0 1 0,0 1-1,0-1 1,0 1-1,-1 0 1,1 1-1,-1-1 1,0 1-1,0 0 1,0 0-1,0 1 1,-1-1-1,1 1 1,-1 0 0,-1 0-1,1 1 1,-1-1-1,0 1 1,2 3 21,6 50 86</inkml:trace>
  <inkml:trace contextRef="#ctx0" brushRef="#br0" timeOffset="13181.899">24028 4613 5489,'12'-17'535,"1"1"1,0 0-1,1 1 0,1 0 0,1 1 1,0 1-1,15-10-535,40-35 762,11-21 1597,52-68-2359,-41 41 519,104-91-519,53-20-3,-95 91-41,-131 105-2,-24 20 44,0 1 1,1 0-1,-1 0 1,0-1-1,1 1 1,-1 0-1,0 0 1,1 0-1,-1-1 1,1 1-1,-1 0 1,0 0-1,1 0 1,-1 0-1,1 0 1,-1 0-1,1 0 1,-1 0-1,0 0 1,1 0-1,-1 0 1,1 0-1,-1 0 1,0 0-1,1 0 1,-1 0-1,1 1 1,-1-1-1,0 0 1,1 0-1,-1 0 1,1 1-1,-1-1 1,0 0-1,1 1 1,-1-1-1,0 0 1,0 0-1,1 1 1,-1-1-1,0 1 1,0-1-1,1 0 1,-1 1-1,0-1 1,0 1-1,0-1 2,5 14-24,0 1 0,-1-1 1,-1 0-1,0 1 0,-1 0 0,-1 0 0,0 4 24,19 593-69,-20-593 68,-1 274 9,-20 95-8,18-353-23,-1-1 1,-2 0 0,-1 0-1,-2 2 23,7-29-6,0 0 1,-1 0-1,0 0 0,0 0 0,-1 0 0,0-1 0,0 0 0,0 1 1,-1-1-1,0-1 0,0 1 0,0-1 0,-1 0 0,1 0 0,-1-1 0,-1 1 1,1-1-1,-1-1 0,1 1 0,-1-1 0,0 0 0,0-1 0,0 0 0,-1 0 1,1 0-1,-1-1 0,1 0 0,-1 0 0,1-1 0,-8-1 6,-3-2 19,-1-1 0,1-1-1,0-1 1,0-1 0,1 0 0,0-1-1,0-1 1,1 0 0,0-2-1,1 0 1,-12-10-19,11 9 82,12 1 240,23 11-23,-15 0-258,46 2 381,-1-3 1,1-1-1,-1-3 1,27-6-423,67-26 72,34-18-72,-115 35-43,-18 7-266,-1-3 1,0-2-1,12-8 309,17-14-923,-15 2 361</inkml:trace>
  <inkml:trace contextRef="#ctx0" brushRef="#br0" timeOffset="13963.494">26217 3270 7962,'0'0'85,"-3"-43"3285,2 42-3357,1 1 0,0-1 0,0 1 0,0-1 0,0 0-1,0 1 1,0-1 0,0 1 0,0-1 0,0 0 0,0 1 0,0-1 0,1 1-1,-1-1 1,0 1 0,0-1 0,1 1 0,-1-1 0,0 1 0,0-1 0,1 1 0,-1-1-1,0 1 1,1-1 0,-1 1 0,1 0 0,-1-1 0,1 1 0,-1 0 0,1-1 0,-1 1-1,1 0 1,-1 0 0,1-1 0,-1 1 0,1 0 0,-1 0 0,1 0 0,-1 0-1,1 0 1,0 0 0,-1 0 0,1 0 0,-1 0 0,1 0 0,-1 0 0,1 0 0,0 0-1,-1 0 1,1 0 0,-1 1 0,1-1 0,-1 0 0,1 0 0,-1 1 0,1-1 0,-1 0-1,1 1 1,-1-1 0,1 0 0,-1 1 0,0-1 0,1 1 0,-1-1 0,1 1-13,20 30 58,5 52-80,2 38-16,4 44 13,-6 33 27,-8 1 0,-9 0-1,-10 56-1,-9-63 27,-1-39 4,-6 23 35,7-148-9,-15-54 4,1-15-171,2-1 1,2 0-1,-1-8 110,6 16-126,-64-155-877,-6-46 1003,76 208 20,5 17 18,0 1 1,1-1-1,1-1 0,-1 1 0,2 0 0,-1-1 0,1-6-38,1 16 18,0 0-1,0 0 1,0 0 0,0 0 0,0 0-1,0 0 1,0 0 0,0 0 0,0 0-1,0 0 1,0 1 0,1-1 0,-1 0 0,0 0-1,1 0 1,-1 0 0,1 0 0,-1 0-1,1 1 1,-1-1 0,1 0 0,0 0-1,-1 1 1,1-1 0,0 0 0,0 1 0,-1-1-1,1 1 1,0-1 0,0 1 0,0-1-1,0 1 1,0 0 0,0-1 0,0 1-1,0 0 1,-1 0 0,1 0 0,0-1 0,1 1-18,89 21 1009,-40-8-525,-26-5-228,0-2 1,1-1-1,-1 0 0,1-2 1,4-1-257,4-4 85,-1-2 1,0-1-1,0-1 0,0-2 1,-1-1-1,0-1 0,-1-2 1,0-2-1,-1 0 0,-1-2 1,0-1-1,-1-2-85,2 0-54,-2-1-1,-1-2 1,0 0 0,11-15 54,-5 3-242,-3 0 0,-1-3 0,-1 0-1,15-29 243,40-101-1557,-68 123 1101,-1-1 0,-2 0 0,-2-1-1,-2 0 1,-2-1 0,-2 0 0,-2-7 456,-2 48-21,0 1-1,0-1 1,0 0 0,-1 1-1,0-1 1,0 1 0,0-1-1,0 1 1,-1-1 0,0 1-1,0 0 1,-2-3 21,3 8 13,1 0 0,-1 0-1,0-1 1,0 1 0,1 0-1,-1 0 1,0 0 0,1 0 0,-1 0-1,0 0 1,0 0 0,1 0 0,-1 0-1,0 0 1,1 0 0,-1 1 0,0-1-1,1 0 1,-1 0 0,0 1 0,1-1-1,-1 0 1,0 1 0,1-1 0,-1 1-1,1-1 1,-1 1 0,1-1 0,-1 1-1,1-1 1,-1 1 0,1-1-1,0 1 1,-1 0 0,1-1 0,0 1-1,-1 0 1,1-1 0,0 1 0,0 0-1,0 0 1,-1-1 0,1 1 0,0 0-1,0-1 1,0 1 0,0 0-13,-28 150 1393,17-20-570,2 237 1432,29 217-2255,-5-335 118,10 312-85,-30-530 31,1-41-197,-12-122 2540,7 4-1320</inkml:trace>
  <inkml:trace contextRef="#ctx0" brushRef="#br0" timeOffset="14332.537">27544 4136 12851,'75'-38'5048,"47"3"-5347,-76 24 527,9-4-399,-20 4-201,1 2 0,0 1 0,1 2 0,0 1 0,17 2 372,-52 2-42,0 0 1,1 1-1,-1-1 0,0 1 1,0 0-1,0 0 1,1 0-1,-1 0 0,0 0 1,0 0-1,1 1 1,-1-1-1,0 1 0,0-1 1,0 1-1,0 0 1,0 0-1,0 0 0,0 0 1,0 0-1,0 0 1,0 1-1,0-1 0,-1 1 1,1-1-1,-1 1 1,1 0-1,-1-1 0,1 1 1,-1 0-1,0 0 1,0 0-1,0 0 0,0 0 1,0 0-1,-1 0 1,1 1-1,-1-1 0,1 0 1,-1 0-1,0 0 1,0 1-1,0-1 0,0 0 1,0 0-1,0 1 1,-1 0 41,-17 61-308,-4-7 222,-2-1 0,-27 45 86,-179 318 768,120-212 532,101-188-1120,-26 64 661,34-79-814,0 0-1,0 0 1,1 0 0,0 0 0,-1 0 0,1 0-1,1 0 1,-1 0 0,1 0 0,-1-1-1,1 1 1,0 0 0,0 0 0,1 0 0,-1 0-1,1-1 1,0 1 0,0-1 0,2 2-27,3 2-1,0 0 0,1-1 0,0 0 0,0-1 0,0 0 1,1 0-1,0-1 0,0 0 0,0 0 0,1-1 0,-1 0 1,1-1-1,-1 0 0,1 0 0,0-1 0,4-1 1,0 2-208,-1-1 0,1-1 0,0-1 0,0 0-1,0 0 1,-1-2 0,1 0 0,-1 0 0,0-1 0,0-1-1,0 0 209,1-1-332,0 0-1,-1-2 0,0 1 0,-1-2 0,1 1 0,4-6 333,33-45 2374,-18 0-1036</inkml:trace>
  <inkml:trace contextRef="#ctx0" brushRef="#br0" timeOffset="14580.393">27421 4642 9026,'-3'45'4297,"34"-18"-1353,25 1-1399,29 1-849,8-8-184,7-3-488,2-21-344,4-13-1048,-6-9-801,-11-21 1289</inkml:trace>
  <inkml:trace contextRef="#ctx0" brushRef="#br0" timeOffset="18268.158">10689 8619 7410,'-120'16'2569,"35"2"-2115,72-12-205,31 4 9,85 4 222,360-11-7,-339 4-436,-41-1-2,0-3 1,0-3-1,70-11-35,7-25-228,-129 22-286,-28 4 214</inkml:trace>
  <inkml:trace contextRef="#ctx0" brushRef="#br0" timeOffset="18462.65">10312 9435 10042,'58'8'4001,"50"7"-2465,8 4-415,37-12-201,-1 2-312,4-14-544,13-1-400,-31-11-1377,-11 0-103,-55-32 904</inkml:trace>
  <inkml:trace contextRef="#ctx0" brushRef="#br0" timeOffset="19132.85">12672 8780 7122,'-9'10'1715,"12"-8"149,124-49 488,-44 3-1661,14-12-136,-34 9-427,-3-3-1,-2-2 1,-3-3-1,-2-2 1,4-11-128,287-334-330,-183 232-126,-155 164 423,0-1 0,0 0 0,0 0 0,-1 0 0,0 0 0,-1-1 0,0 1 0,0-1 0,0 0 0,-1-1 0,1-3 33,-4 11-6,0 0 0,0 0-1,0 1 1,0-1 0,0 0 0,-1 0-1,1 1 1,0-1 0,0 0-1,0 0 1,-1 1 0,1-1 0,-1 0-1,1 1 1,0-1 0,-1 0-1,1 1 1,-1-1 0,1 1-1,-1-1 1,0 1 0,1-1 0,-1 1-1,1-1 1,-1 1 0,0 0-1,1-1 1,-1 1 0,0 0 0,0-1-1,1 1 1,-1 0 0,0 0-1,0 0 1,1 0 0,-1 0 0,0 0-1,0 0 1,1 0 0,-1 0-1,0 0 1,0 0 0,0 0 0,1 1-1,-1-1 1,0 0 0,1 0-1,-1 1 1,0-1 0,1 1-1,-1-1 1,0 0 0,1 1 0,-1-1-1,1 1 1,-1 0 0,1-1-1,-1 1 1,1-1 0,-1 2 6,-22 13-145,0 1 0,1 1-1,1 1 1,0 1 0,2 1 0,0 0 0,-12 19 145,-47 71-264,42-37 237,3 1 0,4 2 0,3 1 0,3 1 0,-12 77 27,8-11 59,5 2-1,8 0 1,5 0 0,7 17-59,12 104 264,-11-112-94,1-153-168,0 0 0,0 0 0,-1 1 0,1-1 0,0 0 0,-1 0 0,1 0-1,-1 0 1,0 0 0,0 0 0,0 0 0,0 0 0,0 0 0,0 0 0,0-1 0,-1 1-1,1 0 1,0-1 0,-1 1 0,0-1 0,1 1 0,-1-1 0,0 0 0,0 0 0,1 0-1,-1 0 1,0 0 0,0 0 0,-2 0-2,4-1 0,-8 5-24,0-1 0,-1-1 0,0 1 1,1-1-1,-1-1 0,-1 0 0,1 0 0,-1 0 24,-20-3 20,-1 0 1,1-2-1,-1-1 0,1-2 0,1-1 0,-1-1 0,1-2 1,1 0-1,-19-11-20,19 7 529,28 14-520,0 0 0,-1 0 0,1 0 0,0 0-1,0 0 1,-1 0 0,1 0 0,0 0 0,0 0 0,-1 0 0,1-1-1,0 1 1,0 0 0,0 0 0,-1 0 0,1 0 0,0 0 0,0-1-1,0 1 1,-1 0 0,1 0 0,0 0 0,0-1 0,0 1-1,0 0 1,0 0 0,-1 0 0,1-1 0,0 1 0,0 0 0,0 0-1,0-1 1,0 1 0,0 0 0,0 0 0,0-1 0,0 1 0,0 0-1,0 0 1,0-1 0,0 1 0,0 0 0,0 0 0,0-1 0,0 1-1,0 0 1,0 0 0,1-1 0,-1 1 0,0 0 0,0 0-1,0-1 1,0 1 0,1 0 0,-1 0 0,0 0 0,0 0 0,0-1-1,0 1 1,1 0 0,-1 0 0,0 0 0,0 0 0,1 0 0,-1 0-1,0-1 1,0 1 0,1 0 0,-1 0-9,24-2 249,-21 2-213,401 26 1023,-206-47-1871,-176 18 440,0-1 0,-1-1 0,0 0 1,0-2-1,0 0 0,-1-2 0,11-5 372,39-39-842</inkml:trace>
  <inkml:trace contextRef="#ctx0" brushRef="#br0" timeOffset="19497.333">14260 8418 8114,'-5'3'521,"0"1"1,0-1 0,0 1 0,1-1-1,-1 1 1,1 1 0,0-1-1,0 1 1,0-1 0,-1 4-522,-16 31 554,1 1 1,2 0-1,2 2 1,0 5-555,-10 22 29,3 2 0,4 1 1,2 1-1,4 0 0,3 1 1,2 21-30,11-18-3,-3-74 3,0 1 1,0 0-1,0-1 1,1 1-1,-1 0 1,1-1-1,0 1 1,0 0-1,0-1 1,0 1-1,0-1 1,1 0-1,0 1 0,0-1 1,0 0-1,0 0 1,0 0-1,0 0 1,1-1-1,0 1 1,-1 0-1,1-1 1,0 0-1,0 0 1,0 0-1,1 0 0,60 1 305,-27-12-41,60-31 10,26-20-69,-99 42-209,-1-1 0,-1 0-1,-1-2 1,-1-1 0,-1 0-1,-1-2 1,0 0 0,-2-1-1,-1 0 1,-1-2 0,-2 1 0,0-2-1,1-7 5,-1 0-103,-1-1 1,-2 0-1,-1-1 0,-2 0 0,-2 0 1,-1 0-1,-2-1 103,-1 15-72,-1 1-1,-2-1 1,0 1 0,-1-1-1,-1 1 1,-1 1 0,-1-1-1,-1 1 1,-1 0 0,0 0 0,-2 1-1,-4-6 73,4 10 5,0 0 0,-1 0 0,-1 1 0,0 0 0,-1 1-1,-1 1 1,0 0 0,-1 2 0,0-1 0,0 2 0,-1 0 0,-1 1-1,0 0 1,-17-4-5,30 11 9,-1 1 0,0-1 0,0 2 0,0-1 0,0 0 0,0 1 0,0 0 0,-1 1 1,1-1-1,0 1 0,0 1 0,1-1 0,-1 1 0,0 0 0,0 0 0,1 0 0,-1 1 0,1 0 0,0 0 0,0 0 0,0 1 0,0 0 0,1 0 0,-1 0 0,1 0 0,-3 5-9,-3 5-21,0 0-1,1 1 1,1 0 0,0 1-1,1 0 1,1 0 0,1 0-1,0 1 1,1-1 0,1 1-1,0 0 1,1 8 21,-4 35 369,2 0 1,3 0-1,3 0 1,4 18-370,11 87 684</inkml:trace>
  <inkml:trace contextRef="#ctx0" brushRef="#br0" timeOffset="110462.783">15421 8316 7546,'-56'28'2682,"54"-26"-2660,0-1 0,1 0 1,0 1-1,-1-1 0,1 1 0,0 0 1,0-1-1,0 1 0,0 0 0,0 0 1,0 0-1,0-1 0,1 1 0,-1 0 1,0 0-1,1 0 0,0 0 1,0 0-1,-1 0 0,1 1 0,0-1 1,1 0-1,-1 0 0,0 0 0,1 0 1,-1 0-1,1 0 0,-1 0 0,1-1 1,0 3-23,3 0 2,-1 1 0,1 0 0,0-1 1,0 0-1,0 0 0,0 0 0,1 0 1,-1-1-1,1 0 0,0 0 0,0 0 1,0 0-1,0-1 0,1 0 0,-1 0 1,2 0-3,11 5 0,2-1 1,-1 0 0,1-2-1,-1 0 1,1-1 0,0-1-1,0-1 1,12-1-1,-12 0 8,15 1 35,-1-2 0,1-2 0,-1-1-1,0-1 1,0-2 0,-1-1 0,1-2 0,14-8-43,-31 10 29,-1-1 1,0 0 0,-1-2 0,0 1-1,-1-2 1,0 0 0,2-4-30,23-23 53,-2-1-1,-2-3 1,-1 0 0,-3-2 0,2-7-53,41-101 63,-72 148-62,27-58 38,-2-1-1,11-50-38,-32 95-6,-1-1 0,-2 0 1,0 0-1,-1 0 0,-1 0 1,0-1-1,-2 1 0,0 0 1,-2 0-1,0 0 1,-4-11 5,4 20-15,0 0 1,-1 1 0,-1-1 0,1 1-1,-2 0 1,1 1 0,-1-1 0,-1 1-1,0 1 1,0-1 0,0 1 0,-1 0 0,-1 0-1,1 1 1,-1 1 0,0-1 0,-1 1-1,-4-2 15,4 3-8,0 1 0,1-1 0,-1 2 0,-1-1 0,1 1 0,0 1 0,-1 0-1,1 0 1,-1 1 0,0 1 0,0-1 0,1 2 0,-1-1 0,0 2 0,1-1-1,-1 2 1,1-1 0,0 1 0,0 1 0,0 0 0,-7 4 8,1-1-1,0 1-1,1 0 1,0 2 0,0 0 0,1 0 0,0 2 0,-3 4 1,-4 6 2,1 2 1,1 0 0,1 1-1,-13 25-2,6-4 10,1 0-1,3 2 0,-2 9-9,-52 197 26,13 33-62,-19 342-398,57-350 186,14-46 178,13-68 478,-2-148-309,-1-6 40,0 1 0,1-1 0,0 0 1,1 0-1,0 1 0,1-1 1,0 0-1,1-1 0,0 1 1,1-1-1,0 0 0,1 0 0,0 1-139,-4-7 82,1-1 0,-1 0-1,0 1 1,1-1 0,0 0-1,0 0 1,0-1 0,0 1-1,0-1 1,1 1 0,-1-1-1,1 0 1,-1 0-1,1-1 1,0 1 0,0-1-1,-1 0 1,1 0 0,0 0-1,0 0 1,0-1 0,0 1-1,1-1 1,-1 0 0,0 0-1,0-1 1,0 1-1,0-1 1,0 0 0,0 0-1,0 0 1,2-2-82,7-4 25,-1 0 0,0-1 0,-1 0-1,0-1 1,0 0 0,0-1 0,-2 0 0,1-1 0,-1 0-1,-1 0 1,0-1 0,0 0 0,-1 0 0,2-7-25,0 4 7,16-26-57,1 1 0,3 1 0,20-21 50,-42 52-23,1-1 0,0 1 0,1 1-1,0-1 1,0 2 0,1-1 0,-1 1-1,1 1 1,1-1 0,-1 2 0,1 0-1,0 0 1,0 0 0,0 2 0,0-1-1,4 1 24,7 2-40,0 1-1,0 1 1,0 1-1,0 1 0,-1 0 1,1 2-1,-1 1 1,-1 0-1,1 1 0,-1 2 1,-1 0-1,0 1 1,0 1-1,-1 0 0,0 2 1,2 3 40,45 23-40,-60-39 43,0 0 0,0 0-1,0 0 1,0-1 0,0 1 0,0-1 0,0 0 0,1-1 0,-1 1-1,0-1 1,0 0-3,15-2 68,19-8 46,51-38 20,8-43-6,-79 71-111,-1-1 0,-1-1 0,-1-1 0,3-7-17,-11 13 8,-1 0 1,0 0-1,-1 0 1,-1-1-1,1-9-8,-1 12 12,-1 0-1,-1-1 1,-1 1 0,0-1-1,-1 0 1,-1 1 0,-1-1-1,0 0 1,-1 1-1,0-1 1,-2 1 0,0-1-1,-1 1 1,0 1-1,-1-1 1,-1 1 0,-4-5-12,2 6 47,0 0 0,-1 0 0,-1 1 0,-1 0 0,0 1 0,0 1 0,-1 0 0,0 0 0,-1 1 0,0 1 0,-1 0 0,0 2 0,0-1 0,-1 2 0,-7-3-47,17 7 8,-1 0-1,0 0 1,0 1 0,0 0-1,0 0 1,0 0 0,0 1-1,0 0 1,0 0 0,1 1-1,-1 0 1,0 0 0,0 1-1,0 0 1,0 0 0,1 0 0,-1 1-1,1 0 1,0 0 0,-4 3-8,-1 1-14,1 1 0,0-1 1,0 1-1,1 1 1,0 0-1,0 0 1,1 1-1,0 0 0,1 1 1,0-1-1,1 1 1,-4 9 13,-12 24-111,2 1 0,2 1 0,2 0 0,2 1 0,1 6 111,9-31-49,1 0 0,1 1 0,1-1 0,1 0 1,1 1-1,1 1 49,-2-20-3,1 0-1,-1-1 1,1 1 0,0 0 0,0 0 0,0 0 0,0-1 0,1 1 0,-1-1 0,1 1 0,0-1 0,0 1 0,1-1-1,-1 0 1,1 0 0,-1 0 0,1 0 0,0-1 0,0 1 0,0-1 0,0 0 0,0 0 0,1 0 0,-1 0-1,1 0 1,-1-1 0,1 1 0,0-1 0,0 0 0,-1 0 0,1-1 0,0 1 0,0-1 0,0 0 0,1 0 3,117-15 49,-41-2 21,1 3 0,0 4-1,29 2-69,8 9 78,90 15-78,-189-14 64,0 0 1,0-1 0,-1-1-1,1-1 1,0-1 0,0 0-1,-1-1 1,16-6-65,154-66 127,29-4-165,-213 77 39,80-37-11,-81 37 13,-1 0 0,1-1 0,-1 1 0,0-1 0,0 0 0,0 0 0,0 0 0,-1 0 0,1 0 0,-1-1 0,0 1 1,0-1-1,0 1 0,0-1 0,-1 0 0,1 0 0,-1 0 0,0 1 0,0-2 0,0 1 0,-1-2-3,-1-8 12,-1 1 0,-1 0 0,0-1 0,-1 1 0,0 1 0,-1-1-1,-1 0 1,0 1 0,0 0 0,-1 1 0,-1-1 0,0 1 0,-5-5-12,-16-20 41,-2 1 0,-1 2 0,-1 1 0,-2 2 0,-21-13-41,35 27 4,-1 1 0,-1 1 0,0 1 0,-1 1 0,0 2 0,-17-6-4,36 14-14,0 0-1,-1 0 1,1 1 0,0-1-1,0 1 1,-1 0 0,1 1-1,-1-1 1,1 1-1,-1 1 1,1-1 0,-1 0-1,1 1 1,0 0-1,-1 1 1,1-1 0,0 1-1,0 0 1,0 0 0,0 1-1,0-1 1,1 1-1,-1 0 1,1 0 0,-1 1-1,1 0 1,0-1 0,1 1-1,-1 0 1,1 1-1,-1-1 1,1 1 0,1-1-1,-1 1 1,0 0-1,1 0 1,0 1 14,-31 142-397,19-63 287,-18 135 56,-10 376 48,35 89 56,-7-518-46,9-121 54,0-12-16</inkml:trace>
  <inkml:trace contextRef="#ctx0" brushRef="#br0" timeOffset="110463.783">16995 10522 18022,'12'-26'-170</inkml:trace>
  <inkml:trace contextRef="#ctx0" brushRef="#br0" timeOffset="21282.538">17933 9495 13923,'-7'9'926,"5"-7"-751,-1 0 0,1 0 0,0 0 0,0 0 0,1 0-1,-1 1 1,0-1 0,1 1 0,-1-1 0,1 1 0,0 0 0,0-1 0,0 1 0,0 0-1,1 0 1,-1 0 0,1 0 0,-1-1 0,1 1 0,0 0 0,0 0 0,0 0-1,1 0 1,-1 0 0,1 0 0,0 1-175,1-1 12,0-1-1,0 1 0,0-1 1,0 0-1,0 0 0,0 0 1,1 0-1,-1 0 1,1 0-1,0 0 0,-1-1 1,1 1-1,0-1 1,0 0-1,0 0 0,0 0 1,0 0-1,0-1 0,0 1 1,0-1-1,1 1 1,-1-1-1,0 0 0,0-1 1,0 1-1,3-1-11,8 0-58,1 0-1,-1-1 1,1 0 0,-1-2-1,0 1 1,0-2-1,0 0 1,-1-1 0,1 0-1,-1-1 1,-1 0-1,0-1 1,0 0 0,0-1-1,4-5 59,18-17-407,-2 0-1,-2-3 1,0 0-1,7-15 408,128-199-1137,-114 169 1925,-34 42 420,-11 44-608,-2 21-650,6 121-420,-8 41-121,-9 0-1,-24 143 592,27-296 19,-2-1 1,-1 0-1,-1 0 0,-3 0 0,0-2 1,-3 1-1,0-1 0,-3-1 0,0-1 0,-14 18-19,28-45 1,0-1 1,-1 1-1,1-1 0,-1 0 0,0 0 0,0 0 0,0-1 1,0 1-1,-1-1 0,1 0 0,-1 0 0,0-1 0,0 1 0,0-1 1,0 0-1,-1 0 0,1-1 0,0 0 0,-1 0 0,1 0 0,-1 0 1,1-1-1,-1 0 0,1 0 0,-1 0 0,1-1 0,-1 0 1,1 0-1,-1-1-1,1 0-1,0-1 1,0 0 0,1 0-1,-1-1 1,1 1 0,0-1-1,0 0 1,0 0 0,1-1-1,-1 1 1,1-1 0,0 1 0,0-1-1,1 0 1,0 0 0,-1 0-1,2-1 1,-1 1 0,0 0-1,1-1 1,0 0 0,1 3 8,1-1-1,-1 1 1,1 0 0,0 0 0,-1 0-1,1 0 1,1 0 0,-1 0 0,0 0-1,1 0 1,0 0 0,-1 1 0,1-1-1,0 0 1,0 1 0,1 0 0,-1-1-1,0 1 1,1 0 0,-1 0 0,1 0-1,2 0-7,71-27 294,-41 24-110,-1 2-1,1 1 0,0 2 1,0 2-1,16 3-183,49 1 190,-81-6-212,147-5-710,-155 4 421,0-1 0,0 0 0,-1-1 0,1 0 0,-1-1 0,0 0-1,0-1 1,0 0 0,-1 0 0,1-1 0,-1 0 0,-1-1 0,8-6 311,-6 2 109,0-1 1,-1 0-1,-1 0 1,0-1 0,-1 0-1,2-4-109,22-46 892</inkml:trace>
  <inkml:trace contextRef="#ctx0" brushRef="#br0" timeOffset="21565.858">19383 9390 8098,'9'6'4203,"-3"9"-2787,-3-7-478,11 25 876,29 75 1107,-31-75-3247,-1 1 1,-2 1-1,4 32 326,-13-62-82,1 1-1,-1-1 1,1 0-1,0 0 1,0 1-1,0-1 1,1 0-1,0 0 1,0 0-1,0-1 1,1 1-1,0 0 1,-1-1-1,2 0 1,-1 1-1,0-1 1,1-1-1,0 1 1,0 0-1,0-1 1,0 0-1,0 0 1,1 0-1,-1 0 1,1-1-1,0 0 1,0 0-1,0 0 1,0 0-1,4 0 83,3-2 86,1 0 0,-1 0 0,1-1 0,0-1-1,-1 0 1,0 0 0,1-2 0,-1 1 0,0-2 0,-1 1 0,1-2 0,-1 1 0,0-2-1,0 1 1,2-3-86,1-1 142,0 0 0,0-1 0,-1-1 0,0 0 0,-1-1 0,-1 0 0,0 0 0,0-1 0,5-12-142,0-1 83,-1-1-1,-2 0 1,0-1 0,-2 0-1,-2-1 1,0 0 0,-2-1-1,-1 1 1,0-14-83,-6 35 7,0 0 0,0-1 0,-1 1 0,0 0 0,0 0 0,-1 0 0,0-1 0,-1 2 0,0-1 1,0 0-1,-1 0 0,0 1 0,-1 0 0,1 0 0,-2 0 0,1 1 0,-1-1 0,0 1 0,-1 1 0,1-1 0,-1 1 0,-1 0 0,1 1 0,-1 0 0,-2-1-7,1 0-24,0 1 0,0-1 0,-1 2 0,0 0 0,0 0 0,0 0 0,0 1 0,-1 1 0,0 0 0,1 1 0,-1-1 0,0 2 0,1 0 0,-1 0 0,0 1 0,1 0 0,-1 1 0,0 0 0,1 1 0,0 0 0,-10 4 24,12-1-95,0 0-1,0 0 0,0 1 1,1 0-1,0 1 1,0 0-1,1 0 1,-2 3 95,-52 93-1023,4 37 470</inkml:trace>
  <inkml:trace contextRef="#ctx0" brushRef="#br0" timeOffset="22229.23">21677 6976 8450,'-15'0'939,"5"0"-677,1-1 0,0 2 0,0-1 0,-1 1 0,1 1 0,0 0 0,0 0 0,0 1 0,0 0 0,1 0 0,-1 1 0,1 0 0,0 0 0,0 1 1,0 0-1,-5 6-262,-41 52 486,-5 41-236,-8 80-188,-16 75-62,-2 114-2,-3 74-6,4 88-11,-13 255-130,26 170 149,63-478 90,13-292 248,9 20-338,-3-124 309,4 0 1,15 46-310,-11-66 339,2-1 0,23 45-339,-16-51 42,4 0 0,2-2 0,2-1 0,3-3 0,2 0-1,2-3 1,3-2 0,20 15-42,66 45-928,-7-39 373</inkml:trace>
  <inkml:trace contextRef="#ctx0" brushRef="#br0" timeOffset="27498.516">21859 7976 7009,'-1'-3'122,"0"1"0,0-1-1,0 0 1,1 1-1,-1-1 1,1 0 0,-1 0-1,1 0 1,0 1-1,0-1 1,0 0 0,0 0-1,1 0 1,-1 1-1,1-1 1,0 0 0,-1 0-1,1 1 1,0-1-1,1 1 1,-1-1-1,0 1 1,1-1 0,0 1-1,-1 0 1,1 0-1,0 0 1,0 0 0,1-1-122,15-14 108,1 1 1,0 0-1,1 2 1,1 0-1,0 1 1,0 1-1,2 2 1,-1 0 0,1 1-1,5 0-108,24-14 18,2 3 0,0 2 1,1 2-1,0 3 0,1 2 0,1 3 0,-1 2 0,1 3 0,0 2 1,11 4-19,-52-2-3,0 1 1,1 1 0,-1 1 0,0 0 0,-1 1 0,1 1-1,-1 0 1,13 8 2,-24-13-2,-1 1 1,1 0-1,-1 0 0,1 0 1,-1 1-1,0-1 0,0 1 0,0 0 1,0 0-1,0 0 0,0 0 0,-1 0 1,0 0-1,0 1 0,0-1 1,0 1-1,0 0 0,-1-1 0,1 1 1,-1 0-1,0 0 0,0 0 0,-1 0 1,1 0-1,-1 0 0,0 0 1,0 0-1,0 0 0,0 0 0,-1 0 1,0 0-1,0 0 0,0 0 1,-1 2 1,-37 56-26,-51 46 2,-5-4-1,-92 77 25,163-158 1,-98 85 20,-91 49 170,137-101 5,69-53-167,1 1 0,0 0 0,0 0 0,0 0 0,0 1 0,0 0 0,1 0 0,0 1 0,0-1 0,1 1 0,-1 0 1,1 0-1,1 1 0,-1-1 0,1 1 0,0-1 0,0 1 0,1 0 0,0 1 0,0-1 0,1 2-29,1-1 26,0 0 1,1 1-1,0-1 1,1 0 0,0 0-1,0 0 1,1 0-1,0 0 1,0 0-1,0-1 1,1 0-1,4 6-26,0-1 39,1-2-1,0 1 1,0-1-1,1 0 1,0-1-1,1 0 1,0-1-1,1 0 1,-1 0-1,1-2 0,1 1 1,-1-2-1,10 4-38,3-1 19,-1-1-1,1-1 0,0-1 0,0-1 0,0-1 0,1-2 0,4 0-18,-4-2-16,1-1 1,-1-1-1,1-1 0,-1-1 0,0-1 0,0-2 1,13-6 15,-14 5 800,-1-2 0,0 0 0,-1-2 0,19-13-800,96-96 1554</inkml:trace>
  <inkml:trace contextRef="#ctx0" brushRef="#br0" timeOffset="27873.939">23344 7922 9362,'-8'2'272,"-1"0"0,1 0 0,0 1 0,0 0 0,0 1 0,1-1 0,-1 2 0,1-1 1,0 1-1,0 0 0,0 0 0,1 1 0,-1 0 0,1 0 0,1 0 0,-1 1 0,1 0-272,-3 11 77,0 1-1,1-1 1,1 1 0,1 1-1,-2 12-76,5-19 16,-11 37-55,2 1 0,3 0 0,1 1 0,4 0 0,1 0 0,4 32 39,-1-70-47,1 0 0,1-1-1,0 1 1,1-1-1,0 0 1,1 0 0,0 0-1,1-1 1,1 0-1,0 0 1,1 0 0,0-1-1,0 0 1,1-1 0,7 6 47,-11-12-7,1 1 1,0-2-1,0 1 1,0-1-1,1 0 1,-1 0-1,1-1 1,0 1 0,-1-1-1,1-1 1,0 0-1,0 0 1,0 0-1,0-1 1,1 0-1,-1 0 1,0 0 0,0-1-1,0-1 1,0 1-1,-1-1 1,3 0 6,12-5 50,-1-1 1,1-1 0,-1-1 0,0-1-1,-1 0 1,9-9-51,34-27 89,-2-3 0,-2-3 0,-3-2 0,-2-2 0,-3-3 0,34-53-89,5-18 40,-28 9 66,-58 115-98,2-3 15,1 1 0,-2-2-1,0 1 1,0 0 0,0-1-1,-2 0 1,1 1 0,-1-1-1,-1 0 1,0 0 0,0 0-1,-2-1 1,1 1 0,-1 0-1,-1 0 1,0-3-23,-5-2 15,-1 1-1,-1 0 1,0 0 0,-1 1-1,-1 0 1,0 1 0,-1 0-1,0 0 1,-1 2 0,0-1 0,-1 2-1,0 0 1,-1 0 0,0 2-1,0 0 1,-1 0 0,-3 0-15,3 0-39,-1 1 1,1 1-1,-1 0 1,0 2 0,-1-1-1,1 2 1,-1 1 0,0 0-1,1 1 1,-1 0-1,0 2 1,0 0 0,-1 1 38,2 3-84,-1 0 1,1 1 0,0 0-1,1 2 1,0 0 0,-4 2 83,3 1-124,-1 0 1,2 1 0,0 1-1,0 0 1,1 1-1,1 1 1,1 0 0,0 1-1,0 0 1,2 1 0,-3 5 123,-4 13-264,1 1 1,1 0-1,2 1 1,2 1 0,-2 12 263,-28 156-566</inkml:trace>
  <inkml:trace contextRef="#ctx0" brushRef="#br0" timeOffset="28348.209">24249 8820 7954,'44'-52'3360,"12"-9"-2167,9-12-305,13-1-128,4 0-416,4 2-152,6 0-144,-6-8-16,-3-5-280,-3 7-272,-21 7-472,-4 12-280,-20 20 2696,-12 0-1296</inkml:trace>
  <inkml:trace contextRef="#ctx0" brushRef="#br0" timeOffset="28604.041">24777 7654 6529,'-26'1'2329,"20"18"-2001,13 11-64,1 8-32,9 20 24,16 34 176,2 15 96,15 35 16,4-6-87,4-5-233,-3-1-96,3-17-288,-6-4-216,-2-26-409,1-20-223,-17-36 584</inkml:trace>
  <inkml:trace contextRef="#ctx0" brushRef="#br0" timeOffset="28872.788">25880 7774 9426,'1'21'3305,"10"25"-2889,-1 14-112,-10 40-56,1 24-120,-7 12-112,-5 4 0,5-7-96,-4-12-168,3-21-520,4-22-264,9-42-369,1-47 793</inkml:trace>
  <inkml:trace contextRef="#ctx0" brushRef="#br0" timeOffset="29208.057">26328 7891 9050,'5'100'3607,"3"-46"-3367,13 460 171,-20-490-466,1 0 0,1 0 0,2 0 0,0 0 0,2 0 55,-7-22-5,0 0-1,1 0 1,-1 0-1,0 0 1,0 0-1,1 0 1,-1-1-1,1 1 1,-1 0-1,1 0 1,0 0-1,0-1 1,0 1-1,0 0 1,0-1-1,0 1 1,0-1-1,1 1 1,-1-1-1,1 1 1,-1-1-1,1 0 1,-1 0-1,1 0 1,0 0-1,-1 0 1,1 0-1,0 0 1,0-1-1,0 1 1,-1-1-1,1 1 1,0-1-1,0 0 1,0 1-1,0-1 1,0 0-1,0 0 1,0-1 5,6-2 4,0-1 1,0-1-1,-1 0 1,1 0-1,-1 0 1,0-1-1,-1 0 1,1 0-1,-1 0 0,2-5-4,7-4 12,144-151 66,-117 120-36,-2-3-1,-3-1 1,-1-2-1,-3-2 1,-2-1-1,-3-1 1,-2-1 0,12-44-42,-27 70 92,-1 0 0,-2-1 1,-1 0-1,-1 0 1,-2-1-1,-1 0 1,-2 1-1,-1-1 1,-2-3-93,0 13 54,-2 1 0,0-1-1,-2 1 1,-1 0 0,0 1 0,-1-1 0,-7-10-54,12 26 12,-1-1 0,0 1 1,0 0-1,-1 1 0,1-1 0,-1 1 0,0 0 0,-1 0 0,1 0 1,-1 0-1,0 1 0,0 0 0,-1 1 0,1-1 0,-1 1 1,1 1-1,-1-1 0,-5 0-12,3 3-1,0 0 1,0 1-1,1 0 0,-1 0 1,0 1-1,1 1 1,-1-1-1,1 1 1,0 1-1,0 0 0,0 0 1,0 0-1,0 1 1,1 0-1,0 0 0,-4 5 1,-36 32-482,1 2-1,-20 27 483,23-23-1114,2 3 1,-22 35 1113,11 8-670</inkml:trace>
  <inkml:trace contextRef="#ctx0" brushRef="#br0" timeOffset="29736.846">27772 6699 8130,'-1'0'71,"0"-1"1,0 1-1,-1 0 1,1 0-1,0-1 1,-1 1-1,1 0 1,-1 0-1,1 0 1,0 0-1,-1 1 1,1-1-1,0 0 1,-1 0-1,1 1 1,0-1-1,0 1 1,-1-1-1,1 1 1,0 0-1,0-1 1,0 1-1,0 0 1,0 0-1,0 0 1,0 0-1,0 0 1,0 0-1,0 0 1,0 0-1,0 0 1,1 0-1,-1 0 1,0 1-1,1-1 1,-1 0-1,1 1 1,0-1-1,-1 0 1,1 1-1,0-1 1,0 0-1,0 1 1,0 0-72,-5 28-106,1-1 0,1 1 1,2 0-1,2 23 106,-1-45-26,1 0 1,0 0-1,0 0 1,1-1-1,0 1 1,0 0-1,1-1 1,0 0-1,0 0 1,0 1-1,1-2 1,1 1-1,-1 0 1,1-1-1,0 0 1,0 0-1,1-1 0,-1 1 1,1-1-1,1 0 1,1 1 25,0-3 1,0 1 0,0-2 0,0 1 0,1-1 0,-1 0 0,0-1 0,1 0 0,-1-1 0,1 1 0,-1-1 0,1-1 0,-1 0 0,1 0 0,-1-1 0,0 0 0,0 0 0,2-1-1,9-4 49,0-1-1,0 0 0,-1-2 0,0 0 0,0-1 1,10-9-49,12-14 77,-2-1 0,-1-2 1,-2-2-1,-2-1 0,1-5-77,-25 33 12,21-26 225,-1-2 0,-3-1 0,16-30-237,-40 66 44,0 1 0,0-1 0,0 0 0,-1 1 0,1-1 0,-1 0 1,-1 0-1,1 0 0,0 0 0,-1 0 0,0 0 0,0 0 0,-1 0 0,1 0 0,-1 0 0,0 1 0,-1-1 0,1 0 0,-1 0 0,0 1 0,0-1 0,0 1 0,-1-1 0,1 1 1,-1 0-1,0 0 0,0 0 0,-1 1 0,1-1 0,-1 0-44,-5-3 44,0 1-1,0 0 1,0 0 0,0 1 0,-1 0-1,0 0 1,0 1 0,0 1 0,-1-1-1,1 2 1,-5-1-44,-1-1-28,1 2 0,0-1 0,-1 2 0,1 0 0,-1 1 0,0 1 0,1 0 0,-1 1 0,1 1 0,0 0 0,0 1 0,0 0 0,0 2 0,1 0 0,-10 5 28,-9 6-85,0 1 1,2 2-1,0 0 0,1 3 0,1 0 85,-9 12-305,2 2-1,1 1 1,-11 19 305,31-37-291,2 1 0,1 1-1,0 0 1,1 0 0,2 1 0,-4 14 291,2 21-515</inkml:trace>
  <inkml:trace contextRef="#ctx0" brushRef="#br0" timeOffset="30034.225">28112 6555 4481,'22'-10'527,"0"1"1,0 1-1,1 1 0,-1 2 0,2 0 1,-1 1-1,0 1 0,14 1-527,-33 1 32,0 2 0,1-1 0,-1 0 0,1 1 0,-1 0 0,0 0 1,0 0-1,1 1 0,-1-1 0,0 1 0,0 0 0,-1 0 0,1 0 0,0 1 0,-1-1 0,1 1 0,-1 0 0,0 0 0,0 0 0,0 1 0,0-1 0,0 1 0,-1-1 0,0 1 0,1 0 0,-1 0 0,-1 0 1,1 0-1,-1 0 0,1 0 0,-1 1 0,-1-1 0,1 0-32,6 44 282,-2 0 0,-2 0 0,-2 1 1,-2-1-1,-5 25-282,4-29 94,-27 367 22,13-268-190,15-136 155,-1-1 1,0 1-1,0-1 1,-1 1 0,0-1-1,0 0 1,0 0-1,-1 0 1,1 0-1,-2-1 1,1 1-1,-1-1 1,1 0 0,-1-1-1,-1 1 1,1-1-1,-1 0 1,1 0-1,-5 2-81,-20 6 348,0-2-1,0-1 0,-1-1 1,0-1-1,0-2 0,-1-2 1,0 0-1,1-2 0,-19-3-347,43 2-20,-139 1-1959,86 14 1226</inkml:trace>
  <inkml:trace contextRef="#ctx0" brushRef="#br0" timeOffset="31663.245">28660 7406 4729,'81'24'2597,"-79"-22"-2541,0-1 0,-1 0 0,1 0 1,0 1-1,-1-1 0,1 1 0,-1-1 0,0 1 1,1 0-1,-1-1 0,0 1 0,0 0 1,0 0-1,0 0 0,0 0 0,-1 0 1,1 0-1,0 2-56,-13 5 397,-15 25-77,18-20-125,1 1-1,1 0 1,0 0-1,1 1 0,0 0 1,0 7-195,1-8 119,-6 25 255,2 0 0,1 1-1,0 19-373,-4 106 658,7 0-1,10 51-657,-2-59 132,-3-61-84,-7 34-9,17-65-132,-10-65 76,0-1 1,0 1 0,0-1-1,1 1 1,-1 0-1,0-1 1,0 1 0,1 0-1,-1-1 1,1 1-1,-1-1 1,0 1 0,1-1-1,-1 1 1,1-1-1,-1 1 1,1-1 0,0 0-1,-1 1 1,1-1-1,-1 0 1,1 1 0,0-1-1,-1 0 1,1 0 0,0 0-1,-1 1 1,1-1-1,0 0 1,-1 0 0,1 0-1,0 0 1,-1 0-1,1 0 1,0 0 0,-1-1-1,1 1 1,0 0-1,-1 0 1,1 0 0,0-1-1,-1 1 1,1 0-1,0-1 1,-1 1 0,1 0-1,-1-1 1,1 1-1,-1-1 1,1 1 0,-1-1-1,1 1 1,-1-1-1,0 1 1,1-1 0,-1 0-1,0 1 1,1-1 16,0 0-34,2-2-146,1 1 1,0-1 0,-1-1 0,1 1 0,-1-1-1,0 1 1,0-1 0,-1 0 0,1 0-1,-1 0 1,2-4 179,-1 2-218,-1 0-1,1 0 0,-1-1 1,0 1-1,-1-1 1,0 1-1,0-1 0,0 0 1,-1 1-1,0-1 1,0-5 218,-28-106-2196,-29-32 1687,33 96 981,-82-196 3590,103 243-3812,4 7-225,-1 0 1,0 0 0,0 0-1,0 0 1,0 0 0,1 0 0,-1 0-1,0 0 1,0-1 0,0 1-1,0 0 1,1 0 0,-1 0 0,0 0-1,0 0 1,0 0 0,0 0-1,0-1 1,0 1 0,1 0 0,-1 0-1,0 0 1,0 0 0,0 0 0,0-1-1,0 1 1,0 0 0,0 0-1,0 0 1,0 0 0,0-1 0,0 1-1,0 0 1,0 0 0,0 0-1,0-1 1,0 1 0,0 0 0,0 0-26,51 41 782,-32-26-668,1-2-1,1 0 1,0-1-1,1-1 0,0-2 1,0 0-1,1-1 0,0-1 1,1-1-1,-1-1 0,1-1 1,2-2-114,14-2 59,1-1 0,-1-3 0,1-1 0,-1-2 0,-1-2 0,38-13-59,-40 10-53,-1-1 0,0-2 0,-1-2 0,-1 0 0,0-3 0,-2-1 0,0-1 0,-2-1 0,0-2 0,15-18 53,6-14-188,-3-2 0,-2-3 1,-2-1-1,3-14 188,12-62-457,-34 73 430,-11 26 147,-13 36-86,4-11 147,0 22 201,-17 85 453,-43 215 269,-3 275 338,45-488-1770,-5-2 0,-12 34 328,-7-5-3490,32-104 2563,5-16 795,-1 3-421,1-11-65,1-24 302</inkml:trace>
  <inkml:trace contextRef="#ctx0" brushRef="#br0" timeOffset="31966.526">30145 7836 9314,'121'1'5687,"-100"2"-5576,0 2 1,0 0-1,0 1 1,-1 0-1,0 2 0,0 1 1,5 3-112,-17-8-16,-1 0 1,0 0 0,0 0 0,-1 1-1,1 0 1,-1 0 0,0 0 0,0 1 0,0 0-1,-1 0 1,0 1 0,0-1 0,-1 1-1,0 0 1,0 1 0,-1-1 0,1 1-1,-2-1 1,1 1 0,-1 0 0,0 1 15,-1 8-108,-1 1 0,0 0 0,-1 0 1,-1 0-1,-1 0 0,-1-1 0,0 1 0,-1-1 1,-1 0-1,-1-1 0,-4 10 108,-40 91-271,24-60 260,3 2 0,3 1 0,-6 28 11,-6 109 39,31-185-39,0 0 1,1 0 0,1 0 0,0 0-1,0 0 1,1 0 0,1 0 0,0 0-1,0 0 1,1-1 0,1 1 0,0-1-1,1 1 1,0-1 0,0-1 0,5 6-1,-7-11-21,1 1 1,-1-1-1,1 0 1,1 0-1,-1 0 1,1-1-1,0 1 1,0-1-1,0 0 1,1-1-1,-1 1 1,1-1-1,0 0 1,0-1 20,3 0-19,-1-1 0,1-1 0,0 0-1,0 0 1,0 0 0,0-1 0,0-1 0,-1 1 0,1-2 0,-1 1 0,1-1 0,-1 0-1,0-1 1,0 0 0,0 0 0,0-1 0,-1 0 0,0 0 0,0 0 0,0-1 0,0-1 19,45-56 269</inkml:trace>
  <inkml:trace contextRef="#ctx0" brushRef="#br0" timeOffset="32244.034">29875 8368 8898,'17'13'3657,"44"8"-2241,11 0-136,28 2-264,5-7-335,-1-8-601,-1-6-648,-26-7 327</inkml:trace>
  <inkml:trace contextRef="#ctx0" brushRef="#br0" timeOffset="32648.596">21346 9977 7274,'30'1'3583,"51"-9"-625,63 9-1936,310 25-390,-308-17-428,54 4-130,305 16-67,712 15-196,-454-53-48,-625 5 198,1129-36 153,-1037 35-28,877-6 367,249 73-29,-931-28-166,-29 0 23,-32-2-60,-44-2-259,-50 7-805,-38 5-511,-44-4 514</inkml:trace>
  <inkml:trace contextRef="#ctx0" brushRef="#br0" timeOffset="32977.274">23775 11100 4377,'-20'-7'1616,"7"1"-1080,-3 3-1000,-7 11-408,-13 6 552</inkml:trace>
  <inkml:trace contextRef="#ctx0" brushRef="#br0" timeOffset="33416.876">23500 11138 4857,'-45'-3'3798,"45"3"-3759,0-1-1,-1 1 1,1 0-1,0-1 1,0 1-1,0-1 1,-1 1-1,1-1 1,0 0-1,0 1 1,0-1 0,0 1-1,0-1 1,0 1-1,0-1 1,0 1-1,0-1 1,0 1-1,0-1 1,1 1-1,-1-1 1,0 1-1,0-1 1,0 1-1,1-1 1,-1 1-1,0-1 1,1 1 0,-1 0-1,0-1 1,1 1-1,-1-1 1,0 1-1,1 0 1,-1-1-1,1 1 1,-1 0-1,1 0 1,-1-1-1,1 1 1,-1 0-1,1 0 1,-1 0-1,1-1 1,-1 1-1,1 0 1,-1 0 0,1 0-1,-1 0 1,1 0-1,-1 0 1,1 0-1,-1 0 1,1 1-39,2-3 157,165-81 1941,-97 39-1876,-3-4 1,-2-3-1,-2-2 1,8-14-223,66-54 58,130-90 31,-225 178-80,-2-3-1,-2-1 1,0-3-9,-39 39-2,0 2-3,0-1 1,0 1-1,0-1 0,0 1 0,0-1 1,1 1-1,-1-1 0,0 1 0,0-1 0,0 0 1,0 1-1,1-1 0,-1 1 0,0-1 1,0 0-1,1 1 0,-1-1 0,0 0 1,1 1-1,-1-1 0,0 0 0,1 1 1,-1-1-1,0 0 0,1 0 0,-1 0 0,1 1 1,-1-1-1,0 0 0,1 0 0,-1 0 1,1 0-1,-1 0 0,1 0 0,-1 0 1,1 0-1,-1 0 0,1 0 0,-1 0 0,0 0 1,1 0-1,-1 0 0,1 0 0,-1 0 1,1 0-1,-1 0 0,0-1 0,1 1 1,-1 0-1,1 0 0,-1-1 0,0 1 1,1 0-1,-1-1 0,0 1 0,1 0 0,-1-1 1,0 1-1,1-1 5,-1 129-373,-9 12 279,0 40 53,6-111 47,-14 238-320,-33 153 314,20-305-220,8-79 86,-2-1 1,-7 7 133,23-61 3,-1-2-1,-1 1 1,-1-1 0,-1 0-1,0-1 1,-1-1 0,-13 13-3,20-22 4,-1-1-1,1-1 1,-2 1 0,1-1 0,-1 0 0,0-1 0,0 1 0,0-2 0,-1 1 0,0-1 0,0-1 0,0 1 0,0-1-1,0-1 1,-6 1-4,6-1 29,0 0-1,-1-1 0,1 0 1,0-1-1,-1 0 0,1 0 1,0-1-1,0 0 0,-1-1 1,1 0-1,0 0 0,0-1 1,1 0-1,-1-1 0,1 0 1,-1 0-1,1-1 0,0 0 0,1 0 1,-1-1-1,1 0-28,1-2 76,0 1 0,1-1 1,0 0-1,0-1 0,1 1 0,0-1 0,0 0 0,1 0 0,0 0 1,1-1-1,0 1 0,0 0 0,1-1 0,0 0 0,1 1 0,0-1 1,0 1-1,1-1 0,1 0 0,-1 1 0,4-9-76,-2 10 33,-1 0-1,2-1 1,-1 1-1,1 1 1,1-1-1,-1 0 0,1 1 1,1 0-1,-1 0 1,1 1-1,0 0 1,1 0-1,-1 0 1,1 0-1,1 1 1,-1 1-1,8-5-32,10-3 49,0 2-1,1 0 0,0 1 1,1 2-1,0 1 1,0 1-1,7 0-48,64-4 80,0 5 1,0 4-1,73 10-80,286 28-1313,-328-36 129,-18-19 413</inkml:trace>
  <inkml:trace contextRef="#ctx0" brushRef="#br0" timeOffset="34131.919">27670 10207 10986,'-71'-38'4637,"71"37"-4619,-1 0-1,0 0 1,0 0-1,0 0 1,0 0-1,1 0 1,-1 0-1,0 1 1,0-1-1,-1 0 0,1 1 1,0-1-1,0 1 1,0-1-1,0 1 1,0-1-1,-1 1 1,1 0-1,0 0 1,0 0-1,0-1 1,-1 1-1,1 0 0,0 0 1,0 1-1,-1-1 1,1 0-1,0 0 1,0 1-1,0-1 1,-1 1-1,1-1 1,0 1-1,0-1 1,0 1-1,0-1 0,0 1 1,0 0-1,0 0 1,0 0-1,0 0 1,0-1-1,1 1 1,-1 0-1,0 0 1,1 1-1,-1-1 1,0 0-1,1 0 0,-1 0 1,1 0-1,0 0 1,-1 2-18,-18 65-168,7 62-119,4 78-42,10 50-47,21 325-539,2-132-360,-22-299 695,-9-35 98,-6-44 225,12-71 259,0-1 0,0 1 0,0 0 0,-1-1 0,1 1 0,0 0 0,-1-1 0,1 1 0,-1 0 0,0-1 0,0 1 0,1-1 0,-1 1 0,0-1 0,0 0 0,0 1 0,0-1 0,-1 0 0,1 1 0,0-1 0,0 0 0,-1 0 0,1 0 0,-1 0 0,1-1 0,-1 1 0,1 0 0,-1-1 0,1 1 0,-1-1 0,0 1 0,1-1 0,-1 0 0,0 1 0,0-1 0,1 0 0,-1 0 0,0 0 0,1-1 0,-1 1 0,0 0 0,1-1 0,-1 1 0,0-1 0,1 1 0,-1-1 1,1 0-1,-1 1 0,1-1 0,-1 0 0,0-1-2,-8-7 6,0 0 0,1-1 0,0 0 0,1-1 0,0 0 0,1 0 0,0-1 0,-3-6-6,-26-50 51,3 0 1,4-2-1,-18-63-51,33 91 104,1-2 0,3 0 0,1 0 0,2-1-1,3 0 1,1 0 0,2-23-104,18-19 221,-16 83-204,0 0 0,1 1 0,-1-1 0,1 1 0,0-1 0,0 1-1,0 0 1,0-1 0,0 1 0,1 0 0,-1 1 0,1-1-1,0 0 1,0 1 0,0-1 0,0 1 0,1 0 0,-1 0 0,0 0-1,1 1 1,-1-1 0,1 1 0,0 0 0,0 0 0,-1 0 0,1 0-1,0 1 1,0-1 0,0 1 0,1 0-17,59-9 301,128 18 389,-66-19-375,29-1-74,-82-3-228,-1-2 0,-1-4 0,48-21-13,-61 22-150,-2-2 1,0-3-1,-2-2 1,43-29 149,28-51-323,-17-12 90,-84 82 241,-2 0-1,-1-2 1,-2 0 0,-2-2 0,3-11-8,-16 42 34,2-3 71,-1 0-1,0-1 1,0 1 0,-2-1-1,1 0 1,-2 0 0,0 0-1,0 0 1,-1 0 0,-1-1-1,0 1 1,0 0 0,-3-8-105,3 19 39,0 0 1,0 0 1,0 0 0,-1 0 0,1 1 0,0-1 0,-1 0-1,0 0 1,1 0 0,-1 0 0,0 0 0,0 1-1,0-1 1,0 0 0,0 1 0,0-1 0,0 1 0,-1-1-1,1 1 1,0 0 0,-1-1 0,1 1 0,-1 0-1,0 0 1,1 0 0,-1 0 0,-1 0-41,-11 9 339,-9 42-201,11-12-119,2 1 0,2 1-1,-2 22-18,-1 6 0,-24 115-5,-43 261 9,26-241 31,4-10 39,4-35 21,6-37 2,-2 60 13,37-170-187,2 1 1,0-1 0,0 1-1,1-1 1,0 1 0,1-1-1,1 1 1,2 8 76,-4-20-41,0 0 1,0-1-1,0 1 1,0 0-1,0 0 0,0 0 1,0 0-1,1-1 1,-1 1-1,0 0 0,0 0 1,0 0-1,0 0 1,1 0-1,-1-1 0,0 1 1,0 0-1,0 0 1,1 0-1,-1 0 0,0 0 1,0 0-1,0 0 1,1 0-1,-1 0 0,0 0 1,0 0-1,0 0 1,1 0-1,-1 0 0,0 0 1,0 0-1,0 0 1,1 0-1,-1 0 0,0 0 1,0 0-1,0 1 1,1-1-1,-1 0 0,0 0 1,0 0-1,0 0 1,0 0-1,1 0 0,-1 1 1,0-1-1,0 0 1,0 0-1,0 0 0,0 0 1,0 1 40,8-36-680,-3-37 273</inkml:trace>
  <inkml:trace contextRef="#ctx0" brushRef="#br0" timeOffset="34486.193">29090 10799 13387,'12'17'4011,"10"-2"-3828,0-1-1,1-2 1,1 0 0,0-1-1,0-1 1,1-2-1,22 5-182,-25-6 51,168 46-750,-56-15-1000,-128-37 1584,1 1 0,-1 0 0,0 0 1,0 0-1,0 1 0,0 0 0,-1 0 1,1 0-1,-1 1 0,0 0 0,0 0 0,0 0 1,0 1-1,2 3 115,-4-3-28,0 0 1,-1 1-1,1-1 1,-1 0-1,-1 1 1,1-1-1,-1 1 0,0-1 1,0 1-1,-1 0 1,0 0-1,0-1 1,0 1-1,0 0 1,-1-1-1,0 1 0,0 0 1,-1-1-1,0 1 1,1-1-1,-2 0 1,1 0-1,-1 0 1,0 0-1,-1 3 28,0 0-2,-28 59 280,-4-2 1,-38 55-279,47-78 123,-30 40 508,-48 51-631,39-51 263,50-60-144,0 1 1,1 0 0,1 1 0,1 1-1,-5 16-119,14-33 20,0 1 0,1 0 0,1 0 0,-1 0 0,1 1 0,1-1-1,0 0 1,0 1 0,1-1 0,0 1 0,0-1 0,1 1 0,1-1-1,0 1 1,0-1 0,0 0 0,1 0 0,4 7-20,-3-10-42,0 0-1,1 0 1,0-1 0,0 0 0,0 1-1,1-2 1,0 1 0,0-1 0,0 0 0,0 0-1,1 0 1,-1-1 0,1 0 0,0-1-1,0 1 1,0-1 0,0-1 0,1 1-1,-1-1 1,0 0 0,1-1 0,-1 0 0,0 0-1,1-1 1,-1 1 0,0-2 0,1 1-1,-1-1 1,0 0 0,0 0 0,0-1-1,0 0 1,3-2 42,59-42-1323,-9-27 546</inkml:trace>
  <inkml:trace contextRef="#ctx0" brushRef="#br0" timeOffset="34726.083">28795 11423 5945,'125'53'3521,"30"-30"376,20-10-1833,1-21-431,-1-1-553,-33-10-976,-18-16-272,-38 11-520,-13 4-505,-52-27 745</inkml:trace>
  <inkml:trace contextRef="#ctx0" brushRef="#br0" timeOffset="35202.276">26273 12922 8786,'42'-34'2670,"1"3"1,40-24-2671,3 0 908,70-53 267,31-9-261,34-25-389,15-20-221,20-15-174,324-283-224,-354 274-194,-125 104 91,212-172-3111,258-155 3308,-464 344-513,3 6-1,46-16 514,104-28 2973,-76 37-1559</inkml:trace>
  <inkml:trace contextRef="#ctx0" brushRef="#br0" timeOffset="35608.366">27128 9683 10194,'23'-30'3705,"62"-16"-2793,34-24 72,56-47 113,40-17-97,21-24-504,31-23-192,27-6-264,-10-9-168,26-25-400,-30 13-256,-14 16-665,-16 17-167,-43 11-264,-7 2-17,-25 25 1305</inkml:trace>
  <inkml:trace contextRef="#ctx0" brushRef="#br0" timeOffset="36169.305">31336 5512 7594,'2'-1'295,"0"0"-197,-1 0 1,1 1 0,-1-1-1,1 0 1,-1 0 0,1 1-1,0-1 1,-1 1-1,1-1 1,0 1 0,0 0-1,-1 0 1,1 0 0,0 0-1,0 0 1,-1 0-1,1 0 1,0 0 0,0 1-1,-1-1 1,1 1 0,0-1-1,-1 1 1,1 0-1,-1-1 1,1 1 0,-1 0-1,1 1-98,46 44 128,11 41-44,0 51 58,-2 51 63,-3 56 79,-6 56 52,-14 60-21,-4 30-68,-6 47-106,-9 980-233,-43-953 67,-46 221 2063,-30-3 1,-119 378-2039,-34-115 1119,96-376-969,80-260-186,13-55-121,7-40-166,5-66-333,51-136 533,-1 0-1,-1 0 1,0 0 0,-1-1 0,0-1-1,-1 1 1,-1 0 123,3-6-55,1-1-1,-1-1 1,0 1-1,0-1 1,-1 0 0,1-1-1,-1 0 1,0 0-1,-5 1 56</inkml:trace>
  <inkml:trace contextRef="#ctx0" brushRef="#br0" timeOffset="37432.827">9797 13426 6201,'16'0'2497,"-4"-18"-1537,5 3-120,21 2-232,-1-7 17,17 10-193,2 0-96,17 5-120,2-2-32,10 1-56,12-1-40,-6-9-32,1 10-112,-5 11-568,-12-1-297,-11 9-463,-12 1 696</inkml:trace>
  <inkml:trace contextRef="#ctx0" brushRef="#br0" timeOffset="37637.62">9698 14194 9602,'37'0'3641,"54"-1"-2577,23-4-56,44-8-512,11-8 32,15-1-784,-3 0-808,-46-11 728</inkml:trace>
  <inkml:trace contextRef="#ctx0" brushRef="#br0" timeOffset="127257.14">25363 12875 12584,'1'0'35,"6"2"173,-1 0-208,6 0-14,0 1 1,-1 1-1,0 0 0,0 0 1,0 1-1,-5-2 7</inkml:trace>
  <inkml:trace contextRef="#ctx0" brushRef="#br0" timeOffset="59505.77">9741 16594 3969,'-2'0'97,"1"1"-1,-1-1 1,1 0 0,-1 1-1,1-1 1,-1 0 0,0 0 0,1 0-1,-1 0 1,0-1 0,1 1-1,-1 0 1,1-1 0,-1 1 0,1-1-1,-1 1 1,1-1 0,-1 0 0,1 0-1,0 1 1,-1-1 0,1 0-1,0 0 1,-1 0 0,1-1 0,0 1-1,0 0 1,0 0 0,0-1-1,0 1 1,1 0 0,-1-1 0,0 1-1,1-1 1,-1 1 0,1-1 0,-1 1-1,1-1 1,0 0 0,-1 1-97,24-80 666,18 5-289,-36 70-349,0 1 0,1-1 0,-1 1 0,1 1 0,0-1 0,1 1 0,-1 0 0,1 0 0,0 1 0,0 0 0,0 0 0,0 0 1,0 1-1,1 0 0,-1 1 0,0 0 0,1 0 0,0 0-28,-4 0 12,190-16 449,197-6 297,73-20-503,-428 39-245,-14 3 53,0-1 1,-1-1-1,1-1 1,-1-1-1,0 0 0,0-2-63,4-3 228</inkml:trace>
  <inkml:trace contextRef="#ctx0" brushRef="#br0" timeOffset="59757.7">10014 16921 9522,'45'4'3497,"32"0"-2625,21-9-240,22-10-96,-7-9-144,5-15-688,-8-5-632,-26-2 600</inkml:trace>
  <inkml:trace contextRef="#ctx0" brushRef="#br0" timeOffset="130011.862">12532 15695 10365,'31'-41'-36,"-10"12"-50,-18 26 74</inkml:trace>
  <inkml:trace contextRef="#ctx0" brushRef="#br0" timeOffset="130010.862">12655 15543 9986,'44'-42'0,"4"0"-293,-48 42 288,0 0 0,0 0 1,0 0-1,1 1 1,-1-1-1,0 0 0,0 0 1,0 0-1,0 0 0,1 0 1,-1 0-1,0 0 0,0 0 1,0 0-1,1 1 0,-1-1 1,0 0-1,0 0 0,0 0 1,1 0-1,-1 0 1,0 0-1,0 0 0,0 0 1,1 0-1,-1 0 0,0-1 1,0 1-1,0 0 5,-18 32 29,2 1 0,7-15-14</inkml:trace>
  <inkml:trace contextRef="#ctx0" brushRef="#br0" timeOffset="130000.883">13285 15232 9669,'-6'8'0,"-32"36"-17,2 1 1,2 2 0,2 2-1,-10 23 17</inkml:trace>
  <inkml:trace contextRef="#ctx0" brushRef="#br0" timeOffset="129994.905">14485 15663 9679,'43'24'97</inkml:trace>
  <inkml:trace contextRef="#ctx0" brushRef="#br0" timeOffset="129973.957">20019 17335 19475,'-1'0'10,"-3"1"30,0-1 1,-3 1-41,-2-1-98,8 0 93,0-1 0,0 1 0,1-1 0,-1 0 0,0 1 0,0-1 0,0 0 0,0 1 0,1-1 1,-1 0-1,0 0 0,1 0 0,-1 1 0,1-1 0,-1 0 0,1 0 0,-1 0 0,1 0 0,0 0 0,-1 0 0,1 0 0,0 0 0,0 0 0,0 0 0,0 0 0,0-1 0,0 1 0,0 0 0,0 0 5,1-15-131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9:08:36.534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10 587 11991,'-2'8'-139,"0"0"-1,0 1 0,1-1 1,0 1-1,0-1 1,1 1-1,0 0 1,0-1-1,1 1 1,0-5 76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28:17.123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70 875 3401,'-47'25'4089,"46"-25"-4054,-1-1 1,1 1 0,0-1-1,0 1 1,0-1 0,0 1 0,0-1-1,-1 0 1,1 1 0,0-1-1,1 0 1,-1 0 0,0 0 0,0 0-1,0 0 1,0 0 0,1 0-1,-1 0 1,0 0 0,1 0 0,-1 0-1,1 0 1,-1-1 0,1 1-1,0 0 1,0 0 0,-1 0 0,1-1-1,0 1 1,0 0 0,0-1-1,0 1 1,0 0 0,0 0 0,1-1-1,-1 0-35,1-2 41,-1 0 0,1 0 0,0 0 1,0 0-1,1 0 0,-1 0 0,1 0 0,0 0 0,0 1 0,0-1 0,0 1 0,1-1 0,0 1 0,1-2-41,5-7 103,153-218 442,0-35-532,-145 241-9,1 0-1,1 2 0,1 1 0,1 0 0,1 1 0,1 2 0,0 0-3,82-54-2,-16 28-36,-85 42 32,1 0 1,-1 0-1,0 0 0,1 1 1,-1 0-1,1 0 0,0 0 1,-1 0-1,1 1 1,0 0-1,-1 0 0,1 0 1,0 0-1,-1 1 0,1 0 1,0 0-1,-1 0 1,1 0-1,-1 1 0,0 0 1,1 0-1,-1 0 0,0 0 1,0 1-1,0 0 1,-1 0-1,1 0 0,-1 0 1,1 0-1,-1 1 0,0-1 1,0 1 5,5 11-3,-1-1 1,0 1-1,-1 0 1,-1 0-1,0 1 1,-1 0-1,0 6 3,9 54 63,-4 0-1,-3 0 1,-3 0-1,-3 1 0,-5 9-62,-14 50 362,22-102-77,-3-34-279,1 1 1,-1-1 0,1 1 0,0-1 0,-1 1 0,1-1-1,0 1 1,-1-1 0,1 1 0,0-1 0,-1 0-1,1 0 1,0 1 0,0-1 0,0 0 0,-1 0 0,1 0-1,0 0 1,0 0 0,0 0 0,-1 0 0,1 0-1,0 0 1,0 0 0,0 0 0,-1-1 0,1 1 0,0 0-1,0 0 1,-1-1 0,2 0-7,5-1-5,0-2 0,0 1 0,0-1 0,0 0 0,-1 0-1,1-1 1,-1 0 0,-1 0 0,1 0 0,0-1 0,0-1 5,15-17-130,0-2 1,-2 0-1,-1-1 0,-1-1 1,11-25 129,147-343-1202,-165 374 1227,0 1 0,2 0 0,0 0 1,1 1-1,11-12-25,-23 31 24,-1 0 1,1 0-1,-1 0 1,1-1-1,-1 1 1,1 0-1,0 0 1,-1 0-1,1 0 1,0 0-1,0 0 1,0 0-1,0 1 1,0-1-1,0 0 1,0 0-1,0 1 1,0-1-1,0 1 0,1-1 1,-1 1-1,0-1 1,0 1-1,0 0 1,1-1-1,-1 1 1,0 0-1,0 0 1,1 0-1,-1 0 1,0 0-1,0 0 1,1 0-1,-1 1 1,0-1-1,0 0 1,1 1-1,-1-1 1,0 1-1,0-1 1,1 1-25,0 4 104,1 0 0,-1 0 0,-1 0 0,1 0 0,-1 0 0,0 1 0,0-1 0,0 0 0,-1 1 0,0-1 0,0 0 0,0 2-104,-4 74 572,-2 0 1,-5 4-573,0 1 191,0 58 260,10-142-436,0 1-1,1-1 1,-1 0-1,1 1 1,0-1-1,0 0 0,0 1 1,0-1-1,0 1 1,0-1-1,1 0 1,-1 1-1,1-1 1,0 0-1,0 0 1,-1 1-1,1-1 1,1 0-1,-1 0 1,0 0-1,0 0 1,1 0-1,-1 0 1,1-1-1,0 1 0,0 0 1,-1-1-1,1 1 1,0-1-1,0 0 1,0 0-1,0 1 1,1-1-1,0 0-14,1-2-17,1 0-1,0-1 0,0 1 0,-1-1 1,1 0-1,-1 0 0,1 0 1,-1-1-1,0 0 0,0 0 1,0 0-1,0 0 18,1-1-41,39-29-508,-1-3 1,-2-2 0,-2-1-1,-2-3 1,31-42 548,-43 50-110,-14 17 109,0 0 0,2 0 0,0 1 1,0 1-1,2 1 0,0 0 0,0 0 0,1 2 1,16-10 0,-31 21 24,1 0 0,-1 0 0,0 1 0,1-1 0,-1 0 0,1 1 0,-1-1 0,1 1 0,-1-1 0,1 1 0,0 0 0,-1 0 0,1 0 0,-1 0 0,1 0 0,0 0 0,-1 0 0,1 0 0,-1 1 0,1-1 0,-1 1 1,1-1-1,-1 1 0,1 0 0,-1-1 0,1 1 0,-1 0 0,0 0 0,1 0 0,-1 0 0,0 0 0,0 0 0,0 0 0,0 1 0,1-1-24,14 58 690,-10 49 333,-5 0 0,-6 27-1023,0 38 873,5-150-767,1 0-1,1 0 1,1 0 0,4 16-106,-5-31-106,0 1 1,1-1 0,0-1 0,0 1-1,0 0 1,1-1 0,1 0 0,-1 0-1,1 0 1,0 0 0,0-1 0,1 0-1,0 0 1,3 2 105,-8-6-72,1-1 0,0 0 0,-1 0-1,1 0 1,0 1 0,0-2 0,0 1 0,0 0 0,0 0-1,0-1 1,0 1 0,0-1 0,0 1 0,0-1 0,0 0-1,0 0 1,0 0 0,1 0 72,25-24-821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9:11:06.196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379 289 968,'-30'2'1011,"-15"-8"268,4 19-355,27-17-502,29 7 427,77-19 139,-84 13-901,1-1-1,-1 0 1,0 0-1,0 0 1,0-1 0,-1 0-1,1-1 1,-1 1-1,-1-2 1,1 1-1,3-5-86,21-19 206,75-63 125,-100 88-314,-1 0 0,-1-1 1,1 1-1,-1-1 0,1 0 1,-2 0-1,1-1 0,-1 1 1,0-1-1,0 0 0,-1 1 1,1-1-1,0-7-17,2 20 249,11 26-250,-8-19-1,-2 0 1,0 0-1,-1 1 1,0-1-1,-1 1 1,2 10 1,-3-8 1,0-1-1,0 1 1,-1 0 0,-2 0 0,1 0-1,-2 0 1,0 0 0,-1 0 0,0 0-1,-1 0 1,-1-1 0,-1 1 0,0-1-1,-2 2 0,-12 20 40,-1-1-1,-2-1 1,-1-1-1,-2-1 1,-14 15-40,32-41 61,0 0-1,-1-1 1,0 1 0,0-1-1,0-1 1,0 1 0,-1-1-1,-2 0-60,8-18 690,7 4-129,31 4-235,119 36 404,-119-24-552,1-2-1,0-1 0,19 0-177,25 2 58,25 9-1812,72 22 1754,-172-34-388</inkml:trace>
  <inkml:trace contextRef="#ctx0" brushRef="#br0" timeOffset="2571.841">113 721 5145,'-7'-25'4394,"5"34"-4203,-3 40-35,-24 286 482,-39 247-32,67-508-524,3-71-70,-1 0 1,1-1 0,0 1-1,0 0 1,0-1 0,0 1-1,1-1 1,-1 0 0,1 0-1,-1 0 1,1 0 0,0 0-1,-1-1 1,1 1-1,0-1 1,0 1 0,1-1-1,-1 0 1,0-1 0,0 1-1,0 0 1,1-1 0,-1 0-1,0 0 1,0 0 0,1 0-1,-1 0 1,0 0 0,0-1-1,1 0 1,-1 0-13,50-5 415,-1-2 0,0-2 0,21-8-415,-11 4 328,1 4-1,38-2-327,-61 8 78,171-21 202,13-17-142,5 10-94,-47-2-22,-37 5 448,68-1-470,209-19 1137,-140 31-952,-154 15-166,-98-2-14,-8 3-4,-6-7 2,9 0 26,-12 1 7,-4-5-21,-7 7 8,49-178 649,-39 122-465,-2 0 1,-3 0-1,-3-1 1,-3-44-208,2-10 110,-4 95-105,2 0-1,0 0 1,1 0 0,1 1-1,1-1 1,1 1 0,1 0-1,1 0 1,0 1 0,2 0-1,0 0 1,2 1 0,0 0-1,3-2-4,0 6-16,0 1 0,0 0-1,2 1 1,-1 1 0,2 1-1,0 0 1,2 0 16,-17 9-72,1 0 0,-1 1 1,1-1-1,0 1 0,-1-1 0,1 1 1,0 0-1,0 0 0,0 0 0,0 1 1,0-1-1,0 1 0,0-1 0,0 1 1,0 0-1,0 0 0,0 1 0,0-1 1,0 0-1,1 1 72,-4-1-22,0 0 0,0 0 0,0 0-1,1 0 1,-1 1 0,0-1 0,0 0 0,1 0 0,-1 0 0,0 0 0,0 0 0,0 0 0,1 0-1,-1 0 1,0 1 0,0-1 0,0 0 0,0 0 0,1 0 0,-1 0 0,0 1 0,0-1 0,0 0 0,0 0-1,0 0 1,0 1 0,0-1 0,1 0 0,-1 0 0,0 0 0,0 1 0,0-1 0,0 0 0,0 0 0,0 1-1,0-1 1,0 0 0,0 0 0,0 0 0,0 1 0,0-1 0,0 0 0,-1 0 0,1 1 0,0-1 0,0 0-1,0 0 1,0 0 0,0 0 0,0 1 0,0-1 0,-1 0 0,1 0 0,0 0 0,0 0 0,0 1 0,0-1-1,-1 0 1,1 0 0,0 0 0,0 0 0,0 0 0,-1 0 0,1 0 0,0 1 0,0-1 0,-1 0 0,1 0-1,0 0 23,-39 35-941</inkml:trace>
  <inkml:trace contextRef="#ctx0" brushRef="#br0" timeOffset="3468.428">1043 2378 6473,'0'-2'133,"-1"1"-1,1 0 0,0-1 1,0 1-1,0-1 0,0 1 1,0-1-1,0 1 0,1-1 1,-1 1-1,0 0 0,1-1 1,-1 1-1,1-1 0,0 1 1,-1 0-1,1 0 0,0-1 1,0 1-1,0 0 0,0 0 1,0 0-1,0 0 0,0 0 1,0 0-1,0 0 0,0 0 1,1 0-133,4-5 265,47-63 587,15-25-483,3-21-282,14-47-321,-83 157 214,28-64-508,-29 66 504,-1 0 0,1 0 0,0 0 1,-1-1-1,0 1 0,0 0 0,0 0 0,0 0 0,0 0 0,-1 0 0,1 0 1,-1-1-1,0 1 0,0 0 0,0 1 0,0-1 0,0 0 0,-1 0 1,1 0-1,-1 1 0,-1-3 24,0 3 0,0 1 1,0-1-1,1 0 1,-1 1-1,0 0 1,0-1-1,-1 1 0,1 1 1,0-1-1,0 0 1,0 1-1,-1-1 1,1 1-1,0 0 1,-1 0-1,1 0 0,0 1 1,0-1-1,-1 1 1,1 0-1,0 0 1,0 0-1,0 0 1,0 0-1,0 1 0,0-1 1,0 1-1,1 0 1,-1 0-1,-1 1 0,-3 2 0,0 1 0,1 0 0,-1 0 0,1 0 0,0 1 0,1 0 0,0 0 0,0 0 0,-1 2 0,-1 5-1,1-1-1,0 1 0,1 0 1,0 1-1,1-1 1,1 1-1,0 0 0,1-1 1,0 7 1,2-18 0,-17 168 33,6 41-33,9-178 5,-2 113 15,6 0 0,10 44-20,20 38 37,14 19-37,8 46 37,-42-148 1,-12-139-36,0-1-1,0 0 0,0 1 0,0-1 1,-1 0-1,0 0 0,-1 0 0,1 0 1,-1 0-1,0 0 0,-1 0 0,0 0 1,0-1-1,0 1 0,0-1 0,-1 0 1,0 0-1,0 0 0,-4 3-1,3-5 28,-1 0-1,0 0 1,0-1-1,0 1 0,0-2 1,0 1-1,0-1 1,-1 0-1,1 0 1,0 0-1,-1-1 1,1 0-1,-1-1 0,1 1 1,0-1-1,-1 0 1,1-1-1,0 1 1,0-1-1,0-1 1,0 1-1,0-1 0,1 0 1,-1 0-1,1-1 1,-5-3-28,1 2 66,0 0 0,0-1 0,1-1 0,0 1 0,0-1 0,0-1 0,1 1 0,0-1 0,1-1 0,-1 1 0,2-1 0,-1 0 0,1 0 1,1-1-1,-1 1 0,2-1 0,-3-8-66,4 3 35,1 0 1,1-1 0,0 1 0,1 0 0,1 0 0,0-1-1,5-13-35,1 2-33,2 1 0,1 1 0,1-1 0,1 2 0,1 0 0,1 0 0,1 2 0,1 0 0,6-5 33,27-39-904,-15 15 490</inkml:trace>
  <inkml:trace contextRef="#ctx0" brushRef="#br0" timeOffset="3716.169">924 2715 10634,'-5'8'3881,"25"-5"-3217,17-4-312,23-5-152,6-14-176,5-8-520,-7 5-312,-11-6-704,-1 6 992,-19-1 184</inkml:trace>
  <inkml:trace contextRef="#ctx0" brushRef="#br0" timeOffset="4071.463">1506 3222 5905,'-3'1'162,"0"-1"0,0 1 0,1 0 0,-1-1 0,1 1 0,-1 1 0,1-1 0,-1 0 0,1 1 0,0-1 0,0 1 0,-1-1 0,1 1 0,0 0 0,1 0 0,-1 0 0,0 0 0,0 0 0,1 1 0,-1-1 1,1 1-1,0-1 0,0 0 0,0 1 0,0 0 0,0-1 0,1 1 0,-1 0 0,1 0-162,0 1 45,1 0-1,0 0 1,0 0 0,1 0 0,-1-1 0,1 1 0,0 0 0,0-1 0,0 1 0,0-1 0,1 0 0,-1 0 0,3 3-45,-3-4 16,5 6 36,0 0 1,1 0 0,-1-1 0,2 0-1,-1-1 1,1 1 0,0-2 0,0 1-1,5 1-52,-7-4 21,-1-1-1,1 0 1,0 0-1,0 0 1,0-1-1,0 0 1,0 0-1,0-1 0,0 0 1,0 0-1,0 0 1,0-1-1,0 0 1,0-1-1,-1 0 0,1 0 1,0 0-1,-1 0 1,1-1-1,-1-1 1,0 1-1,0-1 0,0 0 1,0 0-1,-1 0 1,0-1-1,0 0 1,0 0-21,60-74 113,4-12-92,-54 68-143,-1 0-1,-1-1 1,-2-1-1,0 0 0,-1-1 1,-2 0-1,-1 0 1,-1-1-1,-1 1 0,-1-1 1,-2-1-1,0-25 123,-2 43-69,-1-1-1,1 0 1,-2 0-1,0 1 1,0-1-1,-1 1 0,0 0 1,0 0-1,-2 0 1,1 0-1,-1 0 1,0 1-1,-1 0 1,0 0-1,-1 0 0,0 1 1,0 0-1,0 1 1,-5-4 69,1 3-23,1 1 0,-1 1 0,0-1 0,0 2 0,-1-1 0,1 2 0,-1 0 0,-1 0 0,1 1 0,0 0 0,-1 1 0,1 1 0,-1 0 0,0 0 0,1 2 0,-1-1 0,-3 2 23,4-1 17,0 0 0,0 0 1,1 1-1,-1 1 0,0 0 0,1 0 0,0 2 1,0-1-1,0 1 0,0 1 0,1 0 0,0 0 1,0 1-1,1 0 0,-1 1 0,2 0 0,-1 0 1,1 1-1,-5 7-17,5-6 25,1 0-1,1 1 1,0 0 0,0 0 0,1 0 0,0 0 0,1 1 0,0 0 0,0 4-25,1 7 32,1-1 0,1 1 1,1 0-1,3 21-32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9:08:54.668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18572 6132 7722,'74'-36'5557,"73"-47"-4253,-101 56-1229,-2-2-1,-1-2 1,20-21-75,119-129 0,11-8 920,-145 140 178,-48 49-1088,0 0 0,0 1 1,0-1-1,1 0 0,-1 0 0,0 0 0,0 1 1,0-1-1,0 0 0,0 0 0,0 0 0,0 1 1,0-1-1,0 0 0,1 0 0,-1 0 0,0 0 1,0 1-1,0-1 0,0 0 0,0 0 0,1 0 1,-1 0-1,0 0 0,0 0 0,0 0 0,1 1 1,-1-1-1,0 0 0,0 0 0,0 0 0,1 0 1,-1 0-1,0 0 0,0 0 0,0 0 0,1 0-10,-47 93-661,4 5 17,-35 124-1870,1 34 2514,37-105-1375,-19 151 1375,50-242 24,-21 95 331,28-151-364,1 0 0,-1-1 1,0 1-1,0-1 0,0 1 1,-1-1-1,1 1 0,-1-1 1,0 1-1,0-1 1,0 0-1,-1 0 0,1 0 1,0-1-1,-1 1 0,0 0 1,0-1-1,0 0 0,0 1 1,0-1-1,0 0 0,-1-1 1,1 1-1,0-1 0,-1 1 1,0-1-1,1 0 1,-1 0-1,0-1 0,1 1 1,-3-1 8,-1 0 121,1-1 1,0-1 0,0 1 0,0-1 0,0 0-1,0 0 1,1-1 0,-1 1 0,1-2 0,-1 1-1,1 0 1,0-1 0,0 0 0,1 0 0,-4-3-122,7 4 94,0 0 1,1 1 0,-1-1-1,1 0 1,-1 0 0,1 0-1,0 1 1,0-1 0,0 0 0,0 0-1,1 0 1,-1 1 0,1-1-1,-1 0 1,1 0 0,0 1-1,0-1 1,1 1 0,-1-1-1,0 1 1,1-1 0,-1 1-1,1 0 1,0-1 0,0 1 0,0 0-1,2-1-94,7-6 33,0 0 0,0 1 0,1 0 0,0 1 0,0 0 0,1 1 0,0 0 0,0 1 0,1 0 0,-1 2 0,1-1 0,1 1-33,16-2 5,-1 1 0,1 1 0,0 1-1,0 2 1,26 3-5,91 13-1037,-47-1-1785,-73-15 1970</inkml:trace>
  <inkml:trace contextRef="#ctx0" brushRef="#br0" timeOffset="413.04">19817 5995 13123,'-23'18'3462,"-19"10"-2938,35-24-878,0 1-1,-1-1 1,1 1 0,1 1-1,-1-1 1,1 1 0,0 0 0,0 1-1,1 0 1,0 0 0,0 0-1,1 0 1,-1 0 0,2 1-1,-1 0 1,1 0 0,0 2 354,-5 15-449,2 1 0,0-1 0,2 1 1,1 0-1,1 3 449,-1 25 656,1-1 1,3 1-1,2-1 0,3 1 1,1-1-1,16 51-656,-20-92 281,0-1 0,1 0 0,1-1 0,0 1 0,0-1-1,1 0 1,0 0 0,4 5-281,-7-13 32,-1 0 0,1 0 0,0 0 0,0 0 0,0 0 1,0 0-1,0-1 0,0 0 0,1 1 0,-1-1 0,0 0 0,1-1 0,-1 1 0,0 0 0,1-1 0,-1 0 0,1 0 0,-1 0 0,1 0 0,-1-1 0,1 1 0,-1-1 0,0 0 0,1 0 0,-1 0 0,0 0 1,0-1-1,0 1 0,0-1 0,0 0 0,0 0 0,2-1-32,37-37 312,7-12 5,-22 15-142,-2 0 1,-2-1-1,6-16-175,-7 9 92,-3-1 0,-1 0 0,-2-1 0,-3-1 0,-1 0 0,1-26-92,-9 33 130,-1 0 0,-2 0 0,-2 0 0,-2 0 0,-2 0 0,-2-7-130,6 40-14,-1 0 1,0 0-1,0 0 0,0 1 1,-1-1-1,0 0 0,0 1 1,-1 0-1,0 0 0,0 0 1,-1 0-1,-3-2 14,6 7-75,-1 0 0,0 1-1,0-1 1,0 1 0,0 0 0,0 0 0,0 0-1,0 1 1,0-1 0,0 1 0,0-1 0,0 1 0,0 0-1,-1 0 1,1 1 0,0-1 0,0 0 0,0 1-1,0 0 1,0 0 0,0 0 0,0 0 0,0 0 0,-1 1 75,-64 34-1347,-10 18 501</inkml:trace>
  <inkml:trace contextRef="#ctx0" brushRef="#br0" timeOffset="907.953">20449 4790 7570,'-3'1'312,"1"-2"-36,-1 1-1,1 0 1,-1 0 0,1 0 0,-1 0 0,0 1 0,1-1 0,-1 1 0,1-1 0,-1 1-1,1 0 1,-1 0 0,1 0 0,0 0 0,-1 0 0,1 1 0,0-1 0,0 1 0,0 0 0,0-1-1,0 1 1,1 0 0,-1 0 0,0 1-276,5 58 522,-2-60-517,7 25-11,1-1 0,2 0 0,1 0 0,0-1 0,2 0 0,1-2 0,1 1 0,0-2 1,16 15 5,-26-26-16,2-1 1,-1 0 0,1 0 0,1-1 0,-1 0 0,2 0 0,-1-1 0,1 0 0,0-1 0,0 0 0,0 0 0,1-1 0,0 0 0,0-1 0,1-1 0,-1 0 0,1 0 0,-1-1 0,1 0 0,0-1-1,6-1 16,-4-3 31,0-1-1,-1 0 0,0-1 0,0 0 0,0-1 1,0-1-1,-1 0 0,2-2-30,4-5 198,-1 0 1,0-2 0,-2 0-1,1 0 1,-2-1-1,0-1 1,-1-1-1,-1 0 1,-1 0 0,2-5-199,-4 5 220,-1 1 0,0-1 0,-2-1 0,0 1 0,-1-1 0,-1 0 0,1-14-220,-4 24 42,-1 1 0,1 0 0,-2 0 0,1 0 0,-1 0-1,0 0 1,-1 0 0,0 0 0,-1 1 0,0-1 0,0 1-1,-1-1 1,0 1 0,0 0 0,-1 0 0,0 1 0,0-1-1,-7-5-41,4 5-43,0 1 0,-1 0 0,0 0 0,0 0 0,-1 2 0,1-1 0,-1 1 0,-1 0 0,1 1 0,-1 0 0,1 1 0,-1 0 0,0 1 0,0 0 0,-1 1 0,1 0 0,0 1 0,-8 0 43,-11 5-262,1 1 0,0 1 0,0 2 0,0 0 0,2 2 0,-1 2 0,1 0 0,1 2 0,0 0 0,1 2 0,1 1 0,1 1 0,-7 7 262,29-25-32,-4 3-266,0 0-1,-1 1 1,2-1 0,-1 1 0,0 0 0,1 0-1,0 0 1,0 1 0,1 0 0,-2 2 298,7 12-817</inkml:trace>
  <inkml:trace contextRef="#ctx0" brushRef="#br0" timeOffset="1229.141">21113 4951 7362,'6'-5'2318,"-5"5"-2282,-1 0 0,0 0 0,1 0 0,-1 0 0,1 0 1,-1 0-1,0-1 0,1 1 0,-1 0 0,0 0 0,1 0 1,-1 0-1,0-1 0,0 1 0,1 0 0,-1 0 0,0-1 0,1 1 1,-1 0-1,0-1 0,0 1 0,0 0 0,1-1 0,-1 1 0,0 0 1,0-1-1,0 1 0,0 0 0,0-1 0,0 1 0,0 0 1,1-1-1,-1 1 0,0-1 0,0 1 0,-1 0 0,1-1 0,0 1 1,0 0-1,0-1 0,0 1 0,0-1 0,0 1 0,0 0 0,0-1 1,-1 1-1,1 0 0,0-1 0,0 1 0,-1 0 0,1 0 0,0-1 1,0 1-1,-1 0-36,-12-7 166,0 0 0,-1 2 1,0 0-1,0 0 0,-1 1 1,1 1-1,-8-1-166,8 1 13,11 2-48,0 0-1,1 0 1,-1 0-1,0 1 0,0-1 1,1 1-1,-1 0 0,0-1 1,0 1-1,0 0 0,0 1 1,0-1-1,1 0 1,-1 1-1,0 0 0,0 0 1,1 0-1,-1 0 0,0 0 1,1 0-1,-1 0 0,1 1 1,0 0-1,-1-1 1,1 1-1,0 0 0,0 0 1,0 0-1,0 0 0,0 0 1,1 1-1,-2 1 36,-2 5-104,1-1-1,1 1 0,-1 0 1,1 0-1,1 0 1,0 0-1,0 1 1,1-1-1,0 1 1,0-1-1,1 1 0,1-1 1,-1 1-1,2-1 1,0 5 104,-1 0-72,16 128 1846,7-1-1,19 53-1773,-35-162 794,-2 0 0,-1 0 0,-2 0 0,-1 6-794,-2-29 111,0 1 0,0-1 0,-1 0 0,-1 0-1,1 0 1,-1-1 0,-1 1 0,0 0 0,0-1 0,-1 1 0,0-1 0,0 0 0,-1 0 0,0-1 0,0 0-1,-1 1 1,-2 1-111,2-3 15,0-2 0,-1 1 0,1-1-1,-1 0 1,0 0 0,0 0 0,-1-1-1,1-1 1,0 1 0,-1-1 0,0 0-1,1-1 1,-1 0 0,0 0 0,-2 0-15,-24 3-236,1-2 0,-1-1 0,0-2 0,-22-3 235,-159-26-2367,113 7 1745</inkml:trace>
  <inkml:trace contextRef="#ctx0" brushRef="#br0" timeOffset="-7693.563">69 4504 5561,'-3'0'140,"0"0"-1,1-1 1,-1 1-1,0-1 1,0 1-1,0-1 0,1 0 1,-1 0-1,1-1 1,-1 1-1,1 0 1,-1-1-1,1 0 1,0 1-1,-1-1 1,1 0-1,0 0 1,0 0-1,-1-3-139,-15-11 568,18 9-94,16 8-361,-8 0-81,86-11-13,-48 4-21,-1-2 0,0-1 1,-1-3-1,0-2 0,-1-1 0,-1-2 1,25-15 1,-1-7 361,-1-2 0,-2-4 1,36-34-362,-59 45 512,-2-3 1,-1 0-1,-2-3 0,-1-1 1,-3-1-1,1-5-512,75-155 1575,-58 102-1046,8-11-133,-43 88-332,-18 57-246,-127 687-661,41-235 69,62-325 213,11-6 26,-18-27 183,25-94 284,3-10 44,0 0 1,-2-1-1,0 0 0,-1 0 0,-2-1 0,-10 15 24,-41 26 4,33-32 12,-39 29 30,28-42 10,39-16-34,-1 0 0,1-1 0,-1 1 0,0-1 1,0 0-1,1 0 0,-1 0 0,0 0 0,0 0 0,0-1 0,0 0 1,0 1-1,0-1 0,0 0 0,0 0 0,0-1 0,0 1 1,0-1-1,0 1 0,0-1 0,0 0 0,0 0 0,0 0 0,1 0 1,-1-1-1,0 1 0,1-1 0,-1 0 0,1 1 0,0-1 1,-1-1-23,-2-4 62,0 0 0,0 0 0,1 0 0,0-1 0,0 0 0,1 0 0,0 0 0,0 0 0,0-5-62,-2-5 43,1-1-1,1 0 1,1 0-1,0 0 1,2 0-1,0 0 1,1 0 0,1 0-1,2-5-42,-3 19 27,0 1-1,1-1 1,-1 1 0,1-1-1,0 1 1,1 0-1,-1-1 1,1 1 0,-1 1-1,1-1 1,0 0 0,1 1-1,-1-1 1,1 1 0,-1 0-1,1 0 1,0 0-1,0 1 1,0 0 0,0-1-1,1 1 1,-1 1 0,1-1-1,-1 1 1,1-1-1,0 1 1,-1 1 0,1-1-1,0 1 1,3 0-27,20 0 81,0 2 1,0 1-1,0 1 1,-1 2 0,1 1-1,-1 1 1,-1 1-1,16 7-81,113 49 63,-86-34-813,2-4 1,56 15 749,-112-38-327,1 0 1,0 0-1,0-2 1,0 0 0,0 0-1,0-2 1,1 0-1,-1-1 1,8-1 326,56-22-958</inkml:trace>
  <inkml:trace contextRef="#ctx0" brushRef="#br0" timeOffset="-7323.365">1839 4042 9346,'-16'24'824,"2"2"0,1 0-1,1 0 1,2 1 0,0 1 0,2 0 0,0 5-824,-9 53 538,5 1 1,-2 80-539,13-135 4,-1 28-53,2 0-1,5 33 50,4-38-85,2-1 0,2 0-1,12 26 86,-20-61-20,2 0 0,1 0 0,0-1 0,2 1 0,0-2-1,0 1 1,2-2 0,8 10 20,-17-23 6,-1 0 1,1 0-1,0-1 0,-1 1 1,1-1-1,0 0 0,1 0 1,-1 0-1,0 0 0,1 0 1,-1-1-1,1 0 0,-1 1 1,1-1-1,0-1 0,-1 1 1,1 0-1,0-1 0,0 0 0,-1 0 1,1 0-1,0 0 0,0-1 1,0 1-1,-1-1 0,1 0 1,-1 0-1,1-1 0,0 1 1,-1-1-1,1 1-6,12-6 58,-1 0 0,1-1 0,-1 0 0,0-1 0,-1-1 0,0 0 0,-1-1 0,0 0 0,-1-1 0,0-1 0,1-2-58,87-102 426,1-39-38,-61 78-247,-3-1 0,-4-2 0,-4-1 0,-3-1 0,15-86-141,-23 2 113,-17 145-87,0-1 1,-2 1-1,0 0 0,-1 0 1,-1 0-1,-2 0 0,0 0 1,-1 1-1,-1 0 0,-1 0 1,-1 1-1,0 0 1,-2 0-1,0 1 0,-2 0 1,0 1-1,-9-9-26,7 12 38,0 1 0,0 0 0,-2 1 0,1 1 0,-2 0 0,0 1 0,0 2 1,-1-1-1,0 2 0,0 1 0,-17-5-38,23 10-7,-1 0 1,1 1-1,-1 1 1,1 0 0,-1 0-1,1 2 1,-1-1-1,1 2 1,0 0-1,0 0 1,0 1-1,0 1 1,0 0-1,1 1 1,0 0 0,0 1-1,1 1 1,-11 8 6,4 0-136,0 0 1,1 2 0,0 0 0,2 1 0,-12 19 135,10-13-72,2 0 0,1 1 0,1 0 0,1 1-1,-7 24 73,4 5 714,2 2-1,3-1 0,1 15-713,-13 187 990</inkml:trace>
  <inkml:trace contextRef="#ctx0" brushRef="#br0" timeOffset="-6019.713">2805 4734 6585,'-1'1'65,"0"0"0,0 1 1,0-1-1,1 0 0,-1 0 0,1 1 0,-1-1 0,1 1 0,-1-1 0,1 0 0,0 1 0,0-1 0,0 1 0,0-1 0,0 0 0,0 1 0,0-1 0,0 1 0,0-1 0,1 0 0,-1 1 0,1-1 0,-1 1 0,1-1 1,-1 0-1,1 0 0,0 1 0,0-1 0,-1 0 0,1 0 0,0 0 0,0 0 0,0 0 0,0 0 0,0 0 0,1 0 0,-1 0 0,0-1 0,0 1 0,1 0 0,-1-1 0,0 1 0,1-1 0,0 1-65,12 5 84,1-1 0,0 0-1,0-1 1,0 0 0,0-2-1,1 0 1,0 0 0,7-1-84,10-1 117,0 0-1,0-2 1,0-2 0,-1-1 0,0-1 0,0-2-1,0-1 1,-1-2 0,0-1 0,-1-1-117,19-11 107,-1-2 0,0-2 0,-3-2 0,0-1 0,23-24-107,-24 16 45,-1-2 0,-2-2 0,-1-2 0,-3-2 1,-2-1-1,-2-1 0,18-40-45,-36 64 91,-1-1-1,-2 0 1,-1-1 0,-1-1-1,-1 0 1,-1 0 0,-2-1-1,-1 1 1,-1-1 0,-1-1-1,-2 1 1,-1 0 0,-1 0 0,-2 0-1,-1 0 1,-1 0 0,-4-12-91,5 28 78,0 1 0,-1 0 1,-1 1-1,0-1 0,0 1 1,-1 0-1,0 1 0,-1 0 1,0 0-1,-1 0 0,0 1 1,-1 1-1,1-1 0,-2 1 1,-3-1-79,2 1 62,-1 1 1,0 0-1,0 1 1,0 0-1,-1 1 1,0 0 0,0 2-1,-1-1 1,1 2-1,-1 0 1,1 1 0,-1 0-1,1 1 1,-7 1-63,8-1 23,-1 1 0,1 1 0,0 0 0,0 0 0,0 1 0,0 1 1,0 0-1,1 1 0,0 1-23,-5 4 7,0 0-1,2 2 1,-1 0 0,1 0 0,1 2 0,0 0 0,-5 8-7,-2 2-5,2 1 0,0 2 0,2-1 1,0 2-1,-3 12 5,-1 9-55,2 1 0,2 1 1,-7 40 54,5-2-188,4 2 0,0 26 188,5 65-609,7 0 1,9 0 0,7-1 0,22 96 608,16-13-707,-41-223 597,2-2-1,2 1 0,9 14 111,-18-41 15,0 0 0,1-1 1,0 0-1,1 0 0,1 0 0,0-1 0,0 0 0,1 0 0,1-1 0,-1 0 0,2-1 1,-1 0-1,1-1 0,1 0 0,-1-1 0,1 0 0,1 0 0,-1-2 0,1 1 1,0-2-1,11 3-15,-12-4 130,1-1 1,-1-1-1,0 0 1,1 0-1,-1-1 1,0-1 0,0 0-1,1-1 1,-1 0-1,0-1 1,5-2-131,39-26 1071,-1-5-18,-42 23-819,0-1-1,-1 0 0,-1-1 0,0 0 0,1-4-233,11-15 247,4-5-65,-11 13-141,2 1 0,1 0 0,0 2 0,2 0 0,1 1 0,13-10-41,-24 25-35,0 1 0,0 0 1,0 0-1,1 1 0,-1 0 1,1 1-1,0 1 0,1 0 1,-1 0-1,0 1 0,1 1 1,0 0-1,-1 1 0,1 0 1,-1 1-1,1 0 0,-1 1 1,1 1 34,123 43-771,-122-41 741,1 0 0,-1-2 0,1 1 0,-1-2 0,1 0 0,0-1 0,0 0 0,0-1 0,-1-1 0,1 0 0,0-1 0,0-1 0,9-2 30,-21 4 18,0 0 0,-1-1-1,1 1 1,0 0-1,0-1 1,0 1-1,-1-1 1,1 0 0,-1 0-1,0 0 1,1 0-1,-1-1 1,0 1 0,0-1-1,0 1 1,-1-1-1,1 1 1,-1-1-1,1 0 1,-1 0 0,0 0-1,0 0 1,0 0-1,0 0 1,-1 0-1,1 0 1,-1 0 0,0 0-1,0 0 1,0-1-1,0 1 1,-1 0 0,0-2-18,0-11 117,-1-1 1,0 0 0,-2 0-1,0 1 1,0 0 0,-2 0 0,0 0-1,-1 0 1,0 1 0,-2 0-1,-5-7-117,-17-29 78,-2 2-1,-2 1 1,-2 2-1,-3 2 0,-1 1 1,-24-17-78,43 40-234,0 1 1,-1 1 0,0 1 0,-2 1 0,-4-1 233,26 15-93,-1 0 0,1 0 0,-1 0 1,0 1-1,0-1 0,0 1 0,0 0 0,0 0 0,0 1 0,0-1 0,0 1 1,0 0-1,0 0 0,0 0 0,0 0 0,0 1 0,0 0 0,0-1 1,0 1-1,0 1 0,1-1 0,-1 1 0,0-1 0,0 1 0,1 0 1,0 1-1,-1-1 0,1 0 0,0 1 0,0 0 0,0 0 0,0 0 1,1 0-1,-1 0 0,1 1 0,0-1 0,0 0 0,-1 3 93,-6 14-328,0 1 1,1 1-1,1-1 0,1 1 0,1 1 0,-2 21 328,-1 12 120,2 0 1,3 0-1,2 1 0,2-1 1,6 29-121,-5-65 265,2-1 1,0 1 0,2-1 0,0 1 0,1-2 0,0 1 0,2-1 0,0 0-1,1-1 1,1 0 0,1 0 0,0-1 0,1-1 0,14 13-266,-16-18 69,1 0 0,1-2 1,0 1-1,0-1 0,0-1 0,1 0 1,0-1-1,0-1 0,1 0 1,0-1-1,0 0 0,0-1 0,0-1 1,0-1-1,0 0 0,1-1 1,-1 0-1,0-1 0,0-1 0,15-3-69,97-42-114,5-21-172,-79 31 16,-2-3 0,-2-1-1,39-43 271,-34 26-115,-3-2 0,-2-2 0,29-51 115,-66 94 46,-8 12 15,1-1 0,0 1 0,0-1 0,1 1 0,0 1 0,0-1 0,0 1 0,1 0 0,0 1 0,5-4-61,-10 8 26,0 1-1,0-1 1,0 1-1,0 0 0,0-1 1,0 1-1,0 0 1,0 0-1,1 0 1,-1 1-1,0-1 1,0 0-1,0 1 1,0 0-1,0-1 1,0 1-1,0 0 1,-1 0-1,1 0 0,0 0 1,0 0-1,-1 0 1,1 1-1,0-1 1,-1 1-1,1-1 1,-1 1-1,0-1 1,0 1-1,1 0 1,-1 0-1,0 0 1,0-1-1,-1 1 0,1 0 1,0 0-1,-1 0 1,1 1-26,3 4 66,11 17 99,6 12-94,0-1 0,3-1 0,0-1 0,2-1 0,2-2 0,1 0 1,14 10-72,-25-27-33,0 0 1,1-2 0,1 0-1,-1-1 1,19 7 32,-35-16-7,0 0-1,0 1 1,0-1-1,0 0 1,1-1 0,-1 1-1,0 0 1,0-1-1,0 0 1,1 0-1,-1 0 1,0 0 0,0 0-1,0-1 1,1 1-1,-1-1 1,0 0-1,0 0 1,0 0 0,0 0-1,0-1 1,0 1-1,-1-1 1,1 1-1,0-1 1,-1 0 0,1 0-1,-1-1 1,0 1-1,0 0 1,1-1-1,-2 1 1,1-1 0,0 0-1,0 0 8,-1-4 23,0 0 1,0 1-1,-1-1 0,1 0 1,-1 1-1,-1-1 0,0 1 1,0-1-1,0 0 0,0 1 1,-1-1-1,0 1 1,-1 0-1,0 0 0,1 0 1,-2 0-1,1 0 0,-1 1 1,0-1-1,-3-3-23,-24-35 326,-2 1 1,-1 2 0,-2 1-1,-2 2 1,-2 2-1,-1 1 1,-24-14-327,10 13-162,19 13-395,36 22 534,-1 1 1,1 0-1,0 0 1,-1 0-1,1 0 1,0-1-1,-1 1 1,1 0-1,0 0 1,-1 0-1,1 0 1,-1 0-1,1 0 0,0 0 1,-1 0-1,1 0 1,0 0-1,-1 0 1,1 0-1,-1 0 1,1 0-1,0 1 1,-1-1-1,1 0 1,0 0-1,-1 0 1,1 0-1,0 1 1,-1-1-1,1 0 1,0 0-1,0 1 0,-1-1 1,1 0-1,0 1 1,0-1-1,-1 0 1,1 1-1,0-1 1,0 0-1,0 1 1,0-1-1,-1 0 1,1 1-1,0-1 1,0 1 22,1 36-1363,13 51-163,9 42 182,3 39 473,-5-26 687,1 107 184,-20-129 391,-4 0 0,-6-1 0,-5 0 0,-6-1 0,-23 77-391,-6-28 636,-17-28 126,-72 116 439,74-156-866,15-40-228,46-59-113,0 0-1,1 1 1,-1-1 0,0 0 0,0 0 0,0-1 0,-1 1 0,1 0 0,0-1 0,0 1 0,0-1 0,0 0 0,0 1 0,-1-1 0,1 0 0,0 0 0,0-1 0,0 1-1,-1 0 1,1-1 0,0 1 0,0-1 0,0 0 0,0 0 0,0 0 0,0 0 0,0 0 0,0 0 0,0 0 0,1-1 0,-1 1 0,0-1 0,1 1 0,-1-1 0,1 0-1,0 1 1,-1-1 0,1 0 0,0 0 0,0 0 0,0 0 0,0 0 0,1 0 0,-1 0 0,0 0 0,1-1 6,-9-16-89,1-1 0,2 0 0,-1 0 0,2-1 1,1 0-1,1 0 0,0 0 0,2 0 0,0-1 0,1 1 0,2 0 1,0 0-1,1 0 0,1 0 0,1 0 0,1 0 0,0 1 0,2 0 1,4-7 88,21-36-645,3 2 1,3 2 0,2 1 0,20-18 644,145-172-2563,-83 131 1787,2 8 334</inkml:trace>
  <inkml:trace contextRef="#ctx0" brushRef="#br0" timeOffset="-5551.586">6151 5593 4761,'22'0'2409,"-22"0"-2354,-1 0 0,1 0 0,-1 0 0,1 0 1,-1 0-1,1 0 0,0 0 0,-1 1 1,1-1-1,-1 0 0,1 0 0,-1 0 1,1 0-1,0 1 0,-1-1 0,1 0 0,0 0 1,-1 1-1,1-1 0,0 0 0,-1 1 1,1-1-1,0 0 0,-1 1 0,1-1 1,0 0-1,0 1 0,0-1 0,-1 1 0,1-1 1,0 0-1,0 1 0,0-1 0,0 1 1,0-1-1,0 1 0,0-1 0,0 1 1,0-1-1,0 0 0,0 1 0,0-1 0,0 1 1,0-1-1,0 1 0,0-1 0,0 0 1,1 1-1,-1-1 0,0 1 0,0-1 1,1 0-1,-1 1 0,0-1 0,0 0 0,1 1 1,-1-1-1,0 0 0,1 1 0,-1-1 1,0 0-1,1 0 0,-1 1 0,1-1 1,-1 0-1,0 0 0,1 0 0,-1 0 0,1 0 1,-1 1-56,-2 0 74,-1 1 0,1-1 0,0 1 0,0 0 0,-1 0 0,1 0 0,1 0 0,-1 0 0,0 1 0,0-1 0,1 0 0,-1 1 0,1-1 0,0 1 0,0 0 0,0-1 0,0 1 0,0 0 0,1 0 0,-1 1-74,1-4 10,0 1 0,-1-1 0,1 1 0,0-1 1,0 1-1,0-1 0,0 1 0,0-1 0,0 1 0,0-1 0,0 1 0,0-1 1,0 0-1,0 1 0,0-1 0,0 1 0,1-1 0,-1 1 0,0-1 0,0 1 1,0-1-1,1 0 0,-1 1 0,0-1 0,0 1 0,1-1 0,-1 0 0,0 1 0,1-1 1,-1 0-1,1 1 0,-1-1 0,0 0 0,1 0 0,-1 1 0,1-1 0,-1 0 1,0 0-1,1 0 0,-1 0 0,1 0 0,-1 1 0,1-1 0,-1 0 0,1 0 0,-1 0 1,1 0-1,-1 0 0,1 0 0,-1-1 0,1 1 0,-1 0 0,1 0 0,-1 0 1,0 0-1,1-1 0,-1 1-10,34-20 187,116-137-121,-19 20 38,-62 68 241,45-60 1569,-24 44 645,-38 18-837,-51 70-1637,-4 96-578,-30 271-1272,-6 4 490,35-343 1242,-2 0 0,-1 0 1,-11 25 32,14-46 30,0 0 0,-1-1 0,-1 0 1,0 0-1,0-1 0,0 0 1,-1 0-1,0 0 0,-1-1 1,0 0-1,0 0 0,0-1 1,-1 0-1,0 0 0,0-1 1,-1-1-1,1 1 0,-1-1 1,0-1-1,0 0 0,0 0 1,-1-1-1,1-1 0,-1 1 1,1-2-1,-1 1 0,-4-2-30,10 1 23,0 0-1,1 0 0,-1-1 0,1 1 0,-1-1 1,0 0-1,1 0 0,0-1 0,-1 0 1,1 1-1,0-1 0,0-1 0,0 1 1,0-1-1,0 1 0,0-1 0,1 0 0,-1 0 1,1-1-1,0 1 0,0-1 0,0 0 1,1 1-1,-1-1 0,1 0 0,0-1 1,0 1-1,0 0 0,1-1 0,-1 0-22,3 0 13,1 0-1,-1 0 1,1 1-1,0-1 1,0 1-1,0 0 1,0-1-1,1 1 1,0 0-1,0 0 1,0 1-1,0-1 1,1 0 0,-1 1-1,1 0 1,0 0-1,0 0 1,0 1-1,0-1 1,1 1-1,-1 0 1,0 0-1,5-1-12,102-36 444,19-5-193,14 4-931,-116 33 68,0 0 1,-1-2 0,0-1-1,-1-1 1,0-2-1,2-2 612,72-62-3169,-51 24 2409</inkml:trace>
  <inkml:trace contextRef="#ctx0" brushRef="#br0" timeOffset="-5248.465">7428 5477 7802,'1'20'4483,"-5"7"-2394,0-8-1392,-4 41 212,3 0 0,1 57-909,4-92 9,2 0 0,0 0 1,1 0-1,1-1 0,2 1 0,0-1 0,2 0 1,6 13-10,-10-27-24,0-1 0,1-1 1,0 1-1,1-1 1,-1 1-1,2-2 0,-1 1 1,1-1-1,0 0 1,0 0-1,1 0 0,0-1 1,0-1-1,1 1 1,0-2-1,0 1 0,0-1 1,0 0-1,0-1 1,1 0-1,0 0 1,5 0 23,-6-3 79,0 0 1,0 0 0,1-1 0,-1 0 0,0 0 0,0-1 0,0-1 0,0 1 0,0-1 0,-1-1 0,1 0 0,-1 0 0,0-1 0,0 1 0,0-2 0,-1 1 0,0-1 0,0 0-1,4-5-78,5-2 155,0 0 1,-1-1 0,-1-1 0,0 0 0,-1-1 0,0 0-1,-2-1 1,0-1 0,0 0 0,-2 0 0,-1-1 0,0 0-1,-1 0 1,-1-1 0,3-17-157,-7 23 21,-1 1 1,-1-1-1,0 1 1,-1 0-1,0-1 1,-1 1-1,-1 0 1,0-1-1,0 1 1,-2 1-1,1-1 1,-2 1-1,1-1 1,-2 2-1,0-1 1,0 1-1,-1 0 1,0 0-1,-3-1-21,0 0-41,-1 0 0,0 1 0,-1 0 0,0 1 0,0 1 0,-1 0 0,0 1 0,-1 0 0,0 1 0,0 1 1,0 0-1,-1 1 0,0 1 0,-14-2 41,16 4-210,1 1-1,-1 1 1,1 0 0,0 1 0,-1 0 0,1 1 0,0 1 0,0 0 0,0 0 0,0 2-1,-1 0 211,-72 27-858</inkml:trace>
  <inkml:trace contextRef="#ctx0" brushRef="#br0" timeOffset="-4143.873">8592 4954 8434,'73'-39'3769,"47"2"-3472,-88 28-2,0 0-509,1 2 0,-1 1 0,2 2 0,-1 1 0,27 1 214,-55 2-54,0 0 1,-1 0-1,1 0 0,0 1 0,0 0 0,-1 0 0,1 0 1,-1 1-1,1-1 0,-1 1 0,1 0 0,-1 0 1,0 0-1,0 1 0,0 0 0,0 0 0,0 0 0,-1 0 1,0 0-1,1 1 0,-1-1 0,0 1 0,-1 0 0,1 0 1,-1 0-1,1 0 0,-1 1 0,0 1 54,0 5 28,-1 0 0,0 1 0,-1-1 0,-1 0 0,1 1 0,-2-1 0,0 1 0,0-1-1,-1 0 1,0 0 0,-1 0 0,0-1 0,-1 1 0,0-1 0,-2 3-28,-25 45 376,-2-2 0,-2-1 0,-3-2 0,-2-2 1,-27 25-377,-25 34 242,74-87-205,0 1 0,2 1 0,1 1 0,2 0 0,-8 19-37,2 33 67,20-75-66,0 0 0,0 1 0,0-1 0,0 0 0,1 0 0,0 0 0,0 0 0,0 0 0,0 0 0,0 0 0,0 0 0,1 0 0,-1-1 0,1 1 0,0 0 0,0-1 0,0 1 0,0-1 0,0 0 0,1 0 0,-1 0 0,1 0 0,-1 0 0,1 0-1,11 4-21,-1 0 0,1-1 0,0-1-1,1 0 1,-1-1 0,11 1 21,-10-1-17,43 6-75,0-3-1,0-2 1,31-3 92,-56-3-47,1-1 1,-1-1-1,0-2 1,0-1-1,-1-2 1,0-1-1,6-4 47,-20 8 120,-1-2-1,0 0 0,0 0 0,-1-2 1,0 0-1,0-1 0,-1-1 1,-1 0-1,0-1 0,-1 0 1,0-1-1,-1-1 0,-1 0 0,0 0 1,-1-1-1,-1-1 0,0 1 1,-1-2-1,-1 1 0,0-3-119,-6 19 58,-1 0-1,0 0 1,1 0-1,-1 0 1,0 0 0,0 0-1,0 0 1,0 0-1,0 0 1,0 0-1,0 0 1,0 0 0,0 0-1,0 0 1,-1 0-1,1 0 1,0 0-1,-1 0 1,1 0 0,0 0-1,-1 1 1,1-1-1,-1 0 1,0 0-1,1 0 1,-1 1 0,0-1-1,1 0 1,-1 1-1,0-1 1,0 0 0,0 1-1,1-1 1,-1 1-1,-1-1-57,-6 2 603,7 1-596,0-1 0,0 0-1,0 1 1,0-1 0,0 0 0,0 1-1,0-1 1,0 1 0,1 0 0,-1-1 0,1 1-1,-1-1 1,1 1 0,0 0 0,-1-1-1,1 1 1,0 0 0,0 0 0,0-1 0,1 1-1,-1 0 1,0-1 0,0 1 0,1 0-7,3 13-305,2 1 1,0-1 0,0 0-1,1-1 1,9 14 304,-9-17-257,1 0 0,-1-1 0,1 0-1,1 0 1,0 0 0,1-1 0,-1-1 0,2 0 0,-1 0 0,1-1-1,0 0 1,0-1 0,1 0 0,0-1 0,0 0 0,1-1-1,5 1 258,2-3-40,-1-1-1,0-1 0,0-1 0,0-1 1,1 0-1,-1-2 0,-1 0 0,1-1 0,-1-1 1,0 0-1,0-2 0,0 0 0,-1-1 1,-1 0-1,0-2 0,0 0 0,0 0 0,-2-2 1,2-2 40,-2 4 412,-2 0 0,0-2 0,0 0 0,-1 0 0,-1-1 1,0 0-1,-1 0 0,0-1 0,-1-1 0,-1 1 0,-1-1 1,0 0-1,-1-1 0,0 0 0,-2 1 0,0-1 0,-1 0 1,0-14-413,-4 11 186,-2 1 1,0 0-1,-1 0 1,-1 1 0,0-1-1,-2 1 1,0 0 0,-1 1-1,-1 0 1,0 1 0,-2 0-1,1 0 1,-2 1-1,0 1 1,-1 0 0,0 1-1,-1 0 1,-5-2-187,11 6-127,-1 1-1,0 0 1,-1 0 0,0 1 0,0 0 0,0 1-1,-1 0 1,0 1 0,0 0 0,-1 1-1,1 1 1,-1-1 0,0 2 0,0 0-1,0 1 1,0 0 0,0 1 0,0 0-1,0 1 1,0 0 0,0 1 0,-8 3 127,9 0-395,-1 0 0,1 1 0,0 1 1,0 0-1,1 0 0,-11 9 395,-71 78-1379</inkml:trace>
  <inkml:trace contextRef="#ctx0" brushRef="#br0" timeOffset="-3753.785">11304 4889 9826,'15'10'3665,"3"3"-2761,3 3-296,-8 18-168,4 26-208,-11 28-432,-6 17-152,-6 37-272,-29-13-144,-2 18-72,1 2 40,-2-35 175,21-8 105,-1-45 88,5-32-24,-4-24 1544,-2-16-904</inkml:trace>
  <inkml:trace contextRef="#ctx0" brushRef="#br0" timeOffset="-3573.039">10863 5338 10402,'42'51'4689,"16"-6"-1424,43 5-2809,12-5-104,4-6-384,-42-17-408,-37-12-1128,1 2-809,82 21 1409</inkml:trace>
  <inkml:trace contextRef="#ctx0" brushRef="#br0" timeOffset="-2916.332">11979 5587 9866,'8'2'424,"0"0"-1,-1-1 1,1 0-1,0 0 1,0-1-1,0 0 1,0 0-1,0-1 1,-1 0-1,1-1 1,0 1-1,0-1 1,-1-1-1,0 1 1,1-1-1,3-3-423,67-24-123,-2-4 0,-1-3 1,-1-4-1,-3-2 0,-1-4 0,-3-3 0,46-44 123,-22 3-670,-3-4-1,16-30 671,-92 111 22,87-117 933,-92 120-742,14-39 1250,-21 49-1435,0 1 0,0-1 0,0 0 0,0 0-1,0 0 1,0 0 0,0 0 0,-1 1 0,1-1-1,0 0 1,0 0 0,-1 0 0,1 0 0,0 1-1,-1-1 1,1 0 0,-1 1 0,1-1 0,-1 0-1,1 0 1,-1 1 0,0-1 0,1 1 0,-1-1-1,0 1 1,1-1 0,-1 1 0,0-1 0,0 1-1,1 0 1,-1-1 0,0 1 0,0 0 0,0 0-1,0-1 1,1 1 0,-1 0 0,0 0 0,0 0-1,0 0 1,0 0 0,0 0 0,1 0 0,-1 0-1,0 1 1,0-1 0,0 0 0,0 1 0,1-1-1,-1 0 1,0 1 0,0-1 0,1 1 0,-1-1-1,0 1 1,1-1 0,-1 1 0,0-1 0,0 2-28,-5 4-11,0 0 0,0 1 0,1-1 1,0 1-1,0 1 0,1-1 0,0 1 0,0 0 1,0 0-1,1 0 0,1 0 0,-1 1 11,-33 120-362,-5 33-127,-117 588-2402,147-691 2799,-3-1 1,-1-1-1,-4 0 0,-2-1 0,-2-1 0,-22 36 92,30-67 184,-1-1 0,0-1-1,-2-1 1,-1 0-1,0-1 1,-16 11-184,28-25 59,-1-1 0,0 1 0,0-2 0,-1 1 0,1-1 0,-1 0 0,0-1 0,0 0 0,-6 1-59,12-3 15,0 0 1,0 0-1,0-1 1,0 1 0,0-1-1,0 0 1,0 0-1,-1 0 1,1 0-1,0 0 1,0-1-1,0 1 1,0-1 0,0 0-1,0 0 1,0 0-1,0 0 1,0-1-1,0 1 1,1-1-1,-1 0 1,0 0 0,1 0-1,0 0 1,-1 0-1,1 0 1,0 0-1,0-1 1,0 1 0,0-1-1,1 0 1,-1 0-1,0-2-15,0 2 13,1-1-1,-1 0 1,1 0 0,0 1-1,0-1 1,0 0 0,1 0-1,-1 0 1,1 0 0,0 0-1,0 0 1,0 0 0,1 0-1,-1 0 1,1 0-1,0 0 1,0 1 0,1-1-1,-1 0 1,1 1 0,-1-1-1,1 0 1,0 1 0,1 0-1,2-3-12,0 0 56,1 0 0,0 0 1,0 1-1,0 0 0,1 0 0,0 1 0,-1 0 0,2 0 0,-1 1 0,0 0 1,1 0-1,4-1-56,15-1 131,0 1 1,0 1-1,0 2 0,1 0 1,-1 2-1,0 1 1,0 1-1,5 3-131,33 1 42,8 0-655,0-4-1,0-3 1,12-4 613,-75 4-229,0 0 0,0-2 0,0 1 0,0-1 0,0 0 0,-1-1 0,1 0 0,-1-1 0,1 0 0,-1 0 0,0-1 0,-1 0 0,1-1 0,-1 0 0,0 0 0,-1 0 0,1-1 0,-1-1 0,0 1 0,-1-1 0,0 0 0,0 0 0,0-3 229,14-46-805,2-6 314</inkml:trace>
  <inkml:trace contextRef="#ctx0" brushRef="#br0" timeOffset="-2651.659">13424 5466 5785,'0'-1'101,"0"1"1,0-1-1,0 1 0,0-1 0,0 1 0,0-1 0,1 1 0,-1-1 1,0 1-1,0 0 0,1-1 0,-1 1 0,0-1 0,1 1 0,-1 0 0,0-1 1,1 1-1,-1 0 0,0-1 0,1 1 0,-1 0 0,1 0 0,-1-1 1,1 1-1,-1 0 0,0 0 0,1 0 0,-1 0 0,1 0 0,-1 0 1,1-1-1,-1 1 0,1 0 0,-1 0 0,1 0 0,-1 1 0,1-1 1,-1 0-1,1 0 0,-1 0 0,1 0 0,-1 0 0,1 1 0,-1-1 1,0 0-1,1 0 0,-1 0 0,1 1 0,-1-1 0,1 1-101,13 31 3078,9 54-1734,-4 2 0,-4 0 0,-3 15-1344,10 56 179,-19-136-202,1 0 0,1 0 1,1 0-1,1 0 1,1-1-1,1 0 1,1-1-1,1 0 1,3 4 22,-10-20-18,-1 1 0,1-1 0,0 0-1,0 0 1,1-1 0,-1 1 0,1-1 0,0 0 0,1 0 0,-1 0 0,0-1 0,1 0 0,0 0 0,0 0 0,0-1-1,0 0 1,0 0 0,0-1 0,1 1 0,-1-1 0,0-1 0,1 1 0,-1-1 0,1 0 0,0-1 18,1-2 56,0 0-1,0-1 1,0 0 0,-1-1 0,0 1 0,0-2-1,0 1 1,0-1 0,-1 0 0,0 0 0,0-1-1,0 0 1,2-4-56,-3 5 62,23-26 459,-2-1 0,-2-1 1,19-32-522,11-51 673,-8-12-154,-39 93-439,-2-1-1,-1 1 1,-2-1-1,-1 1 1,-3-1-1,0 1 1,-2-1-1,-2 1 1,-2 0-1,-9-26-79,11 38 0,-2 0 0,-1 1 0,-1 0 0,0 1 0,-2 0 0,-1 1 0,0 0 0,-16-17 0,24 31-54,0 1 0,0 0 0,0 0 0,-1 1 0,0-1 0,0 1 0,-1 1 0,1-1 0,-1 1 0,0 0 0,0 0 0,-1 1 0,1 0 0,-1 1 0,1-1 0,-1 1 0,0 1 0,0 0 0,0 0 0,0 0 0,-2 1 54,-1 2-196,-1 1-1,0 0 0,1 1 0,0 0 1,0 1-1,0 0 0,1 1 0,-1 0 1,1 0-1,1 1 0,-1 1 0,1 0 1,1 0-1,-1 0 0,-4 8 197,-69 81-2166,5 22 1022</inkml:trace>
  <inkml:trace contextRef="#ctx0" brushRef="#br0" timeOffset="-1430.771">14498 5655 13371,'58'4'3598,"27"-20"-2683,-53 5-1123,0-1 0,0-1 1,-1-1-1,-1-2 0,-1-1 0,0-2 1,-1-1-1,-1-1 0,18-18 208,23-27-1299,-4-3 0,-2-3 0,45-70 1299,-72 94-259,19-29 1845,40-75-1586,-91 149 166,-1 0-1,0-1 1,1 1-1,-1 0 1,0-1-1,-1 0 1,1 1-1,-1-1 1,1 0-1,-1 0 1,0 0-1,0 0 1,-1 0-1,0 0 1,1 0-1,-1 0 1,0 0-1,-1 0 1,1 0-1,-1 0 1,0 0-1,0 0 1,0 0-1,0 0 1,-1 1-1,1-1 1,-1 0-1,0 1 1,-2-3-166,0 1 89,0 0 1,0 0-1,-1 0 1,0 1-1,0-1 1,0 1-1,-1 1 1,1-1-1,-1 1 1,0 0-1,0 0 1,0 0-1,-1 1 1,1 0-1,0 0 0,-1 1 1,1 0-1,-1 0 1,0 0-1,1 1 1,-1 0-1,-2 0-89,-8 4-60,-1 0-1,1 1 1,0 1-1,1 0 0,-1 1 1,1 1-1,1 1 1,-1 0-1,2 1 0,-1 0 1,1 1-1,1 1 1,0 0-1,0 1 0,2 1 1,-9 10 60,-85 110-738,1 45-135,45-59 273,5 1 1,6 3-1,5 2 1,-9 59 599,8 32-397,20-28 286,22-158 205,1 1-1,2 0 1,0 0 0,3-1 0,0 1 0,10 29-94,-11-49 51,1-1 1,1 0-1,0-1 1,0 1-1,1-1 1,0 0 0,1 0-1,0-1 1,1 0-1,0 0 1,0-1-1,8 6-51,-10-9 4,0-1-1,0 0 0,0 0 1,1-1-1,-1 1 0,1-1 1,0-1-1,0 1 0,0-1 1,0-1-1,1 1 0,-1-1 0,0 0 1,1-1-1,-1 0 0,0 0 1,1-1-1,-1 1 0,0-2 1,7-1-4,2-1-9,0-2 0,0 0 0,-1 0 1,0-2-1,0 0 0,0-1 0,-1 0 0,10-9 9,42-40 74,-2-3 0,35-44-74,-73 76 79,-15 18-41,1-3 49,0 0 1,1 2 0,1-1 0,0 2 0,0 0-1,1 1 1,1-1-88,-13 10 14,0 0 0,0 0-1,0 0 1,1 0 0,-1 0-1,0 1 1,0-1-1,1 1 1,-1 0 0,0 0-1,1 0 1,-1 0 0,0 1-1,0-1 1,1 1 0,-1 0-1,0 0 1,0 0 0,0 0-1,0 1 1,0-1 0,0 1-1,0 0 1,0 0 0,-1 0-1,1 0 1,-1 0 0,1 0-1,-1 1 1,0-1-1,0 1 1,0 0 0,0 0-1,-1-1 1,1 1 0,-1 0-1,0 1 1,1 1-14,121 256-2139,-122-258 2109,1 0-1,-1 0 1,1 0 0,0 0 0,0 0 0,0 0-1,0 0 1,0-1 0,0 1 0,1-1-1,-1 0 1,1 0 0,0 0 0,0 0-1,0 0 1,0 0 0,0-1 0,0 1 0,0-1-1,0 0 1,3 1 30,-2-4 21,0 1 0,0-1 0,0 0 0,0 0 0,0 0 0,0 0 0,0-1 0,-1 0 0,0 1 0,1-1 0,-1-1 0,0 1 0,0 0 0,-1-1 0,1 1 0,1-5-21,8-13 260,-1-1 1,0 0-1,-2 0 0,-1-1 1,-1-1-1,-1 1 0,-1-1 1,-1 0-1,-1 0 0,-1-1 0,-1-19-260,-4 3 336,-2 0-1,-1 0 1,-3 0-1,-1 1 1,-2 0-1,-2 1 1,-1 0-1,-2 1 1,-3-2-336,-2-6-222,-2 2 1,-2 0 0,-21-24 221,-13 5-1002,56 60 899,0 0 1,0 0-1,0 1 0,-1 0 1,1 0-1,-1 0 0,1 0 1,-1 1-1,0-1 0,0 1 1,1 1-1,-1-1 0,0 1 0,0-1 1,0 1-1,0 1 0,0-1 1,0 1-1,0 0 0,1 0 1,-1 0-1,0 1 0,1-1 1,-1 1-1,1 1 0,-1-1 0,1 0 1,0 1-1,0 0 0,0 0 1,0 0-1,1 0 0,-1 1 1,1 0-1,0-1 0,0 1 1,0 0-1,1 1 0,-1-1 1,1 1 102,-12 16-175,2 1 1,1 0 0,1 1 0,1 0 0,0 1 0,2-1 0,1 2 0,1-1 0,1 1 0,1-1-1,0 26 175,3-28 213,0 0 0,1 1 0,1-1 0,1 0 0,1 0-1,1 0 1,1-1 0,1 0 0,1 0 0,0 0 0,2-1-1,0 0 1,2-1 0,0 0 0,1-1 0,0 0 0,16 14-213,-12-15 123,0 0 0,1-1 0,1-1 0,1 0 1,0-2-1,21 11-123,-32-20-2,1 1 1,0-1-1,-1-1 1,1 1-1,1-2 0,-1 1 1,0-2-1,1 1 1,-1-1-1,1-1 0,-1 0 1,1 0-1,-1-1 1,0-1-1,1 0 1,-1 0-1,0-1 0,2 0 2,33-18 23,-1-1-1,-1-3 0,-1-1 1,33-28-23,-39 26 48,1 3 1,2 0-1,0 3 1,1 1-1,1 2 0,3 1-48,-21 11 34,-1 1-1,1 1 0,1 0 1,-1 2-1,0 1 1,4 0-34,-8 3-1,0 0 1,0 2 0,0 0 0,0 1 0,-1 0 0,1 2-1,-1 0 1,3 3 0,63 22-263,-74-29 221,-6-1 55,1 0 0,-1 0 1,1 0-1,-1 0 0,1-1 1,-1 0-1,1 0 0,-1 0 1,1 0-1,-1-1 0,1 0 1,-1 0-1,1 0 0,-1 0 1,0-1-1,0 0 0,1 0-13,-2-1 49,0-1 0,-1 1 0,0-1 0,0 0 0,0 1 0,0-1 0,0 0 0,-1 0 0,1 0 0,-1 0 0,0-1 0,-1 1 0,1 0 0,-1-2-49,0-19 106,-1 0 0,-1 1-1,-1-1 1,-1 0 0,-2 1 0,0 0 0,-1 1-1,-2-1 1,0 1 0,-2 1 0,0 0 0,-15-20-106,14 21 12,-2 2 1,0 0 0,-1 1-1,-1 0 1,-1 1 0,0 1-1,-1 0 1,-1 2 0,0 0-1,-1 1 1,0 1 0,-10-4-13,21 11-49,-1 1 1,1 0-1,-1 0 1,0 1 0,0 1-1,0-1 1,0 1-1,0 1 1,-1 0 0,1 1-1,0 0 1,-1 0-1,1 1 1,0 0 0,-1 1-1,1 0 1,-3 2 48,4-1-60,0 0 1,1 1 0,-1 0-1,1 0 1,0 1 0,0 0-1,1 0 1,-1 1 0,1 0-1,-1 1 60,-4 8-140,0 0 0,1 0-1,1 1 1,0 0 0,-5 15 140,-46 113-806,41-60 329,4 0 1,3 1-1,4 1 0,3 0 0,6 78 477,9 7-1253,24 137 1253,-16-170-410,5 43-160,3-26 312,-3 80 1951,-21-213-1195,0 0 0,-2-1-1,0 1 1,-1 0 0,-2 0-1,-1 5-497,3-18 216,-1 0-1,0 0 0,-1-1 1,1 1-1,-2-1 0,1 0 1,-1 0-1,0 0 0,-1-1 1,0 0-1,0 0 0,0 0 1,-1-1-1,0 0 0,-8 6-215,8-8 96,0 1-1,0-1 1,-1-1 0,1 1-1,-1-1 1,0 0-1,0-1 1,-1 0-1,1 0 1,0-1-1,0 0 1,-1-1 0,1 0-1,-1 0 1,1 0-1,0-1 1,-1 0-1,1-1 1,0 0 0,0 0-1,0-1 1,0 0-1,0-1 1,1 1-1,-1-1 1,1-1-1,0 1 1,0-1 0,-1-2-96,0 0-28,0-1 0,0 0 0,1-1 0,0 0 0,1 0 0,0 0 0,0-1 1,1 0-1,0 0 0,0-3 28,2-2-143,0 1-1,1-1 1,1 0 0,1 0 0,0 1 0,0-1-1,2 0 1,1-5 143,15-58-1100,12-13-284,16-2-279,12-7-190,-5 28-1539,53-53 3392,-87 102-278,86-96-637</inkml:trace>
  <inkml:trace contextRef="#ctx0" brushRef="#br0" timeOffset="-1170.953">17242 6177 12211,'-32'4'4481,"16"6"-3257,-11 3-1512,-8-4 8,0 21-8,-10-1-56,15 20 80,8 19-9,8 10 145,0 8 96,-4-10 96,2 5-40,3-20-776,2-15-368,5-14-600,6-14 367,10-33 841</inkml:trace>
  <inkml:trace contextRef="#ctx0" brushRef="#br0" timeOffset="-888.397">17384 6534 15851,'9'207'5659,"1"8"-6957,-11-213 1182,1 1 0,-1 0 0,1-1 0,0 1 0,0 0 0,0-1 0,0 1 0,0 0 0,1 0-1,-1-1 1,1 1 0,0-1 0,-1 1 0,1 0 0,0-1 0,1 1 0,-1-1 0,0 0 0,1 0 0,-1 1 0,1-1-1,0 0 1,0 0 0,0 0 0,0 0 0,0-1 0,0 1 0,0-1 0,1 1 0,-1-1 0,0 0 0,1 0-1,-1 0 1,1 0 0,-1 0 0,1 0 0,0-1 0,-1 1 0,1-1 0,0 0 0,0 0 0,-1 0 0,3 0 116,4-1-136,-1-1 1,1 0 0,0 0 0,-1-1-1,0 0 1,0-1 0,0 1 0,0-2-1,0 1 1,-1-1 0,0 0 0,0 0-1,4-5 136,75-86 1680,-73 80-1239,-2 3 65,0-1-1,0 0 1,-1-1 0,-1 0 0,-1-1 0,0 1 0,-1-2 0,3-9-506,-6 8 340,0-1 0,-2 1 0,0-1 1,-1 0-1,-1 0 0,0 0 0,-4-13-340,3 23-96,0 1-1,-1-1 1,0 0-1,-1 1 0,0-1 1,-1 1-1,1 0 1,-1 0-1,-1 0 0,0 1 1,0-1-1,0 1 1,-1 0-1,0 1 0,0 0 1,-7-6 96,-49-11-646</inkml:trace>
  <inkml:trace contextRef="#ctx0" brushRef="#br0" timeOffset="7071.906">12751 50 1248,'-2'-15'4725,"-8"-19"-1352,10 34-3372,0 0 0,0 0 0,0 1 0,0-1 0,0 0 0,0 0 0,0 0 0,-1 1 0,1-1 0,0 0 0,0 0 0,0 0 0,0 0 0,0 1 0,0-1 0,-1 0 0,1 0 0,0 0 0,0 0 0,0 0 0,0 0 0,-1 1 0,1-1 0,0 0 0,0 0 0,0 0 0,-1 0 0,1 0 0,0 0 0,0 0 0,0 0 0,-1 0 0,1 0 0,0 0 0,0 0 0,0 0 0,-1 0 0,1 0 0,0 0 0,0 0 0,0 0 0,-1 0 0,1 0 0,0-1 0,0 1 0,0 0 0,-1 0 0,1 0 0,0 0 0,0 0 0,0 0 0,0-1 0,0 1 0,-1 0 0,1 0 0,0 0 0,0 0 0,0-1 0,0 1 0,0 0 0,0 0 0,0 0-1,-3 19 34,11 52-33,-2-58-6,-12-21 413,-11 13 899,-23 15-1296,-33 8 11,56-23-3,0 0-1,1 2 1,0-1-1,0 2 1,-15 9-19,-63 26 57,5-15-40,-22 22 7,105-46-23,-3 1-1,1 1 0,0-1 0,0 1 0,1 1 0,0 0 0,0 0 0,0 0 0,-2 4 0,-20 37-6,11-25 6,-9 15 45,4-2 192,6-8 46,13-11-232,4-14-55,0-1 0,1 1 0,-1-1 0,1 1 0,0-1 0,0 1 0,0-1 1,0 0-1,0 1 0,0-1 0,1 0 0,-1 0 0,1 0 0,0 0 0,-1 0 0,1 0 0,0 0 0,1 1 4,-2-3-1,3 3 0,0 0 0,0 0-1,0 0 1,1-1 0,-1 0 0,1 0 0,-1 0-1,1-1 1,0 1 0,0-1 0,-1 0 0,1 0 0,0-1-1,0 1 1,0-1 0,0 0 0,0-1 0,0 1-1,0-1 1,0 0 0,-1 0 0,1-1 0,0 1 0,-1-1-1,1 0 1,2-2 1,-2 2 41,-3 1-6,0-1 0,1 1 0,-1-1 0,0 1 0,1 0-1,-1 0 1,1 1 0,-1-1 0,1 0 0,-1 1 0,1-1 0,-1 1 0,1 0 0,0 0 0,-1 0 0,1 0 0,-1 0 0,1 1 0,0-1 0,-1 1 0,1 0 0,-1-1 0,1 1 0,-1 0 0,0 1-35,-1-2 27,-1 1 0,0 0 0,0 0-1,0 0 1,0 0 0,0 0 0,0-1 0,0 1 0,0 0 0,0 0-1,-1 0 1,1 0 0,0-1 0,0 1 0,-1 0 0,1 0 0,-1-1-1,1 1 1,0 0 0,-1 0 0,1-1 0,-1 1 0,0-1-1,1 1 1,-1 0 0,0-1 0,1 1 0,-1-1 0,0 1 0,1-1-1,-1 0 1,0 1 0,0-1 0,0 0 0,1 0 0,-1 1 0,0-1-1,-1 0-26,1 1 36,-88 35 695,-111 73-506,171-92-217,-191 121-313,205-129 252,1-1-33,-1 1 0,1 0 0,0 1 0,1 1 0,0 0 0,1 1 86,7-7-44,0-1 16,1 0-1,0 1 1,0-1 0,0 1-1,1 0 1,0 0-1,0 0 1,0 0-1,0 1 1,1-1 0,-1 4 28,-4 48-7,2-17 291,18 6 179,-11-39-442,0 1-1,-1 0 1,0-1 0,-1 1 0,1 0-1,-2 0 1,1 0 0,-1-1 0,0 1 0,-1 0-1,0-1 1,0 1 0,0-1 0,-1 0 0,-1 1-21,-1 8 12,-1 0 5,-1 1 0,-1-1 1,-1 0-1,0-1 0,-1 0 1,-1 0-1,-2 1-17,-32 49 90,-54 108-65,20-75-25,37-14 3,22 6 3,20-86-7,0-1-1,0 1 0,0-1 1,0 1-1,0-1 1,1 1-1,0-1 1,0 1-1,0-1 1,0 1-1,0-1 0,0 0 1,1 0-1,0 0 1,0 0-1,0 0 1,0 0-1,0 0 1,0 0-1,1-1 0,-1 1 1,1-1-1,0 0 1,2 2 1,-1-1 6,1 0 0,-1 0 0,1 1 0,-1 0 0,0 0 0,0 0 0,-1 0 0,1 1 0,-1-1 1,0 1-1,0 0 0,-1 0 0,1 0 0,-1 0 0,0 0 0,-1 1 0,1-1 0,-1 1 0,0-1 0,0 2-6,-1-3 1,0 0 0,1 0 0,-1-1 0,-1 1 0,1 0 0,-1 0 0,1 0 0,-1 0 0,0 0 0,0 0 0,-1-1 0,1 1 0,-1 0 0,0-1 0,-1 2-1,-8 19 4,-17 48-5,4 0-1,2 2 1,4 1 0,2 7 1,14-72-4,0 0 1,1 0 0,1-1-1,0 1 1,0 0 0,1 0-1,0 0 1,1 0 0,0 0-1,1 1 4,3 5 1,20 82 56,-14 103 15,10-30-72,8-41-2,-2-11 10,-24 165-30,-4-272-45,1-1 1,0 1 0,0 0 0,1-1-1,0 0 1,1 1 0,1-1 0,0 0-1,0-1 1,1 1 0,0-1 0,3 3 66,-3-4 30,0 0-1,0 0 1,-1 0 0,0 0 0,-1 1 0,1-1 0,-2 1 0,0 0 0,0 0-1,-1 0 1,0 0 0,0 0 0,-1 1 0,-1-1 0,0 7-30,-6 167 315,8-141-310,12 113-10,-6-22 18,11-77-268,-18-57 249,0 0 0,0-1 0,1 1 0,-1 0 0,0 0 1,0-1-1,0 1 0,0 0 0,1 0 0,-1 0 0,0 0 0,0-1 0,0 1 0,1 0 0,-1 0 0,0 0 0,0 0 0,1 0 0,-1-1 0,0 1 0,0 0 1,1 0-1,-1 0 0,0 0 0,0 0 0,1 0 0,-1 0 0,0 0 0,0 0 0,1 0 0,-1 0 0,0 0 0,0 0 0,1 0 0,-1 1 0,0-1 0,0 0 1,1 0-1,-1 0 0,0 0 0,0 0 0,1 0 0,-1 1 0,0-1 0,0 0 0,0 0 0,1 0 0,-1 1 0,0-1 0,0 0 0,0 0 0,0 1 0,0-1 0,0 0 1,1 0-1,-1 1 0,0-1 0,0 0 0,0 0 0,0 1 0,0-1 0,0 0 0,0 0 0,0 1 0,0-1 0,0 0 0,0 0 0,0 1 6,5-26 257,-32-28 423,9 23-1381,15 24 645,-1 1 0,0-1 1,0 1-1,0 0 0,-1 0 0,0 0 0,0 1 0,0-1 0,0 1 0,0 1 1,-1-1-1,-1 0 56,-2-2 2,-10-6 22,10 5-46,-1 0 0,1-1-1,0 0 1,1 0 0,0-1 0,0 0 0,1-1 0,0 1-1,1-1 1,0-1 0,0 1 0,1-1 0,1 0 0,-1-2 22,-16-30-123,11 26 74,0 2 1,-1-1 0,0 1 0,-1 1 0,-1 0 0,0 1-1,-1 0 1,-7-4 48,-12-12 240,-2 14 138,7 6-167,-5-7-42,11-3 144,12 7-98,7 10-182,-3 6-54,16 5 5,10-4 25,4 0 69,0 2 1,-1 0-1,0 2 0,0 0 0,-1 1 0,0 2 0,-1 0 1,18 14-79,-14-3 35,-2 1 0,0 2 0,-2 0 0,0 1 0,-2 1 0,11 24-35,1-2 328,1-2-1,3 0 0,20 18-327,15 26 139,-67-87-130,-3-6-2,0 1 0,0 0 0,1-1 0,-1 1 0,0 0 1,0-1-1,1 1 0,-1 0 0,0-1 0,0 1 0,1 0 0,-1-1 0,0 1 0,1 0 1,-1 0-1,0 0 0,1-1 0,-1 1 0,1 0 0,-1 0 0,0 0 0,1 0 0,-1 0 1,1 0-1,-1 0 0,0 0 0,1 0 0,-1 0 0,1 0 0,-1 0 0,0 0 0,1 0 1,-1 0-1,1 0 0,-1 0 0,0 0 0,1 0 0,-1 1 0,1-1 0,-1 0 0,0 0 1,1 1-1,-1-1 0,0 0 0,1 0 0,-1 1 0,0-1 0,0 0 0,1 1 1,-1-1-1,0 0 0,0 1 0,0-1 0,1 0 0,-1 1 0,0-1 0,0 1 0,0-1 1,0 0-1,0 1 0,0-1 0,0 1 0,0-1 0,0 1 0,0-1 0,0 1-7,8-27 450,49-82-305,-6 6 44,-24 40-36,39-88 239,-17 33-258,-49 115-177,1 0-1,-1 0 1,1 0 0,-1 0-1,0-1 1,1 1-1,-1 0 1,0 0-1,-1-1 1,1 1-1,0 0 1,-1 0-1,1 0 1,-1 0 0,0-1-1,1 1 1,-1 0-1,0 0 1,-1-1 43,-14 22-2338,2 4 1052,-1 6 569</inkml:trace>
  <inkml:trace contextRef="#ctx0" brushRef="#br0" timeOffset="10750.626">11200 7929 6593,'-21'19'5894,"12"-6"-5309,-12 141-522,-22 161 252,-2 70-187,43-273-749,4-111-675,-3-22 135,-16-65-760,3 36 1504</inkml:trace>
  <inkml:trace contextRef="#ctx0" brushRef="#br0" timeOffset="11018.933">10897 8546 4153,'-12'-12'914,"1"0"-1,0-1 1,1-1-1,0 0 1,1 0 0,-3-7-914,-19-29 629,24 38-550,-31-32 22,-18 10-380,55 33 272,0 1 0,0-1 0,0 1 0,0-1 1,0 1-1,0 0 0,0-1 0,0 1 0,0 0 0,0 0 1,0 0-1,0-1 0,0 1 0,0 0 0,0 1 0,0-1 1,-1 0-1,1 0 0,0 0 0,0 1 0,0-1 0,0 0 1,0 1-1,0-1 0,0 1 0,0-1 0,1 1 0,-1-1 0,0 1 1,0 0-1,0 0 7,28 6 399,84-4 976,-21-9-421,170-41 1184,-190 32-1755,20-4-151,2 4 1,-1 4-1,27 3-232,-103 8-12,-10-1-2,-1 1-1,1 0 1,0 0 0,-1 0 0,1 0 0,-1 1 0,1-1-1,-1 1 1,1 1 0,-1-1 0,0 0 0,2 2 14,-5-2 128,-1 0 1,1 0 0,-1 0-1,0 1 1,1-1 0,-1 0-1,0 0 1,0 1 0,0-1-1,1 0 1,-1 0 0,-1 1-1,1-1 1,0 0 0,0 0-1,0 1 1,-1-1 0,1 0-1,0 0 1,-1 0 0,1 1-1,-1-1 1,0 0-1,1 0 1,-1 0 0,0 0-1,0 0 1,0 0 0,1 0-1,-1 0 1,0-1 0,0 1-1,0 0 1,-1 0 0,1-1-1,0 1 1,0-1 0,-1 1-129,-63 19 4143</inkml:trace>
  <inkml:trace contextRef="#ctx0" brushRef="#br0" timeOffset="12513.788">12421 8117 7458,'0'2'158,"0"0"0,-1 0 0,1 0 0,0 0-1,0 0 1,0 0 0,1 0 0,-1 0 0,0 0 0,1 0 0,-1 0 0,1 0 0,0 0 0,0 0 0,-1 0 0,1 0 0,1 0 0,0 1-158,45 46-267,-42-44 425,168 158-221,-154-141 77,-10-10 119,0 0 0,0-1 0,1-1 0,0 1 0,1-2 0,0 1 0,1-2 0,0 1 0,0-2 0,1 1 0,0-2 0,0 0 0,1 0 1,-1-1-1,5 0-133,-13-4 28,-1-1 0,1 0 0,-1 0 0,0-1 1,1 1-1,-1-1 0,0 0 0,1 0 0,-1 0 1,0 0-1,0-1 0,0 0 0,0 0 1,0 0-1,0 0 0,-1-1 0,1 1 0,-1-1 1,0 0-1,1 0 0,-1 0 0,0-1-28,52-83 164,-40 54-147,-1 0 0,-2-1 0,-2-1 0,-1 0 0,-1-1-1,-2 1 1,0-17-17,-4 38 22,-1 1 0,0-1 0,-1 0-1,0 1 1,-1-1 0,0 1-1,-1-1 1,-1 1 0,0 0 0,-1 0-1,-1 0 1,1 0 0,-2 1-1,0-1 1,-1 1 0,0 1 0,0 0-1,-1 0 1,-1 0 0,0 1-1,0 0 1,-1 0 0,0 1 0,-1 1-1,-5-4-21,-2 4-47,0 1-1,0 1 1,0 0-1,0 2 1,-1 0-1,0 0 1,0 2-1,0 1 0,0 0 1,-1 1-1,1 1 1,0 1-1,0 1 1,0 0-1,1 2 1,-1 0-1,1 1 1,0 1-1,1 0 1,-1 2-1,1 0 1,1 0-1,0 2 1,0 0-1,-7 8 48,7-6-278,1 0 0,0 1 0,1 0 0,1 2 0,0-1 0,2 2 0,-1-1 0,2 1 0,0 1 0,1 0 1,1 1-1,0 1 278,1 21-1162,11-1 569</inkml:trace>
  <inkml:trace contextRef="#ctx0" brushRef="#br0" timeOffset="12838.928">12638 8249 4361,'182'13'6231,"-118"0"-4900,-51-8-1218,-9-3-112,-1-1 1,1 1 0,0 0-1,-1 0 1,0 0-1,1 0 1,-1 0-1,0 1 1,0-1-1,0 1 1,-1 0-1,1 0 1,1 2-2,9 9-87,-1 1 0,0 1 0,-1 0 0,-1 0 0,0 1 0,-2 1 0,0-1 0,0 1 0,-2 1 0,2 6 87,-6 2 17,0 0 0,-2 0 0,-1 0-1,-1 0 1,-1-1 0,-2 1 0,0-1-1,-2 0 1,-1 0 0,-1 0-1,-11 21-16,11-21 128,4-9 13,0 0-1,-1 0 1,-1 0-1,-1-1 1,0 0-1,-1-1 1,-1 1 0,0-2-1,-1 0 1,-1 0-1,0-1 1,0 0-1,-2-1 1,-5 4-141,8-9 50,0-1 1,0-1-1,-1 0 0,1 0 1,-1-1-1,0 0 1,-12 1-51,5-5 61,0 0 1,0-1 0,0-1-1,0-1 1,0-1-1,1-1 1,0 0-1,0-1 1,-3-3-62,16 8 22,-65-43 11,32 2-929,36 38 712,-1-2-761,10 12-123,-6-6 1037,19 16-615</inkml:trace>
  <inkml:trace contextRef="#ctx0" brushRef="#br0" timeOffset="13272.126">13498 8558 6057,'-66'31'3418,"-32"18"-2492,88-43-876,0 0 1,0 1-1,1 1 1,0 0-1,0 0 1,0 1-1,1 0 1,1 0-1,0 1 0,0 0 1,0 0-1,2 1 1,-1-1-1,1 1 1,1 1-1,0-1 1,0 1-1,-1 11-50,3-2 83,1 0-1,0 0 1,2 0 0,1 1 0,0-1-1,2 0 1,0-1 0,1 1-1,1-1 1,1 1-83,-2-9 41,0 1 1,0-1 0,1 0-1,0-1 1,1 0-1,1 0 1,0 0-1,0-1 1,1 0-1,0 0 1,1-1-1,0-1 1,0 1 0,1-2-1,0 1 1,1-1-1,-1-1 1,1 0-1,0-1 1,11 3-42,-10-4 72,0 0 0,0-1 1,0 0-1,1-1 0,0-1 1,-1 0-1,1 0 0,-1-2 1,3 0-73,0-1 141,0-2 0,-1 0 0,1 0 0,-1-2 0,0 0 0,0 0 0,-1-1 1,0-1-1,0-1 0,-1 0 0,0-1 0,0 0 0,-1-1 0,-1 0 1,0-1-1,0 0 0,0-1-141,0-5 147,0 1 0,0-2 0,-2 1 1,-1-2-1,0 1 0,-1-1 0,-1 0 1,-1 0-1,-1-1 0,0-4-147,-2 10 88,0 0 0,-2 0-1,0 0 1,0 0 0,-2 0 0,0 0 0,0 0-1,-1 0 1,-1 1 0,-1 0 0,0-1 0,-4-5-88,4 10 48,-1 0 0,-1 1 1,1 0-1,-2 0 0,1 0 1,-1 1-1,0 0 1,-1 1-1,0 0 0,0 0 1,-1 1-1,1 0 0,-1 1 1,-10-5-49,-2 2-103,0 0 0,-1 1 1,0 2-1,0 0 1,0 1-1,-13 0 103,15 3-441,0 1 0,0 1 0,0 0 0,0 2 0,0 1 0,0 0 1,1 1-1,0 1 0,0 2 0,0-1 0,1 2 0,0 1 0,-15 10 441,-26 27-829</inkml:trace>
  <inkml:trace contextRef="#ctx0" brushRef="#br0" timeOffset="13991.063">15038 8612 7001,'-69'-92'5657,"46"69"-5325,0 0-1,-1 1 1,-2 2-1,-8-6-331,25 20 25,0 1 0,0-1-1,0 1 1,-1 1-1,1 0 1,-1 0 0,0 1-1,0 0 1,-1 1-1,1 0 1,-3 0-25,-1 0 26,0 1 0,0 0-1,0 1 1,0 1 0,1 0 0,-1 1 0,0 0-1,0 1 1,1 1 0,0 0 0,0 1-1,-10 5-25,10-2-63,0 0-1,1 1 0,0 1 1,1 0-1,0 1 0,0 0 0,1 0 1,1 1-1,0 1 0,0-1 0,2 1 1,-1 1-1,2-1 0,-2 6 64,-3 5-256,1 1 0,1-1 0,2 2-1,0-1 1,2 1 0,0 0 0,2 0 0,1 0-1,1 16 257,1-20-99,0 0-1,1-1 1,2 1-1,0-1 1,1 0 0,1 0-1,1 0 1,1-1-1,1 0 1,4 7 99,-11-24 1,1 0 0,0 0 0,0 0 0,0 0 0,1 0 1,-1 0-1,0-1 0,1 1 0,0-1 0,0 0 0,0 1 1,0-1-1,0-1 0,0 1 0,0 0 0,1-1 0,-1 0 0,0 1 1,1-1-1,-1-1 0,1 1 0,0 0 0,-1-1 0,1 0 1,-1 0-1,1 0 0,0 0 0,-1 0 0,1-1 0,-1 0 1,1 0-1,-1 0 0,1 0 0,-1 0 0,1-1 0,-1 1 1,0-1-1,0 0 0,1-1-1,56-36 160,8-9 103,-37 20-35,-2-1-1,0-1 1,-2-2 0,-1-1 0,-2-1 0,-1-1 0,5-13-228,18-41 875,-4-2 1,14-47-876,-21 39 763,-4-1 1,-5-1 0,7-68-764,-11-20 1103,-22 168-757,-5 62-456,-15 160-821,-77 677-384,94-854 1365,-36 341 1043,35-292-930,4-31-454,4-39-184,3-16-433,24-106 2483,-12 2-596</inkml:trace>
  <inkml:trace contextRef="#ctx0" brushRef="#br0" timeOffset="14710.932">15745 8520 12187,'-29'52'4213,"-7"15"-3906,13 7-3382,-4 107 593,5 1 4329,22-163-1346,0-20-490,0 1 0,0 0 1,0-1-1,0 1 0,0-1 1,0 1-1,0 0 1,0-1-1,0 1 0,0 0 1,0-1-1,0 1 1,1-1-1,-1 1 0,0 0 1,0-1-1,0 1 1,1 0-1,-1-1 0,0 1 1,0 0-1,1-1 0,-1 1 1,0 0-1,0 0 1,1-1-1,-1 1 0,0 0 1,1 0-1,-1 0 1,1 0-1,-1-1 0,0 1 1,1 0-1,-1 0 0,1 0 1,-1 0-1,0 0 1,1 0-1,-1 0 0,1 0 1,-1 0-1,0 0 1,1 0-1,-1 0 0,0 0 1,1 0-1,-1 1 1,1-1-1,-1 0 0,0 0 1,1 0-1,-1 0 0,0 1 1,1-1-1,-1 0 1,0 0-1,1 1 0,-1-1 1,0 0-1,0 1 1,1-1-1,-1 0 0,0 1 1,0-1-12,7-16 156,-2 0 0,0 0 1,-1-1-1,0 0 0,-2 0 1,0 0-1,0 0 0,-2 0 1,0-8-157,0 4 190,9-95 1838,21-102-2028,-20 158 48,6-32-286,3 1 0,5 1 0,4 1 1,31-66 237,-53 140-70,2-1 0,-1 1 1,2 1-1,0-1 1,0 1-1,2 0 70,-9 12 2,0 0-1,-1 0 0,1 0 1,0 0-1,0 1 1,1-1-1,-1 0 0,0 1 1,0 0-1,1-1 1,-1 1-1,1 0 1,-1 0-1,1 1 0,0-1 1,-1 0-1,1 1 1,0 0-1,-1-1 0,1 1 1,0 0-1,0 1 1,-1-1-1,1 0 0,0 1 1,-1-1-1,1 1 1,-1 0-1,1 0 0,-1 0 1,1 0-1,-1 0 1,1 1-1,-1-1 0,0 1 1,0 0-2,9 5 34,0 0 1,-1 1 0,0 0-1,-1 1 1,0 0-1,0 1 1,1 2-35,10 10 43,53 62-23,-72-82-17,1 0-1,-1 0 1,0-1-1,0 1 1,0 0-1,0 0 1,0 0-1,0 0 1,0 1-1,-1-1 1,1 0-1,-1 0 1,0 0-1,1 0 1,-1 1 0,0-1-1,0 0 1,-1 0-1,1 1 1,0-1-1,-1 0 1,1 0-1,-1 0 1,0 0-1,0 0 1,1 0-1,-1 0 1,-1 0-1,1 0 1,0 0-1,0 0 1,-1 0-1,1-1 1,-1 1-1,1-1 1,-1 1-1,0-1 1,0 0-1,0 1 1,0-1-1,1 0 1,-1 0-1,-1 0 1,0 0-3,-141 53 377,89-28-247,-35 18 98,82-38-213,-33 35-37,40-37-22,0 0 0,0 0 0,1-1 1,-1 1-1,1 0 0,0 0 0,0 0 0,0 0 0,0-1 0,1 1 0,0 0 0,-1 0 1,1-1-1,1 1 0,-1 0 0,0-1 0,1 1 0,0-1 0,0 0 0,0 1 0,0-1 0,1 0 1,2 2 43,21 23-114,2-2 0,2-1 0,0-2-1,1 0 1,1-2 0,1-2 0,1-1 0,14 4 114,190 84 512,-233-104-471,0 1 0,0 0 0,-1 0 0,1 1 0,-1-1 0,0 1 0,0 0 0,0 0 0,0 1 0,1 2-41,-4-5 11,0 0-1,0 0 1,0 0-1,0 0 1,0 0-1,-1 0 1,1 0-1,-1 0 1,0 0 0,0 0-1,1 0 1,-1 0-1,0 0 1,-1 0-1,1 0 1,0 1-1,-1-1 1,1 0-1,-1 0 1,1 0-1,-1 0 1,0 0-1,0-1 1,0 1-1,0 0 1,0 0-1,-1-1 1,1 1-1,0 0 1,-1 0-11,-86 64 304,23-22 1,-131 79 732,188-119-1191,0 1 0,-1-1 0,1-1 0,-1 0 1,1 0-1,-1 0 0,0-1 0,0-1 0,0 1 1,-1-1-1,1-1 0,0 0 0,0 0 0,0-1 1,0 0-1,0-1 0,0 0 0,0 0 0,0-1 0,0 0 1,-4-2 153,-25-18-858</inkml:trace>
  <inkml:trace contextRef="#ctx0" brushRef="#br0" timeOffset="22425.314">6257 8025 6593,'-139'39'2153,"80"-29"-1170,54-9-917,0-1 1,0 0-1,0 0 1,0 0-1,0 0 1,1-1-1,-1 0 1,0 0-1,0 0 1,0 0 0,1-1-1,-1 0 1,0 0-1,1 0 1,0-1-1,-1 1 1,1-2-67,-57-46 448,61 49-418,0 0 1,0 0 0,0 0-1,0 0 1,0 0-1,0 0 1,1 0 0,-1 0-1,0 0 1,1 0-1,-1 0 1,1 0 0,-1 0-1,1 0 1,0 0-1,-1 0 1,1 0 0,0 0-1,-1 1 1,1-1-1,0 0 1,0 0 0,0 1-1,0-1 1,0 1 0,0-1-1,0 1 1,0-1-1,0 1 1,0 0 0,0-1-1,0 1 1,0 0-1,0 0 1,1 0-31,1-2 49,128-63 857,79-61-142,-161 88-532,-1-3 1,-2-2 0,-2-2-1,-3-2 1,-1-2-1,-2-1 1,13-26-233,-31 43 20,-2-1 1,-1-2-1,6-18-20,10-17-136,-16 48-289,-17 23 409,1-1 0,-1 1-1,0-1 1,0 1 0,0-1 0,0 1 0,0-1-1,-1 1 1,1-1 0,0 1 0,0-1 0,0 1-1,0-1 1,0 1 0,-1-1 0,1 1 0,0 0-1,-1-1 1,1 1 0,0-1 0,0 1 0,-1 0-1,1-1 1,-1 1 0,1 0 0,0-1 0,-1 1-1,1 0 1,-1 0 0,1-1 0,-1 1 0,1 0-1,0 0 1,-1 0 0,1 0 0,-1 0 0,1-1-1,-1 1 1,1 0 0,-1 0 0,1 0 0,-1 0-1,1 1 1,-1-1 0,1 0 0,-1 0 0,1 0-1,-1 0 1,1 0 0,-1 1 0,1-1 0,-1 0-1,1 0 1,0 1 0,-1-1 0,1 0 0,-1 0-1,1 1 1,0-1 0,-1 1 0,1-1 0,0 0-1,0 1 1,-1-1 0,1 1 0,0-1 0,0 1-1,-1-1 17,-24 79-381,5 19 285,5 1 1,4 0-1,2 65 96,2-34-74,-3 7-9,-25 126 83,-6-11 31,41-248-28,0 0 1,-1 0 0,1 0 0,-1 0-1,0 0 1,0 0 0,0 0 0,0 0 0,0 0-1,-1-1 1,0 1 0,0-1 0,0 1 0,0-1-1,-1 0 1,1 0 0,-1 0 0,0 0 0,1 0-1,-2 0 1,1-1 0,0 0 0,0 1 0,-1-1-1,1 0 1,-3 0-4,1-1 10,1-1 0,-1 0 0,1 0 1,-1-1-1,0 1 0,1-1 0,-1 0 0,1 0 0,-1 0 0,1-1 0,0 0 0,0 0 0,-1 0 0,1 0-10,0 0 13,-4-3 19,0 1 0,0-1 1,0 0-1,1-1 1,0 0-1,0 0 0,1-1 1,0 0-1,0 0 1,0 0-1,1-1 0,0 0 1,0 0-1,1 0 1,0 0-1,1-1 0,-3-6-32,17 1 184,-7 12-164,0-1 0,0 1-1,0 0 1,0 0-1,0 0 1,0 1-1,1 0 1,-1 0-1,0 0 1,1 0 0,-1 0-1,1 1 1,-1 0-1,1 0 1,-1 0-1,1 1 1,-1-1-1,4 2-19,88 12 289,106-2 0,-71-23-264,-33-17-254,-66 8-391,-2-2-312,-14-17 357</inkml:trace>
  <inkml:trace contextRef="#ctx0" brushRef="#br0" timeOffset="22649.966">7271 7461 6393,'-20'-5'1977,"14"-18"-2369,-2-14-1521,8-21 1393</inkml:trace>
  <inkml:trace contextRef="#ctx0" brushRef="#br0" timeOffset="23142.681">7206 7133 6081,'0'0'146,"0"0"-1,-1 0 1,1 0-1,0 1 1,-1-1-1,1 0 1,0 0-1,-1 0 1,1 0-1,0 0 1,-1 0-1,1 0 1,-1 0-1,1 0 1,0 0-1,-1 0 1,1 0-1,0 0 1,-1 0-1,1 0 1,-1 0-1,1 0 1,0 0-1,-1 0 1,1 0-1,0-1 1,-1 1 0,1 0-1,0 0 1,-1 0-1,1-1 1,0 1-1,0 0 1,-1 0-1,1-1 1,0 1-1,0 0 1,-1-1-1,1 1 1,0 0-1,0-1 1,0 1-1,0 0 1,-1-1-1,1 1 1,0-1-1,0 1 1,0 0-1,0-1 1,0 1-1,0 0 1,0-1-1,0 1 1,0-1-1,0 1 1,0 0-146,43-12 985,67 14-912,-96-1-70,62 11-14,-1 3 0,-1 3 0,5 5 11,-42-14-10,0 2-1,-1 2 1,-1 1-1,0 2 1,28 18 10,-52-28 49,0 1 0,-1 0 0,1 1 1,-2 0-1,1 1 0,-1 0 0,-1 0 0,1 1 0,-2 0 0,1 1 1,-1 0-1,-1 0 0,0 0 0,4 12-49,-10-18 38,1 0 0,-1 0 0,-1-1 1,1 1-1,-1 0 0,1 0 0,-2 0 0,1-1 0,0 1 0,-1-1 0,0 1 1,0-1-1,0 1 0,0-1 0,-1 0 0,0 0 0,0 0 0,0-1 1,0 1-1,0-1 0,-1 1 0,-1 0-38,-105 94 224,80-72-203,0-2 0,-1-2 0,-24 13-21,20-17 9,-1-1 1,-1-1 0,-1-2-1,-24 4-9,-21 4-164,64-25-72,19 3 222,0 0 1,0 0-1,0 0 0,1 0 0,-1 0 0,0 0 0,0-1 0,0 1 0,0 0 0,0 0 0,0 0 0,0 0 0,1 0 0,-1 0 1,0 0-1,0 0 0,0 0 0,0-1 0,0 1 0,0 0 0,0 0 0,0 0 0,0 0 0,0 0 0,0 0 0,0-1 0,0 1 1,0 0-1,0 0 0,0 0 0,0 0 0,0 0 0,0 0 0,0-1 0,0 1 0,0 0 0,0 0 0,0 0 0,0 0 14,98 15-321,113 18 353,-163-25-36,-1 1-1,0 3 1,0 2 0,8 5 4,76 50-6,-127-67 16,0 1 0,1-1 0,-1 1-1,-1 0 1,1 0 0,0 0-1,-1 1 1,0-1 0,1 1 0,-1 0-1,-1-1 1,1 1 0,-1 1-1,1-1 1,-1 0 0,0 1 0,-1-1-1,1 1 1,-1-1 0,0 1-1,0 0 1,0-1 0,-1 1 0,1 0-1,-1 0 1,-1 0 0,1-1-1,-1 1 1,1 0 0,-1 0 0,-1-1-1,1 1 1,0 0 0,-1-1-1,-1 2-9,-13 26 126,-2 0 0,-1-1 0,-2 0 0,-1-2-1,-1-1 1,-1-1 0,-8 6-126,0 2 116,9-8-2,-2-2 0,-1 0 0,0-2 0,-11 7-114,23-20-2,1-1 0,-1 0 0,-1-1 0,0 0 0,0-1 0,0-1 0,-1 0 0,0-1 0,0-1 0,0 0 0,-3-1 2,2-2-228,1 0-1,-1-1 0,1-1 0,-1-1 0,1 0 0,-1-1 0,1-1 1,0-1-1,0 0 0,-5-3 229,-45-18-1464,1 4 605</inkml:trace>
  <inkml:trace contextRef="#ctx0" brushRef="#br0" timeOffset="24392.913">2028 7792 6625,'12'-53'3571,"-5"36"-3429,2 1 0,0 0 1,1 0-1,0 1 1,12-12-143,8-8 100,0 2 1,2 2 0,1 1-1,25-17-100,78-59 254,-81 65 179,-3-2-1,24-28-432,-27 22 157,-3-3 0,-3-2 0,-1-1 0,22-43-157,-16 21 96,-36 63-48,-12 14-47,0 0 0,0 0 0,0 0-1,0 1 1,0-1 0,0 0-1,0 0 1,0 0 0,0 0 0,0 1-1,0-1 1,-1 0 0,1 0-1,0 0 1,0 0 0,0 1-1,0-1 1,0 0 0,-1 0 0,1 0-1,0 0 1,0 0 0,0 0-1,0 0 1,-1 0 0,1 0 0,0 0-1,0 1 1,0-1 0,-1 0-1,1 0 1,0 0 0,0 0-1,0 0 1,-1 0 0,1-1 0,0 1-1,0 0 1,0 0 0,-1 0-1,1 0 1,0 0 0,0 0 0,0 0-1,0 0 1,-1 0 0,1 0-1,0 0 1,0-1 0,0 1-1,0 0 1,0 0 0,-1 0 0,1 0-1,0-1 1,0 1 0,0 0-1,0 0 1,0 0 0,0 0 0,0-1-1,0 1 1,0 0 0,0 0-1,0 0 1,0-1 0,0 1-1,0 0 0,-13 47-169,13 131-300,-17 228-275,12-336 660,-7 74 32,-13 44 52,25-178-8,-1 0 0,-1-1 1,1 0-1,-1 1 0,-1-1 1,0 0-1,0 0 0,-1 0 0,0 0 1,0-1-1,-1 0 0,0 1 1,-1-2-1,0 1 0,0-1 1,0 0-1,-1 0 0,0-1 1,-1 1-1,-3 1 8,-154 54-1172,153-58 1261,1-1 0,0 0 0,-1-1 1,0 0-1,1-1 0,-1-1 0,0 1 0,-10-2-89,20 0 30,0 0-1,-1 1 0,1-1 1,0 0-1,0 0 0,0 0 0,0-1 1,0 1-1,0-1 0,0 1 0,0-1 1,0 1-1,0-1 0,1 0 1,-1 0-1,1 0 0,-1 0 0,1 0 1,0 0-1,0 0 0,0 0 1,0-1-1,0 1 0,1 0 0,-1-1 1,1 1-1,-1-1 0,1 1 1,0 0-1,0-1 0,0 1 0,0-1 1,0 1-1,1-1 0,-1 1 1,1 0-1,-1-1 0,1 1 0,0 0 1,0-1-1,0 1 0,0 0 0,1 0 1,-1 0-1,0 0 0,1 0-29,2-3 23,1 1 0,0-1 0,-1 1 0,1 0 0,1 0 0,-1 1 0,0 0-1,1 0 1,0 0 0,0 0 0,0 1 0,0 0 0,0 1 0,0-1 0,0 1-1,1 0 1,-1 0 0,0 1 0,2 0-23,37-3 81,1 3 0,-1 1 0,0 2-1,0 3 1,10 3-81,162 35-1009,-208-41 868,-1 0-1,1-1 1,-1 0 0,1-1 0,0 0 0,0 0 0,0-1 0,0 0 0,0 0 0,0-1 0,0 0-1,-1-1 1,1 0 0,0 0 0,-1-1 0,1 0 0,-1 0 0,0-1 0,0 0 0,1-2 141,32-29-303</inkml:trace>
  <inkml:trace contextRef="#ctx0" brushRef="#br0" timeOffset="24758.931">3482 7325 13179,'-20'16'1261,"-1"0"-477,1 0 0,1 2 1,1 0-1,0 1 0,-2 6-784,6-1-377,1 2-1,1-1 0,1 2 0,2 0 1,0 0-1,2 0 0,1 1 0,1 0 1,2 0-1,0 1 0,2-1 0,2 18 378,-2-31-167,1 0-1,0 1 0,1-1 0,1 0 1,0 0-1,1 0 0,0 0 0,2 0 1,-1-1-1,2 1 0,0-1 0,1-1 1,0 1-1,1-1 0,0 0 0,1-1 1,1 0-1,1 0 168,1-2 177,0 0 1,1-1 0,1-1-1,0 0 1,0-1-1,0 0 1,1-1-1,0-1 1,0 0-1,1-1 1,-1-1-1,1 0 1,0-1-1,-1-1 1,1 0-1,0-1 1,0-1-1,3-1-177,12-2 239,0-2-1,-1-1 0,1-2 0,-2-1 1,1-1-1,-2-1 0,1-2 1,-2-1-1,7-5-238,-1-2 43,0-1 0,-2-1 0,0-1 1,-2-2-1,-1-1 0,-1-2 0,-2 0 1,-1-2-1,-1 0 0,-1-2 0,-3 0 1,12-27-44,-22 40 3,0-1 0,-1 0 0,-1 0 0,-1-1 0,-1 0 1,-1-1-1,-1 1 0,0-24-3,-3 39 4,0-1 0,-1 0 0,0 1 1,0-1-1,-1 0 0,0 1 0,0-1 0,-1 1 0,-1 0 1,1 0-1,-1 0 0,0 0 0,-1 1 0,0 0 0,0 0 1,0 0-1,-6-4-4,-4-2 4,-1 1 0,0 1 1,-1 0-1,0 1 1,-1 1-1,0 0 0,-19-5-4,-102-31-89,113 38 23,-1 1 1,0 2-1,1 0 1,-1 2-1,-1 1 0,1 1 1,0 1-1,0 1 1,1 2-1,-1 0 0,-11 5 66,21-2-123,1 0 0,-1 1 0,1 1-1,1 1 1,0 0 0,0 0 0,-1 4 123,-3 2-220,1 0 0,0 2 0,2 0 0,0 0 1,-7 12 219,-61 128-619</inkml:trace>
  <inkml:trace contextRef="#ctx0" brushRef="#br0" timeOffset="28340.576">3092 6989 6849,'-19'-3'891,"0"0"-1,0-2 0,0 0 1,1-2-1,0 0 0,0 0 0,-7-6-890,23 11-43,-1 0 0,0 1 0,0-1 0,1 1 0,-1-1 0,0 1 0,0 0 0,0 0 0,0 0-1,0 1 1,-1-1 0,1 1 0,0 0 0,0-1 0,0 1 0,0 1 0,-1-1 0,1 0 0,0 1-1,0 0 1,0 0 0,-1 0 43,1 3-42,0 1 0,0 0-1,0 0 1,1 0 0,0 0-1,0 0 1,0 1 0,0-1-1,1 1 1,0-1 0,0 4 42,-14 166-130,12-94 152,2 0 0,4 0 0,7 28-22,-7-89 26,1 0 1,1-1-1,0 0 0,2 0 1,0 0-1,1-1 0,0 0 1,2-1-1,5 8-26,-12-19 19,0-1 0,1 0 0,0 0 0,0 0-1,0 0 1,0 0 0,1-1 0,0 0 0,0 0 0,0 0-1,1-1 1,-1 1 0,1-1 0,-1 0 0,1-1 0,0 0 0,0 0-1,0 0 1,1 0 0,-1-1 0,0 0 0,1-1 0,0 1-19,4-2 38,0-1-1,0 0 1,0-1 0,0 0 0,-1 0 0,1-1 0,-1 0 0,0-1 0,0 0 0,-1-1 0,1 0 0,-1-1 0,-1 0 0,1 0 0,2-4-38,-3 5 28,94-81 340,6-31-13,2-18-66,-74 84-259,-2-1-1,-2-2 0,-3-1 1,-2-2-1,-3 0 0,-2-2 1,3-24-30,-19 64-1,0 0 0,-2 0 0,-1 0 0,0-1 0,-2 1 0,0-1 0,-1 0 0,-1 1 0,-1-1 0,-1 1 0,-1-1 0,-1 1 0,0 1 1,-2-1-1,0 1 0,-1 0 0,-2-3 1,-1 8 13,0-1 0,-1 2 1,0-1-1,-1 2 0,-1 0 1,-2-1-14,0-1 21,-2 1 1,1 0 0,-2 2 0,0 0 0,0 1-1,-1 1 1,0 1 0,0 1 0,-1 1 0,0 0-1,0 1 1,-12 0-22,7 4 13,0 0-1,0 1 1,-1 2-1,1 1 1,0 1-1,1 1 1,-1 1-1,1 1 1,0 1 0,0 2-1,1 0 1,1 2-1,-8 5-12,-12 9-22,1 2 0,1 2 0,2 1 0,1 2 0,2 2 0,-19 24 22,25-24-72,1 1 1,2 1-1,-19 35 72,16-15-151,3 2 0,2 2-1,3 0 1,3 1 0,-10 59 151,2 86-371,31-26 90,27-45 138,-27-122 151,1-1 0,0 1 1,1-1-1,0 0 0,1 0 0,1-1 0,0 0 1,0 0-1,1-1 0,1 0 0,0-1 0,0 0 1,1 0-1,0-1 0,1-1 0,0 0 0,0 0 1,1-1-1,0-1 0,8 3-8,2-2 163,1-2-1,0 0 1,0-2 0,1 0 0,-1-2-1,0-1 1,1-1 0,-1-1-1,1 0 1,-1-2 0,20-7-163,-10 4 305,-1-2 0,1-1 0,-2-2 0,1-1 1,-2-2-1,10-6-305,78-61 708,-4-12-359,-4-4-1,31-42-348,-36 23 11,-85 86-33,-1 0-1,-2-2 1,-1 0-1,-1-1 1,-2 0-1,3-14 23,-12 37-13,-1-1 0,-1 1-1,0-1 1,-1 1-1,0-1 1,0 0 0,-2 0-1,1 0 1,-1 0-1,-1 1 1,0-1 0,-1 0-1,0 0 1,-1 1 0,0-1-1,-1 1 1,0 0-1,-1 0 1,0 0 0,-1 1-1,0 0 1,-7-9 13,4 10-17,0 1 0,-1 0 0,0 0 0,-1 1 0,0 1 0,0 0 0,0 0 0,0 1 0,-1 0 0,0 1 0,0 1 0,0 0 0,-1 0 0,-7 0 17,-11 0-40,1 1-1,0 1 0,-1 1 0,1 2 1,0 1-1,0 1 0,0 2 1,0 1-1,1 2 0,0 0 0,1 2 1,0 1-1,-6 5 41,7-4-72,0 0 1,2 2-1,0 1 1,0 2-1,2 0 1,0 1 0,1 1-1,1 2 1,1 0-1,-3 5 72,10-7-196,2 1 0,0 0 1,1 1-1,1 0 0,1 1 0,0 2 196,-5 12-521,-16 59-485,-22 126 155,46-170 681,1 0-1,3 1 0,3 23 171,-2-49-52,2 0 1,2 1-1,0-1 0,1-1 0,9 23 52,-12-43 3,1 0-1,0-1 0,0 1 1,0-1-1,1 0 0,0 0 1,0 0-1,1 0 0,-1-1 1,1 0-1,0 0 0,0 0 1,0 0-1,0-1 0,1 0 1,2 1-3,11 5 117,0-1 0,0-1 0,1-1-1,0-1 1,0 0 0,0-2 0,0 0 0,1-2 0,-1 0 0,1-1 0,-1-1 0,1 0 0,-1-2 0,0-1 0,3-1-117,14-5 379,-1-2 1,-1-1-1,0-1 1,0-3 0,-2 0-1,8-7-379,-3-2 261,-1-1-1,-1-2 1,-1-1-1,-2-2 1,-2-2-1,0 0 1,-3-2-1,15-24-260,-2-4 179,-2-3-1,-4 0 1,-2-3-1,16-54-178,-39 97 21,0 0-1,-2 0 0,-1 0 1,-1-1-1,-2 0 0,-1-1 1,-1 1-1,-1-9-20,0 29 5,-2 0 0,1-1-1,-1 1 1,0 0 0,-1 0 0,0 0-1,0 0 1,0 0 0,-1 0 0,-1 0-1,1 1 1,-1 0 0,-1 0 0,1 0-1,-1 0 1,0 0 0,-1 1 0,1 0 0,-1 0-1,0 1 1,-6-4-5,2 3-3,0 0 0,0 1 0,-1 1 0,1 0 0,-1 0 0,0 1 0,0 1 0,-1 0 0,1 0 0,0 1 0,-1 0 0,1 1 0,-1 0-1,1 1 1,0 1 0,-1-1 0,1 2 0,-5 1 3,-7 1-30,1 1 0,0 1 0,0 1 0,0 1 0,-13 7 30,-4 7-81,1 1 1,1 3-1,-10 10 81,1 1-168,1 2 0,-27 33 168,14-1-290,2 2 0,4 3 0,3 1 0,-6 21 290,27-47-370,2 1 1,2 1-1,3 1 0,2 1 1,-9 48 369,24-82-203,1 0 0,1 1 0,1 0 1,2-1-1,0 8 203,0-20-81,-1-1 0,1 0 0,1 0 0,0 0-1,0 1 1,0-2 0,1 1 0,1 0 0,0-1 0,0 1 0,0-1 0,1 0 0,0 0-1,1-1 1,0 0 0,0 0 0,0 0 0,1-1 0,0 1 0,1-2 0,-1 1 0,7 3 81,-3-3-54,1-1 1,0 0 0,-1-1 0,2 0 0,-1-1 0,0 0 0,1-1 0,-1 0 0,1-1 0,-1 0-1,1-1 1,0-1 0,-1 0 0,1-1 0,-1 0 0,0-1 0,5-1 53,38-11 114,-1-2 0,-1-2 0,0-3 0,-1-2 0,-2-2 0,0-2 1,40-32-115,-32 20 584,-2-3 1,-1-2 0,-3-2 0,27-34-585,43-71 1351,-13 5-115,-30 14-312,-23 20-226,-50 101-607,-1 1 1,-1-1-1,0 0 1,-1 0-1,0 0 1,-1-1-1,0-1-91,-2 12 20,0-1-1,0 1 0,0-1 0,0 1 0,0-1 0,-1 1 0,1-1 0,-1 1 1,1-1-1,-1 1 0,0-1 0,0 1 0,0 0 0,-1 0 0,1-1 0,0 1 1,-1 0-1,1 0 0,-1 0 0,0 1 0,0-1 0,0 0 0,0 1 0,0-1 1,0 1-1,0 0 0,0-1 0,0 1 0,-1 0 0,1 0 0,-1 1 0,1-1 0,0 0 1,-2 1-20,-70 0 237,-39 34-261,-20 31-243,-11 44-208,80-54 119,2 3-1,3 2 0,-29 41 357,-18 41-475,32-26 48,31-27-29,37-44-75,7-44 515,-1 0 1,0-1-1,0 1 0,0 0 0,1-1 0,-1 1 0,0 0 1,0-1-1,1 1 0,-1 0 0,1-1 0,-1 1 1,1-1-1,-1 1 0,1 0 0,-1-1 0,1 1 0,-1-1 1,1 0-1,0 1 0,-1-1 0,1 1 0,0-1 1,-1 0-1,1 0 0,0 1 0,0-1 0,-1 0 0,1 0 1,0 0-1,0 0 0,-1 0 0,1 0 0,0 0 1,0 0-1,0 0 16,53-22-508,24-32 145,28-39 639,56-65-276,64-59 1044,-164 166-417,2 2-1,3 3 1,1 3-1,34-14-626,-83 52 184,-34 19-337,-50 26-797,-39 27-669,-38 29 644</inkml:trace>
  <inkml:trace contextRef="#ctx0" brushRef="#br0" timeOffset="33324.674">17197 8217 6169,'-1'-2'4071,"2"-5"-3639,5 1 97,24-3-137,142 10 715,-75 1-930,-1-4-1,0-5 0,1-4-176,40-6-708,-122 16 3358,-20-4-1345</inkml:trace>
  <inkml:trace contextRef="#ctx0" brushRef="#br0" timeOffset="33542.598">17252 8434 9602,'65'3'3529,"24"-5"-2793,-2-17-160,18 15-32,-8 1-336,-24-13-616,0 16-152,-9 6-488,-22 8-248,-12 33 879</inkml:trace>
  <inkml:trace contextRef="#ctx0" brushRef="#br0" timeOffset="34060.344">18394 7560 8290,'16'-1'4767,"-15"0"-4768,0 1 0,0-1 0,0 1 0,0 0 0,0-1-1,-1 1 1,1 0 0,0 0 0,0 0 0,0 0 0,0 0 0,0 0 0,0 0-1,0 0 1,0 0 0,0 0 0,0 0 0,0 1 0,0-1 0,-1 0-1,1 1 1,0-1 0,0 0 0,0 1 0,0-1 0,-1 1 0,1 0 0,0-1-1,-1 1 1,1 0 0,0-1 0,-1 1 0,1 0 0,0 0 1,13 60-463,1 195 178,-19-108 296,-6-1 0,-7 0 1,-13 37-12,-1 16 118,12-59-693,19-139 475,0-2 76,1 0 0,-1 0 1,0 0-1,0 0 0,1-1 0,-1 1 0,0 0 1,1 0-1,-1 0 0,0 0 0,1 0 1,-1 0-1,1 0 0,-1 0 0,0 0 0,1 0 1,-1 0-1,0 0 0,1 0 0,-1 0 1,0 0-1,1 1 0,-1-1 0,0 0 0,0 0 1,1 0-1,-1 0 0,0 1 0,1-1 1,-1 0-1,0 0 0,0 1 0,1-1 0,-1 0 1,0 0-1,0 1 0,0-1 0,1 0 1,-1 1-1,0-1 0,0 0 0,0 0 0,0 1 1,0-1-1,0 0 0,0 1 0,0-1 1,0 1-1,0-1 0,0 0 0,0 1 0,0-1 1,0 0-1,0 1 0,0-1 0,0 0 1,0 1-1,0-1 0,0 0 0,-1 1 0,1-1 1,0 0-1,0 0 0,0 1 0,0-1 1,-1 0-1,1 0 0,0 1 0,0-1 0,-1 0 24,13-15-649</inkml:trace>
  <inkml:trace contextRef="#ctx0" brushRef="#br0" timeOffset="34548.068">18764 8043 8042,'-2'5'393,"-41"111"6769,35-33-7498,27 106-4680,-16 9 2390,-3-191 2739,0 0 0,0-1 0,0 1-1,0-1 1,1 1 0,1 0 0,-1-1 0,1 0 0,0 1 0,0-1-1,1 0 1,-1 0 0,1 0 0,1 0 0,-1-1 0,1 1 0,0-1 0,0 0-1,2 1-112,0-2 123,0-1-1,0 0 1,1 0-1,-1 0 1,1-1-1,-1 0 1,1 0-1,0-1 1,0 0-1,0 0 1,0 0-1,0-1 1,3 0-123,12-3 77,-1-1-1,1-1 1,-1 0 0,0-2 0,-1 0 0,0-2 0,0 0 0,0-1 0,-2-1-1,1-1 1,-1 0-77,21-14-7,-1-2-1,-1-1 1,-1-2-1,-2-2 1,-1-1-1,-2-1 1,-1-2-1,-2-1 1,-2-1-1,-1-1 1,-2-1-1,-2-1 1,6-20 7,-13 26-5,-1-1 0,-1-1-1,-2 0 1,-2-1 0,-2 1 0,-1-2 0,-2 1-1,-2 0 1,-3-33 5,0 57 55,0 0-1,-1 0 1,-1 0 0,0 0-1,-1 1 1,0 0-1,-1 0 1,-1 0 0,0 1-1,-1 0 1,0 1-1,-1-1 1,-1 1 0,0 1-1,-5-4-54,10 10 23,-1 1 1,0 0-1,0 0 0,0 0 1,0 1-1,-1 0 0,1 0 1,-1 1-1,0 0 0,0 0 1,1 0-1,-1 1 0,-1 0 1,1 1-1,0-1 0,0 1 0,0 1 1,0-1-1,0 1 0,0 1 1,0-1-1,0 1 0,0 0 1,1 1-1,-1-1 0,1 1 1,-1 1-1,1-1 0,0 1-23,-78 60-262,30-9-64,3 1 1,2 3 0,3 2 0,3 2-1,-35 66 326,64-106-50,-30 48-223,3 2 0,3 2 0,-3 19 273,21-23-378,16-13 132</inkml:trace>
  <inkml:trace contextRef="#ctx0" brushRef="#br0" timeOffset="35306.611">19646 7397 11042,'-6'0'2352,"5"0"-503,14-2-1153,120-65-713,-108 62 7,1 2-1,0 0 1,0 1-1,0 2 0,0 1 1,-1 0-1,1 2 1,0 1-1,2 2 11,143 28-40,6 9 40,-166-40-10,27 6-83,-1 1 0,0 2 0,-1 1-1,0 2 1,26 16 93,-57-28-19,-2-2 3,0 0 0,0 1 0,0 0 0,-1-1 1,1 1-1,0 0 0,-1 0 0,1 1 0,-1-1 0,0 0 1,1 1-1,-1 0 0,0-1 0,-1 1 0,1 0 0,0 0 1,-1 0-1,0 0 0,0 0 0,1 3 16,-2-3-10,0-1 0,0 1-1,0-1 1,-1 1 0,1-1-1,-1 1 1,0-1 0,0 1-1,0-1 1,0 0 0,0 0-1,0 1 1,-1-1 0,1 0-1,-1 0 1,1 0 0,-1 0 0,0-1-1,0 1 1,0 0 0,0-1-1,0 1 1,0-1 0,0 0-1,0 0 1,-1 0 0,1 0 10,-2 2-13,-42 26 127,-2-3-1,0-1 0,-21 5-113,36-15 130,-63 25 1456,-71 20-1586,164-59 13,-6 2-1,1 0-1,-1 0 1,0-1 0,0 0 0,-1 0 0,1-1 0,0 0 0,-1-1 0,1 0 0,0-1 0,0 0 0,-4 0-12,-2-7-335,18 3-124,52 4-514,-26 3 925,0 2 1,-1 1-1,1 1 0,-1 1 1,0 1-1,-1 2 1,0 1-1,-1 1 1,0 1-1,-1 1 1,22 17 47,9 25 42,-55-53-48,1-1-1,-1 1 1,1-1 0,-1 1-1,0 0 1,0 0 0,0 0-1,-1 0 1,1-1 0,-1 1-1,1 0 1,-1 0 0,0 0-1,0 0 1,0 0 0,0 0-1,-1 0 1,1 0 0,-1 0-1,0 0 1,0 0 0,0 0-1,0-1 1,0 1 0,-1 0 6,-17 32-305,-2-1-1,-1-1 1,-1-1 0,-2-1 0,-19 17 305,29-36 199,-1 0 0,0-1 0,-1-1 0,0 0 0,0-1 0,-1-1 0,0-1 0,-6 1-199,-48 22 613,39-15-509,-1-1 0,-1-1 0,0-3 0,0 0 0,-1-3 0,0-1 0,-20 1-104,-10-3-455,-1-3 0,1-3 0,-28-5 455,39 0-782,4 6 267</inkml:trace>
  <inkml:trace contextRef="#ctx0" brushRef="#br0" timeOffset="124563.201">8810 7977 5409,'-41'-45'3514,"32"37"-3391,0 1 0,-1 0-1,1 0 1,-1 1-1,0 1 1,-1 0 0,1 0-1,-1 1 1,0 0 0,-9-1-123,8 1 32,2 2-17,0 0 0,-1 0 0,1 2 0,-1-1 0,1 1 0,-1 1 0,1 0 0,-1 0 0,1 1 0,0 0 0,-1 1 0,1 0-1,0 1 1,1 0 0,-1 0 0,1 1 0,0 1 0,0-1 0,0 1 0,1 1 0,0 0 0,0 0 0,1 0 0,-1 2-15,-4 3 14,2 0-1,-1 1 1,1 0 0,1 1 0,1 0 0,0 0-1,0 1 1,2 0 0,-1 3-14,-2 10-11,2 1 1,1-1 0,1 1-1,2 0 1,0 0-1,2 1 1,2 15 10,8 93-86,-8-132 78,0 1 1,0-1-1,1 1 0,-1-1 0,1 0 0,1 1 0,-1-1 0,1 0 0,0 0 1,1 0 7,-3-5-2,-1 0-1,1 0 1,0 0 0,-1 0 0,1 0 0,0 0 0,0 0 0,0-1 0,-1 1 0,1 0 0,0-1 0,0 1 0,0 0 0,0-1 0,0 1 0,0-1 0,0 0 0,1 1 0,-1-1 0,0 0-1,0 0 1,0 1 0,0-1 0,0 0 0,0 0 0,1 0 0,-1-1 0,0 1 0,0 0 0,0 0 0,0 0 0,0-1 0,0 1 0,0-1 0,0 1 0,0-1 0,0 1 0,1-1 2,33-35-22,-31 30 24,17-23 9,-1-1 1,-2-1-1,-1-1 0,-1 0 0,-2-1 1,-1-1-1,0-5-11,134-389 791,4 111-144,-145 299-615,0 0 0,-1 0 0,-1 0 0,-1-1 0,-1 1 0,0-5-32,10-70 41,-11 93-49,-1 0 1,0 0-1,0 1 0,0-1 1,0 0-1,0 0 0,0 0 1,0 0-1,0 1 1,-1-1-1,1 0 0,0 0 1,0 0-1,0 1 0,0-1 1,0 0-1,0 0 0,0 0 1,0 0-1,0 1 1,-1-1-1,1 0 0,0 0 1,0 0-1,0 0 0,0 0 1,0 1-1,-1-1 0,1 0 1,0 0-1,0 0 1,0 0-1,0 0 0,-1 0 1,1 0-1,0 0 0,0 0 1,0 0-1,-1 0 0,1 0 1,0 0-1,0 0 1,0 0-1,-1 0 0,1 0 1,0 0-1,0 0 0,0 0 1,-1 0-1,1 0 1,0 0 6,-11 80-320,5-35 214,-10 5 61,11 26 38,-10 318 441,-8-120 147,16-59-298,10-143-356,5-55-643,-18-59-833,-8-9 1102</inkml:trace>
  <inkml:trace contextRef="#ctx0" brushRef="#br0" timeOffset="126681.087">9087 8568 3401,'-16'-13'7353,"15"13"-7333,0 0 0,0 0 0,0 0-1,-1-1 1,1 1 0,0 0 0,0-1-1,0 1 1,0-1 0,0 0 0,0 1-1,0-1 1,0 0 0,0 1 0,0-1-1,0 0 1,0 0 0,0 0 0,0 0-1,1 0 1,-1 0 0,0 0 0,1 0-1,-1 0 1,1 0 0,-1 0 0,1 0-1,0 0 1,-1-1 0,1 1 0,0 0-1,0 0 1,0 0 0,0-1 0,0 1-1,0 0 1,0 0-20,-7-23 49,-23-68 30,23 3 25,7 57-90,-3-107 124,7 1 0,6-1 0,6 1 0,7-1-138,-21 125 2,1 0 1,1 1 0,0-1 0,1 1 0,0 0 0,1 1 0,1-1-1,0 1 1,0 1 0,1-1 0,1 1 0,0 0 0,0 1-1,1 0 1,3-1-3,2 2 15,-1 0 0,2 2-1,-1 0 1,1 0 0,0 2-1,0 0 1,6-1-15,4 1-3,-1 1 0,1 2 1,0 0-1,0 1 0,0 2 0,0 1 0,-1 1 0,1 1 1,6 2 2,-13-2-30,1 0 1,-1 2-1,1 0 0,-2 1 1,1 1-1,17 10 30,-31-16-8,-1 1 0,1 0-1,0 0 1,-1 1 0,0-1 0,0 1-1,0 0 1,0 0 0,0 0 0,-1 1-1,0-1 1,0 1 0,0 0 0,0 0-1,-1 0 1,0 0 0,0 0-1,0 1 1,-1-1 0,0 1 0,0-1-1,0 1 1,-1-1 0,0 1 0,0 3 8,-2 4 5,0-1 1,-1 1-1,-1 0 1,0-1-1,-1 0 1,0 0-1,-1 0 1,-1-1 0,1 0-1,-2 0 1,1-1-1,-2 1 1,1-2-1,-1 1 1,-1-1-1,0-1 1,0 0 0,-4 3-6,-19 17 15,-1 0-1,-1-3 1,-1-1 0,-1-1 0,-1-3 0,-1 0 0,-1-3 0,-1-1 0,0-3 0,-28 6-15,-57 6 124,97-22-92,25-7-68,17-1-29,74-16-167,-16 13 158,-39 2 59,11-2 10,0 1-1,0 3 1,0 1-1,0 2 1,1 2-1,0 2 6,-33-1 4,0-1 0,0 2 0,-1-1 0,1 2 0,0-1-1,-1 1 1,0 1 0,0 0 0,0 0 0,1 2-4,-9-6 8,0 1 0,0 0 0,0 0 1,0-1-1,0 1 0,0 1 0,0-1 0,-1 0 1,1 0-1,-1 0 0,0 1 0,1-1 0,-1 1 0,0-1 1,-1 1-1,1-1 0,0 1 0,-1 0 0,1-1 0,-1 1 1,0 0-1,0 0 0,0-1 0,0 3-8,-2 3 27,0 0 0,0 0 0,-1 0-1,1-1 1,-2 1 0,1-1 0,-1 1 0,-3 3-27,-92 127 234,-54 45-27,41-65 94,96-101-245,-18 19 199,-1-1 0,-2-2 0,-9 5-255,38-31 2,0 0 0,0-1 0,-1 0 0,1 0 1,-1-1-1,-1 0 0,1-1 0,-1 1 0,0-2 0,0 0 1,0 0-1,0-1 0,0 0 0,0 0 0,-1-1 0,1-1 1,-1 0-1,1 0 0,-9-2-2,13-1-160,1 0-1,0 0 1,0 0 0,0-1-1,0 0 1,1 0 0,-1 0-1,1 0 1,0-1 0,0 0-1,1 1 1,-1-1 0,1-1-1,0 1 1,0 0 0,0-4 160,-4-3-288,-16-31-296</inkml:trace>
  <inkml:trace contextRef="#ctx0" brushRef="#br0" timeOffset="139896.257">18094 9343 6921,'-90'-53'4585,"1"-9"-3939,80 57-631,-1 0 0,1 1 0,-1 0 1,0 0-1,0 1 0,0 0 0,-1 1 0,1 0 0,-1 1 0,1 0 1,-6 1-16,-70 20 206,73-16-212,0 0 0,1 1 0,0 0 0,0 1 0,0 1 0,1-1 0,0 2 0,0 0 0,0 1 6,1 1-74,1 0 1,0 1-1,1 0 0,1 0 1,-1 1-1,2 0 1,0 0-1,0 1 1,1 0-1,-1 5 74,3-10-50,0 0 3,-1 0 0,2 0-1,-1 0 1,1 1 0,0-1-1,1 1 1,0 0 0,1-1-1,-1 1 1,2 0 0,-1-1 0,1 1-1,0 0 1,1-1 0,1 2 47,-3-8-10,1-1 0,0 1 1,0 0-1,0-1 0,0 1 0,0-1 1,1 0-1,-1 1 0,0-1 0,1 0 1,-1 0-1,1 0 0,-1 0 1,1 0-1,-1 0 0,1 0 0,0 0 1,0-1-1,-1 1 0,1-1 0,0 1 1,0-1-1,-1 0 0,2 0 10,1-1-9,-1-1 0,1 1-1,-1-1 1,1 0 0,-1-1-1,0 1 1,0 0 0,0-1-1,0 0 1,0 0 0,-1 0 0,1 0-1,-1 0 1,0 0 9,2-1-6,161-195 33,-22 38 328,-134 150-292,31-42 247,3 2 0,2 2 0,2 3 0,4-1-310,-48 46 17,-1 0 0,1-1 0,0 0 0,-1 1 0,1-1 0,-1 0 0,0 0 0,0 0 0,0-1 0,0 1 0,0 0 1,0-1-1,0 1 0,-1-1 0,1 0 0,-1 1 0,0-1 0,0 0 0,0 0 0,0 0 0,-1 0 0,1 0 0,-1 0 1,1 0-1,-1 0 0,0 0 0,0 0 0,-1 0 0,1 0 0,-1 0 0,0-3-17,0 6 7,0 0 0,0 0 0,0 0 0,0-1 0,0 1 0,0 0 0,0 0 0,0 0 0,0 1 0,0-1 1,0 0-1,0 0 0,0 0 0,0 1 0,0-1 0,0 1 0,0-1 0,0 1 0,0-1 0,0 1 0,0-1 0,0 1 0,1 0 0,-1-1 0,0 2-7,-4 1 20,3-2-24,0 0 0,0 0 0,0 0 1,0 1-1,1-1 0,-1 0 0,0 1 0,1 0 0,0-1 0,-1 1 0,1 0 0,0 0 1,0 0-1,0-1 0,0 1 0,0 0 0,0 1 0,0-1 0,1 0 0,-1 0 1,1 0-1,0 0 0,-1 0 0,1 1 0,0-1 0,0 0 0,1 1 4,-2 8-39,-1 91-553,14 208-26,-11-229 612,-12-10 51,-15 61 154,6-83-91,11 15 27,9-63-140,0 0 1,-1 0-1,1-1 1,0 1 0,0 0-1,0 0 1,0 0-1,0 0 1,0 0 0,0 0-1,0-1 1,0 1-1,0 0 1,1 0 0,-1 0-1,0 0 1,1-1-1,-1 1 1,0 0 0,1 0-1,-1 0 1,1-1-1,-1 1 1,1 0 0,-1-1-1,1 1 1,0 0-1,-1-1 1,1 1 0,0-1 4,-7 0-867,7-21 216,6-12 272</inkml:trace>
  <inkml:trace contextRef="#ctx0" brushRef="#br0" timeOffset="140681.076">18308 9449 5921,'-1'4'145,"-1"0"1,1 0-1,0 0 0,1 1 0,-1-1 1,1 0-1,-1 1 0,1-1 0,0 1 0,1-1 1,-1 0-1,1 1 0,0-1 0,0 0 0,0 0 1,1 1-1,0 0-145,43 133-508,-38-84 1194,-24-83 340,4-68-674,5-46-76,2 88-237,2 1 0,2-1-1,3 0 1,2 1 0,3-1-1,2 1 1,10-33-39,-17 79 25,1 0 0,1 0 0,-1 0 0,1 0 0,0 0 0,1 1 0,0 0 0,0 0 1,1 0-1,-1 0 0,2 1 0,-1-1 0,1 1 0,0 0 0,0 1 0,0 0 0,1 0 0,0 0 0,0 1 0,4-2-25,83-10 331,-64 11-260,-21 3-63,0 1 1,0 0-1,0 0 0,1 0 0,-1 1 1,0 1-1,0-1 0,6 2-8,5 9-14,-15-7 19,0 1 0,-1 0 0,0 0 0,0 0 0,0 1 0,0-1 0,-1 1 0,0 0 1,0 0-1,-1 0 0,1 1 0,-1-1 0,-1 0 0,1 1 0,-1-1 0,0 1 0,-1 0 0,1-1 0,-1 1 0,-1 0 0,0 3-5,-2-4 10,0-1-1,0 1 1,-1-1-1,0 0 1,0 0-1,0 0 0,0-1 1,-1 1-1,0-1 1,0 0-1,0-1 0,0 1 1,-1-1-1,1 0 1,-1 0-1,0-1 1,-5 2-10,-27 9 18,-25 29 54,33-6 20,15-2-126,26 22-132,-4-36 158,1 0 0,1 0 0,0 0 0,2-1 0,0-1 0,13 16 8,-17-25-26,0-1-1,1 0 1,1 0 0,-1-1-1,1 0 1,0 0-1,1-1 1,0 0 0,0-1-1,3 2 27,-5-4-106,1 1-1,-1-1 1,1-1 0,-1 1-1,1-1 1,0-1-1,-1 0 1,1 0 0,0-1-1,0 0 1,0 0 0,0-1-1,6-1 107,-15 2-12,1-1 2,0 1 0,0-1-1,0 1 1,0-1 0,0 1 0,0 0 0,0-1 0,0 1 0,0 0-1,0 0 1,0 0 0,0-1 0,0 1 0,0 0 0,0 0-1,0 0 1,0 1 0,0-1 0,0 0 0,0 0 0,0 1 0,0-1-1,0 0 1,-1 1 0,1-1 0,0 1 0,0-1 0,0 1-1,0 0 11,-53 42 410,-35 46 258,-20 10 16,-16 4-342,122-101-393,0-1-1,0 1 1,-1-1 0,1 0 0,0 0 0,0 1 0,-1-1 0,1 0 0,-1 0 0,1 0 0,-1 0 0,0-1 0,1 1 0,-1 0 0,0-1 0,1 1 0,-1-1 0,0 0 0,0 1 0,1-1 0,-1 0 0,0 0 0,0 0 0,1 0 0,-1 0 0,0-1 0,0 1 0,1 0 0,-1-1 0,0 1 0,0-1 0,1 0 0,-1 0 0,1 0 0,-1 1 0,1-1 0,-1-1 0,1 1 0,0 0 0,-1 0 0,1 0 0,0-1 0,0 1 0,-1-1 51,-7-17-1235,-3-5 518</inkml:trace>
  <inkml:trace contextRef="#ctx0" brushRef="#br0" timeOffset="141528.692">19156 9658 7826,'13'-4'2143,"53"-54"-1844,-30 22-393,-2-1 0,-2-1 1,-1-2-1,-2-1 0,0-3 94,-2-12 303,-8-16 1136,-20 70-1408,0 0 0,0 0 0,0 0 0,0 0 0,0 0 0,-1 0 0,1 0 0,-1 0 0,1 0 0,-1 1 0,0-1 0,0 1 0,0-1 0,1 1 0,-1 0 0,-1-1 0,1 1 0,0 0 0,0 0 0,0 1 0,-1-1 0,1 0 0,0 1 0,-1 0 0,1-1 0,0 1 0,-1 0 0,1 0 0,-2 0-31,1 0-17,0-1 0,-1 1 1,1-1-1,0 1 0,-1 0 0,1 0 1,-1 1-1,1-1 0,0 1 0,-1 0 0,1-1 1,0 1-1,0 1 0,0-1 0,-1 0 1,1 1-1,1 0 0,-1 0 0,-3 1 17,-17 18-253,16-16 212,0 0 0,0 1-1,0 0 1,1 0 0,0 1-1,0-1 1,1 1-1,0 1 1,0-1 0,1 1-1,0-1 1,0 1-1,0 1 1,1-1 0,-1 6 41,3-6-13,1 0 1,-1 0 0,2 0 0,-1 0-1,1 0 1,0 0 0,1 0-1,-1-1 1,2 1 0,-1 0 0,1-1-1,0 1 1,1-1 0,2 4 12,4 7-31,0-3-44,-2 0 1,0 1-1,-1 0 0,0 0 1,-1 1-1,-1 0 0,3 15 75,3 78-316,-12-43 296,-4-56 100,-1-1 0,-1 1 0,1-2 0,-2 1 1,1-1-1,-1 0 0,-1 0 0,-8 6-80,-1 3 191,16-16-194,1 0 0,0-1-1,-1 1 1,1 0 0,-1 0-1,0-1 1,0 1 0,0-1-1,1 1 1,-1-1-1,0 0 1,-1 0 0,1 0-1,0 0 1,0 0 0,0 0-1,-1-1 1,1 1 0,0-1-1,0 0 1,-1 1 0,1-1-1,0 0 1,-1 0-1,1 0 1,-1-1 0,1 1-1,0-1 1,0 1 0,-1-1-1,1 0 1,0 0 0,-1 0 3,1-1-2,0 0 0,0 0-1,1-1 1,-1 1 0,1 0 0,-1-1 0,1 1 0,0-1 0,0 1 0,0-1 0,0 1 0,1-1 0,-1 0 0,1 1-1,-1-1 1,1 0 0,0 1 0,0-1 0,0 0 0,1 0 0,-1 1 0,1-1 0,-1 0 0,1 1 0,0-1 0,0 1 0,0-1-1,0 1 1,0-1 0,1 1 0,-1 0 0,1-1 0,0 1 0,-1 0 0,1 0 0,0 0 0,0 1 0,0-1 0,1 0 0,-1 1-1,0-1 1,1 1 0,0-1 2,55-10-80,-55 12 90,1 0 2,0 1 0,0-2 0,1 1 0,-1 0-1,0-1 1,0 0 0,0 0 0,0 0 0,0 0 0,0-1 0,0 1 0,-1-1-1,1 0 1,1-1-12,1-11 192</inkml:trace>
  <inkml:trace contextRef="#ctx0" brushRef="#br0" timeOffset="141845.979">19128 9554 4481,'26'2'2336,"2"6"-839,3 1-281,1 11-120,9 9-256,-17-7-143,7 10-313,-2-12-120,-11-13-368,11 2-264,-16-17-601,6-16 601</inkml:trace>
  <inkml:trace contextRef="#ctx0" brushRef="#br0" timeOffset="142366.935">19565 9768 7066,'-26'28'2996,"19"-20"-3292,4-8-1372,-2-2 1266,3 11 937,3-4-473,0 1-1,0-1 1,0 0-1,1 0 1,-1 0 0,1 0-1,1-1 1,-1 1-1,1-1 1,-1 1-1,1-1 1,4 4-62,-6-6 20,1-1 1,-1 1-1,1-1 1,-1 0-1,1 1 0,-1-1 1,1 0-1,0 0 1,-1 0-1,1 0 1,0-1-1,0 1 0,0 0 1,0-1-1,0 1 1,0-1-1,0 0 1,0 1-1,0-1 0,0 0 1,0 0-1,0-1 1,0 1-1,0 0 1,0-1-1,0 1 0,0-1 1,0 1-1,-1-1 1,2-1-21,50-31 294,-42 24-214,0-1 0,0-1 0,-1 0 0,0 0 0,-1-1 0,-1 0 0,6-9-80,-11 15 28,1 1-1,-1-2 1,-1 1 0,1 0 0,-1 0 0,0-1-1,0 0 1,-1 1 0,0-1 0,0 0 0,0 1-1,-1-1 1,0 0 0,-1 0 0,1 1-1,-1-1 1,0 0 0,-1 1 0,0-1 0,0 1-1,0-1 1,-1 1 0,0 0 0,0 0-1,-1 0 1,1 0 0,-1 1 0,-1-1 0,1 1-1,-4-3-27,5 6-14,0 0 0,0 0 0,0 1 0,0-1 0,0 1 0,0 0 0,0 0 0,0 0 0,-1 0 0,1 0 0,0 1 0,-1-1 0,1 1 0,-1 0 0,1 0 0,0 0 0,-1 1 0,1-1-1,0 1 1,-1 0 0,1 0 0,0 0 0,0 0 0,0 1 0,0-1 0,0 1 0,0 0 0,-2 1 14,-23 35 1240,6 22-650</inkml:trace>
  <inkml:trace contextRef="#ctx0" brushRef="#br0" timeOffset="142995.971">19692 9352 5081,'-3'0'5176,"78"40"-4555,-2-20-473,82 13-610,-149-31 370,-1-1 0,1 0 1,-1 0-1,1-1 0,-1 0 1,1 0-1,0 0 1,-1 0-1,1-1 0,-1 0 1,1 0-1,-1-1 0,1 1 1,-1-1-1,0-1 1,0 1-1,1-1 92,16-16-372</inkml:trace>
  <inkml:trace contextRef="#ctx0" brushRef="#br0" timeOffset="143310.607">19838 9550 6065,'14'1'2273,"-1"4"-1793,12-5-360,-5 0-56,3-11-168,2 9-24,1 7-16,-7-5 24,1 12 48,0-6-40,1-6-256,5-5 280</inkml:trace>
  <inkml:trace contextRef="#ctx0" brushRef="#br0" timeOffset="143899.095">20136 9249 6561,'65'24'1917,"-62"-24"-1889,0 0 0,-1-1 0,1 1 0,-1-1 0,1 1 0,-1-1 0,1 0 0,-1 0 0,0 0 0,1 0 1,-1-1-1,0 1 0,0-1 0,0 1 0,0-1 0,0 0 0,0 0 0,0 0 0,-1 0 0,1 0 0,-1 0 0,2-2-28,6-7 76,75-98 76,-82 105-148,1 0-1,-1 1 0,1-1 0,-1 0 0,0 0 0,0 0 1,-1 0-1,0-1 0,1 1 0,-1 0 0,0-1 0,-1 1 1,1-1-4,-9 11 82,-17 76-66,22-69-33,-1 25-160,1-1 0,1 1 0,3 0 0,1 0 1,5 24 176,1 38-419,-8-89 371,3 16 10,-2 1 0,-1-1-1,-1 1 1,-2 0 0,0-1-1,-2 0 1,-3 7 38,6-27 17,-1 0-1,0-1 1,-1 1-1,0-1 1,0 0-1,0 1 1,-1-2-1,1 1 1,-1 0-1,-1-1 1,1 0-1,-1 0 1,-3 1-17,7-4 9,0-1 1,0 0-1,1 0 1,-1 0-1,0 0 0,0 0 1,0-1-1,0 1 1,0 0-1,0-1 1,0 0-1,0 1 1,0-1-1,0 0 1,0 0-1,0 0 1,-1 0-1,1-1 0,0 1 1,0-1-1,0 1 1,0-1-1,0 0 1,0 1-1,1-1 1,-1 0-1,0 0 1,0 0-1,0-1 1,1 1-1,-1 0 0,-1-2-9,24-18 739,42-16 510,66 15-723,-67 7-1631,-50 12 613,-12-10 193</inkml:trace>
  <inkml:trace contextRef="#ctx0" brushRef="#br0" timeOffset="144217.247">20481 9008 5401,'0'-1'47,"0"1"0,0 0 0,-1 0 0,1 0 0,0 0 0,-1-1 0,1 1 0,0 0 0,-1 0 0,1 0 0,0 0 0,0 0 0,-1 0 0,1 0 0,0 0 0,-1 0 0,1 0 0,0 0 0,-1 0 0,1 0 0,0 0 0,-1 0 0,1 0 0,0 0 0,-1 1 0,1-1 0,0 0 0,0 0 0,-1 0 0,1 0 0,0 1 0,0-1 0,-1 0 0,1 0 0,0 0 0,0 1 0,-1-1 0,1 0 0,0 1 0,0-1 0,0 0 0,0 0 0,0 1 0,-1-1 0,1 0 0,0 1 0,0-1 0,0 0 0,0 1 0,0-1 0,0 0 0,0 1 0,0-1 0,0 0 0,0 1 0,0-1 0,0 0 0,0 0 0,1 1 0,-1-1 0,0 0 0,0 1 0,0-1 0,0 0 1,0 1-1,1-1 0,-1 0 0,0 0 0,0 1-47,10 96 144,31 286 26,-13-140 25,-17-38-36,-7-177-255,5-22-220,-2-20-182,-1-22-287,-10-20 329</inkml:trace>
  <inkml:trace contextRef="#ctx0" brushRef="#br0" timeOffset="144966.723">20439 9232 4065,'87'46'5300,"-72"-40"-5215,1 0 0,0 0 0,1-1 0,-1-2 0,1 1 0,0-2-1,6 0-84,-23-1 0,0-1 1,0 0-1,1 0 0,-1 0 0,0 0 0,1 0 0,-1 1 0,0-1 0,1 0 0,-1 0 0,1 0 0,-1 0 0,0 0 0,1 0 0,-1 0 0,0 0 0,1 0 0,-1 0 0,0-1 0,1 1 0,-1 0 0,0 0 0,1 0 0,-1 0 0,0 0 0,1-1 0,-1 1 0,0 0 0,0 0 0,1-1 0,-1 1 0,0 0 0,0 0 0,1-1 0,-1 1 0,0 0 0,0-1 0,0 1 0,1 0 0,-1 0 0,0-1 0,0 1 1,0-1-1,0 1 0,0 0 0,0-1 0,0 1 0,0 0 0,0-1 0,0 1 0,0 0 0,0-1 0,0 1 0,1-5-6,22-129-490,11-25-21,-16 128 882,-18 31-332,1 0 0,0 0 0,-1 0 0,1 0 0,0 0-1,-1 1 1,1-1 0,0 0 0,-1 0 0,1 0 0,-1 1-1,1-1 1,0 0 0,-1 1 0,1-1 0,-1 1 0,1-1-1,-1 0 1,1 1 0,-1-1 0,1 1 0,-1-1 0,0 1 0,1 0-1,-1-1 1,0 1 0,1-1 0,-1 1 0,0 0 0,0-1-1,0 1 1,1 0 0,-1-1 0,0 1 0,0 0 0,0-1-1,0 1 1,0 0 0,0-1 0,0 1 0,0 0 0,-1-1-1,1 1 1,0-1 0,0 1 0,0 0 0,-1-1 0,1 1-33,-29 156 2127,20-83-1949,4 0 1,2 0-1,4 1 1,3-1-1,4 0 1,5 13-179,30 60-1481,-43-147 1462,0 1-1,1-1 1,-1 0-1,0 0 1,0 0-1,0 0 1,1 0-1,-1 1 1,0-1-1,0 0 1,0 0-1,0 0 1,1 1-1,-1-1 1,0 0-1,0 0 1,0 0-1,0 1 1,0-1-1,0 0 1,0 0-1,1 1 1,-1-1-1,0 0 1,0 0-1,0 1 1,0-1-1,0 0 1,0 1-1,0-1 1,0 0-1,0 0 1,-1 1-1,1-1 1,0 0-1,0 0 1,0 1-1,0-1 1,0 0-1,0 0 1,0 0-1,-1 1 1,1-1-1,0 0 1,0 0-1,0 0 1,-1 1-1,1-1 1,0 0-1,0 0 1,0 0-1,-1 0 1,1 0-1,0 0 1,0 1-1,-1-1 1,1 0-1,0 0 1,0 0-1,-1 0 1,1 0-1,0 0 1,0 0-1,-1 0 1,1 0-1,0 0 1,0 0-1,-1 0 1,1 0 19,-16-16-827,5-4 517,1 0-1,2-1 1,0 0-1,1-1 1,1 1 0,1-1-1,0-8 311,2-4-77,11 12 444,0-26 428,11-54 469,-15 93-1180,-4 5-40,1 0 0,0 1 0,0-1 1,0 0-1,0 1 0,1 0 0,-1-1 0,1 1 1,0 0-1,0-1 0,0 1 0,0 0 1,1 1-1,-1-1 0,1 0 0,0 1 1,0-1-1,0 1 0,0 0 0,0 0 0,0 0 1,0 0-1,1 1 0,-1-1 0,1 1 1,2 0-45,95-20 592,-75 19-571,21-2-189,-1 1 1,0 3-1,28 4 168,-73-4-13,1-1-1,0 1 0,-1 0 1,1 1-1,0-1 1,-1 0-1,1 0 0,0 1 1,-1-1-1,1 1 0,-1-1 1,1 1-1,-1 0 1,1-1-1,-1 1 0,1 0 1,-1 0-1,0 0 1,0 0-1,1 0 0,-1 1 1,0-1-1,0 0 1,0 0-1,0 1 0,0-1 1,-1 1-1,1-1 0,0 2 14,0-1-8,0 0-1,-1 1 0,0-1 1,1 0-1,-1 0 0,0 1 0,0-1 1,0 0-1,0 1 0,-1-1 1,1 0-1,0 1 0,-1-1 0,0 0 1,0 0-1,1 0 0,-1 0 1,-1 0-1,1 0 0,0 0 0,0 0 1,-1 0-1,1 0 9,-6 8-22,-158 263-92,160-265 127,0 0 0,0-1-1,1 1 1,1 1 0,-1-1-1,1 0 1,0 1 0,1 0-1,0 0 1,1-1 0,0 1-1,0 0 1,0 0 0,2 0-1,-1 1 1,1-2 0,0 1-1,1 0 1,0 0 0,0 0-1,1-1 1,3 8-13,-4-12-38,0 0-1,0-1 0,1 1 1,0-1-1,-1 1 1,1-1-1,1 0 0,-1 0 1,0 0-1,1-1 1,-1 1-1,1-1 0,0 1 1,0-1-1,0-1 1,0 1-1,0 0 0,0-1 1,1 0-1,-1 0 1,0 0-1,1-1 0,-1 1 1,0-1-1,1 0 1,-1 0-1,1-1 0,-1 1 1,0-1-1,1 0 1,-1 0-1,0-1 0,0 1 1,0-1-1,0 0 1,3-1 37,-4 1-1,0 0-1,0 0 0,0-1 0,-1 1 0,1-1 0,-1 0 0,1 1 0,-1-1 0,0 0 0,0 0 0,0 0 0,0-1 0,-1 1 0,1 0 0,-1-1 0,0 1 0,1-2 3,-3-32 201</inkml:trace>
  <inkml:trace contextRef="#ctx0" brushRef="#br0" timeOffset="145147.668">20721 9434 7017,'6'33'2929,"11"-7"-1609,11 2-615,14-4-305,7 4-176,12-11-312,2-8-200,0-13-521,-4-11 81,-33-20 344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9:46:17.706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20 1414 6897,'-18'-6'2269,"17"1"-1353,55-68 55,0 3-723,2 2 0,4 3 0,3 2 0,33-23-248,51-22 115,49-41-82,-34-19-42,-115 115-8,244-246-173,-129 126 74,-130 146 70,-31 32 27,-16 103 38,4 2 1,5 0-1,5-1 0,5 5-19,-3 130 6,-5-87 8,-8 0 0,-6-1 0,-16 44-14,23-150 9,-1 0-1,-3-1 0,-1-1 1,-8 9-9,14-30 7,-2-2-1,-1 0 1,-2 0 0,0-1 0,-1-1 0,-1-1 0,-1 0 0,-1-1 0,-15 11-7,-35 18 26,-1-14 47,50-25-33,14-6-11,-1-1 0,1 0 1,-1-1-1,0 0 0,-1 0 0,1 0 0,0-1 1,-1 0-1,0 0 0,1-1 0,-2 0-29,-25-2 214,33 1-209,0 0 1,-1 0 0,1-1 0,0 1-1,0 0 1,-1-1 0,1 1 0,0-1-1,0 1 1,0-1 0,0 0 0,0 1-1,0-1 1,0 0 0,0 0 0,0 0-1,0 0 1,0 0 0,0 0 0,1 0-1,-1 0 1,0 0 0,1 0 0,-1 0-1,1 0 1,-1 0 0,1-1 0,0 1-1,-1 0 1,1 0 0,0-1 0,0 1-1,0 0 1,0 0 0,0-1 0,0 1-1,0 0 1,0-1-6,0-5 12,0 3-11,0 0 0,0 0 0,0 0 0,1-1-1,-1 1 1,1 0 0,0 0 0,1 0 0,-1 1-1,1-1 1,-1 0 0,1 0 0,0 1-1,1-1 1,-1 1 0,0 0 0,1 0 0,0 0-1,0 0 1,0 0 0,0 0 0,1 0-1,3-2 1,0 0 1,0 0-1,1 1 1,0 0-1,0 0 1,0 1-1,0 0 1,1 0-1,5-1-1,108-12 72,158-17 726,75-14 42,-274 34-1700,-85 15-139,-36 7 367</inkml:trace>
  <inkml:trace contextRef="#ctx0" brushRef="#br0" timeOffset="1585.667">2390 687 5329,'-17'5'1173,"11"-3"-981,0-1-1,0 1 1,0 0-1,0 0 1,1 1-1,-1-1 0,1 1 1,0 0-1,0 1 1,0 0-1,0-1 1,0 1-1,-3 5-191,-1 5 30,1 1 0,1 0-1,0 0 1,0 1 0,2-1-1,0 2 1,1-1 0,0 0-1,2 1 1,0 0 0,0-1-1,2 17-29,-4 85 14,4 1 0,13 82-14,-10-154 0,3 0-1,1-1 1,3 1-1,1-2 1,3 1-1,1-2 1,2 0-1,7 9 1,-18-43-1,1-1-1,-1 1 0,2-2 0,-1 1 0,1-1 0,0 0 1,1 0-1,0-1 0,0-1 0,0 1 0,1-1 0,0-1 0,0 0 1,0 0-1,1-1 0,0-1 0,0 0 0,0 0 0,0-1 1,0 0-1,0-1 0,1 0 0,-1-1 0,9-1 2,3 0 25,0-2-1,1-1 0,-1 0 1,-1-2-1,1-1 0,-1-1 1,0 0-1,10-7-24,80-44 217,-71 30-87,-2-3-1,-2 0 0,-1-3 0,-1-1 0,0-4-129,-2-1 74,-1-1-1,-3-2 1,-1-1 0,-2-1-1,-3-1 1,-1-1-1,-3-1 1,-1-1 0,-3 0-1,-2-1 1,-3-1 0,-1 0-1,0-50-73,-7 73 3,-2 1 0,0-1 0,-2 1 0,-2-1-1,0 1 1,-2 0 0,-1 0 0,-1 1-1,-2 0 1,0 0 0,-2 1 0,-1 1 0,0 0-1,-2 1 1,-1 0 0,-2 1 0,0 1 0,-1 0-1,0 2 1,-2 0 0,-1 2 0,0 0-1,-10-4-2,8 9 31,0 1 0,-1 1-1,-1 1 1,0 1 0,0 2-1,-1 0 1,0 2 0,0 1-1,0 1 1,-1 2 0,1 0 0,-1 2-1,1 1 1,-23 5-31,31-4 13,1 0 1,0 2-1,0 0 0,1 1 1,-1 1-1,-8 5-13,5 1-45,1 2 0,0 0 1,1 1-1,0 1 0,1 1 0,1 0 1,1 1-1,1 1 0,0 0 1,2 2-1,-4 8 45,-55 130-198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9:46:24.006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71 6777,'39'-10'2817,"8"-3"-1705,21 0-576,8-3 17,-2 3-217,11 7-104,1 8-80,-6 2-48,0 5-88,-6 0-112,-15 11-424,-7-4-289,-20-8 433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9:46:24.259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31 12691,'86'26'4841,"43"-13"-3841,19-9-72,-2-14-672,-6-13-544,-16 10-1968,-23-15 1576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9:46:21.006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7 117 6017,'0'0'82,"0"-1"-1,0 0 0,0 0 0,0 0 1,0 0-1,0 0 0,0 0 0,1 0 1,-1 0-1,0 1 0,1-1 1,-1 0-1,0 0 0,1 0 0,-1 1 1,1-1-1,-1 0 0,1 0 0,0 1 1,-1-1-1,1 0 0,0 1 1,-1-1-1,1 1 0,0-1 0,0 1 1,0-1-1,0 1 0,-1 0 0,1-1 1,0 1-1,0 0 0,0 0 1,0 0-1,0 0-81,36-9 37,-20 9-31,1-1 1,-1 2-1,0 0 0,0 1 0,12 4-6,20 1 8,-36-5-6,13 0 2,1 2-1,-1 0 1,0 2-1,0 1 1,2 2-4,-20-5 17,0 0 1,-1 1-1,1-1 1,-1 2-1,0-1 0,0 1 1,-1 0-1,0 0 1,0 1-1,0 0 1,-1 0-1,0 0 0,-1 1 1,1-1-1,0 4-17,6 14 163,0 0 0,-2 0-1,-1 1 1,0 7-163,-5-20 37,-1 0-1,0-1 1,-1 1-1,0 0 1,-1-1-1,-1 1 1,0 0-1,-1 0 0,0-1 1,0 1-1,-2-1 1,0 0-1,0 0 1,-5 9-37,8-20-49,1-1-1,0 0 1,-1 0 0,1 0-1,-1 0 1,1 0 0,-1 0-1,1 0 1,-1 0 0,1 0-1,-1 0 1,1 0 0,-1 0-1,1-1 1,-1 1 0,1 0-1,-1 0 1,1 0 0,0-1 0,-1 1-1,1 0 1,-1 0 0,1-1-1,0 1 1,-1 0 0,1-1-1,0 1 1,-1 0 0,1-1-1,0 1 1,0-1 0,-1 1-1,1-1 1,0 1 0,0 0-1,0-1 1,-1 1 0,1-1 0,0 1-1,0-1 1,0 1 0,0-1-1,0 1 1,0-1 0,0 1-1,0-1 1,0 1 0,0-1-1,0 1 1,1-1 49,-5-17-553</inkml:trace>
  <inkml:trace contextRef="#ctx0" brushRef="#br0" timeOffset="254.32">24 527 1824,'-13'0'1593,"3"-3"-105,10 3 0,11 0-279,2-2-409,8 7-88,15-2-80,4-3-64,21 4-136,8-4-88,7-3-200,-1 2-64,1-10-104,1-5-80,5-4-312,1-3-240,-25 9 392</inkml:trace>
  <inkml:trace contextRef="#ctx0" brushRef="#br0" timeOffset="748.279">307 1500 6233,'52'-52'1013,"1"3"-1,2 2 1,3 2 0,15-6-1013,235-139 1069,-157 84-241,56-54-828,25-19 199,29-5-100,-159 109-571,-3-5-1,6-12 473,37-38-926,-82 70 688</inkml:trace>
  <inkml:trace contextRef="#ctx0" brushRef="#br0" timeOffset="1334.083">507 514 4417,'1'-2'2112,"5"-5"-599,-4 0-809,8 10-176,-2 7-112,-2 20-200,3 11-56,-14 9-88,1 12-104,-2 12-352,-1 3-40,6-5 224</inkml:trace>
  <inkml:trace contextRef="#ctx0" brushRef="#br0" timeOffset="2069.638">824 1828 5713,'14'-25'755,"1"1"-1,2 1 0,0 1 1,14-14-755,2-2 270,136-176 72,-143 175-299,1 2 0,2 1 0,2 1 0,1 2 0,1 1 0,2 2-1,24-16-42,112-67 76,-162 108-80,0 0-1,1 1 1,0 0-1,0 0 1,0 1-1,1 1 1,-1 0-1,4 0 5,20-9 23,-36 6 62,0 5-70,1 0-1,0 0 0,0 0 0,0 0 0,0 0 0,0 0 0,-1 0 0,1 1 0,0-1 1,0 0-1,0 1 0,0-1 0,0 1 0,0-1 0,0 1 0,0 0 0,0-1 0,0 1 1,0 0-1,1 0 0,-1-1 0,0 1 0,0 0 0,1 0 0,-1 0 0,0 0 1,1 0-1,-1 0 0,1 0 0,0 0 0,-1 0 0,1 1 0,0-1 0,-1 0 0,1 0 1,0 0-1,0 0 0,0 0 0,0 0 0,0 1 0,0-1 0,0 0 0,1 0 0,-1 0 1,0 0-1,1 0 0,-1 0 0,1 1-14,9 45 219,-1 92-22,8 121-256,-1-147-354,-15-110 381,-1 0 0,0 0 0,1 0 0,-1 0 1,-1 0-1,1 0 0,0 0 0,-1-1 0,1 1 0,-1 0 0,0 0 1,0 0-1,0-1 0,0 1 0,-1-1 0,1 1 0,-1-1 0,1 1 1,-1-1-1,0 0 0,0 1 0,0-1 0,0 0 0,-1-1 0,1 1 1,0 0-1,-1 0 32,-10 4-107,0 0-1,0-1 1,-1 0 0,1-1 0,-1 0 0,0-1 0,0-1 0,0 0 0,-12-1 107,-147-12 1740,169 11-1608,4 0-115,0 0 1,-1 0-1,1 0 0,0-1 0,-1 1 1,1 0-1,-1 0 0,1 0 1,0 0-1,-1 0 0,1 0 0,-1 0 1,1 0-1,0 0 0,-1 0 0,1 0 1,-1 0-1,1 0 0,0 0 1,-1 0-1,1 1 0,0-1 0,-1 0 1,1 0-1,-1 0 0,1 1 1,0-1-1,-1 0 0,1 0 0,0 1 1,0-1-1,-1 0 0,1 1 0,0-1 1,0 0-1,-1 1 0,1-1 1,0 0-1,0 1 0,0-1 0,0 0 1,0 1-1,-1-1 0,1 1 1,0-1-1,0 0 0,0 1-17,24 19 373,-17-17-335,15 5-37,0-1 0,0-1 0,1-1 0,0-1 1,0-1-1,0-1 0,1-1 0,3-1-1,-6 0-190,1-2-1,-1 0 1,1-1-1,-1-1 1,16-6 190,27-13-512,-15-16 181</inkml:trace>
  <inkml:trace contextRef="#ctx0" brushRef="#br0" timeOffset="2435.658">2032 1348 10658,'-1'6'447,"1"1"-1,0-1 0,0 1 0,1-1 0,-1 1 1,1-1-1,1 1 0,-1-1 0,1 0 1,1 3-447,51 91-167,-49-92 298,7 10-416,1 0 1,0-1-1,2 0 0,0-1 1,10 8 284,-19-18-166,1-1 0,0 0 0,0 0 0,0 0 0,0-1 0,1 0 0,0-1 0,-1 0 0,1 0 0,1-1 0,-1 0 0,0 0 0,0 0 0,1-1 0,7-1 166,-7 0-54,-1-2 0,0 1 0,0-1 0,0 0 0,0-1 1,0 1-1,-1-2 0,1 1 0,-1-1 0,0 0 0,0-1 1,0 0-1,-1 0 0,0 0 0,1-1 0,-2 0 0,1 0 0,-1 0 1,0-1-1,4-6 54,5-10 9,0-1 0,-2 0 0,0-1 0,-2-1 0,6-19-10,-6 15 78,-2-1 0,0 0 0,-2 0-1,-2-1 1,0-9-77,-3 30 88,-1 1 0,0-1 0,-1 0-1,0 1 1,-1-1 0,0 1 0,-1 0 0,0 0 0,0 0-1,-1 0 1,0 0 0,-1 1 0,0-1 0,-1 1-1,0 1 1,0-1 0,-1 1 0,0-1-88,-2 0 100,-1 1 1,0 0 0,0 0-1,0 1 1,-1 1-1,0 0 1,0 0-1,-1 1 1,1 0-1,-1 1 1,0 0 0,0 1-1,-1 1 1,1 0-1,-2 0-100,7 2-29,0 0-1,0 1 1,0 0-1,0 0 1,0 1-1,0-1 1,0 2-1,1-1 1,-1 1 0,1 0-1,-1 0 1,1 1-1,0 0 1,0 0-1,1 0 1,-1 1-1,1-1 1,0 1-1,0 1 1,-2 3 29,-9 11-336,2 1-1,0 0 1,2 1-1,0 0 1,-2 8 336,-32 86-1060,5 27 493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10:15:33.904"/>
    </inkml:context>
    <inkml:brush xml:id="br0">
      <inkml:brushProperty name="width" value="0.1" units="cm"/>
      <inkml:brushProperty name="height" value="0.1" units="cm"/>
      <inkml:brushProperty name="color" value="#FF0000"/>
    </inkml:brush>
    <inkml:context xml:id="ctx1">
      <inkml:inkSource xml:id="inkSrc6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20-03-13T10:17:21.072"/>
    </inkml:context>
  </inkml:definitions>
  <inkml:trace contextRef="#ctx0" brushRef="#br0">22650 3081 7986,'17'-10'2960,"15"2"-2224,18 3-287,21 5-57,4 1-32,18 15-112,-16-9-160,-10-5-56,-6 2-160,-25-7-224,-11 16-648,-9 9-41,-29 7 529</inkml:trace>
  <inkml:trace contextRef="#ctx0" brushRef="#br0" timeOffset="250.741">22337 3607 8138,'15'16'3865,"50"-16"-721,27 4-2248,51 1-487,9-7-65,-3 1-793,-14 1-695,-41 8 736</inkml:trace>
  <inkml:trace contextRef="#ctx0" brushRef="#br0" timeOffset="2066.199">24182 2865 6537,'-4'-7'135,"1"0"0,-1 0 0,1-1 0,1 0 0,0 1 0,0-1-1,0 0 1,1 0 0,0 0 0,0 0 0,1 0 0,0 0 0,1 0-1,0-1 1,0 1 0,1 1 0,0-1 0,0 0 0,0 0 0,1 1-1,1-1 1,-1 1 0,1 0 0,0 0 0,4-4-135,20-27 228,2 1 1,2 1-1,24-19-228,-32 32 38,2 1 1,0 1-1,2 1 0,0 2 0,1 1 0,0 1 1,2 1-1,0 2 0,0 1 0,1 2 0,2 0-38,5 1 14,1 2 0,0 1 0,0 3 0,1 0 0,-1 3 0,1 2 0,-1 1 0,31 7-14,-60-9-3,0 1 0,-1 0 0,1 1 1,-1 0-1,0 1 0,1 0 0,-2 0 0,1 1 0,0 1 0,-1-1 0,0 1 0,-1 1 0,1 0 0,-1 0 0,0 1 0,-1 0 0,0 0 0,0 1 3,0 3-21,0 0-1,0 1 1,-2-1 0,1 2-1,-2-1 1,0 0-1,0 1 1,-2 0 0,1-1-1,-2 1 1,0 0 0,0 0-1,-1 0 1,-1 1 0,-1-2-1,0 1 1,0 0-1,-4 8 22,-5 19-79,-2 0 0,-2-1-1,-2-1 1,-1 0 0,-16 23 79,-78 106-155,30-75 314,-5-4-1,-3-4 1,-3-4 0,-4-4-1,-94 56-158,81-54 574,93-65-425,0 1 1,1 0-1,0 2 0,1 0 1,1 0-1,-4 8-149,17-24 4,-1 1 1,1-1-1,0 0 1,0 0-1,-1 1 1,1-1-1,0 1 1,0-1-1,0 1 1,1-1-1,-1 1 0,0-1 1,1 1-1,-1 0 1,1-1-1,-1 1 1,1 0-1,0 0 1,0-1-1,0 1 1,0 0-1,0 0 0,0-1 1,0 1-1,0 0 1,1 0-1,-1-1 1,1 1-1,-1 0 1,1-1-1,0 1 1,0-1-1,-1 1 0,1-1 1,0 1-1,0-1 1,1 1-1,-1-1 1,0 0-1,0 0 1,1 1-5,5 3-15,0 0 0,0 0 1,0-1-1,0 0 0,1 0 1,0-1-1,0 0 0,0 0 1,0-1-1,0 0 0,6 0 15,34 10-98,0-3-1,1-2 0,0-2 1,3-1 98,-22-3-103,11 1-181,0-2-1,0-2 0,24-4 285,63-31-745,14-29 2,13-34 355</inkml:trace>
  <inkml:trace contextRef="#ctx0" brushRef="#br0" timeOffset="2395.828">25862 2813 9130,'-12'18'447,"1"1"-1,0 0 1,2 1 0,0 0 0,1 0 0,1 1-1,1 0 1,-1 10-447,-8 52 213,4 1 1,3 0-1,4 0 1,7 64-214,-3-128 45,1 1 0,2-1 1,0 0-1,1 0 0,0 0 1,2 1-46,-5-19 8,-1 0 0,1 1 1,-1-1-1,1 0 0,0 0 0,0 1 1,0-1-1,0 0 0,0 0 1,1 0-1,-1 0 0,1 0 0,-1-1 1,1 1-1,-1 0 0,1-1 1,0 1-1,0-1 0,0 1 0,0-1 1,0 0-1,0 0 0,0 0 1,1 0-1,-1 0 0,0-1 1,1 1-1,-1-1 0,0 1 0,1-1 1,-1 0-1,2 0-8,4-1 11,0 0 0,0 0 0,-1-1 0,1 0 0,-1-1 0,1 1 0,-1-2 0,0 1 0,0-1 1,0 0-1,0 0 0,-1-1 0,0 0 0,4-4-11,28-24-117,-2-2 0,-1-1 1,-2-2-1,-1-1 1,-3-2-1,-1-1 0,-2-1 1,-2-1-1,16-40 117,-18 36-197,-2-2 1,-3 0-1,-1-1 0,4-30 197,-16 60 19,0 0 0,-2 0-1,0 0 1,-1 0 0,-1 0-1,-2 0 1,0 0 0,-1 0-1,-5-18-18,2 16 113,-1 0 0,-1 0-1,-1 1 1,-1 0-1,-1 1 1,-1 0 0,-8-8-113,14 20 41,0 0 1,-1 0 0,-1 1-1,1 0 1,-1 1 0,-1-1-1,1 2 1,-1-1-1,-1 1 1,1 0 0,-1 1-1,0 0 1,0 1 0,0 0-1,-1 1 1,1 0 0,-5-1-42,8 3-7,-1 1 0,1 0 0,-1 0 0,1 0 1,-1 1-1,1 0 0,0 0 0,-1 1 0,1 0 1,0 1-1,0-1 0,0 1 0,1 0 0,-1 1 1,0 0-1,1 0 0,0 0 0,0 1 0,-3 3 7,-5 6-94,1 0 0,1 0-1,0 1 1,1 1 0,0 0-1,2 0 1,-5 10 94,-39 117-835,16 41-93,17 37 421</inkml:trace>
  <inkml:trace contextRef="#ctx0" brushRef="#br0" timeOffset="4012.364">27721 3078 8642,'-37'-45'1911,"19"21"-1520,-1 2 0,-1 1-1,0 0 1,-2 2 0,-1-1-391,3 6 9,-1 0 1,0 1-1,0 1 1,-2 1-1,1 1 1,-12-3-10,30 11-7,-1 1 0,1-1 0,0 1 0,-1 0-1,0 0 1,1 0 0,-1 1 0,1 0 0,-1 0 0,0 0 0,1 0-1,-1 1 1,0-1 0,1 1 0,-1 0 0,1 1 0,0-1 0,-1 1 0,1 0-1,0 0 1,0 0 0,0 1 0,0-1 0,0 1 0,1 0 0,-1 0 0,1 0-1,0 1 1,0-1 0,0 1 0,0 0 0,-1 2 7,-3 8-7,0 1 1,1-1-1,1 1 1,1 0-1,0 1 0,1-1 1,0 1-1,1-1 1,1 1-1,0 5 7,0-5-2,-7 100-91,5-1-1,6 1 1,7 32 93,12-13-253,-22-135 252,1 6-15,-1 0-1,1 0 0,0 0 1,0-1-1,1 1 0,-1 0 1,1-1-1,1 1 0,-1-1 0,1 1 1,0-1-1,0 0 0,0 0 1,1-1-1,0 1 0,0-1 1,0 1-1,0-1 0,1 0 1,-1-1-1,1 1 0,0-1 0,0 0 1,0 0-1,6 1 17,-5-3 10,1-1 0,-1 0 0,0-1 0,1 0 0,-1 0 0,0 0 0,0-1 0,0 1 0,0-1 0,0-1 0,0 1 0,0-1 0,-1 0 1,0-1-1,1 1 0,-1-1 0,0 0 0,-1 0 0,1-1 0,-1 1 0,0-1 0,0 0 0,0-1-10,34-41 176,-2-1 0,-2-3 0,-2 0 0,-3-2-1,-2-2 1,-3 0 0,-1-1 0,0-15-176,-19 60 13,77-214 160,-11-3 0,-9-3-1,-11-3 1,15-187-173,-48 272 195,5 41 46,-10 52-16,-12 55-220,0 0 1,1 0-1,-1 1 0,0-1 0,0 0 0,0 1 0,0-1 0,0 0 0,1 0 0,-1 1 0,0-1 0,1 0 0,-1 1 0,0-1 0,1 0 0,-1 1 0,1-1 0,-1 1 0,1-1 1,-1 1-1,1-1 0,0 1 0,-1-1 0,1 1 0,-1 0 0,1-1 0,0 1 0,-1 0 0,1-1 0,0 1 0,0 0 0,-1 0 0,1 0 0,0 0 0,0 0 0,-1 0 1,1 0-6,20 19 84,0 30-36,9 44-21,0 36 0,-20 38 11,-12-31-9,-6-1-1,-6-1 1,-29 128-29,9-106 17,-7-2 1,-7 2-18,-24 23 34,7-31 29,-76 128 184,138-251-1804,20-37 54,6-28 648</inkml:trace>
  <inkml:trace contextRef="#ctx0" brushRef="#br0" timeOffset="4680.817">28375 3166 5697,'70'282'4242,"-40"-206"-2224,-30-76-1973,0 1 0,0-1 0,0 1 0,0-1 0,0 0 0,0 1 0,1-1 0,-1 1 0,0-1 0,0 1 0,0-1 0,1 0 0,-1 1 0,0-1 0,1 0 0,-1 1 0,0-1 0,1 0 0,-1 1 0,0-1 0,1 0 0,-1 1 0,0-1 0,1 0 0,-1 0 0,1 0 0,-1 0 0,1 1 0,-1-1 0,0 0 0,1 0 0,-1 0 0,1 0 0,-1 0-1,1 0 1,-1 0 0,1 0 0,-1 0 0,1 0 0,-1 0 0,1 0 0,-1-1 0,0 1 0,1 0 0,-1 0 0,1 0 0,-1-1 0,0 1 0,1 0 0,-1 0 0,1-1 0,-1 1 0,0 0 0,1-1 0,-1 1 0,0 0 0,0-1 0,1 1 0,-1-1 0,0 1 0,0 0 0,0-1 0,1 1 0,-1-1 0,0 1 0,0-1-45,-7-159 1163,-29-278-1195,17 275-16,8 0 0,7 0 0,16-153 48,24 125-103,-25 157 67,0 1-1,2 0 1,13-20 36,-20 39-9,1 1 1,0 1-1,1-1 1,1 1 0,0 1-1,1-1 1,0 2-1,0-1 1,1 2 0,1-1-1,-1 1 1,1 1-1,1 0 1,0 1-1,0 0 1,4 0 8,19-5-6,0 2 0,1 1 1,0 2-1,1 2 0,-1 1 0,1 2 1,0 1-1,0 3 0,0 1 6,86 10-31,-102-9 17,0 0 0,-1 1 0,0 2 0,0 0 0,0 1 0,-1 1 0,0 1 0,12 8 14,-23-13-17,0 1-1,-1 0 1,0 0-1,0 0 1,0 1-1,0 1 1,-1-1-1,-1 1 1,1 1-1,-1-1 1,0 1-1,-1 0 1,0 0-1,-1 0 1,2 5 17,-4-8-10,0 0 0,0-1 0,0 1 0,-1 0 0,0 0 0,0 0 0,-1 0 0,1 0 1,-1 0-1,-1 0 0,1 1 0,-1-1 0,0 0 0,0 0 0,-1-1 0,0 1 0,0 0 1,0 0-1,0-1 0,-1 0 0,0 1 0,-1-1 0,1 0 0,-4 3 10,-9 13-2,-2-2 0,0 0-1,-2-1 1,0-1 0,-1-1 0,0 0-1,-1-2 1,-1 0 0,0-2 0,-23 9 2,-164 59 77,24-27 38,185-53-117,0 1 0,0-1 1,1 0-1,-1 1 0,0-1 0,0 1 1,1-1-1,-1 1 0,0-1 1,1 1-1,-1 0 0,0-1 1,1 1-1,-1 0 0,1 0 1,-1-1-1,1 1 0,0 0 1,-1 0-1,1 0 0,0-1 1,-1 1-1,1 0 0,0 0 1,0 0-1,0 0 0,0 0 1,0 0-1,0-1 0,0 1 1,0 0-1,0 0 0,0 0 1,1 0-1,-1 0 0,0 0 0,1-1 1,-1 1-1,0 0 0,1 0 1,-1-1-1,1 1 0,-1 0 1,1 0-1,-1-1 0,1 1 1,0 0-1,-1-1 0,1 1 1,0-1-1,0 1 0,-1-1 1,1 1-1,1-1 2,2 6-17,103 132-248,111 200 128,-211-326 137,40 66 5,-4 2 0,-4 1 0,17 54-5,-48-113 6,0 0 0,-2 1 1,0 0-1,-2 0 0,0 0 0,-2 0 1,-1 2-7,-1-19 17,0 0-1,-1 0 1,0 0 0,0 0 0,0 0 0,-1 0 0,0 0 0,0-1-1,0 1 1,-1-1 0,0 1 0,0-1 0,-1 0 0,1 0 0,-1-1-1,0 1 1,0-1 0,-1 1-17,-8 6 73,0-1-1,-1 0 1,0-1 0,-1-1 0,-11 5-73,-125 56 145,124-55-147,0-1-1,-1-1 1,0-1-1,-1-2 1,-22 5 2,-40-1-91,0-3 0,0-5-1,-1-3 1,0-4 0,1-5 91,-22 4-2167,117 0 1443</inkml:trace>
  <inkml:trace contextRef="#ctx0" brushRef="#br0" timeOffset="5534.121">29706 3345 11498,'-11'7'5825,"6"-24"-4753,4-19-975,15-201-93,-13 203-119,2 1 0,2 0 0,1 0 0,1 0 0,2 0 0,2 1-1,12-27 116,-11 39-95,1 1-1,1 0 0,0 1 0,2 0 1,0 1-1,1 1 0,0 0 0,1 2 0,1 0 1,0 1-1,13-6 96,-19 12-18,1 1 1,0 0-1,0 0 1,0 2-1,1 0 0,0 0 1,0 1-1,0 1 1,0 1-1,0 0 1,5 1 17,70 4-28,-75 0 28,0 2 1,0 0-1,-1 1 1,0 0-1,0 1 1,-1 1-1,0 0 1,0 1-1,-1 0 1,-1 1 0,0 0-1,0 1 1,-1 0-1,0 1 1,-1 0-1,-1 0 1,3 7-1,0 4 13,0 1 0,-2 0 0,-1 1 0,-1 0 0,-1 0 0,-1 1 0,0 13-13,-1 9 44,-3 1 0,-2-1 0,-2 0 0,-2 0 1,-2 0-1,-3-1 0,-4 11-44,-14 36 176,27-92-166,1-4-8,0 1 0,0-1 1,0 1-1,-1-1 0,1 0 0,0 1 0,-1-1 0,1 1 0,-1-1 0,1 1 1,0-1-1,-1 1 0,1-1 0,-1 1 0,1-1 0,-1 1 0,1-1 1,-1 1-1,0 0 0,1 0 0,-1-1 0,1 1 0,-1 0 0,0 0 0,1-1 1,-1 1-1,0 0 0,1 0 0,-1 0 0,0 0 0,1 0 0,-1 0 1,0 0-1,1 0 0,-1 0 0,0 1 0,1-1 0,-1 0 0,0 0 0,1 1 1,-1-1-1,1 0 0,-1 1 0,0-1 0,1 0 0,-1 1 0,1-1 1,-1 1-1,1-1 0,-1 1 0,1-1 0,0 1 0,-1-1 0,1 1 0,0-1 1,-1 1-1,1 0 0,0-1 0,0 1 0,-1 0 0,1-1 0,0 1 0,0 0 1,0 0-3,-5-11 10,0 1-1,0-1 1,1-1 0,1 1 0,0 0 0,0-1 0,1 0 0,0 1 0,1-1 0,0 0-1,1 0 1,0-2-10,-1-59-10,2 1-1,3-1 0,7-19 11,-10 76-8,1 0 0,1 1-1,1-1 1,0 1 0,0 0-1,2 0 1,0 0 0,2-3 8,-6 14 2,-1 1 0,0 0 0,0 0 0,1 0 1,-1 0-1,1 0 0,0 0 0,0 1 0,0-1 0,0 0 1,0 1-1,0-1 0,0 1 0,0 0 0,0 0 1,1 0-1,-1 0 0,0 0 0,1 0 0,-1 1 0,1-1 1,-1 1-1,1 0 0,-1-1 0,1 1 0,-1 0 1,1 1-1,-1-1 0,1 0 0,-1 1 0,1-1 0,-1 1 1,0 0-1,1 0 0,-1 0 0,0 0 0,0 0 0,1 0 1,-1 1-1,1 0-2,5 4 21,-1 0 0,0 1 0,0 0 0,0 0 1,-1 0-1,0 1 0,-1-1 0,1 2 0,2 6-21,48 119 96,-41-96-99,2 5-192,2 0 1,1-1-1,2-1 1,16 19 194,-30-49-253,-8-10 250,0 0 0,0 1 0,1-1 0,-1 0 0,1 0-1,-1 0 1,1-1 0,-1 1 0,1 0 0,-1 0-1,1 0 1,0 0 0,-1 0 0,1-1 0,0 1-1,0 0 1,0-1 0,0 1 0,-1 0 0,1-1-1,0 1 1,0-1 0,0 1 0,0-1 0,0 0-1,0 0 1,0 1 0,1-1 0,-1 0 0,0 0 0,0 0-1,0 0 1,0 0 0,0 0 0,0 0 0,0 0-1,0-1 1,1 1 3,4-19 639,-2-61-38,6 42-925,1 0-1,2 1 1,2 1-1,1 0 1,2 1-1,15-22 325,-25 43-128,-3 6 56,15-31-333,1 0-1,3 2 0,1 1 1,1 0-1,2 2 0,31-28 406,-57 58 16,1 1-1,0 0 0,0 0 1,0 1-1,1-1 0,-1 1 1,0-1-1,1 1 0,0 0 0,-1 0 1,1 1-1,0-1 0,0 1 1,0 0-1,0 0 0,0 0 1,0 1-1,1-1 0,-1 1 0,0 0 1,0 0-1,0 0 0,0 1 1,0-1-1,1 1 0,-1 0 1,0 0-1,-1 1 0,1-1 0,0 1 1,0 0-1,0 0 0,-1 0 1,1 1-1,-1-1 0,2 2-15,5 6 215,0 1 0,-1 0 0,0 1 0,0-1-1,-1 2 1,-1-1 0,0 1 0,0 1 0,-2-1-1,0 1 1,0 0 0,-1 0 0,0 4-215,3 23 514,-1 0-1,-2-1 1,-2 2-1,-2-1 1,-2 0 0,-2 6-514,-27 161 1384,-2 23-552,31-191-948,2 0 0,1 1 0,2-1 0,2 0 0,1 0 0,3-1 0,3 9 116,11 21-1381,-17-49-472,-6-40 672</inkml:trace>
  <inkml:trace contextRef="#ctx0" brushRef="#br0" timeOffset="15247.564">27825 6282 5049,'-19'175'2725,"-27"105"-2725,12-85 321,29-166-290,-34 212 366,0 150-397,38-238 31,15-70-2,-14-82-25,0 0-1,0 0 1,0 1 0,0-1-1,0 0 1,1 0 0,-1 0-1,0 1 1,1-1 0,-1 0-1,1 0 1,0 0 0,-1 0-1,1 0 1,0 0 0,0 0-1,-1 0 1,1 0 0,0 0-1,0 0 1,0-1 0,0 1-1,0 0 1,0-1 0,0 1-1,1 0 1,-1-1 0,0 0-1,0 1 1,0-1-1,1 0 1,-1 1 0,0-1-1,0 0 1,0 0 0,1 0-1,-1 0 1,0 0 0,0 0-1,1-1 1,-1 1 0,0 0-1,0 0 1,1-1 0,-1 1-1,0-1 1,0 1 0,0-1-1,0 0 1,0 1 0,0-2-4,5-3 38,-1 0 1,0 0-1,-1-1 1,1 0-1,-1 0 1,0 0 0,-1 0-1,0-1 1,1-2-39,10-26 149,-2-2-1,-1 1 1,-2-1 0,-1-1 0,-3 1 0,0-1 0,-3-9-149,1-70 461,-11-84-461,-12-51 422,5 96-80,6 0-1,7 0 1,11-64-342,-9 219 0,1-19 32,0 0 1,1-1-1,1 1 0,1 0 1,1 0-1,1 1 1,0-1-1,1 1 0,1 1 1,1-1-1,1 2 1,1-1-1,3-4-32,-10 19 18,-1-1 0,1 0 0,0 1 0,0 0 0,0 0 0,1 0 0,-1 0 0,1 1 1,0 0-1,-1 0 0,1 0 0,0 0 0,0 1 0,0 0 0,0 0 0,0 0 0,1 0 0,-1 1 0,0 0 0,0 0 0,0 1 0,1-1 0,-1 1 0,0 0 0,0 1 1,0-1-1,0 1 0,-1 0 0,1 0 0,0 0 0,-1 1 0,1 0 0,-1 0 0,0 0 0,0 0 0,0 1 0,0-1-18,6 9 2,-1 0 1,0 0-1,0 1 0,-1 0 0,-1 0 0,0 1 1,-1 0-3,10 20-11,2 4-7,1 0-1,2 0 0,1-2 0,2-1 0,2-1 1,1-1-1,1-1 0,2-2 0,26 21 19,-46-44 23,0-1-1,1 0 1,0 0-1,0-1 1,1 0 0,0-1-1,-1-1 1,1 0-1,1 0 1,-1-1 0,0-1-1,0 0 1,1 0-1,-1-1 1,0-1 0,1 0-1,-1-1 1,3-1-23,77-28 483,10-18 63,2-29-40,3-1-133,-64 41-376,-2-2 0,-1-1 0,-3-2 0,-1-2 0,-2-1 0,0-5 3,32-61-383,43-46-456,-107 156 826,-1-1 2,1 0 1,0 0 0,0 0-1,1 0 1,-1 0 0,0 0 0,1 0-1,0 1 1,0 0 0,0-1-1,0 1 1,0 0 0,0 0-1,0 1 1,1-1 0,-1 1 0,0-1-1,1 1 11,11 18 186,-1 32 127,3 50 94,-2 42-23,-12 69-189,-8 1 0,-10-1 0,-20 78-195,30-253-42,3-2-59,-2 0 1,-2-1 0,0 1-1,-2-1 1,-2 0 0,-1-1-1,-1 0 1,-2-1 0,-7 11 100,-44 43-1012,-29-4 421</inkml:trace>
  <inkml:trace contextRef="#ctx0" brushRef="#br0" timeOffset="25363.823">3642 13075 8586,'-20'3'4406,"21"-20"-3096,2 11-1292,1 0 1,-1 0-1,1 0 1,0 1 0,1-1-1,-1 1 1,1 0-1,0 1 1,0-1 0,1 1-1,-1 0 1,1 0-1,0 1 1,0-1 0,0 1-1,2 0-18,3-2 5,1-1-1,-1-1 1,0 0 0,-1-1-1,0 0 1,9-8-5,131-164-23,-106 135 16,57-67 12,-15-36 25,-80 129-52,-7 27-17,-13 161-54,14-88 102,4-1 1,3 0 0,4 0 0,15 56-10,-22-115-1,10 49 2,-3-21-5,-2 0 1,-3 1 0,0 43 3,-5-64-25,-1 0-1,-2-1 1,0 1 0,-2-1-1,-2 1 1,0-1 0,-4 7 25,6-19 46,-2-1 0,0 0 1,0 0-1,-2 0 0,1-1 0,-2 0 1,0 0-1,-1-1 0,0 0 0,-1-1 1,0 0-1,-1-1 0,0 0 1,-1-1-1,0 0 0,-1-1 0,0-1 1,0 0-1,-1-1 0,-2 0-46,-47 6 702,62-13-680,0 0 0,0 0 0,0 0 0,-1 0 0,1-1 0,0 1 0,0-1 0,0 0 0,0 1 0,0-1 0,0 0 0,0 0 0,0 0 0,0 0 0,1-1 0,-1 1 0,-1-2-22,2 3 2,1 0 0,0-1 0,-1 1 0,1-1 0,0 1 0,0 0 0,-1-1 0,1 1 0,0-1 0,0 1-1,0-1 1,0 1 0,-1-1 0,1 1 0,0-1 0,0 1 0,0-1 0,0 1 0,0 0 0,0-1-1,0 1 1,0-1 0,1 1 0,-1-1 0,0 1 0,0-1 0,0 1 0,0-1 0,1 1 0,-1 0-1,0-1 1,0 1 0,1-1 0,-1 1 0,0 0 0,1-1 0,-1 1 0,0 0 0,1-1 0,-1 1-1,1 0 1,-1 0 0,1-1 0,-1 1 0,0 0 0,1 0 0,-1 0 0,1 0 0,-1-1 0,1 1-1,-1 0 1,1 0 0,-1 0 0,1 0-2,32-8 43,1 0 1,1 3-1,-1 0 0,13 2-43,-29 2 13,203-29 15,-151 18-85,-4 1-223,0-3 0,25-11 280,-80 22-161,0-1 0,0 0-1,-1-1 1,1 0 0,-1-1-1,0 0 1,-1 0-1,9-8 162,50-71-2708,-42 30 1902</inkml:trace>
  <inkml:trace contextRef="#ctx0" brushRef="#br0" timeOffset="25825.843">5140 12633 12123,'-6'6'297,"1"0"1,-1 0 0,1 1-1,0 0 1,1 0 0,0 0 0,0 0-1,0 1 1,1-1 0,0 1-1,1 0 1,0 0 0,-1 7-298,-9 159-902,9-103 547,3 0 0,3-1-1,3 1 1,4-1 0,3 7 355,-10-62-9,0 0 0,1 0 1,1 0-1,0 0 0,1-1 1,0 0-1,1 0 0,1-1 1,0 0-1,1 0 0,0-1 0,1 0 1,0 0-1,1-1 0,0-1 1,1 0-1,0 0 0,1-1 0,12 7 9,-10-10 58,1 0 0,0-1 0,0 0-1,0-1 1,0-1 0,1-1-1,-1 0 1,1-1 0,-1-1-1,1 0 1,0-1 0,2-2-58,10 0 58,-1-2 0,1-1 0,-1-1 0,0-1 0,-1-2 0,0 0 0,-1-2 0,0-1 0,-1-1 0,0-2 0,-1 0 0,-1-1 0,0-1 0,4-8-58,-25 24 1,16-13 36,-2-1 1,0 0 0,0-2-1,-2 0 1,0 0 0,-1-1-1,-1-1 1,-1 0 0,-1-1-1,0 0-37,-5 0 24,0-1 0,-2 1-1,0-1 1,-1 0 0,-1 0 0,-2 0-1,0 0 1,-1 1 0,-1-1-1,-1 1 1,-1-1 0,0 1 0,-2 0-1,-4-8-23,-5-14 0,-1 1 1,-2 1-1,-2 1 0,-1 0 0,-2 2 0,-2 1 0,-1 1 0,-2 1 1,-4-1-1,-75-63-50,96 87 42,-1 2-1,0-1 0,-1 2 0,0 0 1,0 0-1,-1 1 0,0 1 0,-1 1 1,1 0-1,-1 1 0,-11-2 9,22 6-2,0 1 0,0-1 0,0 1 0,1 0 0,-1 1 0,0-1 0,0 1 0,0 0 0,0 0 0,1 0 0,-1 1 0,1-1 0,-1 1 0,1 0 0,-1 1 0,1-1 0,0 1 0,0 0 0,0 0 0,1 0 0,-1 0 0,1 1 0,-1-1 0,1 1 0,0 0 0,1 0 0,-1 0 0,1 1 0,-2 2 2,-21 37-190,2 1 0,1 1 0,3 0 1,2 2-1,2 0 0,2 1 1,2 0-1,-4 44 190,-15 160-1622,26-91 3627,9-61-940</inkml:trace>
  <inkml:trace contextRef="#ctx0" brushRef="#br0" timeOffset="26209.435">6616 13101 9194,'-3'21'470,"1"-1"0,1 1 0,1-1 0,1 1 0,0-1 1,2 1-1,0-1 0,2 5-470,19 47-124,3-2 0,7 10 124,-12-31-207,3 0 1,1-2 0,12 13 206,-33-53-33,0 1 0,1-1 1,0 0-1,0-1 0,1 0 0,0 0 1,0 0-1,0-1 0,1 0 0,7 4 33,-11-8-7,0 1-1,0-1 0,1 1 0,-1-1 1,1-1-1,-1 1 0,0 0 0,1-1 0,0 0 1,-1 0-1,1-1 0,-1 1 0,0-1 1,1 0-1,-1 0 0,1 0 0,-1-1 0,0 1 1,0-1-1,0 0 0,2-2 8,8-6 20,0 0 0,0-2 0,-1 1 0,-1-2 0,0 0 0,-1 0 0,0-1 0,-1 0 0,0-1 0,3-8-20,9-17 103,-1 0 0,-3-2-1,-1-1 1,-2 0 0,1-11-103,16-105 254,-29-1 21,-3 129-111,-1-1 0,-2 1 0,-1 0 0,-1 1 0,-2-1 0,-1 1-1,-1 0 1,-2 1 0,-1 0 0,-1 1 0,-16-27-164,17 39 142,0 1-1,0-1 1,-1 2-1,-1 0 0,-1 0 1,0 2-1,0-1 1,-1 2-1,-1 0 1,0 1-1,0 1 1,-1 1-1,0 0 1,-12-3-142,23 9-57,0 0 1,0 0-1,0 1 1,0 0-1,0 0 1,0 0-1,-1 1 1,1 0-1,0 1 1,0-1-1,0 1 1,0 1-1,0-1 1,0 1-1,0 1 1,0-1-1,1 1 1,-1 0-1,1 1 1,0-1-1,0 1 1,-4 3 56,-68 73-1007,-13 52 324</inkml:trace>
  <inkml:trace contextRef="#ctx0" brushRef="#br0" timeOffset="24432.313">2042 13896 7210,'-43'8'3426,"43"-9"-3413,1 1 0,-1 0-1,0 0 1,0-1 0,1 1 0,-1 0 0,0 0 0,0-1 0,1 1 0,-1 0 0,0 0 0,0-1 0,0 1 0,0 0 0,1-1 0,-1 1 0,0 0 0,0-1 0,0 1 0,0 0 0,0-1 0,0 1 0,0 0 0,0-1 0,0 1-1,0 0 1,0-1 0,0 1 0,0 0 0,0-1 0,-1 1 0,1 0 0,0-1 0,0 1 0,0 0 0,0-1 0,-1 1 0,1 0 0,0 0 0,0-1 0,0 1 0,-1 0 0,1 0 0,0-1 0,-1 1 0,1 0 0,0 0 0,0 0-1,-1 0 1,1-1 0,0 1 0,-1 0 0,1 0 0,0 0 0,-1 0-13,11-11 136,-3-7-92,40-32-40,-26 13 10,14-10 40,45-66 218,83-75 416,21-5 102,-77 74-496,4-11-741,-108 127 409,4-4-148,0 0 1,-1-1 0,0 1-1,0-1 1,-1-1 0,0 1-1,-1-1 1,1 1-1,-1-3 186,-4 10-62,1 1-1,-1-1 1,0 1 0,1-1-1,-1 0 1,0 1-1,0-1 1,0 0-1,1 1 1,-1-1-1,0 1 1,0-1-1,0 0 1,0 1-1,0-1 1,0 0-1,0 1 1,-1-1-1,1 0 1,0 1-1,0-1 1,0 1-1,-1-1 1,1 0-1,0 1 1,0-1-1,-1 1 1,1-1-1,-1 1 1,1-1 0,0 1-1,-1-1 1,1 1-1,-1-1 1,1 1-1,-1 0 1,0-1-1,1 1 1,-1 0-1,1 0 1,-1-1-1,0 1 1,1 0-1,-1 0 1,1 0-1,-1 0 1,0-1 62,-22-2-824</inkml:trace>
  <inkml:trace contextRef="#ctx0" brushRef="#br0" timeOffset="24711.602">2127 12968 6665,'-72'-2'3879,"42"-10"-3109,45 18-590,186 207 119,-25-15 1304,34 63-1603,-195-241 27,20 27-168,2-2-1,32 30 142,-31-47-627,0-8 261</inkml:trace>
  <inkml:trace contextRef="#ctx0" brushRef="#br0" timeOffset="39895.824">2533 14918 6793,'-9'3'766,"-30"1"1469,16-33-1456,17 16-774,0 0 0,1 0 1,1-1-1,0 1 0,1-1 0,1 0 0,0 0 1,0 0-1,1 0 0,1-1-5,2 10-1,0 1 1,0 0 0,0-1-1,1 1 1,-1 0-1,1 0 1,0 0-1,0 0 1,1 1-1,-1-1 1,1 1-1,-1 0 1,1 0-1,0 0 1,0 1 0,1-1-1,-1 1 1,0 0-1,1 0 1,-1 1-1,1-1 1,0 1-1,0 0 1,-1 0-1,1 0 1,2 1 0,98-22 333,2 5 1,0 4-1,23 5-333,-95 5 86,471-25 751,-123 26-602,-274-7-641,-109 9 377,0 0 0,0-1 0,0 1 0,0 0 0,0 0 0,0 0 0,0 0 0,0 0 0,0 0 0,0 0 0,0-1 0,0 1 0,0 0 0,0 0 0,0 0 0,0 0 0,0 0 0,0 0 0,0-1 0,0 1 0,0 0 0,0 0 0,1 0 0,-1 0 0,0 0 0,0 0 0,0 0 0,0 0 0,0 0 0,0-1 0,0 1 0,0 0 0,0 0 0,1 0 29,-22-3-413,-40-5-39</inkml:trace>
  <inkml:trace contextRef="#ctx0" brushRef="#br0" timeOffset="40263.451">2538 14833 5337,'-5'9'303,"-2"2"147,1 1-1,0 0 1,0 0-1,1 1 1,1-1-1,0 1 1,1 0-1,0 1 1,1-1-1,0 0 1,2 1-1,-1 12-449,6-1 140,0-1 0,2 0-1,1 0 1,10 22-140,6 18 135,-1 9 52,-3 1 0,-4 1 0,-2 0 0,-4 1 1,-4 0-1,-2 4-187,-8 1 249,-3 0 0,-3-1 0,-21 73-249,29-140 22,-77 352 744,73-328-688,1 0 1,2 1 0,2-1-1,1 1 1,2-1 0,2 1 0,1-1-1,2 0 1,1-1 0,2 0-1,1 0 1,3 1-79,-8-22 51,0-1 0,1 0 0,1 0 0,0-1 0,1 0-1,0 0 1,1-1 0,0-1 0,1 1 0,1-2 0,-1 1 0,2-2 0,-1 1 0,1-2 0,1 0 0,0 0 0,0-2 0,0 1-1,1-2 1,-1 0 0,1-1 0,11 2-51,12-3-80,0-2 1,-1-2-1,1-1 0,0-2 0,-1-1 0,0-3 0,30-9 80,26-8-1553,-1-5 0,-2-4 0,33-19 1553,-31 11-862</inkml:trace>
  <inkml:trace contextRef="#ctx0" brushRef="#br0" timeOffset="41626.784">4414 15868 6345,'57'-28'4167,"-40"16"-3615,72-48 1036,-71 42-1482,0-2 0,-1 0 0,-2-1 1,0-1-1,-1 0 0,-1-1 0,1-5-106,18-41 41,0 5-33,2-65 7,-17 79-8,-16 46-7,0-3 0,1-1 0,0 1 0,1 0 0,0 0 0,0 0 1,0 0-1,1 0 0,0 1 0,3-3 0,-2 2-2,-4 4-2,1 0-1,-1 0 1,1 1-1,0-1 1,0 0-1,0 1 1,0 0 0,1-1-1,-1 1 1,1 0-1,-1 0 1,1 0-1,-1 1 1,1-1-1,0 1 1,0-1 0,0 1-1,0 0 1,0 0-1,0 0 1,0 1-1,1-1 1,-1 1-1,0 0 1,0-1 0,3 2 4,-3 0-12,1 1 1,-1 0 0,0-1-1,1 2 1,-1-1 0,0 0-1,0 1 1,-1-1 0,1 1-1,0 0 1,-1 0-1,0 0 1,0 0 0,0 0-1,0 1 1,0-1 0,0 1-1,-1-1 1,0 1 0,0-1-1,0 1 1,0 0 0,0 0-1,-1-1 1,0 1 0,1 3 11,5 40-72,-1 0 0,-3 1 0,-1-1 0,-4 7 72,3-38-10,-9 136-27,-14 51 37,11-108 87,2 69 112,7-94-113,-2-1 1,-7 19-87,12-78-14,-2-1-1,1 0 1,-1 0 0,-1 0 0,0 0-1,0 0 1,-1 0 0,0-1 0,0 1-1,-1-1 1,0 0 0,0-1 0,-1 1-1,0-1 1,0 0 0,-1 0 0,0-1-1,0 0 1,0 0 0,-1-1 0,0 0-1,-6 3 15,9-6 0,0 0-1,0-1 0,0 1 0,0-1 0,0 0 0,0-1 0,0 1 1,0-1-1,-1 0 0,1 0 0,-3-1 1,0 0 84,27 1 19,76-12 269,47 13 98,-73 1-321,1-3 0,34-7-149,-64 1-178,-1-2-1,0-2 1,0-1 0,2-3 178,-30 10-195,0 0 0,0 0 1,0-1-1,-1 0 1,0-1-1,0-1 1,-1 1-1,0-1 0,0-1 1,1-2 194,25-30-562</inkml:trace>
  <inkml:trace contextRef="#ctx0" brushRef="#br0" timeOffset="42246.99">5316 14612 6817,'-10'5'656,"-36"28"2260,46-31-2878,0-1-1,0 1 1,-1-1 0,1 0-1,0 1 1,0-1 0,1 1 0,-1-1-1,0 1 1,0-1 0,1 0-1,-1 1 1,1-1 0,-1 0-1,1 1 1,-1-1 0,1 0 0,0 0-1,0 1 1,0-1 0,0 0-1,0 0 1,0 0 0,0 0 0,0 0-1,0 0 1,0-1 0,0 1-1,1 0 1,-1 0 0,0-1-1,0 1 1,1-1 0,-1 1 0,1-1-1,-1 0 1,0 1 0,1-1-1,-1 0 1,1 0 0,-1 0-1,1 0 1,-1 0 0,1-1-38,117 11 793,23-15 276,36-9-1069,-57 0 124,-2-5 0,17-9-124,-4-6 15,109-21 64,-238 54-73,-1 0 0,1 1 0,0-1 0,0 1 0,0 0 0,0 0 0,0 0 0,0 0 0,0 0 0,0 1 0,-1-1 0,1 1 0,0 0 0,0-1 0,0 2 0,-1-1 0,1 0 0,-1 0 0,1 1 0,-1-1 0,1 1 0,-1 0 0,0 0 0,0 0 0,0 0 0,0 0 0,0 0 0,1 2-6,1 4 14,1 0 1,-2 0-1,1 1 0,-1-1 0,0 1 0,-1 0 0,0 0 0,0 0 0,-1 0 0,0 0 0,0 0 0,-1 0 0,-1 1 0,0 1-14,2 36 9,7 158 20,4-73 38,-8 7 9,13 356 115,-13 24-141,-3-462-26,1 0 0,4-1-1,1 1 1,3-1 0,8 19-24,47 167 456,-64-237-407,-1-4-44,0-1 0,0 0 0,0 0 1,1 0-1,-1 1 0,0-1 0,0 0 0,0 0 1,0 1-1,0-1 0,0 0 0,0 1 1,1-1-1,-1 0 0,0 0 0,0 1 0,0-1 1,0 0-1,0 1 0,0-1 0,0 0 0,-1 0 1,1 1-1,0-1 0,0 0 0,0 0 0,0 1 1,0-1-1,0 0 0,0 0 0,-1 1 1,1-1-1,0 0 0,0 0 0,0 1 0,-1-1 1,1 0-1,0 0 0,0 0 0,0 0 0,-1 1 1,1-1-1,0 0 0,0 0 0,-1 0 0,1 0 1,0 0-1,-1 0 0,1 0 0,0 0 0,0 0 1,-1 0-1,1 0 0,0 0 0,-1 0 1,1 0-1,0 0 0,0 0 0,-1 0 0,1 0 1,0 0-1,0 0 0,-1 0 0,1 0 0,0 0 1,0-1-1,-1 1 0,1 0 0,0 0 0,0 0-5,-124-15 316,78 11-280,0 1-1,-1 3 0,1 1 0,0 3 0,0 2 0,-2 2-35,5 3-93,1 2-1,1 2 1,0 2 0,2 2-1,0 1 1,1 2 0,0 1-1,-7 9 94,-109 107-1816,111-105 1900</inkml:trace>
  <inkml:trace contextRef="#ctx0" brushRef="#br0" timeOffset="30997.964">14079 13406 7042,'43'-34'3307,"60"-45"-2464,-67 49-657,-1-2 1,-2-1 0,1-4-187,65-89 275,51-90-275,62-119 181,-80 108 318,-124 220-338,-9 25-73,-66 372-25,26-63-197,12 30 134,14-60 38,15-288-36,0 1 0,-1-1 0,0 0-1,0 1 1,-1-1 0,0 0 0,0 0 0,-1 0 0,-1 0 0,1 0 0,-1 0 0,-1-1 0,0 0 0,0 0 0,0 0 0,-1-1 0,0 0 0,-1 0-1,0 0 1,-1 0-2,-5-2-22,0 0 0,-1-1 0,1 0 0,-1-2-1,0 1 1,0-2 0,0 0 0,0 0-1,0-1 1,0-1 0,0 0 0,0-1-1,0-1 1,1 0 0,-9-4 22,11 4-6,0 0 0,0-2 0,1 1 0,-1-1 1,1-1-1,0 0 0,-5-4 6,12 8-3,0 0 1,0-1 0,0 1 0,0-1 0,0 0-1,1 1 1,0-1 0,-1 0 0,1 0 0,0-1-1,0 1 1,1 0 0,-1-1 0,1 1 0,-1-1-1,1 0 1,0 1 0,1-1 0,-1 0 0,0 0 2,1 2 3,-1 0 0,1-1 0,0 1 0,0 0 0,0 0 0,0-1 0,0 1 0,0 0 1,0-1-1,1 1 0,-1 0 0,1 0 0,0-1 0,0 1 0,0 0 0,0 0 0,0 0 0,0 0 0,0 0 1,0 0-1,1 1 0,-1-1 0,1 0 0,0 0 0,-1 1 0,1 0 0,0-1 0,0 1-3,6-4 52,0 0 0,0 1-1,0 0 1,0 1-1,1 0 1,0 0 0,-1 1-1,1 0 1,0 0-1,0 1 1,0 0 0,0 1-1,0 0 1,1 0-1,3 2-51,13-3 169,165 2 894,-40-11-918,146-28-145,-172 7-1280,-96 15 3557,-14-6-1218</inkml:trace>
  <inkml:trace contextRef="#ctx0" brushRef="#br0" timeOffset="32063.867">15658 13497 8706,'-2'1'573,"2"-1"-508,-1 0 0,1 0 0,0 1 0,-1-1 0,1 0 0,0 0 0,-1 0 1,1 0-1,0 1 0,-1-1 0,1 0 0,-1 0 0,1 0 0,0 0 0,-1 0 0,1 0 0,0 0 0,-1 0 1,1 0-1,-1 0 0,1-1 0,0 1 0,-1 0 0,1 0 0,0 0 0,-1 0 0,1 0 0,0-1 1,-1 1-1,1 0 0,0 0 0,-1-1 0,1 1 0,0 0 0,0 0 0,-1-1 0,1 1 0,0 0 0,0-1 1,-1 1-1,1 0 0,0-1 0,0 1 0,0 0 0,0-1 0,0 1 0,0-1 0,0 1 0,0 0 1,0-1-1,0 1 0,0 0 0,0-1 0,0 1 0,0-1 0,0 1-65,3-13 72,1 0 0,0 0-1,1 0 1,1 1 0,0 0-1,0 0 1,1 1 0,1-1 0,1 0-72,193-248 22,-3-80-162,-194 331 140,1 0 0,0 0 0,0 1 0,0 0 0,1 0 0,1 0 0,-1 1 0,1 0 0,1 1 0,-1 0 0,1 0 0,0 1 0,0 0 0,0 0 0,1 1 0,2 0 0,-8 3 2,0 0 0,0 0 0,0 1 0,0 0 0,1 0 0,-1 0 0,0 0 0,0 1 0,0 0 1,0-1-1,1 1 0,-1 1 0,-1-1 0,1 1 0,0-1 0,0 1 0,0 0 0,-1 1 0,1-1 0,-1 1 0,0-1 0,0 1 0,0 0 0,0 0 0,0 0 0,-1 1 0,1-1 0,-1 0 0,0 1 0,1 2-2,7 12 28,-1 1 1,0 1-1,-2-1 1,0 1-1,1 9-28,47 228 593,-50-236-450,-1-1 1,-2 1-1,0 0 0,0 0 0,-2 0 0,-1 0 0,-1 2-143,2-20 16,0-3-16,0 0 0,1 0 0,-1 0 0,0-1 0,1 1 0,-1 0 0,0 0 0,1 0 0,-1 0 0,1 0 0,-1 0 0,0 0 0,1 0 0,-1 0 0,0 0 0,1 0 0,-1 0 0,1 0 0,-1 0 0,0 0-1,1 0 1,-1 0 0,0 1 0,1-1 0,-1 0 0,0 0 0,1 0 0,-1 1 0,0-1 0,1 0 0,-1 0 0,0 1 0,0-1 0,1 0 0,-1 1 0,0-1 0,0 0 0,0 1 0,1-1 0,-1 0 0,0 1-1,0-1 1,0 0 0,0 1 0,0-1 0,0 1 0,0-1 0,0 0 0,0 1 0,0-1 0,0 0 0,0 1 0,0-1 0,0 1 0,0-1 0,0 0 0,0 1 0,0-1 0,0 0 0,-1 1 0,1-1 0,0 0 0,0 1-1,-1-1 1,1 0 0,0 1 0,0-1 0,-1 0 0,36-38-109,57-151 88,-87 179 22,12-32 8,2 2 0,2 0-1,1 2 1,2 0 0,2 1 0,1 2-1,30-31-8,-52 62 10,0-1 0,0 1 0,0 0 0,1 0 0,-1 0 0,1 1 1,0 0-1,0 0 0,0 0 0,0 1 0,1 0 0,-1 0 0,1 1 0,-1 0 0,1 0 0,-1 0 0,1 1 0,0 0 0,-1 0 0,1 0 0,0 1 0,-1 0 0,1 1 0,-1 0 0,1 0 0,-1 0 0,0 0 0,0 1 0,0 0 0,0 0 1,-1 1-1,1 0 0,-1 0 0,5 4-10,2 13 31,0 0 0,-1 1 0,-1 0 0,-1 1 0,-1 0 0,-2 0 0,0 1 0,-1 0 0,-1 0 0,-1 0 1,-2 3-32,3-3 42,27 187 545,-30-206-574,-1-3-18,0 0 0,0 0 0,1 1 0,-1-1 0,1 0 0,-1 0 0,1-1 0,0 1 1,0 0-1,0 0 0,0 0 0,0 0 0,0-1 0,0 1 0,0 0 0,1-1 0,-1 1 0,1-1 1,-1 0-1,1 1 0,0-1 0,-1 0 0,1 0 0,0 0 0,0 0 0,0-1 0,0 1 1,1 0 3,1-1-49,0 0 0,0 0-1,0 0 1,-1-1 0,1 0-1,0 1 1,0-2 0,0 1-1,0 0 1,-1-1 0,1 1-1,-1-1 1,1 0 0,-1 0-1,0-1 1,0 1 0,0-1-1,0 1 1,0-1 0,0 0 50,1 0-54,28-28-329,0-1 1,-3-1-1,0-1 0,17-30 383,-24 31-25,3 1-1,0 1 1,2 1 0,1 2 0,26-21 25,-48 44 52,-1 1 0,1-1 1,0 1-1,1 1 0,-1-1 1,0 1-1,1 0 0,0 0 1,0 1-1,0 0 1,0 0-1,0 1 0,0 0 1,0 0-1,0 0 0,1 1 1,-1 0-1,0 1 0,2 0-52,-3 2 83,-1 0 0,0 0 0,0 0 0,0 1 0,-1 0-1,1 0 1,-1 0 0,0 1 0,0-1 0,0 1-1,-1 0 1,1 0 0,-1 1 0,-1-1 0,1 0 0,-1 1-1,0 0 1,0 0 0,0-1 0,0 6-83,7 38 319,-3 0-1,-2 1 1,-1-1 0,-3 1-1,-3 0 1,-1-1 0,-7 29-319,5-38 63,-1 0-250,3 1-1,1-1 1,2 19 187,0-59-285</inkml:trace>
  <inkml:trace contextRef="#ctx0" brushRef="#br0" timeOffset="34131.919">18588 11780 3217,'-33'-33'1740,"33"33"-1606,0 0 0,0 0 0,0 0 0,0 0-1,1 0 1,-1 0 0,0 1 0,0-1 0,0 0 0,0 0 0,0 0 0,0 0 0,1 0-1,-1 0 1,0 0 0,0 0 0,0 0 0,0 1-134,1-11 154,-1 9-125,0 0 1,0 0-1,0 0 1,-1-1 0,1 1-1,1 0 1,-1 0-1,0 0 1,0-1 0,0 1-1,1 0 1,-1 0 0,0 0-1,1 0 1,-1 0-1,1 0 1,-1 0 0,1 0-1,0 0 1,-1 0-1,1 0 1,0 0 0,0 0-1,0 0 1,0 0 0,0 1-1,0-1 1,0 0-1,0 1 1,0-1 0,0 1-1,0-1 1,0 1-30,-1 0 25,1 0 0,-1 0 0,0 0 0,1 0 0,-1 1 1,0-1-1,1 0 0,-1 0 0,0 0 0,1 0 0,-1 0 0,0 0 0,1 0 1,-1 0-1,0 0 0,1 0 0,-1 0 0,0-1 0,1 1 0,-1 0 1,0 0-1,0 0 0,1 0 0,-1 0 0,0-1 0,1 1 0,-1 0 0,0 0 1,0 0-1,1-1 0,-1 1 0,0 0 0,0 0 0,0-1 0,0 1 0,1 0 1,-1 0-1,0-1 0,0 1 0,0 0 0,0-1 0,0 1 0,0 0 0,0-1 1,1 1-1,-1 0 0,0-1 0,0 1 0,0 0 0,0-1 0,-1 1 1,1 0-1,0-1 0,0 1 0,0 0 0,0-1-25,0-8 767,21 49 496,40 80-899,-3 17-158,-7 3 0,-6 2 0,-6 1 0,10 90-206,-19-64 17,-19-105-4,9 52 406,24 76-419,-32-148 268,-9-28-161,1-1-1,1 1 1,1-1-1,0-1 0,5 11-106,28 7 94,-37-31-78,1 1 0,0-1-1,0 0 1,0 0 0,0 0 0,0 0 0,0-1 0,0 1 0,0-1 0,0 1-1,1-1 1,-1 0 0,0-1 0,0 1 0,0 0 0,0-1 0,0 0 0,0 0 0,0 0-1,0 0 1,0 0 0,0 0 0,0-1 0,-1 0 0,1 1 0,-1-1 0,1 0 0,-1 0-1,0 0 1,1-1 0,-1 1 0,0 0 0,0-1 0,1-2-16,34-39 282,-1-2 0,-3-2 0,-2-1 0,-2-1 0,-2-1 0,-2-2 0,-2-4-282,211-438 454,-162 339-438,-6 13-14,33-117-22,-82 218 3,6-20-111,3 1 0,2 2 0,3 0 1,9-8 127,15 0-1138,-54 65 1047,0 2 28,-1-1-1,1 1 1,-1-1-1,1 1 1,0 0-1,-1-1 1,1 1-1,-1-1 1,1 0-1,-1 1 1,1-1-1,-1 1 0,0-1 1,1 0-1,-1 1 1,0-1-1,0 0 1,1 1-1,-1-1 1,0 0-1,0 0 1,0 1-1,0-1 0,0 0 1,0 1-1,0-1 1,0 0-1,0 0 1,0 1-1,0-1 1,0 0-1,-1 0 1,1 1-1,0-1 1,0 0-1,-1 1 0,1-1 1,0 1-1,-1-1 1,1 0-1,-1 1 1,0-1 63,-27-6-860</inkml:trace>
  <inkml:trace contextRef="#ctx0" brushRef="#br0" timeOffset="34524.895">19073 11719 13387,'132'118'37,"-21"-24"22,24 31 30,-5 6-1,6 21-88,-16-3-5,-27-10-58,-60-88 15,-2 2 0,-3 1 0,1 8 48,34 106-12,-60-155 126,1-1 0,1 1 0,0-1 0,1 0 0,0 0 0,1 0 0,0-1 0,0 0 0,2 0 0,-1-1 0,1 0 0,1-1 1,0 0-1,0 0 0,0-1 0,11 6-114,-16-12 69,1-1 0,-1 1 1,1-1-1,0 0 1,0 0-1,0 0 1,0-1-1,0 0 1,-1 0-1,1-1 1,0 0-1,0 0 0,0 0 1,-1 0-1,1-1 1,0 0-1,-1 0 1,0-1-1,1 0 1,-1 1-1,0-2 1,0 1-1,-1-1 0,1 1 1,-1-1-1,3-4-69,70-73 707,16-56-112,6-46-178,-7-19-387,-8-4 0,14-78-30,-28 56-310,-13 33-253,-7 34-192,1 40-207,-41 98 490,2 0 0,1 1 0,0 1 0,2 0 0,12-15 472,14 1-7,-12 31-14</inkml:trace>
  <inkml:trace contextRef="#ctx0" brushRef="#br0" timeOffset="35690.865">16411 16480 7522,'-23'62'3284,"20"-54"-2891,3-8-37,5-8 74,13-44 77,-29-86-82,-28-213-261,25 59-153,4 114-23,13 24-265,15-85 277,7 50-292,15 27-24,-7 32 70,-28 113 216,-2 4 14,0 0 0,1 0 0,0 1 0,1-1 0,1 1 0,0 0 0,0 0 0,1 1 0,5-6 16,-12 17 0,0-1 6,1-1 1,0 1-1,0-1 0,0 1 1,0 0-1,0-1 1,0 1-1,0 0 1,0 0-1,0 0 0,0 0 1,1 0-1,-1 0 1,0 0-1,1 0 1,-1 0-1,1 1 0,-1-1 1,1 0-1,-1 1 1,1 0-1,0-1 1,-1 1-1,1 0 1,-1 0-1,1 0 0,0 0 1,-1 0-1,1 0 1,0 0-1,-1 0 1,1 1-1,-1-1 0,1 1 1,0 0-7,4 3 49,-1 1 1,0-1-1,0 1 1,-1 1-1,1-1 1,-1 1-1,0-1 1,-1 1-1,1 0 1,-1 1-1,1 3-49,65 179 592,65 244 184,-126-408-657,0-1 0,2 0 1,1-1-1,0 0 0,2-1 0,1 0 0,3 3-119,-14-21 22,1 0 1,0 0-1,-1-1 1,1 1 0,1-1-1,-1 0 1,0-1-1,1 1 1,-1-1-1,1 1 1,0-1-1,0-1 1,0 1-1,0-1 1,0 0-1,0 0 1,0 0 0,1-1-1,-1 1 1,0-1-1,0-1 1,0 1-1,1-1 1,-1 0-1,0 0 1,0 0-1,0-1 1,0 0 0,-1 0-1,1 0 1,3-2-23,82-52 40,-45 12-38,-3-2 0,-1-1 1,-2-2-1,-3-2 0,-1-1 1,14-34-3,57-81 19,-76 124 3,2 1 1,2 1-1,2 3 0,27-24-22,-54 53 16,-1 1 0,1 0 1,0 1-1,1 0 0,0 0 0,0 1 0,0 0 0,1 1 0,-1 0 0,1 1 0,1 0 0,-1 0 0,0 2 0,1-1 0,0 1 0,0 1 1,-1 0-1,1 1 0,0 0 0,9 2-16,-12 1 31,0 1 1,-1 0 0,1 0-1,-1 1 1,0 0-1,0 1 1,0 0 0,-1 0-1,0 1 1,0-1-1,0 2 1,-1-1 0,0 1-1,-1 0 1,0 0-1,0 0 1,-1 1 0,1-1-1,-2 1 1,1 2-32,18 49 220,-2 1 1,-3 0-1,-2 2 0,-4-1 1,-2 2-1,-3-1 0,-2 10-220,4 18 358,26 237 290,-30-296-880,-2 0-1,-2 1 1,-1-1-1,-1 0 1,-5 21 232,7-46-322,-1 0 1,-1 0 0,1 0 0,-1-1 0,0 1 0,-1-1-1,1 1 1,-1-1 0,-1 0 0,1 0 0,-1 0 0,0 0 0,0-1-1,-1 0 1,1 1 0,-2-1 321,-43 29-1974</inkml:trace>
  <inkml:trace contextRef="#ctx0" brushRef="#br0" timeOffset="38209.042">14263 14519 10362,'-9'-30'3920,"9"28"-3831,0 0-1,0 0 0,0-1 1,0 1-1,1 0 1,-1-1-1,0 1 1,1 0-1,0 0 0,-1 0 1,1 0-1,0-1 1,0 1-1,0 0 0,1 1 1,-1-1-1,0 0 1,1 0-1,0 0-88,4-4 60,0 1-1,1 0 1,0 1 0,0 0-1,0 0 1,1 0 0,-1 1 0,8-2-60,8-3-11,2 1 1,-1 2 0,1 0 0,-1 1 0,1 2 0,0 1 0,15 1 10,171 21-350,133 34-1129,-154-31-681,-173-22 1565,-21 0-614,-15-2 643</inkml:trace>
  <inkml:trace contextRef="#ctx0" brushRef="#br0" timeOffset="38528.558">14335 14563 13219,'-7'68'1321,"12"178"755,-12 133-1662,-9 133 216,16-463-634,1 1 1,3 0 0,3 0-1,8 36 4,-3-47 2,2-1-1,1 0 0,2-1 0,1-1 0,24 33-1,-31-49 32,2-1-1,0 0 1,1-1 0,1-1-1,1-1 1,1 0 0,0 0 0,0-2-1,2 0 1,16 8-32,-8-7-74,0-2 0,1-1 0,1-2 0,0 0 1,1-2-1,0-1 0,0-2 0,0-1 0,1-1 0,-1-1 0,1-2 0,-1-1 0,1-2 0,4-1 74,10-5-1002,-1-2-1,-1-1 1,30-14 1002,35-21-1060</inkml:trace>
  <inkml:trace contextRef="#ctx0" brushRef="#br0" timeOffset="39178.066">18826 13987 9490,'4'11'7213,"10"-10"-5160,-8-1-2405,118-4 475,90-16-123,-125 11-14,0 4 1,12 4 13,-75 3 2,0 0 1,0 2-1,0 0 0,7 4-2,-27-7 1,1 0-1,-1 1 0,1 0 1,-1 0-1,0 0 0,0 1 1,0 0-1,0 0 0,-1 1 1,1-1-1,-1 1 0,0 1 1,0-1-1,0 1 0,-1-1 1,1 1-1,-1 0 0,0 1 1,-1-1-1,2 4 0,0 1-15,0 1-1,-1 0 1,0 0 0,-1 0 0,-1 1 0,1-1-1,-1 12 16,-2 16-50,-2 0-1,-2 0 0,-2 0 1,-1 0-1,-6 16 51,-50 205-124,38-169 121,4 2 0,4 0-1,5 1 1,3 0 0,5 1 0,3 0 0,5-1 0,13 71 3,-2-91 8,4 0 0,3-2 0,3 0 0,33 64-8,41 61 111,12 0-111,-20-36 93,-77-139-57,0 1 1,-2 1 0,-1 0 0,0 0 0,-2 1 0,-1 1 0,-1-1-1,-1 1 1,-2 0 0,0 1 0,-1 6-37,-3-29 25,0 1 1,-1-1-1,1 0 0,-1 1 0,0-1 1,0 0-1,0 0 0,0 0 0,-1 0 1,0 0-1,0 0 0,0 0 0,0-1 1,0 1-1,-1-1 0,0 1 0,0-1-25,-13 10 92,0 0-1,-1-2 0,-1 0 0,0-1 0,0-1 0,-1 0 0,0-2 1,-3 1-92,20-7 7,-54 18 58,0-2 0,-1-2 0,-1-3 0,0-2 0,-1-3 0,-6-2-65,3 0-203,-190 6-2450,130-17 1869</inkml:trace>
  <inkml:trace contextRef="#ctx0" brushRef="#br0" timeOffset="-9818.692">165 3013 3561,'-3'-8'323,"-1"1"0,1-1-1,1 1 1,-1-1 0,2 0 0,-1 0 0,1-1 0,-1-6-323,18-11 848,54-66 835,-56 76-1584,1 1 0,1 0 0,0 2-1,0-1 1,1 2 0,1 0 0,0 2 0,1 0 0,0 0-1,15-4-98,24-5 64,1 2 0,1 3 0,0 3 0,0 2 0,10 2-64,-54 4-1,-1 1-1,0 0 0,1 1 0,-1 1 0,1 0 0,0 1 1,-1 1-1,0 0 0,1 1 0,-1 1 0,0 0 0,-1 1 1,1 1-1,-1 0 0,0 1 0,9 6 2,-17-7-1,0-1-1,1 1 0,-2 0 1,1 0-1,-1 0 1,0 1-1,0 0 1,-1 0-1,0 0 1,0 1-1,-1-1 0,0 1 1,0 0-1,-1 0 1,0 0-1,0 0 1,-1 0-1,0 0 1,0 1-1,-1-1 0,0 0 1,0 0-1,-1 1 1,0-1-1,-1 0 1,0 0-1,0 0 1,-1 0-1,0 0 0,0 0 2,-13 24 7,-2-2 0,0 0 0,-2 0 0,-11 10-7,-14 18 55,-2-1 0,-40 37-55,11-31 222,-2-2 0,-2-5 0,-55 28-222,-13 10 382,101-61-241,1 2-1,2 2 0,-16 19-140,47-44 13,0 1-1,1 0 0,0 1 0,1 0 0,0 1 0,2 0 1,0 1-1,0 0 0,-3 11-12,8-14 3,1 0 0,0 0 0,1 0 0,1 1 1,0-1-1,0 1 0,2-1 0,-1 1 0,2-1 0,0 1 0,0-1 0,2 0 1,-1 0-1,2 0 0,-1 0 0,2-1 0,2 4-3,15 25 7,2-1 0,1-1 0,2-1 0,3-1-7,-10-11-9,1-1-1,1 0 0,1-2 1,1-1-1,0-1 1,2-2-1,1 0 1,0-2-1,1-1 0,1-1 1,21 7 9,81 4-247,-112-24 168,-1-1 1,1-1-1,-1-1 0,1 0 1,16-5 78,-13 1-118,-1-2 0,-1-1 1,1 0-1,-1-2 1,9-5 117,-1-2-147,-1 0 1,0-2-1,-1-1 1,1-3 146,124-125-304</inkml:trace>
  <inkml:trace contextRef="#ctx0" brushRef="#br0" timeOffset="-9429.732">1904 3168 5137,'-28'29'1249,"1"1"1,1 1-1,1 2 0,-16 29-1249,24-29 209,2 1-1,1 0 0,1 1 1,3 0-1,0 1 0,3 0 1,1 0-1,-1 22-208,2 52 116,4 1 0,10 75-116,-5-132 1,2 0 0,3-1 0,7 22-1,16-4-32,-30-69 31,0 1 0,0 0 0,1-1 0,-1 1 0,1-1 0,-1 0 1,1 1-1,0-1 0,0-1 0,0 1 0,0 0 0,0-1 0,0 1 0,0-1 0,1 0 0,-1 0 0,0 0 0,1-1 1,-1 1-1,0-1 0,1 0 0,-1 0 0,1 0 0,-1 0 0,1-1 0,2 0 1,6-2 12,0-1 0,1 0 0,-2 0 0,1-2 0,0 1 0,-1-1 0,3-3-12,27-19 79,-1-3 1,-1-1 0,-2-2-1,-1-1 1,-2-2-1,25-35-79,-3-6 104,-3-2 0,10-28-104,-29 51 18,-2-2-1,-3-2 0,-3 0 1,-3-2-1,10-43-17,-27 84-6,-2 0 0,0 0-1,-2 0 1,-1-1 0,0 1 0,-2-1 0,0 1-1,-2 0 1,0-1 0,-1 1 0,-2 1-1,0-1 1,-1 1 0,-1 0 0,-5-7 6,8 18-18,0 0 1,-1 0-1,0 1 0,-1 0 1,0 0-1,0 0 1,-1 1-1,0 0 1,-1 1-1,1-1 0,-1 2 1,-1-1-1,1 1 1,-1 1-1,0 0 1,-1 0-1,-7-2 18,1 2-16,0 0 1,0 1-1,-1 1 0,1 1 0,-1 0 1,0 2-1,0 0 0,1 0 0,-1 2 1,1 0-1,-1 1 0,1 1 1,0 1-1,-4 1 16,-8 5-14,2 0 1,-1 2 0,1 1 0,1 1-1,1 1 1,0 2 0,-22 19 13,23-15-26,1 1-1,0 0 1,2 2 0,1 1 0,1 0 0,1 1 0,1 1 0,2 1 0,-8 20 26,6-6-153,3 2 1,1-1 0,2 2-1,1 0 1,3 0-1,2 0 1,3 1-1,1-1 1,2 1 0,5 28 152,23 121-386</inkml:trace>
  <inkml:trace contextRef="#ctx0" brushRef="#br0" timeOffset="-8871.367">4231 3340 8026,'-9'-13'359,"0"2"0,-1-1 1,0 1-1,-1 1 1,0 0-1,0 1 0,-1 0 1,-1 0-1,1 1 0,-1 1 1,-1 0-1,1 1 0,-6-1-359,-44 3 300,55 3-303,0 2-1,0-1 0,0 1 0,-1 1 0,1-1 0,1 1 1,-1 1-1,0-1 0,0 1 0,1 1 0,0-1 0,-1 1 1,1 1-1,1-1 0,-1 1 0,-5 5 4,-3 6-55,0 1 0,2 0 0,0 1 0,1 0 0,0 1 0,2 0 0,0 1 0,1 0 0,0 3 55,-42 116-233,22-26 72,-14 111 161,33-150-67,3 1 1,3 0 0,4 30 66,16 12-224,10-52-4,-24-63 219,-1 0 0,1-1 1,-1 1-1,1-1 0,0 0 0,0 0 0,0 1 0,-1-1 0,1 0 0,0 0 0,0-1 0,0 1 0,1 0 1,-1-1-1,0 1 0,0-1 0,0 0 0,0 0 0,1 0 0,-1 0 0,0 0 0,0 0 0,0 0 0,0-1 1,1 1-1,-1-1 0,0 0 0,0 1 0,0-1 0,0 0 9,7-3-15,-1 0-1,1 0 1,-1-1-1,1 0 1,-1 0-1,-1-1 1,1 0-1,-1 0 16,87-94 11,-15 1 124,-4-2 1,-6-4 0,51-101-136,-10-14 374,38-123-374,-60 106 54,-10-4 0,36-204-54,-67 237-8,-7 54-9,-3 48-18,-36 103 32,1 1 1,-1-1-1,0 1 0,1-1 0,-1 1 1,1 0-1,0 0 0,0 0 0,0 0 0,0 0 1,0 0-1,0 0 0,0 0 0,1 1 1,-1-1-1,0 1 0,1 0 0,0 0 0,0-1 3,-1 2 1,0 0-1,0 0 0,0 0 0,0 0 0,0 1 0,0-1 0,-1 1 0,1-1 0,0 1 0,0-1 0,0 1 0,-1 0 0,1 0 0,0 0 0,-1 0 0,1 0 0,-1 0 0,1 1 0,-1-1 0,0 0 0,0 1 0,1-1 0,-1 1 0,0-1 0,0 1 0,0 0 0,35 87 152,-7 48 159,-11 74 178,-13 43 52,-16 662 605,-5-644-907,-3-66-25,0-53-40,13-100-136,-22 108-380,19-141-523,-1-45-418,-2-33-150,2-35 685</inkml:trace>
  <inkml:trace contextRef="#ctx0" brushRef="#br0" timeOffset="-8116.384">5942 2926 5321,'23'-9'1258,"-1"1"-1,1 1 1,0 1 0,23-3-1258,-44 9 42,-1 0 0,0 0 0,1-1 0,-1 1 0,1 0 0,-1 0 0,1 1 0,-1-1 0,0 0 0,1 0 0,-1 1 0,0-1 0,1 1 0,-1-1 0,0 1 0,1-1 0,-1 1 0,0 0 0,0 0 1,0-1-1,0 1 0,0 0 0,0 0 0,0 0 0,0 0 0,0 1 0,0-1 0,0 0 0,0 0 0,-1 0 0,1 1 0,-1-1 0,1 0 0,0 2-42,7 21 180,-1 1 0,0-1-1,-2 2 1,1 18-180,18 157 657,-9 5-657,22 199 239,-16-313-248,-16-97 4,-5-120 79,-73-603 450,15 223-465,51 422-80,4 0 0,3 1 0,8-47 21,-5 107-13,1 1 0,1 0 0,1 0 0,8-19 13,-9 27-6,1 0 0,0 1-1,1 0 1,0 0 0,1 1-1,0 0 1,1 0 0,0 1-1,1 0 1,0 0 0,0 1-1,1 1 1,1-1 0,-1 2-1,1 0 1,0 0 0,1 1-1,-1 1 1,1 0 0,5-1 6,15-2 20,-1 1 1,1 2 0,1 1-1,-1 2 1,1 1 0,0 1-21,3 2 87,0 1 0,-1 2 0,1 2 1,-1 1-1,-1 2 0,1 1 1,-2 2-1,0 1 0,24 14-87,-32-15 24,-1 1 0,0 1 1,-1 1-1,-1 1 0,0 2 0,-2 0 0,0 1 0,-1 1 0,-1 1 0,-1 0 1,4 9-25,-17-22-6,0 1 1,-1-1 0,0 1 0,0 0 0,-1 0 0,0 1 0,-1-1 0,0 1 0,-1-1 0,0 1 0,-1 0-1,0-1 1,0 1 0,-1 0 0,-1-1 0,0 1 0,0-1 0,-1 0 0,0 1 0,-1-1 0,0-1 0,-1 1 0,0-1-1,0 1 1,-1-1 0,0-1 0,-5 6 5,-10 6 10,0-1-1,-1-1 1,-1 0 0,-1-2-1,-1-1 1,0-1-1,-22 9-9,-14 9 1,-180 96-37,59-14 36,141-80 14,1 1-1,2 3 1,1 1 0,3 1-1,-26 40-13,4 8 51,45-72-39,8-13-10,0 1 0,1-1 0,-1 1-1,1-1 1,-1 1 0,1 0 0,0 0-1,1 0 1,-1 0 0,1 0 0,-1 0 0,1 0-1,0 1 1,1-1 0,-1 0 0,1 1 0,0-1-1,0 0 1,0 1 0,1 1-2,0-5-1,-1 0 1,1 0-1,-1-1 1,1 1-1,0 0 1,-1-1-1,1 1 1,0 0-1,0-1 1,0 1-1,-1-1 1,1 1 0,0-1-1,0 1 1,0-1-1,0 0 1,0 1-1,0-1 1,0 0-1,0 0 1,0 0-1,0 0 1,0 0-1,0 0 1,0 0-1,0 0 1,0 0-1,0 0 1,0 0-1,1-1 1,73-10-44,46-2 11,47-17 16,23 5 23,38 6-6,-17 9 14,-23 28-8,-155-12-1,1 1 0,-1 2 0,21 8-5,-38-10-1,-1 1 1,0 0 0,0 2-1,-1-1 1,0 2-1,1 1 1,-7-5 5,-1 0-1,0 0 1,0 1-1,0 0 0,-1 1 1,-1-1-1,1 1 1,-1 1-1,-1-1 1,0 1-1,0 0 1,-1 0-1,0 0 0,-1 1 1,0-1-1,0 1 1,-1 0-1,0 7-4,0-1 25,-1-1 0,-1 1 1,0-1-1,-1 1 0,-1 0 0,-1 2-25,-4 8 90,-1-1-1,-2 0 1,0 0 0,-2-1-1,-1-1 1,0 0 0,-2 0-1,-11 12-89,-3-1 197,-1-1-1,-1-1 1,-2-1-1,-1-2 0,-2-1 1,-1-2-1,-1-2 0,-18 8-196,21-13 99,0-2 0,-2-1-1,0-2 1,-1-2 0,0-1 0,-4-1-99,-21-2-41,0-2 1,-1-2-1,-47-5 41,-114 10-481,213-10 401,0 2 0,0 0 0,0 0 0,0 1 1,1 1-1,-1 0 0,1 0 0,0 1 0,0 1 0,1 0 0,0 0 1,0 1-1,0 0 0,1 1 0,0 0 0,0 0 0,1 1 1,0 0-1,1 1 0,-1 0 0,2 0 0,0 0 0,0 1 80,-23 82-1553,17 8 594</inkml:trace>
  <inkml:trace contextRef="#ctx0" brushRef="#br0" timeOffset="-7803.442">9626 2942 8234,'-16'59'3497,"-11"70"-2057,-9 36 152,-13 76-392,-8 14-359,-4 15-505,6 12-208,11-78-248,13-35-88,18-62-272,8-54-353,9-27-727,-3-10-264,8-50 1055</inkml:trace>
  <inkml:trace contextRef="#ctx0" brushRef="#br0" timeOffset="-7551.507">8530 3750 9714,'-14'-6'3801,"60"30"-2585,22 9-80,45 19-407,13-7-81,24-2-304,23 3-184,15-14-664,3 1-569,-6 1-1031,-16-1 1184</inkml:trace>
  <inkml:trace contextRef="#ctx0" brushRef="#br0" timeOffset="-3631.538">3729 5255 5537,'0'0'43,"1"0"0,-1 0 1,0 0-1,1 0 0,-1 0 0,0 0 0,1 0 0,-1 0 0,0 0 0,1 0 1,-1 0-1,1 0 0,-1 0 0,0 0 0,1 0 0,-1 1 0,0-1 0,0 0 0,1 0 1,-1 0-1,0 1 0,1-1 0,-1 0 0,0 0 0,0 1 0,1-1 0,-1 0 1,0 0-1,0 1 0,0-1 0,1 0 0,-1 1 0,0-1 0,0 0 0,0 1 1,0-1-1,0 0 0,0 1 0,0-1 0,0 0 0,0 1 0,0-1 0,0 0 0,0 1 1,0-1-1,0 0 0,0 1 0,0-1 0,0 1 0,0-1 0,0 0 0,0 1 1,0-1-1,-1 0 0,1 0 0,0 1 0,0-1 0,0 0 0,-1 1 0,1-1 1,0 0-1,0 0 0,-1 1 0,1-1 0,0 0 0,-1 0 0,1 0 0,0 0 0,-1 1-43,40 9 276,1-1 0,-1-3-1,1 0 1,0-3-1,1-1 1,-1-2 0,19-4-276,-5 3 170,427-19 584,-112-9-204,-184 9-218,-4-12 36,499-64 1063,-541 87-1258,-18 14-131,-103-5-156,0 1 1,0 1 0,0 0-1,-1 1 1,1 1 0,-1 1-1,0 0 1,0 2-1,13 6 114,40 39-1069,-21 14 387</inkml:trace>
  <inkml:trace contextRef="#ctx0" brushRef="#br0" timeOffset="7862.361">5381 6483 5569,'-7'47'678,"2"1"0,2 0-1,3 34-677,0-22 98,-1-49-84,1 57 148,-4 0 1,-5 21-163,0-44 218,-3 0 1,-1-1-1,-19 42-218,13-47 234,-3 0-1,-1-2 1,-1 0 0,-2-2-1,-12 11-233,14-15 88,-28 49-8,50-76-85,0-1 1,-1 1-1,1-1 0,-1 0 1,1 1-1,-1-1 0,0-1 0,0 1 1,0 0-1,-1-1 0,1 0 1,-1 1-1,0-1 5,3-2-3,0 0 0,0 0 0,0 0 0,-1 0 0,1 0 0,0 0 0,0 0 0,-1 0 1,1 0-1,0-1 0,0 1 0,0 0 0,0-1 0,0 1 0,-1-1 0,1 1 0,0-1 0,0 0 0,0 0 0,0 1 0,1-1 1,-1 0-1,0 0 0,0 0 0,0 0 0,1 0 0,-1 0 0,0 0 0,1 0 0,-1 0 0,1 0 0,-1 0 0,1 0 1,0-1-1,-1 1 0,1 0 0,0-1 3,-4-14-8,1 0 1,1-1-1,1 1 1,0-1-1,1 0 1,1 1-1,0-1 1,1 0-1,1 1 1,1 0 0,0 0-1,2-3 8,1-11-8,7-26-13,1 2 0,3-1 0,3 2 0,2 1 0,15-25 21,-24 54 8,1 1 0,1 0 0,1 1 0,1 1 0,0 1 0,2 0 0,0 2 0,1 0 0,1 1 0,1 1 0,0 1 0,5-1-8,7-2 123,-1 2 0,2 1 0,0 2 0,1 2 0,0 1 0,0 2 0,1 2 0,15 0-123,59 1 495,0 6 0,82 12-495,-148-9-7,-46-5 6,1 0-1,0 0 1,0 0-1,-1 0 1,1 0-1,0 0 1,0 1-1,-1-1 1,1 0-1,0 0 1,0 0-1,-1 1 1,1-1-1,0 0 1,-1 1-1,1-1 1,0 1-1,-1-1 1,1 1-1,-1-1 1,1 1-1,-1-1 1,1 1 0,-1-1-1,1 1 1,-1 0-1,1-1 1,-1 1-1,0 0 1,1-1-1,-1 1 1,0 0-1,0 0 1,0-1-1,1 1 1,-1 0-1,0 0 1,0-1-1,0 1 1,0 0-1,0 0 1,0-1-1,-1 2 2,-20 23-141,7-17 82,1-1 0,-1 0 0,0-1 1,0-1-1,-1 0 0,0-1 0,0 0 0,0-1 0,0-1 1,0 0-1,-10-1 59,19-1-11,-59 6 41,0-4 0,-58-5-30,108 2-6,0 0 0,0-2 0,1 0 0,-1-1 0,0 0 0,-11-6 6,23 12-378,12 15-81,21 21 184</inkml:trace>
  <inkml:trace contextRef="#ctx0" brushRef="#br0" timeOffset="12596.931">5449 5965 4601,'-5'1'342,"-1"0"-1,1 0 1,-1 0-1,1 1 1,-1 0-1,1 0 1,0 1-1,0-1 1,0 1 0,0 0-1,1 1 1,-1-1-1,1 1 1,-1 0-1,1 0 1,1 0 0,-3 3-342,-26 81 1023,24-60-834,-19 80 296,-1 29-19,-52 209 377,-148 723 109,198-915-635,6 23 369,24-134-443,0-43-239,0 0-1,1 0 1,-1 0-1,0 0 1,0 0 0,0 0-1,1 0 1,-1 0-1,0-1 1,0 1-1,1 0 1,-1 0-1,0 0 1,0 0 0,1 0-1,-1 0 1,0 0-1,0 1 1,0-1-1,1 0 1,-1 0-1,0 0 1,0 0 0,1 0-1,-1 0 1,0 0-1,0 0 1,0 1-1,1-1 1,-1 0-1,0 0 1,0 0 0,0 0-1,0 0 1,1 1-4,7-83 49,-12-21 23,-15-99-72,4 69 11,6 57-3,2 1 0,5-1 0,2 0 0,4 1 0,3-1 0,3 1 0,4 1 0,3 0 0,5-5-8,5 11 1,2 1 1,4 2-1,2 2 1,3 0 0,3 3-1,17-18-1,-28 40 19,1 1 0,2 1 0,1 2 1,1 2-1,2 1 0,2 2 0,0 1 0,2 2 0,34-15-19,67-11 157,-106 41-113,2 1 0,-1 2-1,1 2 1,0 1-1,0 2 1,1 1-1,-1 3 1,1 0 0,9 4-44,6 6 21,-1 3 1,0 2 0,-1 2 0,23 13-22,-61-25 2,133 68-25,-141-71 21,0 0 0,0 0 0,0 1 0,0 0 0,-1 0 0,0 0 0,0 1 0,0 0-1,-1 0 1,1 0 0,-1 1 0,0-1 0,-1 1 0,1 0 0,-1 0 0,0 1 2,-2-4 1,0 0 0,0 0-1,-1 1 1,1-1 0,-1 0 0,0 1 0,0-1 0,0 0-1,0 0 1,-1 1 0,1-1 0,-1 0 0,0 0 0,0 1-1,0-1 1,0 0 0,-1 0 0,1 0 0,-1 0-1,0-1 1,0 1 0,0 0 0,0-1 0,0 1 0,-1-1-1,1 0 1,0 0 0,-1 0 0,-1 1-1,-16 14 36,-1-1 1,0 0-1,0-2 1,-2-1-1,0-1 1,-2 0-37,-13 6 92,-1-1 0,-1-3 0,0-1 0,-1-2 1,0-2-1,-1-2 0,1-1 0,-41-1-92,-33-5 106,-1-6-1,-30-9-105,40 4-120,-8 5-390,107 7 358,0 0 0,1 0 0,-1 0 0,1 1 0,-1 0 0,1 0 0,0 1 0,0 0-1,0 0 1,0 0 0,1 1 0,-1-1 0,1 1 0,0 1 0,0-1 0,0 1 0,1 0 0,-1 0 0,1 0-1,0 1 1,0 1 152,-56 69-1053</inkml:trace>
  <inkml:trace contextRef="#ctx0" brushRef="#br0" timeOffset="20245.703">5663 7045 5697,'-8'-38'1897,"3"1"-1673,4-1-1008,-8 6-353,-8 3-383,4 18 64,1 1 663,8 3 465,8 14 328,-1-25 80</inkml:trace>
  <inkml:trace contextRef="#ctx0" brushRef="#br0" timeOffset="21817.061">4280 9271 6105,'-15'-44'2621,"-15"-27"-373,28 68-2100,2 3-132,0-1-1,0 1 1,0-1-1,0 1 1,0 0-1,0-1 0,0 1 1,0-1-1,0 1 1,0-1-1,-1 1 1,1 0-1,0-1 1,0 1-1,0 0 0,-1-1 1,1 1-1,0 0 1,-1-1-1,1 1 1,0 0-1,0-1 1,-1 1-1,1 0 0,-1 0 1,1-1-1,0 1 1,-1 0-1,1 0 1,-1 0-1,1 0 1,0 0-1,-1 0 0,1-1 1,-1 1-1,1 0 1,-1 0-1,1 0 1,0 0-1,-1 0 0,1 1 1,-1-1-1,1 0 1,-1 0-1,1 0 1,0 0-1,-1 0 1,1 1-1,-1-1 0,1 0 1,0 0-1,-1 0 1,1 1-1,0-1 1,-1 0-1,1 1 1,0-1-16,-6 56 421,7-37-376,16 370 169,-8-31 336,-35 322-550,13-551 323,2-29 444,4 1 0,5 74-767,3-159 38,-2-11-46,1-1 1,0 1-1,1 0 1,-1 0-1,1 0 1,0-1-1,0 1 1,0 0-1,1-1 1,0 1-1,0-1 1,0 0-1,0 1 1,1-1-1,0 1 8,-2-5-31,-1 1 0,1 0-1,0 0 1,0-1 0,-1 1-1,1 0 1,0-1-1,0 1 1,0-1 0,0 1-1,0-1 1,0 0 0,0 1-1,0-1 1,0 0 0,0 0-1,0 0 1,0 0 0,0 0-1,0 0 1,0 0 0,0 0-1,0 0 1,0 0 0,0 0-1,0-1 1,0 1 0,0 0-1,0-1 1,0 1 0,0-1-1,0 1 1,0-1 0,0 1-1,0-1 1,-1 0 0,1 1-1,0-1 1,0 0 0,-1 0-1,1 1 1,0-2 31,29-41-1011,8-51 446</inkml:trace>
  <inkml:trace contextRef="#ctx0" brushRef="#br0" timeOffset="22063.128">4816 9435 13507,'-33'102'4729,"23"46"-4345,10-1-144,10 28-80,7 6-184,2-2-240,-2-11-104,-5-25-224,-11-26-96,-3-23 16,-9-17 71,1-34 73,7-2-40,-2-49-272,-3-16-336,5-57 704</inkml:trace>
  <inkml:trace contextRef="#ctx0" brushRef="#br0" timeOffset="22382.274">3164 9967 7570,'-107'-16'6126,"106"16"-6107,1 0 0,-1 0-1,0 0 1,1-1-1,-1 1 1,1 0 0,-1-1-1,1 1 1,-1 0 0,1-1-1,-1 1 1,1-1-1,0 1 1,-1-1 0,1 1-1,0-1 1,-1 1 0,1-1-1,0 1 1,-1-1-1,1 1 1,0-1 0,0 1-1,0-1 1,0 0-1,0 1 1,-1-1 0,1 1-1,0-1 1,0 0 0,0 1-1,0-1 1,1 1-1,-1-1 1,0 0 0,0 1-1,0-1 1,0 1 0,1-1-1,-1 1 1,0-1-1,1 1 1,-1-1 0,0 1-1,1-1 1,-1 1 0,0-1-1,1 1 1,-1-1-1,1 1 1,-1 0 0,1-1-1,-1 1 1,1 0 0,-1-1-1,1 1 1,-1 0-1,1 0-18,8-4 41,0 2-1,0-1 1,1 1-1,-1 1 1,0-1-1,1 1 1,-1 1-1,4 0-40,6-1 30,161-7 244,0 1 328,52-14-602,-31-10 180,256-30 35,-231 32-145,242-40 27,269-93-140,-527 106-743,-193 51 552,-13 5 84,0-1-1,1 0 1,-1 0 0,0 0 0,0-1-1,0 1 1,0-1 0,0 0 0,0 0-1,-1 0 1,1-1 0,0 0 0,-1 1 0,3-4 150,-10-15-743</inkml:trace>
  <inkml:trace contextRef="#ctx0" brushRef="#br0" timeOffset="22666.517">3235 10502 10530,'67'-13'4073,"49"-28"-2337,39-19-623,54-4-113,8-8-112,45 2-544,-3-6-160,-3 19-80,0 5-128,-48 16-392,-13 17-224,-53 0-1088,-30 19-729,-55 18 1545</inkml:trace>
  <inkml:trace contextRef="#ctx0" brushRef="#br0" timeOffset="52727.831">10218 10917 8250,'-4'-23'710,"1"1"0,1-1 1,0 1-1,2-1 0,3-16-710,-2-14 372,-10-221 1481,-13 2-1,-33-133-1852,48 351 140,-27-166 1094,-60-208-1234,-70-126 791,132 450-631,-103-380 385,55 91-389,22 2-121,-102-576 54,128 792 16,8 0-1,8-2 1,7 0 0,10-82-105,2 212-62,2 0 1,2 0 0,2 1-1,12-32 62,-2 14-394,-14 48 155,-9 15 16,-16 46-98,12-32 311,1 0 0,0 0 1,0 1-1,2 0 0,0 0 1,0 0-1,1 0 0,1 1 1,0 0-1,1 0 0,0 13 10,5-5 8,1 1 1,1-1-1,1-1 0,1 1 1,1 1-9,50 142 6,-49-130 0,-3 0-1,-1 0 0,-1 1 1,-3-1-1,0 1 0,-3 1-5,2-26 4,0 42 22,-2 0 0,-2 0 0,-3 0 1,-2 0-1,-3-1 0,-2-1 0,-2 0 0,-2-1 0,-15 27-26,-55 76 25,87-152-24,0 0 1,1-1-1,-1 1 0,0 0 0,0 0 1,0-1-1,0 1 0,-1-1 0,1 1 1,0-1-1,-1 1 0,1-1 0,-1 0 1,1 0-1,-1 1 0,1-1 0,-1 0 0,0-1 1,0 1-1,1 0 0,-1 0 0,0-1 1,0 1-1,0-1 0,0 0 0,0 1 1,0-1-1,0 0 0,0 0 0,0 0 1,0 0-1,0-1 0,0 1 0,1-1 0,-1 1 1,0-1-1,0 1 0,0-1 0,0 0 1,-1-1-2,-4-4-7,0 0 0,0-1 0,1 0 0,0-1 0,0 1 0,0-1 0,1 0 0,0-2 7,3 8-2,-46-77-48,3-1-1,-17-47 51,22 22-15,-19-86 15,56 181 0,0 0 0,-5-16-3,0 0 1,2 0-1,0-1 1,2 1-1,2-1 0,0 0 1,1-6 2,4 18-6,0 0 1,0 0 0,2 1 0,0 0 0,0 0 0,1 0 0,1 0-1,0 1 1,1 0 0,1 1 0,0 0 0,0 0 0,1 0 0,11-8 5,70-62-189,-45 54-143,-20 10-40,-25 22 347,13 29 18,66 100-6,-54-91 33,1-1 0,2-2 0,6 4-20,63 89 119,-55-58-69,-4 2 0,1 11-50,-34-75 1,33 56 12,-38-67-20,-1 0 0,1 0 0,0 0-1,0 0 1,-1 0 0,1 0 0,0 0-1,0-1 1,0 1 0,0 0 0,0-1-1,0 1 1,0 0 0,0-1 0,0 1-1,0-1 1,0 0 0,0 1 0,1-1-1,-1 0 1,0 0 0,0 0 0,0 0-1,1 0 1,-1 0 0,0 0 0,0 0-1,0 0 1,0 0 0,1-1 0,-1 1-1,0 0 1,0-1 0,0 1 0,0-1-1,0 0 1,0 1 0,0-1 0,0 0-1,0 1 1,0-1 0,0 0 0,-1 0-1,1 0 1,0 0 0,0 0 0,-1 0-1,1 0 1,-1 0 0,1 0 0,-1 0-1,1 0 1,-1 0 0,0 0 0,1-1 7,1-9-232,-1-1 1,0 1-1,0 0 1,-1-1-1,0 1 1,-1-1 0,-2-10 231,2 16-78,-3-8 48,0 0 0,0 0 0,-2 1 0,1-1 0,-2 1 1,0 0-1,0 1 0,-2 0 0,1 0 0,-1 0 0,-1 1 0,0 1 0,-1 0 0,0 0 1,0 1-1,-1 0 0,-5-2 30,-8-4 108,-2 1 0,1 1 0,-2 1 1,0 1-1,-4 1-108,20 5 72,9 4-63,1 0 0,-1 0 0,0 0 0,0 1 0,1-1 0,-1 1 0,0-1 0,0 1 0,0 0 0,1 0 0,-1 0 0,0 1 0,0-1 0,0 1 0,1-1 0,-1 1 0,0 0 0,1 0 0,-1 0 0,0 0 0,1 1 0,-1-1 0,1 1 0,0-1 0,0 1 0,-1 0 0,1 0 0,0 0 0,1 0 0,-1 0 0,0 1 0,0 0-9,-33 59 23,-5 37-16,-106 350-14,109-329 8,-20 89 35,33-109-18,24-78 10,0-22-26,0 0 0,0 0 1,0 0-1,0 0 1,0 0-1,1 0 0,-1 0 1,0 0-1,0 0 0,0 0 1,0 0-1,1 0 0,-1 0 1,0-1-1,0 1 0,0 0 1,0 1-1,1-1 1,-1 0-1,0 0 0,0 0 1,0 0-1,0 0 0,0 0 1,1 0-1,-1 0 0,0 0 1,0 0-1,0 0 1,0 0-1,0 0 0,1 0 1,-1 1-1,0-1 0,0 0 1,0 0-1,0 0 0,0 0 1,0 0-1,0 0 1,0 1-1,1-1 0,-1 0 1,0 0-1,0 0 0,0 0 1,0 0-1,0 1 0,0-1 1,0 0-1,0 0 0,0 0 1,0 0-1,0 1 1,0-1-1,0 0 0,0 0 1,0 0-1,0 0 0,0 1 1,-1-1-3,12-18 205,26-96 443,60-211 3,11-51-566,-79 257-41,39-99-44,11 28 20,40-112-21,-107 272-14,1 0-1,1 1 1,1 1-1,2 0 1,15-19 15,-31 45-5,0 0 0,0-1 0,1 1 0,-1 0-1,1 0 1,-1 0 0,1 0 0,0 0 0,-1 1 0,1-1 0,0 0 0,0 1 0,0 0 0,1-1 0,-1 1 0,0 0 0,0 0 0,1 0 0,-1 0 0,1 1 0,-1-1 0,1 1-1,-1-1 1,1 1 0,-1 0 0,1 0 0,-1 0 0,1 0 0,-1 0 0,1 1 0,-1-1 0,1 1 0,-1 0 0,1 0 0,-1 0 0,0 0 0,0 0 0,1 0 0,-1 0 0,0 1 0,0-1-1,0 1 1,1 1 5,24 68-28,66 311 42,-30-165 23,8-3 0,71 138-37,-126-314 7,2 0 0,1-2-1,2 0 1,1-1 0,2-1-1,1-1 1,2-1 0,1-1-1,22 17-6,-22-33 26,-27-16-25,-1 1 0,1 0 0,-1 0 0,0 0 0,1 0 0,-1-1 0,0 1 0,1 0 0,-1 0 0,0-1 1,0 1-1,1 0 0,-1 0 0,0-1 0,0 1 0,1 0 0,-1-1 0,0 1 0,0 0 0,0-1 0,0 1 0,1-1 0,-1 1 0,0 0 1,0-1-1,0 1 0,0 0 0,0-1 0,0 1 0,0-1 0,0 1 0,0 0 0,0-1 0,0 1 0,0-1 0,-1 1 0,1 0 0,0-1 1,0 1-1,0 0 0,0-1 0,-1 1 0,1 0 0,0-1 0,0 1 0,-1 0 0,1-1 0,0 1-1,-1-2 6,-39-65 82,28 50-76,-1 1 1,-1 0-1,0 1 0,-1 1 1,0 0-1,-1 1 0,-1 0 1,-10-5-13,3 4-7,0 2-1,-1 0 1,-1 1 0,0 2 0,0 0 0,-1 2-1,0 1 1,0 1 0,-1 2 0,0 0 0,1 2-1,-1 1 1,0 1 0,1 2 0,-14 3 7,-42 12-13,-78 27 13,114-30 11,-127 39 52,13-5 1,112-32-50,2 0-16,-1 1 0,2 2 0,-31 20 2,75-39 7,2-1-10,0 0-1,0-1 0,0 1 0,0 0 0,0 0 0,0-1 0,0 1 1,0 0-1,0 0 0,0 0 0,0-1 0,0 1 0,-1 0 0,1 0 1,0 0-1,0 0 0,0-1 0,0 1 0,-1 0 0,1 0 1,0 0-1,0 0 0,0 0 0,-1-1 0,1 1 0,0 0 0,0 0 1,0 0-1,-1 0 0,1 0 0,0 0 0,0 0 0,-1 0 1,1 0-1,0 0 0,0 0 0,0 0 0,-1 0 0,1 0 0,0 0 1,0 0-1,-1 0 0,1 0 0,0 0 0,0 1 0,0-1 0,-1 0 1,1 0-1,0 0 4,63-114-23,-51 89 66,-1-1-1,-1 0 1,-1 0 0,4-25-43,5-64 236,4-108-236,6-45-7,22 80 16,-37 147 2,31-92-51,-44 131 37,1 0 0,-1 0 0,0 0 0,0 0 0,0-1-1,0 1 1,0 0 0,-1 0 0,1 0 0,-1 0 0,1 0 0,-1 0 0,0 0 0,0 0-1,0 0 1,0 0 0,0 0 0,-1-1 3,1 3-2,1-1-1,-1 1 1,0-1 0,1 1-1,-1 0 1,0-1 0,0 1-1,0 0 1,1 0 0,-1-1-1,0 1 1,0 0-1,0 0 1,1 0 0,-1 0-1,0 0 1,0 0 0,0 0-1,0 1 1,1-1 0,-1 0-1,0 0 1,0 1-1,0-1 1,1 0 0,-1 1-1,0-1 1,1 1 0,-1-1-1,0 1 1,1-1 0,-1 1-1,0-1 1,1 1-1,-1 0 3,-4 7-3,0 0-1,1 0 0,0 0 1,1 0-1,0 1 0,0-1 1,1 1-1,0 0 0,0 0 1,1 0-1,0 0 0,1 0 0,0 6 4,-1-3-15,1 0 0,0 0-1,1 0 1,0 0 0,1-1-1,1 1 1,-1-1-1,2 1 1,0-1 0,0 0-1,1 0 1,0-1-1,5 7 16,52 50-234,-11-41 120,-49-26 114,0 0 0,0 0 0,0 0 0,-1 0 0,1 0 0,0-1 0,0 1 0,0 0 0,0-1 0,-1 1 0,1-1 1,0 0-1,-1 0 0,1 0 0,0 1 0,-1-1 0,1-1 0,-1 1 0,1 0 0,-1-1 0,6-2 2,71-48 110,-78 51-110,0 1-1,1 0 1,-1 0 0,0-1-1,1 1 1,-1 0 0,0 0 0,0-1-1,1 1 1,-1 0 0,0 0-1,1 0 1,-1 0 0,1-1-1,-1 1 1,0 0 0,1 0-1,-1 0 1,0 0 0,1 0 0,-1 0-1,0 0 1,1 0 0,-1 0-1,1 0 1,-1 0 0,0 0-1,1 1 1,-1-1 0,0 0-1,1 0 1,-1 0 0,0 0-1,1 1 1,-1-1 0,0 0 0,1 0-1,-1 1 1,0-1 0,0 0-1,1 0 1,-1 1 0,0-1-1,0 0 1,0 1 0,1-1-1,-1 0 1,0 1 0,0-1-1,0 0 1,0 1 0,0-1 0,0 0-1,0 1 1,1-1 0,-1 1-1,0-1 1,0 0 0,-1 1-1,1-1 1,0 0 0,0 1-1,0-1 1,0 1 0,0-1-2,-9 31-14,7-25 10,-27 90-389,29-96 383,0 1 0,0 0 1,0-1-1,-1 1 1,1 0-1,0-1 1,-1 1-1,1-1 0,0 1 1,-1-1-1,1 1 1,-1-1-1,1 1 1,-1-1-1,1 1 1,-1-1-1,1 1 0,-1-1 1,0 0-1,1 1 1,-1-1-1,0 0 1,1 1-1,-1-1 0,0 0 1,1 0-1,-1 0 1,0 0-1,1 0 1,-1 0-1,0 0 0,1 0 1,-1 0-1,0 0 1,0 0-1,1 0 1,-1 0-1,0-1 0,1 1 1,-1 0-1,1 0 1,-1-1-1,0 1 1,1 0-1,-1-1 0,1 1 1,-1-1 9,-31-21-106,-20-23 123,52 45-16,-1 0-1,1 0 1,-1 0 0,1 0-1,-1-1 1,1 1 0,-1 0-1,0 0 1,1 1 0,-1-1 0,1 0-1,-1 0 1,1 0 0,-1 0-1,1 0 1,-1 1 0,1-1-1,-1 0 1,1 0 0,-1 1-1,1-1 1,0 0 0,-1 1 0,1-1-1,-1 0 1,1 1 0,0-1-1,-1 1 1,1-1 0,0 1-1,0-1 1,-1 1 0,1-1 0,0 1-1,0-1 1,0 1 0,-1-1-1,1 1 1,0-1 0,0 1-1,0-1 1,0 1-1,-2 3 2,-31 97-17,-19 35 31,46-118-10,5-14-13,-1-12-1,-4-20 2,2 16 9,1 0 0,1 0 0,0-1 0,0 1 0,2-1 0,-1 1 0,1-1 0,1 1 0,1-5-3,4-3 5,2 1 1,0 0-1,0 0 0,2 0 1,0 1-1,2 1 1,4-6-6,29-48 18,111-208 11,-152 272-15,0 0 0,0 1 1,-1-1-1,1-1 0,-2 1 0,1 0 0,-1-1 0,0 1 0,-1-1 1,0 0-1,0 1 0,0-1 0,-1 0 0,0 0 0,-1-6-14,0 14 0,1 0 0,-1 0 0,1-1 0,0 1 0,-1 0-1,1-1 1,0 1 0,-1 0 0,1-1 0,0 1 0,0-1 0,-1 1-1,1-1 1,0 1 0,0-1 0,0 1 0,-1 0 0,1-1 0,0 1-1,0-1 1,0 1 0,0-1 0,0 1 0,0-1 0,0 1-1,0-1 1,0 1 0,0-1 0,1 1 0,-1-1 0,0 1 0,0-1-1,0 1 1,1-1 0,-1 1 0,0 0 0,0-1 0,1 1 0,-1-1-1,0 1 1,1 0 0,-1-1 0,0 1 0,1 0 0,-1 0 0,1-1-1,-1 1 1,0 0 0,1 0 0,-1-1 0,1 1 0,-1 0 0,1 0-1,-1 0 1,1 0 0,-9 11-168,-26 35 63,6-9 68,-159 225-84,145-196 118,4 2 0,2 2 0,3 1 0,4 1-1,-13 51 4,18-14-6,-7 80 6,29-179 1,-6 34 26,11-53 18,4-110 94,1 67-128,2 0-1,2 1 1,3 0 0,2 1-1,1 1 1,3 0 0,2 2-1,3 0 1,1 2 0,2 1-1,2 1 1,2 2 0,14-13-11,159-172 38,-114 98-6,-35 23-5,-2-8-4,-37 52-6,-6 38-2,-2 44-67,5 126 9,0 2 92,32 141-49,-36-240 34,2 0 1,2 0-1,17 35-34,-11-29 16,1-2 0,3 0 0,3-2 1,1-1-1,3-1 0,2-2 0,2-1 0,35 34-16,-7-35-37,-46-41 3,-23-12 21,-28-12 1,-1 2 0,0 1-1,-1 1 1,-1 3 0,-1 1-1,1 1 1,-2 2 0,-15 0 12,-125-11 68,-46 7-6,194 15-67,1 2 0,-1 1 0,1 1-1,0 2 1,1 1 0,-7 4 5,14-7-11,-127 62-24,124-57 29,15-7-13,0 0-1,0-1 1,-1 0-1,1-1 0,-1 0 1,1 0-1,-10 1 20,19-4-11,0 0 0,1 0-1,-1 0 1,0 0 0,1 0-1,-1 0 1,0 0-1,1-1 1,-1 1 0,0 0-1,0 0 1,1 0 0,-1 0-1,0 0 1,0 0 0,1-1-1,-1 1 1,0 0 0,0 0-1,1 0 1,-1-1 0,0 1-1,0 0 1,0 0 0,0-1-1,1 1 1,-1 0 0,0 0-1,0-1 1,0 1-1,0 0 1,0-1 0,0 1-1,0 0 1,0 0 0,0-1-1,0 1 1,0 0 0,0-1-1,0 1 1,0 0 0,0-1-1,0 1 1,0 0 0,0 0-1,0-1 1,0 1 0,-1 0-1,1 0 1,0-1 0,0 1-1,0 0 1,0 0-1,-1-1 1,1 1 0,0 0-1,0 0 1,0 0 0,-1-1 11,6 1-193,0-1 1,0 1 0,0 0 0,0 0-1,-1 1 1,1-1 0,0 1-1,0 0 1,0 0 0,-1 1-1,1-1 1,-1 1 0,1 0-1,-1 1 1,4 1 192,20 22-777</inkml:trace>
  <inkml:trace contextRef="#ctx0" brushRef="#br0" timeOffset="45564.293">10031 12212 6609,'5'-32'3434,"10"-5"-3189,-11 30 71,-4 5-268,1 0 0,0 0 0,-1 0 0,1 0 0,0 0 0,0 0 0,1 0 0,-1 1 0,0-1 0,0 0 1,1 1-1,-1-1 0,1 1 0,0-1 0,-1 1 0,1 0 0,0 0 0,0-1-48,4 24 99,-10 199 230,-26 311 2601,18 20-1057,24-305-1787,-10-178-1481,-6-72 262,-10-25-93,4-13 429</inkml:trace>
  <inkml:trace contextRef="#ctx0" brushRef="#br0" timeOffset="46228.07">9302 13116 8250,'46'-43'3986,"-35"33"-3892,1 1 0,0 0 1,1 1-1,-1 0 1,2 1-1,-1 1 0,1 0 1,9-3-95,57-17 387,-61 19-196,0 1 0,1 0 0,0 1 0,0 1 0,0 1 0,0 1 0,1 1 0,7 1-191,93 0 1799,101 7-707,-88 7-579,-69-5-134,1-3 0,0-3 0,8-3-379,-33-4 227,0-1 0,0-2 0,0-3 0,9-3-227,-48 13 10,-1-1 0,1 1 0,0 0-1,0-1 1,0 1 0,0-1 0,-1 0 0,1 1 0,0-1 0,-1 0 0,1 0-1,0 0 1,-1 0 0,1 0 0,-1-1 0,0 1 0,1 0 0,-1-1 0,0 1-1,0-1 1,0 1 0,0-1 0,0 0 0,0 1 0,0-1 0,0 0-1,-1 0 1,1 0 0,-1 1 0,1-2-10,-15-7 418,2 6-12,-19-30-559,20 29-303,0 0 0,-1 1 0,0 1 0,1 0-1,-1 1 1,0 0 0,-1 0 0,1 2 0,0-1 0,0 2 0,-12 1 456,-55 10-1478</inkml:trace>
  <inkml:trace contextRef="#ctx0" brushRef="#br0" timeOffset="48163.046">9928 12592 7802,'27'-27'21,"-2"-2"0,-1-1 1,-1 0-1,3-9-21,-16 25 12,20-32 81,63-79 1088,-151 187-763,-14 18-302,-29 33-78,-32 46-53,-18 25-6,-188 202 69,189-207 129,22-25 78,50-29 18,39-37-43,38-87-228,0 1 0,1-1-1,-1 0 1,1 0 0,-1 1 0,1-1 0,0 1 0,0-1 0,-1 0 0,1 1 0,0-1 0,0 0 0,0 1 0,1-1 0,-1 1 0,0-1 0,0 0 0,1 1 0,-1-1 0,1 0 0,-1 1 0,1-1 0,0 0 0,-1 0 0,1 0-1,0 0 1,0 1 0,0-1 0,0 0 0,0 0 0,0-1 0,0 1 0,0 0 0,0 0 0,0 0 0,1-1 0,-1 1 0,0-1 0,0 1 0,1-1 0,-1 1 0,0-1 0,1 0 0,-1 1 0,1-1 0,-1 0 0,0 0 0,1 0-1,-1 0 1,0 0 0,1-1 0,-1 1 0,1 0 0,-1-1 0,0 1 0,0-1 0,1 1 0,-1-1 0,0 1 0,1-2-2,71-29 99,22-38 178,24-43 307,15-31 214,661-766 3065,-675 773-3630,6 5 0,6 6 0,28-13-233,-140 121-19,1 2-1,0 0 1,0 2 0,24-11 19,-25 16-102,-38 28-15,-475 474-582,-561 497 910,907-858-30,-14 23-133,140-141-388,33-43-148,-10 26 464,114-186-1040,-17 41 821,49-65 1203,107-114-960,-107 162 687,-13 29 60,-17 26-34,37-34 284,-142 131-913,-10 8-62,0 0 0,1 1-1,0-1 1,0 1 0,0 0-1,0 0 1,0 1 0,0-1 0,1 1-1,0 0 1,-1 0 0,1 0-1,3 0-21,-7 3-7,1 0-1,-1 0 0,1 0 0,-1 1 0,0-1 0,0 0 0,1 1 1,-1-1-1,0 1 0,0-1 0,0 1 0,-1-1 0,1 1 1,0 0-1,0 0 0,-1-1 0,1 1 0,-1 0 0,0 0 1,0 0-1,1-1 0,-1 1 0,0 0 0,0 0 0,-1 0 1,1 0-1,0-1 0,-1 1 0,1 0 0,-1 0 0,1-1 0,-1 1 1,0 0 7,-4 19-178,-1 0 1,0-1 0,-2 0 0,0 0 0,-2-1 0,0 0-1,-8 11 178,-68 94-1249,-30 13-357,-18 17-93,-7-3 670</inkml:trace>
  <inkml:trace contextRef="#ctx0" brushRef="#br0" timeOffset="48945.953">9352 12004 11594,'29'20'4239,"35"38"-3963,8 18-198,23 34-12,26 40-57,17 32-5,78 143-33,-2 30 29,-92-144-34,-21-53-2,-75-117 29,74 97-14,-67-104 16,-18-23 9,-14-14-3,-46-80-33,-60-81-248,23 50-14,-42-45 344,117 150-43,-289-352 554,249 309-382,-3 3-1,-2 2 0,-1 2 0,-3 3 0,-39-22-178,-81-34 416,175 98-410,1 0-9,-1 0 0,0 0 0,1 0 0,-1 0 0,1 0 0,-1 0 0,1 0 0,-1 0 0,0 0 0,1 0 0,-1-1 0,1 1 0,-1 0 0,1 0 0,-1-1 0,1 1 1,-1 0-1,1 0 0,-1-1 0,1 1 0,-1-1 0,1 1 0,0 0 0,-1-1 0,1 1 0,0-1 0,-1 1 0,1-1 0,0 1 0,-1-1 0,1 1 0,0-1 0,0 1 0,0-1 1,-1 0-1,1 1 0,0-1 0,0 1 0,0-1 0,0 1 0,0-1 0,0 0 0,0 1 0,0-1 0,1 1 0,-1-1 0,0 1 0,0-1 0,0 1 0,0-1 0,1 1 0,-1-1 1,0 1-1,1-1 0,-1 1 0,0-1 0,1 1 3,16-3-43,-1 0 1,1 1 0,1 1 0,-1 1 0,0 1-1,0 0 1,0 1 0,0 1 0,-1 0-1,1 2 1,-1 0 0,0 0 0,0 2-1,0 0 1,-1 0 0,0 2 0,-1 0 0,13 9 42,22 25 96,-2 3 0,-2 1 0,-2 2 0,-2 2 0,-3 1 0,8 19-96,-44-68 6,77 112 366,4-4-1,66 66-371,-53-83 66,-76-75-90,1-1 0,1-1 0,1-1 1,17 8 23,-34-20-26,17 7-166,-21-30-218,-14-11-149,-15-11-276,-1 2 0,-3 0 0,-33-33 835,22 26-428,-82-94-533,-416-448 2197,479 528-913,-122-125 1072,-5-22-1395,160 170 70,29 37-69,-1 0-1,0 0 1,0 0-1,1 0 1,-1 0 0,0 0-1,1 0 1,-1 0-1,0 0 1,0 0-1,1 0 1,-1 0-1,0 0 1,0-1-1,1 1 1,-1 0-1,0 0 1,0 0-1,1 0 1,-1-1-1,0 1 1,0 0-1,0 0 1,1 0-1,-1-1 1,0 1-1,0 0 1,0 0-1,0-1 1,0 1 0,1 0-1,-1-1 1,0 1-1,0 0 1,0 0-1,0-1 1,0 1-1,0 0 1,0-1-1,0 1 1,0 0-1,0 0 1,0-1-1,0 1 1,0 0-1,-1-1 1,1 1-1,0 0 1,0 0-1,0-1 1,0 1-1,0 0 1,0 0 0,-1-1-1,1 1 1,0 0-1,0 0 1,0 0-1,-1-1 1,1 1-1,0 0 1,0 0-1,-1 0 1,1 0-1,0 0 1,0-1-1,-1 1 0,24 10-4,-7 0 11,0 0 0,-1 0 0,-1 2-1,0 0 1,-1 0 0,3 5-7,0-2 22,75 78 162,319 385 1116,-328-378-996,-35-41-42,2-2 0,3-3 1,2-2-1,2-3 0,14 7-262,151 94 337,-215-146-389,-4-3-25,0 0 0,0 0 0,0 0 0,0 0 0,0 0 0,0 0 0,0 1-1,0-1 1,-1 1 0,1-1 0,0 1 0,-1-1 0,1 1 0,-1 0 0,0 0 0,0 0 0,0 0 0,0 0 0,0 0 0,0 0 0,0 0 0,-1 0 0,1 0-1,-1 1 1,1-1 0,-1 0 0,0 0 0,0 1 0,0-1 0,0 0 0,0 0 0,-1 1 0,1-1 0,-1 1 77,-25 25-1905,-26 7 828</inkml:trace>
  <inkml:trace contextRef="#ctx0" brushRef="#br0" timeOffset="44179.134">9847 15998 6257,'-10'3'536,"-12"3"-321,1-1-1,0 2 1,1 1-1,0 1 1,0 0 0,0 2-1,2 0 1,-7 5-215,-4 12-95,1 1 0,2 1 0,0 2-1,2 1 96,11-16 38,2-5 35,23-50 429,2 9-143,0 1 0,2 1 0,1 0 1,1 2-1,1-1 0,2 2 0,0 1 0,1 1 1,12-9-360,319-239 2129,-151 100-1299,216-190-146,-322 254-595,-94 104-115,0 1-1,0-1 0,0 0 1,-1 0-1,1 0 0,0 0 1,-1 0-1,1 0 0,-1-1 1,0 1-1,0 0 0,0-1 1,0 1-1,0-1 0,0 1 1,-1-1-1,1 1 0,-1-1 1,0 1-1,0-1 0,0 0 1,0 1-1,0-1 0,0 1 1,-1-1-1,1 0 0,-1 1 1,0-1-1,0 1 0,0 0 1,0-1-1,0 1 0,0 0 1,-1-1-1,0 0 27,-4 0-230,0 1 1,0 0 0,0 0-1,0 0 1,-1 1 0,1-1-1,0 2 1,-1-1-1,1 1 1,-1 0 0,1 0-1,-7 1 230,-75 5-843</inkml:trace>
  <inkml:trace contextRef="#ctx0" brushRef="#br0" timeOffset="44762.917">9623 14997 7130,'-17'8'2377,"15"-1"-1422,46 33-319,46 19-477,84 62 46,-114-68 214,-3 2-1,-2 3 0,27 39-418,167 185 2569,-193-222-1685,-4 3-1,-2 1 1,39 68-884,48 100-144,-133-214-1100,-6-20 1176,2 2 75,0 0 1,0 1-1,0-1 1,0 0 0,-1 0-1,1 0 1,0 0-1,0 0 1,0 0-1,0 1 1,-1-1-1,1 0 1,0 0 0,0 0-1,0 0 1,-1 0-1,1 0 1,0 0-1,0 0 1,0 0-1,-1 0 1,1 0-1,0 0 1,0 0 0,0 0-1,-1 0 1,1 0-1,0 0 1,0 0-1,0 0 1,-1 0-1,1 0 1,0-1 0,0 1-1,0 0 1,0 0-1,-1 0 1,1 0-1,0 0 1,0 0-1,0-1 1,0 1 0,0 0-1,-1 0 1,1 0-1,0 0 1,0-1-1,0 1 1,0 0-1,0 0 1,0 0-1,0-1 1,0 1 0,0 0-1,0 0 1,0 0-8,-4-11 3322,3 10-3299,1 1 1,0 0-1,0-1 1,0 1 0,0-1-1,0 1 1,0-1 0,0 1-1,0-1 1,0 1-1,0-1 1,0 1 0,0-1-1,0 1 1,0-1-1,0 1 1,1 0 0,-1-1-1,0 1 1,0-1 0,0 1-1,1-1 1,-1 1-1,0 0 1,1-1 0,-1 1-1,0 0 1,1-1-1,-1 1 1,0 0 0,1-1-1,-1 1 1,1 0-1,-1 0 1,0 0 0,1-1-1,-1 1 1,1 0 0,-1 0-1,1 0 1,-1 0-1,1 0 1,-1 0 0,1 0-1,-1 0 1,1 0-1,-1 0 1,0 0 0,1 0-1,-1 0 1,1 0-24,-1 0-10,-1 0-1,1 0 1,0 0-1,-1 0 1,1 0 0,0 0-1,-1 0 1,1 0 0,0 0-1,0 0 1,-1-1 0,1 1-1,0 0 1,0 0 0,-1 0-1,1 0 1,0-1-1,0 1 1,-1 0 0,1 0-1,0 0 1,0-1 0,0 1-1,0 0 1,-1-1 0,1 1-1,0 0 1,0 0 0,0-1-1,0 1 1,0 0-1,0-1 1,0 1 0,0 0-1,0 0 1,0-1 0,0 1-1,0 0 1,0-1 0,0 1-1,0 0 1,0 0 0,0-1-1,0 1 1,0 0-1,0-1 1,0 1 0,1 0-1,-1 0 1,0-1 0,0 1-1,0 0 1,0 0 0,1-1-1,-1 1 1,0 0 0,0 0-1,1 0 1,-1-1-1,0 1 1,0 0 0,1 0-1,-1 0 1,0 0 10,-48-45-3258,-32-25 2032</inkml:trace>
  <inkml:trace contextRef="#ctx0" brushRef="#br0" timeOffset="54807.166">9814 15463 12715</inkml:trace>
  <inkml:trace contextRef="#ctx0" brushRef="#br0" timeOffset="-6850.069">12262 3234 5969,'-27'14'251,"2"1"1,0 1-1,0 1 0,2 1 0,0 1 0,1 2 0,1 0 0,1 1 0,1 1 0,0 1-251,-28 46 222,3 2-1,3 2 1,4 1-1,-22 63-221,33-68 65,3 0 0,4 2 0,2 0 1,4 2-1,3-1 0,0 67-65,10-100 46,2-1-1,2 1 1,3 13-46,-5-37 25,0 0-1,1-1 0,1 1 1,0-1-1,2 0 1,-1 0-1,2 0 1,0-1-1,0 0 1,2 0-1,-1-1 1,2 0-1,0 0 0,0-1 1,12 10-25,-9-13 38,-1-1-1,1 0 1,1-1 0,-1 0-1,1-1 1,1 0-1,-1-2 1,1 1 0,-1-2-1,1 0 1,0-1 0,1 0-1,-1-1 1,0-1 0,0 0-1,0-1 1,0-1 0,1 0-1,-2-1 1,1-1 0,0 0-1,-1-1 1,0-1 0,0 0-1,0-1-37,31-14 169,-1-2 0,35-25-169,-30 16 140,-1-2 0,30-31-140,93-110 172,-108 106-111,-2-2 0,-4-3 0,41-72-61,-6-36 69,-40 22 38,-45 133-76,-1-1 0,-1-1 0,-2 1 0,-1-11-31,-4 9 14,-1 1 0,-1-1 0,-2 0 0,-1 1 0,-1 1 1,-2-1-1,0 1 0,-2 1 0,-2 0 0,0 0 0,-1 2 1,-2 0-1,-6-7-14,2 4-44,0 2-1,-2 0 1,-1 2 0,-1 0 0,-1 2 0,-1 1-1,-20-12 45,29 21-74,0 1-1,-1 1 0,0 0 1,0 2-1,-10-3 75,15 7-54,0 1 0,-1 0 0,1 1 1,-1 1-1,0 0 0,1 1 0,-1 1 0,0 0 1,1 1-1,-1 1 0,1 0 0,0 1 0,0 0 0,0 1 1,1 1-1,-1 0 0,-1 2 54,-5 6-64,0 1 1,0 0-1,2 2 0,0 1 0,-11 14 64,-2 3-63,2 1-1,2 1 1,-8 17 63,-73 161-79,42-65 34,8 2-1,6 3 1,-20 109 45,42-54-315,27-181 296,2-1-1,1 1 1,2-1-1,0 1 1,3 1 19,-3-20-12,1 0 0,1-1 0,0 1 0,0 0 1,1-1-1,0 0 0,0 0 0,1 0 0,4 3 12</inkml:trace>
  <inkml:trace contextRef="#ctx0" brushRef="#br0" timeOffset="-6602.731">13271 1842 8282,'-72'111'2920,"-14"94"-2560,-13 33 49,-23 82-65,-1 30-16,-24 44-152,-2 28-80,4-9-64,11 6-16,30-103 8,23-59 24,40-99-272,14-57-392,25-38-9,21-18 225</inkml:trace>
  <inkml:trace contextRef="#ctx0" brushRef="#br0" timeOffset="-6051.127">15308 3455 8346,'-5'-27'1137,"0"1"0,-2 0 0,-1 0 0,-2 0 0,-9-18-1137,19 43 8,-11-21 177,0 0 1,-2 0 0,-1 1 0,0 1-1,-14-14-185,-50-31 94,-21 7-74,-24 19-26,85 31-45,0 0 0,-1 3-1,0 1 1,0 2 0,0 1-1,0 3 1,0 1-1,1 1 1,-1 3 0,-29 8 51,43-6-37,1 1-1,1 1 1,0 1 0,1 1-1,0 0 1,1 2 0,1 1 0,0 0-1,1 2 1,0 0 0,2 1 0,0 1-1,2 0 1,0 1 0,1 1-1,1 0 1,1 1 0,1 1 0,-4 13 37,-6 15-34,2 2 0,-11 47 34,11-6-72,3 2 1,5 0 0,4 0-1,4 1 1,4-1 0,6 19 71,-2-69-161,1 0 0,3 0 0,2 1 161,-7-33-81,1 0 0,1 0 0,0-1 1,1 0-1,0 0 0,1 0 0,6 7 81,-11-17-23,-1-1 0,1 1 0,-1-1 0,1 0-1,0 0 1,1 0 0,-1 0 0,0 0 0,1-1 0,0 1-1,-1-1 1,1 0 0,0-1 0,0 1 0,0 0 0,0-1-1,1 0 1,-1 0 0,0 0 0,0-1 0,1 1 0,-1-1-1,0 0 1,4-1 23,5-2-29,-1 0 0,1-1 0,-1-1 0,0 0-1,0-1 1,-1 0 0,9-6 29,15-9-32,-2-1 0,0-1 0,15-16 32,127-137-3,11-46 18,-2-43-2,-59 62 16,-9-4-1,-10-6 0,-9-4 1,64-214-29,-67 109 33,-23 25 36,-11 47 86,-10 76 148,-6 78 74,-44 95-367,1 0-1,0 0 1,-1 0-1,1 0 1,0 0-1,0 0 1,0 0-1,0 1 1,0-1-1,0 0 1,0 1-1,0-1 1,0 1-1,0-1 0,0 1 1,0-1-1,0 1 1,0 0-1,1 0 1,-1-1-1,0 1 1,0 0-1,0 0 1,1 0-1,-1 0 1,0 0-1,0 1 1,0-1-1,1 0 1,-1 0-1,0 1 1,0-1-1,0 1 1,0-1-1,0 1 0,0 0 1,0-1-1,0 1-9,3 2 26,-1 0 0,0 0 0,0 1 0,-1-1 0,1 1 0,-1 0 0,1-1-1,-1 1 1,0 0 0,-1 0 0,1 1 0,-1-1 0,1 0 0,-1 0 0,-1 1-26,26 145 442,-10 61 72,-18 73 153,-14 43-21,-90 720 440,70-749-993,6-69-186,-5 34-973,26-218 34,-4-55 444</inkml:trace>
  <inkml:trace contextRef="#ctx0" brushRef="#br0" timeOffset="-5429.791">16350 4060 11851,'-3'-18'4116,"14"-7"-3339,39-88-373,-39 64-529,-3 1 0,-1-1 1,-3 0-1,-2-1 1,-2 1-1,-2-1 0,-2 1 1,-3 0-1,-10-38 125,-113-517-1891,117 541 1747,3 0-1,2 0 1,3 0-1,3-1 1,3 0-1,3 1 1,2-1-1,3 1 1,11-35 144,-13 74-16,1 1-1,1 0 1,1 0 0,1 1 0,1 0-1,7-7 17,-7 14 17,1-1 0,0 2-1,1 0 1,1 0-1,0 2 1,1 0-1,0 0 1,1 2-1,0 0 1,1 1 0,16-6-17,-1 3 85,1 1 0,0 2 0,0 1 0,1 2 1,0 1-1,8 1-85,44 0 267,1 4 0,0 3 0,-1 5 0,0 3 0,83 22-267,-3 22 233,-31 15-101,-121-60-122,0 2-1,-1 0 1,-1 1 0,0 0-1,9 12-9,-18-20 0,1-1 0,-1 1-1,0 0 1,0 1 0,0-1-1,-1 1 1,0 0 0,0 0 0,0 0-1,-1 0 1,0 0 0,0 0-1,0 1 1,-1-1 0,0 1 0,0-1-1,-1 1 1,0-1 0,0 1-1,0-1 1,-1 1 0,0 0-1,0-1 1,-1 0 0,0 1 0,0-1-1,0 1 1,-4 3-1,-1 1 0,0-1 0,0-1 0,-1 0 0,-1 0 1,1 0-1,-7 4 1,-49 36 9,-1-2 1,-3-3-1,-1-4 1,-2-2 0,-32 9-10,-85 34 28,103-56-13,-1-4 1,-1-4-1,-38 2-15,-16-7 12,48-3-34,92-9 18,1 0 1,-1 0-1,0 0 1,0 0 0,1 0-1,-1 0 1,0 0-1,1 0 1,-1 0 0,0 0-1,1 1 1,-1-1-1,0 0 1,1 1 0,-1-1-1,0 0 1,1 1 0,-1-1-1,1 1 1,-1-1-1,0 1 1,1-1 0,0 1-1,-1-1 1,1 1-1,-1-1 1,1 1 0,0 0-1,-1-1 1,1 1-1,0 0 1,-1-1 0,1 1-1,0 0 1,0-1-1,0 1 1,0 0 0,0 0-1,0-1 1,0 1 0,0 0-1,0-1 1,0 1-1,0 0 1,0 0 0,1 0 3,39 33-227,66 20 0,40 2 34,194 32 132,-124-36 155,-169-41-33,0 3 0,-1 1 0,-1 3 0,0 1 0,-2 2 0,0 2 0,-1 2 0,32 27-61,-66-46 32,0 0 1,-1 1-1,0-1 0,0 2 0,0-1 0,-1 1 0,-1 0 1,1 0-1,-1 1 0,0-1 0,-1 1 0,0 0 0,-1 0 1,1 1-1,-2-1 0,1 1 0,-1 5-32,-2-10 42,-1-1-1,0 1 1,0 0-1,-1 0 1,1 0-1,-1-1 1,0 1-1,0-1 1,-1 0-1,1 1 1,-1-1-1,0 0 1,0 0-1,-2 1-41,-68 62 705,-47 14 21,-36 6-148,133-74-529,-118 63 85,-3-5 0,-72 21-134,150-69-472,0-3 0,-61 10 472,92-24-259,-1 2-624,1-2 1,-2-2-1,1-1 1,0-1-1,-19-3 883,16-8-2096,49 10 1272,26 5 385</inkml:trace>
  <inkml:trace contextRef="#ctx0" brushRef="#br0" timeOffset="-4704.16">18269 3458 14435,'-13'-10'1415,"6"5"-896,1 1-1,0-1 1,0 0 0,0 0-1,1-1 1,0 0 0,0 0-1,0 0 1,1 0-1,-3-6-518,7 10 12,0 0-1,0 0 0,0 0 0,0 0 0,0 0 0,1 0 0,-1 0 0,1 1 0,-1-1 0,1 0 0,0 0 0,0 0 0,0 1 0,0-1 0,0 0 1,0 1-1,0-1 0,0 1 0,1-1 0,-1 1 0,1-1 0,-1 1 0,1 0 0,-1 0 0,1 0 0,0 0 0,0 0-11,2-2-22,43-29-478,32-29-792,8-63-312,-26 34 753,89-162-853,-69 112 1116,-4 5 233,5 29 252,-76 98 126,0 0-1,1 0 0,0 1 0,0 0 0,1 0 0,0 0 1,0 1-1,1 0 0,0 1 0,0 0 0,0 0 0,0 1 1,1 0-1,-1 1 0,1 0 0,5 0-22,-10 2 34,0 1 1,0 0-1,1 0 0,-1 1 0,0-1 1,1 1-1,-1 0 0,0 1 0,0-1 0,0 1 1,0 0-1,0 0 0,-1 1 0,1-1 1,0 1-1,-1 0 0,0 1 0,0-1 0,0 1 1,0-1-1,0 1 0,-1 0 0,0 1 1,0-1-1,0 0 0,0 1 0,0 2-34,55 91 562,-41-53-386,-2 1 1,-2 0 0,-2 0-1,-2 2 1,-2-1-1,0 31-176,-3 29 220,-4 0 0,-9 44-220,-9 32 94,1-31-46,10-63-25,7-89-23,3 37 15,-3-36-16,0-1 1,0 1-1,1-1 1,-1 1-1,0 0 0,0-1 1,1 1-1,-1-1 1,0 1-1,1-1 1,-1 1-1,1-1 0,-1 1 1,0-1-1,1 0 1,-1 1-1,1-1 1,0 1-1,-1-1 0,1 0 1,-1 0-1,1 1 1,-1-1-1,1 0 1,0 0-1,-1 0 0,1 1 1,-1-1-1,1 0 1,0 0-1,-1 0 1,1 0-1,0 0 1,-1 0-1,1 0 0,-1-1 1,1 1-1,0 0 1,-1 0-1,1 0 1,-1-1-1,1 1 0,0 0 1,-1 0-1,1-1 1,-1 1-1,1-1 1,6-4-23,0 0 0,-1 0 1,1-1-1,-1 0 0,0 0 0,-1-1 0,1 1 0,-1-1 0,0 0 0,-1-2 23,5-3-39,12-21-69,-2 0-1,-1-2 1,-1 0 0,7-25 108,16-60-137,-5-1 1,4-49 136,-28 122-5,23-81 33,1 45 54,-4 46 71,-31 37-148,1 1 1,0-1-1,0 1 1,-1-1-1,1 1 1,0 0-1,0-1 1,-1 1-1,1 0 1,0 0-1,0 0 1,-1-1-1,1 1 1,0 0-1,0 0 1,0 0-1,0 0 1,-1 0-1,1 1 1,0-1-1,0 0 1,0 0-1,-1 0 1,1 1-1,0-1 1,0 0-1,-1 1 1,1-1-1,0 1 1,-1-1-1,1 1 1,-1-1-1,1 1 1,0 0-1,0 0-5,20 45 261,-12-20-126,-2 0-1,-1 1 1,-1-1-1,2 28-134,12 226 405,-15-160-226,11 56-179,7-69-4,-21-104-5,0 1-1,1-1 1,-1 0-1,1 0 1,-1 0-1,1 0 1,0 0-1,0 0 1,0 0-1,1-1 1,-1 1-1,1-1 1,-1 1-1,1-1 1,0 0-1,0 0 1,0-1-1,0 1 1,0 0-1,0-1 1,1 0-1,-1 0 1,0 0-1,1 0 1,-1 0-1,1-1 1,-1 1-1,1-1 1,-1 0-1,1 0 1,-1 0-1,1-1 1,-1 1-1,0-1 1,3-1 9,82-45-488,24-45-206,71-96-2029,61-90 2723,-112 126-501,-18 44 595,-105 99 12,0 0-1,0 1 1,0 1-1,1-1 1,0 2-1,1-1 1,0 1 0,-1 1-1,2 0 1,-1 1-1,1 0 1,-1 0-1,1 1 1,0 1-1,0 0 1,5 0-106,-11 3 105,0-1 1,0 1 0,0 0-1,0 0 1,-1 0 0,1 1-1,0 0 1,-1 0 0,1 1-1,-1-1 1,0 1 0,0 0-1,0 1 1,0-1 0,0 1 0,-1 0-1,0 0 1,0 0 0,0 1-1,0-1 1,-1 1 0,1 0-1,-1 0 1,-1 0 0,2 2-106,39 81 1109,-29-38-799,-2 1-1,-3 0 0,-1 0 1,-2 18-310,3 43-127,-5 0 0,-6 20 127,-18 43-1504,-28-37 680</inkml:trace>
  <inkml:trace contextRef="#ctx0" brushRef="#br0" timeOffset="-2700.667">15782 5131 3249,'-78'-49'2846,"67"38"-2080,11 10-740,0 1-1,0-1 0,-1 1 1,1-1-1,0 1 0,0 0 1,0-1-1,0 1 1,0-1-1,1 1 0,-1-1 1,0 1-1,0-1 0,0 1 1,0 0-1,0-1 0,1 1 1,-1-1-1,0 1 0,0 0 1,0-1-1,1 1 0,-1 0 1,0-1-1,1 1 0,-1 0 1,0-1-1,1 1 0,-1 0 1,0 0-1,1-1 0,-1 1 1,1 0-1,-1 0 0,1 0 1,-1 0-1,0-1 0,1 1 1,-1 0-1,1 0 0,-1 0 1,1 0-1,-1 0 0,0 0 1,1 0-1,-1 0-25,47-3 409,451 4 934,-210 3-778,74-12 1144,100-25-1709,424-83 1989,-49-27-818,-32 16-1690,-567 97-536,-18 17 427</inkml:trace>
  <inkml:trace contextRef="#ctx0" brushRef="#br0" timeOffset="8898.103">16277 7148 8922,'-91'-30'5484,"55"16"-4779,49 1-858,123-139-739,158-116 170,-109 115 593,-106 100 189,-10 35 199,-65 17-223,-1 0 1,1 1-1,0-1 1,0 1 0,-1-1-1,1 1 1,0 1 0,0-1-1,0 0 1,0 1-1,-1 0 1,1 0 0,0 0-1,-1 0 1,1 0 0,-1 1-1,1 0 1,-1 0-1,0 0 1,0 0 0,1 0-1,-2 1 1,1-1 0,0 1-1,0 0 1,-1 0-1,1 0 1,0 1-37,6 12 119,0 0 0,-2 1 0,1 0-1,-2 0 1,0 0 0,-2 1 0,0-1 0,0 1-1,-2 0 1,0 1 0,-1-1 0,-1 10-119,-1 45 169,-4 1 0,-12 62-169,15-117 10,-2 73 8,4-91-20,-1 0 0,1-1 0,0 1 0,0 0 0,0-1 0,1 1 0,-1 0 0,0-1 0,0 1 0,0-1 0,0 1 0,1 0 0,-1-1 0,0 1-1,0-1 1,1 1 0,-1-1 0,1 1 0,-1-1 0,0 1 0,1-1 0,-1 1 0,1-1 0,-1 1 0,1-1 0,-1 0 0,1 1 0,-1-1-1,1 0 1,0 1 0,-1-1 0,1 0 0,-1 0 0,1 0 0,0 0 0,-1 1 0,1-1 0,0 0 0,-1 0 0,1 0 0,0 0 0,-1 0-1,1-1 1,-1 1 0,1 0 0,0 0 0,-1 0 0,1 0 0,-1-1 0,1 1 0,0 0 0,-1-1 0,1 1 0,-1 0 0,1-1 0,-1 1-1,1-1 1,-1 1 0,1-1 0,-1 1 0,0-1 0,1 1 0,-1-1 0,0 1 0,1-1 0,-1 0 0,0 1 2,12-10-25,-1-1 0,-1 0 0,0-1 0,0 0 0,-1-1 1,-1 1-1,0-2 0,-1 1 0,4-10 25,-6 14-6,38-80 19,42-72 260,-83 158-226,0 0 0,0 0 0,0 0 0,0 0 0,0 0 0,1 0 0,-1 1 0,1-1 0,0 1 0,0 0 0,0 0 0,0 0 0,0 0 0,0 0 0,4 0-47,-6 2 28,0 0-1,1 0 1,-1 0-1,0 0 0,1 1 1,-1-1-1,0 1 1,0-1-1,1 1 1,-1-1-1,0 1 1,0 0-1,0 0 0,0-1 1,0 1-1,0 0 1,0 0-1,0 0 1,0 0-1,0 0 1,-1 0-1,1 0 0,0 1 1,-1-1-1,1 0 1,-1 0-1,1 1 1,-1-1-1,1 0 1,-1 1-29,1-1 26,10 28 101,-1 1-1,-1-1 0,-2 1 0,1 12-125,3 11 21,-7-37-19,-1-2-2,0 1 0,1-1 0,0 0 0,1-1 0,1 1 1,2 2-1,-6-13-2,-1-1 0,1 0-1,-1 0 1,1-1 0,0 1 0,0 0 0,0-1 0,0 1 0,0-1 0,1 1 0,-1-1 0,0 0 0,0 0 0,1 0 0,-1 0 0,1-1 0,-1 1 0,1-1 0,-1 1 0,1-1 0,-1 0 0,1 0 0,0 0 0,-1 0 0,1 0 0,-1-1 0,1 1 0,-1-1-1,1 0 1,-1 1 0,1-1 0,-1 0 0,0-1 0,1 1 2,79-43-177,24-28-170,38-49-1668,105-116 2015,-129 121-553,-26 39 313,-32 39 292,-60 37-29,0 0-1,0 1 1,0-1-1,1 1 0,-1 0 1,0-1-1,0 1 1,1 0-1,-1 0 1,0 0-1,0 1 1,1-1-1,-1 1 0,0-1 1,0 1-1,0 0 1,0-1-1,0 1 1,0 0-1,0 1 1,0-1-1,0 0 1,0 0-1,0 1 0,-1-1 1,1 1-1,0 0-22,0 0 64,0 1 0,0-1 0,0 1-1,0 0 1,-1 0 0,1 0-1,-1 0 1,1 0 0,-1 0 0,0 0-1,0 1 1,-1-1 0,1 0 0,0 2-64,-1 23 415,0 0 1,-1 0 0,-2-1 0,-1 1 0,-1 0 0,-2-1 0,0 0 0,-2-1 0,-4 8-416,-15 57 788,24-77-713,-3 7-17,1 0-1,0 1 1,2 0-1,1 0 1,0 0-1,2 0 0,1 0 1,0 1-1,4 18-57,-4-38-108,0 1 0,0-1 0,1 0-1,0 1 1,0-1 0,-1 0 0,2 0-1,-1 0 1,0 0 0,1 0 0,-1 0-1,1 0 1,0 0 0,0-1 0,0 1-1,0 0 1,1-1 0,-1 0 0,1 0-1,-1 0 1,1 0 0,0 0 0,0 0-1,0-1 1,0 1 0,0-1 0,0 0-1,0 0 1,1 0 0,0 0 108,49-8-1312</inkml:trace>
  <inkml:trace contextRef="#ctx0" brushRef="#br0" timeOffset="11695.259">16575 7810 6417,'-60'42'3816,"55"-51"-2388,-4-65-80,4-81-195,17 48-779,6-28-138,16-39-117,47-139-119,-31 158 10,7 2 0,22-31-10,8 8-29,67-93 29,-31 78-15,-115 178 15,-5 8 1,-1 1-1,1-1 1,0 1 0,0-1-1,0 1 1,1 0-1,-1 0 1,1 1 0,0-1-1,0 1 1,0 0-1,1 0 1,-1 0-1,1 0 1,0 1 0,3-2-1,-7 4 2,1 0 0,-1 0 0,0 0 0,1 1 1,-1-1-1,0 0 0,1 0 0,-1 1 0,0-1 1,1 1-1,-1-1 0,0 1 0,0 0 0,0 0 1,0-1-1,0 1 0,0 0 0,0 0 0,0 0 1,0 0-1,0 0 0,0 0 0,0 0 0,-1 0 1,1 0-1,0 1 0,-1-1 0,1 0 0,-1 0 1,0 1-1,1-1 0,-1 0 0,0 1 0,0-1 1,1 0-1,-1 1 0,0-1 0,0 0 1,-1 1-1,1-1 0,0 0 0,0 1 0,-1 0-2,1-2 2,2 31 74,-1 0 1,-1 0-1,-5 26-76,2-24 40,-5 106 97,4-69-91,-4 44 27,6 1 0,9 68-73,-6-168 5,-1-6-2,0 1 0,1 0 0,0 0 0,0-1 1,1 1-1,1-1 0,-1 1 0,1-1 0,1 0 0,0 0 0,0 0 0,1-1 1,0 1-1,0-1 0,1 0 0,6 6-3,-7-11 0,0 0 1,0 0-1,0 0 1,1-1-1,-1 1 0,1-1 1,0 0-1,-1-1 1,1 0-1,0 0 0,0 0 1,0 0-1,0-1 0,0 0 1,0 0-1,0-1 1,0 0-1,0 0 0,0 0 1,-1-1-1,1 1 1,0-2-1,-1 1 0,1-1 0,10-1 1,0-2-1,-1 0 1,1-1-1,-1 0 1,9-8-1,98-82 12,-43 25 9,-4-3 1,29-41-22,308-422 625,-400 523-553,2-3 114,1 0 0,1 0 1,0 2-1,2 0 0,1-1-186,11-2 489,-29 18-476,0 1 0,0 0 0,0-1-1,0 1 1,0 0 0,0 0 0,0 0-1,0 0 1,0 0 0,0 0 0,1 0-1,-1 0 1,0 0 0,0 1 0,0-1-1,0 0 1,0 1 0,0-1-1,0 0 1,0 1 0,-1 0 0,1-1-1,0 1 1,0-1 0,0 1 0,0 0-1,-1 0 1,1-1 0,0 1 0,-1 0-1,1 0 1,-1 0 0,1 0-1,-1 0 1,1 0 0,-1 0 0,1 0-1,-1 0 1,0 0 0,0 0-13,39 110 55,-14-14-47,-4 0 0,-4 1 0,-5 0 0,-4 1 0,-4 1 1,-5-1-1,-4 0 0,-12 61-8,-23 65 987,-28 73-987,31-151 320,-9 63-255,23-144-741,20-57 500,3-7 127,0 0-1,0 0 1,-1-1 0,1 1-1,-1 0 1,1 0 0,-1-1-1,0 1 1,0 0 0,0-1-1,1 1 1,-2 0 0,1-1-1,0 1 1,0-1 0,0 0-1,-1 1 1,1-1 0,-2 1 49,-2-2-62,0 0 1,0 0-1,0 0 1,0 0 0,0-1-1,0 0 1,0 0 0,0-1-1,1 1 1,-1-1 0,-1-1 61</inkml:trace>
  <inkml:trace contextRef="#ctx0" brushRef="#br0" timeOffset="63605.932">17443 380 7578,'-26'-33'691,"-2"2"0,-1 0 0,-1 2 0,-2 1 0,0 2 0,-28-16-691,-55-13 192,-92-17-127,180 64-40,-1 1 1,1 1-1,-1 1 0,0 2 0,0 1 0,0 1 1,-1 1-1,1 2 0,-7 1-25,-13 7 84,2 2-1,-1 1 1,-2 4-84,38-13 13,-92 35 169,2 5 0,2 4-1,1 5 1,4 3 0,1 5 0,-1 8-182,-7 9 144,5 5-1,3 4 1,-2 10-144,-251 294 225,287-321-126,3-2 13,-361 487 118,314-395-208,46-66-22,4 2 0,-6 25 0,2 14-27,6 3 0,-21 100 27,31-75-35,8 3 0,0 49 35,23-116-27,4 0 0,4 1 1,5-1-1,7 38 27,19 23-55,6-2-1,7-1 1,7-2 0,42 85 55,-20-61-20,46 62-2,117 177 22,-100-192 28,10-7-1,34 26-27,-108-155 12,4-4 1,4-2-1,4-5 0,22 14-12,-40-45 39,1-3-1,2-4 0,2-2 0,1-3 1,3-4-1,6 0-38,152 50 296,4-10 0,94 11-296,-88-37 259,156 8-259,62-30 56,-225-21-8,-1-10 0,54-15-48,-122-5 87,0-7 0,-2-8 0,102-42-87,-16-6 99,-21-4 10,-16 10 44,-22-9 88,-19-3 91,-126 67-205,-1-3 0,-1-2 0,-2-1 0,-2-2 0,-1-2 0,-2-2 1,-1-1-1,-3-1 0,4-10-127,6-20 66,-4-1-1,-2-3 1,-4 0 0,-3-2-1,-4-2 1,-3-3-66,20-107 122,-8-2 1,-8-7-123,13-217-296,-19-2 1,-23-198 295,-7 449-119,-27-139 119,-5 78 12,20 145-14,-4 1-1,-3 2 1,-4 1-1,-3 1 1,-4 3-1,-3 1 1,-3 1-1,-3 3 0,-58-63 3,18 38-49,-4 4 0,-4 4 0,-3 4 0,-110-68 49,-22 8-44,-25 20-33,88 51-220,-2 7 1,-3 7-1,-3 9 0,-30 0 297,-145-2-909,-30 21-244,198 30-299,-51 12 1452,2 9-1382,-4 11 1382,-285 68-732</inkml:trace>
  <inkml:trace contextRef="#ctx0" brushRef="#br0" timeOffset="67074.351">18091 7463 6401,'3'25'2093,"-17"-35"-79,0-11-1070,19 24-625,66 2-374,-68-4 78,0-2 0,0 1 0,1 0 0,-1-1 0,0 1 0,0-1 0,0 0-1,0 0 1,0 0 0,0 0 0,0-1 0,0 1 0,-1-1 0,2-1-23,23-51 4286,7 34-3440,-20 19-842,1 0-12,0 0 1,-1 1-1,1 0 0,-1 1 0,1 0 0,-1 2 0,1 0 0,0 0 8,106 52 14,110 31 88,47 40-99,614 277-44,-766-348 25,-1 6 1,83 58 15,275 227 47,-130-136 7,52 31-23,-344-204-8,-2 3 0,-1 2 0,15 18-23,-43-32 35,45 38 22,-3 3 0,-3 3 0,1 10-57,-38-42-2,-3 1 0,-1 2 1,7 18 1,-27-46 2,-1 1 0,0 0 0,-1 0 0,-1 1 0,0-1 0,-2 1 0,0 0 0,-1 1 0,0-1 0,-1 0 0,-2 14-2,0-16 1,0-1 0,-2 0 0,0 0 0,0 0 0,-1 0 0,-1-1 0,0 0 0,-1 0-1,0 0 1,-7 9-1,-29 34 11,-61 76 25,74-100-17,-104 101 109,90-97 9,-2-3 1,-1-1 0,-2-2-1,-1-3 1,-21 8-138,-83 32 115,126-48-123,0 1 1,1 1 0,2 2 0,0 0 0,1 2 0,2 0 0,0 2-1,2 0 1,1 1 0,1 1 0,-6 16 7,0 0-8,-3-2 1,-1-1-1,-21 24 8,3 8-1,41-68 7,-3-6 6,5-1-15,7-6-895,27-9 311,62-71-860,-85 76 1287,0-1 0,-1 0 0,-1-1 0,0 0-1,0 0 1,-2 0 0,1-1 0,-2 0 0,0 0-1,0 0 1,-1 0 0,0-10 160,1-20 286,-3 0-1,-1-1 1,-4-23-286,4 53 63,0 0 1,0-1 0,1 1-1,1 0 1,1 0 0,0 0-1,1-3-63,3-46-975,-19 66 411,-12 28 554,22-28 10,-94 140 134,70-90 133,2 1 0,2 1-1,3 1 1,2 0 0,-4 34-267,17-73 120,3-15-112,1 0-1,-1 0 0,0 0 0,1 1 0,-1-1 0,0 0 1,1 1-1,0-1 0,-1 1 0,1-1 0,0 1 1,0-1-1,0 0 0,0 1 0,0-1 0,0 1 1,0-1-1,0 1 0,1-1 0,-1 0 0,0 1 1,1-1-1,-1 1 0,1-1 0,0 0 0,-1 0 1,1 1-1,0-1 0,0 0 0,0 0 0,0 0 1,0 0-1,0 0 0,0 0 0,0 0 0,0 0 1,1 0-8,79 20-46,-57-1-39,-23-18 85,0 0 0,1-1 1,-1 1-1,0-1 0,0 0 1,1 1-1,-1-1 0,0 0 1,1 0-1,0 0 0,-1 0 1,1 0-1,0 0 0,-1 0 1,1-1-1,0 1 0,0-1 1,-1 1-1,1-1 0,0 0 1,0 1-1,0-1 0,0 0 1,0 0-1,0-1 0,72-34 429,66-54 422,-51 22 308,56-57-1159,-109 91 287,2 2 0,1 2-1,9-3-286,-38 27 65,-7 3-46,0 1 0,0-1-1,0 0 1,0 0 0,0 0 0,-1 0 0,1 0-1,-1-1 1,1 1 0,-1-1 0,0 0 0,0 0-1,0 1 1,0-1 0,1-3-19,-3 6-19,0-1 0,0 0 0,0 1-1,0-1 1,0 0 0,0 1 0,0-1 0,0 1 0,0-1-1,0 0 1,0 1 0,0-1 0,-1 1 0,1-1 0,0 0 0,0 1-1,-1-1 1,1 1 0,0-1 0,-1 1 0,1-1 0,0 1-1,-1-1 1,1 1 0,-1-1 0,1 1 0,-1 0 0,1-1 0,-1 1-1,1 0 1,-1-1 0,0 1 0,1 0 0,-1 0 0,1 0-1,-1-1 1,0 1 0,1 0 0,-1 0 0,1 0 0,-1 0 0,0 0-1,1 0 1,-1 0 0,0 0 0,1 0 0,-1 1 0,1-1-1,-1 0 1,0 0 19,-4 0-281,-34-5-911,-44-3 506</inkml:trace>
  <inkml:trace contextRef="#ctx0" brushRef="#br0" timeOffset="77091.946">3592 17566 8922,'-2'0'3489,"1"0"-2409,-1 0-160,1 0-224,-1 0-224,1 0-280,-1 0-72,2 0-56,0 0-64,0 0-120,0 0-96,6 2-312,13 4-152,45 9-368,-40-15-208,8 7-161,-2-1 809</inkml:trace>
  <inkml:trace contextRef="#ctx0" brushRef="#br0" timeOffset="77344.856">4226 17610 6361,'3'6'2273,"2"-7"-1881,5-1-288,-5 1-256,6-5-160,0 18-1064,-2-8 879</inkml:trace>
  <inkml:trace contextRef="#ctx0" brushRef="#br0" timeOffset="77573.243">4602 17674 8154,'0'6'2912,"5"1"-2263,18-7-722,4 6-135,1-8-368,8-2-248,-13-12 488</inkml:trace>
  <inkml:trace contextRef="#ctx0" brushRef="#br0" timeOffset="77755.939">5056 17703 6361,'9'20'2817,"2"-11"-1201,7-9-1120,8-12-760,0 11-176,3-12-504,-10-2 504</inkml:trace>
  <inkml:trace contextRef="#ctx0" brushRef="#br0" timeOffset="78004.785">5619 17727 5201,'14'19'1961,"9"-1"-1393,8-11-360,2-3-80,-1-5-40,8 2-72,-14-1-8,0-1 8,2 1-32,-11-7-104,10 7-88,2 0-608,-3 5 535</inkml:trace>
  <inkml:trace contextRef="#ctx0" brushRef="#br0" timeOffset="81721.615">17360 8255 6201,'-4'-5'1528,"4"4"-1441,0 1-1,0-1 0,0 1 1,0-1-1,-1 1 0,1-1 1,0 1-1,0 0 1,0-1-1,-1 1 0,1-1 1,0 1-1,0 0 1,-1-1-1,1 1 0,0 0 1,-1-1-1,1 1 1,-1 0-1,1-1 0,0 1 1,-1 0-1,1 0 0,-1-1 1,1 1-1,-1 0 1,1 0-1,0 0 0,-1 0 1,1 0-1,-1 0 1,1 0-1,-1 0 0,1 0 1,-1 0-1,1 0 0,-1 0 1,1 0-1,-1 0 1,1 0-1,-1 0 0,1 1 1,-1-1-87,-32 52 24,29-45-22,-8 12 6,1 0 1,0 1-1,2 0 0,0 1 1,2 0-1,-1 6-8,-41 184 174,17-73 247,6 0-1,6 2 1,7 0-1,5 15-420,6-4 969,7 1 0,15 77-969,33 106 885,-11 78-44,-5-210-616,8 11-140,-17-54-102,-30-52-199,16-60 113,-12-38-157,1-1-1,0 1 0,1-1 1,0 0-1,0 0 1,1 0-1,3 5 261,3-6-1278,-9-8-1940,-2-2 2662</inkml:trace>
  <inkml:trace contextRef="#ctx0" brushRef="#br0" timeOffset="82238.64">16878 11256 5585,'-2'-2'157,"0"0"-1,1 0 1,-1 0-1,0 0 1,1-1-1,-1 1 1,1 0 0,0-1-1,0 0 1,0 1-1,0-1 1,0 1-1,1-1 1,-1 0-1,1 0 1,0 1-1,0-1 1,0 0-1,0 0 1,0 0 0,1-1-157,0-18 1048,11 31-389,196 215-103,-5 24-190,-85-145-278,-110-96-78,-5-5 4,0 1-1,-1-1 1,1 0 0,0 1 0,0-2-1,0 1 1,0 0 0,1 0 0,-1-1-1,0 0 1,1 0 0,-1 0 0,1 0-1,-1 0 1,1-1 0,0 1 0,-1-1-1,1 0 1,3-1-14,-3-1 59,0 0-1,1-1 1,-1 0-1,-1 0 1,1 0-1,0 0 1,-1 0-1,1-1 1,-1 0-1,0 0 1,0 0-1,-1 0 1,1 0-1,-1 0 1,0-1-1,0 1 1,0-1 0,-1 0-1,0 1 1,0-1-1,0 0 1,0-1-59,3-7 135,7-24 199,-2-1-1,-2 1 0,2-22-333,2-52 299,9-6-107,26-135-144,-15 139-164,13-61-539,-11 98-1050,-27 67 602,-25 10 461</inkml:trace>
  <inkml:trace contextRef="#ctx1" brushRef="#br0">23743 5567 15411 0 0,'-37'0'0'0'0,"3"0"4897"0"0,5-4-4169 0 0,14 3 529 0 0,8-1-1097 0 0</inkml:trace>
  <inkml:trace contextRef="#ctx0" brushRef="#br0" timeOffset="108503.76">20753 6274 11867,'209'10'4123,"-124"-15"-4069,1-4 0,57-15-54,-15 3 49,443-49 25,496-117 968,-961 166-848,744-167 821,-458 104-826,997-194-27,-554 121-124,-100-4-51,-518 112-44,-195 44 49,150-35-156,16 6 164,259-16-86,-422 47 89,0 0 0,0-2-1,-1-1 1,0-2 0,16-6-3,4-6-8,-40 18-1,20-11-92,-24 13 96,0-1 0,1 1-1,-1 0 1,0-1 0,0 1 0,0 0-1,0-1 1,0 1 0,1-1 0,-1 1 0,0 0-1,0-1 1,0 1 0,0-1 0,0 1-1,0 0 1,0-1 0,-1 1 0,1 0 0,0-1-1,0 1 1,0-1 0,0 1 0,0 0-1,-1-1 1,1 1 0,0 0 0,0-1 0,0 1-1,-1 0 1,1-1 0,0 1 0,-1 0-1,1 0 1,0-1 0,0 1 0,-1 0 0,1 0-1,-1 0 1,1-1 0,0 1 0,-1 0 0,1 0-1,0 0 1,-1 0 0,1 0 0,-1 0-1,1 0 1,0 0 5,-119-42-700,75 32 677,0 2 0,-1 2 0,0 2 1,0 2-1,0 2 0,0 2 0,-15 4 23,-234 21 76,68-10-85,148 1-511,59-34-3337,-1 2 3001</inkml:trace>
  <inkml:trace contextRef="#ctx0" brushRef="#br0" timeOffset="109228.336">27729 4279 11699,'2'17'4066,"11"7"-3828,-6-13-8,3 9-229,2-1 0,0 0 0,0-1 0,2-1 1,0 0-1,1 0 0,1-2 0,0 0 0,1-1 0,1 0 1,0-2-1,1 0 0,0-1 0,0-1 0,15 5-1,5-4 66,0-3 0,1 0 0,0-3 0,0-2 0,0-1 0,1-2 0,14-2-66,422-23 1336,-308 19-1169,-78 13-297,-74-1-287,-68 16 82,35-17 294,-154 41-1,-22 2 640,-98 7-598,218-42 139,0 3 1,-40 16-140,50-11 43,1 2 1,2 4 0,0 1-1,-53 37-43,-34 35-22,79-53 32,66-46-9,-24 16 23,-1 0 0,-1-1 1,-23 9-25,7-15 28,42-11-29,-1 1 1,1-1 0,0 1-1,0-1 1,-1 0 0,1 1 0,0-1-1,0 0 1,0 0 0,0 0-1,0 0 1,0 0 0,0 0-1,0 0 1,0 0 0,0 0 0,1-1-1,-1 1 1,0 0 0,1 0-1,-1-1 1,1 1 0,-1 0-1,1-1 1,0 1 0,0-1 0,-1 1-1,1 0 1,0-1 0,0 1-1,0-1 1,1 1 0,-1-2 0,0-2-4,-1-13-1,2 1 0,0-1 0,1 1-1,1-1 1,0 1 0,2 0 0,0 0-1,2-4 6,2-9 18,18-53 112,4 6 92,39-146 625,-65 212-895,-1-1 1,0 0-1,0 0 0,-1 0 0,-1 0 0,0-1 1,0 1-1,-1-1 0,-1 1 0,0-1 0,-1 1 0,-1-1 1,1 1-1,-2-1 0,0 1 0,0 0 0,-1 0 1,-1 1-1,0-1 0,-4-6 48,2 7-335,6 9 245,0 0 0,1 0 0,-1-1 0,0 1 0,0 0 0,-1 0 0,1 0 0,0 0 0,-1 0 0,1 0 0,-1 1 0,1-1 0,-1 0 0,0 1 0,0-1 0,0 1 0,0 0 0,0-1 0,0 1 0,0 0 0,0 0 0,0 1 0,0-1 0,-1 0 0,1 1 0,0-1 0,-1 1 0,1 0 0,0-1 0,-1 1 0,1 1 0,0-1 0,-1 0 0,1 0 0,0 1 0,-1-1 0,1 1 0,-2 1 90,-30 34-1494,-10 21 614</inkml:trace>
  <inkml:trace contextRef="#ctx0" brushRef="#br0" timeOffset="110155.45">22593 5421 9314,'80'-24'6517,"-71"22"-6220,-33 9-452,-30 1-159,-79 13-446,0 5-1,-123 43 761,71-7 337,2 9 0,3 7 1,-33 28-338,-301 150 933,255-141 114,255-114-1022,-1 1 0,0-1 0,1 1 0,0 1 0,-1-1 0,1 0 0,0 1 0,0 0 0,0 0 0,0 0 0,1 0 0,-1 1 0,1 0 0,0-1 0,0 1 0,0 0 0,1 0 0,-1 1 0,1-1 0,0 1 0,0-1 0,0 1 0,1-1 0,0 1 0,0 0 0,0 0 0,0 0 0,1 3-25,1-2 22,1 1 0,0 0-1,1-1 1,-1 0 0,1 0 0,0 0-1,1 0 1,0 0 0,0 0-1,0-1 1,0 0 0,1 0-1,0 0 1,0 0 0,0-1-1,3 2-21,16 13 118,1-1 0,0-2 0,1 0-1,1-2 1,0-1 0,19 6-118,39 13 531,1-5 1,56 10-532,23-3 709,1-8 0,90-1-709,-57-14 381,0-9 0,30-11-381,-56-6-201,-44-7-818,-127 22 986,4 0-122,1-1 0,-1 0 1,0-1-1,0 1 1,0-1-1,0 0 1,0 0-1,0-1 0,0 0 1,-1 0-1,1 0 1,-1-1-1,2-2 155,-3 0-100,-1 0-1,0 0 1,-1-1 0,1 1-1,-1-1 1,0 0 0,-1 0-1,0 0 1,0 0-1,-1 0 1,1 0 0,-2-2 100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28:14.704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1 213 4817,'31'-14'2112,"0"-1"-1063,29-13-225,29 3-184,4-15-128,-1 11-144,-3 0-32,12 5-88,0 17-48,-8 5-80,-1 4-48,-20-2-72,-7 4-56,-12-2-176,-6 4-144,-16 4-304,-11-3-152,-15 3 520</inkml:trace>
  <inkml:trace contextRef="#ctx0" brushRef="#br0" timeOffset="342.059">101 605 5817,'19'-4'2401,"16"-12"-1385,9 4-136,19 8-224,6-27-96,16 9-192,2 0-95,13-6-105,-2 6-72,-7 3-120,-5 3-192,-20 1-585,-3 2 5818,-31-9-3984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28:10.456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0 1424 4121,'2'16'1978,"14"-31"-858,3-4-556,55-20 440,-14 7-661,-2-2 0,-1-3-1,33-29-342,111-109 725,-144 126-499,380-298 112,-393 315-325,113-91 15,-128 96-72,0-1 0,-2-1 0,-2-2 1,-1-1-1,-1 0 0,-1-2 0,-2 0 0,-2-2 0,-1 0 44,-16 33-20,0-1 0,1 1 0,-1-1 0,-1 1 0,1-1 0,-1 0 1,1 1-1,-1-1 0,0 0 0,0 1 0,-1-1 0,1 0 0,-1 1 0,0-1 0,0 1 0,0-1 0,0 1 0,0-1 0,-1 1 0,0 0 0,0-1 0,0 1 0,0 0 0,0 0 0,0 1 0,-1-1 0,1 0 0,-1 1 0,0-1 0,0 1 0,0 0 0,0 0 0,0 0 0,-1 1 0,-1-2 20,-9-3-20,1-1-1,-1 2 0,-1 0 1,1 1-1,-1 0 0,0 1 1,0 1-1,0 0 0,0 1 1,-3 1 20,1 0-5,-4-1 0,-1 0-1,1 2 1,-1 1-1,1 1 1,-13 3 5,4 4-1,0 2 0,1 1 1,1 1-1,-18 12 1,22-11 0,1 2 0,0 1-1,1 1 1,1 0 0,1 2 0,-4 6 0,-57 67-8,36-26-7,2 1 0,-22 53 15,13-16 9,4 3-1,5 2 1,4 1-1,6 2 1,5 2-1,4 0 1,6 2-1,-1 82-8,20-42 126,-1-140-87,1 1 1,0-1 0,2 0-1,0 0 1,0 0 0,2 0-1,0-1 1,1 0 0,1 0-1,1 0 1,3 4-40,-6-12 72,1 0 0,1 0 0,0-1 0,0 0 0,1 0 0,0 0 0,0-1 0,1 0-1,-1-1 1,2 0 0,-1 0 0,1-1 0,-1 0 0,1-1 0,1 0 0,-1-1 0,1 0 0,-1 0 0,1-1 0,0-1 0,2 0-72,4 0 146,0-1 0,-1 0 0,1-2 0,0 0 0,0-1 1,-1 0-1,0-2 0,1 0 0,12-6-146,69-35 469,4-6-142,88-76-386,-183 123 7,4-1-82,0-1-1,0-1 1,-1 0 0,0 0-1,0-1 1,-1 0 0,0 0 0,-1-1-1,0 0 1,0-1 0,3-8 134,-11-39-467,-1 51 422</inkml:trace>
  <inkml:trace contextRef="#ctx0" brushRef="#br0" timeOffset="3307.587">1473 1762 4737,'1'-3'3650,"53"-51"-2962,53-74-432,23-15-194,-5 29-58,-7-1 17,-57 30-13,-49 66-5,-12 19-4,0 0 0,0 0 0,0 0 0,0 1 0,0-1 0,1 0 0,-1 0 1,0 0-1,0 0 0,0 0 0,0 1 0,0-1 0,1 0 0,-1 0 0,0 0 1,0 0-1,0 0 0,0 0 0,1 0 0,-1 0 0,0 0 0,0 0 0,0 1 0,1-1 1,-1 0-1,0 0 0,0 0 0,0 0 0,1 0 0,-1 0 0,0-1 0,0 1 1,1 0-1,-1 0 0,0 0 0,0 0 0,0 0 0,0 0 0,1 0 0,-1 0 0,0 0 1,0 0-1,0-1 0,0 1 0,1 0 0,-1 0 0,0 0 1,0 23-16,-13 36 26,-14 77 19,-68 324-18,46-266 63,47-188-71,-1 0-1,1-1 0,-1 1 0,0-1 0,0 0 1,0 0-1,-1 0 0,0 0 0,0-1 1,0 0-1,0 1 0,-2 0-2,-79 59 23,75-55-28,0-1 1,0 0-1,-1 0 0,-1-1 1,1-1-1,-1 0 1,0 0-1,0-1 1,-1-1-1,1 0 1,-1-1-1,-10 2 5,14-5 10,-48 1-13,55-1 21,0 0 1,0 0-1,1-1 1,-1 1-1,0-1 1,0 1-1,1-1 0,-1 0 1,0 0-1,1 0 1,-1 0-1,1 0 1,-1 0-1,1 0 0,0 0 1,-1 0-1,1-1 1,0 1-1,0-1 0,0 1 1,0-1-1,0 1 1,0-1-1,0 1 1,0-1-1,1 0 0,-1 0 1,0-1-19,14 1 415,36-5 119,-24 6-368,0 1 0,0 2 0,0 0-1,23 6-165,14 0 106,-30-4-60,-1-1 0,1-2 0,0-1 0,-1-1 0,14-4-46,75-25 270,-68 6-152,-42 20-100,-5 3-38,1-1 0,-1 0 0,0 0 1,0 0-1,0 0 0,-1-1 0,1 0 0,-1 0 1,1 0-1,-1 0 0,0-1 0,0 0 0,0 0 1,-1 0-1,1 0 0,-1 0 0,0-1 0,0 1 1,0-2 19,-10-9-701,-14 10 285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28:19.500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65 1862 3841,'-56'24'3597,"56"-24"-3583,0 0-1,0 0 1,0 0 0,0 0 0,0 1 0,-1-1 0,1 0 0,0 0 0,0 0 0,0 0 0,0 0 0,-1 0 0,1 1 0,0-1 0,0 0 0,0 0 0,-1 0 0,1 0 0,0 0 0,0 0 0,0 0 0,-1 0 0,1 0-1,0 0 1,0 0 0,-1 0 0,1 0 0,0 0 0,0 0 0,0 0 0,-1 0 0,1 0 0,0 0 0,0-1 0,0 1 0,-1 0 0,1 0 0,0 0 0,0 0 0,0 0 0,0 0 0,-1-1 0,1 1 0,0 0-1,0 0 1,0 0 0,0 0 0,0-1 0,0 1 0,0 0 0,-1 0 0,1 0 0,0-1 0,0 1 0,0 0 0,0 0 0,0 0 0,0-1 0,0 1 0,0 0 0,0 0 0,0 0 0,0-1 0,0 1 0,0 0 0,0 0-1,0-1-13,16-1 266,-9 3-242,-1 0 0,1 0 0,-1-1-1,1 1 1,0-2 0,0 1 0,-1-1 0,1 0 0,-1 0 0,1-1 0,-1 0 0,1 0 0,4-3-24,92-55 72,52-18-14,-110 49-44,-2-2 0,0-2 0,-2-2 0,-2-1 0,-1-3 0,0-3-14,143-178 111,-64 81 16,-6-6-1,8-27-126,-61 83 25,-22 39-42,-2-3 0,-3-1 0,-1-1 0,-3-1 1,-3-1-1,-2-2 0,2-17 17,-20 58-12,-1 0 1,0-1-1,-2 1 0,0 0 1,-1-1-1,0 1 1,-2-1-1,0 1 0,-1 0 1,-1 0-1,-2-2 12,6 18 0,0 0-1,0 0 1,-1 1 0,1-1 0,-1 0-1,1 1 1,-1-1 0,0 1 0,0-1-1,1 0 1,-1 1 0,0-1-1,0 1 1,-1 0 0,1-1 0,0 1-1,0 0 1,-1 0 0,1 0 0,0 0-1,-1 0 1,1 0 0,-1 0-1,1 0 1,-1 1 0,0-1 0,1 1-1,-1-1 1,0 1 0,0-1 0,1 1-1,-1 0 1,0 0 0,0 0-1,1 0 1,-1 0 0,0 0 0,0 1-1,1-1 1,-1 0 0,0 1 0,1-1-1,-1 1 1,-1 1 0,-7 3-7,1 2 0,0-1 0,0 1 1,0 1-1,1 0 0,0 0 0,0 0 0,1 1 7,-35 43-14,2 2 0,3 1 0,-13 28 14,-15 26-8,10 1 7,4 2 0,5 3 0,-24 97 1,-72 362 211,102-377-98,6-29 16,30-146-111,-24 119 399,-4 102-417,36-189 41,-4-53-39,0-1-1,1 1 1,-1 0-1,0-1 0,1 1 1,-1 0-1,1-1 0,-1 1 1,1-1-1,-1 1 0,1-1 1,0 1-1,-1-1 1,1 1-1,0-1 0,-1 1 1,1-1-1,0 0 0,-1 1 1,1-1-1,0 0 0,0 0 1,-1 0-1,1 1 0,0-1 1,0 0-1,-1 0 1,1 0-1,0 0 0,0 0 1,0-1-1,-1 1 0,1 0 1,0 0-1,0 0 0,-1-1 1,1 1-1,0 0 0,-1-1 1,1 1-1,0-1 1,-1 1-1,1 0 0,-1-1 1,1 1-1,0-1 0,-1 0 1,1 1-1,-1-1 0,0 1 1,1-1-1,-1 0 0,1 0 1,-1 0-2,9-7 5,0-1 1,-1 0-1,0-1 0,-1 0 1,0 0-1,0-1 1,-1 0-1,1-5-5,1 2 1,58-104-393,34-41 392,-73 119-154,3 2 1,1 1 0,1 1-1,2 2 1,27-20 153,33-9-189,-77 51 170,2 2 0,0 0 1,0 2-1,0 0 1,1 1-1,9-2 19,-21 7 14,-1 1-1,1 0 1,0 0 0,0 0-1,0 1 1,0 0-1,0 1 1,0 0 0,-1 0-1,1 0 1,0 1-1,-1 1 1,1-1 0,-1 1-1,1 0 1,-1 1-1,0 0 1,3 2-14,4 6 87,0 0-1,-1 1 1,-1 1 0,0 0-1,-1 0 1,0 2 0,-1-1-1,-1 1 1,-1 0 0,0 1-1,-1 0-86,115 279 1812,-118-287-1818,0 0 1,0 0 0,0 0 0,1 0 0,1 0 0,0-1 0,0 0 0,0 0 0,1-1 0,0 0 0,1 0 0,-1-1 0,1 0 0,0 0 0,1 0 0,0-1 0,6 2 5,13 4 3176,-13-19-1541</inkml:trace>
  <inkml:trace contextRef="#ctx0" brushRef="#br0" timeOffset="1030.266">2623 1601 5361,'-56'194'2875,"-32"87"-2711,86-275-164,-7 34-5,1 0 0,1 1-1,3 0 1,1 13 5,3-48 0,0 1 0,0-1 0,1 0 0,0 0-1,0 0 1,0 0 0,1 0 0,0 0 0,0 0 0,1 0 0,0-1 0,0 1-1,0-1 1,0 0 0,1 1 0,0-2 0,0 1 0,0 0 0,1-1 0,-1 0-1,3 1 1,6 4 3,0 0-1,0-1 0,0-1 0,1 0 1,1-1-1,-1 0 0,1-1 0,-1-1 0,1-1 1,13 2-3,9 0 42,1-2 0,0-1 1,32-4-43,-15-2-121,-1-2 0,-1-3 0,5-3 121,-1-6-663,-13-6 285</inkml:trace>
  <inkml:trace contextRef="#ctx0" brushRef="#br0" timeOffset="1292.318">2384 2191 5705,'12'-7'2209,"20"-8"-1513,8 8-48,18-8-72,3 11-120,-4-2-192,-1-7-88,-8 13-112,-1-15-48,5 5-280,0-5-184,0-10-488,-4-6 536</inkml:trace>
  <inkml:trace contextRef="#ctx0" brushRef="#br0" timeOffset="1590.943">2631 1510 5305,'23'-22'2065,"18"4"-1369,15 5-128,7-2-120,8 12-120,11-1-184,2 0-72,2 5-200,-3-1-216,-13-1 216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28:24.390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3 78 3433,'-1'0'2016,"-1"0"-7,2-1-1025,0-1-400,15-4-112,23-2-160,49-3 24,-30 8 72,5 3 24,1-7-72,3 7-80,-4-1-175,-2-1-81,-13-2-281,-2-7-175,-9 6-408,-11-4-72,-27 1 576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28:24.660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1 109 6457,'5'-8'2641,"16"4"-1409,25 4-712,2-6-32,6 5-152,1-2-127,-1-8-145,5 11-24,4-2-176,4-7-193,11 0-439,-1-10-216,-1-18 584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28:22.016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0 1 5873,'3'4'1875,"11"5"-1694,1-1-1,-1-1 0,1-1 0,0 0 1,1-1-1,0 0 0,-1-1 1,1-1-1,1-1 0,-1 0 0,12-1-180,118 8 504,34-7-504,-92-2 38,449 28 18,-309-12-12,62-10-44,169-7 621,14-14 282,-159 1-440,122 29-152,-278-14-406,-1-7 0,4-7 95,-101 4-541,-1-2-1,0-4 1,43-16 541,-54 8-327</inkml:trace>
  <inkml:trace contextRef="#ctx0" brushRef="#br0" timeOffset="871.681">743 1433 4849,'1'3'137,"0"0"-1,0 0 1,0 0-1,0 0 1,0 0 0,1-1-1,-1 1 1,1 0-1,-1-1 1,1 1-1,0-1 1,0 0 0,1 1-1,-1-1 1,0 0-1,1 0 1,-1-1 0,1 1-1,-1 0 1,1-1-1,0 1 1,0-1-1,0 0 1,0 0 0,0 0-1,0-1 1,0 1-1,0-1 1,0 1 0,0-1-1,0 0 1,0 0-1,1-1-136,13 0 113,-1-1 1,1-1-1,-1 0 0,0-1 0,11-5-113,-18 6 116,39-13-37,-1-2 1,0-2-1,-2-2 1,0-2-1,-1-2 0,14-13-79,-18 7 21,-2-2 0,-1-2 0,-2-1-1,-1-2 1,14-23-21,84-116 16,-107 147-92,-1-1 0,-1 0 0,-2-2 0,-2-1 0,-1 0 0,-1-2 0,-2 0 0,-2 0 0,4-24 76,-11 30-170,-2 0-1,0 0 1,-3-1 0,-1-8 170,1 36-17,-1 1 1,0-1 0,0 0 0,-1 1-1,1-1 1,-1 0 0,0 1-1,0-1 1,0 1 0,0-1 0,0 1-1,-1-1 1,0 1 0,0 0 0,1 0-1,-2 0 1,1 0 0,0 0 0,-1 0-1,1 1 1,-1-1 0,0 1-1,0 0 1,0 0 0,0 0 0,0 0-1,-1 0 1,1 0 0,0 1 0,-1 0-1,1 0 1,-1 0 0,1 0-1,-1 0 1,-3 1 16,-2-1-12,0 0 0,1 1-1,-1 1 1,0 0 0,1 0 0,-1 0-1,0 1 1,1 0 0,0 1 0,0 0-1,0 0 1,0 1 0,0 0 0,0 1-1,1-1 1,0 1 0,0 1 0,0-1-1,1 1 1,0 0 0,0 1 12,-21 26-11,2 1 0,2 2 0,1 0 0,0 5 11,-62 126 84,-15 60-84,1 39 118,11 5 0,6 30-118,67-250 29,-54 213 774,11 3-803,46-194 469,3-1 1,2 28-470,5-84 90,0-11-54,0 0 0,1 0 0,0-1-1,-1 1 1,1 0 0,1 0 0,-1 0 0,1 0 0,0 0 0,0 0 0,0-1 0,1 1 0,0 0 0,0-1 0,0 1-1,0-1 1,1 0 0,-1 0 0,1 0 0,0 0 0,2 2-36,-2-4 17,1-1 0,-1 1 1,0 0-1,1-1 0,-1 1 0,1-1 0,-1 0 0,1-1 1,0 1-1,-1 0 0,1-1 0,0 0 0,0 0 0,-1 0 1,1 0-1,0-1 0,-1 1 0,1-1 0,0 0 1,-1 0-1,1-1 0,-1 1 0,1-1 0,1 0-17,0 0 12,26-11-100,-1-1-1,0-1 0,-2-2 1,0-1-1,-1-1 1,0-1-1,-2-1 1,0-2-1,-2 0 0,-1-2 1,0 0-1,1-6 89,51-70-412</inkml:trace>
  <inkml:trace contextRef="#ctx0" brushRef="#br0" timeOffset="1729.365">2099 2042 4945,'24'-14'3319,"74"-53"-2101,-78 48-1139,0-2 0,-2 0 0,0-1 0,-2-1 1,11-19-80,7-9 40,45-57-33,-22 18-179,-33 39-98,-16 31 152,-16 19-17,-13 41 69,19-30 57,-2 0 2,1 1 1,0 0-1,1-1 0,1 1 0,-1 0 0,2 0 0,-1 0 1,2 3 6,9 73-18,-21 96-11,6-97 25,-13-19 0,10 58-111,6-112 78,0-1 0,-1 1 0,0-1 0,-1 0 0,0 0 0,-1 0 0,-1-1-1,0 0 1,0 0 0,-1 0 0,-1 0 37,1-1-14,1-1 6,0 0 0,0 0-1,-1-1 1,-1 1 0,1-2 0,-1 1-1,0-1 1,-1 0 0,0-1 0,0 0-1,0 0 1,-1-1 0,-6 2 8,11-6 6,-1 0 0,1 0 0,-1-1 0,1 0 0,-1 0 0,1-1 0,-1 1 0,1-1 0,-1 0 0,1-1 0,0 1 0,-1-1 0,1 0 0,0-1-6,-17-4 32,21 7-25,-1 0 1,1 0-1,-1-1 1,1 1-1,-1 0 1,1-1-1,-1 1 0,1-1 1,0 0-1,-1 1 1,1-1-1,0 0 1,0 0-1,-1 0 1,1 0-1,0 0 1,0 0-1,0 0 0,0 0 1,0-1-1,0 1 1,1 0-1,-1 0 1,0-1-1,1 1 1,-1 0-1,1-1 1,-1 1-1,1-1 0,0 1 1,-1-1-1,1 1 1,0-1-1,0 1 1,0-1-1,0 1 1,0-1-1,1 1 1,-1-1-8,1 0 8,1 1 1,-1 0 0,1 0 0,-1 0 0,1-1-1,0 1 1,-1 1 0,1-1 0,0 0 0,0 0-1,-1 1 1,1-1 0,0 1 0,0-1 0,0 1 0,0 0-1,0 0 1,0 0 0,0 0 0,0 0 0,0 0-1,0 1 1,-1-1 0,1 0 0,0 1 0,0 0 0,0-1-1,0 1 1,-1 0 0,1 0 0,0 0 0,-1 0-1,2 1-8,25 7 148,19-5 99,80 1 266,-82-14-538,1-2 0,-2-2 0,0-2 0,0-1-1,32-19 26,-58 27-123,32-15-57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28:32.294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10 1331 2128,'-3'0'91,"-4"-2"3059,14-9-1519,24-20-1299,90-76 63,-10 13-280,-63 45-91,57-41 20,-40 21-23,-3-2 1,35-56-22,-42 55 46,77-127-13,-130 197-32,0-1 0,0 0 0,0 1 0,0 0 0,0-1 0,0 1 0,0 0 0,1 0 0,-1 0 0,1 0 0,-1 1 0,1-1 0,0 1 0,0-1 0,0 1 0,0 0 0,0 0 0,0 0 0,0 1 0,0-1 0,0 1 0,3-1-1,19-6-28,-18 16-10,-7-5 32,2 38-9,-2 0 1,-2 0-1,-7 39 15,5-45-8,-31 255-592,-38 127 600,26-216-126,42-182 129,-1 0 0,-1 0 0,-1-1 0,-1 0 1,0-1-1,-1 0 0,-1 0 0,-1-1 0,-1 0 0,-13 13-3,15-18 11,-2 3 1,0-1 0,-1-1-1,-1 0 1,0-1-1,-9 4-11,20-12-5,-1-1-1,0 0 0,0 0 0,0-1 1,0 0-1,0 0 0,0 0 0,-1 0 1,1-1-1,-1 0 0,1 0 1,-1 0-1,1-1 0,-1 0 0,0 0 1,1 0-1,-3-1 6,-4-2-41,2-1 1,-1 0-1,0-1 0,1 0 0,0-1 1,-9-6 40,16 10 5,0 1 0,0-1 0,1 0 0,-1 0 0,1-1 0,-1 1 0,1 0 0,0-1 0,0 0 0,0 1 0,0-1 0,1 0 0,-1 0 0,0-1-5,2 3 13,0 0 0,0-1 0,0 1 0,0 0 0,0 0-1,0 0 1,0-1 0,0 1 0,0 0 0,0 0 0,1 0 0,-1 0 0,1-1 0,-1 1 0,1 0 0,-1 0 0,1 0 0,-1 0 0,1 0 0,0 0 0,0 0 0,-1 0 0,1 1 0,0-1 0,0 0 0,0 0 0,0 1 0,0-1 0,0 0 0,0 1 0,0-1 0,0 1 0,0-1 0,1 1-13,27-3 242,158 6 512,-15-17-321,23-6-79,-117 10-182,1-3 1,56-18-173,0-4-204,-65 7-712,-44 7 612</inkml:trace>
  <inkml:trace contextRef="#ctx0" brushRef="#br0" timeOffset="575.285">1777 858 4969,'-43'52'2677,"39"-38"-2656,1 1 0,1 1 0,0-1 1,1 0-1,1 0 0,0 1 0,1-1 0,0 0 1,2 0-1,0 0 0,3 11-21,2 14 34,1 0 0,2-1 0,2 0 0,1 0 1,2-2-1,2 0 0,8 11-34,-20-41 27,0 1 1,0-1 0,1 0 0,0 0 0,0-1-1,1 0 1,-1 0 0,2 0 0,-1-1-1,0-1 1,1 1 0,0-2 0,0 1-1,0-1 1,1 0 0,-1-1 0,0 0-1,1-1 1,0 1 0,-1-2 0,1 0 0,0 0-1,0-1 1,-1 0 0,1 0 0,-1-1-1,1 0 1,-1-1 0,0 0 0,0-1-1,0 0 1,0 0 0,1-1-28,12-10 42,1 0 1,-2-2-1,0 0 1,-1-1-1,-1-1 1,-1-1-1,0-1 1,-2 0-1,0-1 0,-2-1 1,0 0-1,7-20-42,0-1 11,-3-2 0,-1 1-1,-2-2 1,-3 0 0,-1-1-1,-3 0 1,-2 0 0,-2-1-1,-2 0 1,-2 1 0,-6-50-11,6 85 10,0 0 0,-1 0 0,-1-1 0,0 1 0,0 0 0,-2 0-1,1 1 1,-2-1 0,0 1 0,0 0 0,-1 0 0,0 0 0,-1 1 0,-1 0 0,0 0 0,0 1 0,-5-5-10,3 8 20,0-1-1,-1 1 1,0 1 0,0 0-1,0 0 1,-1 1-1,0 1 1,0-1 0,0 2-1,-4-1-19,4 3 19,-1 0 0,1 0 0,-1 2 0,1-1 0,-1 2 0,1-1 0,-1 2-1,1-1 1,0 2 0,0 0 0,-2 1-19,-5 5 4,1 1 0,0 1 0,0 0 0,1 2 0,1 0 0,1 0-1,0 2 1,0 0 0,2 0 0,0 2 0,1-1 0,0 2 0,-7 16-4,-11 25-162,2 2 1,2 0-1,4 1 0,2 2 1,2 4 161,-3 51-1017,12-5 431</inkml:trace>
  <inkml:trace contextRef="#ctx0" brushRef="#br0" timeOffset="1364.36">3391 1062 4209,'52'-69'4517,"16"-5"-3537,-43 38-804,-7 13-116,-2-1-1,-1-1 1,-1 0 0,0-2-60,-5 5 10,-1 0 0,-1-1 0,-1 0 1,-1 0-1,-1-1 0,-1 1 0,-1-1 0,-1-4-10,0 4 5,-2 1 0,0 0 0,-1 0-1,-1 0 1,-1 0 0,-2 1 0,0-1 0,-1 1-1,-1 1 1,-6-10-5,-2 5 32,-1 2 0,-2 0 0,0 0-1,-1 2 1,-2 1 0,-13-11-32,19 16 33,-2 0 0,0 2 0,0 0 0,-1 0 1,-1 2-1,0 0 0,-4 1-33,22 9 0,-1 2 0,1-1-1,0 0 1,-1 0 0,1 1 0,-1-1 0,1 1 0,-1 0 0,0 0-1,1 0 1,-1 0 0,1 0 0,-1 1 0,1-1 0,-1 1-1,1-1 1,-1 1 0,1 0 0,0 0 0,-1 0 0,1 0-1,0 1 1,0-1 0,0 0 0,0 1 0,0 0 0,0-1-1,0 1 1,1 0 0,-1 0 0,0 0 0,1 0 0,-4 7-10,0-1 0,0 1 0,1 0 0,1 1 1,-1-1-1,2 1 0,-1-1 0,1 2 10,-6 36-22,1 1-1,3 0 1,2 36 22,5-35-3,2 1 0,2-1 0,3-1 0,1 1 0,3-2 0,1 0 0,20 39 3,-14-38 2,1-1-1,3-2 1,2 0 0,3 0-2,47 62 13,-28-42-41,-4 1 0,-2 3 0,10 27 28,-46-82-38,0 0 0,-2 1 1,1 0-1,-2 1 0,0-1 1,-1 1-1,2 14 38,-5-26-4,0-1-1,0 1 1,0-1 0,0 1-1,0 0 1,-1-1 0,1 1-1,-1-1 1,0 1 0,0-1-1,-1 0 1,1 1 0,-1-1-1,1 0 1,-1 0 0,0 0-1,0 0 1,-1 0 0,1 0-1,0-1 1,-1 1 0,0-1-1,0 1 1,1-1 0,-1 0-1,-1 0 1,1-1 0,0 1-1,0-1 1,-1 1 0,1-1-1,0 0 1,-3 0 4,-30 8 15,0-2-1,0-2 1,-1-1-1,0-2 1,1-2-1,-1-1 1,0-1-1,1-3 1,-29-6-15,38 6 6,-19-1 49,1-3 0,0-1 0,-37-15-55,77 24 19,0-1 0,0 0 0,0 0 0,0 0 0,1 0-1,-1-1 1,1 1 0,0-1 0,0-1 0,0 1 0,0 0 0,0-1 0,1 0 0,-1 0 0,1 0 0,0 0 0,1 0 0,-1-1 0,1 1 0,-1-1 0,1 0 0,1 0 0,-1 0 0,1 0 0,0 0 0,0 0 0,0 0 0,1 0 0,-1-5-19,3-4 24,0 1-1,0 0 1,1 0-1,1 0 1,0 0-1,1 0 1,0 1-1,1 0 1,1 0-1,0-1-23,14-22-143,1 1 1,1 2-1,2 0 0,1 1 1,1 2-1,13-10 143,26-15-283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0T21:09:57.475"/>
    </inkml:context>
    <inkml:brush xml:id="br0">
      <inkml:brushProperty name="width" value="0.1" units="cm"/>
      <inkml:brushProperty name="height" value="0.1" units="cm"/>
      <inkml:brushProperty name="color" value="#FF0000"/>
      <inkml:brushProperty name="ignorePressure" value="1"/>
    </inkml:brush>
  </inkml:definitions>
  <inkml:trace contextRef="#ctx0" brushRef="#br0">1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28:45.920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36 965 1816,'-4'-1'254,"3"2"-161,0-1 1,0 0 0,0 0-1,0 0 1,0 0 0,0 0-1,0 0 1,0 0 0,-1 0-1,1 0 1,0-1 0,0 1-1,0 0 1,0-1 0,0 1-1,0-1 1,0 1 0,0-1 0,0 1-1,0-1 1,1 0 0,-1 1-1,0-1 1,0 0 0,0 0-1,1 0 1,-1 1 0,0-1-1,1 0 1,-1 0 0,1 0-1,-1 0 1,1 0 0,0 0-1,-1 0 1,1 0 0,0-1-1,0 1 1,-1 0 0,1 0-1,0 0 1,0 0-94,14-53 1650,-14 53-1636,1 0 0,0 1 0,-1-1 0,1 0 0,0 0 0,-1 0 0,1 0 0,0 0 0,0 1 1,0-1-1,-1 0 0,1 1 0,0-1 0,0 1 0,0-1 0,0 1 0,0-1 0,1 1 0,-1 0 1,0-1-1,0 1 0,0 0 0,0 0 0,0 0 0,0 0 0,0 0 0,0 0 0,1 0 0,-1 0 0,0 1 1,0-1-15,11-1 108,1 0-35,1 1 0,0 0 0,0 1 0,0 1 0,0 0 0,8 3-73,2 0 53,-1-3-10,-1 0 1,0-2 0,1-1-1,-1 0 1,8-3-44,-1 1 49,128-17 376,-66 15-85,97-15 511,102 8 197,-79 14-689,-126-5-272,0-4 1,49-11-88,192-37 94,-220 38-49,0 5 0,1 4 0,14 5-45,210 4 153,-230 7-120,-38-2 35,1-3 1,-1-3 0,19-3-69,168-23 554,-122 1-218,-13 16-324,-72 17-1009,-42-2 159,-12 9 357</inkml:trace>
  <inkml:trace contextRef="#ctx0" brushRef="#br0" timeOffset="943.716">2639 153 5225,'-5'-6'411,"1"0"0,1 0 0,-1 0 0,1-1 0,0 1 0,0-1 0,1 0 0,0 1 0,0-1 0,-1-7-411,-4-7 405,6 19-385,0 0 0,0 0 0,1 0-1,-1 0 1,0 0 0,1-1-1,-1 1 1,1 0 0,0 0-1,-1-1 1,1 1 0,0 0-1,1-1 1,-1 1 0,0 0-1,1 0 1,-1-1 0,1 1-1,-1 0 1,2-1-20,-1 2 10,0 0-1,0 1 1,1-1 0,-1 0-1,0 1 1,1-1-1,-1 1 1,0-1 0,1 1-1,-1 0 1,1 0-1,-1 0 1,0-1 0,1 1-1,-1 0 1,1 1-1,-1-1 1,1 0-1,-1 0 1,0 1 0,1-1-1,-1 1 1,1-1-1,-1 1 1,0-1 0,0 1-1,1 0 1,-1 0-1,0 0 1,1 0-10,0 0 15,132 80 1005,-60-47-500,2-3 0,37 8-520,79 27 276,-165-54-278,-1 1-1,-1 1 0,0 1 1,-1 1-1,0 1 0,-2 1 1,0 2-1,-1 0 0,-1 1 1,-1 1-1,-1 0 0,-1 2 1,0 0-1,4 12 3,-18-27-23,0 0 0,0 0 0,-1 0 0,-1 0 1,1 0-1,-1 0 0,-1 0 0,0 0 0,0 1 0,-1-1 0,0 0 0,-1 1 23,2-8 0,-1 1 1,0-1-1,0 1 0,0-1 0,0 0 0,0 1 0,0-1 0,-1 0 0,1 0 0,-1 0 0,0 0 0,0 0 1,1 0-1,-1 0 0,0 0 0,0-1 0,-1 1 0,1-1 0,0 0 0,0 0 0,-1 1 0,1-1 1,-1-1-1,1 1 0,-1 0 0,1-1 0,-1 1 0,0-1 0,1 0 0,-2 0 0,-25 8-33,-81 41-66,-11 10 35,72-37 49,2 2 1,0 2-1,-28 22 15,11 5 149,3 4 1,2 2-1,-25 34-149,-19 19 264,64-71-204,-1-3-1,-2-1 1,-22 14-60,47-39-11,11-7-107,-1 0-1,1 0 0,-1 0 0,0-1 0,-1 0 0,1-1 0,-1 0 0,1 0 1,-7 1 118,-13-1-328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28:48.124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0 1063 5649,'141'-70'4088,"-18"10"-3179,79-70-129,-155 100-733,-2-2-1,-1-2 1,-1-2-1,-2-2 1,-1-1-1,21-30-46,65-111-265,-121 173 249,11-14-84,-1 0 1,-1-1 0,-1 0 0,-1-1 0,-1-1 0,-1 1 0,-1-2 0,-1 1 0,2-13 99,-9 34-4,-1-1 1,1 1 0,-1-1 0,0 1 0,0-1 0,0 1 0,0-1 0,-1 1 0,0-1 0,1 1 0,-1-1-1,-1 1 1,1-1 0,0 1 0,-1 0 0,1 0 0,-1 0 0,0 0 0,0 0 0,0 0 0,-1 0-1,1 1 1,-1-1 0,1 1 0,-1 0 0,0-1 0,0 1 0,-1 0 3,-4 0 16,0 0 0,1 1-1,-1 0 1,0 0 0,0 1 0,0 0 0,0 1 0,0 0 0,-2 0-16,-7 4 25,0 0 0,1 2 0,0 0 0,0 0 1,1 2-1,0 0 0,0 0 0,1 1 0,-8 8-25,-2-1 1,1 1-1,0 2 0,1 0 0,1 1 0,2 1 0,0 1 1,-9 14-1,5 7-12,2 2 1,1 0-1,3 1 1,2 1-1,2 0 1,-6 45 11,15-74-3,-36 169-29,-96 672 52,117-722 52,-11 19 137,18-122-73,12-35-131,1 0 1,-1 0-1,0 0 1,1 0-1,-1 0 0,0 0 1,1 0-1,-1 0 1,0 0-1,1 0 1,-1 0-1,1 0 0,-1 0 1,0 0-1,0 1 1,1-1-1,-1 0 0,0 0 1,1 0-1,-1 0 1,0 1-1,1-1 0,-1 0 1,0 0-1,0 1 1,1-1-1,-1 0 0,0 0 1,0 1-1,0-1 1,0 0-1,1 1 0,-1-1 1,0 0-1,0 1 1,0-1-1,0 0 0,0 1 1,0-1-1,0 0 1,0 1-1,0-1 1,0 0-1,0 1 0,0-1 1,0 1-1,0-1 1,0 0-1,0 1 0,0-1 1,0 0-1,-1 1 1,1-1-1,0 0 0,0 0 1,0 1-6,22-34 124,47-108 4,-53 102-160,1 0 1,2 1 0,2 1 0,1 0 0,2 2 0,2 1 0,1 1 0,1 1 0,25-21 31,-48 49-6,0-1 0,0 1 1,1 0-1,-1 1 0,1-1 0,0 1 0,0 0 1,0 1-1,0-1 0,0 1 0,0 1 1,1-1-1,-1 1 0,1 0 0,-1 0 1,1 1-1,0 0 0,-1 0 0,5 1 6,3 4 1,0 0-1,0 1 1,-1 1 0,0 0-1,0 1 1,-1 1-1,0 0 1,0 0-1,-1 1 1,0 0-1,0 1 1,-2 1-1,1 0 1,-1 0-1,1 3 0,80 127 66,-41-38 523,-35-46 35,-20-23-363,6-34-279,0-1 0,0 1 0,0-1 0,-1 1 0,1-1 0,0 1 0,0-1 0,-1 1 0,1-1 0,0 1 0,-1-1 0,1 0 0,0 1 0,-1-1-1,1 1 1,-1-1 0,1 0 0,-1 0 0,1 1 0,-1-1 0,1 0 0,-1 0 0,1 0 0,-1 1 0,1-1 0,-1 0 0,1 0 0,-1 0 0,1 0 0,-1 0-1,1 0 1,-1 0 0,0 0 0,1 0 0,-1 0 0,1 0 0,-1-1 0,1 1 0,-1 0 0,1 0 0,-1 0 0,1-1 0,-1 1 0,1 0 0,0-1 0,-1 1-1,1 0 1,-1-1 0,1 1 0,0-1 0,-1 1 18,-14-17-403</inkml:trace>
  <inkml:trace contextRef="#ctx0" brushRef="#br0" timeOffset="3606.053">1629 1637 4945,'-5'-7'359,"3"6"-258,1-1 1,-1 1-1,1-1 0,-1 1 1,1-1-1,0 0 0,0 0 1,-1 0-1,1 0 0,1 0 1,-1 0-1,0 0 0,0 0 1,1 0-1,-1 0 1,1-1-1,0 1 0,0 0 1,0 0-1,0 0 0,0 0 1,0-1-1,0 1 0,1 0 1,-1 0-1,1 0 0,-1 0 1,1 0-1,0 0 0,0 0 1,1-1-102,36-50 904,-38 52-904,-1 1 0,1 0 0,0-1 0,0 1 0,0 0 0,0-1 0,0 1 0,0-1 0,0 1 0,0 0 0,0-1 1,0 1-1,1 0 0,-1-1 0,0 1 0,0 0 0,0-1 0,0 1 0,0 0 0,1-1 0,-1 1 0,0 0 0,0-1 0,1 1 0,-1 0 0,0 0 0,0-1 0,1 1 0,-1 0 0,0 0 0,1 0 0,-1-1 0,0 1 0,1 0 1,-1 0-1,0 0 0,1 0 0,-1 0 0,0 0 0,1 0 0,-1 0 0,0 0 0,1 0 0,-1 0 0,1 0 0,-1 0 0,0 0 0,1 0 0,-1 0 0,0 0 0,1 0 0,-1 0 0,0 0 0,1 1 0,-1-1 0,0 0 0,1 0 0,-1 0 1,0 1-1,0-1 0,1 0 0,-1 0 0,0 1 0,0-1 0,-3 33-82,3-33 81,-45 241-50,-13 69 218,56-221 125,4-85-275,0 1 0,0-1-1,0 1 1,0-1 0,1 0 0,0 0 0,-1 0-1,2 0 1,-1 0 0,0 0 0,1-1 0,0 0-1,-1 0 1,1 0 0,0 0 0,1-1-1,-1 1 1,0-1 0,1 0 0,1 0-17,-1 1 0,3 1 1,4 3-7,0 0 1,1-1-1,0 0 0,0-1 1,1-1-1,-1 0 0,8 1 6,118-3-297,-98-4 158,20-1-325,-1-2-1,1-4 1,38-10 464,-57 8-567,-7 5 270</inkml:trace>
  <inkml:trace contextRef="#ctx0" brushRef="#br0" timeOffset="3973.68">1623 1977 5617,'43'-37'3480,"83"-70"-2053,-115 98-1426,1 1 1,1 0-1,0 1 1,0 0-1,0 1 1,1 1-1,5-2-1,115-10-1117,-71 27-417,-49-10 737,-5-2 336</inkml:trace>
  <inkml:trace contextRef="#ctx0" brushRef="#br0" timeOffset="4276.085">1632 1580 5953,'18'-21'2361,"13"1"-1473,-4-17-232,18 9-120,-3 2-64,5-2-192,0 6-64,5 1-120,2 11-88,-1-5-128,8 7-72,-9-10-192,4 9-128,-3-3-168,-9-1 408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28:53.618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1 333 5641,'214'-118'5544,"-132"87"-4684,2 4 1,4 2-861,125-41-75,-62 13-1222,-101 42-570,-43 9 460,-9 12 637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28:53.917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1 150 7186,'22'-10'2856,"15"-3"-1904,5-9-103,13 1-153,5 1-168,6 8-200,6 7-88,9 1-192,4 4-88,4-4-160,-2-5-96,-15 3-384,-10-10-193,-17 8 529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29:04.697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28 102 4993,'-28'-7'2615,"43"4"-1033,30 11-695,-43-8-850,0 0 0,0 0 0,0 0 1,0 0-1,1-1 0,-1 1 0,0 0 0,0-1 1,0 1-1,0-1 0,0 0 0,0 0 0,0 0 0,0 0 1,-1 0-1,1 0 0,1-1-37,9-6 145,75-21 426,96-13-120,-147 37-473,0 2 0,1 2 0,26 1 22,-12 1-138,-20-1-20,-6-1-204,0 1 1,0 2-1,-1 0 1,1 2-1,6 2 362,12 6-924,-15-5 440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29:04.983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0 72 6257,'11'3'2553,"12"0"-1521,8-4-328,4 1-224,3 3-168,4-1-248,3 3 0,8-5-48,4-5 8,18-8-144,-1-1-200,8-6-448,6 1 1136,-13 3-432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28:55.038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0 1872 6121,'180'-150'4132,"-38"30"-3568,-109 94-441,21-16-18,-2-2 0,-2-3 0,-2-1 0,9-16-105,164-245-312,-158 245 45,-62 62 260,0 1-1,0 0 1,0 0 0,0 0-1,1 0 1,-1 0 0,0 0-1,1 0 1,-1 0 0,0 0-1,1 1 1,-1-1 0,1 1-1,0-1 1,-1 1 0,1-1-1,-1 1 1,1 0 0,0 0-1,-1 0 1,1 0 0,0 0 7,-1 0-4,-1 0 1,1 1 0,-1-1 0,1 0 0,-1 1 0,1-1-1,-1 1 1,0-1 0,1 0 0,-1 1 0,1-1 0,-1 1-1,0-1 1,0 1 0,1-1 0,-1 1 0,0 0 0,0-1-1,0 1 1,0-1 0,1 1 0,-1-1 0,0 1-1,0-1 1,0 1 0,0 0 0,0-1 0,0 1 0,-1-1-1,1 1 1,0-1 0,0 1 0,0 0 0,0-1 0,-1 1-1,1-1 1,0 1 3,-32 80-161,9-5 117,4 1 0,2 1 0,5 0 0,2 1 0,4 15 44,2 84-798,-7 1 1,-29 143 797,34-291-20,-1 0 0,-1 0-1,-2-1 1,-9 21 20,14-40 21,0 0 1,-1 0-1,0-1 0,-1 0 0,0 0 0,-1 0 1,0-1-1,-1 0 0,1-1 0,-2 0 0,1 0 0,-1-1 1,-6 3-22,4-3 43,0-1-1,0 0 1,-1-1 0,0 0 0,0-1 0,0-1 0,-1 0 0,1-1 0,-7 0-43,15-1 21,0-1 0,1 1 0,-1-1 0,0 0 0,0-1 0,0 1 0,0-1 0,1 0 0,-1 0 0,0-1 0,1 1 0,-1-1 0,1 0 0,-1-1 0,1 1 0,0-1 0,0 1 0,0-1 0,0 0 0,1-1 0,-1 1 0,1-1 0,-2-1-21,2 1 18,0 0 0,0 1 0,1-1 0,-1-1 0,1 1 0,0 0 0,0 0 0,1-1 0,-1 1 0,1-1 0,0 1 0,0-1 0,1 0 0,-1 1 0,1-1 0,0 0 1,0 1-1,1-1 0,-1 0 0,1 1 0,0-1 0,0 0 0,1 1 0,0 0 0,-1-1 0,1 1 0,0 0 0,1 0 0,0-1-18,70-29 279,-48 25-163,0 1 0,1 1 1,0 2-1,0 0 1,0 2-1,12 0-116,208 9 296,-100-11-406,-39-4-422,-46-2 3075,-51-5-1299</inkml:trace>
  <inkml:trace contextRef="#ctx0" brushRef="#br0" timeOffset="539.382">1344 1454 7226,'-1'-9'2335,"0"10"-1738,-2 9-781,-23 54-89,-9 38-74,30-75 214,2-1 0,1 1 0,1-1 0,1 1 0,2 3 133,0-2-153,0 0 0,3-1 0,0 1 0,8 23 153,-10-42-4,0 1 0,1-1 0,0 1 0,0-1-1,1-1 1,0 1 0,1-1 0,0 1 0,0-2 0,1 1 0,0-1-1,0 0 1,1 0 0,-1-1 0,3 2 4,3-3 112,-1 0 0,1 0 0,-1-1 0,1-1 0,0 0 0,0-1 0,1 0 0,-1-1 0,0-1 0,0 0 0,1 0 0,-1-2 0,0 1 0,0-2 0,0 0 0,0 0 0,0-1 0,6-3-112,-5-1 118,1 1-1,-1-2 1,0 0-1,-1 0 1,0-1-1,-1-1 1,0 0-1,0-1 1,-1 0-1,-1-1 1,0 0-1,-1-1 0,4-7-117,80-152 268,-74 134-226,-7 18-17,-1-1 1,-1 0-1,-1-1 0,-1 0 1,-1 0-1,-1-1 0,-2 0 1,0 0-1,-1 0 0,-1 0 1,-2-1-1,0-5-25,-3-1 23,-2 1 0,0 0 0,-2 0 0,-2 0 0,0 1 0,-2 0-1,-1 1 1,-2 1 0,0 0 0,-2-1-23,10 19-1,0 0-1,-1 0 0,0 1 0,0 0 1,-1 0-1,0 1 0,0 0 0,-1 0 0,0 1 1,0 0-1,0 1 0,-1-1 0,0 2 1,0 0-1,0 0 0,-1 0 0,1 2 1,-1-1-1,0 1 0,1 1 0,-1 0 1,0 0-1,0 1 0,0 1 0,0 0 2,-5 2-28,0 0 0,1 1 1,-1 1-1,1 1 0,1 0 0,-1 1 0,1 0 0,0 1 0,0 1 0,1 0 0,0 1 0,1 1 0,0 0 0,1 0 0,-8 10 28,-11 16-181,2 1-1,2 1 0,1 2 1,-15 33 181,0 10-752,3 2 1,-21 77 751,12-3-483</inkml:trace>
  <inkml:trace contextRef="#ctx0" brushRef="#br0" timeOffset="1326.704">2476 1666 7810,'59'-29'3793,"-34"11"-3436,-1-2 1,-1 0-1,20-23-357,-22 21 12,0-1-1,-2-2 1,-1 0 0,-1 0 0,0-2 0,-3 0 0,0-1-1,5-17-11,-8 22-7,-2 0 0,0 0 0,-2-1 0,0-1-1,-2 1 1,0-1 0,-2 0 0,-1 0 0,-1 0-1,-1 0 1,-1 0 0,-1 0 0,-1 0 0,-2 1-1,-3-11 8,2 17 9,-1 1-1,-1 0 0,-1 0 0,0 1 0,-1 1 0,-1-1 0,-1 2 1,-1-2-9,8 10 7,-1-1 1,0 2 0,0-1 0,-1 1 0,0 0 0,0 0 0,0 0 0,0 1-1,-1 1 1,1-1 0,-1 1 0,0 0 0,0 1 0,0 0 0,-1 0-1,1 1 1,0 0 0,-1 0 0,-1 1-8,-1 2-2,0 1 0,0 0 1,0 1-1,0 0 0,1 0 0,0 1 0,0 1 0,0 0 1,0 0-1,1 1 0,0 0 0,1 1 0,0-1 0,0 2 1,0-1-1,-2 5 2,-17 18-48,2 1 1,1 1-1,-19 35 48,-5 37-111,39-67 14,3 1 0,1 0 0,2 0-1,2 0 1,1 0 0,2 0 0,2 0-1,1 0 1,2 0 0,2-1 0,2 0-1,1-1 1,3 4 97,18 40-652,3-1 0,34 54 652,-18-36-284,-46-87 269,1 0 10,0 1 0,-1 0 1,0 1-1,-1-1 0,-1 1 1,0 0-1,0 0 1,-1 1-1,-1-1 0,0 1 1,-1-1-1,-1 13 5,-1-22 19,0 1 0,0-1 0,0 1 0,0-1 0,-1 1 0,0-1 0,0 0 0,0 0 0,0 0 0,-1 0 0,0 0 0,0-1 0,0 1 0,0-1 0,0 1 0,-1-1 0,1 0 0,-1-1 0,-1 2-20,4-4 4,-20 18 99,-1-1 1,-1-1-1,-1-2 1,0 0-1,0-1 1,-15 4-103,25-11 45,0-1 1,0-1-1,0 0 1,-1-1-1,1 0 1,-1-2-1,1 1 1,-1-2 0,0 0-1,0-1 1,1 0-1,-1-1 1,-3-1-46,11 1 37,0 0 1,0 0-1,1-1 1,-1 0 0,1 0-1,-1 0 1,1-1-1,0 0 1,0 0-1,1-1 1,-1 1 0,1-1-1,0 0 1,0-1-1,0 1 1,1-1-1,0 0 1,0 0 0,1-1-1,0 1 1,0-1-1,0 1 1,1-1-1,-1 0 1,2 0 0,-1 0-1,1 0 1,0 0-1,1 0 1,-1-1-1,2 1 1,-1 0 0,1 0-1,0 0 1,0-2-38,77-176-1071,-67 137 637</inkml:trace>
  <inkml:trace contextRef="#ctx0" brushRef="#br0" timeOffset="2575.011">2300 1720 2761,'33'-7'1545,"-32"6"-1447,0 1 0,1-1 0,-1 0 0,0 0 0,0 0 0,0 1-1,0-1 1,0 0 0,0 0 0,-1 0 0,1 0 0,0-1 0,0 1 0,-1 0 0,1 0-1,-1 0 1,1-1 0,-1 1 0,1 0 0,-1 0 0,0-1 0,1 1 0,-1-1-98,4-10 465,37-43 831,-41 54-1259,0-1 1,1 1-1,0-1 0,-1 1 1,1 0-1,0-1 0,0 1 1,0 0-1,0-1 0,0 1 0,0 0 1,0 0-1,0 0 0,1 0 1,-1 0-1,0 0 0,1 0 0,-1 0 1,0 0-1,1 1 0,-1-1 1,1 1-1,-1-1 0,1 1 1,-1 0-1,1-1 0,0 1 0,-1 0 1,1 0-1,-1 0 0,1 0-37,3 3 635,-13-2-280,-9 9-346,0 0-1,1 2 1,0 0 0,1 0-1,0 2 1,-1 2-9,-4 3 0,-24 21-223,2 1 0,2 3 1,-27 38 222,6 5-207</inkml:trace>
  <inkml:trace contextRef="#ctx0" brushRef="#br0" timeOffset="3452.029">3723 1694 5177,'26'-32'3366,"-17"15"-2594,-3-3-82,-6 19-680,0 1 1,0-1-1,0 1 1,0-1-1,0 1 1,0-1-1,0 0 0,1 1 1,-1-1-1,0 1 1,0-1-1,0 1 1,1-1-1,-1 1 1,0-1-1,1 1 1,-1-1-1,0 1 1,1 0-1,-1-1 1,0 1-1,1-1 1,-1 1-1,1 0 0,-1-1 1,1 1-1,-1 0 1,1 0-1,-1-1 1,1 1-1,-1 0 1,1 0-1,-1 0 1,1 0-1,0 0 1,-1 0-1,1 0 1,-1 0-1,1 0 0,-1 0 1,1 0-1,-1 0 1,1 0-1,0 0 1,-1 0-1,1 0 1,-1 1-1,1-1 1,-1 0-1,1 0 1,-1 1-1,1-1 1,-1 1-11,2-1 6,0 1 1,0-1 0,0 1 0,0 0 0,0 0 0,0 0-1,-1 0 1,1 0 0,0 0 0,-1 0 0,1 1 0,-1-1-1,1 0 1,-1 1 0,1 0 0,-1-1 0,0 1 0,0 0-1,0-1 1,0 1 0,0 0 0,0 0 0,-1 0 0,1 0-1,-1 0 1,1 0 0,-1 0 0,0 0 0,1 0 0,-1 0-1,0 0 1,-1 0-7,2 4-2,-1-1-1,0 1 1,-1-1-1,1 0 1,-1 1-1,0-1 0,-1 0 1,1 0-1,-1 1 1,0-1-1,-2 3 3,3-6 6,-1 0-1,1-1 0,-1 1 1,0 0-1,0-1 0,1 1 1,-1-1-1,0 0 1,0 1-1,-1-1 0,1 0 1,0 0-1,0 0 0,0-1 1,-1 1-1,1-1 0,0 1 1,-1-1-1,1 0 1,0 1-1,-1-1 0,1 0 1,-2-1-6,-3 1 31,-32-12 377,37 11-395,1 1 1,0-1-1,-1 0 0,1 0 1,0 1-1,0-1 0,-1 0 1,1 0-1,0 0 0,0 0 0,0 0 1,0-1-1,0 1 0,1 0 1,-1 0-1,0-1 0,0 1 1,1 0-1,-1-1 0,1 1 1,-1-1-1,1 1 0,0-1 1,-1 1-1,1 0 0,0-1 0,0 1 1,0-1-1,0 1 0,0-1 1,1 1-1,-1-1 0,0 1 1,1-1-1,-1 1 0,1-1 1,-1 1-1,1 0 0,0-1 0,0 1 1,-1 0-1,1 0 0,0 0 1,0-1-1,0 1 0,0 0 1,0 0-1,1 0 0,-1 0 1,0 1-1,0-1 0,1 0-13,-1 1-1,1 0 0,-1 0-1,0 0 1,1 1-1,-1-1 1,0 0 0,1 1-1,-1-1 1,0 1 0,0-1-1,1 1 1,-1 0 0,0-1-1,0 1 1,0 0 0,0 0-1,0 0 1,0 0-1,0 0 1,0 0 0,0 0-1,0 0 1,-1 0 0,1 0-1,0 1 1,-1-1 0,1 0-1,-1 0 1,1 1 1,2 4-145,6-1-236,4-10 167</inkml:trace>
  <inkml:trace contextRef="#ctx0" brushRef="#br0" timeOffset="4790.019">4505 1512 5177,'-51'18'3011,"54"-33"-961,23-16-1763,98-67 301,55-45 27,81-87 77,-244 216-579,3-1 111,-2-1 0,0-1 0,-1 0 1,-1-1-1,0 0 0,-1-2-224,0 6 40,-14 28-175,-34 140-357,-23 211 266,51-340 195,0 1 0,-2-1-1,-1 0 1,-10 19 31,-122 230-397,123-234 310,-1 0 0,-3-1 0,0-2 0,-24 29 87,43-62 9,0 0 0,0 0 0,-1 0 0,0 0 1,0-1-1,0 1 0,0-1 0,0 0 1,-1 0-1,1 0 0,-1-1 0,0 0 0,0 0 1,0 0-1,0 0 0,0-1 0,0 0 0,-1 0 1,1 0-1,0-1 0,-1 1 0,-3-2-9,-62-17 52,13-12-42,24 8-8,33 22 0,1-1 0,0 1-1,0 0 1,0-1 0,-1 1-1,1-1 1,0 1 0,0-1-1,0 1 1,0-1 0,0 1-1,0-1 1,0 1 0,0 0 0,0-1-1,0 1 1,0-1 0,0 1-1,0-1 1,0 1 0,0-1-1,0 1 1,0-1 0,1 1-1,-1 0 1,0-1 0,0 1-1,1-1 1,-1 1 0,0 0-1,0-1 1,1 1 0,-1 0-1,0-1 1,1 1 0,-1 0-1,1-1 1,-1 1 0,0 0 0,1 0-1,-1 0 1,1-1 0,-1 1-1,1 0 1,-1 0 0,1 0-1,-1 0 1,1 0 0,-1 0-1,0 0 1,1 0 0,-1 0-1,1 0 1,0 0-2,80-1 561,106-27 733,-107 12-929,162-27 305,-129 25-534,18-32-38,-106 38-92,24-11-43,4-3-715,-47 25-319,-15 1-71,-12 5 361</inkml:trace>
  <inkml:trace contextRef="#ctx0" brushRef="#br0" timeOffset="5846.563">5732 1842 6577,'0'-1'110,"-1"0"-1,1 0 0,-1 0 0,1-1 0,-1 1 0,1 0 0,0 0 0,-1 0 1,1-1-1,0 1 0,0 0 0,0-1 0,0 1 0,0 0 0,0 0 1,0-1-1,1 1 0,-1 0 0,0 0 0,1-1 0,-1 1 0,1 0 0,-1 0 1,1 0-1,-1 0 0,1 0 0,0-1 0,0 1 0,0 1 0,0-1 1,-1 0-1,1 0 0,0 0 0,0 0 0,1 1 0,-1-1-109,42-85 738,-23 37-713,2 6-27,3 1 1,1 1-1,16-18 2,-5 4-22,-3 0 1,25-55 21,-48 88-3,23-47-2,-23 42 3,2 0 0,1 1 0,2 1 1,0 1-1,13-15 2,-25 34 6,-1 0 1,2 0-1,-1 1 1,0-1-1,1 1 1,0 0-1,0 1 1,0-1-1,1 1 1,-1 0-1,1 0 0,0 1 1,-1-1-1,6 0-6,-9 3 10,0 0 0,1 0-1,-1 0 1,0 0 0,0 0-1,0 1 1,0-1-1,1 1 1,-1-1 0,0 1-1,0 0 1,0 0-1,0 0 1,0 0 0,-1 0-1,1 0 1,0 1 0,0-1-1,-1 1 1,1-1-1,-1 1 1,1-1 0,-1 1-1,0 0 1,0 0 0,0 0-1,0-1 1,0 1-1,0 0 1,0 0 0,0 1-1,-1-1 1,1 0 0,-1 0-1,0 0 1,1 0-1,-1 0 1,0 1 0,0-1-1,-1 0 1,1 0-1,-1 2-8,5 53 84,-3 1 0,-3-1 0,-2 0 0,-3 3-85,-3 55 166,-16 92 624,29-158-584,-2-48-201,-1-1 0,1 1 0,0-1 0,-1 1 0,1-1-1,0 1 1,0-1 0,-1 1 0,1-1 0,0 0-1,0 0 1,0 1 0,-1-1 0,1 0 0,0 0-1,0 0 1,0 0 0,0 0 0,-1 0 0,1 0-1,0 0 1,0 0 0,0 0 0,0-1 0,-1 1-1,1 0 1,0 0 0,0-1 0,0 1 0,-1-1 0,1 1-1,0-1 1,-1 1 0,1-1 0,0 1 0,-1-1-1,1 1 1,-1-1 0,1 0 0,-1 1 0,1-1-1,-1 0 1,1 0-5,15-17 32,-1-1-1,0 0 1,-1 0-1,6-15-31,-8 14 5,86-167 26,-60 132-31,-22 48-23,-6 31-22,-10 136 7,-2-66 80,17-95-41,-5-1-35,-1 0 1,1 0-1,-1-1 1,0-1-1,0 1 1,0-2-1,-1 1 1,3-2 33,-3 1-34,2-1-37,1-1 0,-1-1-1,-1 1 1,1-2-1,-1 1 1,-1-1-1,4-5 72,0 0-76,118-141-457,-99 112 1044,-65 98 1332,-8 68-1135,22-57-577,-8 57-109,27-115-115,-1-1 0,1 1-1,0 0 1,1 0 0,0 0-1,0-1 1,1 1-1,0 0 1,0 0 0,1-1-1,0 1 1,0 0 0,0-1-1,1 0 1,1 0 0,-1 0-1,1 0 1,0 0 0,3 2 93,-1-1-811,4 3-660,-7-28 596,-3 17 871,1-25-595</inkml:trace>
  <inkml:trace contextRef="#ctx0" brushRef="#br0" timeOffset="6357.432">7112 307 6953,'45'-8'4342,"-38"10"-4266,0 1 0,0-1 0,0 1 0,0 1 1,-1-1-1,0 1 0,1 0 0,-2 1 0,1-1 1,0 1-1,-1 1 0,0-1 0,0 0 0,2 4-76,14 20 15,-2 1 0,-1 0 0,-1 1 0,-2 1-1,0 0 1,-3 1 0,1 8-15,-6-22 0,43 115-28,61 213-52,-91-283 51,9 20-26,-4 1 0,-4 1 0,-4 1 0,-1 13 55,-14-66 14,0 1 0,-3-1 0,0 0 0,-3 1-1,0-1 1,-3-1 0,-5 19-14,-27 50 240,16-51 24,-2-1-1,-2-2 0,-3 0 1,-4 0-264,-4 10 132,-4-1 1,-2-3-1,-2-2 1,-2-1-1,-2-3 0,-3-2 1,-55 37-133,83-68-305,-1-2 1,0 0 0,-1-1-1,0-2 1,-24 6 304,-22-6-1179,14-16 472</inkml:trace>
  <inkml:trace contextRef="#ctx0" brushRef="#br0" timeOffset="7029.865">4750 90 5233,'18'-74'4205,"-18"74"-4185,1 0 0,-1-1 0,0 1 0,0-1 0,0 1 0,0-1 0,1 1 1,-1 0-1,0-1 0,0 1 0,0-1 0,0 1 0,0-1 0,0 1 0,0-1 0,-1 1 0,1 0 0,0-1 0,0 1 0,0-1 0,0 1 0,0-1 1,-1 1-1,1 0 0,0-1 0,0 1 0,-1 0 0,1-1 0,0 1 0,-1 0 0,1-1 0,0 1 0,-1 0 0,1-1 0,0 1 0,-1 0 0,1 0 0,-1 0 1,1-1-1,0 1 0,-1 0 0,1 0 0,-1 0 0,1 0 0,-1 0 0,1 0 0,-1 0 0,1 0 0,0 0 0,-1 0 0,1 0 0,-1 0 0,1 0 1,-1 0-1,1 0 0,-1 0 0,1 1 0,0-1 0,-1 0 0,1 0 0,-1 1 0,1-1 0,0 0 0,-1 0 0,1 1 0,0-1-20,-5 1 4,0 1 1,0-1-1,1 1 0,-1 0 0,1 0 0,-1 1 0,1-1 0,0 1 0,0 0 0,0 0 1,0 0-1,-2 3-4,-16 18-21,2 0 0,0 1 0,-13 24 21,-27 59-9,-9 31 7,-7 51 4,-3 43 8,-25 127 126,-3 96-136,78-328 171,5 2 0,7 0-1,5 1 1,5 1 0,7-1 0,5 1-171,0-84 46,2-2 1,3 1 0,1-1 0,2-1 0,10 22-47,31 41-253,10-27 76</inkml:trace>
  <inkml:trace contextRef="#ctx0" brushRef="#br0" timeOffset="10922.336">520 3872 5257,'2'-1'135,"0"1"0,-1-1 0,1 0 0,0 1 0,-1-1 1,1 0-1,-1 0 0,1-1 0,-1 1 0,1 0 0,-1 0 0,0-1 0,0 1 0,1 0 0,-1-1 0,0 1 0,0-1 0,-1 0 0,1 1 1,1-3-136,2-2 196,13-21 23,36-39-27,73-30-36,54-14 77,-125 78-195,-22 14-20,-1-2 0,-1-1 0,20-17-18,114-123 32,-158 153-31,0-1 1,1 1-1,-1 1 0,2-1 0,-1 1 0,1 1 1,0 0-1,1 0 0,8-4-1,-15 9 0,-2 0 0,-1 1 0,0 0 0,0-1 0,1 1 0,-1 0 0,0 0-1,1-1 1,-1 1 0,0 0 0,1 0 0,-1 0 0,1 0 0,-1-1 0,0 1 0,1 0 0,-1 0-1,1 0 1,-1 0 0,0 0 0,1 0 0,-1 0 0,1 0 0,-1 0 0,0 0 0,1 0 0,-1 0-1,1 1 1,-1-1 0,0 0 0,1 0 0,-1 0 0,0 0 0,1 1 0,-1-1 0,0 0 0,1 0 0,-1 1-1,0-1 1,1 0 0,-1 1 0,0-1 0,0 0 0,1 1 0,-1-1 0,0 0 0,0 1 0,0-1-1,0 0 1,0 1 0,1-1 0,-1 1 0,0-1 0,0 0 0,0 1 0,0-1 0,0 1 0,0-1 0,-11 74-60,-154 642-634,152-662 680,-1-1 1,-3 0-1,-2-1 0,-13 23 14,29-68 23,0-1-1,0 1 1,-1-1-1,0 0 0,-1 0 1,1 0-1,-1-1 0,0 0 1,-4 4-23,3-4 9,-2 1 0,1-1 1,0 0-1,-1 0 0,0-1 1,0 0-1,0-1 0,-1 0 1,1 0-1,-1-1 1,-5 1-10,-107 18-81,119-21 79,1 1 7,-1-1-1,0 1 1,0-1-1,1 0 0,-1 0 1,0 0-1,0 0 1,0 0-1,1 0 0,-1-1 1,0 1-1,1 0 1,-1-1-1,0 0 0,1 1 1,-1-1-1,0 0 1,1 0-1,-1 0 0,1 0 1,-1 0-1,1 0 1,0 0-1,-1 0 0,1-1 1,0 1-1,0 0 1,0-1-1,0 1 0,0-1 1,0 1-1,1-1 1,-1 1-1,0-1 1,1 0-5,0 1 13,0-1 1,0 1-1,1 0 1,-1-1-1,0 1 1,1 0-1,-1-1 1,1 1 0,0 0-1,-1 0 1,1-1-1,0 1 1,0 0-1,0 0 1,0 0-1,0 0 1,0 0-1,0 0 1,0 1 0,0-1-1,0 0 1,0 0-1,1 1 1,-1-1-1,0 1 1,1-1-14,-2 1 6,100-39 820,-61 26-501,61-22 673,1 5 1,66-10-999,48 5 98,-40 7-879,-97 10 4362,-43 11-1834</inkml:trace>
  <inkml:trace contextRef="#ctx0" brushRef="#br0" timeOffset="11356.944">2381 3440 6441,'-40'55'3333,"39"-54"-3312,-33 42 584,2 0 0,-22 40-605,34-47-21,5-13-35,1 0 0,1 1-1,1 0 1,1 1 0,1 1-1,2 0 1,0 0 0,2 0-1,1 1 1,0 11 56,4-28 2,1 0 0,0 0 0,1 0 0,0 0 0,1 0-1,0 0 1,1 0 0,0-1 0,0 1 0,1-1 0,0 1 0,0-1 0,1-1 0,1 1 0,-1-1 0,1 0 0,1 0 0,0 0-2,2 1 34,0-2 1,0 1-1,1-1 1,0-1-1,0 0 1,0 0-1,1-1 1,0 0-1,0-1 1,0 0-1,1-1 1,-1 0 0,1-1-1,0 0 1,-1-1-1,1 0 1,0-1-1,0 0 1,0-1-1,0-1 1,-1 0-1,1 0 1,-1-1-1,1 0 1,-1-1 0,0 0-1,0-1 1,-1-1-1,10-5-34,5-4 52,-1-1 0,0-1-1,-2-1 1,0 0 0,-1-2 0,-1-1-1,-1 0 1,-1-2 0,0 0 0,-2-1 0,9-18-52,-12 13 6,-2 0 0,0 0 1,-2-2-1,-1 1 0,-2-1 1,-1 0-1,-1 0 1,-2-1-1,-1-27-6,-3 32 6,0 0 1,-2 0-1,-1 1 1,-1-1-1,-1 1 0,-1 1 1,-1-1-1,-2 2 1,0-1-1,-10-13-6,13 23-7,0 1-1,0 0 1,-1 0-1,-1 1 1,-1 0-1,0 1 1,0 1 0,-1-1-1,-10-6 8,19 16-12,0 0 0,-1 1 0,1-1-1,-1 1 1,1 0 0,-1 0 0,1 0-1,-1 0 1,0 1 0,1-1 0,-1 1-1,0 0 1,1 0 0,-1 0 0,0 1-1,1-1 1,-1 1 0,0 0 0,1 0-1,-1 0 1,1 1 0,0-1 0,-1 1-1,1 0 1,0 0 0,0 0 0,0 0 12,-34 56-543,6 26-129,7 17 274</inkml:trace>
  <inkml:trace contextRef="#ctx0" brushRef="#br0" timeOffset="12150.44">3700 3696 5273,'0'0'57,"0"0"0,0 0 0,1 0-1,-1 0 1,0 0 0,0 0 0,1 0 0,-1 1 0,0-1-1,0 0 1,0 0 0,0 0 0,1 0 0,-1 1 0,0-1-1,0 0 1,0 0 0,0 0 0,0 1 0,1-1 0,-1 0-1,0 0 1,0 0 0,0 1 0,0-1 0,0 0 0,0 0-1,0 1 1,0-1 0,0 0 0,0 0 0,0 1 0,0-1-1,0 0 1,0 0 0,0 1 0,0-1 0,0 0 0,0 0-1,0 0 1,0 1 0,-1-1 0,1 0 0,0 0 0,0 1-1,0-1 1,0 0 0,0 0 0,-1 0 0,1 0 0,0 1-1,0-1 1,0 0 0,-1 0 0,1 0 0,0 0 0,0 0-1,-1 0 1,1 0 0,0 1 0,0-1 0,0 0 0,-1 0-1,1 0 1,0 0 0,0 0 0,-1 0 0,1 0 0,0 0-1,0 0-56,17 6 774,-14-7-726,-1 1 0,0 0 1,1-1-1,-1 1 0,0-1 0,0 0 1,0 1-1,0-1 0,0 0 0,0 0 1,0-1-1,0 1 0,0 0 0,0-1 0,0 1 1,-1-1-1,1 0 0,-1 1 0,1-1 1,-1 0-1,1 0 0,-1 0 0,1-2-48,0 2 59,146-191 1008,-129 170-1076,-2-1 0,-1-1 1,-1-1-1,-1 0 0,-1 0 0,-2-1 1,2-8 8,-7 16-6,-1 0 1,-1 1-1,-1-2 0,0 1 1,-1-6 5,-2 18 2,0 1-1,0-1 1,-1 1-1,0 0 1,0-1 0,0 1-1,-1 0 1,1-1 0,-2 1-1,1 0 1,-1 0-1,0 1 1,0-1 0,0 0-1,-1 1 1,0 0 0,-4-5-2,4 6-1,-1 0 0,1 0 0,-1 0 0,0 1 0,0-1 0,0 1 0,-1 0-1,1 1 1,0-1 0,-1 1 0,0 0 0,0 1 0,0 0 0,1-1 0,-1 2 0,0-1 0,0 1 0,0 0 0,0 0 0,0 0 0,0 1 0,0 0 0,0 0 0,0 1 0,-1 0 1,-3 3-7,0 0 0,1 1 0,0 1 0,0-1 0,1 2 0,0-1 0,0 1 0,0 0 0,1 0 0,0 1 0,1 0 0,0 0 0,0 1 0,1 0 0,0 0 0,1 0 0,0 0 0,-2 11 7,-7 9-19,-35 84-49,30-57-98,2 0 0,2 2 0,4 0-1,1 0 1,4 1 0,2 0 0,2 0 0,4-1 0,3 13 166,3-6-436,4-1 1,2 0 0,3-1-1,23 52 436,12 22-380,-51-134 400,-1 0-1,1 0 1,-1 1-1,0-1 1,0 1 0,0-1-1,0 1 1,-1-1-1,0 1 1,0-1 0,0 1-1,0-1 1,-1 1-1,0-1 1,0 1 0,0 0-20,-17 11 405,-2-12-190,0-2 1,0 1-1,0-2 1,-1-1-1,1-1 1,0 0-1,-7-3-215,-5 1 199,1-2 0,-1-2-1,1 0 1,1-2 0,-1-2 0,-28-13-199,40 13 58,0-1 0,0 0 0,1-1 0,0-1 0,1-1 0,1 0 1,1-2-1,0 1 0,1-2 0,-6-9-58,15 19 1,-2-3-17,0 0-1,0 0 0,1-1 0,1 1 0,0-2 0,0 1 0,1-2 17,3 13-11,0-1 1,1 1-1,-1-1 1,1 1-1,-1-1 1,1 1-1,0-1 1,-1 1 0,1-1-1,0 0 1,0 1-1,0-1 1,0 1-1,1-1 1,-1 1-1,0-1 1,1 1-1,-1-1 1,1 1 0,-1-1-1,1 1 1,0-1-1,-1 1 1,1 0-1,0-1 1,0 1-1,0 0 1,0 0-1,0 0 1,0 0 0,1-1-1,-1 2 1,0-1-1,1 0 1,-1 0-1,0 0 1,1 1 10,60-37-488,-8 14 165,12-14-144,23-3-133,-15 5-207,-2-3 0,16-14 807,40-31-410</inkml:trace>
  <inkml:trace contextRef="#ctx0" brushRef="#br0" timeOffset="13352.934">4735 4289 4177,'-27'33'3521,"-7"-15"-1718,32-27-1222,6-9-309,0-1 0,1 0 0,0 1-1,2 0 1,0 1 0,1-1 0,1 1 0,0 1 0,2 0 0,-1 0-1,2 1 1,12-13-272,51-39 211,-12 5-90,47-61-121,-3 3 31,0 2 65,-26 51 147,-78 64-226,0 1 0,0 1 1,0-1-1,0 0 0,0 1 1,0-1-1,0 1 0,1 0 1,-1 0-1,1 1 0,-1-1 1,0 1-1,1-1 0,0 1-17,7 6 75,-5 67-28,-7 18-49,-4 0 0,-4-1 0,-11 47 2,12-58 115,8-78-106,0 0 0,0 0 0,1 1 0,-1-1 0,0 0 1,0 0-1,1 0 0,-1 0 0,1 0 0,-1 0 0,1 0 0,0 1 0,-1-2 0,1 1 0,0 0 0,-1 0 0,1 0 1,0 0-1,0 0 0,0-1 0,0 1 0,0 0 0,0-1 0,0 1 0,0-1 0,0 1 0,0-1 0,1 1 0,-1-1 0,0 0 1,0 1-1,0-1 0,0 0 0,1 0 0,-1 0 0,0 0 0,0 0 0,0 0 0,1-1 0,-1 1 0,0 0 0,0 0 0,0-1 1,0 1-1,0-1 0,0 1 0,0-1 0,0 0 0,0 1 0,0-1 0,0 0 0,0 0 0,0 1 0,0-1 0,0 0 0,-1 0 1,1 0-10,44-68 176,10-29-130,-41 70-23,1 1 0,0 1 0,2 0 0,1 1 0,2 1 0,15-15-23,-2 20 85,-30 19-84,-1-1 0,0 1 1,0 0-1,1 0 0,-1 0 0,0 1 1,1-1-1,-1 0 0,0 1 0,1-1 1,-1 1-1,0 0 0,0 0 0,0 0 1,0 0-1,0 0 0,0 0 0,0 1 1,1 0-2,11 6-1,-13-7 0,2-1 1,0 2 0,0-1 1,0 0-1,0 1 0,-1-1 0,1 1 0,-1 0 0,1 0 1,-1 0-1,1 0 0,-1 0 0,0 0 0,0 1 0,0-1 0,0 1 1,-1-1-1,1 1 0,-1 0 0,1 0 0,-1 0 0,0 2 0,11 63 86,9 17 40,1-29-62,-1-37-154,-20-19 82,0 0-1,0 0 1,0 0 0,0 0 0,0 0 0,1 0-1,-1 0 1,0 0 0,0 0 0,0-1 0,0 1 0,0 0-1,0-1 1,1 1 0,-1-1 0,0 1 0,0-1 0,0 0-1,-1 1 1,1-1 0,0 0 0,0 0 0,0 1 0,0-1-1,0 0 9,3-4-41,61-33-251,-40 24 239,-1-1 0,0-1 1,-1-1-1,-1-1 0,-1-1 0,3-4 53,76-88-63,-93 103 70,-1 1-1,1-1 0,0 1 1,1 1-1,-1-1 1,1 1-1,1 1 0,-1 0 1,1 0-1,1-1-6,72-19 220,-74 22-183,-4 1-20,-1 0 0,0 1 0,1-1 0,-1 1-1,1 0 1,0 0 0,-1 0 0,1 1 0,0-1 0,-1 1 0,1 0 0,0 0 0,0 0 0,0 0-1,-1 1 1,1-1 0,0 1 0,-1 0 0,1 0 0,-1 1 0,1-1 0,-1 1 0,1-1 0,-1 1-1,0 0 1,2 2-17,0 2 25,0-1-1,-1 1 1,0 0-1,0 0 1,0 1 0,-1-1-1,0 1 1,0-1-1,-1 1 1,2 6-25,-6 92 239,-1-79-210,-2 98-257,7-119 66,0 1 0,0-1 0,0 1 0,1-1 0,0 0 1,0 0-1,0 0 0,0-1 0,1 1 0,0-1 0,0 0 1,0 0-1,1 0 0,1 1 162,9 3-416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29:25.723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309 1713 4049,'-45'30'3074,"12"-14"-2337,-1 37-557,13-25 135,11-16 148,13-18 340,68-119-125,-47 77-604,65-126 10,30-10-75,-50 82 7,4 4-1,4 3 1,12-4-16,-82 88 0,2 1 0,-1 1 0,1 0 0,1 0 0,-1 1 0,1 0 0,1 0 0,0 1 0,0 1 0,0 0 0,1 0 0,-1 1 0,1 1 0,1 0 0,-1 1 0,0 0 0,2 0 0,-9 4-1,-1 1 1,0-1-1,1 1 0,-1 0 1,0 0-1,0 1 0,0-1 1,0 1-1,-1 0 0,1 0 1,-1 0-1,0 0 1,0 1-1,0-1 0,0 1 1,0 0-1,-1-1 0,0 1 1,0 1-1,0-1 0,0 0 1,0 0-1,-1 1 0,0-1 1,0 1-1,0-1 1,0 5 0,9 91 88,-8-82-68,10 81 230,-2 78-250,-3 63 683,-1-87-227,-5-145-434,8 48 98,-9-54-117,1-1-1,0 1 0,0 0 0,0-1 1,0 1-1,0-1 0,0 1 0,0-1 0,1 0 1,-1 1-1,0-1 0,1 0 0,-1 0 1,1 0-1,-1 0 0,1 0 0,-1 0 0,1 0 1,0-1-1,0 1 0,-1 0 0,1-1 1,0 0-1,0 1 0,0-1 0,0 0-2,2 0 1,0 0 1,0 0-1,-1 0 0,1-1 0,0 0 1,0 1-1,0-1 0,-1-1 0,1 1 1,-1 0-1,1-1 0,-1 0 0,1 0 0,-1 0 1,0 0-1,0-1 0,0 1 0,0-1 1,0 0-1,-1 1 0,1-1 0,-1-1 0,0 1 1,1-1-2,6-6 0,23-30-20,-6-34-42,42-113-124,-61 168 169,7-19-34,1 1-1,2 0 1,21-34 51,-12 33-25,2 0 0,1 2 0,2 1 1,1 1-1,4 0 25,78-63-44,-112 93 44,1 1-1,0 1 1,-1-1 0,1 0-1,0 1 1,1-1 0,-1 1 0,0 0-1,1 0 1,-1 0 0,1 1 0,0-1-1,0 1 1,-1 0 0,1 0 0,0 0-1,0 0 1,0 1 0,0 0-1,0-1 1,0 2 0,0-1 0,0 0-1,0 1 1,0 0 0,0-1 0,-1 2-1,1-1 1,0 0 0,0 1 0,-1 0-1,1-1 1,-1 1 0,0 1-1,2 0 1,4 8 30,-1 0 0,-1 0-1,1 1 1,-2-1 0,0 1-1,0 1 1,-2-1 0,1 1-1,-1 0 1,-1 0 0,0 0-1,-1 1 1,-1 0-30,6 72 569,-3 0-1,-8 80-568,2-128 34,-1 15-4,2-50-30,1 1 0,-1-1-1,1 0 1,0 0 0,0 0-1,0 0 1,0 0-1,1 0 1,-1 0 0,1 0-1,0 0 1,0 0 0,0 0-1,1 3 1,6-7-51,20-66-106,38-61-75,-14 44 59,82-130-211,-122 197 362,35-52-38,4 1 0,2 3 0,16-12 60,-6 20 75,-61 55-54,0-1-1,1 1 1,-1 0-1,1 0 1,-1 0-1,1 0 1,0 1 0,0-1-1,0 1 1,0-1-1,0 1 1,0 0 0,0 0-1,1 1 1,-1-1-1,0 1 1,0-1 0,1 1-1,-1 0 1,0 0-1,1 1 1,-1-1 0,0 1-1,0-1 1,1 1-1,-1 0 1,0 0 0,0 1-1,0-1 1,0 1-1,0-1 1,-1 1-1,1 0 1,0 0 0,-1 0-1,1 0 1,-1 0-1,0 1 1,0-1 0,0 1-1,0 0 1,0 0-1,1 2-20,5 11 150,0 0-1,-1 1 0,-1 0 0,-1 0 0,0 0 0,-1 1 1,1 15-150,6 51 728,-5 1 0,-2 27-728,-4-102 36,3 114 91,6-1-1,7 16-126,-12-117-392,-1 9-3186,-12-36 2883</inkml:trace>
  <inkml:trace contextRef="#ctx0" brushRef="#br0" timeOffset="668.976">3688 1379 5329,'-26'-56'4236,"9"21"-3778,16 34-458,1 0 0,0 1-1,0-1 0,-1 1 1,1-1-1,0 1 0,-1-1 1,1 1-1,0 0 0,-1-1 1,1 1-1,0-1 0,-1 1 1,1 0-1,-1-1 0,1 1 1,0 0-1,-1 0 0,1-1 0,-1 1 1,1 0-1,-1 0 0,1 0 1,-1-1-1,1 1 0,-1 0 1,0 0-1,1 0 0,-1 0 1,1 0-1,-1 0 0,1 0 1,-1 0-1,1 0 0,-1 1 1,1-1-1,-1 0 0,1 0 1,-1 0-1,1 1 0,-1-1 1,1 0-1,-1 0 0,1 1 1,0-1-1,-1 0 0,1 1 1,-1-1-1,1 1 0,0-1 1,-1 0-1,1 1 0,0-1 1,0 1-1,-1-1 0,1 1 1,0-1-1,0 1 0,0-1 1,-1 1-1,1-1 0,0 1 1,0-1-1,0 1 0,0-1 0,0 1 1,-5 97-24,-8 469 333,-9-303 117,21-260-829,0-11 214,1 2 82,-3-24-138</inkml:trace>
  <inkml:trace contextRef="#ctx0" brushRef="#br0" timeOffset="1022.118">3189 1406 5097,'0'-1'108,"0"0"0,1 0 0,-1-1 0,1 1 0,-1 0 0,1-1 1,-1 1-1,1 0 0,0 0 0,-1 0 0,1 0 0,0 0 0,0 0 0,0 0 0,0 0 0,0 0 0,0 0 0,0 0 0,0 1 0,0-1 0,1 0 0,-1 1 1,0-1-1,0 1 0,1-1 0,-1 1 0,0 0 0,1-1 0,-1 1 0,0 0 0,1 0 0,-1 0 0,0 0 0,1 0 0,-1 0 0,0 0 0,1 1 0,-1-1-108,5 0 320,238-43 2672,105-21-1515,-332 59-1706,1 1-1,0 1 1,0 0-1,1 2 1,-1 0-1,0 1 1,0 0-1,1 2 1,-1 0-1,0 1 1,0 1-1,4 2 230,-3 5-676</inkml:trace>
  <inkml:trace contextRef="#ctx0" brushRef="#br0" timeOffset="1423.739">4473 1235 5217,'-13'-12'1498,"-38"-26"1284,22 50-2046,27-10-718,0 0 0,0 0 0,0 0 0,0 0 0,1 1 0,-1-1 0,0 0 0,1 1 0,0 0 0,-1-1 1,1 1-1,0 0 0,1-1 0,-1 1 0,0 0 0,1 0 0,-1 2-18,-2 11 50,-24 138 190,-4 216-34,18-157-169,-2-110-124,15-103 75,1 0 0,-1 1 0,0-1-1,0 0 1,1 1 0,-1-1 0,0 0-1,0 1 1,0-1 0,0 1 0,1-1-1,-1 1 1,0-1 0,0 0 0,0 1-1,0-1 1,0 1 0,0-1 0,0 0 0,0 1-1,0-1 1,0 1 0,0-1 0,-1 1-1,1-1 1,0 0 0,0 1 0,0-1-1,0 0 1,-1 1 0,1-1 0,0 1-1,0-1 1,-1 0 0,1 0 0,0 1-1,-1-1 1,1 0 0,0 1 0,-1-1-1,1 0 1,0 0 0,-1 0 0,1 1-1,-1-1 1,1 0 0,0 0 0,-1 0-1,1 0 1,-1 0 0,1 0 0,-1 0 0,1 0-1,0 0 1,-1 0 0,1 0 0,-1 0-1,1 0 1,0 0 0,-1 0 0,1 0-1,-1-1 1,1 1 0,0 0 0,-1 0-1,1 0 1,-1-1 12,-11-35-284</inkml:trace>
  <inkml:trace contextRef="#ctx0" brushRef="#br0" timeOffset="2631.836">4866 1390 4193,'11'70'2424,"-19"6"-1597,-3 20-665,-4 0-1,-7 11-161,6-31 21,7-30 108,-2-1-1,-2 0 1,-13 30-129,26-75 9,0 1 0,0-1 0,0 1 0,0-1 1,0 1-1,-1-1 0,1 1 0,0-1 0,0 1 1,0-1-1,0 1 0,-1-1 0,1 1 0,0-1 0,-1 1 1,1-1-1,0 0 0,0 1 0,-1-1 0,1 0 0,-1 1 1,1-1-1,0 0 0,-1 1 0,1-1 0,-1 0 1,1 0-1,-1 1 0,1-1 0,-1 0 0,1 0 0,-1 0 1,1 0-1,-1 0 0,1 0 0,-1 1 0,1-1 1,-1 0-1,1-1 0,-1 1 0,1 0 0,-1 0 0,1 0-9,-9-20 233,9-7-131,1-262 64,2 251-125,1 1 0,2-1 0,2 1 0,1 0 0,2 1 0,4-5-41,-8 20 3,2 0 0,0 0 0,1 1-1,1 1 1,1 0 0,1 0 0,0 1-1,1 0 1,1 2 0,1-1 0,1 2 0,0 0-1,18-11-2,-19 15-2,12-7-41,0 1 1,1 1-1,0 2 0,19-7 43,-41 19-10,1 0 0,0 0-1,-1 0 1,1 1 0,0 0 0,0 1 0,0 0-1,0 0 1,-1 0 0,1 1 0,0 0 0,0 1-1,-1 0 1,3 1 10,-9-3 2,0 1 0,0 0 0,0-1-1,0 1 1,0 0 0,0 0 0,0 0-1,0-1 1,0 1 0,0 0 0,-1 0 0,1 1-1,0-1 1,-1 0 0,1 0 0,-1 0-1,1 0 1,-1 0 0,0 1 0,1-1 0,-1 0-1,0 0 1,0 0 0,0 1 0,0-1 0,0 0-1,0 0 1,0 1 0,0-1 0,-1 0-1,1 0 1,0 0 0,-1 1 0,1-1 0,-1 0-1,1 0 1,-1 0 0,0 0 0,1 0-1,-1 0 1,0 0 0,0 0 0,1 0 0,-1 0-1,0 0 1,0-1 0,0 1 0,-1 0-2,-15 22-4,-1-1 0,-2-1 1,0-1-1,-16 13 4,-27 27-73,-30 42-58,38-9 46,52-89 88,0 1 0,0-1 1,1 1-1,-1 0 0,1 0 1,0 0-1,1 0 0,-1 0 1,1 1-1,0-1 0,0 0 1,1 1-1,-1-1 0,1 0 1,0 1-1,1-1 0,-1 1 1,1-1-1,0 0 0,1 1 1,-1-1-1,1 0 0,0 0 1,0 0-1,1 0 0,1 2-3,11 12 96,1-1 0,1-1-1,0 0 1,2-1 0,0-1-1,0-1 1,17 9-96,-7-3 98,146 82 694,-97-60-315,-11-8-104,-66-33-370,0-1 1,0 0-1,0 1 0,0-1 1,0 1-1,0-1 0,0 1 1,0 0-1,0-1 0,0 1 1,0 0-1,-1-1 0,1 1 1,0 0-1,0 0 0,-1 0 1,1 0-1,-1 0 0,1 0 1,-1 0-1,1 0 0,-1 0 1,1 0-1,-1 0 0,0 0 1,0 1-4,-2 3-60,0-3 30,2-1 5,0-1 1,-1 1-1,1 0 1,-1-1-1,1 1 0,0 0 1,-1-1-1,1 1 1,-1-1-1,1 1 1,-1-1-1,0 1 1,1-1-1,-1 1 0,1-1 1,-1 0-1,0 1 1,0-1-1,1 0 1,-1 1-1,0-1 0,1 0 1,-1 0-1,0 0 1,0 0-1,1 1 1,-1-1-1,0 0 1,0 0-1,0-1 0,1 1 1,-1 0-1,0 0 1,0 0-1,1 0 1,-1-1-1,0 1 0,1 0 1,-1-1-1,0 1 1,1-1-1,-1 1 1,0 0-1,1-1 1,-1 1-1,1-1 0,-1 0 1,1 1-1,-1-1 1,1 1-1,-1-1 1,1 0-1,0 1 0,-1-2 25,-10-30-264,3-24 99</inkml:trace>
  <inkml:trace contextRef="#ctx0" brushRef="#br0" timeOffset="9023.94">16 2838 2929,'-1'0'317,"1"1"-195,-1-1 0,1 0 0,-1 0 0,1 0 0,0 0-1,-1 0 1,1 0 0,-1 0 0,1 0 0,-1 0 0,1 0 0,-1 0 0,1 0 0,-1 0 0,1 0 0,-1 0-1,1-1 1,0 1 0,-1 0 0,1 0 0,-1 0 0,1-1 0,0 1 0,-1 0 0,1-1 0,-1 1-1,1 0 1,0-1 0,0 1 0,-1 0 0,1-1 0,0 1 0,0-1 0,-1 1 0,1-1 0,0 1 0,0 0-1,0-1 1,0 1 0,-1-1 0,1 1 0,0-1 0,0 1 0,0-1-122,3 0 145,80 9 415,-17 8-108,49-13 147,-75-4-502,-1 1-1,0 2 1,0 1-1,0 3 1,38 9-97,192 36 313,-158-41-125,0-5 0,1-4 1,40-9-189,-106 6 115,0 3 0,0 1 1,0 2-1,14 5-115,215 39 368,-27-15-220,1-11 0,248-10-148,144-15 265,-248 1-107,-123-7-41,1 2-14,130-8 205,117 7 595,-417 4-747,-1-5 0,90-20-156,-58-1 39,106-42 19,-200 63-52,0 2-1,1 2 1,-1 1-1,1 2 1,0 2-1,0 1 1,-1 3-6,44 8-199,-75-11 438,1 0-1,-1 0 1,1 1 0,-1 0-1,0 1 1,1-1 0,-1 1-1,0 1 1,-1-1-1,1 1 1,-1 0 0,1 1-1,-1 0 1,5 5-239,23 31 1508</inkml:trace>
  <inkml:trace contextRef="#ctx0" brushRef="#br0" timeOffset="10556.692">461 4479 5857,'-18'1'3144,"9"-4"-2040,9 3-1031,9-3 17,24-16-14,-16 4-58,0-1 1,-2-1 0,0 0-1,-1-1 1,0 0 0,-2-2-19,134-198 73,-95 146-59,-30 41-1,1 1 0,1 1 1,2 0-1,4-1-13,-21 23 3,-1 1 0,2 0 0,-1 0 0,0 1 0,1 0 0,0 1 0,0-1 0,1 2 1,-1-1-1,8 0-3,-13 3 0,0 0 1,1 0-1,-1 0 1,1 1 0,-1 0-1,1 0 1,-1 0-1,1 1 1,-1-1 0,1 1-1,-1 0 1,0 0-1,1 1 1,-1-1 0,0 1-1,0 0 1,0 0-1,0 1 1,0-1 0,-1 1-1,1-1 1,-1 1-1,1 0 1,2 4-1,2 5 10,0 1-1,0 0 1,-1 1 0,-1 0 0,0 0-1,-1 0 1,0 1 0,-1-1-1,-1 1 1,0 0 0,-1 0 0,-1 0-1,0 1 1,-2 14-10,-13 150 244,-19 56 215,15-112-323,17-121-135,1-1 0,-1 0-1,0 0 1,0 0-1,1 0 1,-1 0-1,1 0 1,-1 0-1,1 0 1,0 0-1,0 1 1,0-1-1,0 0 1,0 0-1,0 0 1,1 0-1,-1 0 1,1 0-1,0 0 1,-1 0-1,1 0 1,0 0-1,0 0 1,0 0-1,0-1 1,1 1-1,-1 0 0,1 0 0,0-1-1,0-1 0,-1 1-1,1-1 1,-1 0-1,1 0 1,0 0-1,-1 0 1,1 0-1,0 0 1,-1 0-1,1-1 1,0 1-1,-1-1 1,1 1-1,-1-1 1,1 0-1,-1 1 1,1-1-1,-1 0 1,1 0 0,-1 0-1,0 0 1,1 0-1,-1 0 1,0 0-1,0-1 1,0 1-1,0 0 1,0-2 1,5-2-8,29-31-28,-7-25-11,42-102-82,53-146-230,-103 268 318,1 1-1,2 1 1,5-3 41,-15 22-2,1 2 1,0-1-1,2 2 1,0 0-1,1 1 1,1 1-1,7-5 2,-22 18 3,1 0-1,-1 0 0,1 0 0,0 1 0,-1-1 1,1 1-1,0 0 0,0 0 0,0 0 0,0 1 0,0-1 1,0 1-1,0 0 0,0 0 0,0 0 0,0 1 1,3 0-3,-4 0 14,-1 0 0,0-1 0,1 1 0,-1 0 0,0 1 0,0-1 0,1 0 0,-1 1 0,0-1 0,0 1 0,-1 0 0,1-1 0,0 1 0,-1 0 0,1 0 0,-1 0 0,1 0 0,-1 0 0,0 1 0,0-1 0,0 0 0,0 1 0,0 0-14,14 97 562,-5 29-172,-6 1 0,-5 16-390,-18-8 103,12-93-94,7-45-12,-1 1 0,1 0 0,-1 0-1,1 0 1,-1 0 0,1 0 0,0 0 0,-1 0 0,1 0-1,0 0 1,0 0 0,0 0 0,0 0 0,0 0-1,0 0 1,0 0 0,0 0 0,0 0 0,1 0 0,-1 0-1,0 0 1,0 0 0,1 0 0,-1 0 0,1 0 0,-1 0-1,1 0 1,-1 0 0,1-1 0,0 1 0,-1 0 0,1 0-1,0-1 1,0 1 0,0 0 0,-1-1 0,1 1 0,0-1-1,0 1 1,0-1 0,0 1 0,0-1 0,0 0 0,0 1-1,0-1 1,0 0 0,0 0 0,0 0 0,0 0 0,0 0-1,0 0 1,0 0 0,0 0 0,0 0 0,0-1 0,0 1-1,0 0 1,0-1 0,0 1 0,0 0 0,0-1 3,61-39-238,27-41 106,-45 24 101,-4-2-1,-1-2 1,15-38 31,8-11-27,-44 80 22,2 1 1,0 0-1,2 1 1,1 1-1,1 2 0,2 0 1,26-20 4,-45 40 7,0 0 1,0 0-1,1 1 0,-1 0 1,1 0-1,0 1 1,0 0-1,0 0 0,1 1 1,-1 0-1,7-1-7,-12 3 16,0-1-1,-1 1 1,1 0-1,0 0 1,-1 0-1,1 0 1,0 0-1,0 0 1,-1 1-1,1-1 1,-1 1-1,1 0 0,0 0 1,-1 0-1,1 0 1,-1 0-1,0 1 1,1-1-1,-1 1 1,0-1-1,0 1 1,0 0-1,0 0 1,0 0-1,0 0 1,-1 0-1,1 0 1,1 3-16,3 8 103,0 1 0,0 0 0,-1 0 0,-1 0 0,0 1 0,-1-1-1,-1 1 1,0 0 0,-1 0 0,0 0 0,-2 0 0,1-1 0,-2 3-103,2 2 101,-1 39 167,-2 50 44,5-1-1,5 0 1,5 8-312,6 1-1179,-9-76 663,1-27 2235,-1-23-965</inkml:trace>
  <inkml:trace contextRef="#ctx0" brushRef="#br0" timeOffset="11665.208">3424 4711 6137,'46'-36'2976,"14"-16"-2692,46-60-199,-14 16-54,-36 23-45,-55 72 2,0 0-1,-1-1 1,1 1-1,0 0 0,0 0 1,0 0-1,0 0 1,0 0-1,0 0 1,0 0-1,0 0 0,1 0 1,-1 0-1,0 0 1,0 1-1,1-1 0,-1 0 1,1 1-1,-1-1 1,0 1-1,1 0 1,-1 0-1,1-1 13,-3 12-215,-18 23 74,14-16 132,1 0 0,1 1 1,1-1-1,0 1 0,2 0 0,0-1 1,2 8 8,-2 16-6,12 153-12,-6-30-108,-7-134 74,3-21-13,-2 0 0,0 0 0,0 0 0,0-1 0,-1 1 0,-1 0 0,0 0 0,0-1 0,-1 1 0,0-1 0,-1 1 0,0-1 0,0 0 0,-1-1 0,0 1 0,0-1 0,-6 6 65,-5-1-123,11-7 108,0-1-1,-1-1 1,0 1-1,0-1 1,-1 0-1,1 0 1,-1-1 0,0 0-1,-5 2 16,-47 8 298,54-14-265,-1 0 1,0 0 0,1 0 0,-1-1 0,1 0-1,0 0 1,-1 0 0,1-1 0,0 0-1,0 0 1,1 0 0,-1 0 0,0-1 0,1 1-1,0-1 1,0-1 0,0 1 0,-2-5-34,6 9 5,-1-1 1,1 0 0,1 0 0,-1 0 0,0 1-1,0-1 1,0 0 0,0 0 0,1 1-1,-1-1 1,0 0 0,0 1 0,1-1-1,-1 0 1,1 1 0,-1-1 0,1 0-1,-1 1 1,1-1 0,-1 1 0,1-1-1,-1 1 1,1-1 0,0 1 0,-1-1-1,1 1 1,0 0 0,-1-1 0,1 1-1,0 0 1,0 0 0,-1-1 0,1 1-1,0 0 1,0 0-6,3-2 32,28-20 156,-16 16-170,0 1 0,0 0 0,0 1 0,0 1 0,1 0-1,15 0-17,2-1 8,80-4-302,-87 15-126,-3 3 158</inkml:trace>
  <inkml:trace contextRef="#ctx0" brushRef="#br0" timeOffset="12330.043">4408 4334 5529,'-21'-20'2893,"26"25"-2310,-2 3-481,26 85 21,-10 26-212,-9-2-613,-3 67 702,-8-33-217,2-143 216,-1-6 7,1 1-1,-1 0 1,1 0-1,-1 0 1,0-1-1,0 1 1,0 0-1,0 0 1,-1 0-1,1-1 1,-1 1-1,0 0 1,0-1-1,0 1 1,0 0-1,0-1 1,0 1-1,-1 0-5,1-3 3,0 1 0,0-1 0,0 0 1,0 0-1,0 0 0,0 0 0,0-1 0,0 1 0,0 0 0,0 0 0,0 0 0,0-1 0,0 1 0,0-1 0,0 1 0,0-1 0,1 1 0,-1-1 0,0 1 0,0-1 0,0 0 0,1 1 0,-1-1 0,0 0 0,1 0 0,-1 1 0,1-1 0,-1 0 0,1 0 0,-1 0 0,1 0 0,0 0 0,-1 0 0,1 0 0,0 0 0,0 0 0,-1 0 0,1 0 0,0 0 0,0 0 0,0 1 0,1-2-3,1-38 5,22-148 113,-19 169-45,0 0 0,0 1 0,2 0 0,0 0 0,1 0 0,1 1 0,1 0 0,0 1 0,1 0 0,1 1-1,0 0 1,1 1 0,1 0 0,6-4-73,26-14 186,58-39-34,-2 5-363,-58 34-57,-10 15-157,3-10-1200,-27 33 1066</inkml:trace>
  <inkml:trace contextRef="#ctx0" brushRef="#br0" timeOffset="12614.847">4533 4789 8058,'22'32'2816,"22"-8"-2448,13-4-336,5-11-176,-2-8-176,2-9-280,-11 3-128,-19-11-8,-10 4 64,-24-2 56,3 15 47,-1 20 177,-1 7 56,5 2 272</inkml:trace>
  <inkml:trace contextRef="#ctx0" brushRef="#br0" timeOffset="13335.412">5361 4618 6745,'-10'62'3710,"11"29"-2739,13 24-984,-14-113-4,1 0-1,0 0 1,-1 0-1,1 0 1,0 0-1,0 0 1,0-1-1,0 1 1,1 0-1,-1-1 1,0 1-1,1-1 1,-1 1-1,1-1 1,0 0-1,-1 1 1,1-1-1,0 0 1,0 0-1,0 0 1,-1 0 0,1-1-1,0 1 1,0-1-1,0 1 1,1-1-1,-1 1 1,0-1-1,0 0 1,0 0-1,0 0 1,0 0-1,0-1 1,0 1-1,0 0 1,0-1-1,2 0 18,43-32-112,-41 27 103,0 0 6,0-1 0,-1 1 0,0-1 0,0 0 0,-1-1 0,1 1 0,-2-1 0,1 0 1,-1 0-1,2-8 3,3-7 19,0-1 0,-2 0 1,-1 0-1,-1 0 0,-1-1 1,-1 0-20,-3 16-24,0 1 1,-1-1 0,0 1-1,0 0 1,-1-1-1,0 1 1,0 0 0,-1 1-1,0-1 1,-1 1 0,0-1-1,0 1 1,0 1 0,-1-1-1,0 1 1,0 0-1,-1 0 1,0 1 0,0 0-1,0 0 1,0 1 0,-1-1-1,1 2 1,-1-1 0,-8-1 23,11 2-61,-1 0 1,0 1-1,0 0 1,0 0-1,-1 1 1,1 0-1,0 0 1,0 0-1,-1 1 1,1 0 60,3 0-19,1 0 1,0 1 0,-1-1 0,1 1-1,0-1 1,-1 1 0,1 0 0,0 0-1,0 0 1,0 0 0,0 0 0,0 1-1,0-1 1,0 1 0,0-1 0,0 1-1,0 0 1,1-1 0,-1 1 0,1 0-1,0 0 1,-1 0 0,1 0 0,0 0-1,0 1 1,0-1 0,0 2 18,-1 2-14,1 1 1,0 0-1,0 0 0,1 0 1,-1 0-1,1 0 0,1 0 1,0 0-1,0 0 0,0 0 1,1 0-1,-1-1 1,2 1 13,5 19-30,1 0 0,2-1 1,1 0-1,0 0 1,9 9 29,9 11-205,1 0 1,3-3 0,2 0 0,1-3-1,2-1 1,2-2 0,10 6 204,61 59-651,-108-98 640,-1 0-1,0 0 1,0 1 0,0 0-1,-1-1 1,1 1 0,-1 0-1,0 0 1,0 1 0,0-1-1,-1 0 1,1 0 0,-1 1-1,0-1 1,0 1 0,-1 0-1,1-1 1,-1 1 0,0-1-1,0 1 1,-1 0 0,1-1-1,-1 1 1,0-1 0,0 1-1,-1-1 1,1 0 0,-1 1-1,0-1 1,0 0 0,-1 0-1,-1 3 12,-10 7-149,0-1 0,-1 0-1,-1-1 1,0 0 0,0-1-1,-1-1 1,0-1-1,-1 0 1,0-1 0,0-1-1,-1-1 1,0-1 0,0 0-1,-13 1 150,24-5 147,0 1 0,1-1 0,-1-1 0,0 1 0,1-1 0,-1 0 0,0-1 0,1 0 0,-1 0 0,1-1 0,-1 0 0,1 0 0,0-1 0,-1 0 0,1 0 1,1 0-1,-1-1 0,0 0 0,1-1 0,0 1 0,0-1 0,0 0 0,1-1 0,0 0 0,-4-4-147,3 0 87,0 0 0,0 0 0,1-1 0,1 0 0,0 0 1,0 0-1,1 0 0,1 0 0,0-1 0,0 0 0,1 1 0,0-1 1,1 0-1,1 1 0,0-1 0,0 1 0,1-1 0,1 1 0,0-1 1,0 1-1,1 0 0,1 0 0,-1 1 0,2-1 0,0 1 0,0 0 1,0 1-1,2-1 0,2-2-87,9-8 42,1 0 0,1 2 0,0 1 0,1 0 0,1 2 0,1 0 0,0 2 0,5-2-42,131-75-591,-91 56 327</inkml:trace>
  <inkml:trace contextRef="#ctx0" brushRef="#br0" timeOffset="14423.984">7730 2449 5385,'15'-8'2667,"165"-47"-495,-34 16-1334,-127 35-748,49-10 236,-1 4-1,24 0-325,145-9 106,-202 17-418,0-2 0,0-1 0,23-8 312,-15 1-1456,-43 27 1069</inkml:trace>
  <inkml:trace contextRef="#ctx0" brushRef="#br0" timeOffset="14694.584">7883 3107 7554,'31'-10'2960,"19"-2"-2072,22-4-479,14-6 39,17-2-248,3-6-128,4-3-144,-13 7-288,-12 8-521,-9 20 569</inkml:trace>
  <inkml:trace contextRef="#ctx0" brushRef="#br0" timeOffset="21348.436">11412 835 3993,'0'-17'1103,"-9"-66"1951,8 79-3030,0 1-1,0-1 1,-1 0 0,0 0 0,0 1 0,0-1-1,0 1 1,0-1 0,0 1 0,-1 0 0,0 0-1,0 0 1,1 0 0,-2 1 0,1-1 0,0 1-1,0 0 1,-1 0 0,1 0 0,-1 0 0,0 1-1,0-1 1,0 1 0,1 0 0,-1 0 0,-4 0-24,3 0 18,0 1 0,-1 0 1,1 0-1,0 1 1,-1-1-1,1 1 1,0 1-1,0-1 1,0 1-1,0-1 1,0 1-1,0 1 1,0-1-1,1 1 0,-1 0 1,1 0-1,0 0 1,-1 0-1,1 1-18,-185 173 383,133-125-316,2 3 1,-39 54-68,24-29 48,24-27 62,2 1 0,2 2-1,3 1 1,3 2 0,-25 58-110,34-54 89,2 2 0,3 0 0,3 1 0,-5 44-89,9 9 39,18-15-23,-4-90-14,0 1 0,2-1 0,-1 0 0,2 0 0,0 0 0,0-1 0,2 1 0,-1-1 0,2 1 0,2 4-2,-1-5 1,0-1-1,1 1 1,0-1-1,0 0 1,2-1-1,-1 0 1,1-1 0,1 0-1,0 0 1,0-1-1,1-1 1,0 0-1,1 0 1,0-1 0,0-1-1,0 0 1,1-1-1,0 0 1,0-1 0,0-1-1,0 0 1,1-1-1,0 0 0,9-4 10,-2-1 0,1-1 0,0-1 0,-1-1 0,0 0 0,0-2 0,-1-1-1,0-1 1,0 0 0,-1-2 0,-1 0 0,5-5-10,2-1 46,-2-2 1,0 0-1,-1-2 0,18-23-46,-29 31 52,-1 0-1,0-1 0,-1 0 1,-1-1-1,0 0 0,-1-1 0,-1 0 1,0 0-1,-2 0 0,0-1 1,-1 0-1,0 0 0,-1-7-51,-2 16 39,1 0-1,-2 0 0,1 0 1,-2 0-1,1 0 1,-1-1-1,0 1 0,-1 0 1,0 0-1,-1 1 1,0-1-1,0 0 0,0 1 1,-1-1-1,-1 1 1,1 0-1,-2 1 1,1-1-1,-1 1 0,-4-4-38,-3 0-3,-1 0 0,-1 1 0,0 1-1,-1 0 1,1 1 0,-1 1 0,-10-3 3,4 2-107,0 1 1,-1 0-1,0 2 1,0 1 0,0 1-1,0 0 1,0 2-1,-1 1 1,1 1-1,-10 2 107,20-1-83,0 1-1,0 1 1,0 0 0,1 0-1,0 1 1,0 1-1,0 0 1,1 1-1,0 0 1,0 0-1,1 1 1,-1 2 83,-59 56-531,13 27-38,4 9 238</inkml:trace>
  <inkml:trace contextRef="#ctx0" brushRef="#br0" timeOffset="22087.389">12762 782 5721,'2'-118'3422,"1"66"-2924,-3 51-497,0 0 1,-1 1-1,1-1 1,0 0 0,-1 0-1,1 1 1,-1-1-1,1 0 1,-1 0-1,0 1 1,1-1 0,-1 1-1,1-1 1,-1 0-1,0 1 1,0-1-1,1 1 1,-1 0 0,0-1-1,0 1 1,0 0-1,0-1 1,1 1-1,-1 0 1,0 0 0,0 0-1,0 0 1,0 0-1,0 0 1,0 0-1,1 0 1,-1 0 0,0 0-1,0 0 1,0 0-1,0 1 1,0-1 0,1 0-1,-1 1 1,0-1-1,0 0 1,1 1-1,-1-1 1,0 1 0,0 0-1,1-1 1,-1 1-1,1-1 1,-1 1-1,0 0-1,-6 6-5,1-1-1,0 1 0,0 0 0,1 1 0,0-1 0,0 1 1,1 0-1,-3 5 6,2-3-4,-67 156-14,-26 27 129,-100 169 129,91-176-56,28-46 42,60-107-163,-26 43 181,4 2 0,3 2-1,-17 53-243,50-119 11,1 0-1,0 1 1,1 0-1,1-1 1,1 1-1,0 0 1,0 2-11,2-14-2,-1 1 1,0-1 0,1 1 0,-1-1-1,1 0 1,0 1 0,0-1 0,1 0-1,-1 0 1,1 1 0,-1-1 0,1 0-1,0-1 1,0 1 0,0 0 0,0 0-1,1-1 1,-1 0 0,1 1 0,0-1-1,0 0 1,-1 0 0,2 0 1,4 2 1,1 0 0,0-1 0,-1 0 0,1-1 0,0 0 0,0 0 1,0-1-1,5 1-1,148 0 346,-74-3 61,0-4 0,53-10-407,281-79 596,-245 78-352,-58 19-173,-55 9-877,-51-4 8,-12 8 289</inkml:trace>
  <inkml:trace contextRef="#ctx0" brushRef="#br0" timeOffset="22420.362">12807 1668 7314,'-4'-2'2544,"5"11"-2312,5 4-88,-6 15-24,3 11-56,-6 19-24,-1 25 72,1 28 248,-7 17 96,1 7 121,-6 2-89,-2-11-224,2-4-160,-10-11-392,3-2-336,-3-24 2440,6-1-1544</inkml:trace>
  <inkml:trace contextRef="#ctx0" brushRef="#br0" timeOffset="23004.093">13574 1136 7362,'2'-6'265,"1"0"0,0 0 0,0 0 1,1 0-1,0 0 0,-1 1 1,2 0-1,-1 0 0,1 0 0,0 0 1,0 0-1,4-2-265,8-8 267,91-76 215,-59 63-454,2 2 0,1 2 0,15-3-28,-61 24 2,162-50 14,-155 49-14,0 2 1,-1-1-1,1 2 1,0 0-1,0 0 1,0 1-1,0 1 1,0 0-1,0 1 1,-1 0-1,1 1 1,0 1-1,-1 0 1,0 0-1,0 1 1,8 5-3,-11-5 4,-1 1-1,1 0 1,-1 0 0,0 1 0,-1 0-1,1 0 1,-2 1 0,1 0 0,-1 0-1,0 1 1,4 7-4,-7-7 7,0 0-1,0 1 0,-1-1 1,0 1-1,-1 0 1,0-1-1,0 1 1,-1 0-1,0 0 1,-1-1-1,0 1 0,-1 0-6,-19 49 44,13-40-37,-1-1 0,0 1 0,-1-2 0,-1 1 0,-1-1 0,-5 4-7,-196 233 46,-23 13 217,54-65 112,175-193-367,0 0-1,1 0 1,-1 1-1,2 0 1,0 1 0,0-1-1,0 1-7,5-9 3,0 0-1,0-1 0,0 1 1,0 0-1,0-1 0,0 1 0,0 0 1,0-1-1,1 1 0,-1 0 1,1-1-1,-1 1 0,1-1 1,-1 1-1,1-1 0,0 1 0,0-1 1,0 1-1,0-1 0,0 0 1,0 0-1,0 1 0,0-1 1,1 0-1,-1 0 0,0 0 0,1 0 1,-1 0-1,1-1 0,-1 1 1,1 0-1,-1-1 0,1 1 1,-1-1-1,1 1 0,1-1-2,0 2 16,97 34 393,-86-32-326,0 1 0,0-2 0,0 0 0,0-1 1,1 0-1,-1-1 0,0-1 0,8 0-83,194-9 585,7 34-1595,-94-10-987,-68-11 1359</inkml:trace>
  <inkml:trace contextRef="#ctx0" brushRef="#br0" timeOffset="23474.687">15416 1270 10442,'-43'29'3862,"-9"30"-4355,22-24 44,2 2-44,1 2 1,2 1 0,2 1-1,2 1 1,1 1 0,2 1 0,3 0-1,-8 34 493,18-61 184,1 1 0,0 0 0,2 0-1,0 0 1,0 0 0,2 1 0,0-1 0,2 0-1,0 0 1,0 0 0,2 1-184,-1-7 138,0-1 1,1 1 0,0-1-1,1 0 1,0 0 0,1-1-1,0 1 1,0-1 0,1-1-1,1 1 1,-1-1-1,2 0 1,-1-1 0,1 0-1,0 0 1,1-1 0,1 1-139,1-2 68,1-1 0,-1 0 0,1-1 0,0 0 0,0-1 0,0-1 0,0 0 0,1 0 0,-1-2 0,1 1 0,-1-2 0,1 0 0,-1 0 0,0-1 0,10-3-68,0-1 28,-1-2 1,0 0-1,0-1 0,-1-1 1,0-1-1,0-1 0,-2 0 1,12-10-29,12-9 11,-2 0 1,-1-3 0,-1-2 0,-2-1 0,-2-1 0,-1-2-1,-2-2 1,18-33-12,-36 52 12,-1 0 0,-2-1 0,0-1 0,-2 0 0,0 0 0,-2-1-1,-1 0 1,0-2-12,-4 16 16,0-1-1,-1 0 0,-1 0 1,0 0-1,-1 0 0,0 0 1,0 0-1,-2 1 0,0-1 1,0 1-1,-1-1 1,0 1-1,-1 0 0,-1 1 1,0-1-1,-1 1 0,-4-6-15,2 6 14,-1 0 1,-1 1-1,0 0 0,0 0 0,-1 1 0,0 1 0,0 0 0,-1 1 1,0 0-1,-9-3-14,-4 3-83,1 0 1,-1 2-1,0 1 1,-1 1-1,1 1 1,-1 1 0,1 2-1,-1 0 1,1 2-1,0 1 1,-21 6 82,15-2-388,0 1 1,0 1-1,1 2 0,1 1 1,0 1-1,-18 12 388,-59 46-806</inkml:trace>
  <inkml:trace contextRef="#ctx0" brushRef="#br0" timeOffset="24780.628">17966 39 6257,'-25'-38'2928,"19"55"-2790,0 112-400,-3 126 54,-1-82 184,4 247 25,2-191 19,-19 396 36,-3-386 44,4-101 125,10-74 114,12-64-332,0 1-1,-1-1 1,1 0 0,0 1 0,-1-1-1,1 0 1,-1 0 0,1 1-1,-1-1 1,1 0 0,-1 0-1,1 0 1,-1 0 0,1 0 0,-1 0-1,1 0 1,-1 0 0,1 0-1,-1 0 1,1 0 0,-1 0-1,1 0 1,0 0 0,-1 0 0,1 0-1,-1 0 1,1-1 0,-1 1-1,1 0 1,-1 0 0,1-1-1,0 1 1,-1 0 0,1 0 0,-1-1-1,1 1 1,0-1 0,-1 1-1,1 0 1,0-1 0,0 1-1,-1-1 1,1 1 0,0 0 0,0-1-1,0 1 1,-1-1 0,1 1-1,0-1 1,0 1 0,0-1-1,0 1 1,0-1-7,0 0 10,-4-8 17,1 1-1,0-1 0,1 0 1,0 0-1,0 0 0,1-1 1,0 1-1,1 0 0,0-1 1,1 1-1,-1 0 0,2 0 1,-1-1-1,3-4-26,-4 13 4,10-47 105,3 1 1,1 1-1,2 1 1,3 0 0,3-3-110,25-49 436,4 1 1,28-34-437,-41 74 148,2 1-1,3 2 1,2 1-1,2 3 1,8-3-148,261-214 454,-211 171-342,3 4 0,30-12-112,-96 75-422,0 3-1,40-18 423,-35 26-1708,-46 19 773,-20 10 440</inkml:trace>
  <inkml:trace contextRef="#ctx0" brushRef="#br0" timeOffset="25095.951">18087 1357 7418,'34'7'2768,"21"15"-1984,19 23-216,12 17 121,-4 10-129,-3 6-208,-11-5-80,-11-14-120,-6-6-80,-1-2-72,-13-20-48,-16-13-328,-1-2-288,-18-17-553,2-2 713</inkml:trace>
  <inkml:trace contextRef="#ctx0" brushRef="#br0" timeOffset="26900.183">19342 1489 6297,'-12'92'2823,"12"-72"-2826,0-1 1,2 1 0,0 0-1,1-1 1,1 0 0,2 4 2,-4-15-6,1 0 0,0 0 0,1 0 0,0 0 0,0 0 1,1-1-1,0 0 0,0 0 0,1 0 0,-1-1 0,2 1 0,5 4 6,-4-4 41,0-1-1,1 0 0,0 0 1,0 0-1,0-1 0,1-1 1,-1 0-1,1 0 0,0 0 0,0-2 1,1 1-1,-1-1 0,1-1 1,-1 1-1,1-2 0,-1 0 1,8 0-41,-4-3 103,0 0 0,0 0 0,-1-1 0,1-1 1,-1 0-1,0-1 0,0-1 0,0 0 0,-1 0 0,0-2 1,7-5-104,-11 6 23,0 0 0,-1-1 1,0 0-1,0 0 0,0 0 1,-2-1-1,1 0 1,-1-1-1,0 1 0,-1-1 1,-1 0-1,1 0 0,-2 0 1,1 0-1,-2 0 0,0-1 1,0 1-1,-1-1 1,0 1-1,-1 0 0,0-1 1,-1 1-1,0 0 0,-1 0 1,-3-9-24,-5-14-126,-2 1 1,-2 0 0,-1 1-1,-1 1 1,-2 0 0,-1 1-1,-2 1 1,0 2 0,-2 0-1,-1 1 1,-16-12 125,8 10-139,-1 2 0,-2 1-1,-19-10 140,49 31-5,0-1 0,-1 1-1,1 1 1,-1-1 0,0 1-1,0 0 1,0 1 0,0 0-1,-1 0 1,1 0 0,-1 1-1,1 0 1,-1 1 0,1-1-1,-1 1 1,-4 1 5,9 0-9,-1 1 0,0-1 0,1 1 0,0 0 0,-1-1 0,1 2 0,0-1 0,0 0 0,0 1 0,0-1 0,0 1 0,1 0-1,-1 0 1,1 0 0,-1 0 0,1 0 0,0 0 0,1 1 0,-1-1 0,0 1 0,1 0 0,0-1 0,0 1 0,0 0 0,0-1 0,1 1 0,0 0 0,-1 0 0,1 0 0,1 0 0,-1 0 0,1 1 9,-4 120-258,21 52-35,17 27-47,-1-48-28,6-2 0,8-1 0,20 35 368,-13-57 849,47 81-849,-67-149 500,-2-8 435,-4 2 0,-1 1 0,-3 1 0,2 17-935,-22-62 117,-2 0 0,0 1 0,-1-1 0,-1 1 0,0 0 0,0-1 0,-2 1 0,0 0 0,0 0 0,-2-1 0,0 1 0,0-1 1,-1 0-1,-1 0 0,-1 0 0,0-1 0,0 0 0,-1 0 0,-1 0 0,0-1 0,-1 0 0,0-1 0,-8 8-117,-4 1-14,0-1 1,-2-1-1,0-1 0,0-1 1,-2-1-1,0-1 0,0-1 0,-2-1 1,1-1-1,-4-1 14,-12 4-142,-1-1-1,0-3 1,-1-1 0,0-2 0,0-2 0,-1-2-1,1-2 1,-21-3 142,53 1-5,-1 0 0,0-1 0,1 0 0,0-1-1,-1-1 1,1 0 0,0-1 0,1 0 0,-7-3 5,17 7 1,-1 0 1,0 0 0,1 0 0,-1-1 0,1 1 0,-1 0 0,1-1-1,0 1 1,0-1 0,-1 1 0,1-1 0,0 0 0,0 1 0,1-1-1,-1 0 1,0 0 0,0 0 0,1 1 0,-1-1 0,1 0 0,0 0-1,0 0 1,-1 0 0,1 0 0,1 0 0,-1 0 0,0 0 0,0 0-1,1 0 1,-1 0 0,1 0 0,-1 1 0,1-1 0,0 0 0,0 0-1,0 0 1,0 1 0,0-1 0,0 1 0,0-1 0,1 0-2,41-55 26,29-25-30,24-27-14,0-1 2,167-188-2136,15 8 2152,-160 179-1021,-17 9 422</inkml:trace>
  <inkml:trace contextRef="#ctx0" brushRef="#br0" timeOffset="37539.026">655 5620 2008,'-35'25'3376,"23"-18"-2089,19-8-646,22-14-633,6-11-21,0-1 0,-2-1 1,4-6 12,-17 13-41,2 1 1,0 1 0,1 1-1,0 1 1,2 2 0,0 0-1,0 1 1,2 2-1,-1 0 1,2 2 0,-1 1-1,6 0 41,-26 7 8,-1 0-1,0 1 1,0 0-1,1 0 0,-1 1 1,1-1-1,-1 1 1,1 0-1,-1 1 0,0 0 1,1 0-1,-1 0 0,0 1 1,1 0-1,-1 0 1,0 1-1,-1-1 0,1 1 1,0 1-1,-1-1 1,1 1-1,-1 0 0,0 0 1,-1 0-1,1 1 0,2 3-7,1 4 110,-1 0-1,-1 0 1,0 1-1,-1 0 1,0 0-1,1 8-109,6 13 241,-6-15-119,1-1 1,1-1-1,1 0 1,1 0-1,7 10-122,-12-22 1,1 0 0,0 0 0,-1-1 1,1 0-1,1 0 0,-1-1 0,1 1 0,-1-1 0,1-1 0,0 1 0,0-1 0,0-1 1,0 1-1,1-1 0,-1 0 0,0-1 0,0 1 0,1-2 0,-1 1 0,0-1 0,1 0 1,-1 0-1,0-1 0,5-2-1,127-34-372,-138 37 371,36-8-22,-1-2 0,0-2 0,0-1 0,-2-2 0,0-1 0,0-2 0,10-9 23,-34 20 1,-1 1 0,0 0-1,1 0 1,-1 1-1,1 0 1,0 1-1,1 0 0,9-3 0,-17 8 2,-1-1 0,1 1-1,0 0 1,-1 0 0,1 0 0,-1 0-1,1 0 1,0 1 0,-1-1-1,1 1 1,-1 0 0,1-1-1,-1 1 1,1 0 0,-1 1 0,0-1-1,0 0 1,1 1 0,-1-1-1,0 1 1,0 0 0,0-1-1,-1 1 1,1 0 0,0 0 0,0 1-2,33 62 19,-29-43 16,-1 0-1,0 1 0,-1-1 0,-1 17-34,16 74 275,-18-111-272,0 1 0,0-1-1,0 1 1,0-1 0,0 0-1,0 1 1,1-1 0,-1 0-1,1 0 1,-1 0-1,1 0 1,0 0 0,0 0-1,0 0 1,0-1 0,0 1-1,0-1 1,0 1-1,1-1 1,-1 0 0,1 0-1,-1 0 1,1 0 0,-1 0-1,1-1 1,-1 1-1,1-1 1,-1 0 0,1 0-1,0 1 1,-1-2 0,1 1-1,0 0 1,-1-1 0,1 1-1,0-1-2,22-4-36,0-1-1,-1-2 1,0 0-1,0-1 0,-1-2 1,0 0-1,-1-2 1,0 0-1,-1-1 1,-1-1-1,15-15 37,17-8-94,-38 28 82,-10 6 16,0 0 1,1 0 0,0 0-1,0 0 1,0 1-1,0 0 1,0 0-1,1 0 1,-1 0-1,1 1 1,0 0 0,0 0-1,0 1 1,0 0-1,0 0 1,0 0-1,0 1 1,0 0-1,0 0 1,0 0 0,0 1-1,6 1-4,-5 3 81,1 0 0,-2 0-1,1 1 1,-1 0 0,1 0 0,-2 0-1,1 1 1,-1 0 0,0 0-1,0 0 1,0 3-81,-1-3 73,-1 0-1,1-1 1,0 0-1,1 0 1,-1-1-1,1 1 0,1-1 1,-1 0-1,0 0 1,1 0-1,0-1 1,0 0-1,1 0 1,-1-1-1,7 3-72,-3-4 8,-1 0 0,1-1 0,-1-1 0,1 1 0,0-2 0,-1 1 0,1-1 0,-1-1 0,7-1-8,12-2-14,77-17-176,-101 21 179,0-2-6,0 1 0,0 0 0,1 1 0,-1-1 0,0 1 0,1 0-1,0 0 1,-1 0 0,1 1 0,-1-1 0,1 1 0,0 0 0,-1 1 0,1-1-1,0 1 1,-1 0 0,1 0 0,-1 0 0,1 1 0,-1-1 0,0 1 0,0 0-1,0 1 1,0-1 0,0 1 0,0 0 17,1 3 3,0 1-1,0-1 1,-1 1-1,0 0 1,-1 1-1,1-1 1,-1 1-1,-1 0 1,0-1-1,0 1 1,0 0-1,-1 0 1,0 2-3,12 44 94,-11-51-93,-1 0 1,1 0-1,0 0 1,0 0 0,0-1-1,1 1 1,-1-1-1,0 0 1,1 1 0,0-1-1,0 0 1,-1-1-1,1 1 1,0 0-1,0-1 1,1 1 0,-1-1-1,0 0 1,0 0-1,1-1 1,-1 1-1,0 0 1,1-1 0,-1 0-1,0 0 1,1 0-1,-1 0 1,1-1 0,-1 1-1,0-1 1,1 0-1,-1 0 1,0 0-1,0 0 1,0-1 0,0 1-1,0-1 1,2-1-2,119-68-209,-108 58 157,1 2 1,0 0 0,1 1-1,0 0 1,1 2 0,-1 0-1,2 1 1,-1 1-1,1 1 1,0 0 0,0 2-1,15-1 52,-31 4 8,0 0 0,0 0 0,0 0 0,0 1-1,0-1 1,0 1 0,0 0 0,-1 0 0,1 1 0,0-1 0,-1 1-1,1 0 1,-1 0 0,1 0 0,-1 0 0,0 0 0,2 2-8,22 36 409,-23-34-388,0-1 1,1 0-1,0 0 0,0 0 1,1-1-1,-1 0 0,1 0 1,0 0-1,0-1 0,1 0 1,-1 0-1,0 0 0,1-1 1,0 0-1,0 0 0,-1 0 1,1-1-1,0-1 0,0 1 1,0-1-1,0 0 0,0 0 1,6-2-22,136-39-263,-140 38 231,7-2-36,0 1 0,-1 0 1,2 2-1,-1 0 0,0 0 0,9 1 68,-17 3 19,-1 0 0,0 1-1,0-1 1,0 1-1,0 1 1,0-1 0,0 1-1,-1 0 1,0 1-1,0 0 1,0 0 0,0 0-1,-1 1 1,0-1-1,0 1 1,0 0 0,-1 1-1,3 4-18,6 6 153,-10-14-146,1 1-1,-1-1 0,1 1 1,0-1-1,0 0 1,0 0-1,0-1 0,1 0 1,-1 1-1,1-1 0,0-1 1,-1 1-1,1-1 0,0 1 1,0-1-1,0-1 0,0 1 1,0-1-1,0 0 0,0 0 1,4-1-7,-2-1-41,0 0 0,0-1 0,0 0 0,-1 0 0,1-1 0,-1 0 0,0 0 0,0 0 1,-1-1-1,3-2 41,0 1-73,-4 3 36,8-9-195,1 1-1,0 0 1,1 1-1,0 1 1,1 0-1,0 1 1,0 1-1,1 0 1,0 1-1,0 0 1,1 2-1,-1 0 1,7 0 232,-22 3 1,1 1 0,-1 0 0,1 0 0,-1 0 0,1 0 0,-1 0 0,0 1 0,1-1 0,-1 0 0,1 1 0,-1-1 0,0 1 0,1-1-1,-1 1 1,0-1 0,0 1 0,0 0 0,1 0 0,-1 0 0,0 0 0,0-1 0,0 2 0,0-1 0,0 0 0,0 0 0,-1 0 0,1 0 0,0 0 0,0 1 0,-1-1 0,1 0 0,-1 1 0,1-1 0,-1 0 0,0 1 0,0-1 0,1 1 0,-1-1-1,3 8 166,3 8 167,-5-13-255,0 0-1,0 0 0,0 0 1,1-1-1,-1 1 0,1-1 0,0 1 1,0-1-1,0 0 0,1 0 0,-1 0 1,1 0-1,-1 0 0,1 0 0,0 0 1,0-1-1,0 0 0,1 0 0,1 1-77,2-1 48,1 0 0,0 0 0,-1-1-1,1-1 1,0 1 0,0-1 0,-1 0-1,1-1 1,0 0 0,0 0-1,-1-1 1,1 0 0,-1 0 0,1-1-1,4-2-47,2 1 29,15-8-20,0-1 1,-1-1-1,0-1 1,-2-1-1,1-2 1,6-7-10,82-50-100,-107 70 87,0 1 1,1 0-1,0 1 0,0 0 1,0 0-1,0 1 0,0 0 1,6 0 12,-12 2 2,-1 0 0,1 0 0,0 1 1,0-1-1,-1 1 0,1 0 0,-1 0 1,1 0-1,-1 0 0,1 0 0,-1 1 1,1-1-1,-1 1 0,0-1 1,0 1-1,0 0 0,0 0 0,0 0 1,0 0-1,-1 0 0,1 0 0,-1 1 1,1-1-1,-1 0 0,0 1 0,0-1 1,0 1-1,0 0 0,0-1 0,-1 1 1,1 0-1,-1-1 0,1 2-2,10 48 254,-10-46-221,-1 1 0,1-1-1,0 1 1,0-1-1,1 0 1,0 0 0,0 0-1,1 0 1,0 0-1,0 0 1,0 0 0,0-1-1,1 0 1,0 0-1,0 0 1,1 0 0,-1 0-1,1-1 1,0 0-33,1-1-1,0 0 1,1-1 0,-1 0-1,0 0 1,1-1-1,-1 0 1,1 0-1,0 0 1,-1-1 0,1 0-1,0 0 1,-1-1-1,1 1 1,-1-2 0,1 1-1,-1-1 1,1 0-1,5-2 1,0 0-8,8-1-18,-1 0 0,-1-2 0,1 0 0,-1-1 0,13-8 26,-28 8 557,0 9 771,-2 35-1266,-1-35-79,0-1-6,0 0-5,0 0-29,0 0-111,0 0-256,0 0-112,0-1 205</inkml:trace>
  <inkml:trace contextRef="#ctx0" brushRef="#br0" timeOffset="40636.022">6172 5729 1552,'28'44'4140,"-20"-29"-3855,1-1 0,1 1 0,0-1 0,1-1 0,0 0 0,1-1 0,1 0 0,0 0 0,0-2 0,4 3-285,51 25 119,-40-22-115,1-1 0,0-2 0,1-1 0,1-1 0,0-2 0,3-1-4,105 30 21,-27-11-12,-49-20-3,74 22-5,-11-17 7,-13-19 20,-6 9 24,-55 1-39,63-11-9,73 5 108,-61-13 63,-31 7-30,1 5-1,61 5-144,-120 3 71,0 1 0,-1 2 0,35 11-71,-27-6 85,151 29 236,-82-34-187,-52 1-62,75 4 117,-96-5-134,1-1 1,-1-3 0,1-1-1,0-2 1,0-2-1,0-2-55,103-19 48,24 14 32,81 10-80,-33 6 240,-160-9-196,0 3 0,0 3-1,19 5-43,105 21 20,-93-12-9,69-21-9,3-7 4,105 13 68,-83-12-40,-91 3-18,-2-11 4,97 1-11,-94 5-16,1 7 3,75-20 32,-83 21-12,1-4 0,89 0 18,-92-6-13,1 1-6,80-27-3,88 0 28,-162 27-26,-1-14 4,78-20 30,-88 13-17,76-18 42,88-10 70,-203 47-119,37-12 41,0 3-1,34-4-64,-58 16 83,-1-3 0,-1-2 0,29-13-83,76-28 244,-13 3-104,0-1-88,72-55 43,66-27 178,-227 107-247,1 2 0,2 2 0,1 3 0,0 2-26,22-8 2,-2-10-2,68-33 1,-68 21 35,-2-3 0,7-12-36,-3 5 199,3 3 0,15-4-199,33-23 128,38-9-63,-105 51-58,-1-4 1,9-13-8,-31 26-14,93-84-94,-11 26-41,8-24 88,97-98-46,-47 9-968,-174 198 1039,61-86-223,-50 55 223,-13 24 38,1 1 0,1 0 0,0 0 0,0 0 0,2 1 0,-1 1 0,11-11-2,34-26 29,44-48-42,-40 38 13,-22 11 28,-22 17-20,-12 30-11,-1-1 0,1 0 0,-1 1 0,1-1 1,-1 0-1,0 0 0,1 1 0,-1-1 0,0 0 1,1 0-1,-1 1 0,0-1 0,0 0 0,0 0 1,0 0-1,0 0 0,0 0 0,0 1 0,0-1 1,0 0-1,0 0 0,0 0 0,0 0 0,-1 1 1,1-1-1,0 0 0,0 0 0,-1 1 0,1-1 1,-1 0-1,1 0 0,-1 1 0,1-1 0,-1 0 1,1 1-1,-1-1 0,0 1 0,1-1 0,-1 1 1,0-1 2,-1 0-10,0 0 1,0 0 0,0 1 0,0-1-1,0 0 1,0 1 0,0 0 0,0-1 0,0 1-1,0 0 1,0 0 0,0 0 0,0 0-1,0 1 1,0-1 0,0 0 0,0 1-1,0 0 1,-1 0 9,-15 2-23,-57 2 18,28 17 5,30 1 0,-38 14 6,-76 14 16,-59 56 143,142-78-29,1 2 0,-35 30-136,15-11 128,-46 42-5,47-43-77,39-34-16,4-7 0,11 9-6,-9-2-8,21-14-16,0-1-1,0 0 0,0 1 1,-1-1-1,1 1 0,0-1 1,0 1-1,0-1 0,0 0 1,0 1-1,0-1 0,0 1 1,0-1-1,0 1 0,0-1 1,0 0-1,0 1 0,0-1 1,0 1-1,0-1 0,0 1 0,0-1 1,1 0-1,-1 1 0,0-1 1,0 1-1,1-1 0,-1 0 1,0 1-1,0-1 0,1 0 1,-1 1-1,0-1 0,1 0 1,-1 0-1,0 1 0,1-1 1,-1 0-1,1 0 0,-1 0 1,0 1-1,1-1 0,-1 0 1,1 0-1,-1 0 0,1 0 1,-1 0-1,0 0 0,1 0 0,-1 0 1,1 0-1,-1 0 1,28-14-19,-7 1 39,17-2 20,53-33 60,13-17-38,-46 29-39,1-7 18,67-32 45,194-116 161,-191 98 38,-36 11-89,-42 29-144,-51 53-50,0-1 0,0 1 0,0 0 0,0-1 0,0 1 1,0 0-1,0-1 0,0 1 0,0 0 0,0-1 0,0 1 0,0-1 0,0 1 0,0 0 0,0-1 1,0 1-1,1 0 0,-1-1 0,0 1 0,0 0 0,0 0 0,1-1 0,-1 1 0,0 0 0,0 0 1,1-1-1,-1 1 0,0 0 0,1 0 0,-1 0 0,0-1 0,0 1 0,1 0 0,-1 0 0,0 0 1,1 0-1,-1 0 0,1 0 0,-1 0 0,0 0 0,1 0 0,-1 0 0,0 0 0,1 0 0,-1 0 1,0 0-1,1 0 0,-1 0 0,0 0 0,1 0 0,-1 0 0,0 0 0,1 1 0,-1-1-2,-8 4 468,-5 19-466,11-19-2,-2 5 0,-1 1 0,2 0 1,-1 0-1,1 0 1,1 0-1,-1 1 0,1 7 0,2 38 11,2 0 0,2 0-1,3 0 1,3-1-1,4 10-10,3 25 11,-13-71-7,10 58 151,-3 2 0,-1 49-155,-6 0 188,-4-127-192,0 0-11,0-1 0,0 1 0,0 0 0,0 0 0,0 0 1,0-1-1,0 1 0,0 0 0,0 0 0,0-1 0,1 1 0,-1 0 0,0 0 0,0-1 0,1 1 0,-1 0 0,0 0 1,1-1-1,-1 1 0,1 0 0,-1-1 0,1 1 0,-1-1 0,1 1 0,0-1 0,-1 1 0,1-1 0,0 1 1,-1-1-1,1 0 0,0 1 0,-1-1 0,1 0 0,0 1 0,0-1 0,-1 0 0,1 0 0,0 0 0,0 0 15,4-4-1009,141-57-2532,-97 37 2725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36:57.746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79 689 5753,'-1'0'60,"1"0"0,0 0-1,-1 0 1,1 0 0,0 0-1,-1 0 1,1 0 0,0 0-1,-1-1 1,1 1 0,0 0-1,-1 0 1,1 0 0,0-1 0,-1 1-1,1 0 1,0-1 0,0 1-1,-1 0 1,1 0 0,0-1-1,0 1 1,0 0 0,-1-1-1,1 1 1,0 0 0,0-1-1,0 1 1,0-1 0,0 1-1,0 0 1,0-1 0,0 1 0,0 0-1,0-1 1,0 1 0,0-1-1,0 1 1,0 0 0,0-1-1,0 1 1,0 0 0,0-1-1,0 1 1,1-1 0,-1 1-1,0 0-59,18-11 417,-8 7-243,1-3-81,-3 3-67,0-1 1,0 1-1,0 0 0,0 1 1,1 0-1,-1 0 1,1 1-1,0 0 1,0 1-1,1-1-26,34 3 14,-1 2-1,1 2 1,18 5-14,19 2 7,-27-6-5,1-2 0,0-3 0,0-3 0,13-3-2,-52 4-83,1-1-1,0 2 0,0 1 1,0 0-1,-1 1 1,1 0-1,-1 1 1,14 5 83,-10 0-652,-16-1 268</inkml:trace>
  <inkml:trace contextRef="#ctx0" brushRef="#br0" timeOffset="275.775">5 1115 4513,'-4'5'2040,"14"-7"-999,9-1-153,15 11-240,3-4-88,13 2-112,1 12-24,11-8-128,7 2-64,9 1-128,4-13-136,-1 13-352,-11-6-200,-8 17 344</inkml:trace>
  <inkml:trace contextRef="#ctx0" brushRef="#br0" timeOffset="276.775">2886 1 3665,'-10'10'3678,"-39"84"-3289,8-47-231,-55 65 146,32-41-160,-78 114 52,107-143-162,-14 14-8,3 3 0,2 2 0,3 1 1,-26 55-27,-26 123 6,82-209 11,1 1 0,2 1 0,1-1 0,1 7-17,5-33 16,-1-1 1,2 1-1,-1-1 0,1 1 0,-1-1 0,2 1 0,-1-1 1,0 1-1,1-1 0,0 1 0,1-1 0,-1 0 1,1 1-1,0-1 0,0 0 0,1 0 0,-1 0 0,1 0 1,0-1-1,0 1 0,1-1 0,-1 0 0,2 0-16,31 15 196,-30-17-167,7 4 31,0 0 0,0-2 0,1 1 0,-1-2 1,1 0-1,9 1-60,10-3 66,0-1 1,0-2-1,-1-1 1,1-2-1,-1-1 0,5-3-66,95-16 11,64 0-11,-128 16-93,78 0-483,-3 4-589,-81-1 839</inkml:trace>
  <inkml:trace contextRef="#ctx0" brushRef="#br0" timeOffset="277.775">2916 716 4945,'-11'38'2056,"-23"44"-1311,18-11-281,0 10-24,-5 13-176,0 7 8,-1-10 16,2-3-8,2-25-56,2 2-48,6-14-216,2-7-152,8-7-464,6-3 408</inkml:trace>
  <inkml:trace contextRef="#ctx0" brushRef="#br0" timeOffset="278.775">3991 319 3849,'-83'132'2819,"6"-11"-2148,-27 5-426,81-91-230,1 1 0,2 0 0,2 2 0,1 0-1,2 1 1,2 0 0,1 1 0,-5 39-15,3-7 1,3 0 0,3 1 0,3 19-1,4-80 12,1-1-1,0 0 1,1 1 0,0-1 0,1 0 0,0 0 0,1 0 0,0 0-1,0 0 1,5 7-12,-6-12 30,1 0 0,0 0 0,0 0 0,1 0-1,-1-1 1,1 1 0,1-1 0,-1 0 0,1 0-1,0-1 1,0 1 0,0-1 0,1 0 0,-1-1-1,1 1 1,0-1 0,0 0 0,0 0 0,0-1-1,1 0 1,-1 0 0,1-1 0,3 1-30,4-1 62,0-1 0,0 0-1,-1-1 1,1 0 0,0-2 0,0 1 0,-1-2 0,1 0 0,-1 0 0,0-1-1,-1-1 1,1 0 0,-1-1 0,0 0 0,1-2-62,15-7 90,-1-2 0,-1-2 0,0 0 1,-1-1-1,2-5-90,6-10 13,-1-1 0,-2-2 1,-2-1-1,-2 0 0,-1-3 1,-2 0-1,-2-1 0,-2-1 1,-2-1-1,-2 0 0,-3-1 1,-1-1-1,3-37-13,-11 61-23,-1-1 0,-1 0 0,-1 1 0,-2-1 0,0 1-1,-2-1 1,0 1 0,-2 0 0,0 0 0,-2 1 0,-1 0 0,-1-1 23,-2-1-31,0 0 1,-2 0 0,-1 2-1,-1 0 1,-1 0-1,-1 2 1,0 0 0,-2 1-1,0 1 1,-20-13 30,35 27-2,0 1 1,0-1-1,-1 1 1,0 1-1,0-1 1,0 1-1,0 0 1,0 0 0,0 1-1,-1 0 1,0 0-1,1 0 1,-1 1-1,0 0 1,0 0-1,1 1 1,-1 0-1,0 0 1,0 1-1,0-1 1,-6 3 1,7-1-2,0 1 0,0 0-1,1 0 1,-1 0 0,1 1 0,0-1 0,0 1 0,0 1-1,0-1 1,1 1 0,-1 0 2,-55 88-157,-3 40-131,-1 25 133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36:49.729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1517 149 2929,'-21'-22'4297,"-5"4"-4069,-22-17-30,39 29-148,0 1 1,0 0-1,0 0 0,-1 1 0,1 1 0,-1-1 0,0 2 0,0-1 0,0 1 0,-4 1-50,-23-7 89,7 1-37,15 2-29,-1 1 0,1 1 0,0 0 0,-1 1 0,0 1 0,-2 0-23,-74 23 78,-35 27-56,89-35-16,2 1 0,0 2-1,0 2 1,2 1-1,-27 20-5,-66 85 15,98-93-12,-53 61 4,-65 116-5,74-102 4,11-6-4,32-56 1,12-19 3,1 0-1,2 1 1,-12 26-6,17-23 1,0 0-1,2 1 0,2 0 1,0 1-1,2 0 0,2-1 1,1 1-1,2 17 0,-2-37 0,1-1 1,0 1-1,1 0 1,0 0-1,1-1 0,1 1 1,0-1-1,0 0 1,1 0-1,0 0 1,1 0-1,0 0 0,1-1 1,0 0-1,1 0 1,0-1-1,0 0 0,1 0 1,1-1-1,-1 0 1,1 0-1,9 6 0,46 13 10,-47-21-3,-1 0 0,2-1 0,-1-1 0,1-1 0,-1 0 1,1-1-1,0-1 0,0-1-7,18-4 29,0-1 0,0-2 0,-1-2 0,0-1 0,0-1 0,-2-2 0,27-15-29,72-24 105,-118 48-94,58-20 71,-1-4 0,13-9-82,-62 27 12,-1-2 1,0-1-1,-1 0 0,-1-2 0,0 0 1,-1-1-1,0-1 0,-2 0 0,1-2-12,-7 5-27,-1 0 1,0 0-1,-1-1 0,-1 0 0,0-1 0,-1 1 0,2-11 27,1-3 59,-8-2-39</inkml:trace>
  <inkml:trace contextRef="#ctx0" brushRef="#br0" timeOffset="732.814">1991 1140 896,'12'-185'4501,"-16"156"-2482,2 32-1353,1 30-453,-3 278 171,-3 92-237,15-244-180,-4-140-154,4-33-1456,-2-16 1001</inkml:trace>
  <inkml:trace contextRef="#ctx0" brushRef="#br0" timeOffset="1019.531">1580 999 4201,'-19'-37'2064,"9"9"-887,23 9-377,3-6-112,17 0-296,3 9-96,11 16-160,12 3-72,-2 16-40,6-1-16,2 0-24,9 15-48,3-21-144,6-10-80,0-7-224,0-17-192,-4 0 456</inkml:trace>
  <inkml:trace contextRef="#ctx0" brushRef="#br0" timeOffset="1725.057">2716 1211 2553,'-88'206'2795,"71"-162"-2548,3 0-1,1 1 1,3 0 0,-3 30-247,12-66 6,0-5-4,0 0 1,1 0 0,-1 0-1,1-1 1,0 1-1,0 0 1,1 0 0,-1 0-1,1 0 1,0-1 0,0 1-1,0 0 1,0 0-1,1-1 1,0 2-3,0-3 6,0 0-1,0 0 1,0 0-1,0-1 1,1 1 0,-1-1-1,0 0 1,1 0-1,-1 0 1,0 0 0,1 0-1,-1 0 1,1 0-1,0-1 1,-1 1-1,1-1 1,-1 0 0,1 0-1,0 0 1,-1 0-1,1-1 1,1 1-6,30 2 92,16 6 22,6-7-19,64 13-11,-91-13-66,0-1-1,-1-1 0,1-2 1,13-3-18,-34 4-73,0 1 0,-1-2 0,1 1 1,0-1-1,-1-1 0,1 1 1,-1-1-1,0 0 0,0-1 0,-1 0 1,1 0-1,-1 0 0,0-1 0,-1 1 1,1-2-1,-1 1 0,4-7 73,11-26-432</inkml:trace>
  <inkml:trace contextRef="#ctx0" brushRef="#br0" timeOffset="1987.6">2385 1525 5889,'-22'-16'2193,"26"4"-1673,14-4-96,22-3-152,16 8-64,10-8-104,3 6-40,14 7-96,0-6-96,-1 10-264,2-7-184,-27-7-1313,-1 10 1281</inkml:trace>
  <inkml:trace contextRef="#ctx0" brushRef="#br0" timeOffset="2256.814">2595 1049 5049,'-35'1'2057,"10"1"-1321,10-9 56,15 2-320,6-7-128,19-1-216,9 1-56,23-7-56,11 0-8,29 3 0,8-2 0,-2 2-216,-3 10-216,-21 2 248</inkml:trace>
  <inkml:trace contextRef="#ctx0" brushRef="#br0" timeOffset="3022.787">3678 1222 4985,'-80'335'2547,"37"-202"-2384,39-123-140,4-8-15,-1 0 0,1 0-1,0 0 1,-1 0 0,1 0 0,-1 0-1,1 0 1,-1 0 0,0 0 0,0 0-1,0-1 1,0 1 0,0 0 0,-1-1-1,1 1 1,0-1 0,-1 1 0,1-1-1,-1 1 1,1-1 0,-1 0 0,0 0-1,0 0 1,1 0 0,-1 0-1,0 0 1,0-1 0,0 1 0,0-1-1,0 1 1,0-1 0,0 0 0,-1 1-8,-5-8 53,4 0-89,1-1-1,0 1 1,0-1 0,1 1-1,-1-1 1,2 0-1,-1 0 1,1 0 0,0 0-1,1-4 37,-2-5-75,-7-105-642,7-111 717,3 203 4,1-1 0,1 0 0,1 1 0,2 0 0,1 0 0,1 1 0,6-12-4,-10 33 15,0 0 1,0 1-1,1-1 1,0 1-1,0 0 1,1 0-1,0 0 1,0 1-1,1 0 1,0 0-1,0 1 1,0 0-1,1 0 1,-1 1-1,1-1 1,0 2-1,0-1 1,1 1-1,-1 0 1,1 1-1,7-1-15,105-3 2,-116 5-11,-1 0 0,1 1 1,0 0-1,0 0 0,-1 0 1,1 0-1,0 1 0,-1-1 1,1 1-1,0 1 1,-1-1-1,1 1 0,-1-1 1,0 1-1,1 0 0,-1 1 1,0-1-1,0 1 1,-1 0-1,1 0 0,0 0 1,-1 0-1,0 1 0,0-1 1,0 1-1,0 0 0,0 0 1,-1 0-1,0 0 1,0 0-1,0 1 0,0-1 1,-1 1-1,1-1 0,-1 1 1,0 0 8,-1 14-18,0-1 0,-2 1 0,0 0 0,0-1 0,-2 1 0,-1-1 1,0 0-1,-1-1 0,-1 1 0,0-1 0,-1 0 0,-8 10 18,9-15 8,-1 0 0,0 0-1,-1-1 1,0-1 0,-1 0 0,0 0-1,0 0 1,-1-2 0,-1 1-1,-1 0-7,12-8 2,-4 1 26,1 0-1,-1 1 1,1 0-1,0 0 0,-1 0 1,2 1-1,-1-1 1,0 1-1,1 0 0,-1 0 1,1 0-1,0 0 1,0 1-1,1-1 1,0 1-1,-1 0 0,2 0 1,-1-1-1,-1 5-27,4-2 44,0-1 0,0 1 0,0 0 0,1-1 0,0 1 0,0-1 0,0 0 0,1 1 0,0-1-1,1 0-43,-1 1 36,6 14 2,1 0 0,0-1 0,2-1 1,0 1-1,1-2 0,1 0 0,1-1 0,0 0 0,1-1 1,1 0-1,1-2 0,0 0 0,14 8-38,-30-21 3,0 0 0,1 0 0,-1 0-1,0 0 1,0 0 0,0 0 0,1-1 0,-1 1 0,0-1-1,1 1 1,-1-1 0,0 0 0,1 0 0,-1 0-1,1 0 1,-1-1 0,2 1-3,-2-10 35</inkml:trace>
  <inkml:trace contextRef="#ctx0" brushRef="#br0" timeOffset="3631.809">4349 1933 5793,'-6'-7'263,"0"0"-1,1 0 1,-1 0-1,2-1 1,-1 0-1,1 0 1,0 0-1,1-1 1,0 1-1,0-1 1,1 0-1,0-1-262,-10-57 81,2-2-1,4 1 0,2-20-80,3 59-13,-2-24-65,3 0 1,2-1-1,3 1 0,1 1 0,14-49 78,-15 83-10,1 0 0,1 0 1,1 0-1,0 1 0,2 0 0,6-9 10,-13 21 0,1-1-1,1 1 0,-1 1 1,1-1-1,0 0 0,0 1 1,0 0-1,0 0 0,1 1 1,0 0-1,0 0 0,0 0 1,0 0-1,0 1 0,0 0 1,5-1 0,45-10-14,65 28 5,-10 20 5,-104-32-6,0 1 1,0 0-1,-1 0 0,1 0 1,-1 1-1,0 0 0,0 0 1,-1 0-1,4 4 10,-8-7-2,-1-1-1,1 1 0,0 0 1,-1 0-1,1-1 0,-1 1 1,1 0-1,-1 0 0,0 0 1,0 0-1,0 0 1,0-1-1,0 1 0,0 0 1,-1 0-1,1 0 0,0 0 1,-1-1-1,0 1 0,1 0 1,-1 0-1,0-1 1,0 1-1,0 0 0,0-1 1,0 1-1,0-1 0,-1 1 1,1-1-1,0 0 1,-1 0-1,1 1 0,-1-1 1,1 0-1,-1 0 0,0-1 1,1 1-1,-1 0 0,0 0 1,-1 0 2,-77 32-19,-23 31 10,87-53 32,0 1 0,1 0-1,0 1 1,1 1 0,1 0 0,0 1 0,1 1 0,0-1-1,1 2 1,1 0 0,1 0 0,1 1 0,0 0 0,1 0 0,-2 11-23,5-7 34,1 0 0,0 0 0,2 0 1,1 1-1,1-1 0,1 0 0,1 0 1,0 0-1,2 0 0,1-1 0,0 1 1,2-1-1,0-1 0,1 0 0,2 0 1,5 8-35,-12-21 15,-1-1 0,2 0 0,-1 1 0,1-2 0,0 1 0,0-1 0,0 1 0,1-1 0,0-1 0,0 1 0,0-1 1,0 0-1,1-1 0,0 1 0,-1-1 0,1-1 0,1 1 0,-1-1 0,0 0 0,0-1 0,1 0 0,-1 0 0,6 0-15,4-2-65,0-1 0,0 0-1,0-1 1,-1-1 0,1 0-1,1-2 66,5-4-500,-7-3 187</inkml:trace>
  <inkml:trace contextRef="#ctx0" brushRef="#br0" timeOffset="4414.599">5149 1810 5465,'-3'-51'963,"2"1"-1,2 0 0,5-33-962,53-263 299,-58 342-298,4-31-10,2 1 0,2 0 0,1 0 0,1 1 0,8-13 9,-16 39-45,1 1-1,0-1 1,0 1-1,1-1 1,-1 2 0,2-1-1,-1 0 1,0 1-1,1 0 1,0 0 0,0 1-1,1-1 1,-1 2-1,1-1 1,0 0-1,0 1 1,2 0 45,-7 2-32,0 0 0,1 0 0,-1 1 0,0-1 0,1 0 1,-1 1-1,1 0 0,-1 0 0,1 0 0,-1 0 0,0 0 0,1 0 0,-1 0 0,1 1 0,-1-1 0,1 1 1,-1 0-1,0 0 0,0 0 0,1 0 0,-1 0 0,0 0 0,0 0 0,0 1 0,0-1 0,0 1 0,1 1 32,66 83-624,-45-55 667,-1 2 0,-2 0 0,-1 2 0,-2 0-1,-1 1 1,-2 1 0,-1 0 0,-3 1 0,6 28-43,-9-6 318,-3 1-1,-3 0 1,-3 6-318,-6 82 316,7-147-313,0 4 2,0 0 1,0 1-1,-1-1 1,0 0 0,0 1-1,-1-1 1,0 0 0,0 0-1,0 0 1,0 0 0,-1 0-1,0-1 1,-1 1 0,-3 4-6,1-3-4,-12 11-122,17-18 111,1 0 0,0 0 1,-1 0-1,1 0 1,-1 0-1,1 0 0,-1 0 1,1 0-1,-1 0 0,1 0 1,-1-1-1,1 1 1,0 0-1,-1 0 0,1 0 1,-1-1-1,1 1 0,0 0 1,-1 0-1,1-1 1,-1 1-1,1 0 0,0-1 1,-1 1-1,1 0 0,0-1 1,0 1-1,-1 0 1,1-1-1,0 1 0,0-1 1,0 1-1,0-1 0,-1 1 1,1 0-1,0-1 1,0 1-1,0-1 0,0 1 1,0-1-1,0 1 0,0-1 1,0 1-1,0-1 15,-5-18-1283,-11 0 559</inkml:trace>
  <inkml:trace contextRef="#ctx0" brushRef="#br0" timeOffset="4681.25">5120 1487 6521,'7'-6'2713,"15"-5"-1729,25 9-184,13-9-176,14 0-263,1 12-217,0 2-865,-5 0 305,-13 6 96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19:22.681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25290 3663 6953,'4'-3'2713,"11"-12"-2033,12 10-272,5-3-56,9 8-224,12 9-48,4 0-64,9 0-48,-1 1-184,-12-6-128,-6-4-240,-8-4-96,-3-6-296,-7-2-112,-25 12 695</inkml:trace>
  <inkml:trace contextRef="#ctx0" brushRef="#br0" timeOffset="257.137">25202 4104 8794,'42'1'4001,"20"4"-1857,34 5-1368,-1 2-112,3-18-551,-9 9-226,-16-17-439,-4 0-320,-3-17-816,-6-6 608,-29-14 551</inkml:trace>
  <inkml:trace contextRef="#ctx0" brushRef="#br0" timeOffset="796.784">26773 2177 6401,'-1'-5'166,"0"0"-1,0 0 0,0 0 0,1 0 0,-1 0 0,1 0 1,1 0-1,-1 0 0,1 0 0,-1 0 0,1 0 0,1 0 0,-1 0 1,1 0-1,0 1 0,0-1 0,0 1 0,1-1 0,-1 1 1,1 0-1,0 0 0,0 0 0,1 0 0,-1 0 0,1 1 1,3-3-166,49-23 525,56-44 25,-85 55-502,-13 9-34,0 0 0,0 0-1,1 1 1,0 1 0,12-4-14,-15 8-11,0 0 0,1 1 1,-1 1-1,1 0 0,0 1 1,-1 0-1,1 1 0,0 0 0,-1 1 1,0 1-1,1 0 0,-1 0 1,0 1-1,0 1 0,-1 0 0,1 0 1,-1 2-1,0-1 0,-1 1 0,0 1 1,0-1-1,0 2 0,-1 0 1,0 0-1,-1 0 0,0 1 11,4 5-25,-2 1-1,0 0 1,-1 0-1,0 1 1,-2 0 0,0 1-1,0 0 1,-2 0-1,0 0 1,-2 0-1,0 1 1,0-1 0,-2 1-1,0 0 1,-2 16 25,-6 6-20,-2-1 0,-2 1 0,-1-2 0,-2 0 0,-2 0 0,-1-1 0,-10 12 20,-103 194 1093,-11-6-1093,61-104 626,-99 194 841,165-301-1381,0 2-1,2 0 1,-8 28-86,17-45-96,0 0-1,0 0 1,1 0-1,1 1 1,0-1-1,1 1 1,0-1-1,1 0 1,0 1-1,1-1 1,0 0-1,1 0 1,1 0-1,2 6 97,-3-13 131,0 0 0,0 0 0,0 0-1,1-1 1,0 1 0,0-1 0,0 0-1,0-1 1,1 1 0,-1-1 0,1 1 0,0-1-1,0-1 1,0 1 0,5 1-131,38 7 1205</inkml:trace>
  <inkml:trace contextRef="#ctx0" brushRef="#br0" timeOffset="1038.92">26484 4687 12075,'21'14'4345,"8"-16"-3777,-3-6-192,-18-1-264,-5-2-264,-19 11-873,-11 0-583,-7 14 920</inkml:trace>
  <inkml:trace contextRef="#ctx0" brushRef="#br0" timeOffset="-42467.181">1985 1979 4377,'0'-33'610,"2"1"1,1-1 0,1 1-1,2 0 1,8-21-611,-12 46 98,1 0-22,-1 1-1,0 0 1,0-1-1,0 0 1,-1 1-1,0-1 1,0 0-1,-1 1 1,0-1-1,0-1-75,-2 5 131,1 8-62,2 13-22,16 124-23,30 347 7,0 16 10,-25-245 32,22 265 313,6 159 72,7 270-210,-79 217 83,-22-447-275,21 2-46,28-22-10,44-149 86,-49-552-84,64 403 300,-16-205-256,-40-173 275,-3-17 1750,1-19-1004</inkml:trace>
  <inkml:trace contextRef="#ctx0" brushRef="#br0" timeOffset="-40911.946">2058 1488 4689,'-1'-5'138,"0"0"-1,0 0 1,1-1-1,-1 1 1,1 0-1,1 0 1,-1-1 0,1 1-1,0 0 1,0 0-1,0 0 1,1 0-1,-1 0 1,1 0 0,1 0-1,-1 0 1,1 1-1,-1-1 1,1 1-1,1 0 1,-1 0 0,1 0-1,-1 0 1,1 1-1,0-1 1,2 0-138,2 0 37,1 0 0,0 0 1,0 1-1,0 0 0,1 1 1,-1 0-1,1 1 0,-1-1 1,1 2-1,-1-1 0,5 2-37,19-3 43,198-17 48,-168 11-29,-1-2 0,54-17-62,64-11 120,2 19 141,78 7-261,-244 11 6,377-2 99,-20-15 10,-108 15 82,-17 15 174,335-19 472,-130 1-786,-247 14-40,-97-8-6,102 15-11,-202-14 2,-1-1 0,1 1 0,-1 1-1,1-1 1,-1 2 0,1-1 0,-1 1 0,0 0 0,0 1-1,-1 0 1,1 0 0,-1 0 0,0 1 0,0 0 0,0 1-1,-1 0 1,1 0 0,-1 0 0,-1 0 0,0 1 0,1 1-2,5 13 3,-4-9-2,0 0-1,-1 1 1,-1-1-1,0 1 1,-1 0-1,-1 1 0,2 7 0,8 103 8,-18-59-1,5 94 1,-7 398 4,-12 199 13,24-28-7,-1-505-16,40 1039 6,5-377 18,-2 641 31,-34-929 112,18-134-50,-27-420-115,18 161 73,-6 70-77,-15 3 314,2-210-66,-4-1 0,-5 30-248,6-92 11,0-3-9,1 0-1,-1-1 1,0 1-1,0 0 1,0 0-1,0 0 1,0 0 0,0 0-1,0 0 1,0 0-1,0 0 1,-1 0 0,1 0-1,0-1 1,0 1-1,-1 0 1,1 0 0,-1 0-1,1 0 1,-1-1-1,1 1 1,-1 0 0,1 0-1,-1-1 1,0 1-1,1 0 1,-1-1 0,0 1-1,0-1 1,1 1-1,-1-1 1,0 1-1,0-1 1,0 0 0,0 1-2,-4-3 8,1 0 0,-1-1 0,1 0 1,0 1-1,0-1 0,0-1 1,1 1-1,-1 0 0,1-1 0,-1 0 1,0-1-9,1 0 17,0 1 1,-1 0 0,0 1 0,0-1 0,0 1 0,0-1 0,0 1-1,-1 0 1,1 1 0,-5-3-18,8 5 2,-1-1 1,0 0-1,0 0 1,0 1 0,0-1-1,-1 0 1,1 1-1,0 0 1,0-1-1,-1 1 1,1 0-1,0 0 1,0 0-1,-1 1 1,1-1-1,0 0 1,0 1 0,-1-1-1,0 2-2,-64 35-317,58-16-789,17-11 747</inkml:trace>
  <inkml:trace contextRef="#ctx0" brushRef="#br0" timeOffset="-39991.749">2261 9926 4745,'196'-83'2499,"-128"62"-2361,4-7-158,97-4-379,-70 12 17,4 6-55,111-14-208,370-1 935,-213 32 1144,-235-7-885,137 3 462,154-3-28,-137-22-746,5-12-179,412-18 12,-558 45 57,98 8-127,-47-4 272,-99-1-81,-41-2-24,-60 9-164,1 1 0,-1 0 0,0-1 0,0 1 0,1-1 0,-1 1 0,0-1 0,0 1 0,1-1-1,-1 1 1,0-1 0,0 1 0,0-1 0,0 1 0,0-1 0,0 1 0,0-1 0,0 1 0,0-1 0,0 1 0,0-1 0,0 1 0,-1-1 0,1 1 0,0-1 0,0 1 0,0-1 0,-1 1 0,1-1 0,0 1 0,-1-1 0,1 1 0,0 0 0,-1-1 0,1 1 0,0 0 0,-1-1 0,1 1 0,-1 0 0,1-1 0,-1 1 0,1 0 0,0 0 0,-1-1 0,1 1 0,-1 0 0,1 0 0,-1 0 0,0 0 0,1 0 0,-1 0 0,1 0 0,-1 0 0,1 0 0,-1 0-3,-7 1-80,0 1 1,0 0 0,0 0-1,0 1 1,0 0 0,1 0-1,-1 1 1,1 0-1,-5 3 80,-17 9-571,-12 2-378,0 3 382</inkml:trace>
  <inkml:trace contextRef="#ctx0" brushRef="#br0" timeOffset="-38646.881">266 10040 4945,'204'-25'2338,"49"-20"-1558,354-126-412,-265 85-396,211-31-16,-342 89 303,154 1-259,268 15 820,-194 3-357,-214-6-278,240-7 135,26 13-62,-241 5-158,251-1 10,330-46-111,-467 17-14,135-41 15,339-80 2,-68 51 23,-717 97-25,770-85 16,-43 36-39,-755 55 21,730-31-241,-40 5 10,-257-3 202,-28-3 124,-217 20 29,196-15 163,557 15-8,-689 6-343,244-39 66,-266 17-92,-62-15 37,-46 1 83,-32 20 163,-93 17-116,-14 5-22,-1-1-1,1 0 1,-1-1 0,1 1-1,-1-2 1,0 1 0,0-1-1,0 0 1,-1 0-53,8-3 195,-8 4-70,-13 4-85,-47 13-873,9-1 511</inkml:trace>
  <inkml:trace contextRef="#ctx0" brushRef="#br0" timeOffset="-34975.763">6883 1180 1904,'-44'-7'1233,"41"7"-1048,0-1 1,0 0 0,1 1 0,-1-1-1,0-1 1,1 1 0,-1 0 0,1-1-1,0 1 1,-1-1 0,1 0-1,0 1 1,0-1 0,0 0 0,0 0-1,0-1 1,-1-1-186,-10-9 458,16 17-200,2-6-221,6 1-13,28 4 39,44-4 94,-47-7-28,-1-2 0,0-1 0,0-1 1,-1-2-130,-2 1 112,48-16 242,2 3 1,44-7-355,25 3 233,75-2-233,-136 28 27,-1 4 0,1 3 1,-1 5-1,34 9-27,176 12 283,-183-26 210,63-8-493,65-14 282,-149 27-544,-68 0-106,-14 10 147</inkml:trace>
  <inkml:trace contextRef="#ctx0" brushRef="#br0" timeOffset="-34216.771">7552 558 2825,'-5'-2'1393,"-12"-6"-430,-6 13 367,6 1-996,-19 14 75,14-13-357,1 2 0,1 0 1,-1 1-1,2 2 0,0 0 1,0 0-1,1 2 0,-9 8-52,-135 143-390,22-37 135,-83 24 272,190-128 140,1 2 0,1 1 0,-18 21-157,40-40 71,2 1 0,-1-1 0,1 1 0,0 1 1,1-1-1,0 1 0,1 0 0,0 1 0,-4 10-71,9-17 24,0 0 1,0 0-1,0 0 0,1 0 1,-1 0-1,1 0 0,0 0 1,0 0-1,0 0 0,1 0 1,-1 0-1,1-1 0,0 1 1,0-1-1,1 1 0,-1-1 0,0 0 1,1 1-1,0-1 0,0-1 1,0 1-1,0 0 0,0-1 1,1 0-1,-1 1 0,1-1 1,-1-1-1,1 1 0,0 0 1,0-1-25,29 15 60,0-2 0,0-1 0,2-2-1,-1-1 1,1-2 0,1-1 0,0-2 0,-1-2 0,29 0-60,-20 1 21,133 8 0,-53-5-58,-117-7-151,1 0 1,-1 1 0,1 0 0,-1 1-1,0-1 1,1 1 0,-1 1-1,0-1 1,0 1 0,0 1 0,0-1-1,-1 1 1,0 0 0,5 4 187,5 14-950</inkml:trace>
  <inkml:trace contextRef="#ctx0" brushRef="#br0" timeOffset="-32580.661">10521 1199 6089,'-31'-53'3084,"9"12"-3028,-29-45-31,42 67-60,0 1-1,-1 1 0,-1-1 1,-1 2-1,0 0 0,-1 0 1,-1 1-1,-1 1 0,0 0 1,0 1-1,-2 1 36,11 8-23,0 0 0,0 1 1,0 0-1,-1 0 0,1 1 0,-1-1 1,1 1-1,-1 1 0,0 0 0,0 0 0,0 0 1,0 0-1,0 1 0,-5 1 23,-3 2-33,0 0 0,1 1 0,-1 1 0,1 0 0,0 1 0,1 0 0,-1 1 0,1 1 0,1 0 0,0 1 0,0 0 0,0 1 0,1 0 0,0 1 1,1 0-1,1 0 0,0 1 0,0 1 0,1 0 0,1 0 0,0 0 0,0 1 33,-6 20-1,1 0-1,1 1 1,2 0 0,2 0 0,1 1 0,2 0 0,1 5 1,1-7 1,1 0 1,2 0-1,2 0 1,1 0 0,1 1-2,-3-28 1,0 1 0,0-1 0,0 0 1,1 0-1,0 0 0,0 0 1,1-1-1,0 1 0,0-1 0,0 0 1,5 5-2,-7-9 2,1 0 0,-1 0 0,1 0 0,0 0 0,0 0 0,0 0 0,0-1 0,0 1 0,1-1 1,-1 0-1,0 0 0,1 0 0,-1-1 0,1 1 0,-1-1 0,0 1 0,1-1 0,-1 0 0,1-1 0,-1 1 0,1-1 1,-1 1-1,0-1 0,3-1-2,11-5 35,0 0-1,-1-1 1,0-1 0,0-1 0,-1 0 0,0-1 0,-1-1-1,10-10-34,21-21 92,-1-2 0,-3-2 0,-1-2 0,-3-1 1,7-17-93,26-46-49,-5-3 1,-6-2 0,-5-3 0,20-71 48,-37 85-145,67-165-155,-84 229 295,-20 42 5,0 1 0,0-1 0,0 1 0,0-1 0,0 1 0,0-1 0,0 1 0,0-1 0,0 1 0,0-1 0,1 1 0,-1-1 0,0 1 0,0-1 0,1 1 0,-1-1 0,0 1 0,0 0 0,1-1 0,-1 1 0,1-1 0,-1 1 0,0 0 0,1-1 0,-1 1 0,1 0 0,-1 0 0,1-1 0,-1 1 0,1 0 0,-1 0 0,0 0 0,1 0 0,0-1 0,-1 1 0,1 0 0,-1 0 0,1 0 0,-1 0 0,1 0 0,-1 0 0,1 0 0,-1 1 0,1-1 0,-1 0 0,1 0 0,-1 0 0,1 0 0,-1 1 0,1-1 0,-1 0 0,0 0 0,1 1 0,-1-1 0,1 0 0,-1 1 0,0-1 0,1 0 0,-1 1 0,0-1 0,1 1 0,-1-1 0,0 1 0,0-1 0,1 1 0,-1-1 0,0 0 0,0 1 0,0 0 0,-3 37 0,-17 59 28,-5-2 0,-5 3-28,-61 209 58,-7-7 14,5 32 218,56-116 29,35-211-315,2-1 0,-1 1 1,0 0-1,1-1 1,0 1-1,0 0 1,0-1-1,0 1 1,1 0-1,0-1 1,0 1-1,0-1 1,1 1-1,-1-1 1,1 0-1,0 1 1,1-1-1,-1 0 1,0 0-1,1-1 1,0 1-1,0 0 1,0-1-1,1 0 0,-1 0 1,1 0-1,0 0 1,1 1-5,1-2 1,0 0 1,1-1 0,-1 0-1,0 0 1,1 0-1,-1-1 1,1 0-1,-1 0 1,1-1 0,-1 1-1,0-1 1,1-1-1,-1 1 1,0-1-1,0 0 1,2-1-2,95-52 40,-80 41-34,32-17-10,-2-3 0,-2-2 0,-1-3 0,-1-1 0,-3-3 0,3-6 4,-4-6-69,-3-2 0,-3-2 0,12-26 69,-37 62-42,-1-1 1,0-1-1,-3 1 1,4-13 41,-11 28-14,-1 1 1,0-1-1,0 0 0,-1 0 1,0 0-1,-1 0 0,0 0 1,0 0-1,-1 0 0,0 0 0,-1 1 1,0-1-1,0 0 0,-4-8 14,5 14-12,0-1-1,0 1 0,0 0 1,-1-1-1,1 1 0,-1 0 1,0 0-1,0 0 0,0 0 1,0 1-1,0-1 0,-1 0 0,1 1 1,-1 0-1,0 0 0,0-1 1,0 2-1,0-1 0,0 0 1,0 0-1,0 1 0,-1 0 1,1 0-1,0 0 0,-1 0 1,1 0-1,-1 1 0,1-1 0,-1 1 1,1 0-1,-1 0 0,0 0 1,0 1 12,-3 4-21,-1 0 0,1 0 0,0 0 0,1 1 1,-1 0-1,1 1 0,1 0 0,-1 0 0,1 0 1,-4 7 20,-110 185-56,87-135 72,4 2 1,2 0-1,2 6-16,18-52 30,0 0 0,1 0 1,2 1-1,0 0 0,1-1 0,1 11-30,1-30 2,-1 2 12,1 1 0,-1-1 1,1 1-1,0 0 0,1-1 1,-1 1-1,0-1 0,1 1 1,0-1-1,0 1 0,0-1 0,0 1 1,1-1-1,-1 0 0,1 0 1,0 1-1,0-1 0,0-1 1,0 1-1,0 0 0,1 0 0,0 0-14,4-1 29,0-1-1,0 1 0,0-1 0,0 0 0,0 0 0,0-1 0,0 0 0,0-1 0,1 1 0,-1-1 0,0-1 0,0 1 1,0-1-1,-1 0 0,1-1 0,0 0 0,-1 0 0,1 0 0,-1-1 0,1 0-28,-6 3 3,25-13 59,0-1 1,-1-2 0,0 0 0,-1-1 0,10-13-63,5-2 41,112-97 90,80-92-131,-182 164 7,-2-2 1,-4-1-1,-2-3 0,-3-1 0,-2-2 0,-2-7-7,-11 27 11,-2-2 0,10-35-11,-26 69 2,-2 1 0,1 0 0,-2-1 0,0 0 0,0 1 0,-2-1 0,0 0 0,0 0 0,-1 0 0,-1 1 0,-4-15-2,6 28-1,0-1 1,0 1-1,0 0 0,0-1 0,0 1 0,-1-1 1,1 1-1,0-1 0,-1 1 0,1 0 1,-1-1-1,0 1 0,1 0 0,-1 0 1,0-1-1,0 1 0,0 0 0,0 0 1,0 0-1,0 0 0,0 0 0,0 0 1,0 0-1,0 1 0,-1-1 0,1 0 1,0 1-1,-1-1 0,1 1 0,0-1 1,-1 1-1,1-1 0,-1 1 0,1 0 1,0 0-1,-1 0 0,1 0 0,-1 0 1,0 0 0,-6 5-7,1-1 0,0 1 1,0 1-1,1-1 0,0 1 1,0 1-1,0-1 0,1 1 1,0 0-1,0 0 7,-11 15-14,1 1 1,1 0-1,1 1 1,1 1-1,1 1 14,-23 88-39,6 28-2,8 65-380,9 0-1,15 200 422,15 38-1272,-8-286 686,-8-122 446,0-15 80,-1 1-1,-2-1 1,0 1-1,-2-1 1,-1 10 60,1-26 41,1 0 1,-1-1 0,0 1 0,0-1 0,-1 0 0,1 0 0,-1 0 0,0 0 0,-1 0-1,1-1 1,-1 1 0,0-1 0,0 0 0,0 0 0,-1 0 0,1-1 0,-1 0-1,-2 2-41,-6 2 140,0 0 0,-1-1 0,0 0 0,0-1 0,0-1 0,-9 2-140,3-1 110,1-1 0,-1-1-1,0-1 1,0-1 0,-1 0-1,1-2 1,0 0 0,0-1-1,0-1 1,0-1 0,1-1-1,-1-1 1,-2-1-110,16 4 43,0 0 0,1 0 0,-1 0 1,1-1-1,0 0 0,-1 0 0,2 0 0,-1-1 1,0 1-1,1-1 0,0 0 0,0 0 0,0-1 0,1 1 1,0-1-1,0 0 0,0 0 0,1 0 0,0 0 0,0 0 1,1-1-1,-1 1 0,1 0 0,0-7-43,1-3 61,0 1 0,2-1 0,-1 0 0,2 1-1,0-1 1,1 1 0,0 0 0,2 0 0,-1 1 0,2-1 0,5-8-61,-4 9-17,0-1 0,1 2 0,1-1 0,0 1 0,0 1 0,2 0 0,-1 0 0,2 1 0,-1 1 0,1 0 0,10-5 17,89-44-1082,-52 25 713</inkml:trace>
  <inkml:trace contextRef="#ctx0" brushRef="#br0" timeOffset="-32311.052">12323 1277 7802,'12'-20'2640,"4"16"-2592,1-2 16,-17 12-176,-1 6-288,-9 1-576,2 0 584</inkml:trace>
  <inkml:trace contextRef="#ctx0" brushRef="#br0" timeOffset="-25029.999">14780 674 1720,'9'-13'531,"-1"-1"-1,0 0 0,0 0 0,-2-1 0,5-15-530,-9 26 125,-1 0 0,0 0 0,-1 0 0,1-1 0,-1 1 1,1 0-1,-2-1 0,1 1 0,0 0 0,-1-1 0,1 1 0,-1 0 0,-1 0 0,1 0 0,0-1 0,-1 1 0,0 1 0,0-1 0,0 0 0,0 0 0,-1 1 0,0-1 0,1 1 1,-1 0-1,-2-1-125,-11-9 155,-1 0 0,0 2 1,-1 0-1,-1 1 0,1 1 1,-1 0-1,-1 2 1,0 0-1,0 2 0,0 0 1,-1 1-1,-10-1-155,-6 1 25,-1 2 0,1 1 0,-1 2 1,0 2-1,1 1 0,0 2 0,-33 10-25,51-12-2,0 1 1,0 1-1,1 1 0,0 0 0,1 1 1,-1 1-1,2 1 0,-1 1 1,1 0-1,1 1 0,0 0 0,1 1 1,0 1-1,-3 4 2,5 2 0,0 0 0,2 1 0,0 0 0,1 0 0,2 1 0,0 0 0,1 1 0,1-1 0,1 4 0,-1 12 0,2 0 0,2-1 0,1 1 0,2 0 0,2 0 0,1-1 0,2 0 0,2 0 0,1-1 0,7 16 0,-4-20-5,0 0 1,3 0-1,0-2 1,2 0-1,1-1 1,1-1-1,2 0 0,1-2 1,1-1-1,1 0 1,0-2-1,2-1 1,1-1-1,21 11 5,-25-18-2,-1-1 1,2-1-1,0 0 0,13 2 2,-10-5 42,-26-5 78,-21-2 25,-33-4-82,0-2 0,1-2 0,-1-3 0,1-2 0,1-2 0,0-2 1,-10-6-64,36 13 132,1-1 0,-1-1 0,1-1 0,1-1 1,0-1-1,1-1 0,0-1 0,2-1 0,-1-1 1,2 0-1,0-1 0,1-1 0,1-1 0,1-1 1,-1-3-133,7-1 154,9 25-152,0-1-1,0 1 1,0 0-1,0-1 0,1 1 1,-1-1-1,0 1 1,0-1-1,0 1 1,0 0-1,0-1 0,1 1 1,-1-1-1,0 1 1,0 0-1,1-1 1,-1 1-1,0 0 0,0-1 1,1 1-1,-1 0 1,0-1-1,1 1 0,-1 0 1,0 0-1,1-1 1,-1 1-1,1 0 1,-1 0-1,0 0 0,1 0 1,-1 0-1,1-1 1,-1 1-1,1 0 1,-1 0-1,1 0 0,-1 0 1,0 0-1,1 0 1,-1 0-1,1 1 1,-1-1-1,1 0 0,-1 0 1,0 0-1,1 0 1,-1 0-1,1 1 1,-1-1-1,0 0 0,1 0 1,-1 1-1,0-1 1,1 0-1,-1 1-1,3-1 3,63 32-103,100 60-157,-104-60 429</inkml:trace>
  <inkml:trace contextRef="#ctx0" brushRef="#br0" timeOffset="-24613.939">14774 942 4537,'-17'15'157,"0"2"1,1 0-1,1 1 1,0 1-1,2 0 1,0 1-1,1 0 1,1 1-1,1 0 1,1 1-1,-3 12-157,7-20 35,1 1 0,0-1-1,1 1 1,0-1 0,2 1-1,-1 0 1,2 3-35,0-15 27,0-1 1,-1 1-1,2 0 1,-1-1-1,0 1 0,0-1 1,1 1-1,0-1 0,-1 1 1,1-1-1,0 1 0,0-1 1,0 1-1,1-1 0,-1 0 1,1 0-1,-1 0 1,1 0-1,-1 0 0,1 0 1,0 0-1,0 0 0,0-1 1,0 1-1,0-1 0,1 1 1,-1-1-1,0 0 1,1 0-1,-1 0 0,2 0-27,16 6 230,1-2-1,0 0 0,0-1 1,0-1-1,3-1-229,-4-1 73,1-2 1,0 0-1,0-2 0,0 0 0,-1-1 1,0-1-1,0-1 0,0-1 0,0-1 1,-1 0-1,-1-2 0,17-9-73,-7-2 10,0-1 1,-1-1-1,-1-1 0,10-13-10,-26 26-9,1 0 0,-1 0-1,-1-1 1,0-1 0,-1 1-1,0-1 1,-1-1 0,0 1-1,-1-1 1,-1 0 0,0-1-1,-1 1 1,-1-1 0,0 0-1,-1 0 1,0 0 0,-2 0-1,1 0 1,-2-3 9,-1 1 12,-1 0-1,0 1 1,-2-1 0,0 1-1,0 0 1,-2 0 0,0 1-1,0 0 1,-2 0-1,0 1 1,0 0 0,-1 0-1,-1 1 1,-1 1 0,1 0-1,-2 0 1,0 1 0,0 1-1,-12-8-11,12 11 30,0 0 0,0 1 0,-1 0 0,0 1 0,0 0 0,0 2 0,-1-1 0,1 2 0,-1 0 0,1 0 0,-1 2 0,0 0-1,0 0 1,1 1 0,-1 1 0,0 1 0,1 0 0,-12 4-30,13-2-8,1-1 0,-1 2 0,2-1 0,-1 1 0,1 1 0,-1 0 0,2 1 0,-1 0 0,1 1 0,1 0 0,-1 0 0,2 1 0,-1 1 0,1-1 0,-1 4 8,-52 93-339,16 14 142</inkml:trace>
  <inkml:trace contextRef="#ctx0" brushRef="#br0" timeOffset="-23527.361">15234 953 1840,'-62'39'3548,"44"-16"-2717,14-19-745,0 1 1,0-1-1,1 0 1,0 1-1,0 0 1,0 0 0,0 0-1,1 0 1,-1 0-1,1 0 1,0 2-87,-2 43 442,5-49-431,-1 0-1,0-1 0,0 1 0,1 0 0,-1 0 0,1 0 0,-1 0 1,1-1-1,-1 1 0,1 0 0,-1 0 0,1-1 0,-1 1 1,1-1-1,0 1 0,0 0 0,-1-1 0,1 1 0,0-1 1,0 1-1,0-1 0,-1 0 0,1 1 0,0-1 0,0 0 0,0 0 1,0 1-1,0-1 0,0 0 0,0 0 0,-1 0 0,1 0 1,0 0-1,0 0 0,0-1 0,0 1 0,0 0 0,0 0 1,0-1-1,-1 1 0,1 0 0,0-1 0,0 1 0,0-1 0,-1 1 1,1-1-1,0 1 0,0-1 0,-1 0-10,38-19 150,-1-3 0,-1-1 0,-2-1 0,15-15-150,16-20 37,57-68-37,-101 105 7,90-88 49,-110 109-48,1 0-1,0-1 1,0 1-1,0 0 0,0 0 1,0 0-1,0 0 1,0 0-1,0 0 1,1 1-1,-1-1 1,1 1-1,0 0 0,-1-1 1,1 1-1,0 1 1,-1-1-1,1 0 1,0 1-1,0-1 1,0 1-1,0 0 0,0 0 1,0 0-1,-1 0 1,1 0-1,0 1 1,0-1-1,0 1 1,0 0-1,-1 0 0,1 0 1,0 0-1,-1 0 1,1 1-1,1 0-7,1 7 13,0-1 1,0 1-1,-1-1 0,0 1 0,0 1 0,-1-1 0,-1 0 0,1 1 1,-2-1-1,1 2-13,0-3 4,10 70 38,-3 1-1,-1 64-41,-5-72 33,9 28 234,-11-96-229,-1 0 0,1 1 0,0-1 0,0 0 0,1 0 0,-1 0 0,1-1 0,-1 1 0,1 0 0,0 0 0,0-1 0,0 1 0,0-1 0,0 0 0,1 0 0,0 1-38,21-12 216,48-60-160,-4-35-268,-36 67 77,1 2 1,2 1-1,1 2 0,2 2 1,3-1 134,-29 22 9,1 1 0,0 0 0,0 0 0,1 1 0,0 1 0,8-2-9,-20 6 28,0 1-1,1 0 0,-1 0 0,0 0 0,1 1 0,-1-1 1,0 0-1,1 1 0,-1 0 0,1-1 0,-1 1 1,1 0-1,-1 0 0,1 0 0,-1 1 0,1-1 0,-1 1 1,1-1-1,-1 1 0,0 0 0,1 0 0,-1 0 0,0 0 1,0 0-1,0 1 0,0-1 0,0 1 0,0-1 1,1 1-28,1 4 115,0-1 0,0 1 0,-1 0 1,0 0-1,0 0 0,0 1 1,-1-1-1,0 0 0,0 1 1,0 0-1,-1-1 0,0 1 1,0 5-116,4 45 456,-3 0 0,-2 0 1,-5 25-457,0 30 275,5-106-276,-1-4-6,1 1 0,0-1-1,-1 1 1,1-1-1,0 0 1,0 1-1,0-1 1,1 1-1,-1-1 1,1 0 0,-1 1-1,1-1 1,0 0-1,0 0 1,0 1-1,0-1 1,0 0-1,0 0 1,1 0 0,0 2 7,1-5-44,0 1 0,0-1 0,0 0-1,0 0 1,0 0 0,0 0 0,-1 0 0,1-1 0,0 1 0,-1-1 0,1 0 0,-1 1 0,0-1 0,1 0 0,-1-1 0,0 1 44,63-81-873,44-62 665,-81 120 505,-27 25-268,0-1-1,-1 1 1,1-1-1,0 1 1,0 0-1,-1-1 1,1 1-1,0 0 1,0 0-1,0-1 1,0 1-1,-1 0 1,1 0-1,0 0 1,0 0-1,0 0 1,0 0-1,-1 0 1,1 0-1,0 1 1,0-1-1,0 0 1,0 0-1,-1 1 1,1-1-1,0 1 1,0-1-1,-1 0 1,1 1-1,0-1 1,-1 1-1,1 0 1,-1-1-1,1 1 1,0 0-1,-1-1 1,1 1-1,-1 0 1,0-1-1,1 1 1,-1 0-1,0 0 1,1-1-1,-1 1 1,0 0-1,0 0 1,0 0-1,1 0 1,-1-1-1,0 1 1,0 0-1,0 0 1,0 0-1,-1 0 1,1-1-1,0 1 1,0 0-1,0 0 1,-1 0-1,1 0 1,0-1-1,-1 1-28,2 33 166,2-1 0,1 0-1,1 0 1,2 1-166,-2-8-135,-6 48-2447,1-60 4020,13 5-735</inkml:trace>
  <inkml:trace contextRef="#ctx0" brushRef="#br0" timeOffset="-22413.611">17015 1400 5937,'9'-15'3244,"4"6"-2799,54-99-6,-42 74-570,1 1 0,2 1 0,2 1 0,3-1 131,10-11-216,-17 15 76,2 2 0,0 0 1,2 2-1,23-13 140,-39 30-6,0 1 0,0 0-1,1 2 1,0 0 0,0 0 0,0 1 0,14 0 6,5-3-2,-31 6 2,-1-1 0,0 0 0,0 1 0,0-1 1,0 1-1,0-1 0,0 1 1,0 0-1,0-1 0,0 1 0,0 0 1,0 1-1,0-1 0,0 0 0,1 1 1,-1-1-1,0 1 0,0-1 0,-1 1 1,1 0-1,0 0 0,0 0 0,0 0 1,0 0-1,-1 0 0,1 1 0,-1-1 1,1 0-1,-1 1 0,1-1 1,0 3-1,19 77 364,-14-39 338,-1 0-1,-2 0 1,-1 35-702,-4-76 0,1 0-1,0 0 1,-1 0-1,1 0 1,0 0-1,0 1 1,0-1 0,0 0-1,0 0 1,0 0-1,0 0 1,0 0-1,1 0 1,-1 0-1,0 0 1,0 0-1,1 0 1,-1 0-1,1 0 1,-1 0-1,1 0 1,-1 0-1,1-1 1,0 1-1,-1 0 1,1 0-1,0-1 1,0 1-1,-1 0 1,1-1-1,0 1 1,0 0-1,0-1 1,0 1-1,0-1 1,0 0-1,0 1 1,0-1-1,0 0 1,0 0-1,0 1 1,0-1 0,0 0-1,0 0 1,0 0-1,0 0 1,0 0-1,0-1 1,1 1-1,-1 0 1,0 0-1,0-1 1,0 1-1,-1-1 1,2 1 0,51-44-398,96-92-566,-125 115 992,1 2 0,1 2 0,0 0-1,1 1 1,1 2 0,0 1 0,14-4-28,-38 16 48,0 0 1,-1 0 0,1 0-1,-1 1 1,1-1 0,0 1-1,0 0 1,-1 0 0,1 1-1,0-1 1,-1 1-1,1-1 1,0 1 0,-1 1-1,1-1 1,-1 0 0,0 1-1,1-1 1,-1 1 0,0 0-1,0 0 1,0 1-1,0-1 1,0 0 0,-1 1-1,1 0 1,-1 0 0,1-1-1,-1 1 1,0 1 0,0-1-1,-1 0 1,1 0 0,1 4-50,25 99 234,-23-83-232,27 107-120,-31-128 103,0 1 0,0 0 0,1-1 0,-1 1 0,1-1-1,0 1 1,0-1 0,0 0 0,0 1 0,0-1 0,0 0 0,0 0 0,1-1-1,-1 1 1,1 0 0,-1-1 0,1 0 0,0 1 0,-1-1 0,1 0 0,0 0 0,0-1-1,0 1 1,0-1 0,0 1 0,0-1 0,0 0 0,0 0 0,0 0 0,0 0-1,0-1 1,0 1 0,-1-1 0,1 0 0,0 0 0,0 0 0,0 0 0,-1 0-1,1-1 1,0 1 0,-1-1 0,1 0 0,-1 0 0,0 1 0,2-3 16,119-87-270,-75 57 270,1 2 0,2 2 0,31-13 0,41-11 103,-45 36 196,-76 18-281,0 0-1,0 0 1,0 1 0,0-1 0,-1 0-1,1 1 1,0 0 0,0-1 0,-1 1 0,1 0-1,0 0 1,-1 0 0,1 0 0,-1 0 0,1 0-1,-1 1 1,0-1 0,1 0 0,-1 1-1,0-1 1,0 1 0,0-1 0,0 1 0,0 0-1,0-1 1,-1 1 0,1 0 0,-1 0 0,1 0-1,-1-1 1,1 1 0,-1 0-18,6 68 422,-6-61-386,0 39 107,6 74-89,-5-119-67,0 0 0,0 0-1,0 0 1,0-1 0,1 1 0,-1 0 0,1-1 0,0 0-1,-1 1 1,1-1 0,0 0 0,1 0 0,-1 0 0,0 0-1,1 0 1,0 0 13,-1-1-11,0-1 0,0 1 0,-1-1 0,1 0 1,0 0-1,0 0 0,0 0 0,0 0 0,0 0 0,0-1 0,0 1 0,0 0 0,0-1 0,-1 0 0,1 1 0,0-1 0,0 0 0,-1 0 0,1 0 0,0 0 0,-1 0 0,1 0 0,-1-1 1,1 1 10,7-5-35,156-117 6,-117 97 177,33-26 268,-42 36-263,-34 14-137,53-14 100,-51 16-118,0 0 0,1 1 0,-1 0 0,0 0 1,0 1-1,1 0 0,-1 0 0,-1 1 0,1 0 0,0 0 0,-1 0 0,1 1 0,-1 0 1,0 0-1,0 1 0,-1 0 0,1 0 0,-1 0 0,3 4 2,77 116 7,-38-50-107,-2-9-774,-29-57 121,-5-27 299</inkml:trace>
  <inkml:trace contextRef="#ctx0" brushRef="#br0" timeOffset="-22150.709">19655 401 9554,'-17'19'3545,"17"14"-2921,-1-13-176,5 2-448,1 9-288,-7-18-800,2-11-345,11-8 801</inkml:trace>
  <inkml:trace contextRef="#ctx0" brushRef="#br0" timeOffset="-21897.13">20503 0 4785,'9'11'2819,"-4"10"-2546,-1 0 1,-1 1-1,0-1 0,-2 1 0,0-1 0,-2 1 0,0-1 0,-2 1 0,0-1 1,-4 12-274,-44 197 896,-69 255-540,16-109-434,98-351-55,1 0-1,2 0 0,0 0 1,1 17 133,2-36-72,0-4 8,-1 0 1,1 0-1,0 0 0,0 0 0,0 0 1,0 0-1,0 0 0,0 0 1,0 0-1,1 0 0,-1-1 1,1 1-1,0 0 0,-1 0 1,1 0-1,0-1 0,0 1 1,0 0-1,0-1 0,0 1 1,0-1-1,1 1 0,0 0 64,14-7-1308,11-34 595</inkml:trace>
  <inkml:trace contextRef="#ctx0" brushRef="#br0" timeOffset="-21334.752">19865 920 8178,'22'3'2742,"93"-19"-970,161-10-621,-188 19-979,-48 2-180,-1 2-1,1 2 1,-1 2 0,20 3 8,-52-3-62,0 0 0,0 0 1,0 0-1,0 1 1,0 0-1,0 0 0,-1 0 1,1 1-1,-1 0 0,0 1 1,0-1-1,0 1 1,0 0-1,-1 1 0,1-1 1,-1 1-1,0 0 0,-1 0 1,1 1-1,-1-1 1,0 1-1,0 0 0,-1 0 1,1 3 61,-1 1-127,-1 0 0,-1 0 0,0 0 1,0 0-1,-1 0 0,0 0 0,0 1 0,-1-1 1,-2 8 126,1-7-5,0-1 1,1 1-1,1 0 1,0-1-1,0 1 1,1-1-1,0 1 1,1 0-1,2 5 5,-2-9 41,1 1 0,1-1-1,-1 0 1,1 0 0,0-1-1,0 1 1,1-1 0,0 0 0,0 0-1,1 0 1,0-1 0,-1 1-1,2-2 1,-1 1 0,1-1 0,-1 0-1,1 0 1,0 0 0,1-1 0,-1 0-1,0-1 1,1 0 0,0 0-1,-1-1 1,1 1 0,0-2 0,0 1-1,1-1-40,4-2 30,-1 0 1,1 0-1,-1-1 0,0-1 0,0 0 0,-1-1 0,1 0 1,-1-1-1,0 0 0,0-1 0,-1 0 0,0-1 0,1-1-30,12-11 17,-1-2 0,0 0 0,-2-1 0,16-23-17,-26 31-3,0 1-1,-1-1 0,-1-1 0,0 0 1,-1 0-1,0 0 0,-1-3 4,-4 12-12,0-1 0,-1 0 0,1 0 0,-1 0 0,-1 0 0,0 0-1,0 0 1,0 0 0,-1 0 0,-1 0 0,1 0 0,-1 0 0,0 1 0,-1-1 0,0 1-1,-3-8 13,-1 5-69,0 1-1,-1 0 0,1 0 0,-2 1 0,1 0 0,-1 0 1,0 1-1,-1 0 0,0 1 0,0 0 0,0 0 0,-1 1 1,1 0-1,-1 1 0,0 1 0,-1 0 0,1 0 0,-1 1 1,1 0-1,-1 1 0,0 0 0,-2 1 70,-4 2-21,0 0-1,0 2 1,1 0 0,-1 1-1,1 0 1,0 2 0,0 0-1,1 1 1,0 0 0,1 1-1,-1 1 1,2 1 0,-1 0-1,-12 13 22,21-19 93,0 0-1,0 0 0,0 1 0,0 0 0,1 0 0,0 0 1,1 1-1,-3 4-92,8 2 456,2-9-381,1-1 1,0 0-1,0 0 0,0 0 0,0 0 1,0-1-1,1 0 0,-1 0 1,1 0-1,0 0 0,3 0-75,1 1 83,241 81 989,-209-73-1050,-1 1-1,0 3 1,-1 1 0,-1 2-1,-1 1 1,0 2-1,-2 2 1,0 1 0,25 23-22,-53-40-155,0 0 1,0 1 0,-1 0-1,0 0 1,0 0 0,-1 0-1,0 1 1,0 0 0,-1 0-1,0 0 1,0 1 0,-1-1-1,-1 1 1,0 0 0,0 1 154,-6 4-689</inkml:trace>
  <inkml:trace contextRef="#ctx0" brushRef="#br0" timeOffset="-21062.469">21587 262 11779,'58'17'4633,"18"11"-3577,14 3-376,1 9-232,-15 17-704,-13 5-496,-10 14 2480,-37-1-1544</inkml:trace>
  <inkml:trace contextRef="#ctx0" brushRef="#br0" timeOffset="-18534.937">6821 9024 3001,'-4'3'291,"2"-2"-88,0 1 0,0-1 0,0 1 0,0-1 0,0 0 0,0 0 0,0 0 1,0 0-1,-1 0 0,1 0 0,0-1 0,-1 1 0,1-1 0,-1 1 0,1-1 0,-2 0-203,1-6 702,4 0-623,0-1-1,0 1 1,1 0 0,0 0 0,0 0-1,0 1 1,1-1 0,0 0 0,0 1 0,1 0-1,-1 0 1,1 0 0,0 0 0,1 0-1,-1 1 1,1 0 0,0-1-79,34-19 192,67-39 68,29-18 11,-55 41-93,111-79 222,51-23 162,-122 66 96,-3-5 0,31-33-658,-75 52 238,342-277 772,-238 212-880,-22 19-56,-78 54-54,-2-4 0,-2-3-1,18-23-19,10-23-355,-91 97 223,-8 9 75,1-1 1,-2 0 0,1 0 0,0 0-1,0 0 1,0 0 0,-1 0 0,1 0 0,-1-1-1,0 1 1,0 0 0,0-1 0,0 1-1,0-1 1,0-2 56,-3-10 1874,-12 9-934</inkml:trace>
  <inkml:trace contextRef="#ctx0" brushRef="#br0" timeOffset="-17861.373">7213 8310 4929,'-30'47'3015,"8"-9"-2854,0-2 0,-2 0 0,-18 18-161,14-18 35,1 1-88,-3-2 1,-1-1-1,-33 28 53,-95 65-429,148-116 443,0 0 0,1 1 0,0 0 0,1 1 0,0 0-1,1 1 1,-5 12-14,11-24 27,1 0 0,0 0-1,0 0 1,1 0-1,-1 0 1,0 0-1,1 0 1,-1 1-1,1-1 1,0 0 0,0 0-1,-1 1 1,2-1-1,-1 0 1,0 0-1,0 1 1,1-1 0,-1 0-1,1 0 1,0 0-1,-1 0 1,1 1-1,0-1 1,0 0 0,1 0-1,-1-1 1,0 1-1,1 0 1,-1 0-1,1-1 1,-1 1 0,1-1-1,0 1 1,0-1-1,0 0 1,-1 1-1,1-1 1,2 0-27,5 2 140,0-1 1,0 0-1,0-1 0,0 0 1,1-1-1,-1 0 0,0 0 1,5-1-141,30-5 294,1-1 0,-1-2 0,0-3 0,38-15-294,-60 20 39,157-52-486,-100 50-2219,-46 10 1613</inkml:trace>
  <inkml:trace contextRef="#ctx0" brushRef="#br0" timeOffset="-15821.002">10430 6918 5217,'-33'-73'3913,"25"53"-3755,0 0 0,-1 1 1,-1 0-1,-1 0 1,0 2-1,-2-1 0,0 1 1,-1 0-159,2 5-1,1 1 1,-1 1-1,-1-1 1,0 2-1,-1 0 1,0 1-1,0 0 1,-8-3 0,11 6-30,0 0 0,-1 0 0,0 1 0,0 0 1,0 1-1,0 1 0,0 0 0,-1 1 0,1 0 0,-1 0 1,1 1-1,-1 1 0,-8 2 30,12-1-26,0 1 0,0-1 0,1 2 0,0-1 1,-1 1-1,1 1 0,1 0 0,-1 0 0,1 0 0,0 1 0,0 0 1,0 0-1,1 1 0,0-1 0,0 2 0,1-1 0,0 0 1,0 1-1,1 0 0,0 0 0,-2 6 26,-12 31-70,3 0 0,1 0 0,2 1 0,3 1 1,-3 34 69,7-40-106,2-1 0,2 1 1,2 0-1,4 26 106,-4-59-21,-1-3 5,0 1-1,0-1 1,1 1-1,-1-1 1,1 0-1,0 1 1,1-1-1,-1 0 1,1 0-1,0 1 1,1-1-1,-1-1 1,1 1-1,0 0 1,0-1-1,0 1 1,0-1-1,1 0 1,0 0-1,0 0 1,0-1-1,0 0 1,3 2 16,-3-5 1,0 1 0,1-1 0,-1 1 0,1-1 0,-1-1 0,1 1 1,-1-1-1,1 1 0,-1-1 0,1-1 0,-1 1 0,0-1 0,0 1 0,0-1 1,0 0-1,0-1 0,0 1 0,0-1 0,-1 1 0,1-1 0,-1 0 0,0 0 0,0-1 1,0 1-1,0-1 0,-1 0 0,2-2-1,0 1 6,33-35 73,-3-2 1,-2-1-1,-1-2 1,-3 0 0,-1-3-1,4-15-79,48-120 180,-9-3-1,23-110-179,-37 79 173,-7-18-173,-45 215 10,3-20 60,2 0-1,2 0 1,9-22-70,-17 55 18,-2 3-6,0 1 0,0-1 0,0 1 0,0 0 1,1-1-1,-1 1 0,1 0 0,0 0 0,0 0 0,0 0 0,0 0 0,1 0 0,-1 1 0,1-1 0,-1 1 0,1-1 1,0 1-1,0 0 0,0 0 0,0 1 0,1-1 0,-1 1 0,3-2-12,-3 4 5,0-1 0,0 1 0,0 0 0,0-1 0,0 1 0,-1 1-1,1-1 1,0 0 0,-1 1 0,1-1 0,-1 1 0,1 0 0,-1 0 0,0 0 0,1 0 0,-1 0-1,0 0 1,0 1 0,-1-1 0,1 1 0,-1-1 0,1 1 0,-1 0 0,0-1 0,0 1 0,0 0 0,0 0-1,0 0 1,-1 0 0,1 0 0,-1 1-5,26 99 27,-12 11-78,-5 0-1,-6 1 1,-4-1 0,-5 1 0,-9 33 51,-38 155-202,44-258 279,-2-1-1,-2 0 1,-16 37-77,10-50 121,29-34-78,45-54-46,-38 35 0,76-90 10,121-100-91,10-8-383,-101 74 135,-119 141 329,-4 5 4,1 0 0,-1-1 1,1 1-1,-1 0 0,0 0 1,1-1-1,-1 1 0,1-1 1,-1 1-1,0 0 0,1-1 0,-1 1 1,0-1-1,1 1 0,-1-1 1,0 1-1,0-1 0,1 1 1,-1-1-1,0 1 0,0-1 1,0 1-1,0-1 0,0 1 1,0-1-1,0 0 0,0 1 1,0-1-1,0 1 0,0-1 1,0 1-1,0-1 0,0 1 1,0-1-1,-1 1 0,1-1 1,0 1-1,0-1 0,-1 1 1,1-1-1,0 1 0,-1-1 1,1 1-1,0-1 0,-1 1 1,1 0-1,-1-1 0,1 1 1,-1 0-1,1-1-1,-4 1 8,0-1 0,-1 1 1,1 0-1,0 1 0,0-1 0,0 1 0,0-1 0,0 1 1,1 0-1,-1 1 0,0-1 0,0 1 0,0-1 1,1 1-1,-1 0 0,1 1 0,0-1 0,0 0 0,-1 1 1,2 0-1,-1 0 0,-1 1-8,-10 13 4,0 0 1,2 1-1,0 0 0,1 0 0,1 2 1,1-1-1,1 1 0,0 0 1,-3 16-5,-3 11 7,2 0 1,2 1 0,2 0 0,2 1-1,1 29-7,4-69 2,1 0-1,0-1 0,1 1 1,0-1-1,0 1 0,1-1 1,0 1-1,1-1 0,0 0 1,0 0-1,3 6-1,-3-10 4,-1 0-1,1 0 1,0 0-1,0 0 1,1 0-1,-1-1 1,1 0-1,-1 0 1,1 0-1,0 0 1,0 0-1,1-1 1,-1 1-1,0-1 1,1 0-1,0-1 1,-1 1-1,1-1 1,0 0-1,0 0 1,4 0-4,1 0 22,0-1 1,1 0-1,-1 0 1,0-1-1,0-1 1,0 0-1,0 0 1,0-1-1,0 0 1,6-3-23,66-40 208,11-20 12,-29 9-76,-3-3 0,19-26-144,1-10 56,-4-4 0,33-60-56,-81 115 29,-3 0 1,-2-2 0,-1-1-1,-3-1 1,-2-1-1,0-9-29,-10 27 61,-1-1 0,-2 1 0,-1-1 0,-1-14-61,-3 36 39,0 0 0,0 1 0,-1-1 0,-1 0 0,0 1 0,0-1-1,-4-9-38,5 19 3,1 0 0,0-1 1,-1 1-1,1 0 0,0-1 0,-1 1 0,0 0 0,1 0 0,-1 0 0,0-1 0,1 1 0,-1 0 0,0 0 0,0 0 0,0 0 0,0 0 0,0 0 0,0 1 0,0-1 0,0 0 0,-1 0 0,1 1 0,0-1 0,0 1 0,0-1 0,-1 1 1,1 0-1,0-1 0,-1 1 0,1 0 0,0 0 0,-1 0 0,1 0 0,-1 0 0,1 0 0,0 0 0,-1 0 0,1 1 0,0-1 0,0 0 0,-1 1 0,1-1 0,0 1 0,0 0 0,-1-1 0,1 1 0,0 0 0,0 0 0,0 0 0,0 0-3,-15 8-37,0 1-1,1 0 0,0 1 0,1 1 0,0 0 0,1 1 0,1 1 0,0 0 0,0 0 0,2 1 0,0 1 0,0 0 1,2 0-1,0 1 38,-6 23-12,1 1 0,3 0 0,1 0 1,2 1-1,-1 30 12,6-29 2,1 1 0,2 0 0,2-1 1,2 1-1,8 34-2,156 616-406,-160-652 275,-1 0 0,-3 1-1,-1-1 1,-2 1-1,-2 0 1,-4 21 131,1-50-8,-1 0 0,0 0 0,-1 0 0,-1 0 0,0 0 0,-1-1 0,0 0 0,-1-1 0,0 0 0,-1 0 0,-9 9 8,11-13-16,-1 0-1,-1 0 1,1-1 0,-1 0 0,0-1-1,-1 0 1,0 0 0,0-1-1,0 0 1,0-1 0,-1 0 0,0-1-1,1 0 1,-11 1 16,15-3 1,0 0 0,0-1 0,0 0 1,0 0-1,0-1 0,-1 0 0,1 0 0,1 0 0,-1-1 1,0 0-1,0 0 0,0 0-1,4 0 15,0 1 0,0 0 0,0-1 0,0 1 1,0-1-1,1 0 0,-1 0 0,0 0 0,1 0 0,0 0 0,-1 0 0,1 0 1,0 0-1,0 0 0,0-1 0,0 1 0,0 0 0,1-1 0,-1 1 0,1 0 1,0-1-1,-1 1 0,1-1 0,0 1 0,0-1 0,1 1 0,-1-1 0,1 1 1,-1-1-1,1 1 0,0-1-15,10-32 311,1 2 0,2 0 0,1 0 0,2 1-1,11-14-310,-28 45 7,26-44 291,2 2-1,1 0 0,3 3 0,1 0 0,35-31-297,25-15-808,-59 51 474</inkml:trace>
  <inkml:trace contextRef="#ctx0" brushRef="#br0" timeOffset="-15496.766">12743 6775 11739,'-8'8'4016,"22"-3"-3864,3 1-328,-1 5-816,-2-3-576,-14 7 896</inkml:trace>
  <inkml:trace contextRef="#ctx0" brushRef="#br0" timeOffset="-14060.789">13846 5349 4433,'59'-179'1992,"-36"119"-1484,-23 61-497,0-1-1,0 1 0,0-1 0,0 1 0,-1-1 1,1 1-1,0-1 0,0 1 0,-1-1 0,1 0 1,0 1-1,0-1 0,-1 1 0,1-1 0,-1 0 0,1 1 1,0-1-1,-1 0 0,1 0 0,-1 1 0,1-1 1,-1 0-1,1 0 0,-1 1 0,1-1 0,-1 0 0,1 0 1,-1 0-1,1 0 0,-1 0 0,1 0 0,-1 0 1,1 0-1,-1 0 0,1 0 0,-1 0 0,1 0 0,-1 0 1,1-1-1,-1 1 0,1 0 0,0 0 0,-1 0 1,1-1-1,-1 1 0,1 0 0,-1 0 0,1-1 0,0 1 1,-1-1-1,1 1 0,0 0 0,-1-1 0,1 1 1,0-1-1,-1 1 0,1 0 0,0-1 0,0 1 1,0-1-1,0 1 0,-1-1 0,1 1 0,0-1 0,0 1 1,0-1-11,-35 81 630,29-50-455,0 0 0,2 1 0,2-1 0,0 1 0,2 6-175,0-6 75,-3 93 162,-49 772 159,31-668-156,14-130 122,7-78-221,5-52-10,-3 13-127,1 0-1,0 0 1,2 0-1,0 0 1,1 0 0,0 1-1,2 0 1,0 1 0,1-1-1,1 2 1,1-1-1,0 1 1,1 1 0,5-5-4,-6 9-11,0 1 1,1 1-1,0 0 1,0 0-1,1 2 1,0-1-1,0 1 0,1 1 1,9-3 10,28-3-101,1 2 0,0 2 1,0 2-1,1 3 0,-1 1 0,1 4 101,73-5-355,13 1 37,-128 2 306,-8 0 16,1-1 0,-1 1 0,0 0 1,0 0-1,0 1 0,0-1 0,0 1 1,0-1-1,0 1 0,0 0 0,0 0 1,0 1-1,0-1 0,0 0 0,-1 1 1,1 0-1,0-1 0,-1 1 0,1 1-4,-2-2 11,0 0 0,-1 0-1,1 0 1,-1 0 0,1-1-1,-1 1 1,1 1 0,-1-1-1,0 0 1,1 0 0,-1 0 0,0 0-1,0 0 1,0 0 0,0 0-1,0 0 1,0 0 0,0 0-1,0 0 1,0 0 0,-1 1-1,1-1 1,0 0 0,-1 0-1,1 0 1,-1 0 0,1 0-1,-1-1 1,1 1 0,-1 0-1,1 0 1,-1 0 0,0 0-1,0 0 1,0-1 0,1 1-1,-1 0 1,0-1 0,0 1 0,0-1-1,-1 1-10,2 0 8,-20 19 115,-1-1 1,-1-1-1,0-1 1,-9 4-124,-13 10 54,-40 26-7,-7-14-15,-103 45 145,-55 46 288,225-120-443,-1-1 0,-1-1 0,0-1 0,0-2 0,-6 1-22,-10 10-371,41-19 332,0-1 15,1 0 0,0 0 0,-1 0 0,1 0 0,-1 0 0,1 0 0,0 1 0,-1-1 0,1 0 0,-1 0 0,1 1 0,0-1 0,-1 0 0,1 0 0,0 1 0,0-1 0,-1 0 0,1 1 0,0-1 0,0 0 0,-1 1 0,1-1 0,0 1 0,0-1 0,0 0 0,0 1 0,-1-1 0,1 1 0,0-1 0,0 1 0,0-1 0,0 0 0,0 1 0,0-1 0,0 1 0,0-1 0,0 1 0,1-1 0,-1 0 0,0 1 0,0-1 0,0 1 0,0-1 24,14 7-340</inkml:trace>
  <inkml:trace contextRef="#ctx0" brushRef="#br0" timeOffset="-13355.186">15031 6365 4113,'-41'64'2231,"18"5"-1448,15-29-534,-10 61-130,-2 8-71,25-16-13,-5-91-28,-1-1 0,1 1 0,0 0 0,0 0 0,0 0 0,0 0 0,0-1 0,0 1 0,1 0 0,-1 0-1,1 0 1,-1-1 0,1 1 0,0 0 0,-1 0 0,1-1 0,0 1 0,0-1 0,0 1 0,0-1 0,1 1 0,-1-1 0,0 0 0,1 1 0,-1-1 0,0 0 0,1 0 0,0 0 0,-1 0 0,1 0 0,-1-1 0,1 1 0,0 0 0,0-1 0,-1 1 0,1-1 0,0 0 0,0 1 0,0-1 0,0 0 0,-1 0 0,1 0 0,0 0 0,0-1 0,0 1 0,0 0 0,-1-1 0,1 0 0,0 1 0,0-1-7,16-4 82,0-1 1,-1 0-1,0-1 0,0-1 1,0-1-1,-1 0 0,-1-2 1,5-2-83,4-5 47,0-1 1,-2-1 0,0-1-1,-1-1 1,-1-1-1,-1-1 1,-1 0 0,-1-1-1,-2-1 1,6-12-48,-11 19 7,-1 0 0,-1 0 0,0-1-1,-1 0 1,-1 0 0,-1-4-7,-3 16-4,0 1-1,-1 0 0,0-1 1,0 0-1,-1 1 0,0-1 1,0 1-1,-1-1 0,0 1 1,0-1-1,-1 1 0,0 0 1,0-1-1,-1 1 0,0 0 1,0 0-1,-1 1 0,1-1 1,-2 1-1,-2-5 5,-3 1 1,1 1-1,-1 0 1,-1 1 0,1 0-1,-1 0 1,-1 1 0,1 1-1,-1 0 1,0 0 0,-1 1-1,1 1 1,-1 0 0,0 1-1,-3 0 0,7 0 29,0 1 0,0 1 0,0-1 0,-1 2 0,1-1 0,0 1 0,0 1 0,0 0 0,-1 0 0,1 0 0,0 1 0,0 1 0,1 0 0,-1 0 0,0 0 0,1 1 0,0 1 0,-7 3-29,5 0 34,-1 1 0,1 0 0,1 0 1,0 1-1,0 1 0,0-1 0,2 1 0,-1 0 1,1 1-1,1 0 0,0 0 0,-3 12-34,5-15 9,1 0 1,1 0-1,0 0 0,0 1 0,0-1 0,1 1 1,1-1-1,0 1 0,0-1 0,1 1 0,0 0 1,0-1-1,1 0 0,1 1 0,-1-1 0,2 0 1,-1 0-1,2 3-9,7 3 58,0 1-1,0-2 1,1 1 0,1-2 0,1 0 0,-1 0 0,2-2-1,0 0 1,0 0 0,1-2 0,10 4-58,15 10-25,1-2 1,1-2-1,0-2 1,2-2-1,0-2 0,0-2 1,1-2-1,1-2 0,-1-2 1,1-2-1,13-2 25,-44-2-150,1 0 0,-1-2 0,0 0 0,0 0 0,-1-2 0,1 0 0,-1-1 0,7-3 150,41-28-368</inkml:trace>
  <inkml:trace contextRef="#ctx0" brushRef="#br0" timeOffset="-12585.317">16557 6025 7322,'21'-32'2491,"-16"26"-2116,-4 5-337,1 0-1,-1 1 1,0-1-1,0 0 1,1 0 0,-1-1-1,0 1 1,0 0 0,0 0-1,0 0 1,-1-1 0,1 1-1,0-1 1,0 1-1,-1 0 1,1-1 0,-1 1-1,1-1 1,-1 1 0,0-1-1,1 0 1,-1 1 0,0-1-1,0 1 1,0-1 0,0 1-1,-1-1 1,1 1-1,0-1 1,-1 0 0,1 1-1,-1 0 1,1-1 0,-1 1-1,0-1 1,1 1 0,-1 0-1,0-1 1,-1 0-38,-25-16 103,-18-11-131,26 21-21,-1 2 1,1 0 0,-1 1 0,0 1 0,0 0 0,0 2 0,0 0-1,-1 2 1,1 0 0,-2 1 48,17-1-15,-25 1-106,0 0 0,0 2 0,0 2 0,-8 2 121,29-5-19,-1-1 0,0 2 0,1-1 0,-1 1-1,1 1 1,0 0 0,0 0 0,1 0 0,-1 1 0,1 1 0,0 0-1,0 0 1,1 0 0,-1 1 0,2 0 0,-1 0 0,1 1-1,0 0 1,-4 7 19,6-3 0,1 1-1,0 0 1,1 0-1,0 0 0,1 0 1,1 0-1,0 1 1,1-1-1,0 0 1,1 0-1,1 0 1,0 0-1,0-1 1,1 1-1,1-1 0,0 0 1,2 2 0,3 6 14,1 0 0,1-1 1,1 0-1,1-1 0,0 0 0,2-1 0,0-1 1,0 0-1,13 8-14,18 11 16,2-1 0,1-2 0,5-1-16,104 48-1,-143-73 27,-16-9 8,-43 1 35,-44-10-17,-32-45-49,-47-25-89,124 75 93,42 8-4,-1-1 0,1 0 0,0 1 0,-1-1 0,1 0 0,0 1 0,0-1 0,0 0 0,-1 1 0,1-1 0,0 1 0,0-1 0,0 1 0,0-1 0,0 0 0,0 1 0,0-1 0,0 1 0,0-1 0,0 1 0,0-1 0,0 1 0,0-1 1,0 0-1,0 1 0,0-1 0,0 1 0,0-1 0,1 0 0,-1 1 0,0-1 0,0 1 0,1-1 0,-1 0 0,0 1 0,0-1 0,1 0 0,-1 1 0,0-1 0,1 0 0,-1 0 0,1 1 0,-1-1 0,0 0 0,1 0-3,3 3 17,-1 0 1,1-1-1,0 0 0,0 0 1,0 0-1,0 0 0,0-1 1,0 1-1,0-1 0,1 0 1,-1 0-1,2-1-17,28 8 108,0-3-1,0-1 1,0-1 0,24-2-108,-17-2 74,0-3 1,0-1 0,18-6-75,169-64 137,-103 28-82,1-14-15,-6 0-15,-70 28-17,0-2 0,-3-1 0,7-10-8,85-95 40,-133 135-34,-1 1 1,0-2-1,0 1 0,-1 0 0,0-1 0,0 0 1,0 0-1,-1 0 0,0 0 0,0-1 0,1-7-6,-3 9-24,1 0-1,-1 0 0,-1-1 1,1 1-1,-1 0 1,0-1-1,0 1 0,-1 0 1,0-1-1,0 1 1,-2-5 24,2 8-17,0 0 1,0 1-1,0-1 1,-1 1-1,1-1 1,-1 1-1,1-1 1,-1 1-1,0 0 1,0 0 0,0-1-1,0 2 1,0-1-1,0 0 1,-1 0-1,1 1 1,-1-1-1,1 1 1,-1 0 0,0-1-1,1 1 1,-1 1-1,0-1 1,0 0-1,0 1 1,1-1-1,-1 1 1,0 0 0,0 0-1,0 0 1,0 0-1,0 1 1,0-1-1,1 1 1,-1-1-1,0 1 1,0 0 0,1 0-1,-1 1 1,0-1-1,1 0 1,-1 1 16,-17 11 64,1 2 0,1-1 1,0 2-1,1 1 0,-13 16-64,21-20 74,0 0 1,1 0-1,1 1 0,0 0 1,0 0-1,2 1 0,0 0 1,1 0-1,0 0 0,1 0 1,1 0-1,0 1 0,1 0 1,1-1-1,1 11-74,-1-17 28,1 0-1,0 0 1,0 0 0,1-1-1,0 1 1,1 0 0,-1-1 0,2 0-1,-1 1 1,1-1 0,1-1-1,-1 1 1,1-1 0,0 1-1,1-1 1,0-1 0,0 1-28,13 8-23,1 0 1,1-1 0,0-1-1,0-1 1,1-1-1,1-1 1,0-1 0,0-1-1,1-1 1,16 2 22,108 15-1443,-86-24 961</inkml:trace>
  <inkml:trace contextRef="#ctx0" brushRef="#br0" timeOffset="-10567.841">5808 1381 4321,'-1'-1'78,"1"1"-1,-1 0 1,1-1-1,-1 1 1,1 0 0,0-1-1,-1 1 1,1 0-1,-1-1 1,0 1 0,1 0-1,-1 0 1,1 0-1,-1 0 1,1-1 0,-1 1-1,1 0 1,-1 0-1,0 0 1,1 0 0,-1 0-1,1 1 1,-1-1-1,1 0 1,-1 0 0,0 0-1,1 0 1,-1 0-1,1 1 1,-1-1 0,1 0-1,-1 1 1,1-1-1,-1 0 1,1 1 0,0-1-1,-1 0 1,1 1-1,-1-1 1,1 1 0,0-1-1,-1 1 1,1-1-1,0 1 1,0-1 0,-1 1-1,1-1 1,0 1-78,-129 147 613,95-107-534,1 1 0,3 2-1,1 1 1,-17 37-79,-93 217-11,127-276 13,-2 7 5,-2-2 0,0 0-1,-2 0 1,-1-2 0,-1 0 0,-1-1 0,-3 0-7,20-21 10,4-4-8,0 1 0,-1 0 0,1-1 0,0 1 0,-1-1 0,1 0 0,0 1 0,-1-1 1,1 1-1,0-1 0,-1 1 0,1-1 0,-1 0 0,1 1 0,-1-1 0,1 0 0,-1 0 1,1 1-1,-1-1 0,1 0 0,-1 0 0,1 0 0,-1 0 0,1 1 0,-1-1 0,0 0 0,1 0 1,-1 0-1,1 0 0,-1 0 0,1-1 0,-1 1 0,0 0 0,1 0 0,-1 0 0,1 0 1,-1-1-1,1 1 0,-1 0 0,1 0 0,-1-1 0,1 1 0,-1 0 0,1-1-2,3-28 76,16-32-78,2 0-1,20-37 3,27-51 3,-35 78 10,-24 48-6,2 0 0,1 0 0,0 2 0,1-1-1,2 1 1,5-4-7,1 0 10,74-70 18,-17 48-18,-26 30 42,-50 16-32,1-1-1,0 2 0,0-1 0,-1 0 1,1 0-1,0 1 0,0 0 1,0-1-1,0 1 0,-1 0 0,1 1 1,0-1-1,0 0 0,0 1 1,0-1-1,-1 1 0,1 0 0,0 0 1,-1 0-1,1 1 0,0-1 1,-1 0-1,0 1 0,2 1-19,52 51 476,-41-38-401,202 226 486,-190-208-552,-2 1 0,-1 1 0,-2 1 0,-2 1-1,10 24-8,-21-40 2,-1 1 0,-1-1 0,-1 1 0,2 21-2,-6-30 10,-2-1-1,0 0 1,-1 1-1,0-1 0,-1 0 1,0 1-1,-2 2-9,-5 35-718,12-55-725,2-17 1026</inkml:trace>
  <inkml:trace contextRef="#ctx0" brushRef="#br0" timeOffset="-9310.127">5850 1742 3265,'-42'54'2859,"34"-40"-2849,0 1 0,1 1 0,1-1 0,0 1 0,1 1 0,1-1 1,1 0-1,0 1 0,0 8-10,16 260 2193,-12-276-2113,37 285 1061,-25-115-775,24 106-366,24 170 643,-22 19-464,-17-151 150,-9-224-202,5 0 0,3-2-1,6 5-126,-9-40 2,-3 2 0,-3 0 0,-3 0 0,-1 17-2,-6 284 71,3-233 47,6 1 0,6-2 1,8 10-119,0 18 88,-20-131-77,-2 0 0,-1 0-1,-1 1 1,-2-1 0,0 0 0,-2 0 0,-1 0-1,-2 0 1,-2 6-11,-11 35 2,4 1-1,-7 68-1,-14 248-33,21-270 36,5 1 0,6 1 0,9 100-3,2 36 11,-9-210 1,-3 1 0,-1-1 0,-12 42-12,-11 73-2,27-150 1,-8 34 2,3 0 0,1 0 0,2 1 0,2 0-1,23 307-8,-44-236-17,-2-8 75,18-91-39,2 0 0,0 0 0,1 1 0,0 0 0,1 0-1,1 0 1,1 8-11,1 96 40,5-80-185,-6-52-1301,-3-16 1038</inkml:trace>
  <inkml:trace contextRef="#ctx0" brushRef="#br0" timeOffset="-8642.586">5531 8466 4865,'37'45'1822,"-6"27"76,94 163-870,-5-23-542,-79-167-453,7 14-1,-40-39 2,-2 1 1,0 0 0,-1 0-1,-1 0 1,-1 1 0,0 3-35,-3-20 16,0-1 1,0 1-1,0-1 1,1 0 0,0 0-1,0 1 1,0-1 0,0 0-1,1 0 1,0 0-1,0 0 1,0 0 0,0 0-1,0-1 1,2 2-17,-3-4 2,1-1 0,0 0 0,-1 1 0,1-1 0,-1 0 0,1 0 0,-1 0 0,1 0 0,-1 0 0,1-1 0,0 1 0,-1 0 0,1-1 0,-1 1 0,0-1 0,1 1 0,-1-1 0,1 0 0,-1 0 0,0 0 0,1 1 0,-1-1 0,0 0 0,0-1 0,0 1 0,1-1-2,4-3 9,-1-1-1,0-1 1,0 1-1,-1-1 1,1 1 0,-1-1-1,-1 0 1,1-1 0,-1-1-9,3-3 19,129-293 340,34 5-464,-125 228-91,-36 58-15,0 0 1,-1 0-1,-1 0 1,0-1-1,-1 0 1,0-1 210,1-21-331</inkml:trace>
  <inkml:trace contextRef="#ctx0" brushRef="#br0" timeOffset="-7351.73">3891 5136 5241,'-9'2'1574,"8"-2"-1467,-1 0 1,1 0-1,0 1 1,0-1-1,0 0 1,0 0-1,0 0 0,0 1 1,0-1-1,0 0 1,0 1-1,0-1 1,0 1-1,0-1 1,0 1-1,0 0 1,1-1-1,-1 1 1,0 0-1,0 0 0,1-1 1,-1 1-1,0 0 1,1 0-1,-1 0 1,0 1-108,1-1 144,0-1-48,3-3 93,56-24 46,89-86-43,-74 59-67,-1-3-1,43-47-124,-38 21 114,-3-4 0,42-66-114,28-31 74,-70 91-28,-3-3 1,7-22-47,-62 91-39,-1-1 0,-1 0 0,-2-1-1,0-1 1,-3 0 0,0 0 0,-2-1 0,0-7 39,-7 31-34,0 0 0,-1 0 1,0 0-1,0 0 0,-1 0 0,0 0 1,0 0-1,-1 0 0,0 0 1,0 1-1,-2-5 34,3 9-17,-1 0 0,0 0 1,0 0-1,1 0 0,-1 1 0,0-1 0,0 1 1,0-1-1,-1 1 0,1 0 0,0-1 0,-1 1 1,1 0-1,0 1 0,-1-1 0,1 0 0,-1 1 1,1-1-1,-1 1 0,0 0 0,-1 0 17,-4-1-39,-4-1-4,0 1-1,0 0 1,0 1 0,-1 0 0,1 1-1,0 0 1,-6 2 43,-120 27-160,120-24 157,1 1-1,-1 1 1,1 0-1,1 1 1,0 1-1,0 0 1,0 1-1,2 1 1,-1 1 0,2 0-1,0 0 1,0 2-1,1-1 1,1 2-1,0-1 1,1 2-1,-5 11 4,-37 81 94,1 1 28,22-11-39,3 1 0,6 1 0,3 1 0,5 1 0,4 0 0,5 0 0,5 12-83,30 702 668,-39-603-256,3-188-333,-2 15 34,2 0 0,1 1 0,3-1 0,1 13-113,18 7 57,-18-60-59,0 1 1,-1-1 0,1 0-1,0 0 1,0 0 0,0 0-1,0 0 1,0 0-1,0 0 1,0-1 0,0 1-1,0 0 1,0-1-1,0 1 1,0 0 0,1-1-1,-1 1 1,0-1-1,0 0 1,1 1 0,-1-1-1,0 0 1,1 0-1,-1 0 1,0 0 0,1 0-1,-1 0 1,0 0-1,1 0 1,-1-1 0,0 1-1,0 0 1,1-1-1,-1 1 1,0-1 0,0 1-1,0-1 1,1 0-1,-1 0 1,0 1 0,0-1-1,0 0 1,0 0 1,33-27-27,10-15-17,0-43-61,62-126-307,-53 99 145,-36 86 180,0 1 0,2 1-1,1 1 1,10-10 87,-18 22-28,-7 6 16,-1 0 5,0 1 1,0 0-1,1 0 1,0 0-1,0 1 0,0 0 1,0 0-1,1 0 1,-1 0-1,1 1 0,0 0 1,0 0-1,5-1 7,-8 4 8,-1-1 0,0 1 1,0 0-1,0 0 0,0 0 0,0 1 0,0-1 0,0 0 0,0 1 0,1 0 0,-1-1 0,-1 1 1,1 0-1,0 0 0,0 0 0,0 0 0,0 0 0,-1 0 0,1 1 0,0-1 0,-1 1 0,1-1 1,-1 1-1,0-1 0,1 1 0,-1 0 0,1 1-8,54 126 657,-40-88-502,31 96 317,-7 2-1,-6 2 1,1 36-472,-28-142 197,-6-29-167,-1-1-4,1 0-1,0 0 0,0 0 0,1 0 1,-1 0-1,1 0 0,0 0 1,0-1-1,1 1 0,-1-1 1,1 1-1,0-1 0,0 0 1,2 2-26,-2-5 2,0 1 0,-1-1-1,1 1 1,0-1 0,0 0 0,-1 0 0,1 0 0,0 0 0,0-1 0,0 1 0,0-1 0,0 0 0,0 0 0,1 0 0,-1 0 0,0 0 0,0-1 0,0 1 0,0-1 0,-1 0 0,1 0 0,0 0 0,0 0 0,0-1 0,-1 1 0,2-2-2,-3 3-1,22-10-58,-2-2-1,1 0 1,-2-1 0,0-1-1,0-1 1,6-7 59,-18 16-32,105-101-471,14-57 213</inkml:trace>
  <inkml:trace contextRef="#ctx0" brushRef="#br0" timeOffset="-3311.787">21244 2798 4457,'-31'-74'3487,"36"31"-3120,0 18-256,7-30 85,-1-21 88,-8 103 8,2 89 92,-13 401 804,-64 426-159,41-735-849,9-139-276,20-61 30,2-6 25,-1 0 1,1 0-1,-1 0 1,1 0 0,-1 0-1,0 0 1,0-1-1,0 1 1,0 0 0,0 0-1,0-1 1,0 1-1,-1 0 1,1-1 0,0 0-1,-1 1 1,1-1-1,-1 0 1,-1 1 40,-8 0-712,3-15 293</inkml:trace>
  <inkml:trace contextRef="#ctx0" brushRef="#br0" timeOffset="-2859.299">20176 2797 5865,'-2'-2'101,"1"0"0,-1 0-1,0-1 1,1 1 0,0 0-1,0 0 1,0-1 0,0 1-1,0-1 1,0 1 0,0-1 0,1 1-1,-1-1 1,1 0 0,0 1-1,0-1 1,0 1 0,0-1-1,0 0 1,1 1 0,-1-1-1,1 1 1,-1-1 0,1 1-1,0-1 1,0 1 0,0-1 0,0 1-1,1 0 1,-1 0 0,1-1-1,-1 1 1,1 0 0,0 1-1,0-1 1,1-1-101,4-6 130,1 0-1,1 0 1,0 1-1,0 0 1,0 0-1,1 1 1,5-2-130,116-44 525,-88 40-366,1 3-1,0 1 0,38-2-158,-28 3 80,325-44 343,-106-9 841,109-47-1264,-215 51 84,-161 55-89,-2 0-19,0 0 0,0 0-1,1 1 1,-1-1 0,0 1-1,1 0 1,-1 0 0,0 1-1,1-1 1,-1 1 0,1 0-1,-1 0 1,1 1-1,-1-1 1,1 1 0,-1 0-1,4 1 25,-5 0-93,1 1 0,-1-1 0,0 1-1,0-1 1,0 1 0,0 0 0,-1 1-1,1-1 1,-1 0 0,0 1 0,0-1-1,0 1 1,0-1 0,-1 1 0,1 0-1,-1 0 1,0 0 0,0 0 0,-1 0-1,1 0 1,-1 0 0,0 0-1,0 0 1,0 0 0,0 0 0,-1 0-1,1 0 1,-2 4 93,-10 32-504</inkml:trace>
  <inkml:trace contextRef="#ctx0" brushRef="#br0" timeOffset="-2020.707">21555 4099 4985,'-9'12'452,"0"0"0,0 0 0,1 1 0,1 0-1,0 0 1,-5 14-452,5-8 212,0 2 0,1-1 0,1 1 0,1-1 1,1 1-1,1 1 0,0 10-212,2-27 20,0 1 0,1-1 0,0 1 0,0-1 0,0 1 0,1-1 0,-1 0 0,1 0 0,1 0 0,-1 0 0,1 0 0,0 0 0,0-1 0,0 1 0,0-1 0,1 0 0,0 0 0,0 0 0,0 0 0,0-1 0,3 2-20,3 3 12,1-1 1,0 0-1,1 0 1,-1-1-1,1-1 0,0 0 1,1-1-1,-1 0 1,11 1-13,-15-4 1,-1-1-1,1 0 1,0 0 0,0-1 0,-1 0 0,1-1 0,-1 0-1,1 0 1,-1 0 0,0-1 0,1 0 0,-1-1 0,-1 1-1,1-1 1,-1-1 0,1 1 0,-1-1 0,0 0 0,-1 0-1,1-1 1,-1 0 0,0 0 0,-1 0 0,2-2-1,11-15 13,-1-1-1,-1 0 1,-1-1 0,-1-1 0,-2 0 0,0 0 0,-2-1 0,-1-1 0,-1 1-1,-1-1 1,1-22-13,-4 28 54,-2 0 0,-1 0 0,0-1 0,-2 1 1,0 0-1,-1 0 0,-2 0 0,0 0 0,-1 1 0,-2 0 0,0 0 0,-1 1 0,-1 0 0,0 0 0,-4-3-54,-36-31 238,48 52-233,0 1-1,0-1 1,0 1 0,-1 0 0,1 0 0,0-1 0,-1 2-1,1-1 1,-1 0 0,0 0 0,1 1 0,-1-1 0,1 1-1,-1 0 1,0 0 0,1 0 0,-1 0 0,0 0 0,1 1-1,-1-1 1,1 1 0,-1 0 0,1-1 0,-1 1 0,-1 1-5,-44 36 16,27-15-98,0 0-1,1 1 1,1 1 0,-14 27 82,29-46-21,-41 64-563,3 2 0,-4 15 584,-66 178-2458,67-143 1647</inkml:trace>
  <inkml:trace contextRef="#ctx0" brushRef="#br0" timeOffset="-933.268">21843 4020 5585,'25'-15'2559,"-1"28"-2034,-17 72-387,-9 197-104,1-261-30,1 0 0,2 0 1,0 0-1,0 0 0,2 0 1,1 0-1,1-1 0,0 0 1,2 0-1,0 0 1,8 11-5,-15-29 3,1 0 1,0 0 0,0-1 0,0 1 0,0-1 0,0 0-1,0 0 1,0 0 0,1 0 0,-1 0 0,0 0 0,1 0 0,-1-1-1,0 1 1,1-1 0,-1 0 0,1 1 0,-1-1 0,1 0-1,-1-1 1,1 1 0,-1 0 0,0-1 0,1 1 0,-1-1 0,1 0-4,9-4 11,1 0 0,-1-1 0,0-1 1,0 0-1,-1 0 0,0-1 1,0-1-1,-1 1 0,0-2 0,-1 0 1,2-2-12,15-19 61,-1 0 1,-2-2 0,-1 0 0,-2-2 0,-1 0 0,-2-1-1,-2-1 1,-1-1 0,-1 0 0,-3 0 0,1-11-62,-3-26 648,-8 75-637,0 1-1,0-1 1,0 1 0,0-1-1,0 0 1,-1 1 0,1-1-1,0 0 1,0 1 0,0-1 0,-1 0-1,1 1 1,0-1 0,0 0-1,-1 1 1,1-1 0,0 0-1,-1 0 1,1 1 0,0-1-1,-1 0 1,1 0 0,0 0 0,-1 1-1,1-1 1,0 0 0,-1 0-1,1 0 1,-1 0 0,1 0-1,0 0 1,-1 0 0,1 0-1,-1 0 1,1 0 0,-1 0 0,1 0-1,0 0 1,-1 0 0,1 0-1,0 0 1,-1-1 0,1 1-1,-1 0 1,1 0 0,0 0-1,-1-1 1,1 1 0,0 0 0,-1 0-1,1-1 1,0 1 0,0 0-1,-1-1 1,1 1 0,0 0-1,0-1 1,0 1-11,-21 62 1,-11 72-129,28-109 132,1 0-1,0 1 1,2-1-1,1 0 0,1 0 1,1 1-1,5 18-3,22 13 107,-21-46-80,-2-2-3,-5-7-19,0 0 1,0-1-1,0 1 0,0 0 1,0-1-1,0 1 1,1-1-1,-1 1 1,0-1-1,1 0 1,-1 0-1,1 1 0,0-1 1,-1 0-1,1 0 1,0 0-1,0-1 1,-1 1-1,1 0 1,0-1-1,0 1 1,0-1-1,0 0 0,0 1-5,1-1 2,-1-1 0,1 1 0,-1 0 0,0-1-1,1 1 1,-1-1 0,0 1 0,0-1-1,1 0 1,-1 0 0,0 0 0,0-1-1,0 1 1,0 0 0,0-1 0,0 1 0,-1-1-1,1 0 1,0 1 0,-1-1 0,1 0-1,-1 0 1,0 0 0,1-1-2,4-5-5,125-148-191,43-82 149,-171 234 66,-1 0-1,1 0 1,0 1-1,0-1 1,1 1 0,-1 0-1,1 0 1,-1 0-1,1 0 1,0 0-1,0 1 1,0 0 0,1 0-1,-1 0 1,1 0-19,-4 2 11,1 0 1,-1 0 0,1 0 0,-1 0-1,1 0 1,-1 1 0,0-1-1,1 0 1,-1 1 0,1-1-1,-1 1 1,0-1 0,0 1-1,1 0 1,-1-1 0,0 1 0,0 0-1,0 0 1,0 0 0,0 0-1,0 0 1,0 0 0,0 0-1,0 1 1,0-1 0,0 0-1,-1 0 1,1 1 0,-1-1-1,1 1-11,6 12 34,-1 0-1,0 0 1,-2 0-1,1 1 0,-2-1 1,0 1-1,1 11-33,-4-22 1,12 142 49,-12-143-52,0 1 1,0 0 0,0 0 0,0 0 0,1-1-1,-1 1 1,1 0 0,0 0 0,1-1-1,-1 1 1,0-1 0,1 1 0,0-1 0,0 0-1,0 1 1,0-1 0,1 0 0,-1 0 0,1-1-1,-1 1 1,1 0 1,0-3-11,0 1-1,0 0 0,-1-1 1,1 1-1,0-1 1,0 0-1,0 0 1,0 0-1,0 0 0,-1-1 1,1 1-1,0-1 1,0 1-1,0-1 1,-1 0-1,1 0 0,-1 0 1,1-1-1,0 1 1,-1-1-1,0 1 1,1-1-1,-1 0 0,0 0 1,0 0-1,0 0 1,0 0-1,0 0 1,-1-1-1,1 1 0,-1-1 1,1 1-1,0-3 12,3-1-33,87-103-595,-23 35 403,12-38 162,24-58 122,-64 108 366,-41 62-413,0 1-1,-1-1 1,1 0-1,0 0 1,0 1-1,-1-1 0,1 0 1,0 1-1,0-1 1,0 1-1,-1-1 1,1 0-1,0 1 0,0-1 1,0 0-1,0 1 1,0-1-1,0 1 1,0-1-1,0 0 0,0 1 1,0-1-1,0 1 1,0-1-1,0 0 1,0 1-1,0-1 1,1 1-1,-1-1 0,0 0 1,0 1-1,0-1 1,1 0-1,-1 1 1,0-1-1,0 0 0,1 1 1,-1-1-1,0 0 1,1 0-1,-1 1 1,0-1-1,1 0 0,-1 0 1,0 0-1,1 1 1,-1-1-1,0 0 1,1 0-1,-1 0 1,1 0-1,-1 0 0,0 0 1,1 0-1,-1 0 1,1 0-1,-1 0 1,0 0-1,1 0 0,-1 0 1,1 0-1,-1 0 1,0 0-1,1 0 1,-1-1-1,0 1 0,1 0 1,-1 0-12,0 1 23,-12 86 583,-3 54-400,-6 78-177,20-213-28,1-1-1,-1 1 0,1 0 1,0 0-1,0 0 1,1 0-1,0 0 1,0 0-1,0 0 1,1 0-1,0-1 1,0 1-1,0-1 1,1 1-1,-1-1 0,1 0 1,1 0-1,-1 0 1,1 0-1,0-1 1,0 1-1,0-1 1,0 0-1,1 0 1,0-1-1,3 3 0,0-5-95,-1 0 0,1 0-1,0-1 1,0 0 0,0 0-1,0-1 1,-1 0 0,1 0 0,0-1-1,-1 0 1,1 0 0,-1-1 0,1 0-1,-1 0 1,0-1 0,0 0 0,-1 0-1,1 0 1,-1-1 0,0 0-1,0-1 1,-1 1 0,5-7 95,23-21-551</inkml:trace>
  <inkml:trace contextRef="#ctx0" brushRef="#br0" timeOffset="-401.715">23804 2888 6041,'23'78'3004,"-25"43"-3075,0-92 320,-23 386 650,-38 365-196,52-651-688,12-130-18,-1 1 1,0-1 0,1 1 0,-1 0-1,0-1 1,1 1 0,-1 0 0,1 0-1,-1-1 1,1 1 0,-1 0 0,0 0-1,1-1 1,-1 1 0,1 0 0,-1 0 0,1 0-1,-1 0 1,1 0 0,-1 0 0,1 0-1,-1 0 1,1 0 0,-1 0 0,1 0-1,-1 0 1,1 0 0,-1 0 0,1 1-1,-1-1 1,1 0 0,-1 0 0,1 0-1,-1 1 1,0-1 0,1 0 0,-1 1-1,1-1 1,-1 0 0,0 1 0,1-1-1,-1 0 1,0 1 0,0-1 0,1 1-1,-1-1 1,0 1 0,0-1 0,0 0-1,1 1 1,-1-1 0,0 1 0,0-1 0,0 1-1,0-1 1,0 1 0,0-1 0,0 1-1,0-1 1,0 1 0,0-1 0,0 1-1,0-1 1,0 1 0,-1-1 0,1 1 2,49-74-235,-25 41 204,1 1 1,1 1-1,1 1 0,2 2 1,1 0-1,1 3 0,1 0 1,2 2-1,0 1 0,0 2 1,2 2-1,1 1 0,0 1 0,1 2 31,-31 11 14,0-1 0,1 1 0,-1 0 0,1 1 0,-1 0 0,1 0 0,-1 0 0,1 1 0,0 0 0,-1 1-1,1 0 1,-1 0 0,1 1 0,-1-1 0,1 2 0,-1-1 0,0 1 0,0 0 0,0 0 0,-1 1 0,1 0-1,-1 0 1,0 1 0,0 0 0,0 0 0,0 0 0,-1 1 0,0-1 0,0 1 0,-1 0 0,0 1 0,0-1-1,0 1 1,-1 0 0,2 5-14,-3-2 8,0-1-1,-1 0 0,-1 1 1,0-1-1,0 1 0,0-1 0,-2 0 1,1 1-1,-1-1 0,0 0 1,-1 0-1,0 0 0,0 0 1,-1-1-1,0 1 0,-1-1 1,0 0-1,0 1-7,-10 11 21,0 0 0,-1-1 0,-1-1 1,0 0-1,-2-1 0,-7 4-21,8-6 58,0-2-1,-1 0 1,0-1 0,-1-1-1,-1-1 1,0 0-1,0-2 1,0 0 0,-18 3-58,-2-5 139,-1-2 0,0-1 0,1-2 0,-1-2 0,-24-4-139,-15 4 45,79 1-77,-1 0 1,1 1-1,0-1 0,0 1 0,-1 0 1,1 0-1,0 0 0,0 0 1,0 0-1,0 0 0,0 0 1,0 1-1,1-1 0,-1 1 1,0-1-1,1 1 0,-1 0 1,1-1-1,-1 1 0,1 0 1,0 0-1,0 0 0,0 0 1,0 0-1,0 1 0,0-1 0,1 0 1,-1 0-1,1 1 0,-1-1 1,1 0-1,0 0 0,0 1 1,0-1-1,0 0 0,0 1 1,1-1-1,-1 0 0,1 0 1,-1 1-1,2 1 32,9 15-403</inkml:trace>
  <inkml:trace contextRef="#ctx0" brushRef="#br0" timeOffset="2100.136">21128 5618 5553,'-12'-9'1566,"12"8"-1539,-1 1-1,1-1 1,-1 1 0,1 0 0,0-1 0,-1 1-1,1 0 1,-1-1 0,1 1 0,-1 0 0,0-1-1,1 1 1,-1 0 0,1 0 0,-1 0 0,1 0-1,-1 0 1,0-1 0,1 1 0,-1 0 0,1 0-1,-1 0 1,1 1 0,-1-1 0,0 0 0,1 0 0,-1 0-1,1 0 1,-1 0 0,1 1 0,-1-1 0,1 0-1,-1 0 1,0 1 0,1-1 0,0 1 0,-1-1-1,1 0 1,-1 1 0,1-1 0,-1 1 0,1-1-1,0 1 1,-1-1 0,1 1 0,0-1 0,0 1-1,-1-1 1,1 1 0,0-1 0,0 1-27,-39 25 724,38-25-710,0-1 0,0 0 1,0 0-1,1 0 0,-1 1 0,0-1 1,1 0-1,-1 1 0,0-1 0,1 0 0,-1 1 1,0-1-1,1 1 0,-1-1 0,1 1 0,-1 0 1,1-1-1,-1 1 0,1-1 0,-1 1 1,1 0-1,-1 0 0,1-1 0,0 1 0,0 0 1,-1-1-1,1 1 0,0 0 0,0 0 1,0 0-1,0-1 0,0 1 0,0 0 0,0 0 1,0-1-15,-2 11 114,-7 16 154,-6 98 211,6-11-200,11 33 22,5 39-14,1 31 0,-6 28-3,-25 616 272,3-585-524,-4-42-11,0-55 42,-14 44 469,10-65 547,27-157-1086,1 0 0,-1 0 1,1 1-1,0-1 0,0 0 0,-1 1 1,1-1-1,0 0 0,0 1 0,0-1 1,1 0-1,-1 1 0,0-1 1,0 0-1,1 0 0,-1 1 0,1-1 1,-1 0-1,1 0 0,0 1 1,-1-1-1,1 0 0,0 0 0,0 0 7,6-2-581,11-60 2372,-9 2-854</inkml:trace>
  <inkml:trace contextRef="#ctx0" brushRef="#br0" timeOffset="2567.663">21160 6625 4553,'-3'-1'126,"1"-1"1,0-1-1,0 1 1,-1 0-1,1 0 1,0-1-1,1 1 1,-1-1-1,0 0 1,1 1-1,-1-1 1,1 0-1,0 0 1,0 0-1,0 0 1,1 0-1,-1 0 0,1 0 1,-1 0-1,1-1 1,0 1-1,0 0 1,0 0-1,1-3-126,30-49 873,-26 49-800,3-4 53,1 0-1,0 0 1,1 1 0,0 0-1,0 1 1,1 0 0,0 1-1,1 0 1,-1 0 0,1 2-1,0-1 1,3 1-126,24-7 138,0 3 1,1 1-1,0 2 0,0 2 0,1 2 0,-1 1 1,1 2-1,26 4-138,-34-1-23,0 2 0,0 0 0,-1 2 1,0 2-1,0 1 0,-1 1 0,0 2 0,-1 1 1,-1 1-1,-1 2 0,8 6 23,-24-16-18,0 1 0,-1 0 0,0 0 0,-1 1 0,0 1 0,0-1 0,-1 2 0,-1-1 0,0 1 0,0 1 0,-1-1 0,-1 1 0,0 0-1,-1 1 1,0-1 0,-1 1 0,-1 0 0,0 0 0,-1 1 0,0-1 0,-1 12 18,-2-15-2,-1 0-1,0-1 1,-1 1-1,0-1 0,-1 1 1,0-1-1,0 0 1,-1 0-1,-1-1 1,1 0-1,-1 0 1,-1 0-1,0-1 1,0 0-1,-6 5 3,-16 13 5,-1-2-1,-1 0 1,-27 14-5,4-3 15,-7 6 186,-2-3-1,-66 30-200,85-48 89,-1-2 0,-1-2 0,-1-2 0,0-2 0,0-2 0,-1-2 0,-1-2 0,1-2 0,-1-3 0,-37-3-89,-123-46-1423,171 51 949,11 19 229</inkml:trace>
  <inkml:trace contextRef="#ctx0" brushRef="#br0" timeOffset="4406.649">22649 7054 2072,'1'-11'605,"0"5"-366,1 0 0,-2 0 0,1 1 0,-1-1 0,0 0 0,0 0 0,0 0 0,-1 0 0,0 0 0,0 0 0,-1 0 0,0 1 0,0-1 0,0 1 0,0-1-1,-1 1 1,0 0 0,0 0 0,0 0 0,-2-1-239,3 5 16,1 0 1,-1 0-1,0 1 0,1-1 0,-1 1 0,0-1 1,0 1-1,1 0 0,-1-1 0,0 1 0,0 0 1,0 0-1,1 0 0,-1 1 0,0-1 0,0 0 0,1 1 1,-1-1-1,0 1 0,0-1 0,1 1 0,-1 0 1,1 0-1,-1 0 0,0 0 0,1 0 0,0 0 0,-1 0 1,1 0-1,0 1 0,-1-1 0,1 0 0,0 1 1,0-1-1,0 1 0,0 0 0,1-1 0,-1 1 1,0 0-17,-5 5 10,-39 62 18,38-54-25,0 0-1,1 1 1,1 0 0,0-1 0,1 1 0,1 1 0,0 3-3,-10 64 0,5 1 0,2 5 0,6-88 0,5 70 15,-5-70-14,1 0 0,-1 0 0,1 1 0,0-1 0,0 0 0,0 0 1,0 0-1,0 0 0,1 0 0,-1 0 0,1-1 0,-1 1 0,1 0 0,0-1 1,-1 1-1,1-1 0,0 1 0,0-1 0,0 0 0,0 0 0,0 0 0,0 0 1,0 0-1,1-1 0,-1 1 0,0 0 0,2-1-1,72 2 79,-30-17-58,-29 9-14,73-35 9,-71 26-10,0-1-1,0 0 1,-2-1 0,0-1-1,-1-1 1,-1 0 0,-1-1 0,0-1-1,-2 0 1,10-22-6,1-2 1,-2-2 1,-2 0-1,-2-1 0,-2-1 1,-3-1-1,5-38-1,-16 82-12,1-1-55,-1 0-1,1 0 0,-1 0 0,0 0 1,-1-1-1,0 1 0,0 0 1,-1 0-1,1 0 0,-2 0 1,1-1-1,-1 1 0,0 1 1,0-1-1,-1 0 0,0 0 1,0 1-1,-1 0 0,1 0 0,-4-4 68,-38-10-1178,-13 12 480</inkml:trace>
  <inkml:trace contextRef="#ctx0" brushRef="#br0" timeOffset="5211.158">22933 6806 4049,'-4'-19'3607,"-11"-11"-3041,4 11-361,-39-75 13,49 90-212,-1 0 0,0 0 0,0 0 0,0 1 0,0-1 0,0 0 0,-1 1 0,1 0 0,-1-1 0,0 1 1,0 0-1,0 0 0,-1 1 0,1-1 0,-1 1 0,1 0 0,-1-1 0,0 2 0,0-1 0,0 0 0,0 1 1,0 0-1,0 0 0,0 0 0,0 0 0,-1 1 0,1-1 0,0 1 0,0 0 0,-2 1-6,-2 2 4,0 0 1,0 1-1,0 0 0,1 0 1,-1 1-1,1 0 0,0 1 0,1-1 1,-1 1-1,1 0 0,0 1 0,1 0 1,-1 0-1,-1 4-4,-56 113-30,43-77-32,-41 76-766,31-72 495</inkml:trace>
  <inkml:trace contextRef="#ctx0" brushRef="#br0" timeOffset="6474.952">22950 6903 5113,'-8'15'3479,"2"10"-3021,3-8-258,-16 105 280,16-73-409,3 0-1,2 1 1,2-1 0,2 0-1,3-1 1,8 28-71,-16-70-5,0 0-1,0-1 1,1 1 0,-1-1-1,1 0 1,1 1-1,-1-1 1,1 0 0,-1 0-1,2-1 1,-1 1-1,0 0 1,1-1 0,0 0-1,0 0 1,0 0 0,0 0-1,1-1 1,0 0-1,-1 0 1,1 0 0,0 0-1,1-1 1,4 2 5,-7-4-5,-1-1 0,1 1 0,0-1 0,0 0 0,-1 0 0,1 0 0,0 0 0,-1 0 0,1 0 0,-1-1 0,0 1 0,1-1 0,-1 0 0,0 0 0,0 0 0,0 0 0,0 0 0,0 0 0,-1 0 0,2-2 5,6-7-12,35-43-18,-2-2 0,-3-1 0,-3-3 0,-2 0-1,15-42 31,40-67 119,12-31 693,-98 193-769,2-4 130,-7 26-88,1-14-86,-39 223 237,24-165-158,3 1 0,3 0 0,3 1 0,2 0-1,2 31-77,11-52 74,-8-39-72,1-1 1,-1 1-1,0 0 1,1-1-1,-1 1 1,0 0-1,1-1 1,-1 1-1,1 0 1,0-1-1,-1 1 1,1-1-1,-1 1 0,1-1 1,0 1-1,-1-1 1,1 0-1,0 1 1,-1-1-1,1 0 1,0 1-1,0-1 1,0 0-1,-1 0 1,1 0-1,0 0 1,0 0-1,-1 0 1,1 0-1,0 0 1,0 0-1,0 0 0,-1 0 1,1 0-1,0 0 1,0-1-1,-1 1 1,1 0-1,0-1 1,0 1-1,-1 0 1,1-1-1,0 1 1,-1-1-1,1 1 1,-1-1-1,1 0 1,-1 1-1,1-1 1,-1 1-1,1-1 0,-1 0-2,5-2 9,77-67 26,-35 26-68,-2-3 1,-2-1 0,19-29 32,80-114-50,16-16 196,-122 144 296,-32 62-219,-7 62-16,-1-27-192,-2 1 0,-1-1 0,-2 0 0,-9 26-15,-24 56-7,39-107 6,1-1 0,0 1-1,1-1 1,-1 1 0,2 0 0,-1 0-1,1-1 1,0 1 0,1 0 0,0 0 0,1-1-1,0 1 1,0 0 1,-1-8-3,-1 0-1,1 0 1,0 0-1,-1 0 1,1 0-1,0 0 1,0 0-1,0 0 1,0-1-1,0 1 1,0 0-1,0-1 1,0 1-1,0 0 1,0-1-1,0 1 1,0-1-1,1 0 1,-1 1-1,0-1 1,0 0-1,0 0 1,1 0-1,-1 0 1,0 0-1,0 0 1,0 0 0,1 0-1,-1 0 1,0 0-1,1-1 4,76-43-253,-38 13 111,-1-2 1,-1-1 0,-2-3-1,-1 0 1,23-35 141,145-222-15,-157 250 477,-46 44-454,0 0 0,1 0 1,-1 0-1,1 0 0,-1 0 0,0 0 1,1 0-1,-1 0 0,0 0 1,1 0-1,-1 0 0,0 0 1,1 0-1,-1 0 0,1 0 0,-1 0 1,0 0-1,1 0 0,-1 0 1,0 0-1,1 1 0,-1-1 1,0 0-1,1 0 0,-1 1 0,0-1 1,0 0-1,1 0 0,-1 1 1,0-1-1,0 0 0,1 0 1,-1 1-1,0-1 0,0 0 0,0 1 1,1-1-1,-1 0 0,0 1 1,0-1-1,0 1 0,0-1 1,0 0-1,0 1 0,0-1 1,0 0-1,0 1 0,0-1 0,0 0 1,0 1-1,0-1 0,0 1 1,0-1-1,0 0 0,-1 1 1,1-1-1,0 0 0,0 1 0,0-1 1,-1 0-1,1 1 0,0-1 1,0 0-9,0 1 17,-16 86 200,-52 198-177,65-271-70,1-9-15,0 0 0,1 0-1,0 0 1,0 0 0,0 0-1,1 0 1,0 0 0,0 0-1,0 1 1,0-1 0,1 0 0,0 0-1,0 0 1,0 0 0,2 3 45,-2-6-60,0-1 0,0 0 0,0 0 1,0 0-1,0-1 0,0 1 1,0 0-1,1 0 0,-1-1 1,0 1-1,0 0 0,1-1 0,-1 1 1,0-1-1,0 0 0,1 1 1,-1-1-1,1 0 0,-1 0 1,0 0-1,1 0 0,-1 0 0,0 0 1,1 0-1,-1 0 0,2-1 60,19-3-532</inkml:trace>
  <inkml:trace contextRef="#ctx0" brushRef="#br0" timeOffset="7114.875">25180 5456 6897,'-3'-12'987,"0"-1"-24,-2 19 935,-17 89-1269,-22 111-453,-37 327-64,56-330-109,-4-23-50,3-29-42,-17 35-174,42-181 256,1-5 7,0-1 1,0 1-1,0 0 0,0 0 1,1 0-1,-1 0 0,0 0 1,0 0-1,0 0 0,1-1 1,-1 1-1,0 0 0,0 0 1,0 0-1,1 0 0,-1 0 1,0 0-1,0 0 0,0 0 1,1 0-1,-1 0 0,0 0 1,0 0-1,1 0 0,-1 0 1,0 0-1,0 1 0,0-1 1,1 0-1,-1 0 0,0 0 1,0 0-1,0 0 0,0 0 1,1 0-1,-1 1 0,0-1 1,0 0-1,0 0 0,0 0 1,0 1-1,1-1 0,-1 0 1,0 0-1,0 0 0,0 0 1,0 1-1,0-1 0,0 0 1,0 0-1,0 1 0,0-1 1,0 0-1,0 0 0,0 0 1,0 1-1,0-1 0,0 0 1,0 0-1,0 1 0,0-1 1,0 0-1,10-3 4,-1-1 0,1 0 0,-1-1 1,0 0-1,0 0 0,0-1 1,6-6-6,-8 7 4,88-77-10,45-18-229,-107 80 114,0 1 0,1 2 0,1 1 0,1 2 0,0 2-1,1 0 1,0 3 0,0 1 0,13 0 122,-41 7-22,0 0 0,1 0-1,-1 1 1,0 0 0,0 1 0,0 0 0,0 0-1,0 1 1,0 0 0,0 0 0,0 1-1,0 0 23,-7-2 7,-1 0-1,1 0 0,0 1 0,-1-1 0,1 0 0,-1 0 0,1 1 0,-1-1 0,1 1 0,-1-1 1,0 1-1,0 0 0,0-1 0,0 1 0,0 0 0,0 0 0,0 0 0,-1 0 0,1 0 0,-1 0 1,1 0-1,-1 0 0,0 0 0,0 0 0,0 0 0,0 0 0,0 0 0,0 0 0,0 0 0,-1 0 1,1 0-1,-1 0 0,0 1-6,-1 3 52,0 1 1,0-1-1,-1 1 1,0-1-1,0 0 1,-1 0-1,0 0 1,0-1-1,0 1 1,0-1-1,-1 0 1,0 0-1,-2 1-52,3-2 42,-11 10 88,0 0-1,-1-1 1,0-1 0,-1 0 0,-1-1-1,0-1 1,0-1-130,-39 19 360,0-2 0,-2-3 0,-10 0-360,-66 7 256,-35-16-500,161-14 80,0 1 0,0 0 0,-1 1 0,1 0 0,0 0 0,1 1 0,-1 0 0,0 0 0,1 1 0,-4 2 164,3 4-916,13-4 333</inkml:trace>
  <inkml:trace contextRef="#ctx0" brushRef="#br0" timeOffset="7470.236">26287 6251 7498,'6'-4'2808,"15"-7"-2088,7 4-128,8 5-183,4-5-105,3 7-248,2 0-88,6 3-176,1 9-176,-2 4-329,-3 0-167,-10 9 1088,-7-6-336</inkml:trace>
  <inkml:trace contextRef="#ctx0" brushRef="#br0" timeOffset="7716.716">26267 6592 6521,'29'0'2793,"14"-9"-1305,10-1-543,13 8-249,-3 2-232,-6 3-608,-6 9-352,-12 10-625,-16 9 657</inkml:trace>
  <inkml:trace contextRef="#ctx0" brushRef="#br0" timeOffset="8776.223">27127 4909 5969,'-1'-6'354,"0"0"-1,-1 1 1,2-1-1,-1 1 0,1-1 1,0 0-1,0 0 1,0 1-1,1-1 0,0 0 1,1-2-354,15-17 869,27-46 97,-41 67-957,1 0 0,0-1 1,0 1-1,1 1 0,-1-1 0,1 1 1,-1-1-1,1 1 0,0 1 0,1-1 1,-1 1-1,0 0 0,1 0 1,-1 0-1,1 1 0,0 0 0,-1 0 1,1 0-1,0 1-9,106-2-73,39 17-260,-17 9-224,-129-22 541,0-1-1,-1 1 1,1 0 0,-1 0 0,1 1-1,-1-1 1,0 1 0,0 0 0,0 0-1,0 1 1,0-1 0,-1 1 0,1-1-1,-1 1 1,0 0 0,0 1 0,-1-1-1,1 0 1,-1 1 0,0-1 0,0 1-1,-1 0 1,1 0 0,-1-1 0,0 1-1,0 0 1,0 5 16,-2 6 6,0 0-1,-1 0 0,-1-1 0,0 1 1,-2-1-1,1 1 0,-2-1 0,0 0 1,0-1-1,-8 12-5,7-12 5,-82 160 71,22-51-4,-21 44 6,-100 221 212,71-92-38,97-238-240,8-28-58,6-15-57,0 1 0,1 0 0,0 0 1,1 0-1,1 1 0,1-1 0,0 8 103,4 15-256</inkml:trace>
  <inkml:trace contextRef="#ctx0" brushRef="#br0" timeOffset="9026.005">27230 6969 7282,'0'-7'2856,"6"2"-1992,13-12-704,-3-2-432,-7-5 328,-3-1-176</inkml:trace>
  <inkml:trace contextRef="#ctx0" brushRef="#br0" timeOffset="9792.383">28185 5860 6449,'-8'1'901,"6"-2"1454,19-10-1292,120-101-317,-105 89-905,0-2-1,-1-1 0,-1-1 1,6-10 159,-8 6-314,-1-1 1,-1-2-1,-2-1 1,15-30 313,18-65-259,-32 66 322,-24 64-59,-1 0-1,1 0 1,-1 0 0,0 0-1,1 0 1,-1 0 0,0 0-1,1 0 1,-1 0-1,0 0 1,1 0 0,-1 0-1,0 0 1,1 0 0,-1 1-1,0-1 1,1 0 0,-1 0-1,0 0 1,1 0-1,-1 1 1,0-1 0,0 0-1,1 0 1,-1 0 0,0 1-1,0-1 1,1 0 0,-1 1-1,0-1 1,0 0 0,0 0-1,1 1 1,-1-1-1,0 0 1,0 1 0,0-1-1,0 1 1,0-1 0,0 0-1,0 1 1,0-1 0,0 0-1,0 1 1,0-1 0,0 0-1,0 1 1,0-1-1,0 0 1,0 1 0,0-1-1,0 0 1,-1 1 0,1-1-1,0 0 1,0 1 0,0-1-1,0 0 1,-1 0 0,1 1-1,0-1 1,0 0-1,-1 1-3,-15 77 338,-6 22-124,-27 160-1,37-105-222,5 39 9,-8 123-380,12-288 299,-1 0-1,-2 0 1,0-1-1,-2 1 1,-1-2-1,-1 1 1,-5 4 81,12-25-8,0-1 0,-1 0 0,0 1 1,0-2-1,0 1 0,-1 0 1,0-1-1,0 0 0,0 0 0,-1-1 1,1 1-1,-1-1 0,0 0 0,-1-1 1,1 1-1,-1-1 0,1-1 0,-1 1 1,0-1-1,-2 0 8,-27 5 8,17 0 14,-25 1 144,41-8-112,1 0 0,-1-1-1,1 1 1,0-1 0,-1 0 0,1 1 0,0-1 0,0 0-1,0-1 1,0 1 0,0 0 0,0 0 0,0-1 0,0 1-1,0-1 1,0 0 0,1 0 0,-1 0 0,1 1-1,-1-1 1,1 0 0,0-1 0,0 1 0,0 0 0,0 0-1,0 0 1,1-1 0,-1 1-54,1 0 60,0 0 0,0 0 0,0 0 0,1 1 0,-1-1 0,1 0 0,-1 1 0,1-1 0,-1 0 0,1 1 0,0-1 0,0 1 0,0-1 0,0 1 0,0-1 0,0 1 0,1 0 0,-1-1 0,0 1 0,0 0 0,1 0 0,-1 0 0,1 0 0,-1 0 0,1 0 0,0 1 0,-1-1 0,1 0 0,0 1 0,0-1-60,13-7 274,68-26 541,-58 26-751,1 1 0,0 1 0,0 1 0,27-1-64,89 7-2617,-125-5 3307,-11-15-306</inkml:trace>
  <inkml:trace contextRef="#ctx0" brushRef="#br0" timeOffset="10633.123">29160 6154 5193,'-6'11'238,"1"1"0,1 0 1,0 0-1,0 0 0,1 1 0,1-1 0,0 1 0,1 0 0,0-1 0,1 1 1,0 0-1,1 0 0,1-1 0,0 1 0,0-1 0,2 3-238,-3-12 29,0 0-1,0 0 0,1 0 1,-1-1-1,0 1 0,1-1 0,0 1 1,0-1-1,0 1 0,0-1 1,0 0-1,0 0 0,0 0 1,1 0-1,-1 0 0,1-1 1,-1 1-1,1-1 0,0 1 1,0-1-1,-1 0 0,1 0 1,0 0-1,0-1 0,0 1 1,0-1-1,0 0 0,0 1 0,0-1 1,1-1-29,8 0 53,-1 0 0,0-1 1,0-1-1,0 0 0,0-1 0,-1 0 1,10-4-54,10-4 28,-20 6-25,0 0 0,0 0 0,0-1 0,-1 0-1,0-1 1,0 0 0,-1-1 0,0 1 0,0-1 0,-1-1-1,-1 0 1,1 0 0,-2 0 0,1-1 0,2-8-3,10-16-4,-2 0 0,-1-2 0,-2 0 0,-1 0 0,5-31 4,-16 60-8,1 0-1,-1 1 1,-1-1 0,1 0-1,-1 0 1,-1 1 0,1-1 0,-1 0-1,-1 1 1,1-1 0,-1 1 0,0-1-1,-1 1 1,0 0 0,0 0-1,-1 0 1,0 0 0,0 0 0,0 1-1,-1 0 1,0 0 0,0 0-1,-1 1 1,-1-2 8,-3-1-19,0 0 0,-1 1 1,0 0-1,-1 1 0,1 0 0,-1 1 0,0 0 0,-1 1 0,1 0 1,-1 1-1,0 1 0,0-1 0,1 2 0,-2 0 19,4 0 7,0 0 0,0 0 0,-1 1 0,1 0 1,0 1-1,0 0 0,0 1 0,-1 0 0,1 0 0,1 1 0,-1 0 0,0 1 0,1 0 0,0 1 0,0 0 1,0 0-1,1 1 0,-1 0 0,1 1 0,1 0 0,-1 0 0,1 0-7,-5 12 34,1 0 1,1 1-1,1 0 0,1 0 0,0 1 0,-3 18-34,3-12 15,-18 80 4,25-101-22,0 1 0,1-1 0,0 1 0,0-1 0,0 1 1,0-1-1,1 1 0,0-1 0,1 0 0,0 1 0,-1-1 0,3 3 3,-2-5 1,0 0-1,0 0 1,1 0 0,0 0-1,-1-1 1,1 1 0,1-1-1,-1 0 1,0 1 0,1-1-1,0-1 1,-1 1 0,1-1-1,0 1 1,1-1 0,-1 0-1,0-1 1,0 1-1,1-1 1,0 1-1,96 10 191,-90-12-153,34 0 97,0-2-1,-1-3 1,1-1 0,-1-2 0,35-12-135,-58 15 17,0-2-1,0 0 1,-1-1-1,0-1 1,-1-1-1,0-1 1,0-1-1,-1 0 0,5-6-16,1-2 8,0-2-1,-2 0 0,-1-1 1,-1-2-1,-1 0 0,2-5-7,37-69 14,-33 58-11,-4 9-31,-2-1 0,-1-1 0,-1-1 0,-2 0 1,-1-1-1,2-14 28,-7-4-73,-2 0 0,-3 0-1,-2 0 1,-2-1 0,-6-41 73,4 74-17,-15-94-36,6 86 95,-2 28 81,10 3-106,1 1 0,0 0 0,-1-1 0,1 1 0,0 0 0,0 0 0,0 0 0,0 1 0,1-1 0,-1 0 0,1 1 0,-1-1 0,1 1 1,0-1-1,0 1 0,0 0 0,0-1 0,0 1 0,1 0 0,-1 0 0,1 0 0,0-1 0,0 1 0,0 0 0,0 2-17,-1 6 47,-42 479 1278,4-187-678,-36 177-271,54-345-468,16-108 38,1 1 0,1 0 0,1-1 0,2 1 0,0 0-1,3 2 56,-3-29-4,-1 1-9,1 0 0,0 1-1,0-1 1,0 1-1,0-1 1,0 0 0,1 1-1,-1-1 1,1 0 0,-1 0-1,1 1 1,0-1-1,0 0 1,0 0 0,0 0-1,0 0 1,1 0 0,-1 0-1,0 0 1,1 0 0,0 0-1,-1-1 1,1 1-1,0-1 1,0 1 0,0-1-1,0 0 1,0 0 0,0 0-1,0 0 1,0 0-1,1 0 1,-1 0 0,2-1 12,-1 0-33,0 0 0,0-1 1,1 0-1,-1 0 0,0 0 0,0 0 1,0 0-1,0-1 0,0 1 1,0-1-1,0 0 0,-1 0 0,1 0 1,0 0-1,-1 0 0,0-1 1,1 1-1,-1-1 0,0 1 0,0-1 1,-1 0-1,1 0 0,-1 0 1,1 0-1,-1 0 0,0 0 33,2-3-65,35-67-644,-5-13 317</inkml:trace>
  <inkml:trace contextRef="#ctx0" brushRef="#br0" timeOffset="10912.34">29574 5769 8778,'22'-9'3681,"27"-1"-2233,9 7-48,13-7-424,5 0-359,20-1-409,2-5-112,-10-9-280,2 5-224,-21-8-513,-15 3-343,-8 0-576,-18 0 1424,-15 9 80</inkml:trace>
  <inkml:trace contextRef="#ctx0" brushRef="#br0" timeOffset="11777.764">30078 6602 6537,'-6'-10'4023,"-1"-4"-3949,19-23 92,-5 24-66,1 1 1,0 0-1,0 1 1,1 0-1,1 0 0,9-7-100,74-66 733,-26 31-480,4-23-116,-20 17-106,-2-1 0,3-12-31,13-22 9,-10 25 51,-14 16 80,-40 52-128,-1-1 0,1 1 0,0 0 0,0-1 1,0 1-1,0 0 0,1 0 0,-1 0 0,0 0 0,0 0 0,1 0 0,-1 0 0,0 0 0,1 0 0,-1 1 1,1-1-1,-1 1 0,1-1 0,-1 1 0,1-1 0,-1 1 0,1 0 0,0 0 0,-1 0 0,1 0 0,0 0 1,-1 0-1,1 0 0,-1 0 0,1 1 0,-1-1 0,1 1 0,-1-1 0,1 1 0,-1-1 0,1 1 1,-1 0-1,1 0 0,-1 0 0,0 0 0,0 0 0,1 0 0,-1 0 0,0 0 0,0 0 0,0 1 0,0-1 1,0 0-1,-1 1 0,1-1 0,0 1 0,-1-1 0,1 1 0,0-1 0,-1 1 0,0-1 0,1 1 0,-1 0 1,0 1-13,3 27 29,-1 0 0,-2 1 0,-1 0 0,-1-1 0,-1 1 0,-2-1 0,-1 0 0,-2-1 0,-4 12-29,-53 174 39,36-102-13,29-113-25,0-1-1,1 1 0,-1 0 1,0 0-1,0-1 1,0 1-1,0 0 0,0-1 1,0 1-1,0 0 0,1 0 1,-1-1-1,0 1 1,0 0-1,0 0 0,1 0 1,-1-1-1,0 1 1,0 0-1,1 0 0,-1 0 1,0 0-1,0-1 0,1 1 1,-1 0-1,0 0 1,1 0-1,-1 0 0,0 0 1,0 0-1,1 0 1,-1 0-1,0 0 0,1 0 1,-1 0-1,0 0 0,1 0 1,-1 0-1,0 0 1,0 0-1,1 0 0,-1 0 1,0 0-1,1 1 0,-1-1 1,0 0-1,0 0 1,1 0-1,-1 0 0,0 1 1,0-1-1,1 0 1,-1 0-1,0 1 0,0-1 1,0 0-1,0 0 0,1 1 1,-1-1-1,0 0 1,0 0-1,0 1 0,0-1 1,0 0-1,0 1 0,2-3 2,174-167-733,71-81-169,-222 223 973,1 1 0,1 1 0,25-17-73,-50 40 33,0 1 0,0-1 0,0 1 1,0-1-1,0 1 0,0 0 0,0 0 0,0 0 1,0 0-1,0 0 0,1 0 0,-1 1 0,0-1 1,1 1-1,-1 0 0,1-1 0,-1 1 1,0 0-1,1 0 0,-1 1 0,1-1 0,-1 0 1,0 1-1,1 0 0,-1-1 0,0 1 0,0 0 1,1 0-1,-1 0 0,0 0 0,0 1 1,0-1-34,2 6 103,-1 0 0,0 0 1,0 0-1,0 0 1,-1 1-1,0-1 1,0 1-1,-1 0 1,0-1-1,-1 1 1,1 0-1,-2 3-103,1 17 104,-1-1-1,-1 0 1,-2 0-1,-1-1 0,-1 1 1,-1-1-1,-2 2-103,-63 169 116,66-181-109,4-10-6,0 1 1,-1-1-1,1 1 1,-1-1 0,-1 0-1,1 0 1,-1 0-1,0-1 1,-1 1 0,1-1-1,-2 0-1,8-25-294,13-15-107,1 2 1,1-1 0,2 2-1,2 1 1,20-24 400,19-15-444,10 8 190,-47 40 215,-12 11 99,1 0 0,0 0 0,0 1 0,1 1 1,0 0-1,12-6-60,-20 13 44,-4 1-8,1-1 0,-1 1 0,1 0 0,0 0 0,-1 0 0,1 0 0,0 0 0,0 1 0,0-1 0,-1 0 0,1 1 0,0 0 0,0-1 0,0 1 0,0 0 0,0 0 0,0 0-1,0 0 1,0 0 0,0 0 0,0 1 0,0-1 0,0 1 0,-1-1 0,1 1 0,0 0 0,0-1 0,0 1 0,-1 0 0,1 0 0,-1 0 0,1 1 0,0-1 0,-1 0 0,0 1 0,2 0-36,41 100 1348,-35-71-1250,0 1-1,-2-1 1,-2 1 0,-1 0 0,-1 1-1,-2-1 1,-2 25-98,-17 85-348,18-137 202,-1 1-611,0-18-320,-2-33 378</inkml:trace>
  <inkml:trace contextRef="#ctx0" brushRef="#br0" timeOffset="15102.581">27932 2990 2136,'-26'-64'3289,"5"38"-1415,8 17 636,73-24-1657,104-78-181,0 13-345,-161 96-323,9-6 3,0 1 0,0 0-1,0 1 1,0 0 0,1 0-1,0 2 1,1 0 0,-1 0-1,0 1 1,1 1 0,0 0-1,5 1-6,-16 1 0,-1 0 1,1 1-1,0-1 0,-1 1 0,1 0 1,-1 0-1,1 0 0,-1 0 0,1 0 1,-1 0-1,0 1 0,1-1 0,-1 1 0,0 0 1,0-1-1,0 1 0,0 0 0,0 0 1,-1 1-1,1-1 0,-1 0 0,1 0 1,-1 1-1,0-1 0,0 1 0,0-1 1,0 1-1,0-1 0,-1 1 0,1 0 1,-1-1-1,3 89-14,-9-48 4,-3-1 1,-2-1 0,-1 0 0,-2 0 0,-2-1 0,-2-1 0,-1-1 0,-16 24 9,15-25 3,0 1 11,-1-2 1,-2 0-1,-1-1 0,-2-2 1,-1 0-1,-2-2 0,-9 6-14,-99 86 212,135-122-210,1 0 0,-1 0 0,1 1 0,-1-1 0,1 0 0,0 1 0,-1-1 0,1 0 0,0 1 0,0 0 0,0-1 0,0 1-1,0 0 1,1-1 0,-1 1 0,0 0 0,1 0 0,-1 0 0,1 0 0,0-1 0,0 1 0,-1 0 0,1 0 0,0 0 0,1 0 0,-1 0 0,0 0 0,0 0 0,1-1 0,0 1-1,-1 0 1,1 0 0,0 0 0,-1-1 0,2 2-2,4 4-9,1 0 0,-1-1 0,1 0 0,1 0 0,-1-1 1,1 0-1,0 0 0,0-1 0,0 0 0,0 0 0,1-1 0,0 0 0,-1 0 0,3-1 9,45 5-103,2 10-32,-42-16 83,-1 0 0,1 0 0,-1-1 0,0-1-1,1-1 1,-1 0 0,3-2 52,34-7-328,46-49-771,-52 29 426,-15-5 310</inkml:trace>
  <inkml:trace contextRef="#ctx0" brushRef="#br0" timeOffset="15877.308">28907 3068 4857,'55'-62'2154,"-40"47"-2079,29-39 1,-30 22 24,-12 27-13,-1-1 1,1 1 0,0 0-1,1 0 1,-1 0 0,1 1-1,0-1 1,0 1 0,1-1-1,-1 1 1,1 0 0,0 0-1,0 1 1,0-1 0,5-2-89,123-40 2189,-96 35-1920,-6 2-232,0 1 1,0 2 0,1 1-1,28 0-36,-41 4-346,-1-1-1,0 0 1,1-1-1,-1-1 1,8-4 346,-19 7-322,-6 1 301,0 0 0,0 0 0,0 0 0,0 0 0,0 0 0,0-1 0,0 1 0,0 0 0,-1 0 1,1 0-1,0 0 0,0-1 0,0 1 0,0 0 0,0 0 0,0 0 0,0 0 0,0-1 0,0 1 0,0 0 0,0 0 0,0 0 0,0 0 0,0-1 0,1 1 0,-1 0 0,0 0 0,0 0 0,0 0 0,0 0 0,0-1 0,0 1 0,0 0 0,0 0 0,0 0 0,1 0 0,-1 0 0,0 0 0,0 0 0,0-1 0,0 1 0,0 0 0,1 0 1,-1 0-1,0 0 0,0 0 0,0 0 0,0 0 0,0 0 0,1 0 0,-1 0 0,0 0 21,-12-6-524,6 1 287,-21-5-533,-56 11 302,-29 23 1109,80-10-366,-1 1 0,2 2-1,0 1 1,1 1 0,1 2-1,1 1 1,-10 11-275,-160 151 1050,192-179-1027,-8 5 89,1 2 1,0 0 0,0 0 0,1 1-1,1 0 1,0 1 0,1 1 0,0-1-1,1 3-112,-16 53 608,25-70-597,0 1-1,-1 0 0,1 0 0,0 0 1,-1 0-1,1 0 0,0 0 0,0 0 1,0 0-1,0 0 0,0 0 0,0 0 1,0 0-1,0 0 0,0 0 0,0 0 0,1 0 1,-1 0-1,0-1 0,1 1 0,-1 0 1,1 0-1,-1 0 0,1 0 0,-1 0 1,1-1-1,-1 1 0,1 0 0,0-1 1,0 1-1,-1 0 0,1-1 0,0 1 1,0-1-1,0 1 0,-1-1 0,2 1-10,40 2 169,-32-3-159,102-19 56,-39 3-52,-60 12-12,0 1 1,1 0-1,-1 1 1,1 1-1,-1 0 1,1 1-1,0 1 1,-1 0-1,1 0 1,-1 1-1,1 1 1,-1 1-1,0 0 1,0 0-1,0 1 1,5 4-3,-8-2 2,-1 0-1,-1 0 1,1 1 0,-1 0-1,0 0 1,-1 1 0,0 0-1,-1 0 1,0 1 0,0 0-1,-1 0 1,2 4-2,-5-8-1,0 0 1,0-1-1,0 1 1,0 0-1,-1 0 1,0 0-1,-1 0 1,1 0-1,-1 0 1,0 0-1,0 0 1,-1 0-1,0 0 1,0 0-1,-1 0 1,1 0-1,-1 0 1,0-1-1,-1 1 1,0-1-1,1 1 1,-2-1-1,1 0 1,-1 1 0,-8 6 22,0 0-1,0-1 1,-1 0 0,-1-1-1,0-1 1,-1 1-22,-46 34 198,55-39-171,-16 16 54,-1-2 1,-1 0-1,0-1 0,-1-2 1,-1-1-1,0 0 0,-1-2 1,-1-1-1,0-2 0,-7 2-81,15-7 48,-2-1-1,1-1 1,0-1-1,-1-1 1,1 0 0,-20-3-48,-36-14-327,61 12-2134,21 13 1897</inkml:trace>
  <inkml:trace contextRef="#ctx0" brushRef="#br0" timeOffset="16542.708">29994 2753 5401,'-12'36'2811,"-23"29"-2060,-26 25-592,60-89-160,-1 1 0,1-1 0,0 1 0,0-1 0,1 1 0,-1-1 0,0 1 0,0 0 0,1-1 0,-1 1 0,1 0 0,-1 0 0,1 0 0,0-1 0,0 1 0,0 0 0,0 0 0,0 0 0,0-1 0,0 1-1,1 0 1,-1 0 0,1-1 0,-1 1 0,1 0 0,0-1 0,-1 1 0,1 0 0,0-1 0,1 2 1,3 0 1,-1-1 0,1 1 0,0-1 0,0 0 0,1-1 0,-1 1-1,0-1 1,1 0 0,-1 0 0,0-1 0,1 1 0,-1-1 0,1 0 0,-1-1-1,1 1 1,-1-1 0,0 0 0,4-2-1,2 2 18,114-41 170,-111 36-155,0-1 1,0-1 0,-1 0 0,1-1 0,-2 0 0,1-1 0,-2-1-1,3-2-33,-7 4 49,0 0 0,-1-1-1,0 0 1,0-1-1,-1 1 1,-1-1-1,0 0 1,0 0-1,-1-1 1,0 1 0,-1 0-1,0-4-48,0 6 36,0 0-1,-1-1 1,0 1-1,0 0 1,-1-1-1,0 1 1,-1 0-1,0-1 1,-1 1-1,0 0 1,0 0-1,-1 0 1,0 0 0,0 1-1,-1-1 1,0 1-1,-1 0 1,0 0-1,0 0 1,0 0-1,-1 1 1,0 0-1,-1 0 1,0 1-1,-6-5-35,7 9 6,1 1-1,0-1 1,-1 1-1,1 1 1,-1-1-1,0 1 1,1 0-1,-1 0 1,1 1-1,-1-1 1,1 1-1,-1 0 1,1 1-1,0 0 1,-1-1 0,1 2-1,0-1 1,0 0-1,0 1 1,1 0-1,-1 0 1,1 1-1,-2 0-5,-38 31-149,2 1 0,1 3 0,2 1 0,-1 3 149,0 1-187,-45 66-324,83-106 471,-1 0-1,1 0 0,-1 1 0,1-1 0,0 1 0,1 0 0,-1-1 1,1 1-1,0 0 0,0 0 0,1 0 0,-1 0 0,1 0 1,0 0-1,0 0 0,1-1 0,0 1 0,0 0 0,0 2 41,16 41-269</inkml:trace>
  <inkml:trace contextRef="#ctx0" brushRef="#br0" timeOffset="17237.984">31204 2901 6657,'-1'-1'140,"-1"-1"0,0 1 0,0 0 0,0 0 0,0 0 0,0 0 0,0 1 0,0-1 0,0 0 0,0 1 0,0 0 0,0-1 0,0 1 0,0 0 0,0 0 0,-1 0 0,1 0 0,0 1 0,0-1 0,0 1 0,0-1 0,-2 1-140,-117 15 280,44-16-207,31 0-12,0 1 1,0 2-1,-2 2-61,-98 37 71,123-34-51,0 1 1,0 2 0,1 0-1,0 1 1,1 1-1,0 1 1,2 1 0,-1 1-1,-10 11-20,12-5 98,2 1 0,0 1 0,1 0 0,1 1 0,-6 17-98,2-1 126,2 1 1,2 1-1,2 0 0,1 0 1,-1 26-127,10-46 9,0-1 0,2 1 0,0-1 1,2 1-1,0-1 0,2 0 0,0 0 1,1 0-1,2 0 0,0-1 0,5 9-9,-7-18 2,0 0 1,1 0-1,0 0 0,1 0 1,1-1-1,-1-1 0,2 1 1,0-1-1,0 0 0,0-1 1,1 0-1,1-1 0,0 0 1,0-1-1,0 0 0,1 0 1,0-1-1,0-1 0,0 0 1,1-1-1,0 0 0,0-1 1,6 1-3,12-3 30,-1-2 1,1-1 0,0-1 0,-1-2 0,1 0 0,-1-3 0,22-8-31,18-7 13,-1-4 0,-1-3 1,31-20-14,-60 31-176,1 1 0,0 2-1,15-2 177,22-4 173,1 9 2678,-21-6-1374</inkml:trace>
  <inkml:trace contextRef="#ctx0" brushRef="#br0" timeOffset="39115.248">5091 10592 2681,'-1'-1'112,"1"-1"0,-1 1 1,0-1-1,0 1 1,0-1-1,1 1 1,-2 0-1,1 0 0,0-1 1,0 1-1,0 0 1,0 0-1,-1 0 0,1 0 1,0 0-1,-1 0 1,1 1-1,-1-1 1,1 0-1,-1 1 0,0-1 1,1 1-1,-1-1 1,1 1-1,-1 0 1,0 0-1,1 0 0,-1 0 1,0 0-1,1 0 1,-1 0-1,0 0 0,1 1 1,-1-1-1,1 1 1,-1-1-1,-1 2-112,-5 3 22,1 1 0,0 1 0,0-1 0,0 1 0,1 1 0,0-1 0,0 1 0,1 0 0,0 0 0,0 1 1,1-1-1,0 1 0,1 0 0,0 0 0,0 0 0,1 1 0,0-1 0,0 1 0,1-1 0,1 1 0,-1 4-22,1 68 9,-19 102-9,4-71-8,-7 11-2,9-2 56,2 73-46,10-163 58,1-1-1,1 0 0,2 0 1,3 13-58,4-17 153,-3-27 10,-4-16-118,-2 10-26,46-216 127,-30-13-121,-13 152-28,17-231-17,-17 251 21,-3-1 0,-6-47-1,2 21-13,3 90 11,1-1 0,-1 1 1,1-1-1,-1 1 0,1-1 0,-1 1 0,1 0 1,-1-1-1,1 1 0,-1-1 0,1 1 0,-1 0 1,1 0-1,0-1 0,-1 1 0,1 0 0,0 0 0,-1 0 1,1 0-1,-1 0 0,1 0 0,0 0 0,-1 0 1,1 0-1,0 0 0,-1 0 0,1 0 0,0 0 1,-1 0-1,1 1 0,0-1 0,-1 0 0,1 0 1,-1 1-1,1-1 0,-1 0 0,1 1 0,-1-1 0,1 1 1,-1-1-1,1 1 0,-1-1 0,1 1 0,-1-1 1,0 1-1,1-1 0,-1 1 0,0-1 0,1 1 1,-1 0-1,0-1 0,0 1 0,0 0 0,1 0 2,-1-1-1,54 99-76,-45-81 74,9 25 36,3-1 1,2 0-1,1-2 0,2-1 0,2-1 0,4 1-33,2-2 59,2-2 0,1-1 0,2-3 0,41 26-59,99 69 56,-53-35-40,-121-88-22,-1 1 1,0-1-1,0 1 0,0 0 0,0 0 1,-1 1-1,1-1 0,-1 1 0,0-1 0,0 1 1,-1 0-1,0 0 0,0 0 0,0 1 1,0-1-1,-1 0 0,0 1 0,0-1 1,0 1-1,-1-1 0,0 1 0,0 0 0,0-1 1,-1 1-1,0-1 0,0 1 0,0-1 1,0 0-1,-1 1 0,0-1 0,0 0 1,-1 0-1,1 0 0,-1 0 0,0-1 1,-1 1-1,-2 2 6,-5 5-62,-1-1 1,0 0-1,-1-1 1,0-1-1,0 0 1,-1-1-1,-7 3 62,-30 11-95,-1-2 0,-1-3 0,-53 10 95,86-21 15,-1-2 0,0-1 0,0 0 0,-1-2 0,1 0 0,-3-2-15,19 1 5,0 0-1,0 0 0,1 0 0,-1-1 1,0 0-1,0 0 0,1 0 1,-1 0-1,1-1 0,-1 0 0,1 0 1,-1 0-1,1-1 0,0 1 1,0-1-1,0 0 0,1 0 0,-1 0 1,-2-4-5,-31-49 37,36 54-33,1 0-1,-1 0 1,1 0 0,-1 0 0,1 0 0,0 0 0,0 0 0,0 0-1,0 0 1,0 0 0,1 1 0,-1-1 0,0 0 0,1 0-1,0 0 1,-1 0 0,1 0 0,0 0 0,0 1 0,0-1 0,0 0-1,0 1 1,0-1 0,0 1 0,1-1 0,-1 1 0,1 0 0,-1-1-1,1 1 1,-1 0 0,1 0 0,0 0 0,0 0 0,0 0-4,8-3 17,1 0-1,0 1 1,-1 0 0,1 1 0,0 1 0,0-1 0,0 2 0,0-1 0,1 1 0,-1 1 0,0 0-1,0 1 1,0 0 0,-1 1 0,6 2-17,28 3 85,-13-3 15,2-2-1,-1 0 0,0-2 0,0-2 1,1-1-100,22-4 192,-1-1 1,0-4 0,-1-1 0,0-3 0,48-21-193,-24-1 71,-2-3 0,-2-3 0,46-38-71,-70 49 1,-2-3-1,-2-2 1,-1-2 0,-2-2-1,-2-1 1,1-5-1,28-45 23,-68 91-22,1-1 1,-1 1-1,1-1 1,-1 0-1,1 1 0,-1-1 1,0 0-1,0 0 1,1 0-1,-2 0 1,1 0-1,0 0 1,0 0-1,-1-1 0,1 1 1,-1 0-1,1 0 1,-1 0-1,0-1 1,0 1-1,0 0 1,0 0-1,-1-1 1,1 1-1,-1 0 0,1 0 1,-1 0-1,0 0 1,1-1-1,-1 1 1,0 0-1,-1 0 1,1 1-1,0-1 0,-1-1-1,-4-1 3,0 1-1,-1-1 0,1 2 1,-1-1-1,1 1 0,-1-1 1,0 2-1,0-1 0,0 1 1,0 0-1,0 1 0,0-1 1,0 1-1,-1 1 0,1-1 1,0 1-1,0 1 0,0-1 0,-4 3-2,-10 1-7,1 2 0,0 0-1,1 1 1,-1 1 0,1 0-1,-4 5 8,12-6-1,-1 0 0,1 1-1,0 1 1,1 0 0,0 0-1,1 1 1,-5 7 1,0 1 1,2 0 1,0 0-1,1 1 0,1 1 1,-6 18-2,7-19 0,0 1 0,2 0 0,1 1 0,1-1 0,0 1 0,0 20 0,3-19-1,1-1 0,1 1 1,1 0-1,2-1 0,0 1 0,1-1 1,1 0-1,1 0 0,3 6 1,-5-22 0,0-1 0,-1 0-1,2 1 1,-1-1 0,0-1 0,1 1-1,0-1 1,0 0 0,1 0 0,-1 0-1,1-1 1,-1 0 0,1 0-1,0 0 1,0-1 0,1 0 0,-1 0-1,0 0 1,1-1 0,-1 0 0,1 0-1,-1-1 1,1 0 0,0 0 0,1 0 0,-4 0-1,16 2 16,0-1-1,0-2 0,0 1 0,0-2 1,0-1-1,0 0 0,-1-2 0,1 0 0,-1-1 1,0-1-1,-1-1 0,15-8-14,50-30 60,-2-4-1,-2-3 1,-3-4-1,-2-3 1,45-49-60,-33 21 17,-4-4 1,-4-3 0,22-40-18,-75 95 30,-1-2 0,-2-1 0,-2 0 0,-2-2 0,-2 0 0,4-23-30,-16 53 37,0-1 0,-1 1 0,-1-1 0,-1 1 0,0-1 0,-1-14-37,-1 23 9,0 0-1,0 1 0,-1-1 0,1 0 0,-2 1 0,1-1 0,-1 1 0,0 0 0,0 0 0,-1 0 1,0 0-1,0 0 0,0 1 0,-1 0 0,1 0 0,-1 0-8,1 1-6,-1-1 0,1 1 1,-1 1-1,1-1 0,-1 1 0,0-1 1,-1 1-1,1 1 0,0-1 0,-1 1 1,0 0-1,1 0 0,-1 1 0,0-1 1,0 1-1,0 1 0,0-1 0,0 1 1,0 0-1,0 0 0,0 1 0,1 0 1,-1 0-1,0 0 0,-2 1 6,-8 5-30,1 0 1,0 1-1,1 1 1,-1 0-1,2 1 0,-1 0 1,1 1-1,1 0 1,0 2-1,1-1 0,0 1 1,1 0-1,0 1 1,1 1-1,1-1 1,-1 3 29,-12 32-53,2 0 1,3 0 0,1 2-1,1 10 53,-7 34-41,5 1-1,4 0 0,4 1 1,5 0-1,3 1 1,5 3 41,21 142-9,18 38 9,-13-81 13,-18-116-5,-3 1 1,-5 0-1,-5 81-8,-2-138 10,-2 0-1,0 0 1,-2 0-1,-1-1 1,-1 0-1,-2-1 1,-4 10-10,8-25 33,1 1 0,-2-1 0,1-1 0,-1 1 1,-1-1-1,0 0 0,-1-1 0,1 0 0,-2 0 1,1-1-1,-1 0 0,-1-1 0,1 0 0,-1 0 1,0-2-1,-1 1 0,-2 0-33,1-2 60,1 0 0,-1-1-1,1 0 1,-1-1 0,0 0 0,0-1 0,0-1 0,0 0 0,0-1-1,0 0 1,0-1 0,0 0 0,0-1 0,0-1 0,1 0 0,0 0-1,-6-4-59,14 7 1,1-1-1,-1 0 1,1 0-1,-1 0 1,1 0-1,0 0 1,0-1-1,0 1 1,0-1-1,0 0 1,0 0-1,1 0 1,-1 0-1,1 0 1,0-1-1,0 1 1,0-1-1,1 1 1,-1-1-1,1 0 1,0 1-1,0-1 1,0 0-1,0 0 0,1-4 0,-1 1-26,2 0-1,-1 0 0,1 0 0,0 0 0,1 0 0,-1 0 0,1 1 0,1-1 0,-1 0 0,1 1 0,0 0 0,1-1 0,0 1 0,0 1 0,3-5 27,80-77-402,-70 71 355,24-20-82,63-57-303,-3-4-1,0-11 433,-86 92 235,-2 0 0,0-1 0,-1 0-1,-1-1 1,0 0 0,3-9-235,2-40 707</inkml:trace>
  <inkml:trace contextRef="#ctx0" brushRef="#br0" timeOffset="39415.59">7057 11753 7394,'34'-28'2816,"9"3"-2096,16 12-328,2-8-48,2 8-263,-2 5-290,-1 0-583,-10-1-160,-30-13 504</inkml:trace>
  <inkml:trace contextRef="#ctx0" brushRef="#br0" timeOffset="39761.788">8128 11606 7298,'-13'-19'3200,"0"14"-1639,11 5-657,10-3-848,8 22-392,0-7-913,-10 1 769</inkml:trace>
  <inkml:trace contextRef="#ctx0" brushRef="#br0" timeOffset="40722.284">9172 10619 3529,'-32'16'1517,"19"-1"-1274,0 0-1,1 1 0,1 0 1,0 0-1,1 1 0,-2 7-242,-81 147 592,79-147-573,0 0 1,2 1-1,1 1 0,1 0 0,2 0 1,0 1-1,-3 21-19,7-12 38,2 0 0,1 1 0,2-1 0,1 1 0,2-1 0,2 0 1,9 34-39,-13-61 10,0-1 0,0 1 0,0-1 0,1 1 0,1-1 0,-1 0 0,1 0 0,0 0 0,1-1 0,0 0 0,0 0 0,1 0 0,0 0 0,0-1 0,0 0 0,1 0 0,0 0 0,0-1 0,0 0 0,1-1 0,0 0 0,0 0 0,0 0 0,0-1 0,2 0-10,6 0 24,1-1-1,-1-1 1,1-1-1,-1 0 0,1-1 1,-1-1-1,0 0 1,1-1-1,-1-1-23,1-1 32,0 0-1,0-1 0,0-1 1,-1 0-1,0-1 1,-1-1-1,0-1 1,0 0-1,-1-1 1,11-11-32,65-69 177,25-86 37,-100 152-178,20-36 79,-3-2 0,15-44-115,10-53 224,-50 141-160,-1 0 0,0-1 0,-2 0 0,0 0-1,-2 0 1,0-1 0,-1 1 0,-1 0 0,-1-1-1,0 1 1,-2 0 0,-1 0 0,0 0 0,-1 0-1,-1 0 1,-1 1 0,-1 0 0,0 1 0,-2 0 0,-11-17-64,11 22-9,-1 1 0,-1 0 1,0 0-1,-1 1 0,0 1 1,0 0-1,-1 1 0,0 0 1,-1 2-1,0-1 1,0 2-1,-1 0 0,0 0 1,0 2-1,0 0 0,0 1 1,-1 0-1,1 2 0,-1 0 1,1 0-1,-1 2 0,0 0 1,0 1 8,7 0-75,0 1 0,0 0-1,0 0 1,0 1 0,1 0 0,-1 1 0,1 0 0,0 0 0,0 1 0,1 0-1,0 1 1,0 0 0,0 0 0,1 1 0,0 0 0,1 0 0,-5 7 75,-7 14-449,1 1 1,1 1 0,2 0 0,-10 32 448,-27 89-654</inkml:trace>
  <inkml:trace contextRef="#ctx0" brushRef="#br0" timeOffset="41179.198">9382 11011 6865,'39'-46'2729,"-38"42"-1825,8 4-216,9 12-256,-8 5-199,3 20-289,8 25-81,-8 23-255,12 10-96,7 23-128,5-15-96,2-39-240,4-9-865,-2-33 1217</inkml:trace>
  <inkml:trace contextRef="#ctx0" brushRef="#br0" timeOffset="41643.244">10275 10829 5305,'-8'-9'834,"5"6"-653,1 0 0,-1 0 0,0 0 0,1 1 0,-1-1 0,-1 1 0,1-1 0,0 1 0,-1 0 0,1 1 0,-1-1 0,-2-1-181,5 3 8,0 1-1,0-1 1,0 0 0,0 0 0,0 0-1,0 1 1,1-1 0,-1 0-1,0 1 1,0-1 0,1 0-1,-1 1 1,0-1 0,0 1-1,1-1 1,-1 1 0,0 0-1,1-1 1,-1 1 0,1 0-1,-1-1 1,1 1 0,-1 0-1,1 0 1,0 0 0,-1-1-1,1 1 1,0 0 0,-1 0-1,1 0 1,0 0 0,0-1-1,0 1 1,0 0 0,0 0 0,0 1-8,0-1 3,-4 90-170,5-81 143,2 155-341,-1-93 271,-3-37 96,1-1 0,1 1 0,2-1-1,2 0 1,1 0 0,2 0 0,1-1-1,1 0 1,2-1 0,2 3-2,-11-31 26,-1-1-1,0 1 0,1-1 1,0 0-1,0 0 1,0 0-1,0 0 1,0 0-1,0-1 1,1 1-1,-1-1 1,1 0-1,0 0 1,-1 0-1,1-1 1,0 0-1,0 1 1,0-1-1,1 0 1,-1-1-1,0 1 1,0-1-1,0 0 1,0 0-1,1 0 1,-1 0-1,4-2-25,4 1 54,-1-1-1,1 0 1,0 0-1,-1-2 1,1 1-1,-1-1 1,0-1-1,0 0 1,-1-1-1,0 0 1,0 0-1,0-1 1,-1 0-1,1-1 1,-2 0-1,1-1 1,-1 0-1,4-7-53,9-14 28,-1 0 1,-2-2-1,-2 0 0,-1-1 0,-1-1 0,2-13-28,-4 14-5,-2-1-1,-1 0 0,-2 0 0,-2-1 1,-1 0-1,-1-1 0,-2 1 1,-2 0-1,-1 0 0,-2-3 6,-3-7-71,-2 0 0,-2 0 0,-7-15 71,10 45-87,5 18-77,3 35-226,0-23 273,1 43-96</inkml:trace>
  <inkml:trace contextRef="#ctx0" brushRef="#br0" timeOffset="42097.315">11130 11722 6233,'-4'-7'272,"0"0"0,0-1 1,0 1-1,1-1 0,0 1 0,0-1 0,1 0 0,0 0 0,1 0 0,0-1 0,0 1 0,1 0 0,0 0 0,0-1 0,1-2-272,24-276-548,33-313-875,-24 443 1539,-31 148-99,-3 7-12,1 0 0,-1 0 0,1-1 0,-1 1 0,1 0 0,0 0 0,0 0 0,0 0 0,0 0 0,0 0 0,0 0 0,1 0 0,-1 0 0,1 0 0,-1 1 0,1-1 0,-1 1 0,1-1 0,0 1 0,0 0 0,0-1 0,0 1 0,0 0 0,0 0 0,0 1 0,2-2-5,-2 3 1,0-1 0,0 0 1,1 1-1,-1-1 0,0 1 0,0 0 1,0 0-1,0 0 0,1 0 0,-1 0 0,0 0 1,-1 1-1,1-1 0,0 0 0,0 1 1,-1 0-1,1-1 0,-1 1 0,1 0 1,-1 0-1,0 0 0,1 0 0,-1 0 1,0 0-1,-1 0 0,1 0 0,0 2-1,2 1 0,12 27-9,-1 0 0,-2 1 1,6 24 8,-18-56 0,50 174 9,22 153-9,-50-193 15,10 63 123,-17-97 133,-12-90-303,-2-10-4,-2-1 54,1 0 1,0 0-1,0 0 0,0 0 0,0 0 1,0 0-1,0 0 0,0 0 0,-1 0 1,1 0-1,0 0 0,0 0 0,0 0 1,0 0-1,0 0 0,0 0 1,-1 0-1,1 0 0,0 0 0,0 0 1,0 0-1,0 0 0,0 0 0,0 0 1,0 0-1,-1 0 0,1 1 0,0-1 1,0 0-1,0 0 0,0 0 0,0 0 1,0 0-19,-16-13 285</inkml:trace>
  <inkml:trace contextRef="#ctx0" brushRef="#br0" timeOffset="42359.653">10944 11308 7386,'19'-12'2840,"29"-4"-2016,12-14-224,17-2-175,4 7-265,1-6-576,0 17-353,-19-16 3242,-10 4-2097</inkml:trace>
  <inkml:trace contextRef="#ctx0" brushRef="#br0" timeOffset="42644.289">12138 10519 6113,'-51'103'3039,"-80"125"-2444,-30-24-612,154-198 18,0 1 0,1 0 0,0 0 0,0 1 0,1-1 0,0 1 0,0 1 0,1-1-1,0 1 1,1-1 0,-1 1 0,2 0 0,-1 0 0,1 1 0,1-1 0,0 0 0,0 1 0,0-1 0,1 1 0,2 8-1,0-11 5,0 0 1,0 1-1,1-2 0,0 1 1,1 0-1,-1 0 1,1-1-1,1 0 0,-1 0 1,1 0-1,0-1 1,0 1-1,1-1 1,-1 0-1,1-1 0,1 1 1,2 0-6,14 7 3,1-2-1,0 0 1,1-2 0,0-1 0,0-1-1,24 3-2,19 5-124,97 23-740,-84-22 565</inkml:trace>
  <inkml:trace contextRef="#ctx0" brushRef="#br0" timeOffset="42882.27">13158 10592 8082,'0'100'2944,"3"6"-2520,-1 4-127,-2 9-305,-7-10-153,-4 1-231,1-12-72,10-24-272,0-14-240,3-19 656</inkml:trace>
  <inkml:trace contextRef="#ctx0" brushRef="#br0" timeOffset="43145.046">13993 10655 9026,'-6'77'3233,"-3"12"-2809,-1 11-256,-8-9-248,-4 0-392,7 11-577,7-4-1279,6-36 1504</inkml:trace>
  <inkml:trace contextRef="#ctx0" brushRef="#br0" timeOffset="43445.21">13579 10444 7266,'83'-31'3224,"16"8"-1903,17 8-513,-6 9-72,-12 6-552,-11-9-144,-17 0-392,-4 2-360,-8 0-433,-5-3 609</inkml:trace>
  <inkml:trace contextRef="#ctx0" brushRef="#br0" timeOffset="44677.075">14651 11475 3785,'-5'-23'3763,"16"-13"-3035,-6 25-425,48-137 239,-40 109-522,2 1 1,2 0-1,1 1 1,1 1-1,8-7-20,157-246 11,-153 233-11,-20 32-2,1 0 0,1 0-1,1 1 1,1 1 0,1 0 0,1 2-1,1-1 1,1 2 0,0 1 0,2 0 0,0 1-1,6-2 3,-20 15-3,1 1 0,-1 0 0,1 1-1,0-1 1,0 2 0,0-1 0,0 1-1,0 0 1,0 1 0,0-1 0,0 2-1,0-1 1,1 1 0,-1 0 0,0 1-1,1 1 4,-7-3 2,0 1 0,1 0-1,-1 0 1,0 0-1,0 0 1,0 0 0,0 1-1,0-1 1,0 0 0,-1 1-1,1 0 1,0-1 0,-1 1-1,1 0 1,-1 0-1,0 0 1,1 0 0,-1 0-1,0 0 1,0 0 0,-1 0-1,1 1-1,30 120 194,-26-93-141,80 450 683,-67-389-715,2 16-624,5-2 0,37 99 603,-53-176-718,-11-13 337</inkml:trace>
  <inkml:trace contextRef="#ctx0" brushRef="#br0" timeOffset="44946.664">14912 11062 6057,'35'3'2241,"23"5"-1865,6 5-48,8-9-136,3-4-96,6-9-80,6-7-8,2-12-8,2 3-40,-17 2-216,-7 2-256,-10 18 320</inkml:trace>
  <inkml:trace contextRef="#ctx0" brushRef="#br0" timeOffset="45245.079">16362 10733 5689,'-15'21'2329,"6"13"-1361,9 16-616,-7 0-64,10 11-184,-3-3-56,0 3-144,4 16-48,1-16-96,1 5-64,-2-19-96,-4-11-128,0-6-953,0-5 985</inkml:trace>
  <inkml:trace contextRef="#ctx0" brushRef="#br0" timeOffset="45550.079">15729 10576 6441,'42'-8'3128,"9"-2"-2791,121-19 414,-54 17-623,136-21-83,57-1-233,-162 27-72,-98 7-150,1-2-1,-1-3 1,0-1-1,-1-3 1,23-8 410,-47 7-368</inkml:trace>
  <inkml:trace contextRef="#ctx0" brushRef="#br0" timeOffset="45835.511">17481 10369 6777,'-6'-18'2961,"6"7"-944,7 12-1881,-5 12-40,-2 42-264,-9 18-225,-10 40-247,-8 3-80,4 8-32,4-5 40,6-21 208,10-4 104,1-25 232,8 0 96,3-29-56,7-6-297,-6-14 289</inkml:trace>
  <inkml:trace contextRef="#ctx0" brushRef="#br0" timeOffset="46271.088">18043 10598 4153,'2'82'4112,"14"40"-3486,10-29-601,4-2-1,13 21-24,-3-6-214,32 93-625,-59-121 1973,10-147-86,50-112-83,101-184-387,61-73-578,-132 271-455,-71 124-10,-26 31 246,-5 10 160,-1 1 0,1-1 0,-1 1 0,1-1 1,-1 1-1,1 0 0,0-1 0,0 1 0,0 0 0,0 0 0,0 0 0,0-1 0,0 1 0,0 0 0,0 0 0,1 0 0,-1 1 1,0-1-1,1 0 0,-1 0 0,1 1 0,-1-1 0,1 1 59,8 7-548</inkml:trace>
  <inkml:trace contextRef="#ctx0" brushRef="#br0" timeOffset="46767.396">19091 11372 7466,'36'-113'3820,"-16"63"-3458,131-349-231,-43 130-485,-95 242 330,1 1-1,1 1 0,2 0 1,1 1-1,14-16 25,-28 35 2,0 1-1,0-1 1,0 1 0,1 0-1,0 0 1,-1 0-1,1 1 1,1 0-1,-1 0 1,0 0-1,1 1 1,-1-1-1,1 1 1,0 0-1,0 1 1,0 0-1,0 0 1,0 0-1,0 0 1,0 1-1,0 0-1,-3 1 12,-1-1 0,1 1 0,-1-1 0,1 1-1,-1 0 1,1 0 0,-1 0 0,0 0-1,0 0 1,1 1 0,-1-1 0,0 1 0,0-1-1,0 1 1,0 0 0,-1 0 0,1 0-1,-1 0 1,1 0 0,-1 0 0,1 0 0,-1 1-1,0-1 1,0 1-12,7 15 29,0 1 0,-2 0 0,0 0-1,-1 0 1,0 5-29,41 303 87,-7 32-96,-33-274-9,2 41-211,20 89 229,-31-200-590,-13-28-198,14 11 779,-23-24-418</inkml:trace>
  <inkml:trace contextRef="#ctx0" brushRef="#br0" timeOffset="47000.204">19167 11048 10178,'9'-5'4081,"16"5"-2465,26-7-1192,8-11-151,17 2-329,12-3-193,18-3-399,3-7-304,-9-11-576,-11 5-161,-33-5 1041</inkml:trace>
  <inkml:trace contextRef="#ctx0" brushRef="#br0" timeOffset="48609.362">21123 11195 5201,'-17'-24'1255,"6"8"-626,-1 0 0,0 0-1,-2 1 1,0 1-1,-13-11-628,11 13 59,0 0 0,0 0 0,-1 2 0,0 0 0,-1 1 0,-1 1 0,1 0-1,-1 1 1,0 2 0,0 0 0,-1 0 0,0 2 0,-15 0-59,33 2 0,-1 1 0,1 0 0,0 0 0,-1 1 0,1-1 0,-1 0 0,1 1 0,0-1-1,0 1 1,-1 0 0,1 0 0,0 0 0,0 0 0,0 0 0,0 0 0,0 1 0,0-1 0,0 1 0,0-1 0,1 1 0,-1 0 0,0 0 0,1 0 0,0-1 0,-1 1 0,1 1 0,0-1 0,0 0 0,0 1 0,-6 13-9,1 0 0,1 1 1,1-1-1,0 1 1,1 0-1,0 7 9,2-13-6,-8 44-61,3 1-1,3-1 1,1 1-1,4 0 1,3 16 67,-4-61-21,1-1 0,0 1 0,1-1 0,0 1 0,0-1 1,1 0-1,5 8 21,-7-15 1,0 0 0,0 0 0,0 0 0,0 0 0,1 0 0,-1 0 0,1-1-1,0 1 1,-1-1 0,1 0 0,0 0 0,1 0 0,-1 0 0,0 0 0,1-1 0,-1 1 0,1-1 0,-1 0 0,1 0 0,-1 0 0,1-1 0,0 1 0,-1-1 0,2 0-1,4-1 14,-1 0 0,1-1 0,-1 0 0,1 0 0,-1-1 0,0 0 0,0-1 0,0 0-1,5-3-13,13-9 14,0-1 0,-2-1 0,0-2 0,-1 0 0,-1-1 0,-1-1 0,0-2-1,-2 0 1,-1 0 0,6-14-14,14-25-124,-4-1 1,-2-2-1,-3-2 0,-3 0 0,-2-2 0,6-43 124,-16 37-84,-3 0 0,-3 0-1,-4-1 1,-3 0 0,-6-45 84,-6-66 596,11 165-262,1 47 44,10 94-290,0-36-137,-3 0-1,-4 0 1,-4 1-1,-3-1 1,-3 0-1,-5 0 1,-2-1-1,-11 26 50,-119 301-23,140-396 45,0 0 0,0 0-1,1 1 1,1 0 0,0-1-1,1 10-21,0-18 4,0-1 1,0 1-1,1-1 0,0 1 0,0-1 0,0 1 1,0-1-1,0 0 0,1 0 0,-1 0 0,1 0 1,0 0-1,0 0 0,0 0 0,0 0 0,1-1 1,-1 1-1,1-1 0,0 0 0,-1 1 0,1-1 1,0-1-1,0 1 0,0 0 0,4 1-4,4-1-1,0 0-1,1 0 0,-1-1 1,1 0-1,0-1 0,-1 0 1,1-1-1,-1-1 0,1 0 1,-1 0-1,1-1 0,-1 0 1,0-1-1,-1-1 0,1 1 1,6-5 0,7-4-32,0 0 0,0-2-1,-1-1 1,-1 0 0,-1-2-1,0 0 1,10-13 33,35-42-128,-2-3 1,-4-2-1,-3-4 0,11-26 128,-56 92 52,-1-1-1,-1 0 1,-1-1-1,0 0 1,-1 0-1,-1-1 1,-1 0-1,0-1 1,-2 1-1,0-1 1,-1 0-1,-1 0 1,-1-16-52,-1 27 23,-1 1 0,0-1-1,-1 1 1,0 0 0,0 0 0,0 0 0,-1 0 0,-1 0 0,1 1 0,-1-1 0,-1 1 0,-1-3-23,5 9 1,-1-1 1,1 0-1,-1 1 1,1-1-1,-1 1 1,1 0 0,-1 0-1,0-1 1,1 1-1,-1 0 1,0 0 0,0 1-1,0-1 1,0 0-1,0 1 1,0-1-1,0 1 1,0-1 0,0 1-1,0 0 1,-1 0-1,1 0 1,0 0 0,0 0-1,0 1 1,0-1-1,0 1 1,0-1 0,0 1-1,0 0 1,-1 0-2,-56 43-29,31-13 15,2 1 0,1 1 0,2 1 0,1 1 0,-11 25 14,11-18-15,3 1 0,1 1 0,2 1 0,3 0 0,1 1 0,2 1 0,2-1 0,2 5 15,4-29-56,0 0 0,2 0-1,0 0 1,2-1 0,0 1 0,5 19 56,-7-37-21,1 1 1,0-1 0,0 0-1,0 0 1,1 0 0,-1 0 0,1 0-1,0 0 1,0 0 0,0 0-1,1-1 1,-1 1 0,1-1-1,0 1 1,0-1 0,0 0-1,0 0 1,1-1 0,-1 1-1,1-1 1,2 2 20,0-2-9,0-1-1,0 1 1,0-1 0,1-1-1,-1 1 1,0-1 0,0 0-1,0-1 1,0 1 0,0-1-1,0 0 1,0-1 0,0 1-1,0-1 1,0 0 0,0-1-1,-1 0 1,1 1 0,-1-2-1,0 1 1,0-1 0,0 1-1,-1-1 1,1-1 0,-1 1-1,0-1 1,2-1 9,29-30 9,0-2 0,-3-1 0,-1-1-1,7-15-8,20-25 50,132-167 225,-134 165-78,-5-3-1,-3-2 0,-4-2 1,-4-2-1,-4-1 1,22-87-197,-47 137 171,-1 1 0,-2-1 0,-2-1 0,0-40-171,-7 46 208,-9 34-53,-7 27-56,-44 117-95,2 6-42,7 1 1,-19 98 37,6 46 4,38-161 81,6 1-1,-2 84-84,22-201 1,0-12-1,1 1-1,-1 0 1,1 0-1,-1 0 1,1 0-1,1 0 1,-1 0-1,0-1 1,1 1-1,0 0 1,0 0-1,0 0 1,0-1-1,1 1 0,-1-1 1,1 1-1,0-1 1,0 0-1,0 1 1,1-1 0,-1-1-1,1-1 0,0 1-1,0-1 1,0 0 0,-1 0 0,1 0 0,0 0 0,1 0 0,-1-1-1,0 1 1,0-1 0,0 0 0,0 0 0,0 0 0,0 0 0,0-1 0,0 1-1,1-1 1,-1 0 0,0 1 0,-1-2 0,1 1 0,0 0 0,2-2 1,2 1-6,20-8-118,-1 0 1,-1-2 0,0-1 0,-1-1-1,6-5 124,58-50-509,-13-28 170</inkml:trace>
  <inkml:trace contextRef="#ctx0" brushRef="#br0" timeOffset="50163.308">23134 11488 3361,'-5'-4'1807,"4"-4"-1361,1 0 0,0 0 0,1 0 0,0 0 0,0 0 0,0 0 0,1 0 0,0 1 0,1-1 0,0 1 0,3-7-446,5-16 586,38-118 1021,-5 50-1183,-38 85-415,0-1 1,2 1 0,-1 1 0,2 0-1,0 0 1,0 0 0,1 1-1,0 1 1,1-1 0,0 2-1,8-6-9,31-23-76,-49 37 70,-1-1 0,1 1 0,0 0 0,0 0 0,0 0 0,0 0 0,0 0 0,0 0 0,0 0 0,0 0 0,0 0 0,0 0 0,0 1 0,1-1 0,-1 0 0,0 1 0,1-1 0,-1 1 0,0 0 0,1-1 0,-1 1 0,0 0 0,1 0 0,-1 0 0,1 0 0,-1 0 0,0 0 0,1 0 0,-1 0 0,1 1 0,-1-1 0,0 0 0,1 1 0,-1-1 0,0 1 0,1 0 0,-1-1 0,0 1 0,0 0 0,0 0 0,0 0 0,0 0 0,0 0 0,1 0 6,2 5-18,0 1 0,-1 0 0,1 0 0,-1 0 0,-1 0 0,1 1 0,-1-1 0,0 1 0,-1-1 0,0 1 0,0 0 18,14 136-62,-2 50 117,-11-177-45,-2-14-8,0 0 0,0-1 0,0 1 0,0 0 0,0-1 1,1 1-1,-1 0 0,1-1 0,0 1 0,0-1 0,0 1 0,0-1 0,0 0 1,0 1-1,0-1 0,1 0 0,0 0 0,-1 1 0,1-1 0,0-1 0,0 1 0,0 0 1,0 0-1,0-1 0,0 1 0,1-1 0,-1 0 0,0 1 0,1-1 0,0 0-2,2-1-4,0 0 0,0 0 0,0 0 0,-1-1-1,1 0 1,0 0 0,0 0 0,0 0 0,-1-1-1,1 0 1,0 0 0,-1 0 0,0 0 0,0-1-1,1 1 1,-1-1 0,-1-1 0,1 1 0,0 0-1,-1-1 1,0 0 0,2-2 4,-2 3-6,20-19-102,-1-2 1,-1 0 0,-1-2 0,-2 0-1,12-22 108,94-153-602,-13 53 458,-106 141 157,-1 2 21,1-1 0,-1 1 0,1-1 0,0 1 0,0 0 0,1 1-1,-1-1 1,1 1 0,0 1 0,0-1 0,0 1 0,1-1-34,-5 4 17,-1-1-1,1 1 1,-1 0 0,1 0 0,-1-1 0,1 1 0,-1 0-1,1 0 1,-1 0 0,1 1 0,-1-1 0,1 0 0,-1 1-1,1-1 1,-1 1 0,0-1 0,1 1 0,-1-1-1,1 1 1,-1 0 0,0 0 0,0 0 0,0 0 0,1 0-1,-1 0 1,0 0 0,0 0 0,0 0 0,0 0 0,-1 1-1,1-1 1,0 0 0,0 1-17,17 53 356,-18-53-346,15 146 351,-13-98-298,5 90 84,-7-130-128,0-1 0,1 0 0,0 0-1,1 1 1,0-1 0,1 0 0,0 0 0,1 2-19,-3-9 2,1-1 1,-1 1 0,1 0 0,-1-1-1,1 0 1,0 1 0,-1-1-1,1 0 1,0 0 0,0 0-1,0 0 1,0 0 0,0 0 0,0 0-1,0-1 1,0 1 0,0-1-1,1 0 1,-1 1 0,0-1 0,0 0-1,0 0 1,0-1 0,1 1-1,-1 0 1,0-1 0,0 1-1,0-1 1,0 0 0,0 1 0,0-1-1,0 0 1,0 0 0,0 0-1,-1-1 1,1 1 0,0 0-1,-1-1 1,1 0-3,15-10-77,-2-2 0,0 0-1,0-1 1,-1 0 0,-1-1 0,-1 0-1,0-1 1,6-13 77,14-18-229,33-46-73,-63 91 324,0 1 0,0-1 0,0 0-1,0 1 1,0-1 0,0 1 0,1 0 0,-1 0 0,1 0 0,-1 0 0,1 0 0,0 1 0,0-1 0,0 1 0,0 0 0,0 0 0,0 0 0,0 0 0,0 0 0,0 1 0,1-1 0,-1 1 0,0 0 0,0 0 0,1 0 0,-1 0 0,0 1 0,0-1 0,2 1-22,-1 0 13,1 0-1,0 0 1,-1 0-1,1 0 1,-1 1 0,1 0-1,-1 0 1,0 0-1,0 0 1,0 0-1,0 1 1,0 0 0,0 0-1,-1 0 1,1 0-1,1 3-12,11 29-30,-3 54 71,-13-85-37,8 42 91,-8-45-95,1 0 1,-1 1-1,1-1 0,-1 0 0,1 0 1,-1 0-1,1 1 0,0-1 0,0 0 1,-1 0-1,1 0 0,0 0 0,0 0 0,0 0 1,0-1-1,0 1 0,1 0 0,-1 0 1,0-1-1,0 1 0,0-1 0,1 1 1,-1-1-1,0 1 0,1-1 0,-1 0 1,0 1-1,1-1 0,-1 0 0,0 0 1,1 0-1,0 0 0,6-3-52,-1 1 0,0-1 0,0 0 1,0 0-1,0-1 0,-1 0 0,1 0 1,-1 0-1,0-1 0,0 0 0,5-6 52,46-51-616,16 1-89,-43 36 441,87-64-575,33 12 1120,-150 76-260,0 1 0,1-1 0,-1 1 0,1-1 0,-1 1 0,1-1 0,-1 1 0,1-1 0,-1 1 0,1-1 0,-1 1 0,1 0-1,-1-1 1,1 1 0,-1 0 0,1 0 0,0-1 0,-1 1 0,1 0 0,0 0 0,-1 0 0,1 0 0,0 0 0,-1 0 0,1 0 0,0 0 0,-1 0 0,1 0 0,0 0 0,-1 0-1,1 0 1,0 1 0,-1-1 0,1 0 0,-1 0 0,1 1 0,0-1 0,-1 0 0,1 1 0,-1-1 0,1 1 0,-1-1 0,1 1 0,-1-1 0,0 1 0,1-1 0,-1 1 0,1-1 0,-1 1-1,0-1 1,0 1 0,1 0 0,-1-1 0,0 1 0,0 0 0,0-1 0,1 1 0,-1 0 0,0-1 0,0 1 0,0 0 0,0-1 0,0 1 0,-1 0 0,1-1 0,0 1 0,0 0-1,0-1-20,3 93 1863,-4-81-1748,0 0 0,1 0 0,1 0 0,0 0 0,0-1 0,1 1 0,1 0 0,0 0 0,0-1 0,4 7-115,-4-13-31,1 0 0,0 0-1,0-1 1,1 0 0,-1 1-1,1-2 1,0 1 0,0-1 0,0 1-1,0-1 1,1-1 0,-1 1-1,1-1 1,0 0 0,-1 0-1,1-1 1,0 1 0,0-1 0,0-1-1,0 1 1,0-1 0,0 0-1,1 0 1,-1-1 0,0 0 0,0 0-1,-1 0 1,6-2 31,2-1-281,-1 1 0,1-2 0,0 0 0,-1-1-1,0 0 1,0 0 0,-1-1 0,0-1 0,4-3 281,48-32-883</inkml:trace>
  <inkml:trace contextRef="#ctx0" brushRef="#br0" timeOffset="50417.422">25469 10205 8282,'-7'1'3136,"10"6"-2263,0 5-433,13 10-368,-12-1-368,12-4-881,-7 4 713</inkml:trace>
  <inkml:trace contextRef="#ctx0" brushRef="#br0" timeOffset="52011.581">26425 10428 7306,'-7'-7'462,"-1"0"1,-1 1-1,1 0 1,-1 1 0,0 0-1,0 0 1,-1 1-1,0 0-462,-2 0 4,-1 2-1,1-1 0,0 2 0,-1 0 1,1 0-1,-1 1 0,-6 1-3,16-1-17,-7 0-64,0 0 1,0 0-1,0 1 0,0 0 0,0 1 0,1 0 0,-1 1 1,1 0-1,-1 0 0,1 1 0,0 0 0,-1 2 81,2-1-87,1 1 0,-1 0-1,1 1 1,0 0 0,1 0-1,0 0 1,0 1 0,1 0-1,-1 0 1,2 0 0,-1 1-1,1-1 1,1 1 0,-1 0-1,2 0 1,-1 1 0,1-1-1,0 1 1,1 4 87,1 3-70,0 0 0,1 0 0,1-1 0,1 1 0,0-1 0,1 0 0,1 1 0,1-2 0,0 1-1,1-1 1,0 0 0,1 0 0,5 4 70,1 1 20,2-1 0,0 0-1,1-1 1,1-1 0,0-1 0,2-1-1,0 0 1,0-2 0,1 0 0,18 7-20,-33-16 34,0-2 9,-1 1 0,0 0 0,-1 0 0,1 0 0,0 0 0,-1 1 0,0 0 0,0 0 0,0 0-1,0 0 1,1 3-43,-4-6 16,-1 1-1,0 0 1,1 0-1,-1 0 1,0 0-1,0-1 1,0 1-1,0 0 1,0 0-1,0 0 1,-1-1-1,1 1 1,-1 0-1,1 0 1,-1 0-1,1-1 1,-1 1-1,0 0 1,0-1-1,0 1 1,0-1-1,0 1 1,0-1-1,-1 0 1,1 1-1,0-1 1,-1 0-1,1 0 1,-1 1-16,-11 8-28,-1 0 1,0 0-1,0-2 0,-1 0 1,0 0-1,0-2 0,0 0 1,-1 0-1,0-1 0,-1-1 1,-2-1 27,8 0-2,0 0 0,-1-1-1,1-1 1,-1 0 0,1-1 0,-1 0 0,1 0 0,-1-2 0,1 1 0,0-1 0,-1-1 0,1 0 0,0 0-1,1-1 1,-1-1 0,1 0 0,0 0 0,0-1 0,0 0 0,1-1 0,-5-4 2,12 10 13,0 0 1,0 0 0,1-1 0,-1 1-1,0-1 1,0 0 0,1 0 0,-1 1-1,1-1 1,0 0 0,-1 0-1,1 0 1,0 0 0,0-1 0,0 1-1,0 0 1,1 0 0,-1-1-1,1 1 1,-1 0 0,1-1 0,0 1-1,0 0 1,0-1 0,0 1-1,0 0 1,0-1 0,1 1 0,-1 0-1,1-1 1,0 1 0,0 0-1,0 0 1,0 0 0,0-1-14,4-1 51,1 0 1,0 0 0,-1 0-1,2 1 1,-1 0-1,0 0 1,1 0-1,-1 1 1,3 0-52,274-63 811,-246 55-759,-1-1-1,0-1 1,-1-2 0,0-2 0,29-19-52,61-53 322,-32 15 188,-39 35 101,-54 38-602,1 0 0,0 0 0,0 0 0,-1 0 0,1 0 0,0 0 0,-1 0 1,1 0-1,0 0 0,-1 0 0,1 0 0,0 0 0,0 1 0,-1-1 0,1 0 1,0 0-1,-1 1 0,1-1 0,-1 0 0,1 1 0,0-1 0,-1 1 0,1-1 1,-1 1-1,1-1 0,-1 1 0,1-1 0,-1 1 0,0-1 0,1 1 0,-1 0 1,0-1-1,1 1 0,-1 0 0,0-1 0,0 1 0,0 0 0,1-1 0,-1 1 0,0 0 1,0 0-1,0-1 0,0 1 0,0 0 0,0-1 0,0 1 0,-1 0 0,1 0 1,0-1-1,0 1 0,-1 0-9,1 1 11,0 42 60,-3 0 0,-1 0 1,-2 0-1,-8 27-71,-10 67-5,23-136-4,1 1 0,-1 0 1,0 0-1,1 0 1,-1 0-1,1 0 0,0-1 1,0 1-1,0 0 0,0 0 1,1 0-1,-1 0 0,1 0 1,0 0-1,-1-1 1,1 1-1,1 0 0,-1-1 1,0 1-1,1 0 0,-1-1 1,1 0-1,0 1 0,0-1 1,-1 0-1,2 0 1,-1 0-1,0 0 0,0 0 1,1-1-1,-1 1 0,1-1 1,-1 1-1,1-1 0,0 0 1,-1 0-1,1 0 1,1 0 8,5-3-60,0 0 0,0-1 0,-1 0 0,1 0 0,-1-1 0,0 0 0,0 0 0,0-1 0,-1 0 1,0-1-1,0 1 0,4-5 60,139-125-1291,-90 61 841,-3-3 1,34-61 449,-30 45 357,-61 92-347,1-2 40,0 1 0,0 0 0,0-1 0,0 1 0,0 0 0,0 0 0,1 0 0,-1 0 0,1 0 0,-1 0-1,1 0 1,0 1 0,0-1 0,0 0 0,0 1 0,0 0 0,0-1 0,0 1 0,0 0 0,1 0 0,-1 0 0,0 0 0,1 1 0,-1-1 0,1 1 0,-1-1 0,0 1 0,1 0 0,1 0-50,-2 2 76,1 1 0,-1 0 0,0 0-1,0 0 1,0 0 0,0 0 0,-1 0-1,1 1 1,-1-1 0,0 0 0,0 1-1,0-1 1,0 1 0,-1-1 0,0 1-1,1 0 1,-1-1 0,0 1 0,-1-1-1,1 2-75,2 113 811,-7 59-811,2-137 19,1 1 0,3 0-1,1 0 1,3-1 0,7 33-19,-10-64 0,0 0 1,1-1 0,1 1-1,-1-1 1,1 0 0,1 0 0,-1 0-1,1-1 1,1 0 0,-1 1 0,7 4-1,-8-10-5,-1 0 0,1-1 1,-1 0-1,1 1 1,0-1-1,-1-1 0,1 1 1,0-1-1,0 1 1,-1-1-1,1 0 1,0 0-1,0-1 0,0 1 1,-1-1-1,1 0 1,0 0-1,-1 0 0,1 0 1,0-1-1,-1 1 1,0-1-1,1 0 1,-1 0-1,0 0 0,0-1 1,0 1-1,0-1 1,-1 0-1,1 1 0,-1-1 1,2-2 4,17-18-1,-1-1 0,0 0 0,-2-2 0,3-6 1,4-7 9,81-121 11,-96 143-20,6-12 0,1 1 0,0 0 0,2 2 0,2 0-1,0 1 1,1 1 0,2 1 0,0 1 0,10-5 0,41-11 240,-73 37-228,-1 0 0,0 1 0,1 0 0,-1-1 0,0 1 0,1 0 0,-1 0 0,0-1 0,1 1 0,-1 0 0,1 0 0,-1 1 0,1-1 0,-1 0 0,0 0 0,1 1 0,-1-1 0,0 1 0,1-1 0,-1 1 0,0-1 0,0 1 0,1 0 0,-1 0 0,0-1 0,0 1 0,0 0 0,0 0 0,0 0 0,0 0 0,0 1 0,0-1 0,-1 0 0,1 0 0,0 0 0,-1 1 0,1-1 0,-1 0 0,1 1 0,-1-1 0,1 2-12,8 60 185,-11-30-171,-2 0 0,-1-1 0,-1 0 0,-2 0-1,-1 0 1,-1-1 0,-2-1 0,-1 1-1,-4 3-13,4 5 11,13-37-12,9 0-29,68-29-111,106-26-67,-168 49 235,1 1 0,-1 0 0,1 1 0,0 1 0,-1 1 0,1 0 0,0 0 0,0 2-1,-1 0 1,1 1 0,-1 0 0,0 1 0,0 1 0,0 1 0,4 2-27,74 44 37,-88-50-36,78 25 18,-73-26-13,-1-1 0,0 1 0,1-2 0,-1 1 0,1-1 0,-1-1 0,0 1 0,0-2-1,0 1 1,0-1 0,0 0 0,3-3-6,-9 5 3,0-1 1,1 1-1,-2-1 0,1 0 1,0 0-1,0 0 0,0 0 1,-1-1-1,1 1 0,-1-1 1,0 1-1,0-1 0,0 0 1,0 0-1,0 0 0,-1 0 1,1 0-1,0-3-3,21-90 276,-23 90-279,0 0 0,-1 0 0,0 0 0,0 0 1,0 0-1,-1 0 0,0 1 0,0-1 0,-1 1 0,1-1 0,-1 1 0,0 0 0,-1 0 0,1 0 0,-1 0 0,0 1 0,0 0 1,-1 0-1,1 0 0,-1 0 0,0 0 0,0 1 0,0 0 0,0 0 0,0 0 0,-1 1 3,-7-2-137,-1 1 1,1 0-1,-1 0 0,1 2 0,-1 0 0,0 0 0,-10 2 137,5-1-195,-92 5-1024,107-5 1208,-1 1 1,1-1-1,0 1 1,0 0-1,0 1 1,0-1-1,0 1 1,0 0-1,0 0 1,0 0-1,1 0 1,-1 1-1,1-1 1,0 1-1,0 0 1,0 0-1,0 0 1,0 1-1,1-1 1,-1 0-1,1 1 1,0 0-1,0 0 1,0 0-1,0-1 0,1 2 1,0-1-1,0 0 1,0 0-1,0 0 1,1 0-1,-1 1 1,1-1-1,0 0 1,0 0-1,1 1 1,-1-1-1,1 0 1,0 0-1,0 0 1,1 2 10,0-3 12,0 1-1,1-1 1,-1 0 0,1 0 0,-1 0 0,1 0-1,0 0 1,0 0 0,0-1 0,1 0 0,-1 1-1,1-1 1,-1 0-12,3 0 17,1 1-1,-1-1 0,0 0 1,0 0-1,1 0 0,-1-1 1,1 0-1,-1-1 0,1 1 1,0-1-1,-1-1 0,6 0-16,32 0-15,0-3-1,0-1 1,0-2 0,-1-2-1,0-2 1,-1-2-1,0-2 1,-1-1 0,5-5 15,37-34-112,-17-9 62,-7 9 94,-40 34 36,-15 16-26,1 0 1,-1 0-1,1 0 1,0 0 0,0 1-1,0 0 1,0 0 0,1 0-1,0 1 1,0-1 0,0 2-1,0-1 1,0 1-1,1-1 1,5 0-55,-11 3 11,0 0-1,0 1 1,0-1-1,0 0 1,-1 0-1,1 1 1,0-1 0,0 0-1,0 1 1,0-1-1,0 1 1,-1 0-1,1-1 1,0 1-1,0-1 1,-1 1 0,1 0-1,0 0 1,-1-1-1,1 1 1,-1 0-1,1 0 1,-1 0-1,1 0 1,-1-1 0,0 1-1,1 0 1,-1 0-1,0 0 1,0 0-1,0 0 1,0 0-1,0 0 1,0 0 0,0 0-1,0 0 1,0 0-1,0 0 1,0 0-1,0 0 1,-1 0-1,1 0 1,0-1 0,-1 1-1,1 0 1,-1 0-1,0 0-10,-9 32 84,-21 76-42,23-86-34,1 1 0,1 0 0,1 0 0,0 12-8,5-33-2,-1-2 0,1 0 1,0 0-1,-1 0 0,1 0 0,0 0 0,0 0 0,0 0 0,-1 0 0,1 0 1,0 1-1,0-1 0,1 0 0,-1 0 0,0 0 0,0 0 0,0 0 1,1 0-1,-1 0 0,1 0 0,-1 0 0,1 0 0,-1 0 0,1 0 1,-1 0-1,1-1 0,0 1 0,-1 0 0,1 0 0,0 0 0,0-1 1,0 1-1,0-1 0,-1 1 0,1 0 0,0-1 0,0 0 0,0 1 1,1-1 1,6 0-34,0 0 0,0-1 0,0 0 0,0-1 0,0 0 0,0 0 0,0-1 0,0 1 0,-1-2 0,1 1 0,-1-1 0,0 0 0,0-1 0,0 0 0,5-5 34,15-7-184,89-48-449,-81 41 480,66-34 272,-100 58-90,-1-1-1,1 1 1,0-1 0,0 1-1,0 0 1,0-1-1,-1 1 1,1 0-1,0 0 1,0 0 0,0 0-1,0-1 1,0 1-1,0 0 1,0 0-1,0 1 1,0-1-1,0 0 1,0 0 0,-1 0-1,1 1 1,0-1-1,0 0 1,0 1-1,0-1 1,0 1 0,-1-1-1,1 1 1,0-1-1,0 1 1,-1 0-1,1-1 1,-1 1 0,1 0-1,0-1 1,-1 1-1,1 0 1,-1 0-1,0 0 1,1-1-1,-1 1 1,1 0 0,-1 0-1,0 0 1,0 0-1,0 0 1,0 0-1,1 0 1,-1 0 0,0 0-29,-7 53 1208,6-50-1136,-28 140 888,27-24-1617,2-119 602,0 0 1,0-1 0,0 1-1,0 0 1,0 0-1,0 0 1,0-1 0,0 1-1,0 0 1,0 0 0,0-1-1,1 1 1,-1 0 0,0 0-1,1-1 1,-1 1-1,0 0 1,1-1 0,-1 1-1,1 0 1,-1-1 0,1 1-1,-1-1 1,1 1 0,0 0-1,-1-1 1,1 0-1,-1 1 1,1-1 0,0 1-1,0-1 1,-1 0 0,1 1-1,0-1 1,0 0 0,-1 0-1,1 0 1,0 0-1,0 0 1,-1 0 0,1 0-1,0 0 1,0 0 0,0 0-1,-1 0 1,1 0 0,0 0-1,0-1 1,-1 1 0,1 0-1,0 0 1,0-1-1,-1 1 1,1-1 0,0 1-1,-1-1 1,1 1 0,-1-1-1,1 1 55,23-16-755</inkml:trace>
  <inkml:trace contextRef="#ctx0" brushRef="#br0" timeOffset="52857.078">30740 10876 8706,'-31'-106'4793,"19"53"-4702,7 33-205,-1 1 1,0 0 0,-2 1 0,0 0 0,-1 0 0,-10-14 113,-67-74-908,80 99 855,-1 1-1,0 0 1,0 0 0,-1 0 0,0 1 0,0 1 0,0-1 0,0 1 0,-1 1 0,1-1 0,-1 2 0,0-1 0,-8 0 53,13 3-1,0 0 0,0 0 0,0 0 0,0 1 0,0 0 0,0-1 0,0 2-1,0-1 1,0 0 0,1 1 0,-1 0 0,0 0 0,1 0 0,0 0 0,-1 0 0,1 1 0,0-1 0,0 1 0,0 0-1,1 0 1,-1 0 0,0 1 1,-1 0 4,-8 9 15,1 1 1,0 0-1,1 0 1,1 0-1,0 2 1,1-1-1,1 1 0,1 0 1,-3 8-20,-15 42 145,4 1 0,2 1 0,3 1 0,3 7-145,9-48 80,1-1 1,2 1-1,1 0 0,3 20-80,-3-42 2,0 1-1,1-1 0,-1 1 0,1-1 0,0 1 1,1-1-1,0 0 0,0 0 0,0 0 1,1 0-1,-1-1 0,1 1 0,5 4-1,-6-8-8,-1 0 0,1-1 0,0 1 0,0 0 0,0-1 0,0 0 0,0 1 0,0-1 0,0 0 0,0-1 0,1 1 0,-1-1 0,0 1 0,0-1 0,1 0 0,-1 0 0,0 0 0,1-1 0,-1 1 0,0-1 0,0 0 0,0 0 0,1 0 0,-1 0 0,0 0 0,2-2 8,13-6-9,0-1 0,-1 0-1,0-1 1,0-1 0,-2 0-1,1-2 1,-2 1 0,0-2-1,0 0 1,-1-1 0,3-6 9,49-68 48,-3-4 0,-5-2 0,24-60-48,-52 101 113,5-9 28,18-32 376,-5-2 0,28-84-517,-48 92 452,11-81-452,-9 39 327,-10 71-5,-6 48 59,-7 33-112,-15 126-18,-16 16-259,-28 91 8,-16 50 18,46-163 10,18-18 8,5-99-25,-1-4 10,0-1 0,2 1 0,0-1 1,1 1-1,1-1 0,0 0 0,2 0 0,5 15-21,-8-28-11,1 0 0,-1 0 0,1 0 0,0-1 0,1 1 0,-1-1 0,1 0 0,0 0 0,0 0 0,0-1 0,0 1-1,1-1 1,-1 0 0,1 0 0,0-1 0,0 1 0,0-1 0,0 0 0,0 0 0,1-1 0,-1 0 0,1 0 0,-1 0-1,1 0 1,-1-1 0,3 0 11,85-18-1217,65-40-242,-157 58 1492,0-1 1,0 1-1,0 0 0,0 0 1,0 0-1,0 0 0,0 0 1,0 0-1,0 1 1,0-1-1,-1 0 0,1 0 1,0 1-1,0-1 1,0 1-1,0-1 0,0 1 1,0-1-1,0 1 0,-1-1 1,1 1-1,0 0 1,-1-1-1,1 1 0,0 0 1,-1 0-1,1 0 1,-1-1-1,1 1 0,-1 0 1,1 0-1,-1 0 1,0 0-1,1 0 0,-1 0 1,0 0-34,3 5 211,30 80 1323,-22-15-1190,12 71-164,-21-131-203,-1 0 0,1 1 0,1-1 0,0 0 0,1 0-1,0-1 1,0 1 0,2-1 0,4 9 23,-7-14-13,-1-1-1,1 1 1,0-1-1,0 1 1,0-1 0,1 0-1,-1 0 1,1 0-1,0-1 1,1 1 0,-1-1-1,0 0 1,1 0-1,-1-1 1,1 1 0,0-1-1,0 0 1,0-1-1,3 2 14,-3-2-6,0-1 0,1 1 0,-1-1 0,0 0-1,1 0 1,-1-1 0,0 0 0,1 0 0,-1 0-1,0 0 1,0-1 0,0 0 0,0 0 0,0 0-1,0-1 1,-1 1 0,1-1 0,-1 0 0,0-1-1,3-1 7,51-37-60,-36 19 104,-1-1-1,-1-1 1,13-22-44,-23 32 147,0-1 1,-1 0-1,-1 0 0,-1-1 1,0 0-1,1-9-147,-5 20 71,-2 0-1,1 0 0,-1 0 0,1-1 1,-2 1-1,1 0 0,-1 0 1,0-1-1,0 1 0,-1 0 0,1-1 1,-2 1-1,1 0 0,-1 0 1,1 0-1,-2 0 0,1 0 0,-1 0 1,0 1-1,0-1 0,0 1 1,-1 0-1,0 0 0,-2-3-70,-1-1 0,-1 0-1,0 1 1,0 0 0,0 0-1,-1 1 1,-1 0-1,1 1 1,-1 0 0,0 0-1,-2 0 1,-2-1-216,-1 2 0,1 0 1,-1 0-1,0 2 0,0-1 0,-1 2 0,1 0 0,0 1 0,-1 1 0,-10 0 216,1 1-514,-65 10-1348,30 19 459,-13-1 133,-14 1 639</inkml:trace>
  <inkml:trace contextRef="#ctx0" brushRef="#br0" timeOffset="57458.668">91 13483 4929,'-9'-11'1918,"16"10"-1558,-5 3-351,-1-1 0,0 0 0,1 1 0,-1-1 0,0 1 0,1 0 0,-1 0 0,0-1 0,0 1 0,0 0 0,-1 0 0,1 0 0,0 0 0,-1 0 0,1 0 0,-1 0 0,0 0 0,0 0 0,0 0 0,0 1-9,1 3 1,0 112-50,-5-72 42,-2 64 11,-6 34 38,-21 463 278,-2 85-14,26-536-106,5-49 72,3-66 168,5-60-55,0-2-376,47-378 267,-2-123-2058,-20-128 1782,-27 519-233,-6 1 0,-5 0 0,-6 0 0,-9-17 233,2 65 346,21 79-295,1 0 1,-1 0-1,0 1 1,0-1 0,0 0-1,0 1 1,0-1 0,-1 1-1,1-1 1,-1 1 0,1 0-1,-1-1 1,0 1 0,0 0-1,0 0 1,0 0 0,0 1-1,-1-1 1,1 0-1,0 1 1,-1-1 0,-2 0-52,4 3 36,-1-1 1,1 1 0,-1-1-1,1 1 1,0 0 0,-1 0-1,1 0 1,0 0-1,0 0 1,0 0 0,0 0-1,0 0 1,0 0 0,0 1-1,0-1 1,0 0-1,0 1 1,1-1 0,-1 1-1,0-1 1,1 0-1,-1 1 1,1-1 0,0 1-1,-1 0 1,1 0-37,-1 5 25,0-1-1,0 1 1,1 0 0,0 0-1,0 0 1,0 0-1,1 0 1,0 0 0,1 0-1,0 0 1,0-1 0,0 1-1,0 0 1,1-1 0,0 0-1,1 0 1,-1 0 0,2 0-25,4 8 2,1-1-1,1 0 1,0-1 0,1 0 0,0-1 0,1 0 0,1 1-2,32 18 3,0-1-1,1-3 0,31 12-2,14 8 0,-27-11-53,-1 3 0,-2 3 1,-2 3-1,-1 2 0,24 28 53,-21-14-227,-2 2 0,-4 3 0,-2 2 0,-3 3 0,-1 5 227,-36-51-18,-1 1-1,-1 0 0,-1 1 1,-1 0-1,-1 1 1,-2 0-1,-1 0 0,-1 1 1,-1-1-1,-1 1 1,-2 0-1,-1 0 0,-1 0 1,-1 0-1,-1 0 1,-5 16 18,2-19 102,-1 1 1,-1-1-1,-1 0 1,-1-1-1,-1 0 1,-1-1-1,-14 21-102,1-10 217,0-1-1,-2-1 0,-2-2 1,-1 0-1,0-2 0,-3-2 1,0-1-1,-16 8-216,-2-1 373,-2-2-1,-1-3 1,-12 3-373,15-9 126,-1-2 1,-1-2-1,-1-3 1,0-2-1,-48 4-126,-43-5-578,138-11 513,2 0-63,0 0 0,-1 0 0,1 0 0,0 1 0,-1 0 0,1 0 0,0 0 0,0 1 0,0-1 0,0 1 0,0 0 0,0 1 0,0-1 0,1 1 0,-1 0 0,1 0 0,0 1 0,0-1 0,-1 1 128,-3 21-491</inkml:trace>
  <inkml:trace contextRef="#ctx0" brushRef="#br0" timeOffset="58483.574">1258 15032 5417,'54'-20'3134,"-38"15"-3054,1-2 0,-1 0 0,0 0 0,-1-2 0,0 0 0,0-1 0,-1 0 0,0-1 0,4-5-80,-3 0 10,0-1 0,-1-1 0,-1 0 0,-1-1 0,0 0 0,-1-1 0,0-4-10,-4 10 14,-1-1 1,0 0-1,-1-1 1,-1 1-1,0-1 0,-1 1 1,-1-1-1,-1 0 1,0 0-1,-1 0 1,0 0-1,-2 0 1,0 0-1,0 0 1,-2 0-1,0 1 1,0-1-1,-2 1 1,0 1-1,-7-13-14,7 17 10,-1 1-1,0-1 1,-1 1-1,0 1 1,0 0 0,-1 0-1,0 0 1,0 1-10,5 5 0,1-1-1,0 1 1,-1 1 0,1-1 0,-1 0 0,0 1-1,1 0 1,-1 0 0,0 0 0,0 0 0,0 0 0,0 1-1,0 0 1,0 0 0,0 0 0,1 0 0,-1 1-1,0-1 1,0 1 0,0 0 0,0 0 0,0 0-1,1 1 1,-1 0 0,-1 0 0,-5 6-9,0-1 0,1 1 1,1 1-1,-1-1 0,2 1 0,-1 1 0,1 0 1,0 0-1,1 0 0,0 1 0,1-1 0,0 2 1,1-1-1,0 0 0,-1 8 9,-10 33-53,3 1-1,2-1 1,2 2 0,3-1-1,2 1 1,3 0 0,2 14 53,-2-43-6,2 0 0,0 0 0,1 0 1,2 0-1,0-1 0,2 0 0,1 0 1,1 0-1,0-1 0,2 0 0,1-1 1,0 0-1,16 19 6,-21-34 9,0 0-1,1-1 1,-1 0 0,1 0 0,1-1-1,-1 0 1,1 0 0,0-1 0,0 0-1,0 0 1,0-1 0,1 0 0,-1-1-1,1 0 1,0-1 0,7 1-9,-10-3 18,0 1 0,0-1-1,0 0 1,0 0 0,-1-1 0,1 0 0,0 0-1,-1-1 1,0 0 0,1 0 0,-1 0 0,0-1-1,-1 0 1,1 0 0,-1 0 0,1-1 0,-1 0 0,-1 0-1,1 0 1,-1-1 0,1-1-18,11-15 70,-2 0 1,-1-1-1,0-1 0,-2 0 0,0-3-70,136-353 350,-85 184-353,16-108 3,-45 133-84,-7-1 0,-6-31 84,-1-329 54,-21 486 104,-3 25-18,0 28-20,-4 49 7,0 155-108,-17 556-241,18-319-136,0-258 237,5-33 104,2-122 38,-1-20 4,2 1-1,0-1 0,0 0 1,2 0-1,0 0 0,0 0 1,2 0-1,0 2-24,-3-14 0,1 1 1,-1-1-1,1 0 0,0 0 0,0 0 0,0 0 0,0 0 1,0 0-1,0-1 0,1 1 0,-1-1 0,1 1 0,0-1 1,0 0-1,0 0 0,0 0 0,0-1 0,0 1 0,1-1 1,-1 0-1,0 0 0,1 0 0,-1 0 0,1 0 0,-1-1 1,1 1-1,-1-1 0,1 0 0,0 0 0,-1-1 0,1 1 1,-1-1-1,1 1 0,-1-1 0,0 0 0,1 0 1,-1-1-1,0 1 0,2-2 0,7-4-92,0-1 0,0-1-1,-1 1 1,0-2 0,0 0 0,-1 0 0,-1-1 0,0 0 0,3-5 92,-11 15-11,58-75-332</inkml:trace>
  <inkml:trace contextRef="#ctx0" brushRef="#br0" timeOffset="58734.829">1833 14126 7554,'-4'7'2736,"29"-1"-2344,15-9-112,29-1-96,16-5-144,22-7-440,5-9-280,-5 12 408</inkml:trace>
  <inkml:trace contextRef="#ctx0" brushRef="#br0" timeOffset="60061.638">2562 14793 7410,'2'-3'216,"1"1"0,-1 0 0,1 0 0,0 0 0,0 0 0,-1 0 0,1 0 0,1 1 1,-1-1-1,0 1 0,0 0 0,0 0 0,3 0-216,13-6 126,-3 0-139,0-1 1,-1-1-1,0 0 1,-1-1-1,0 0 1,-1-2-1,0 1 1,-1-2-1,0 1 1,0-2-1,-2 1 0,0-2 1,0 1-1,-2-1 1,2-4 12,19-37-157,-1-2 0,14-48 157,-39 100-1,-1 0 0,1 0-1,-1 0 1,0 0-1,0 0 1,-1 0-1,0 0 1,0-1-1,-1 1 1,1 0 0,-1-1-1,-1 1 1,1 0-1,-1-1 1,0 1-1,-1 0 1,1 0 0,-1 0-1,0 0 1,-1 0-1,1 0 1,-1 1-1,-1-1 1,1 1-1,-4-4 2,-53-20 53,51 26-46,4 2-3,1-1 0,1 1-1,-1-1 1,0 1 0,-1 0-1,1 0 1,0 1 0,0-1-1,0 1 1,0 0 0,-1 0 0,1 0-1,0 1 1,0-1 0,0 1-1,0 0 1,0 0 0,0 1-1,0-1 1,0 1 0,-1 0-4,-7 5 7,0 0 0,0 1-1,1 1 1,0-1 0,1 2 0,0-1 0,-1 3-7,-2 6 1,2 0 0,0 1-1,1 1 1,1 0 0,0 0 0,1 2-1,-3 13-8,1 0-1,2 0 1,2 1-1,1 0 0,1 4 9,-5 64-3,5 0 0,6 52 3,-1-129 3,1-1 0,1 0 1,1 0-1,2 0 0,0-1 0,2 0 0,9 20-3,-17-42 1,2 1-1,-1-1 0,0 0 1,0-1-1,1 1 0,0 0 0,-1 0 1,1-1-1,0 1 0,0-1 1,1 1-1,-1-1 0,0 0 0,1 0 1,-1 0-1,1 0 0,0 0 0,0-1 1,0 1-1,0-1 0,0 0 1,0 0-1,0 0 0,2 0 0,-3 0 0,1-1 0,0 0 0,-1-1 0,1 1 0,0 0 1,0-1-1,-1 1 0,1-1 0,-1 0 0,1 0 0,-1 0 0,1 0 0,-1-1 0,1 1 0,-1 0 0,0-1 0,0 0 0,0 0 0,0 1 0,0-1 0,0 0 0,1-3 0,4-2 2,18-21 11,-2 0-1,-2-2 1,0-1 0,-2 0 0,-1-1 0,8-25-13,-23 52 0,32-64 9,-2-2-1,-4-1 0,1-13-8,-24 63 3,46-122 10,-50 139-11,1 0-1,0 0 0,0 0 1,0 0-1,1 1 0,0-1 1,0 1-1,0 0 0,0 0 1,1 0-1,0 1 0,-1 0-1,-1 2 3,-1 0 0,0 0 0,0 0 0,1 0 0,-1 0 0,1 1 0,-1-1-1,0 1 1,1 0 0,-1-1 0,1 1 0,-1 1 0,1-1 0,-1 0-1,1 0 1,-1 1 0,1 0 0,-1-1 0,0 1 0,0 0 0,1 0 0,-1 0-1,0 0 1,0 1 0,0-1 0,0 1 0,0-1-3,2 3 6,0 0 0,0 1 0,-1-1 0,0 1 0,0 0 1,0-1-1,0 1 0,-1 1 0,0-1 0,0 0 0,0 0 0,0 4-6,5 28 18,-1 2-1,-1-1 1,-3 1-1,-1-1 1,-1 1-1,-3-1 1,-2 9-18,-34 268 295,42-264-282,-2-51-17,-1 1 0,1-1 0,-1 1 0,1-1 0,-1 1 0,1-1 0,0 1-1,-1-1 1,1 0 0,0 1 0,-1-1 0,1 0 0,0 0 0,0 1 0,-1-1 0,1 0 0,0 0 0,-1 0 0,1 0-1,0 0 1,0 0 0,-1 0 0,1 0 0,0 0 0,0 0 0,-1-1 0,1 1 0,0 0 0,-1 0 0,1-1 0,0 1-1,-1 0 1,1-1 0,0 1 0,-1-1 0,1 1 0,-1-1 0,1 1 0,-1-1 0,1 1 0,-1-1 0,1 0 0,-1 1-1,1-1 1,-1 0 0,0 1 0,0-1 0,1 0 0,-1 1 0,0-1 0,0 0 4,29-36-201,-2 0-1,-2-2 1,-2 0 0,-1-2-1,-2-1 1,-1-3 201,12-21-154,10-17 37,4 1 0,4 3-1,24-26 118,-64 92 48,1 1-1,1 0 0,0 1 1,1 0-1,0 1 0,0 0 1,1 1-1,5-3-47,-17 12 17,0-1-1,0 0 1,0 1 0,0-1 0,0 1-1,0-1 1,0 1 0,0 0-1,0-1 1,1 1 0,-1 0 0,0 0-1,0 0 1,0 0 0,0 0-1,1 0 1,-1 0 0,0 0 0,0 1-1,0-1 1,0 0 0,0 1 0,0-1-1,0 1 1,1-1 0,-1 1-1,0-1 1,0 1 0,-1 0 0,1-1-1,0 1 1,0 0 0,0 0-1,0 0 1,-1 0 0,1 0 0,0 0-1,-1 0 1,1 0 0,-1 0 0,1 0-1,-1 0 1,0 0 0,1 0-1,-1 0 1,0 1 0,0-1 0,1 0-1,-1 0 1,0 0 0,0 0-1,-1 1-16,7 25 270,-1 0 0,-2-1 0,-1 2-1,-1 9-269,2 48 610,-4 0-1,-8 53-609,0-78 181,4-35-112,2 0 1,0 0 0,2 0 0,0 0 0,3 8-70,-3-31-5,1-1 0,0 0 0,0 1 0,-1-1-1,1 0 1,0 1 0,0-1 0,0 0 0,1 1 0,-1-1 0,0 1 0,1-1 0,-1 0 0,0 0 0,1 1 0,-1-1 0,1 0 0,0 0 0,-1 0 0,1 1 0,0-1 0,0 0 0,0 0 0,0 0-1,0 0 1,0-1 0,0 1 0,0 0 0,0 0 0,0 0 0,1-1 0,-1 1 0,0-1 0,0 1 0,1-1 0,-1 1 0,0-1 0,1 0 0,-1 0 0,0 0 0,1 0 0,-1 0 0,0 0 0,1 0-1,-1 0 1,0 0 0,2-1 5,34-41-478,72-147-1084,-7 11 447,7 6 0,9 4 1115,-114 162-5,4-6 32,0 1 1,0 0-1,1 1 0,0-1 0,1 2 0,0 0 0,1 0 0,0 0 0,6-2-27,-16 11 33,1-1 0,-1 0 1,1 0-1,-1 1 0,1-1 0,0 1 1,-1 0-1,1-1 0,0 1 0,-1 0 0,1 0 1,0 0-1,-1 0 0,1 0 0,0 0 1,-1 1-1,1-1 0,-1 1 0,1-1 1,0 1-1,-1-1 0,1 1 0,-1 0 1,1 0-1,-1 0 0,0 0 0,1 0 1,-1 0-1,0 0 0,0 0 0,1 0 0,-1 1 1,0-1-1,0 0 0,-1 1 0,1-1 1,0 1-1,0-1 0,-1 1 0,1-1 1,-1 1-1,1 0 0,-1-1 0,0 1 1,1 0-1,-1-1 0,0 1 0,0 0 1,0-1-1,0 1 0,-1 0 0,1 0-33,-1 15 228,0 1 0,-1-1-1,-1 0 1,-1 0 0,-1 0-1,0 0 1,-1 1-228,-30 77 707,-31 103 321,30-61-611,36-131-419,-1 18-17,2-23 10,0-1-1,0 0 1,1 1 0,-1-1 0,0 0 0,0 1-1,0-1 1,1 0 0,-1 1 0,0-1-1,0 0 1,1 1 0,-1-1 0,0 0 0,1 0-1,-1 1 1,0-1 0,1 0 0,-1 0-1,0 0 1,1 1 0,-1-1 0,0 0 0,1 0-1,-1 0 1,1 0 0,-1 0 0,0 0-1,1 0 1,-1 0 0,1 0 0,-1 0-1,0 0 1,1 0 0,-1 0 0,1 0 0,-1 0-1,0 0 1,1-1 0,-1 1 0,0 0-1,1 0 1,-1 0 0,0-1 0,1 1 0,-1 0-1,0 0 1,1-1 0,-1 1 9,9-5-194,-1-1 0,0 1 0,0-2 0,-1 1 1,1-1-1,-1 0 0,-1 0 0,3-4 194,-4 5-111,100-139-1773,8-23 850,-19 25 1028,-79 117 143,30-34 823,-42 57-805,-3 2-124,1 0 1,-1 1-1,0-1 0,0 1 0,1-1 0,-1 1 1,1-1-1,-1 1 0,0-1 0,1 1 0,-1-1 0,1 1 1,-1 0-1,1-1 0,-1 1 0,1 0 0,-1-1 1,1 1-1,0 0 0,-1 0 0,1 0 0,-1-1 1,1 1-1,0 0 0,-1 0 0,1 0 0,0 0 1,-1 0-1,1 0 0,-1 0 0,1 0 0,0 0 0,-1 0 1,1 1-1,-1-1 0,1 0 0,0 0 0,-1 1 1,1-1-1,-1 0 0,1 1 0,-1-1 0,1 0 1,-1 1-1,1-1 0,-1 1 0,1-1 0,-1 1 1,0-1-1,1 1 0,-1-1-31,2 5 115,-1 0 0,1 1 0,-1-1 0,0 0 0,-1 0-1,1 1 1,-1-1 0,0 1 0,-1-1 0,1 0 0,-1 1 0,0 0-115,0 1 65,-12 97 209,-6-1-1,-3 0 0,-6 1-273,-18 93 20,45-195-23,-1 3-29,1 1-1,0-1 1,0 0-1,0 1 0,1-1 1,0 1-1,0-1 0,0 1 1,0-1-1,1 0 1,0 1-1,0-1 0,1 1 1,-1-1-1,1 0 1,0 0-1,2 2 33,-4-6-17,0-1 0,1 1-1,-1-1 1,0 1 0,1-1 0,-1 1 0,1-1 0,-1 1-1,1-1 1,-1 1 0,1-1 0,-1 1 0,1-1 0,-1 0 0,1 1-1,-1-1 1,1 0 0,0 1 0,-1-1 0,1 0 0,0 0-1,-1 0 1,1 0 0,0 0 0,-1 0 0,1 1 0,0-2 0,-1 1-1,1 0 1,0 0 0,-1 0 0,1 0 0,0 0 0,-1 0-1,1-1 1,-1 1 0,2 0 17,36-40-816,20-26 9,98-148-218,4-27 738,-94 152 385,-55 74-47,-6 8 17,0 0 0,0 1-1,1 0 1,-1-1 0,1 2 0,1-1 0,-1 1-1,1 0 1,0 0 0,0 1 0,6-3-68,-12 7 36,0-1-1,0 1 1,0-1 0,0 1 0,0-1 0,0 1 0,0 0 0,0 0 0,0 0 0,0-1 0,0 1 0,0 0 0,0 0-1,0 0 1,0 1 0,0-1 0,0 0 0,0 0 0,0 0 0,0 1 0,0-1 0,0 1 0,0-1 0,0 1 0,0-1-1,0 1 1,0-1 0,-1 1 0,1 0 0,0-1 0,0 1 0,-1 0 0,1 0 0,0 0 0,-1 0 0,1 0 0,-1-1-1,1 2-35,7 46 1286,-21 316 895,13-364-2181,-1 8-17,0-1-1,1 1 0,1 0 0,-1-1 0,1 1 0,0-1 1,1 1-1,0-1 0,0 1 0,1-1 0,0 1 18,-1-6-96,0 0 0,0 0 1,1 0-1,-1-1 0,1 1 0,-1-1 0,1 0 0,0 1 0,-1-1 0,1 0 0,0 0 0,0-1 0,0 1 0,0-1 0,0 1 0,-1-1 0,1 0 0,0 0 1,0 0-1,0-1 0,0 1 0,0-1 0,0 1 0,0-1 0,-1 0 0,1 0 0,0 0 0,0-1 0,-1 1 0,1-1 0,-1 1 0,1-2 96,32-19-807</inkml:trace>
  <inkml:trace contextRef="#ctx0" brushRef="#br0" timeOffset="60317.078">5295 13819 8834,'-25'32'3097,"19"14"-2689,9-21-368,10 10-32,3-13-304,-1-13-225,4-5-567,-1-21 1032,-15-32-136</inkml:trace>
  <inkml:trace contextRef="#ctx0" brushRef="#br0" timeOffset="61491.081">5922 14270 5273,'-22'-26'2534,"15"34"-2070,-6 68-468,-1 11-25,4 1-1,3 0 1,5 0 0,7 74 29,13-91 219,-17-70-212,0 1 1,0-1-1,0 1 0,0-1 1,1 0-1,-1 1 1,1-1-1,-1 0 1,0 0-1,1 0 0,0 0 1,-1 0-1,1 0 1,0-1-1,-1 1 0,1-1 1,0 1-1,0-1 1,-1 1-1,1-1 1,0 0-1,0 0 0,0 0 1,0 0-1,-1 0 1,1 0-1,0-1 0,0 1 1,0 0-1,-1-1 1,1 0-1,0 1 1,0-1-1,-1 0 0,1 0 1,-1 0-1,1 0-7,22-13-4,0-2-1,-1 0 1,0-1 0,-2-1-1,0-2 1,-1 0 0,-1-1-1,-1 0 1,6-11 4,-2 4-15,1 1 0,1 1 1,1 1-1,1 1 0,2 1 0,3-1 15,-23 19 2,-7 4 0,1-1-1,-1 1 1,0 0 0,0 0-1,1 0 1,-1-1-1,1 2 1,-1-1 0,1 0-1,-1 0 1,1 0-1,0 1 1,-1-1 0,1 1-1,0-1 1,0 1-1,-1 0 1,1-1 0,0 1-1,0 0 1,-1 0-1,1 0 1,0 1 0,0-1-1,-1 0 1,1 1-1,0-1 1,0 1 0,-1 0-1,1-1 1,-1 1 0,1 0-2,1 3 38,0-1 0,-1 1 0,0 0 0,0 0 0,0 0 0,0 0 0,0 0 0,-1 1 0,0-1 0,0 0 0,0 1 0,-1-1 0,1 4-38,14 274 886,-15-275-883,0-1 1,1 0-1,0 0 0,-1 0 1,2 1-1,-1-1 1,1 0-1,0-1 0,0 1 1,1 0-1,1 2-3,-3-7-11,1 0 0,0-1 1,-1 1-1,1-1 0,0 1 0,-1-1 0,1 0 0,0 0 0,0 1 0,-1-1 0,1 0 1,0-1-1,0 1 0,-1 0 0,1 0 0,0-1 0,-1 1 0,1-1 0,0 1 1,-1-1-1,1 0 0,-1 0 0,1 0 0,-1 0 0,1 0 0,-1 0 0,0 0 1,1 0-1,-1 0 0,0-1 0,0 1 0,0 0 0,0-1 0,0 1 0,0-1 1,0 0 10,1 0-10,62-68-118,-50 52 155,2 0 0,0 0 1,1 2-1,1 0 0,1 1 1,1 0-28,-18 14 25,0-1 0,1 1 1,-1-1-1,0 1 0,1 0 1,-1 0-1,1 0 0,-1 0 0,1 0 1,0 1-1,-1-1 0,1 1 1,0 0-1,-1 0 0,1 0 1,0 0-1,0 0 0,-1 0 0,1 1 1,0-1-1,-1 1 0,1 0 1,-1 0-1,1 0 0,-1 0 1,1 0-1,-1 1 0,0-1 0,1 1 1,-1-1-1,0 1 0,0 0 1,0 0-1,0 0-25,6 10 112,0 0 0,-1 1 0,0 0 0,-1 0-1,0 0 1,-1 1 0,-1 0 0,0 0 0,1 11-112,11 35 33,-14-56-36,0 1 0,-1-1 1,2 0-1,-1 0 0,0 0 0,1 0 0,0 0 0,-1 0 0,2-1 1,-1 1-1,0-1 0,1 0 0,-1 0 0,1 0 0,0-1 0,0 1 1,0-1-1,0 0 0,1 0 0,-1 0 0,0-1 3,77 13-179,-19-25 70,-45 6 102,-11 3 5,1 0 12,-1 1 0,0-1 0,0 0 0,0-1 0,-1 0 0,1 0 0,0 0 0,-1 0 0,5-5-10,-3 2 47,-1-1-1,0 0 1,0-1-1,0 1 0,-1-1 1,0-1-1,-1 1 0,0 0 1,0-1-1,-1 0 0,0 0 1,0 0-1,-1-1-46,5-20 57,0 0-1,-2-1 1,-2 0-1,-1 0 1,-1-12-57,-1 28-20,-1 0 1,0 1-1,-1-1 1,-1 1-1,-1-1 1,0 1-1,0 0 1,-1 0-1,-1 1 1,-1 0-1,0 0 1,0 0-1,-1 1 1,-3-3 19,6 7-24,-1 0 1,1 1-1,-2-1 1,1 1-1,-1 0 1,0 1 0,0 0-1,-1 0 1,0 1-1,0 0 1,0 0-1,-1 0 1,1 1 0,-1 1-1,0-1 1,0 2-1,-1-1 1,1 1-1,0 0 1,-1 1 0,1 0-1,-1 1 1,-8 1 23,14 0-11,0 0 0,0 1 0,0 0 0,0 0 0,0 0 0,1 0 0,-1 1 0,1-1 0,0 1 0,0 0 0,0 0 0,0 0-1,0 0 1,0 1 0,1-1 0,0 1 0,0 0 0,0-1 0,-1 4 11,-8 15-57,2 0-1,0 0 0,2 1 0,0 0 1,2 0-1,0 0 0,0 20 58,2-24-26,0 0 0,2 1 0,0-1 0,2 0-1,0 0 1,1 0 0,1 0 0,4 16 26,-6-32 3,0 0 0,0 1 0,0-1-1,0 0 1,1 0 0,-1 0 0,1 0 0,0 0 0,0 0 0,0 0 0,0 0-1,0-1 1,0 1 0,1-1 0,0 0 0,-1 0 0,1 0 0,0 0-1,0 0 1,0 0 0,0-1 0,0 0 0,0 1 0,1-1 0,-1 0 0,0-1-1,1 1 1,-1 0 0,1-1 0,-1 0 0,1 0 0,-1 0 0,0 0 0,1-1-1,-1 1 1,1-1 0,-1 0 0,0 0 0,2 0-3,14-9 45,-1-1 0,0-1-1,0 0 1,-1-1 0,-1-1 0,0 0 0,-1-2 0,1-1-45,62-64 150,-73 77-147,129-125 46,102-72-49,-154 157 50,-78 42-33,-1 0 0,1 0 1,0 1-1,0-1 0,-1 1 0,1 0 1,0 0-1,0 1 0,1-1 1,-1 1-1,0 0 0,0 0 0,0 0 1,0 1-1,0-1 0,0 1 0,0 0 1,0 0-1,0 0 0,-1 1 1,1-1-1,1 2-17,-2 0 32,0 0 1,0 0-1,0 0 1,-1 1-1,1-1 0,-1 1 1,0 0-1,0 0 1,0 0-1,-1 0 1,0 0-1,1 0 0,-1 0 1,0 0-1,-1 0 1,1 1-1,-1-1 1,0 0-1,0 3-32,2 8 76,3 47 111,-3 0-1,-2 1 1,-6 46-187,-4-46-63,-2 0 0,-3-1 0,-13 32 63,6-33-778,21-59 700,1-2 45,0 0 0,0 1 1,0-1-1,0 1 0,0-1 1,0 0-1,0 1 0,0-1 1,0 1-1,-1-1 0,1 0 1,0 1-1,0-1 0,0 0 1,0 1-1,-1-1 0,1 0 0,0 1 1,0-1-1,-1 0 0,1 1 1,0-1-1,-1 0 0,1 0 1,0 1-1,-1-1 0,1 0 1,0 0-1,-1 0 0,1 1 1,0-1-1,-1 0 0,1 0 1,-1 0-1,1 0 0,0 0 1,-1 0-1,1 0 0,-1 0 1,1 0-1,0 0 0,-1 0 1,1 0-1,-1 0 0,1 0 1,0 0-1,-1-1 0,1 1 33,-6-13-484</inkml:trace>
  <inkml:trace contextRef="#ctx0" brushRef="#br0" timeOffset="61760.485">7414 14828 8490,'64'-24'4952,"-25"11"-4488,190-83 200,-195 81-770,2 1-1,0 2 1,17-3 106,-45 12-44,0 1-1,0 1 1,0 0-1,0 0 1,0 1 0,1-1-1,-1 2 1,0-1 0,0 1-1,0 1 1,0-1-1,0 1 1,0 1 0,0-1-1,-1 1 1,1 1-1,-1-1 1,0 2 0,0-1-1,0 0 1,3 5 44,67 75-540,-54-55 349,66 42-2021,-63-56-800,-11-13 2137</inkml:trace>
  <inkml:trace contextRef="#ctx0" brushRef="#br0" timeOffset="62029.726">8382 14032 8306,'-23'26'3633,"15"-6"-1993,-9-3-416,15-10-552,2 1-408,8-5-936,3-5-528,0-1 720</inkml:trace>
  <inkml:trace contextRef="#ctx0" brushRef="#br0" timeOffset="62315.949">8713 14683 7122,'-21'39'2472,"9"-15"-2424,11 7-544,1-2 328</inkml:trace>
  <inkml:trace contextRef="#ctx0" brushRef="#br0" timeOffset="62956.97">8902 14910 5505,'3'1'161,"1"0"-1,-1-1 0,1 0 1,-1 1-1,0-1 0,1-1 1,-1 1-1,0 0 0,1-1 1,-1 0-1,0 1 0,0-1 1,1-1-1,-1 1 0,0 0 1,0-1-1,0 1 1,0-1-1,-1 0 0,1 0 1,0 0-1,-1-1 0,1 1 1,-1-1-1,1-1-160,8-11 42,-1-1 1,-1 0-1,-1 0 1,0-1-1,-1 0 0,-1-1 1,-1 1-1,0-1 0,-1 0 1,-1-1-1,-1 1 0,-1 0 1,0-17-43,0 27-8,0-1 0,-1 0 1,0 1-1,0-1 0,-1 0 0,0 1 0,-1-1 1,0 1-1,0 0 0,-1-1 0,0 1 1,0 0-1,-1 0 0,0 1 0,0-1 1,-1 1-1,-3-4 8,3 8-13,0-1-1,0 0 1,0 1 0,0 0-1,-1 1 1,1-1 0,-1 1 0,0 0-1,0 0 1,1 1 0,-1 0-1,0 0 1,-1 0 0,1 1 0,0-1-1,0 1 1,0 1 0,0 0 0,0-1-1,0 2 1,0-1 0,0 1-1,-1 0 14,-4 3-27,0-1 0,0 2-1,1-1 1,0 2-1,0-1 1,1 1-1,-1 1 1,2-1-1,-1 1 1,1 1 0,0 0-1,1 0 1,0 1-1,0-1 1,0 5 27,-8 13-29,1 1 1,2 0 0,1 1-1,1 0 1,-1 10 28,-20 119 49,30-154-31,0 0 0,0 0 0,1 0 0,0 1 0,0-1-1,0 0 1,0 0 0,1 1 0,-1-1 0,1 0 0,0 0 0,0 0-1,1 0 1,-1 0 0,1 0 0,0 0 0,0 0 0,1 0-18,-1-3 21,1 0 0,-1 0 0,1 0 0,-1-1 0,1 1 0,-1-1 0,1 0 0,0 0 0,-1 0 0,1 0 0,-1 0 0,1 0 0,-1-1 0,1 1 0,-1-1 0,1 0 1,-1 1-1,1-1 0,-1 0 0,0-1 0,1 1 0,-1 0 0,2-2-21,33-22 96,0-1 0,-1-2 1,-2-1-1,-1-2 0,-1-2-96,-7 8 18,110-106 79,-78 78 99,27-24 459,-44 39-107,-28 38-440,2 90-113,-12-28-306,-3-1 0,-6 43 311,-5 40-629,9-121 545,-5 97-116,9-120 199,-1-1 0,0 1 1,0-1-1,0 1 0,1-1 1,-1 1-1,0 0 0,0-1 1,1 1-1,-1 0 0,0-1 1,1 1-1,-1 0 1,1-1-1,-1 1 0,0 0 1,1 0-1,-1 0 0,1-1 1,-1 1-1,1 0 0,-1 0 1,0 0-1,1 0 0,-1 0 1,1 0-1,-1 0 0,1 0 1,-1 0-1,1 0 1,-1 0-1,1 0 0,-1 0 1,1 0-1,-1 0 0,0 0 1,1 1-1,-1-1 0,1 0 1,-1 0-1,0 0 0,1 1 1,-1-1-1,1 0 0,-1 1 1,0-1-1,1 0 1,-1 1-1,0-1 0,0 0 1,1 1-1,-1-1 0,0 1 1,0-1-1,0 1 0,1-1 1,-1 0-1,0 1 0,0-1 1,0 1-1,0-1 0,0 1 1,0-1-1,0 1 1,0-1-1,0 1 1,132-157-156,-69 82 169,3 2-1,7-1-12,-65 65 29,-1 1 42,0 1 0,0-1 0,0 1 1,1 0-1,0 1 0,0 0 0,1 0 0,-1 1 1,9-3-72,-16 6 30,1 1 1,-1-1-1,0 1 0,0-1 1,1 1-1,-1-1 1,0 1-1,0 0 0,1-1 1,-1 1-1,0 0 1,1 0-1,-1 0 0,0 0 1,1 1-1,-1-1 1,0 0-1,1 0 1,-1 1-1,0-1 0,0 1 1,1-1-1,-1 1 1,0-1-1,0 1 0,0 0 1,0 0-1,0-1 1,0 1-1,0 0 1,0 0-1,0 0 0,0 0 1,0 0-1,-1 0 1,1 1-31,5 91 753,-10 10-680,0-60-231,3 1 0,1-1 0,2 3 158,-1-33-44,1 0 0,0 0 1,1 0-1,0-1 0,1 1 0,0-1 1,1 0-1,0 0 0,2 0 44,-6-9-11,0-1 0,1 0 1,-1 0-1,1-1 0,0 1 0,-1 0 0,1 0 0,0-1 0,0 1 0,0-1 0,0 0 0,1 1 0,-1-1 1,0 0-1,0 0 0,1 0 0,-1-1 0,1 1 0,-1-1 0,1 1 0,-1-1 0,0 0 0,1 0 1,-1 0-1,1 0 0,-1 0 0,1-1 0,-1 1 0,1-1 0,-1 1 0,1-1 0,-1 0 0,0 0 1,2-1 9,47-44-175,19-16 40,121-90 155,132-73 880,-133 85-199,13-4-246,-202 142-448,1 2 2,-1-1 1,1 0-1,-1 0 0,1 0 1,-1 0-1,1 0 0,-1 0 0,0 0 1,0 0-1,1-1 0,-1 1 1,0 0-1,0-1 0,0 1 0,0-1 1,-1 1-1,1-1 0,0 1 1,-1-1-1,1 0 0,-1 1 1,1-1-1,-1 0 0,0 1 0,0-1 1,0 0-1,0 0 0,0 1-8,-2-1 34,0 1-1,-1 0 0,1 0 1,-1 1-1,1-1 1,-1 0-1,0 1 0,1-1 1,-1 1-1,0 0 1,1 0-1,-1 0 1,0 0-1,1 1 0,-1-1 1,1 1-1,-1-1 1,0 1-1,1 0 0,0 0 1,-2 1-34,-13 3 121,0 1 1,1 0 0,-1 1 0,1 2-1,1-1 1,0 2 0,-2 1-122,-28 24 19,1 2 1,2 2 0,2 1-1,2 3 1,2 1-1,-10 17-19,-25 69-1187,53-67 119,19-60 1012,-1-1 0,0 1 0,1-1-1,-1 0 1,1 1 0,0-1-1,0 1 1,0-1 0,0 0-1,0 0 1,0 0 0,1 1-1,-1-1 1,1 0 0,-1-1-1,1 1 1,0 0 0,0 0-1,0-1 1,0 1 0,0-1-1,0 0 1,1 1 56,12 6-201,0 0 1,1-2-1,0 0 0,0 0 1,0-2-1,2 1 201,-1 0-108,0-1 0,1-1 0,-1 0 0,1-1 0,0-1 0,-1-1 0,1-1 0,0 0 0,-1-1 0,1-1 0,10-3 108,44-32-179</inkml:trace>
  <inkml:trace contextRef="#ctx0" brushRef="#br0" timeOffset="63937.119">12073 13496 5233,'-55'-13'4066,"50"13"-3929,0-1-1,0 1 1,0 0-1,0 0 1,-1 0-1,1 1 1,0 0-1,0 0 1,1 0-1,-1 1 1,0-1-1,0 1 1,1 0-1,-5 3-136,-1 3-4,1 0 0,0 1 0,1 0 0,0 1 0,0-1 0,1 2 0,0-1 0,1 1 0,0 0 0,0 0 0,2 1 0,-1-1-1,1 1 1,1 0 0,0 0 0,1 1 0,0-1 0,1 1 4,1-11-7,-37 260-942,23-102 518,10-63 220,4 0-1,5 0 1,4-1 0,7 19 211,-14-97-26,0 0 0,2 0 0,0 0 1,1-1-1,1 1 0,0-1 0,1-1 1,1 1-1,1-1 0,0-1 1,1 1-1,1-2 0,0 1 0,1-2 1,0 1-1,1-2 0,13 11 26,-12-16 4,0 0 0,0-1 0,0-1 1,1 0-1,0-1 0,0 0 0,0-1 0,1-1 0,-1 0 0,1-2 0,-1 1 0,3-2-4,15-2 41,0-2 0,0-1 0,-1-1-1,0-2 1,0-2 0,-1 0 0,-1-2-1,0-1 1,-1-2 0,0-1 0,11-9-41,72-77 251,-78 67-140,30-39 28,6-22-74,-5-2 0,-5-4 0,7-23-65,-42 69 36,-2-1 0,14-59-36,-29 86 22,-2-1 1,-1 1 0,-2-1-1,0-16-22,-2 24 54,0 0 0,-2 0 0,-1 0 0,0 0 0,-2 0 0,-1 0 0,-1 1 0,-1 0 0,0 0 0,-2 0 0,-1 1 0,-1 1 0,-1 0 0,0 0 0,-2 1 0,0 1-1,-1 0 1,-1 1 0,-1 0 0,-14-10-54,-81-39 294,97 59-280,-1 1 1,0 0 0,0 1 0,-1 1 0,1 0-1,-1 1 1,-1 1 0,1 1 0,0 0-1,0 1 1,-1 1 0,1 1 0,-16 2-15,16 1-38,0 0-1,0 1 1,1 0 0,0 1 0,0 1 0,0 1 0,1 1-1,0 0 1,0 0 0,1 2 0,-4 3 38,-8 10-150,0 1 1,2 1 0,2 1-1,0 1 1,-4 10 149,-75 129-331</inkml:trace>
  <inkml:trace contextRef="#ctx0" brushRef="#br0" timeOffset="64385.578">12493 13956 6217,'-19'120'2361,"32"-61"-1777,21 41-232,17 25-264,8 18-8,21 13-72,2-13-72,1-33-264,0-25-128,-16-18-536,-12-24-785,-19-11 1193</inkml:trace>
  <inkml:trace contextRef="#ctx0" brushRef="#br0" timeOffset="64792.678">13341 13947 7826,'-11'13'311,"0"1"-1,2 0 1,0 0 0,0 1 0,1 0 0,1 1 0,1-1 0,0 2-1,1-1 1,1 0 0,-1 7-311,-8 60-483,4-1-1,4 1 0,3 1 1,3-1-1,9 39 484,-4-66-359,2-1 1,11 35 358,-17-81 5,0 1 0,1 0 0,0-1 0,0 0 0,1 1 0,0-2 0,1 1 0,0 0 0,1-1 0,-1 0 0,1 0 0,3 3-5,-7-9 24,0-1 1,0 1-1,0 0 1,0 0-1,0-1 1,0 1-1,0-1 0,0 0 1,0 1-1,1-1 1,-1 0-1,0-1 1,1 1-1,-1 0 1,1-1-1,-1 1 1,1-1-1,0 0 1,-1 1-1,1-1 0,-1-1 1,1 1-1,-1 0 1,1-1-1,-1 1 1,1-1-1,-1 0 1,1 1-1,-1-1 1,0 0-1,1-1 1,-1 1-1,0 0 0,0-1 1,1 0-25,11-8 135,-2 0 1,1-1-1,-1 0 0,-1-1 1,0-1-1,-1 1 0,0-2 1,7-12-136,16-31 329,-2-2-1,22-57-328,-14 30 94,-5-2 1,-3-1-1,-4-2 0,-4-1 0,-4 0 0,-4-2 0,0-42-94,-13-24 33,-2 121-394,1 148-701,-1-18 677</inkml:trace>
  <inkml:trace contextRef="#ctx0" brushRef="#br0" timeOffset="65309.431">14170 15082 4721,'0'-5'164,"-1"0"1,1 0-1,0 0 1,0 0-1,0 0 1,1 0-1,0 0 0,0 0 1,0 0-1,0 0 1,2-2-165,3-16 109,17-122 490,6-31 1349,-4 25-1300,50-189 206,-21 138-554,-50 187-285,0 0 0,2 0 0,0 1 0,0 0 0,1 0 0,8-10-15,-15 24 1,1-2-3,0 0 0,-1 1 0,1-1 0,0 0 0,0 1 0,0-1 1,0 1-1,0-1 0,1 1 0,-1 0 0,0-1 0,1 1 0,-1 0 0,1 0 1,-1 0-1,1 0 0,-1 0 0,1 0 0,0 0 0,0 1 0,-1-1 1,1 1-1,0-1 0,0 1 0,0 0 0,-1-1 0,1 1 0,0 0 0,0 0 1,0 0-1,0 1 0,0-1 0,0 1 2,4 2-26,0 0-1,-1 1 1,0 0-1,0 0 1,0 0-1,0 1 1,-1 0 0,1 0-1,-1 0 1,-1 0-1,1 1 1,-1-1-1,0 1 1,0 0-1,0 0 1,-1 0 0,0 1-1,0-1 1,-1 0-1,0 1 1,1 3 26,1 1-18,27 93 208,-5 2 0,11 103-190,-11 124 97,-15 57-97,-10-379-68,1-6-3,-1 0 1,0 1 0,0-1-1,0 0 1,-1 1 0,0-1 0,0 0-1,0 1 1,-1-1 0,1 0-1,-2 1 71,3-6-24,-1 1-1,1-1 0,-1 0 0,0 1 0,1-1 0,-1 0 0,1 0 0,-1 1 1,0-1-1,1 0 0,-1 0 0,0 0 0,1 0 0,-1 0 0,0 0 0,1 0 1,-1 0-1,0 0 0,1 0 0,-1 0 0,0 0 0,1-1 0,-1 1 0,1 0 1,-1 0-1,0-1 0,1 1 0,-1 0 0,1-1 0,-1 1 0,1-1 0,-1 1 1,1-1-1,-1 1 0,1-1 0,0 1 0,-1-1 0,1 1 0,0-1 0,-1 1 1,1-1-1,0 0 0,0 1 0,-1-1 0,1 1 0,0-1 0,0 0 0,0 1 1,0-1-1,0 0 0,0 1 25,-1-1-40,-15-33-777,-6-17 377</inkml:trace>
  <inkml:trace contextRef="#ctx0" brushRef="#br0" timeOffset="65562.771">14024 14674 9170,'30'1'3569,"41"-24"-2505,20-5-496,25-28-312,4-1-480,-6 2-1064,-13-3-273,-19 8 873</inkml:trace>
  <inkml:trace contextRef="#ctx0" brushRef="#br0" timeOffset="65997.361">15187 15263 6753,'-1'0'86,"-1"0"-1,1 0 0,0 0 0,0 0 0,0 0 0,-1 0 0,1 0 0,0-1 0,0 1 1,0 0-1,0-1 0,-1 1 0,1-1 0,0 1 0,0-1 0,0 1 0,0-1 0,0 0 1,0 0-1,0 1 0,1-1 0,-1 0 0,0 0 0,0 0 0,0 0 0,1 0 0,-1 0 1,1 0-1,-1 0 0,1 0 0,-1-1 0,1 1 0,0 0 0,-1 0 0,1 0 0,0 0 1,0-1-1,0 1 0,0 0-85,-4-19 122,1 0-1,1-1 1,1 1 0,1 0 0,1-4-122,-1 12 19,9-152-181,16-67 162,-7 77-77,-1-33 28,3-18 274,16-50-225,-31 228 121,1 0 0,0 1 1,2 0-1,1 0 0,2 0-121,-11 25 11,0 0 1,0 0-1,0 0 1,0 0-1,0 0 0,1 0 1,-1 0-1,0 0 1,1-1-1,-1 1 1,1 1-1,-1-1 1,1 0-1,-1 0 1,1 0-1,0 0 0,-1 0 1,1 0-1,0 1 1,0-1-1,-1 0 1,1 0-1,0 1 1,0-1-1,0 1 1,0-1-1,0 1 0,0-1 1,0 1-1,0 0 1,0-1-1,0 1 1,0 0-1,0 0 1,0 0-1,0 0 1,1 0-1,-1 0 0,0 0 1,0 0-1,0 0 1,0 0-1,0 1 1,0-1-1,0 0 1,0 1-1,0-1 1,0 1-1,0-1 0,0 1 1,0 0-1,0-1 1,-1 1-1,1 0 1,0-1-1,0 2-11,25 43 158,8 54-124,-3 2 0,5 47-34,-32-130 0,107 444-108,-103-436 121,0 0 1,1-1 0,2 0 0,1 0-1,0-1 1,13 17-14,-21-36 27,1 1-1,-1-1 0,1-1 0,0 1 1,0-1-1,0 1 0,0-2 1,1 1-1,0 0 0,-1-1 0,1 0 1,1-1-1,-1 1 0,5 0-26,-9-2 27,1-1 0,-1 1-1,0-1 1,0 0 0,1 1-1,-1-1 1,0-1 0,0 1-1,0 0 1,1 0 0,-1-1-1,0 1 1,0-1 0,0 0-1,0 0 1,0 1 0,1-1-1,-2-1 1,1 1 0,0 0-1,0 0 1,0-1 0,-1 1-1,1-1 1,0 1 0,-1-1-1,0 0 1,1 0 0,0-1-27,5-12 155,0-1 0,-1 1 0,-1-1 0,-1 0 1,0 0-1,1-12-155,8-84 319,-4 1 1,-5-21-320,-2 68 70,13-248 276,-12 278-439,2-1 0,1 0 0,1 1 0,3-4 93,-9 33-102,1-1 1,0 0 0,0 1 0,0-1 0,0 1 0,1 0 0,0-1 0,0 1 0,1 1 0,-1-1 0,1 0 0,0 1 0,0 0 0,0 0 0,1 0 0,0 0 0,0 1 101,25-11-1242,-6 15 555</inkml:trace>
  <inkml:trace contextRef="#ctx0" brushRef="#br0" timeOffset="66273.085">16691 13825 5281,'-5'32'2929,"-8"14"15,6 10-2255,1 42-617,-4 2-104,2 38-265,-6 7-23,-3 12 8,6-11 16,-10-23 8,11-20-16,7-46-56,-2-11-8,13-42-176,-8-20-208,-2-31 464</inkml:trace>
  <inkml:trace contextRef="#ctx0" brushRef="#br0" timeOffset="66669.959">16171 13478 7922,'-4'3'1076,"3"-3"-940,1 0 0,-1 1-1,0-1 1,0 0 0,0 1 0,1-1 0,-1 1 0,0-1 0,1 1 0,-1-1 0,0 1 0,1-1 0,-1 1 0,1 0 0,-1-1 0,1 1-1,-1 0 1,1-1 0,-1 1 0,1 0 0,0 0 0,-1 0 0,1-1 0,0 1 0,0 0 0,-1 0 0,1 0 0,0 0 0,0-1 0,0 1-1,0 0 1,0 0 0,0 0 0,1 0 0,-1 0 0,0-1 0,0 1 0,0 0 0,1 0 0,-1 0 0,1-1 0,-1 1 0,0 0-1,1-1 1,-1 1 0,1 0 0,0-1 0,-1 1 0,1 0 0,0 0-136,8 10 87,1 0 0,0-1 0,0 0-1,1 0 1,0-1 0,1 0 0,0-1 0,8 3-87,11 3-18,0-3 0,1 0 0,0-2 1,0-1-1,1-2 0,0-1 0,0-2 0,6-1 18,50 1-156,0-4 0,0-4 0,-1-4 0,17-7 156,-47 8-44,109-5-27,-102 10 92,-50 1-1,0 1 1,0 1 0,0 0 0,0 1 0,0 1-1,0 0 1,0 1 0,8 2-21,-18-2 2,-1-1-1,0 1 1,1 0-1,-1 1 1,0-1 0,0 1-1,-1-1 1,1 1-1,-1 0 1,0 0 0,0 1-1,0-1 1,-1 1-1,1-1 1,-1 1 0,0 0-1,-1 0 1,1 0-1,-1 0 1,0 0 0,0 0-1,0 1 1,-1-1-1,0 0 1,0 4-2,4 48 4,-3 1 0,-2-1-1,-2 1 1,-8 30-4,9-72 4,-16 141 37,-37 146 151,-20 74 120,30-164-1241,38-192-154,-1-35-686,-1-36 875</inkml:trace>
  <inkml:trace contextRef="#ctx0" brushRef="#br0" timeOffset="67121.405">18361 13450 9722,'1'25'4705,"3"8"-3411,1 14-1348,-3 93-1026,-17 139 1080,7-159-619,-27 306-7037,-31 74 7656,41-380 448,25-120-424,0-1 0,0 1-1,0 0 1,0 0 0,0 0 0,-1 0 0,1 0-1,0 0 1,0 0 0,0 0 0,0 0-1,0 0 1,-1 0 0,1 0 0,0 0 0,0 0-1,0 0 1,0 0 0,0 0 0,-1 0-1,1 0 1,0 0 0,0 0 0,0 0 0,0 1-1,0-1 1,0 0 0,-1 0 0,1 0-1,0 0 1,0 0 0,0 0 0,0 0 0,0 0-1,0 1 1,0-1 0,0 0 0,0 0-1,-1 0 1,1 0 0,0 0 0,0 0 0,0 1-24,-3-23 55,2 13 31,-6-51-71,-6-38-48</inkml:trace>
  <inkml:trace contextRef="#ctx0" brushRef="#br0" timeOffset="67392.283">17795 13561 11578,'-3'11'4425,"31"13"-3200,2-17-529,30 5-336,12-14-136,19-17-344,19 25-232,4-19-552,7 19-345,-24-8-207,-8-15 48,-18 14 288,-9-18 207,-1 17 281,-5 4 40,-9 0-80,-7 4 448</inkml:trace>
  <inkml:trace contextRef="#ctx0" brushRef="#br0" timeOffset="67792.801">18757 14963 7402,'0'1'127,"0"-1"0,0 0 0,1 1 0,-1-1 0,0 1 0,0-1 0,0 0 1,1 1-1,-1-1 0,0 0 0,0 1 0,1-1 0,-1 0 0,0 1 1,1-1-1,-1 0 0,0 1 0,1-1 0,-1 0 0,0 0 0,1 0 0,-1 1 1,1-1-1,-1 0 0,0 0 0,1 0 0,-1 0 0,1 0 0,-1 0 1,1 0-1,-1 0 0,0 0 0,1 0 0,-1 0 0,1 0 0,-1 0 0,1 0 1,-1 0-1,0 0 0,1 0 0,-1-1 0,1 1 0,-1 0-127,19-19 1288,13-34-603,46-100-66,36-103-619,-66 145-10,246-611-553,-229 577 451,-3 52 61,-57 85 50,-1 3 1,-1-1 0,1 1 0,0 0-1,0 0 1,0 0 0,1 0 0,0 1 0,0-1 0,0 1 0,1 1 0,-1-1 0,1 1 0,0 0 0,0 0 0,0 1 0,0-1 0,3 1 0,-6 1-3,0 1 1,0 0-1,0 0 1,0 1-1,0-1 1,0 1-1,0-1 1,0 1-1,0 0 1,0 0-1,0 0 1,0 1-1,-1-1 1,1 1-1,-1-1 1,1 1-1,-1 0 1,1 0-1,-1 0 1,0 0-1,0 0 1,0 1-1,0-1 1,-1 1-1,1-1 1,0 1-1,-1 0 1,0-1-1,0 1 1,0 0-1,1 2 3,8 15-29,-1 1 0,-1 1 0,-1 0 0,-1 0 0,-1 0 0,2 20 29,9 82-56,-13 196 62,-1 260 380,-11-411-239,9-167-148,-3 42-74,0 0-1,-3 0 1,-2-1-1,-2 0 1,-1 0-1,-3 1 76,9-30-122,4-11 43,0 1-1,0 0 1,0-1-1,0 1 1,0-1-1,-1 1 1,0-1-1,0 0 1,0 0-1,0 1 0,0-1 1,-1-1-1,1 1 1,-1 0-1,0-1 1,1 1-1,-1-1 1,0 0-1,-1 0 1,-2 2 79,-30-8-1209,-6-33 537</inkml:trace>
  <inkml:trace contextRef="#ctx0" brushRef="#br0" timeOffset="68055.565">19054 14114 10754,'38'9'4825,"15"1"-2200,28-4-1641,2 3-280,7-9-744,-8-6-408,-11 0-920,-8 2-689,-15-5 1265</inkml:trace>
  <inkml:trace contextRef="#ctx0" brushRef="#br0" timeOffset="68339.843">20492 13707 11530,'-3'-1'4225,"4"20"-3368,5 3-713,-4 35-376,-2 29-233,-3 15-583,-2 21-296,4 26-320,-1-8-89,-4 34 1185</inkml:trace>
  <inkml:trace contextRef="#ctx0" brushRef="#br0" timeOffset="68340.843">20442 15053 3929,'-22'-53'1440,"0"-21"-1024</inkml:trace>
  <inkml:trace contextRef="#ctx0" brushRef="#br0" timeOffset="68609.421">19938 13415 9442,'-6'7'7748,"20"11"-6499,-8-12-1193,0-1-1,0 0 1,0 0 0,1 0 0,-1-1 0,1 0 0,0 0 0,0-1 0,0 0 0,1 0 0,-1-1 0,1 1-1,6-1-55,124 22-145,-44-28-54,-34-2-123,0-3-1,45-12 323,268-71-930,-146 40 774,-200 44-57,1 2 0,-1 1 0,1 1 0,15 0 213,-41 4-49,0-1 112,1 0-1,-1 1 1,1 0-1,0-1 1,-1 1-1,1 0 1,0 0 0,-1 0-1,1 1 1,-1-1-1,1 1 1,0-1-1,-1 1 1,1 0 0,-1 0-1,0 0 1,1 0-1,-1 1 1,0-1-1,0 1 1,1-1 0,-1 1-1,0 0 1,-1 0-1,1-1 1,0 1-1,1 2-62,-7 34 1022</inkml:trace>
  <inkml:trace contextRef="#ctx0" brushRef="#br0" timeOffset="68879.885">21435 13447 12635,'13'28'4425,"9"25"-3825,3-4-544,-5 55-272,-18 6-248,-5 11-857,9 21-407,-3-19-144,9-1 175,8-19 865,-10-6 472,4-26 416,8-14 40,-9-22-168,2-32-160,-1-31 144</inkml:trace>
  <inkml:trace contextRef="#ctx0" brushRef="#br0" timeOffset="69486.205">22416 13264 7586,'10'-44'5849,"-10"44"-5801,1 0 0,-1-1 0,1 1 0,0 0 0,-1 0 0,1 0 0,0 0 0,-1 1 0,1-1 0,0 0 0,-1 0 0,1 0 0,-1 0 0,1 1 0,0-1 0,-1 0 0,1 0 0,-1 1 0,1-1 0,-1 1 0,1-1 0,-1 0 0,1 1 0,-1-1 0,1 1 0,-1-1 0,0 1 0,1-1 0,-1 1 0,0-1 0,1 1 0,-1 0 0,0-1 0,0 1 0,0-1 0,1 1 0,-1 0 0,0-1 0,0 1 0,0 0 0,0-1 0,0 1-48,22 81 308,-18-51-330,30 191-456,11 374-1086,-39-473 1468,-4-70 282,3 0 1,3 0-1,1-1 0,5 7-186,-11-48 150,0 1-1,1 0 0,1-1 1,0 0-1,0 0 1,1 0-1,3 4-149,-9-14 23,1 0 0,0 0 1,-1 0-1,1 0 0,0 0 0,0 0 0,0-1 0,0 1 1,0 0-1,0 0 0,0-1 0,0 1 0,0 0 1,0-1-1,0 1 0,0-1 0,0 1 0,0-1 1,1 0-1,-1 1 0,0-1 0,0 0 0,1 0 1,-1 0-1,0 0 0,0 0 0,1 0 0,-1 0 1,0 0-1,0-1 0,0 1 0,1 0 0,-1-1 1,0 1-1,0-1 0,0 0-23,38-38 551,24-62-222,-5-3 0,-5-2 0,-4-3 1,9-42-330,-2 14 76,-41 100-90,49-117-1204,77-133 1218,-71 166-2501,-48 91 873,-13 12 735</inkml:trace>
  <inkml:trace contextRef="#ctx0" brushRef="#br0" timeOffset="69956.931">23218 14922 9418,'-8'7'5482,"12"-18"-3591,0 1-2164,103-236 124,28-29 149,140-298-178,-89 181 318,-107 249 319,-79 142-447,1-1 0,0 1-1,-1-1 1,1 1 0,0 0 0,0-1-1,0 1 1,0 0 0,0 0 0,0-1-1,0 1 1,0 0 0,0 0 0,1 0-1,-1 0 1,0 0 0,1 1 0,-1-1-1,1 0 1,-1 1 0,1-1 0,-1 1-1,1-1 1,-1 1 0,1 0 0,-1 0-1,1-1 1,0 1 0,-1 0 0,1 0-1,-1 1 1,1-1 0,-1 0 0,1 1-1,0-1 1,0 1-12,19 33 20,-2 20-154,-3 2 0,-2 0 1,-2 1-1,-3 0 0,-2 0 0,-2 9 134,5 84-425,4 9-121,-13-73-213,-4 0 0,-9 38 759,12-121-22,-17 132-980,-11-10-55,10-1 84,15-90 689,-2 1 1,-1 0-1,-1-1 0,-2 0 1,-6 10 283,-3-10-362,-11-21 153</inkml:trace>
  <inkml:trace contextRef="#ctx0" brushRef="#br0" timeOffset="70219.887">23636 14198 12051,'60'19'5137,"9"-12"-2529,33 10-1880,2-3-159,-11-14-529,-2-1-489,-21-21-1103,-15-6-984,-36-21 1495</inkml:trace>
  <inkml:trace contextRef="#ctx0" brushRef="#br0" timeOffset="72668.586">24961 13881 4633,'-56'-36'1980,"-2"12"521,30 2-1806,46 7-565,27-1-90,-17 13-41,-22 1 2,0 1-1,0 0 1,0 1 0,0-1-1,0 1 1,0 1 0,0-1-1,0 1 1,0 0 0,4 1-1,7 5 36,23 1-106,-18-21-696,-4 0 495</inkml:trace>
  <inkml:trace contextRef="#ctx0" brushRef="#br0" timeOffset="73291.107">24741 14427 1800,'23'-54'2416,"-22"52"-2339,-1-2 62,1 0-1,-1 0 1,1 0 0,1 1-1,-1-1 1,0 0 0,1 1-1,-1-1 1,1 1 0,0 0 0,1-1-1,-1 1 1,0 0 0,1 0-1,0 0 1,-1 1 0,1-1-1,0 1 1,0-1 0,1 1 0,-1 0-1,0 0 1,1 1 0,-1-1-1,1 1 1,0-1 0,0 1-1,2 0-138,11 0 602,22 6 87,-37-4-687,0 0-1,-1 0 0,1 0 1,0 0-1,-1 0 0,1 0 0,-1 0 1,1 1-1,-1-1 0,0 1 1,1-1-1,-1 1 0,0-1 0,0 1 1,0-1-1,0 1 0,0 0 1,-1 0-1,1 0 0,-1-1 0,1 1 1,-1 0-1,1 0 0,-1 0 1,0 0-1,0 0 0,0 0 0,0 0 1,0 0-1,0 0 0,-1 1-1,-3 19 36,5-9 3,-30 21 166,28-32-198,0-1 0,0 1-1,0-1 1,0 0 0,0 1 0,0-1-1,0 0 1,-1 1 0,1-1-1,0 0 1,-1 0 0,1 0-1,-1 0 1,1-1 0,-1 1-1,0 0 1,1-1 0,-1 1-1,0-1 1,0 1 0,1-1-1,-1 0 1,0 0 0,0 1 0,1-1-1,-1-1-6,-37 11 100,-15 10-46,54-20-53,-1 1-1,1-1 0,0 1 0,-1-1 1,1 0-1,0 1 0,-1-1 0,1 1 1,-1-1-1,1 0 0,-1 1 0,1-1 1,-1 0-1,1 0 0,-1 0 0,0 1 1,1-1-1,-1 0 0,1 0 0,-1 0 1,1 0-1,-1 0 0,0 0 0,1 0 1,-1 0-1,1 0 0,-1 0 0,1 0 1,-1 0-1,0-1 0,1 1 0,-1 0 1,1 0-1,-1 0 0,1-1 0,-1 1 1,1 0-1,-1-1 0,1 1 0,-1 0 1,1-1-1,0 1 0,-1-1 0,1 1 1,0-1-1,-1 1 0,1-1 0,0 1 1,-1-1-2,3-8-53,39-47-700,-12 38 549</inkml:trace>
  <inkml:trace contextRef="#ctx0" brushRef="#br0" timeOffset="73789.985">24852 13798 6433,'-19'-10'2318,"17"8"-2268,1 0 1,-1 0-1,1 0 0,0 0 0,0 0 0,0 0 1,0-1-1,0 1 0,0 0 0,1 0 0,-1-1 1,1 1-1,0 0 0,-1-1 0,1 1 1,0-1-1,0 1 0,1 0 0,-1-1 0,0 1 1,1 0-1,0-1 0,-1 1 0,1 0 0,0 0 1,0 0-1,0-1 0,0 1 0,1 0 0,-1 0-50,0 0-20,7-9-208,0-12-204,-10 34 1052,3-10-604,0 1 0,1-1 0,-1 0 0,0 0 0,1 0 0,-1 0 0,0 0 0,1-1 0,-1 1 0,1 0 0,-1-1 0,1 1 0,0-1 1,-1 1-1,1-1 0,-1 0 0,1 0 0,0 1 0,-1-1 0,1 0 0,0-1 0,-1 1 0,1 0 0,0 0 0,-1-1 0,1 1 0,-1-1 0,1 1 0,1-2-16,5 1 1,1-1-1,0 0 1,-1 0-1,1-1 1,-1 0-1,0-1 0,0 0 1,0 0-1,3-4 0,18-26-128,-29 33 130,0 1 0,0-1 0,0 0-1,0 1 1,0-1 0,0 0 0,0 0-1,0 1 1,-1-1 0,1 0 0,0 1-1,0-1 1,-1 0 0,1 1 0,0-1-1,-1 1 1,1-1 0,-1 0 0,1 1-1,-1-1 1,1 1 0,-1-1 0,1 1 0,-1-1-1,0 1 1,1 0 0,-1-1 0,1 1-1,-1 0 1,0-1 0,0 1 0,1 0-1,-1 0 1,0 0 0,1 0 0,-1 0-1,0 0 1,1-1 0,-1 2 0,0-1-1,0 0 1,1 0 0,-1 0 0,0 0 0,1 0-1,-1 1 1,0-1 0,0 0 0,1 0-1,-1 1 1,1-1 0,-1 1 0,0-1-2,-21 9 178</inkml:trace>
  <inkml:trace contextRef="#ctx0" brushRef="#br0" timeOffset="74717.848">25828 13688 6233,'0'0'59,"0"0"-1,0 0 1,1 0-1,-1 0 1,0 0-1,1 0 0,-1 0 1,0 0-1,0-1 1,1 1-1,-1 0 1,0 0-1,0 0 0,0 0 1,1-1-1,-1 1 1,0 0-1,0 0 1,0-1-1,1 1 1,-1 0-1,0 0 0,0-1 1,0 1-1,0 0 1,0 0-1,0-1 1,0 1-1,1 0 0,-1 0 1,0-1-1,0 1 1,0 0-1,0-1 1,0 1-1,0 0 1,0 0-1,-1-1 0,1 1 1,0 0-1,0-1 1,0 1-1,0 0 1,0 0-1,0-1 1,0 1-1,-1 0 0,1 0 1,0-1-1,0 1 1,0 0-1,-1 0 1,1 0-1,0-1 0,0 1 1,0 0-1,-1 0 1,1 0-1,0 0 1,-1 0-1,1-1-58,154-44 1288,-108 32-1079,0-2 0,-2-2 1,0-1-1,6-7-209,-11 4 62,-1-2 1,-1-2 0,-2-1-1,0-2 1,-2-2 0,-1-1-1,-2-1 1,-1-1 0,23-36-63,-20 23 48,-3-3 1,-2 0-1,15-42-48,-36 78-6,-2 0 1,1 0-1,-2-1 0,1 1 0,-2-1 1,0 0-1,0-3 6,-2 13-6,1 0 0,-1 0 0,0 1 1,0-1-1,0 0 0,-1 0 0,1 0 0,-1 1 0,0-1 0,0 0 0,0 1 1,-1-1-1,1 1 0,-1-1 0,0 1 0,0 0 0,0 0 0,0 0 1,0 0-1,-1 0 0,1 0 0,-1 0 0,0 1 0,0 0 0,0-1 0,0 1 1,0 0-1,-1 0 0,1 1 0,-2-1 6,-2 0-14,-1 1 0,0 0 0,0 0 0,0 1 1,0 0-1,0 0 0,0 1 0,0 0 0,0 0 0,0 1 0,1 0 0,-1 1 0,1 0 1,-1 0-1,1 0 0,0 1 0,-6 4 14,-5 2-16,1 0 0,1 1-1,0 1 1,0 0 0,1 1 0,1 1 0,-4 4 16,-15 25-8,1 0 0,2 2 0,3 1 1,1 1-1,3 1 0,1 2 1,3 0-1,2 1 0,-5 27 8,-9 28 36,5 0-1,5 2 1,-5 71-36,17-22 76,6-45 159,10 106-235,-6-213 4,-1 13 22,2-1-1,0 0 1,1 1-1,1-1 1,0 0-1,1-1 0,7 15-25,4-2 88,-15-28-80,-1 0-1,0-1 0,1 1 1,-1-1-1,1 1 0,-1-1 0,1 1 1,-1-1-1,1 1 0,0-1 1,-1 1-1,1-1 0,0 0 0,-1 1 1,1-1-1,0 0 0,-1 0 0,1 1 1,0-1-1,-1 0 0,1 0 1,0 0-1,0 0 0,-1 0 0,1 0 1,0 0-1,0 0 0,-1 0 1,1 0-1,0-1 0,-1 1 0,1 0 1,0 0-1,0-1 0,-1 1 1,1 0-1,-1-1 0,1 1 0,0-1-7,16-65 262,22-49-179,-23 85-147,1 0 0,2 1 0,1 1 1,1 1-1,23-23 64,77-79-334,-117 124 332,1 0 0,0 0 0,0 0 0,0 1 0,1-1 0,0 1 0,-1 1 0,1-1 0,1 1 0,-1 0 0,0 0 0,1 1 0,-1 0 0,1 0 0,0 0-1,0 1 1,0 0 0,0 1 0,0-1 0,-1 1 0,1 0 0,0 1 0,0 0 0,1 0 2,-2 2 8,0 0-1,0 0 1,-1 1 0,1 0 0,-1 0-1,0 0 1,0 0 0,0 1 0,0 0-1,-1 0 1,0 0 0,0 1 0,-1-1-1,1 1 1,-1 0 0,0 0 0,-1 0-1,1 0 1,-1 1 0,0 0-8,5 16 22,-2 0 1,0 0 0,-1 0 0,-1 0-1,-2 1-22,0-21 3,4 106 287,-7 85-290,-1-52 100,10-82-312,-6-59 183,0-1 0,0 1 0,-1-1 0,1 0 0,0 1 0,0-1 0,0 0 0,0 0 0,0 0 0,0 0 0,0 0 0,0 0 0,0 0 0,0 0 0,0 0 0,0 0 0,0 0 0,0-1 0,0 1 0,-1 0 0,1-1 0,0 1 0,0 0 0,0-1 0,0 1 0,-1-1 0,1 0 0,0 1 0,0-1 0,-1 0 0,1 1 0,0-1 0,-1 0 0,1 0 0,-1 1 0,1-1 0,-1 0 0,0 0 0,1 0 0,-1 0 0,1-1 29,26-53-430</inkml:trace>
  <inkml:trace contextRef="#ctx0" brushRef="#br0" timeOffset="75118.382">27030 13998 9546,'9'-3'3441,"24"-4"-2641,14 4-392,16-13-8,13 3-136,2-14-288,7 13-72,5 11-144,-11-22-48,-9 20-128,-18-8-64,-26-8-208,-7 18-136,-14 6-209,-5-3-63,-5 12-184,-5 4 784</inkml:trace>
  <inkml:trace contextRef="#ctx0" brushRef="#br0" timeOffset="75381.795">27284 14208 6777,'28'3'3897,"9"-3"128,3-3-2793,14 6-1232,9 7-528,-14 2-1200,2 6 1072</inkml:trace>
  <inkml:trace contextRef="#ctx0" brushRef="#br0" timeOffset="76289.765">27894 13610 5081,'-1'1'82,"1"-1"-1,-1 0 1,0 0-1,1 0 1,-1 0-1,0 0 1,1 0-1,-1-1 1,0 1 0,1 0-1,-1 0 1,0 0-1,1-1 1,-1 1-1,0 0 1,1-1-1,-1 1 1,1 0-1,-1-1 1,1 1 0,-1-1-1,1 1 1,-1-1-1,1 1 1,-1-1-1,1 1 1,0-1-1,-1 0 1,1 1-1,0-1 1,-1 1 0,1-1-1,0 0 1,0 1-1,0-1 1,-1 0-1,1 1 1,0-1-1,0 0 1,0 1-1,0-1 1,0 0 0,1 0-1,-1 1 1,0-1-1,0 0 1,0 1-1,0-1 1,1 1-1,-1-1 1,0 0-1,1 1 1,-1-1 0,0 1-1,1-1-81,135-88 999,52-37 271,-67 20-377,-9 10-81,-65 61-538,13-29-17,-29 30-242,-31 34-25,0 0 0,0 1 0,0-1 1,0 0-1,0 0 0,0 0 0,0 1 0,0-1 1,0 0-1,0 0 0,0 0 0,0 0 0,0 1 1,1-1-1,-1 0 0,0 0 0,0 0 0,0 0 1,0 0-1,0 1 0,1-1 0,-1 0 0,0 0 1,0 0-1,0 0 0,1 0 0,-1 0 0,0 0 1,0 0 9,-14 23-302,4-5 249,1 0 1,0 1-1,2-1 0,0 1 0,1 1 1,1-1-1,1 1 0,1 0 0,0 9 53,-25 295-17,2-5-207,17-272 96,-1-1 1,-2 0-1,-3 0 1,-1-1-1,-3-1 1,-18 33 127,32-67 0,0 1 1,-1-1-1,0 0 1,0-1-1,-1 0 1,0 0-1,-1 0 1,0-1 0,0 0-1,-1 0 1,0-1-1,-1 0 1,1-1-1,-1 0 1,0 0-1,-1-1 1,-10 3-1,19-7 12,0-1 0,0 1-1,1-1 1,-1 0 0,0 0 0,0 0 0,0 0 0,0 0-1,0 0 1,0 0 0,0-1 0,0 1 0,0-1-1,0 1 1,1-1 0,-1 0 0,0 1 0,0-1 0,1 0-1,-1 0 1,1-1 0,-1 1 0,1 0 0,-1 0 0,1-1-1,0 1 1,-1-1 0,1 1 0,0-1 0,0 0-1,0 1 1,0-1 0,0 0 0,1 0 0,-1 1 0,1-1-1,-1 0 1,1 0 0,-1 0 0,1 0 0,0 0 0,0 0-1,0 0 1,0 0 0,1-1-12,1-3 37,0 1 0,1-1 0,0 1 0,1-1 0,-1 1 0,1 0 0,0 1 0,0-1 0,1 1 1,-1-1-1,1 1 0,0 1 0,0-1 0,0 1 0,0 0 0,1 0 0,-1 0 0,1 1 0,0 0 0,0 0 0,0 0 0,0 1 0,0 0-37,71-21 901,0 4 0,32-1-901,-87 15 111,234-22 394,-109 24-1294,-120 9-1556,-31-4 3087,-9-3-377</inkml:trace>
  <inkml:trace contextRef="#ctx0" brushRef="#br0" timeOffset="76748.475">28993 13496 6585,'-1'0'63,"1"0"0,-1 0 0,0 1 0,1-1-1,-1 0 1,1 0 0,-1 1 0,1-1 0,-1 0 0,1 1-1,0-1 1,-1 0 0,1 1 0,-1-1 0,1 1-1,0-1 1,-1 1 0,1-1 0,0 1 0,0-1 0,-1 1-1,1-1 1,0 1 0,0-1 0,0 1 0,0-1-1,0 1 1,-1 0 0,1-1 0,0 1 0,0-1-1,0 1 1,1-1 0,-1 1 0,0 0 0,0-1 0,0 1-1,0-1 1,0 1 0,1 0-63,-1 2 47,-1 18-112,0 1 1,-2-1 0,0 0 0,-1 0 0,-4 9 64,-9 49 273,12-44 68,2 0 0,2 1 1,1-1-1,1 1 1,3-1-1,0 0 0,2 0 1,8 24-342,-12-50 82,0-1 0,1 1 0,0 0 0,0 0-1,0-1 1,1 0 0,1 0 0,-1 0 0,1 0 0,1-1 0,-1 0 0,1 0 0,1 0 0,-1-1 0,1 0-1,0 0 1,1 0 0,-1-1 0,1-1 0,0 1 0,0-1 0,0 0 0,1-1 0,-1 0 0,1 0 0,0-1-1,0 0 1,0-1 0,0 0 0,0 0 0,1-1-82,2-1 22,0-1 0,0-1 1,0 0-1,0 0 0,-1-2 0,0 1 0,0-1 0,0-1 1,0 0-1,-1 0 0,0-1 0,0-1 0,-1 1 1,0-2-1,2-1-22,6-8 8,-1-1 0,-1-1 0,0 0 0,-2 0 0,0-2 0,-2 1 0,2-6-8,2-11 7,-2 1 0,-1-2-1,-2 1 1,-2-1 0,-1-1-1,-2 1 1,-2-15-7,-2 22 4,-1 0 0,-2 0 0,-1-1 0,-2 1 0,-1 1 0,-2-1-1,-1 1 1,-1 0 0,-1 1 0,-2 1 0,-1-1 0,-4-2-4,12 19-16,-1 1 1,-1 0-1,0 1 1,0 0-1,-1 0 1,0 1 0,-1 0-1,0 0 1,-1 1-1,-9-6 16,16 14-33,0 0 0,-1 0-1,1 0 1,0 0 0,0 1-1,-1-1 1,1 1 0,0 0 0,0 1-1,-1-1 1,1 1 0,0 0-1,0 0 1,0 0 0,0 0 0,0 1-1,0 0 1,0 0 0,0 0-1,1 0 1,-1 0 0,1 1 0,-1-1-1,-2 4 34,-9 8-153,0 0 0,1 1 0,1 1 0,0 0-1,1 1 1,1 0 0,-4 8 153,-38 80 2243,6-2-1083</inkml:trace>
  <inkml:trace contextRef="#ctx0" brushRef="#br0" timeOffset="77671.692">29956 13703 7498,'36'-12'3308,"-19"7"-3167,-1-1 1,0 0-1,0-2 0,-1 1 0,0-2 0,4-3-141,-5 2-147,-1-1-1,0 0 1,-1-1-1,0-1 0,-1 0 1,-1 0-1,0-1 1,0 0-1,-2-1 1,1 0-1,1-7 148,22-54-524,-26 64 479,-1 0 0,0 0-1,-1-1 1,-1 1 0,0-1 0,-1 0 0,0 0-1,-1 0 1,0 0 0,-1-10 45,-3 6 125,0 1 1,-1-1-1,0 1 1,-1 0-1,-1 0 0,-1 0 1,0 1-1,-1 0 1,-1 0-1,0 1 1,-1 0-1,-1 1 0,0 0 1,0 1-1,-1 0 1,-1 1-1,0 0 1,0 1-1,-1 0 0,-1 1 1,0 1-126,14 6 16,-1 1-1,0-1 1,0 1 0,0 0 0,0-1-1,0 1 1,0 0 0,-1 1 0,1-1-1,0 0 1,0 1 0,-1-1-1,1 1 1,0-1 0,-1 1 0,1 0-1,-1 0 1,1 0 0,0 0 0,-1 1-1,1-1 1,0 1 0,0-1 0,-1 1-1,1 0 1,0 0 0,0 0 0,0 0-1,0 0 1,0 1 0,0-1 0,0 0-1,0 1 1,0-1 0,1 1 0,-2 1-16,-7 11-82,0 0-1,1 1 1,1 0 0,0 0 0,1 0 0,1 1 0,0 0 0,2 1 0,-3 12 82,-12 32-544,15-48 443,0 1 1,0 0 0,1-1 0,1 1 0,1 0-1,0 0 1,0 4 100,0 72 203,3-1 0,11 62-203,-2-78 30,3-1 0,3 0 1,4-1-1,2-1 1,5 3-31,49 105-159,-24-26 64,-42-88 85,-7-47 10,-3-13 6,0 0 0,0 0 1,0 1-1,-1-1 1,1 0-1,-1 0 1,0 0-1,0 1 0,0-1 1,-1 0-1,1 0 1,-1 0-1,0 0 0,-1 1 1,1-2-1,-1 3-6,0-2 19,-1-1 0,1 1 0,-1-1 0,1 0 0,-1 0 0,0 0 0,0 0 0,0 0-1,0-1 1,-1 1 0,1-1 0,-1 0 0,0 0 0,1 0 0,-1-1 0,0 1 0,0-1 0,0 0-1,0 0 1,0 0 0,0-1 0,0 0 0,-1 1 0,1-1 0,0-1 0,0 1 0,0 0 0,-2-1-19,-15-3 42,1 0-1,0-1 1,0-1 0,0-1 0,-1-2-42,-128-60 19,112 51-15,0-2-1,2-1 1,0-1 0,2-3-1,-6-5-3,34 27 27,0 0-1,1-1 0,-1 1 0,1-1 0,-1 0 0,1 0 0,1 0 0,-1-1 0,0 1 0,1-1 0,0 0 0,0 0 0,0 0 0,1 0 0,0-1 0,0 1 0,0-1 0,1 1 1,0-1-1,0 0 0,0 1 0,0-1 0,1 0 0,0 0 0,1 0 0,-1-1-26,7-5 70,0 0-1,1 0 1,0 1-1,0 1 1,1-1 0,1 1-1,-1 1 1,2 0 0,7-5-70,1-4 33,85-65 110,-48 41-121,71-30-527,-59 20 770,-3-11-207</inkml:trace>
  <inkml:trace contextRef="#ctx0" brushRef="#br0" timeOffset="78931.676">30607 14261 7754,'-18'-1'3305,"15"0"-3165,1 1 1,-1-1-1,1 0 1,-1 1-1,0 0 1,1 0-1,-1 0 1,0 0-1,1 0 1,-1 0-1,0 1 1,1-1-1,-1 1 1,1 0-1,-1-1 1,1 1-1,-1 1 1,1-1-1,-1 0 1,1 0-1,0 1 1,0 0-1,0-1 1,0 1-1,0 0 1,0 0-1,0 0 1,0 0-141,-2 9 42,-5 38 780,9-48-774,0-1 1,1 1-1,-1-1 1,0 0-1,1 1 0,-1-1 1,1 1-1,-1-1 1,1 0-1,-1 1 1,0-1-1,1 0 1,-1 0-1,1 1 1,-1-1-1,1 0 0,-1 0 1,1 0-1,0 0 1,-1 1-1,1-1 1,-1 0-1,1 0 1,-1 0-1,1 0 1,-1 0-1,1 0 0,-1-1 1,1 1-1,0 0 1,-1 0-1,1 0 1,-1 0-1,1-1 1,-1 1-1,1 0 1,-1 0-1,1-1 0,-1 1 1,1-1-49,3 0 103,48-28 1038,-25 7-1081,-1-1 0,-1-1 0,-1-2 0,-1 0 0,-1-1 0,-2-2 0,-1 0 0,15-29-60,15-34-306,-4-1 1,-5-2 0,26-91 305,-59 166-43,-3 4 15,1 1-1,0 0 1,1 0-1,1 1 0,1-1 1,0 1-1,3-2 29,-11 15-1,1 0 0,0 1 0,0-1 0,-1 1 0,1-1 0,0 1 0,0 0 0,0-1 0,-1 1 0,1 0 0,0 0 0,0-1 0,0 1 0,0 0 0,0 0 0,0 0 0,0 0 0,-1 0 0,1 0 0,0 0 0,0 0 0,0 1 0,0-1 0,0 0 0,0 1 0,-1-1 0,1 0 0,0 1 0,0-1 0,-1 1 0,1-1 0,0 1 0,0-1 0,-1 1 0,1 0 0,-1-1 0,1 1 0,0 0 0,-1-1 0,1 1 0,-1 0 0,0 0 0,1 0 0,-1-1 0,0 1 0,1 0 0,-1 0 0,0 0 0,0 0 0,0 0 0,0 0 0,0-1 0,0 1 0,0 0 0,0 0 0,0 1 1,6 25-11,-1 0-1,-2 1 1,-1 0 0,-1 0-1,-1-1 1,-2 12 11,1-13-4,-3 64 48,-4-1-1,-4-1 1,-3 0 0,-7 9-44,4-8 70,18-88-69,0-1 0,0 0 0,-1 1 0,1-1 0,0 0 0,0 0 0,-1 1 0,1-1 0,0 1 0,0-1 0,0 0 0,-1 1 0,1-1 0,0 0 0,0 1 0,0-1 0,0 1 0,0-1 0,0 0 0,0 1 0,0-1 0,0 1-1,0-1 1,0 0 0,0 1 0,0-1 0,1 1 0,-1-1 0,0 0 0,0 1 0,0-1 0,0 0 0,1 1 0,-1-1 0,0 0 0,0 1 0,1-1 0,-1 0 0,0 0 0,0 1 0,1-1 0,-1 0 0,0 0 0,1 1 0,-1-1 0,0 0 0,1 0 0,-1 0 0,1 0 0,-1 0-1,0 0 1,1 1 0,-1-1 0,1 0 0,-1 0 0,0 0 0,1 0 0,-1 0 0,1 0 0,-1-1-1,21-17 52,93-147 44,-77 106-79,100-157 0,-134 212-16,-2 2-2,-1 0 0,2 0 0,-1 0 0,0 1 0,0-1 0,0 0 0,1 0 0,-1 1 0,1-1 0,0 1 0,-1-1 0,1 1 0,0 0 0,0 0 0,-1 0 0,1 0 0,0 0 0,0 0 0,1 0 0,-1 0 0,1 1 1,-1 0-3,-1 0 0,1 1 0,-1 0 0,1-1 0,-1 1 0,0 0 0,1-1-1,-1 1 1,0 0 0,0 0 0,0 0 0,0 0 0,0 0 0,0 1 0,0-1 0,0 0-1,0 0 1,0 1 0,0-1 0,-1 0 0,1 1 0,-1-1 0,1 1 0,-1-1 0,1 1 0,-1-1-1,0 1 1,0-1 0,0 1 0,0-1 0,0 1 0,0-1 0,0 2 3,1 5-14,3 37-23,-1 1 1,-3-1-1,-1 1 0,-2-1 0,-6 18 37,2 2-13,3-21 12,0-25 7,1 1 0,2-1-1,0 1 1,0 0 0,2-1 0,1 1 0,0 0 0,1-1-1,2 0 1,1 6-6,-6-24 1,0 0 0,1 1 0,-1-1 0,0 0 0,1 1 1,-1-1-1,1 0 0,-1 0 0,1 1 0,0-1 0,-1 0 0,1 0 0,0 0 0,0 0 0,0 0 0,0 0 0,0 0 0,0 0 0,0 0 0,0 0 0,0-1 0,0 1 0,0 0 0,1-1 0,-1 1 0,0-1 0,1 1 0,-1-1 1,0 0-1,1 1 0,-1-1 0,0 0 0,1 0 0,-1 0 0,0 0 0,1 0 0,-1 0 0,0-1 0,1 1 0,-1 0 0,0-1 0,1 1 0,-1-1 0,0 1 0,0-1 0,1 1 0,-1-1 0,0 0 0,0 0 0,0 0 0,0 0 1,0 0-1,0 0 0,0 0 0,0 0-1,17-23-26,-1 0 0,-1-2-1,-1 0 1,-2-1 0,3-7 26,-14 30-3,117-288-6,-99 251 121,-19 40-107,-1 0 0,0 0 0,1 0 0,-1 1 0,1-1 1,0 0-1,-1 0 0,1 0 0,0 1 0,0-1 0,-1 0 0,1 1 0,0-1 0,0 0 0,0 1 1,0-1-1,0 1 0,0-1 0,0 1 0,0 0 0,0 0 0,0-1 0,0 1 0,0 0 0,0 0 1,0 0-1,0 0 0,0 0 0,0 0 0,0 0 0,0 0 0,0 0 0,0 1 0,0-1 0,0 0 1,0 1-1,0-1 0,0 1 0,0-1 0,-1 1 0,1-1 0,0 1 0,0 0 0,0-1 1,-1 1-1,1 0 0,0-1 0,-1 1 0,1 0 0,0 0 0,-1 0 0,1 0 0,-1 0 0,0 0 1,1 0-1,-1 0 0,0 0 0,1 0 0,-1 0 0,0 0 0,0 0 0,0 0 0,0 1-5,7 18 20,0 2-1,-2-1 0,0 0 1,-2 1-1,0 1-19,1 8 21,44 233 28,-42-241-209,-2-8-224,-1 0 0,0 1 0,0-1 1,-2 1-1,0-1 0,-1 13 384,-7-15-1782,-15-47 746</inkml:trace>
  <inkml:trace contextRef="#ctx0" brushRef="#br0" timeOffset="83895.567">20417 14841 1816,'-3'-35'827,"23"-63"2990,-19 94-3832,-1 0 1,0 0-1,-1 0 0,1 0 1,-1 0-1,0 0 0,0 0 1,0 0-1,0 0 0,-1 0 1,0 0-1,1 1 0,-1-1 1,-1 1-1,0-3 15,2 5-3,0 0 1,1 0-1,-1 0 1,0 0-1,1 0 0,-1 1 1,0-1-1,0 0 0,0 0 1,0 0-1,0 1 1,0-1-1,0 0 0,0 1 1,0-1-1,0 1 1,0 0-1,0-1 0,0 1 1,-1 0-1,1-1 1,0 1-1,0 0 0,-1 0 3,5-7 1638,29-10-1252,-28 16-353,1-1-1,-1 0 1,0-1-1,0 1 1,0-1 0,0 0-1,-1 0 1,1 0 0,-1 0-1,0-1 1,0 1-1,2-3-31,-5 5-4,1 0 1,-1 0 0,0 1 0,1-1 0,0 1 0,-1-1 0,1 0 0,-1 1 0,1-1 0,-1 1 0,1-1 0,0 1 0,0 0 0,-1-1 0,1 1 0,0 0 0,-1-1 0,1 1 0,0 0 0,0 0 0,0-1 0,-1 1 0,1 0 0,0 0 0,0 0-1,0 0 1,-1 0 0,1 0 0,0 1 0,0-1 0,0 0 0,-1 0 0,1 0 0,0 1 0,0-1 0,-1 1 0,1-1 0,0 0 0,-1 1 0,1-1 0,0 1 0,-1-1 0,1 1 0,-1 0 0,1-1 0,-1 1 0,1-1 0,-1 1 0,1 0 0,-1 0-1,0-1 1,1 1 0,-1 0 0,0 0 0,0-1 0,1 1 0,-1 0 0,0 0 0,0 0 0,0-1 0,0 1 0,0 0 0,0 0 0,0 0 0,0-1 0,-1 1 0,1 0 0,0 0 2,-4 10 37,1-1-1,0 0 1,1 1 0,0 0 0,1 0 0,0-1-1,1 1 1,0 0 0,1 0 0,0 0-1,0-1 1,3 9-37,14 32 379,-14-41-339,0-1 0,0 1 0,-1 0 0,0 0-1,-1 0 1,0 0 0,0 1 0,-1-1 0,-1 0 0,0 1 0,0 2-40,-30 40 317,29-52-302,-6 7 104,7-13-125,0-7-30,6-122-133,14-95-298,-20 226 471,0 0-1,1 0 1,-1 0 0,1 0 0,-1 0-1,1 0 1,0 0 0,0 0-1,0 0 1,1 0 0,-1 0 0,1 0-1,-1 1 1,1-1 0,0 1-1,0-1 1,0 1 0,1 0 0,-1 0-1,0-1 1,1 2 0,-1-1-1,1 0-3,-1 4-37,0 0-1,0 0 1,0 0 0,-1 0-1,1 0 1,-1 0-1,1 1 1,-1-1-1,0 0 1,0 1-1,0 0 1,0-1-1,0 1 1,-1-1-1,1 1 1,-1 0-1,0-1 1,0 1-1,0 0 1,0-1 0,0 3 37,0 7-79,0 1 1,-1-1-1,0 0 1,-1 1-1,0-1 1,-3 9 78,-7 26-268,2 2 1,2-1-1,0 30 268,-6 55-4806,14-97 3483,3-2 829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37:01.381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159 9 4633,'-5'-8'3278,"-18"11"-2813,6 17-325,-14 55-25,19 22-13,-1 305 376,-6 236-135,11-550-494,-13 75-666,14-106-511,4-42 831</inkml:trace>
  <inkml:trace contextRef="#ctx0" brushRef="#br0" timeOffset="639.876">793 197 4449,'-9'11'2871,"-9"20"-2640,-66 75-15,69-84-195,0 2 0,1 0 0,1 0 0,2 1 0,0 1 0,2 0 0,0 0 0,2 1 0,-2 15-21,-2 30 3,3 0 0,3 0-1,3 3-2,0-14 18,3-1 0,3 1 0,3-1 0,2 0 0,6 16-18,-10-58 35,1 0 1,0-1-1,2 1 0,0-1 1,1 0-1,0-1 1,1 0-1,5 4-35,-10-14 33,0 0 0,0 0-1,1 0 1,-1 0 0,1-1-1,1 0 1,-1-1 0,1 1-1,0-1 1,0 0 0,0-1 0,0 0-1,1 0 1,-1 0 0,1-1-1,0 0 1,0-1 0,0 0 0,0 0-1,2 0-32,3-3 46,1-1 0,-1 0 0,0 0 0,0-1 0,0-1 0,-1-1 0,1 1 0,-1-2-1,-1 0 1,1 0 0,-1-1 0,0 0 0,-1-1 0,3-3-46,20-19 17,0-2-1,-2-1 1,-2-1-1,-1-2 1,-2 0-1,-1-2 0,-2-1 1,-2-1-1,-2-1 1,-1 0-1,0-9-16,12-66-45,-25 97 37,-1 1 1,-1 0-1,0-1 0,-2 0 1,0 0-1,-1 1 0,-1-1 0,-1 0 1,-1-1 7,-6-15-2,-1 0 1,-2 1-1,-10-20 2,10 27 3,-35-81 11,-21-2-5,67 109-9,-9-15 2,0 1-1,-1 0 1,-1 0-1,0 2 0,-1-1 1,0 2-1,-2 0 1,1 0-1,-2 1 1,-12-7-2,21 15 0,0 0-1,0 0 1,-1 0 0,0 1 0,1 0-1,-1 1 1,0 0 0,-1 0 0,1 0 0,0 1-1,0 0 1,-1 1 0,1 0 0,0 1 0,0-1-1,-1 1 1,1 1 0,0 0 0,-5 1 0,-4 6-27,0 0 0,0 1 0,1 0 0,0 1 1,1 1-1,0 1 0,1 0 0,-9 11 27,-2 6-185,1 2 1,1 0-1,2 1 1,1 2-1,-5 13 185,-39 75-361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37:00.311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0 943 4297,'22'-53'3257,"41"-14"-2232,16-12-682,35-45-136,91-106-113,-145 175-179,3 2-1,1 3 1,26-12 85,-88 61-10,59-48-1181,-41 35 795</inkml:trace>
  <inkml:trace contextRef="#ctx0" brushRef="#br0" timeOffset="338.094">307 2 7298,'5'1'144,"0"-1"-8,9-2 120,5 15-32,3-2 0,25 26-32,-2 9-8,10 11-56,2 11-48,3 20-48,0 16-56,2 5-224,-3-4-128,-17-46-280,1-13-249,-12-29 609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37:02.744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769 11 6089,'-15'-4'1715,"11"3"-1595,-1-1 0,1 1 0,0 0 1,0 1-1,0-1 0,-1 1 0,1-1 1,0 1-1,-1 1 0,1-1 0,0 1 0,0-1 1,-1 1-1,1 0 0,0 1 0,-4 1-120,-10 9 8,0 2 0,1 0 0,1 1 0,0 0 0,-2 5-8,-2 1-1,-37 40-11,4 2 0,2 3-1,3 1 1,3 3 0,3 2 0,-28 67 12,10 8 20,-6 41-20,40-113 25,-6 65 47,30-129-59,1 0 0,0-1 0,1 1 0,0 0 0,0 0 0,2 0 0,-1 0 0,1-1 0,1 1 0,0-1 0,0 1 0,1-1 0,1 0 0,-1 0 0,2-1 0,-1 1 0,1-1-1,5 5-12,-9-11 11,1 1 0,0-1-1,0 0 1,0 0 0,1 0-1,-1 0 1,1 0 0,-1-1-1,1 1 1,0-1 0,0 0 0,0 0-1,0-1 1,0 1 0,0-1-1,1 0 1,-1 0 0,0-1-1,1 1 1,1-1-11,5-2 27,0 0 1,0-1 0,0-1-1,-1 0 1,0 0-1,0-1 1,0-1 0,0 0-1,-1 0 1,2-1-28,22-19 51,-2-1-1,0-1 1,-2-2 0,17-22-51,-35 39 5,0 0 1,-1-1 0,-1 0 0,0-1 0,-1 0 0,-1 0 0,0 0 0,-1-1-1,0 0 1,1-11-6,-7 19 1,0 0 0,-1 0 0,0 0 0,0 0-1,-1 0 1,0 1 0,0-1 0,0 0 0,-1 1 0,-1-1-1,1 1 1,-1 0 0,-1 0 0,1 1 0,-1-1-1,0 1 1,0 0 0,-1 0 0,0 1 0,0-1 0,0 1-1,-1 1 1,1-1 0,-1 1 0,-1 0 0,1 1-1,0-1 1,-1 2 0,1-1 0,-1 1 0,0 0 0,0 0-1,0 1 1,0 1 0,0-1 0,0 1 0,0 0-1,0 1 1,-3 0-1,2 2-26,-1 0-1,1 1 1,0 0-1,1 0 1,-1 1-1,1 0 1,0 0-1,0 1 0,0 0 1,1 1-1,0 0 1,0 0-1,1 0 1,0 1-1,0 0 1,1 0-1,0 0 1,0 1-1,1 0 1,-1 1 26,-9 17 522,0 1 1,2 0-1,1 1 1,2 0-1,-3 12-522,-11 68 1199</inkml:trace>
  <inkml:trace contextRef="#ctx0" brushRef="#br0" timeOffset="1644.326">1064 2595 8546,'1'1'5,"-1"-1"0,0 0 0,0 0 0,1 1 0,-1-1-1,1 0 1,-1 0 0,0 0 0,1 0 0,-1 0 0,0 0 0,1 1 0,-1-1 0,0 0 0,1 0 0,-1 0 0,1 0 0,-1 0 0,0 0 0,1-1 0,-1 1 0,0 0 0,1 0-1,-1 0 1,1 0 0,-1 0 0,0 0 0,1-1 0,-1 1 0,0 0 0,1 0 0,-1-1 0,0 1 0,0 0 0,1 0 0,-1-1 0,0 1 0,0 0 0,1-1 0,-1 1 0,0 0-1,0-1 1,0 1 0,0 0 0,0-1 0,1 1 0,-1 0 0,0-1 0,0 1 0,0-1 0,0 1 0,0 0 0,0-1 0,0 1 0,0-1 0,0 1 0,-1 0 0,1-1 0,0 1-1,0 0 1,0-1 0,0 1 0,0 0 0,-1-1 0,1 1-5,7-20 174,70-156 224,28-14-286,-45 81-102,71-79-9,-68 104-1,62-55-16,22-44-56,-144 179 70,-1 1 0,0 0 1,0 0 0,1 0-1,-1 0 1,1 1 0,-1-1-1,1 1 1,0-1 0,0 1-1,0 0 1,0 0 0,0 0-1,0 0 1,1 1-1,-1 0 1,1-1 0,-1 1-1,1 0 1,-1 1 0,1-1-1,3 0 2,-3 2 0,-1 1 0,1-1-1,-1 1 1,1-1 0,-1 1-1,0 0 1,0 0 0,0 1-1,0-1 1,0 1-1,0-1 1,-1 1 0,1 0-1,-1 0 1,0 0 0,0 0-1,0 0 1,0 1 0,1 2 0,45 138 26,-26-50 96,-4 1 0,-5 1 0,-4 0 0,-3 54-122,2 9 385,-8-146-337,0-10-31,0 1 1,0 0-1,0 0 1,1-1-1,-1 1 1,1 0-1,0 0 1,0-1-1,0 1 1,1-1 0,-1 1-1,1-1 1,1 2-18,-3-4 1,1-1 0,-1 1 0,1-1 0,-1 1 1,1-1-1,-1 0 0,1 1 0,-1-1 0,1 0 1,-1 1-1,1-1 0,-1 0 0,1 0 0,-1 0 0,1 1 1,-1-1-1,1 0 0,0 0 0,-1 0 0,1 0 1,-1 0-1,1 0 0,0 0 0,-1 0 0,1 0 1,-1-1-1,1 1 0,-1 0 0,1 0 0,0 0 1,-1-1-1,1 1 0,-1 0 0,1 0 0,-1-1 1,1 1-1,-1-1 0,0 1 0,1 0 0,-1-1 1,1 1-1,-1-1 0,0 1 0,1-1 0,-1 1 0,0-1 1,0 1-1,1-1 0,-1 1 0,0-1 0,0 0 1,0 1-1,0-1 0,1 1 0,-1-1 0,0 0 1,0 0-2,45-110-36,-18 32-19,-2 1-99,4 0 0,3 2 0,21-32 154,-44 90-13,2 1 0,0 1 0,1 0 0,1 0 0,0 1 0,1 0 0,1 2 0,16-13 13,-29 25 13,0-1 0,0 0 0,0 1 0,0 0 0,1-1-1,-1 1 1,0 0 0,1 0 0,-1 0 0,1 1-1,0-1 1,-1 1 0,1-1 0,-1 1 0,1 0-1,0 0 1,-1 0 0,1 0 0,0 0 0,-1 1-1,1-1 1,-1 1 0,1 0 0,-1-1 0,1 1 0,-1 0-1,1 1 1,-1-1 0,0 0 0,1 1 0,-1-1-1,0 1 1,0 0 0,0 0 0,-1 0 0,1 0-1,0 0 1,-1 0 0,1 0 0,-1 0 0,0 1-1,1-1 1,-1 1-13,10 29 22,-2 1 0,-1 0 0,-2 0 0,-1 0 0,-1 1 0,-2-1 1,-1 1-1,-2 0 0,-2 0 0,-3 13-22,4-13 25,-11 215 356,12-243-356,1-4-11,-1 0-1,1 1 0,0-1 0,-1 1 1,1-1-1,1 1 0,-1-1 1,0 1-1,0-1 0,1 1 0,0-1 1,-1 1-1,1-1 0,0 0 0,0 0 1,0 1-1,0-1 0,1 0 1,-1 0-1,1 1-13,15-4 40,-7-5-100,0 0-1,-1-1 1,0 0 0,-1 0 0,0-1 0,0 0-1,5-7 61,17-27-296,-3-1 0,-2-2-1,-1 0 1,14-41 296,34-63-427,-67 138 429,0-1-1,2 1 1,-1 0-1,1 1 1,1-1-1,0 1 1,0 1-1,1 0 1,0 0-1,1 0 1,0 1-1,0 1 1,1 0-1,10-5-1,35-14 572,-53 25-555,0 0 0,0 0 0,1 1 0,-1-1 0,0 1 0,0 0 0,1 0 0,-1 0-1,0 0 1,0 1 0,1 0 0,-1-1 0,0 1 0,0 0 0,0 0 0,0 1-1,0-1 1,0 1 0,0-1 0,0 1 0,-1 0 0,1 0 0,-1 0 0,1 0-1,-1 1 1,0-1 0,0 1 0,0-1 0,0 1 0,0 0 0,-1 0 0,1 0 0,-1-1-1,0 2 1,1 1-17,4 13 49,-1 1-1,-1 0 1,0 0-1,-2 0 1,0 0-1,-1 1 1,-1-1-1,-1 0 1,0 1-1,-3 7-48,4-23 13,-34 287 1866,27-122-2245,6-131-383,-9-20 303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37:08.636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64 238 4345,'-18'-84'3949,"18"82"-3899,-1 0 0,1 0 0,0 0 0,-1 0 0,1 1 0,-1-1 0,0 0 0,0 0 0,1 0 0,-1 0 0,0 1 0,-1-1 0,1 0 0,0 1 0,0-1 0,-1 1 0,1 0 0,-1-1 0,1 1-1,-1 0 1,0 0 0,1 0 0,-1 0 0,0 0 0,0 0 0,0 0 0,0 1-50,-10-2 75,14 0 29,72-13 710,59-3-85,82-35 282,-101 34-663,-101 17-331,0 1 1,0 0-1,0 1 0,0 1 1,0 0-1,0 1 0,12 3-17,72 14-68,-64-9-220,-28-9 162,-4-1 93,-1-1 0,1 1 0,0 0 0,-1 0 1,1 0-1,-1 0 0,1 0 0,-1 0 1,1 0-1,-1 0 0,1 0 0,0 0 0,-1 0 1,1 0-1,-1 0 0,1 0 0,-1 0 1,1 1-1,-1-1 0,1 0 0,-1 0 0,1 1 1,-1-1-1,1 0 0,-1 1 0,0-1 1,1 0-1,-1 1 0,1-1 0,-1 1 0,0-1 1,1 0-1,-1 1 0,0-1 0,0 1 1,1-1-1,-1 1 0,0-1 0,0 1 0,0 0 1,0-1-1,1 1 0,-1-1 0,0 1 1,0-1-1,0 1 0,0-1 0,0 1 0,-1 0 1,1-1-1,0 1 0,0-1 0,0 1 0,0-1 1,0 1-1,-1-1 0,1 1 0,0-1 1,-1 1-1,1-1 0,0 1 0,-1-1 0,1 0 1,0 1-1,-1-1 0,1 0 0,-1 1 1,1-1-1,-1 0 33,-19 20-531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37:08.958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1 278 5497,'10'-32'2353,"20"-5"-1233,8 8-184,15-7-88,4 7-96,10 0-167,5 1-105,0 4-224,9 9-88,-9 7-120,-4 3-32,-1 5-136,-7 0-120,1 2-184,3 2-120,-2-2-249,-8-4-95,-10-10 568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37:09.812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196 522 6609,'0'-4'182,"0"0"0,0-1 0,0 1 0,0 0 0,0 0 0,1-1-1,0 1 1,0 0 0,0 0 0,1 0 0,-1 0 0,1 0 0,0 0 0,0 0-1,0 1 1,0-1 0,1 1 0,0-1 0,1 0-182,1 0 9,1 0 1,0 1 0,0 0-1,0 0 1,1 1-1,-1-1 1,1 1 0,-1 1-1,1-1 1,0 1 0,0 0-1,-1 1 1,1 0-1,0 0 1,0 0 0,5 2-10,2-2-5,30 0-31,-7-1-187,1 1 0,0 2 0,-1 2 0,0 1 0,0 2 0,0 1 0,21 9 223,-50-14-62,0 1 0,0 0 0,0 0 1,0 1-1,-1 0 0,1 0 1,-1 1-1,1 2 62,-5-6-14,-1 0-1,0 1 1,-1-1 0,1 0 0,0 1 0,-1-1-1,1 1 1,-1 0 0,0 0 0,0-1 0,0 1-1,0 0 1,0 0 0,-1 0 0,1 0 0,-1 0-1,0 0 1,0 0 0,0 0 0,0 0 0,-1 0-1,1 0 1,-1 0 0,1 0 0,-1-1 0,-1 3 14,-3 6-29,-1 0-1,-1 0 1,0-1 0,0 0 0,-1 0 0,-1-1 0,-1 2 29,7-7-4,-115 133-63,60-64 267,-4-3 1,-2-3-1,-3-3 0,-3-3 0,-20 10-200,-36 16 983,100-74-764,-32 26 476,58-29-516,5 1-138,0 0 0,1-1 0,0 0 1,1 0-1,0-1 0,0 0 1,1 0-1,0-1 0,1 0 0,0 0 1,0-1-1,1 0 0,0-1 1,0 0-1,0 0 0,1-1 0,-1-1 1,2 0-1,-1 0 0,0-1 1,0 0-1,1-1-41,151 33 17,-91-28-379,-55-6 151,1 0-1,-1 2 1,1-1-1,-1 2 1,0 1-1,4 1 212,31 20-291,-1-5 142</inkml:trace>
  <inkml:trace contextRef="#ctx0" brushRef="#br0" timeOffset="634.339">1752 397 3953,'7'-6'2095,"0"21"-1195,-25 78 112,-21 195-506,18-123-147,-28 101-359,22-153 101,10-18-20,-15 37 41,5-68-112,21-50-151,7-14 106,-1 0-1,0 0 1,0 0 0,0 0-1,0 0 1,0 0 0,0 0 0,1 0-1,-1 0 1,0 0 0,0 0 0,0 0-1,0 0 1,0 0 0,1 0-1,-1 0 1,0 0 0,0 0 0,0 1-1,0-1 1,0 0 0,0 0-1,1 0 1,-1 0 35,9-34-301</inkml:trace>
  <inkml:trace contextRef="#ctx0" brushRef="#br0" timeOffset="1039.579">2341 616 3657,'-14'77'1520,"4"34"-736,3 18-16,-4 1 73,-6-4-137,-5-32-216,0-9-64,0-20-136,11-2-40,-6-17-112,7-13-128,10-6-344,-3-26-264,6-17 328</inkml:trace>
  <inkml:trace contextRef="#ctx0" brushRef="#br0" timeOffset="1597.042">1170 314 5521,'1'-5'245,"0"0"1,1 0-1,-1 0 0,1 0 1,0 1-1,0-1 0,1 1 1,0-1-1,-1 1 0,1 0 1,1 0-1,-1 0 0,0 0 0,1 1 1,0-1-1,4-1-245,41-28 515,-39 29-487,0 1 0,1-1 1,-1 2-1,1-1 0,-1 2 0,1-1 1,0 1-1,0 1 0,-1 0 0,1 1 1,10 1-29,9 3 36,0 1 1,-1 2 0,1 1 0,16 8-37,35 10 131,-32-12 73,2-3 0,0-2-1,0-2 1,42 0-204,-25-6 168,0-3 1,-1-4-1,0-2 1,18-7-169,26-11 65,-1-4 0,-2-6 1,-2-4-1,65-35-65,-87 35-267,7-3-1146,-79 37 939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37:13.793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174 93 4289,'-11'29'2051,"-8"62"-1887,3 0 0,1 28-164,10-73 17,-15 127-67,-22 266-454,8-51-630,31-345 1034,2 72 239,1-114-109,0-1 0,0 1 0,-1 0 0,1 0 0,0-1 0,1 1 0,-1 0 0,0 0 0,0 0 0,0-1 0,0 1 0,0 0 0,1-1 0,-1 1 0,0 0 0,1 0 0,-1-1 0,1 1 0,-1-1 0,0 1 0,1 0 0,0-1 0,-1 1 0,1-1 0,-1 1 0,1-1 0,-1 1 0,1-1 0,0 0 0,-1 1 0,1-1 0,0 0 0,0 1 0,-1-1 0,1 0 0,0 0 0,0 0 0,-1 0 0,1 0 0,0 0 0,0 0 0,-1 0 0,1 0 0,0 0 0,0 0 0,-1 0 0,1 0 0,0-1 0,0 1 0,-1 0 0,1 0 0,0-1 0,-1 1 0,1-1 0,0 1 0,-1-1 0,1 1 0,0-1-30,1-39 998,-7-166 95,-17-100-1127,21 291 29,-7-81-34,5 0 0,7-73 39,0 119 2,2 1 0,2-1 1,3 1-1,1 0 0,3 2 0,2-1 0,1 2 1,3 0-1,23-36-2,-36 68 8,1-1 0,1 1 1,0 1-1,1 0 0,0 0 0,1 1 1,0 1-1,1 0 0,0 1 1,1 0-1,0 1 0,0 0 0,1 1 1,1 1-1,8-3-8,3 4 18,0 1 1,1 1-1,0 1 0,0 2 1,0 1-1,0 1 0,-1 1 1,28 6-19,-35-6-13,0 2 1,0 0-1,0 1 1,-1 0 0,0 2-1,0 1 1,-1 0 0,0 1-1,0 1 1,-1 1-1,0 0 1,-1 1 0,0 1-1,12 13 13,-18-14-21,0 0-1,-1 1 1,-1 1-1,1-1 1,-2 1-1,0 1 1,0 1 21,-4-5-10,0 1 1,-1 0 0,-1 0 0,1 0 0,-2 0 0,0 0-1,0 0 1,-1 0 0,0 0 0,-1 0 0,-1 0 0,0-1 0,0 1-1,-1-1 1,-1 0 0,0 0 0,0 0 0,-1-1 0,-1 1-1,1-2 1,-2 1 0,-1 2 9,-7 7-43,-1 1 0,0-2 0,-2 0-1,0-1 1,0-1 0,-2-1 0,0-1 0,-1-1-1,0 0 1,-1-2 0,0-1 0,-1 0 0,-20 4 43,1-1 51,-1-2 0,0-2 0,0-2 0,0-2 0,-1-2 0,-17-1-51,-82-3 637,141 1-614,1-1 0,-1 1 0,0-1 0,1 1 0,-1 0 0,0 0 0,0 0 0,1 0 0,-1 1 1,0-1-1,0 1 0,1 0 0,-1-1 0,1 1 0,-1 1 0,1-1 0,-1 0 0,1 0 0,-1 1 1,1-1-1,0 1 0,0 0 0,0 0 0,0 0 0,0 0 0,0 0 0,1 0 0,-2 2-23,15 72 34,-1-43-33,0-1 1,2 0 0,2-1-1,1-1 1,1 0-1,2-1 1,0-1 0,2 0-1,1-2 1,3 1-2,20 14 109,2-2 0,2-2-1,36 19-108,-37-27 208,1-2-1,1-3 0,2-1 0,0-3 1,18 3-208,-42-15 95,-7-2-60,0 1 0,-1 0 0,0 1 0,0 1 0,0 2 0,-1-1 0,14 13-35,-32-23-2,0 0 0,0 1 0,-1-1 0,1 0 0,0 1 0,-1-1 0,1 1 0,0-1 0,-1 1 0,1-1 0,-1 1 0,1-1 0,-1 1 1,1 0-1,-1-1 0,1 1 0,-1 0 0,0-1 0,1 1 0,-1 0 0,0-1 0,1 1 0,-1 0 0,0 0 0,0 0 0,0-1 0,0 1 0,0 0 0,0 0 0,0 0 1,0-1-1,0 1 0,0 0 0,0 0 0,-1-1 0,1 1 0,0 0 0,0 0 0,-1-1 0,1 1 0,-1 0 0,1-1 0,0 1 0,-1 0 0,1-1 0,-1 1 0,0-1 0,1 1 1,-1-1-1,1 1 0,-1-1 0,0 1 0,1-1 0,-1 0 0,0 1 0,0-1 0,1 0 0,-1 1 0,0-1 0,0 0 0,1 0 0,-1 0 0,0 0 0,0 0 0,0 0 0,1 0 1,-1 0-1,0 0 0,0 0 0,0-1 2,-2 1-65,0 0 0,0-1 0,0 1 0,1-1 1,-1 0-1,0 0 0,0 0 0,1-1 0,-1 1 1,1-1-1,-1 1 0,1-1 0,0 0 0,0 0 1,-1 0-1,1 0 0,0 0 0,1 0 0,-1-1 1,0 1-1,1 0 0,-1-1 0,1 0 0,0 1 1,0-1-1,0 0 0,0 1 0,0-1 0,1 0 1,-1 0-1,1 0 0,0-1 65,3-20-444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37:14.347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328 226 5129,'-3'26'2025,"-11"5"-1417,9 10-200,-6 13 16,2 9-88,-4 1-16,-4 12 0,15-10-40,-4 6-96,6-2-64,9-8-120,-9-9-56,3-16-136,0-18-72,-6-15-168,2-7-88,-4-11 336</inkml:trace>
  <inkml:trace contextRef="#ctx0" brushRef="#br0" timeOffset="333.306">0 30 8066,'38'-19'3144,"12"15"-2263,19-1-489,2 4-72,9 14-216,-2-1-56,-10 0-128,-2-12-144,-15-6-544,-1-8-281,3 0 601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37:16.507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445 91 3985,'-4'3'328,"0"0"1,0 1 0,0-1-1,0 1 1,0 0-1,1 0 1,0 1-1,0-1 1,0 1-1,0-1 1,0 2-329,-1 7 191,0 0 0,0 0 0,1 0 1,1 1-1,0 0 0,0 5-191,-13 294 476,8-70-413,-42 689 45,36-825-114,13-107 6,1 1 0,-1-1 0,-1 1 0,1-1 1,0 1-1,0 0 0,0-1 0,0 1 0,0-1 0,0 1 0,-1-1 0,1 1 0,0-1 0,0 1 0,-1-1 0,1 0 0,0 1 0,-1-1 0,1 1 0,0-1 0,-1 1 0,1-1 0,-1 0 0,1 1 0,0-1 0,-1 0 0,1 0 0,-1 1 0,1-1 1,-1 0-1,1 0 0,-1 0 0,0 0 0,1 0 0,-1 1 0,1-1 0,-1 0 0,1 0 0,-1 0 0,1 0 0,-1 0 0,1-1 0,-1 1 0,1 0 0,-1 0 0,1 0 0,-1 0 0,1-1 0,-1 1 0,1 0 0,-1 0 0,1-1 0,-1 1 0,1 0 0,-1-1 1,1 1-1,0-1 0,-1 1 0,1 0 0,0-1 0,-1 1 0,1-1 0,0 1 0,0-1 0,-1 1 0,1-1 0,0 1 0,0-1 0,0 0 0,-41-87 43,-51-195-79,29 74-26,30 65 68,-2-66-6,25 50 21,34 33 4,-16 99-6,2 0 0,1 1 0,1 0 0,2 1 0,0 0 0,2 1 0,0 0 0,2 2 0,1 0 0,14-13-19,55-35 116,-62 52-73,0 2 1,1 1-1,1 1 1,0 1 0,1 2-1,26-8-43,53-11 133,0 5 0,102-11-133,-78 23 21,-11-4-10,86 10 23,-194 7-33,-2 0-5,-1 0-1,1 1 0,0 0 1,0 0-1,0 1 0,0 0 1,-1 1-1,1 1 0,0 0 1,4 2 4,-14-5-8,1 1 0,0-1-1,-1 1 1,1 0 0,-1 0 0,1 0 0,-1 0-1,1 0 1,-1 0 0,0 0 0,1 0 0,-1 1 0,0-1-1,0 0 1,0 1 0,0-1 0,0 1 0,0-1-1,-1 1 1,1 0 0,0-1 0,-1 1 0,1 0 0,-1-1-1,0 1 1,0 0 0,1-1 0,-1 1 0,0 0 0,0 0-1,-1-1 1,1 1 0,0 0 0,0 0 0,-1-1-1,1 1 1,-1 0 0,0 0 8,-8 12-75,0 0 0,-1-1 0,0 0 0,-1-1 0,0 0 0,-1 0 0,-5 2 75,-150 125-400,-209 173 310,127-102 198,194-167-56,1 2-1,-22 26-51,70-65 14,-1 1 1,1 0-1,0 0 0,1 0 0,-1 0 1,1 1-1,1 0 0,0 0 0,0 0 1,0 0-1,1 1 0,0 0 1,1-1-1,0 1 0,0 0 0,1 0 1,0 8-15,1-3 25,2 0 0,-1 0 1,1 0-1,1-1 1,1 1-1,0-1 0,1 1 1,0-1-1,1 0 1,0-1-1,1 0 0,0 0 1,1 0-1,2 1-25,6 8 59,1-2 0,1 1 1,1-2-1,1-1 0,0 0 0,1-1 0,5 1-59,33 14 187,1-2 0,1-3 0,1-3 1,1-2-1,1-3 0,1-3 0,30 1-187,95 30 329,-186-45-320,-1 0 0,1-1 0,-1 1 0,1 0 0,-1 1 0,0-1 0,1 1 0,-1 0 0,0-1 0,0 1 0,0 0 0,0 1 0,0-1 0,-1 1 0,1-1 0,-1 1 0,1 0 0,-1 0 0,0 0 0,1 3-9,-2-3 143,-1-2-186,0-1 1,0 0-1,0 1 0,0-1 1,0 0-1,0 0 0,0 1 1,0-1-1,-1 0 0,2 1 1,-1-1-1,0 0 1,0 1-1,0-1 0,0 0 1,0 1-1,0-1 0,0 0 1,0 1-1,0-1 1,0 0-1,1 0 0,-1 1 1,0-1-1,0 0 0,0 0 1,1 1-1,-1-1 1,0 0-1,0 0 0,1 1 1,-1-1-1,0 0 0,0 0 1,1 0-1,-1 0 1,0 0-1,1 1 0,-1-1 1,0 0-1,1 0 0,-1 0 1,0 0-1,1 0 1,-1 0-1,0 0 0,1 0 1,-1 0-1,0 0 0,1 0 1,-1 0-1,0 0 1,0-1-1,1 1 0,-1 0 1,0 0-1,1 0 43,0-2-492</inkml:trace>
  <inkml:trace contextRef="#ctx0" brushRef="#br0" timeOffset="468.284">2039 1374 5289,'-16'-3'2425,"0"14"-825,13 9-1200,1 13-72,9 24-224,10 4-72,-1 17-24,-3-1-8,-7 6-8,-6-3-8,3 6 0,4 2-24,2-26-136,-2-10-88,4-29-296,-1-20-224,-6-15 512</inkml:trace>
  <inkml:trace contextRef="#ctx0" brushRef="#br0" timeOffset="757.358">1576 1280 5793,'3'-6'2425,"27"3"-1233,5 5-48,22 7-120,-1 0-39,11 13-369,7 0-192,10 0-264,-5-2-104,0-11-56,-8-9-104,-11 0-360,2-4-312,-7-11-577,0-9 777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37:26.446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0 132 5817,'88'-45'3282,"-73"39"-3181,1 0-1,0 1 1,0 1 0,0 0 0,0 1 0,1 1 0,13 0-101,25 3 16,0 4 1,-1 1 0,1 3-17,96 11 11,-120-20-9,0-1 0,1-1 1,-2-2-1,1-1 0,0-2 0,11-4-2,3 0 3,31-9 1,-45 11-219,1 0-1,0 3 0,30-3 216,-19 8-205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25:54.655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995 15722 4353,'43'24'1694,"-43"-25"-1663,-1 1 0,1 0 0,-1 0 1,1 0-1,-1 0 0,1 0 0,0 0 0,-1 0 1,1 0-1,-1 0 0,1 0 0,-1 1 1,1-1-1,-1 0 0,1 0 0,0 0 0,-1 0 1,1 1-1,-1-1 0,1 0 0,0 0 1,-1 1-1,1-1 0,0 0 0,-1 1 0,1-1 1,0 0-1,0 1 0,-1-1 0,1 1 1,0-1-1,0 0 0,0 1 0,-1-1 1,1 1-1,0-1 0,0 1 0,0-1 0,0 0 1,0 1-1,0-1 0,0 1 0,0-1 1,0 1-1,0-1 0,0 1 0,0-1 0,0 0 1,0 1-1,1-1 0,-1 1 0,0-1 1,0 1-1,0-1 0,1 0 0,-1 1 0,0-1 1,1 1-32,-4-3-14,1 0 0,-1 1 1,1-1-1,-1 1 0,0 0 1,1 0-1,-1 0 0,0 0 1,0 0-1,0 0 0,0 1 0,0 0 1,0-1-1,1 1 0,-1 0 1,0 0-1,0 1 0,0-1 1,-2 1 13,-12 0-250,12-12 589,24-71 13,-17 77-322,0-1 0,0 1 0,1 0 0,0 0 0,0 1 0,0-1 0,0 0 0,1 1 0,0 0 0,0 0-1,1-1-29,-4 5 1,-1 0 0,1 0 0,0 0 0,-1 0-1,1 0 1,-1 0 0,1 0 0,0 0 0,-1 1 0,1-1-1,-1 0 1,1 0 0,0 1 0,-1-1 0,1 0-1,-1 1 1,1-1 0,-1 1 0,1-1 0,-1 0-1,0 1 1,1-1 0,-1 1 0,0-1 0,1 1-1,-1 0 1,0-1 0,1 1 0,-1-1 0,0 1-1,0-1 1,0 1 0,0 0 0,1-1 0,-1 1-1,0 0 1,0-1 0,0 1 0,0-1 0,-1 1-1,1 0 1,0-1 0,0 1 0,0-1 0,0 1-1,-1 0 1,1-1 0,0 1 0,-1 0-1,1-1 0,-2 91 34,10-81-17,-7-23-9,-8-49 1,7 61-7,-1 0 0,1 0-1,-1-1 1,0 1 0,1 0-1,-1 0 1,0 0-1,0 0 1,0 0 0,0 0-1,0 1 1,0-1 0,0 0-1,0 0 1,0 1-1,0-1 1,0 0 0,0 1-1,0-1 1,-1 1 0,1 0-1,0-1 1,0 1 0,0 0-1,-1 0 1,1 0-1,0 0 1,-1 0 0,1 0-1,0 0 1,0 0 0,-1 0-1,1 1 1,0-1-1,0 0 1,-1 1 0,0 0-2,-4 0 17,-45 1 211,51-2-228,0 0 0,0 0 1,0 0-1,0 0 0,1 0 0,-1-1 1,0 1-1,0 0 0,0 0 0,0 0 1,0 0-1,0-1 0,0 1 0,0 0 0,0 0 1,0 0-1,0-1 0,0 1 0,0 0 1,0 0-1,0 0 0,0 0 0,0-1 1,0 1-1,0 0 0,0 0 0,0 0 1,0-1-1,0 1 0,0 0 0,0 0 1,0 0-1,0 0 0,0-1 0,0 1 1,-1 0-1,1 0 0,0 0 0,0 0 0,0 0 1,0-1-1,0 1 0,-1 0 0,1 0 1,0 0-1,0 0 0,0 0 0,0 0 1,-1 0-1,1 0 0,0 0 0,0 0 1,0-1-1,-1 1 0,1 0 0,0 0 0,4-4-41,41-46-309,-43 49 311,0-1 0,0 1 0,0 0 0,0 0 0,0 0 0,0 0-1,0 0 1,1 0 0,-1 1 0,0-1 0,0 1 0,1-1-1,-1 1 1,0 0 0,1 0 0,-1 0 0,0 0 0,1 0-1,-1 1 1,0-1 0,1 1 0,1 0 39,3 3-237</inkml:trace>
  <inkml:trace contextRef="#ctx0" brushRef="#br0" timeOffset="1549.617">2844 15591 4801,'-9'-11'2051,"13"13"-1559,-2-1-447,-1 0 1,1 0-1,0 1 0,-1-1 0,1 0 1,0 1-1,-1-1 0,0 1 0,1-1 1,-1 1-1,0 0 0,0 0 0,0-1 1,0 1-1,0 0 0,0 0 0,0 0 0,-1 0 1,1 0-1,-1 0 0,0 0 0,1 0 1,-1 0-1,0 0 0,0 0 0,0 0 1,0 1-1,-1-1 0,1 0 0,-1 0 1,1 0-1,-1 0 0,1 0 0,-1-1 0,0 1 1,0 0-1,-1 1-45,-69 63-163,70-65 161,0 1 0,0-1 0,-1 0 0,1 0-1,0 0 1,-1 0 0,1 0 0,0 0 0,-1 0 0,1 0-1,-1-1 1,1 1 0,-1-1 0,0 1 0,1-1 0,-1 1-1,0-1 1,1 0 0,-1 0 0,0 0 0,1 0 0,-1 0-1,0 0 1,1-1 0,-1 1 0,0 0 0,1-1 0,-1 1 2,1-2 0,0 1 0,0 0-1,0 0 1,1-1 0,-1 1 0,0 0 0,1-1 0,-1 1 0,1-1 0,-1 1 0,1-1 0,0 1 0,-1-1 0,1 1 0,0-1 0,0 1 0,0-1 0,0 1 0,0-1 0,1 1 0,-1-1 0,0 1 0,1-1 0,-1 1 0,1-1 0,0 0 0,1-2 0,-1 0 0,1 0 1,0 0-1,0 0 0,0 0 0,0 1 0,1-1 1,0 1-1,-1-1 0,1 1 0,1 0 1,-1 0-1,59-43 98,-2 22 189,-56 22-304,0 0-1,0 0 1,0 0 0,0 0-1,-1-1 1,1 0 0,-1 1-1,1-1 1,-1 0 0,0-1-1,0 1 1,-1 0 0,1-1-1,-1 0 1,1 0 0,-1 0-1,0-1 18,6-23-141</inkml:trace>
  <inkml:trace contextRef="#ctx0" brushRef="#br0" timeOffset="3300.437">2811 15564 4721,'-5'0'1992,"-1"14"-1175,11 9-337,-5-5-608,3-6-1705,1-1 1297</inkml:trace>
  <inkml:trace contextRef="#ctx0" brushRef="#br0" timeOffset="828.439">1918 15538 2993,'-2'-1'92,"0"1"0,0-1 0,-1 1 1,1-1-1,0 1 0,0 0 1,0 0-1,0 0 0,0 0 0,-1 0 1,1 1-1,0-1 0,0 1 0,0-1 1,0 1-1,0 0 0,0-1 0,0 1 1,0 0-1,0 0 0,1 1 1,-1-1-1,0 0 0,1 1 0,-1-1 1,1 1-1,-1 0-92,-61 101 21,45-87 15,20-14 319,2-6-294,0 0 0,0 0 0,1 1-1,-1-1 1,1 1 0,0 0 0,0 1 0,0-1 0,0 1 0,1 0-1,-1 0 1,0 0 0,1 1 0,4-1-61,71-17 552,-30 11 890,-51 8-1420,0 0-1,0 0 1,-1 0 0,1 0 0,0 0 0,0 0-1,0 0 1,-1 0 0,1-1 0,0 1 0,0 0-1,0 0 1,-1 0 0,1 0 0,0 0 0,0 0-1,0-1 1,0 1 0,0 0 0,-1 0-1,1 0 1,0-1 0,0 1 0,0 0 0,0 0-1,0 0 1,0-1 0,0 1 0,0 0 0,0 0-1,0 0 1,0-1 0,0 1 0,0 0 0,0 0-1,0 0 1,0-1 0,0 1 0,0 0-1,0 0 1,0-1 0,0 1 0,0 0 0,0 0-1,0 0 1,0-1 0,0 1 0,1 0 0,-1 0-1,0 0 1,0 0 0,0-1 0,0 1-22,-2-1 17,-1 0-1,0 0 1,0 0 0,0 0 0,0 0-1,0 1 1,0-1 0,0 1 0,0 0-1,0 0 1,0 0 0,0 0 0,0 1-1,0-1 1,1 1 0,-1 0 0,0 0-1,0 0 1,0 0 0,0 0 0,-2 2-17,-55 38-348,53-35 261,-1 1 0,1 0 1,1 0-1,-1 1 0,1 0 1,1 0-1,-1 0 0,1 1 1,1-1-1,0 1 0,0 1 1,1-1-1,-1 2 87,4-10-1,0-1 0,0 0 1,-1 0-1,1 1 0,0-1 0,0 0 0,0 0 1,0 1-1,0-1 0,0 0 0,-1 0 0,1 1 1,0-1-1,0 0 0,0 1 0,0-1 0,0 0 1,0 0-1,0 1 0,0-1 0,0 0 1,0 1-1,0-1 0,1 0 0,-1 0 0,0 1 1,0-1-1,0 0 0,0 1 0,0-1 0,0 0 1,1 0-1,-1 0 0,0 1 0,0-1 1,0 0-1,1 0 0,-1 1 0,0-1 0,0 0 1,1 0-1,-1 0 0,0 0 0,0 0 0,1 0 1,-1 1-1,0-1 0,1 0 0,-1 0 0,0 0 1,0 0-1,1 0 0,-1 0 0,0 0 1,1 0-1,-1 0 0,0 0 0,0 0 0,1 0 1,-1 0-1,0-1 0,1 1 0,-1 0 0,0 0 1,0 0-1,1 0 1,18-12-75,-19 12 67,14-14-164,-4-10 75</inkml:trace>
  <inkml:trace contextRef="#ctx0" brushRef="#br0" timeOffset="2638.795">1888 15641 3169,'-39'-8'2631,"32"12"-2489,9-9-355,-3-1 184,-1-1 0,1 0 0,-2 1 0,1-1 0,-1 1 0,0 0 0,0 0 0,0 0 0,-1 0-1,-1 0 30,1 6 2058,55-35-1924,0-16-106,-5 21 12,-44 30-37,-1-1 1,1 1-1,-1 0 0,1 0 1,-1 0-1,1 0 0,-1 0 0,0 1 1,1-1-1,-1 0 0,1 1 0,-1-1 1,1 1-1,-1-1 0,0 1 0,1-1 1,-1 1-1,0 0 0,0 0 1,1 0-1,-1 0 0,0 0 0,0 0 1,0 0-1,0 0 0,0 0 0,-1 1 1,1-1-4,1 2 6,0 0 0,-1 0 0,1 0 1,-1 0-1,1 0 0,-1 1 0,-1-1 1,1 0-1,0 1 0,-1-1 0,1 1 1,-1-1-1,0 1 0,0-1 0,-1 1 1,1-1-1,-1 0 0,1 1 0,-1-1 1,0 1-1,-1-1 0,0 2-6,-10 19-141,-8-17 53</inkml:trace>
  <inkml:trace contextRef="#ctx0" brushRef="#br0" timeOffset="-66752.836">3896 2235 5881,'-4'-45'357,"2"-1"-1,3 1 0,1 0 1,2 0-1,2 0 0,4-11-356,-7 40 37,22-118-163,7 17-98,16-34-290,-31 80 301,-17 70 212,0 1 1,0-1-1,0 0 1,0 1-1,1-1 1,-1 0-1,0 1 1,0-1-1,0 0 1,0 1-1,1-1 1,-1 1-1,0-1 1,1 0-1,-1 1 0,0-1 1,1 1-1,-1-1 1,1 1-1,-1-1 1,1 1-1,-1-1 1,1 1-1,-1-1 1,1 1-1,-1 0 1,1-1-1,0 1 1,-1 0-1,1 0 1,-1-1-1,1 1 1,0 0-1,-1 0 1,1 0-1,0 0 1,-1 0-1,1 0 1,0 0-1,-1 0 0,1 0 1,0 0-1,-1 0 1,1 0-1,0 0 1,-1 1-1,1-1 1,0 0 0,23 23-10,7 60 10,-1 45 153,-13-50 174,4-1 0,8 14-327,-25-80 85,0 0 1,1 0-1,0 0 1,1-1-1,0 1 1,0-2-1,1 1 1,0-1-1,1 0 1,1 0-86,-4-6 66,0 0 1,0-1 0,1 0-1,-1 0 1,1 0-1,0-1 1,-1 0 0,1 0-1,0 0 1,0-1 0,-1 0-1,1 0 1,0 0-1,0-1 1,0 1 0,-1-2-1,1 1 1,3-2-67,50-44 281,10-24-209,32-70-92,-38 18-28,-25 23 40,-4-1 0,0-23 8,25-189-437,-41 217-167,-18 96 582,0-1 0,0 1 0,0-1 1,0 1-1,0-1 0,0 1 0,0 0 1,0-1-1,0 1 0,0-1 0,0 1 1,1 0-1,-1-1 0,0 1 0,0 0 1,0-1-1,0 1 0,1 0 0,-1-1 1,0 1-1,0 0 0,1-1 0,-1 1 1,0 0-1,1 0 0,-1-1 0,0 1 1,1 0-1,-1 0 0,0-1 0,1 1 1,-1 0-1,1 0 0,-1 0 0,0 0 1,1 0-1,-1 0 0,1 0 0,-1 0 1,0 0-1,1 0 0,-1 0 0,1 0 1,-1 0-1,0 0 0,1 0 0,-1 0 1,1 0-1,-1 0 0,0 1 0,1-1 1,-1 0-1,0 0 0,1 0 0,-1 1 1,0-1-1,1 0 0,-1 1 22,11 21-393</inkml:trace>
  <inkml:trace contextRef="#ctx0" brushRef="#br0" timeOffset="-63988.371">10432 631 6809,'-69'110'2877,"-27"63"-3203,79-142 509,-291 528-565,295-535 380,-1-1 31,1 0 1,0 1 0,2 0-1,1 1 1,1 1 0,1 0 0,1 0-1,1 0 1,-1 20-30,6-40 33,0 0 1,0 0-1,1 0 0,0 0 1,0 0-1,0 0 0,1 0 1,0 0-1,0 0 0,0-1 1,1 1-1,0 0 0,0-1 1,0 1-1,1-1 0,0 1 1,0-1-1,0 0 0,1 0 1,-1-1-1,1 1 1,0-1-1,1 0 0,-1 0 1,1 0-1,-1 0 0,1-1 1,0 0-1,1 0-33,17 6 175,1-2 1,-1-1 0,1 0-1,1-2 1,-1-1 0,0-1-1,1-1 1,-1-1-1,20-3-175,-29 3 54,157-6 232,-86 0-538,-6 0-333,-12-11-450,-9-4-171,-8-22 525</inkml:trace>
  <inkml:trace contextRef="#ctx0" brushRef="#br0" timeOffset="-63726.746">9888 1343 10082,'41'-37'3849,"40"5"-3129,0 0-72,9 16-472,-5 3-360,-9 5-472,1 5-240,-10 3-792,-4-1-377,-16-23 1329</inkml:trace>
  <inkml:trace contextRef="#ctx0" brushRef="#br0" timeOffset="-63457.042">10247 556 8986,'14'-50'3545,"29"10"-2521,16 23-288,13 11-200,3 18-312,4 11-208,6 12-128,8-1-600,2-21-552,9-5 752</inkml:trace>
  <inkml:trace contextRef="#ctx0" brushRef="#br0" timeOffset="-66078.466">5525 1010 5729,'-4'7'204,"0"1"0,1-1 0,0 1 0,1 0 0,0 0 0,0 0 1,0 0-1,1 0 0,1 1 0,-1-1 0,1 0 0,1 1-204,-3 433 508,1-197-754,1-226 208,-1-5-12,1 0 0,1 1 0,0-1 0,1 0 0,1 0 0,1 6 50,-3-20-4,-1 1 0,0-1-1,0 1 1,1-1 0,-1 1 0,1-1 0,-1 1 0,0-1 0,1 1 0,-1-1-1,1 0 1,-1 1 0,1-1 0,-1 0 0,1 1 0,-1-1 0,1 0 0,-1 0 0,1 1-1,0-1 1,-1 0 0,1 0 0,-1 0 0,1 0 0,-1 0 0,1 0 0,0 0 0,-1 0-1,1 0 1,-1 0 0,1 0 0,0 0 0,-1 0 0,1 0 0,-1-1 0,1 1 0,-1 0-1,1 0 1,-1-1 0,1 1 0,-1 0 0,1-1 0,-1 1 0,1-1 0,-1 1 0,1-1-1,-1 1 1,0 0 0,1-1 0,-1 1 0,0-1 0,1 0 0,-1 1 0,0-1 0,0 1-1,0-1 1,1 1 0,-1-1 0,0 0 0,0 0 4,14-70-19,-2-290 57,0 46-38,-8-28 9,-4 234 254,-1 100-191,1 9-66,0 0 1,-1 0-1,1-1 0,0 1 0,0 0 0,-1-1 1,1 1-1,0-1 0,0 1 0,0 0 1,0-1-1,-1 1 0,1 0 0,0-1 1,0 1-1,0-1 0,0 1 0,0 0 1,0-1-1,0 1 0,0-1 0,0 1 1,0 0-1,0-1 0,0 1 0,1-1 1,-1 1-1,0 0 0,0-1 0,0 1 1,0 0-1,1-1 0,-1 1 0,0 0 0,0-1 1,1 1-1,-1 0 0,0-1 0,0 1 1,1 0-1,-1 0 0,0-1 0,1 1 1,-1 0-1,1 0 0,-1 0 0,0-1 1,1 1-1,-1 0 0,0 0 0,1 0 1,-1 0-1,1 0 0,-1 0 0,1 0 1,-1 0-1,0 0 0,1 0 0,-1 0 0,1 0-5,34 28 286,-23-15-237,247 263 71,53 98-621,-240-287 336,-71-83 165,0-1-1,0 1 1,0 0-1,0-1 1,-1 1-1,1 0 1,-1 0-1,0 0 1,-1-1-1,1 1 1,0 0-1,-1 0 1,0-1-1,0 1 1,0 0-1,-1-1 1,1 1-1,-1-1 1,1 0-1,-1 1 1,0-1-1,-1 0 1,1 0-1,0 0 1,-1 0-1,0-1 1,0 1-1,-5 9 5,-7 8 9,1-1 0,-2-1-1,-1 0 1,0-1 0,-9 6-14,-1-2 64,-1-2-1,0-1 1,-2-1 0,0-1-1,0-2 1,-2-1 0,-32 9-64,-18 1 214,44-14-44,0 1 0,0 2 0,1 2 0,1 1-1,0 2 1,-30 20-170,55-30 38,5-3-89,0-1 0,0 1-1,0 1 1,0-1 0,1 1-1,-1 0 1,1 0 0,1 0-1,-1 1 1,1 0-1,0 0 1,0 0 0,0 0-1,1 0 1,-2 7 51,4 10-276</inkml:trace>
  <inkml:trace contextRef="#ctx0" brushRef="#br0" timeOffset="-65707.583">6949 597 5929,'-4'22'3265,"-2"6"-3216,-2 33 211,-46 116-298,-38 100-274,-62 107-242,143-359 542,1 0 0,1 1-1,1 1 1,1-1 0,2 1-1,1 0 1,1 1 0,1-1-1,1 11 13,2-26 29,1-1-1,0 1 0,1-1 0,0 0 0,1 0 0,0 0 1,0-1-1,1 0 0,1 1 0,0-2 0,0 1 0,1-1 0,0 0 1,1 0-1,-1-1 0,2 0 0,-1 0 0,7 4-28,-2-4 52,0 0 0,0-1 0,0-1 0,1 0-1,0-1 1,0 0 0,1-1 0,-1-1 0,1 0 0,-1-1-1,1-1 1,0 0 0,0-1 0,0 0 0,1-2-52,27-1-40,0-3-1,-1-2 1,-1-1 0,1-3 0,-1-1-1,2-3 41,-23 9-6,0-1-1,0 0 1,-1-2-1,0-1 1,0 0 0,-1-1-1,6-7 7,34-34 76</inkml:trace>
  <inkml:trace contextRef="#ctx0" brushRef="#br0" timeOffset="-65461.406">6623 1470 7242,'8'0'2896,"6"0"-2104,29 2-144,4 0-47,9-5-297,1-4-80,0 5-256,1-1-240,-5 2-697,2-10-327,-18-16 744</inkml:trace>
  <inkml:trace contextRef="#ctx0" brushRef="#br0" timeOffset="-65274.849">6706 825 8698,'-2'1'3441,"21"7"-2449,6-19-264,22 11-344,-13-4-224,22 8-264,3 15-184,4 5-624,10-1-392,5-6 767</inkml:trace>
  <inkml:trace contextRef="#ctx0" brushRef="#br0" timeOffset="-64805.09">7759 801 7658,'-1'-1'125,"1"-1"0,0 1 1,-1-1-1,1 1 0,0-1 1,0 0-1,0 1 1,0-1-1,0 1 0,1-1 1,-1 1-1,0-1 0,1 0 1,-1 1-1,1 0 0,0-1 1,-1 1-1,1-1 0,0 1 1,0 0-1,0-1 1,0 1-1,0 0 0,0 0 1,0 0-1,0 0 0,0 0 1,1 0-1,-1 0 0,0 0 1,1 0-1,-1 1 1,1-1-1,-1 0 0,1 1 1,-1 0-1,1-1 0,0 1-125,9-3-16,0 2-1,0-1 0,0 1 0,0 1 0,0 0 1,0 1-1,1 0 0,-1 0 0,0 1 0,0 1 0,-1 0 1,1 0-1,-1 1 0,1 0 0,-1 1 0,0 1 1,-1-1-1,1 1 0,-1 1 0,7 6 17,5 3-338,-2 1 0,-1 0 0,0 1-1,-1 1 1,-1 1 0,0 0 0,-2 1-1,2 5 339,-5-10-235,-5-8 116,-1-1 0,0 1 0,0 0 0,-1 1 0,0-1 0,-1 1 0,0 0 0,1 2 119,-4-8 7,0-1 0,0 1 0,0-1 0,-1 1-1,1-1 1,-1 1 0,1-1 0,-1 1 0,0-1 0,0 0-1,0 1 1,0-1 0,0 0 0,0 0 0,-1 0-1,1 0 1,-1 0 0,0 0 0,1 0 0,-1 0-1,0-1 1,0 1 0,0-1 0,0 1 0,0-1 0,-3 1-8,-8 9 94,-84 59 319,-55 8-348,-1 22-63,93-37 55,33-35-5,7-9 67,1 2 0,0 0 0,2 1-1,1 0 1,0 2 0,-2 7-118,12-18 85,1 1 1,0 0 0,1 0 0,0 1-1,1-1 1,1 1 0,0 10-86,2-19 32,0 0 0,1 1 0,0-1 0,0 1-1,0-1 1,1 0 0,0 0 0,0 0 0,1 0 0,0 0 0,0 0 0,0-1 0,1 1 0,-1-1 0,2 1-32,38 23 264,-22-18-180,1 0 0,1-2 1,0-1-1,0 0 0,12 1-84,174 19 88,-175-24-260,0-1 0,-1-2 1,1-2-1,0-1 0,0-1 0,-1-2 0,21-7 172,24-17-368</inkml:trace>
  <inkml:trace contextRef="#ctx0" brushRef="#br0" timeOffset="-64373.294">8932 575 7090,'1'-1'208,"1"0"0,-1-1 0,0 1 0,0 0 0,1 0 0,-1 0 0,1 0 0,-1 0 1,1 0-1,-1 1 0,1-1 0,0 1 0,-1-1 0,1 1 0,0-1 0,0 1 0,-1 0 1,1 0-1,0 0 0,0 0 0,0 0-208,6-1 393,3 1-363,0 0 0,-1 1 0,1 0 0,0 0-1,-1 2 1,1-1 0,-1 1 0,0 0 0,0 1 0,0 1 0,-1-1-1,1 1 1,6 6-30,1 0-90,0 1 0,0 0 0,-2 2 0,1 0 0,-2 1 0,0 0-1,2 5 91,-12-16-53,0 1-1,0 0 0,0 1 1,-1-1-1,0 1 0,0-1 0,0 1 1,-1 0-1,0 0 0,0 0 0,0 0 1,-1 1-1,0-1 0,0 0 1,0 1-1,-1-1 0,0 1 0,-1-1 1,1 0-1,-1 1 0,-1 2 54,-19 39-357,-67 97-402,-10-19 677,-6-5 0,-69 59 82,151-158 141,3-4 84,0 2 0,1 0 1,1 1-1,-4 6-225,13-15 110,0 0 1,1 1-1,0 0 1,1 0 0,1 1-1,0-1 1,0 1-1,2 0 1,0 1 0,0-1-1,1 1 1,1-1 0,0 1-1,1-1 1,1 1-1,0-1 1,1 1 0,1-1-1,0 1-110,-1-9 40,1-1 1,-1 1-1,1-1 0,0 1 0,0-1 0,0 0 0,1 0 1,0-1-1,0 1 0,0-1 0,1 0 0,-1 0 0,1 0 1,0 0-1,0-1 0,0 0 0,1 0 0,-1-1 1,1 1-1,-1-1 0,1 0 0,0-1 0,0 1 0,0-1 1,3 0-41,130 5 182,122 6-1981,-180-19 1158,-16-18 231</inkml:trace>
  <inkml:trace contextRef="#ctx0" brushRef="#br0" timeOffset="-68710.832">1528 649 5633,'-66'-93'3113,"62"88"-3051,-1 0 0,1 0 0,-1 1 0,1 0-1,-1 0 1,0 0 0,-1 0 0,1 1 0,-1 0 0,1 0 0,-1 0 0,0 1 0,0 0 0,-3-1-62,-2-1 18,-2 0-3,1-1 0,-1 2-1,-1 0 1,1 0 0,0 1-1,-1 1 1,1 0 0,-1 1-1,1 1 1,0 0 0,-1 0-1,-5 3-14,-74 19 10,69-17-13,0 1 0,0 1 0,1 1 0,0 1 1,1 1-1,1 1 0,-1 1 0,-16 14 3,-178 118-33,195-132 30,-17 9-1,2 1 0,0 2 0,-6 8 4,-14 22-4,3 3 0,2 2-1,3 2 1,3 3 0,-4 10 4,-21 30-3,57-87 3,0-1 6,0 1 0,1 0 0,1 1 0,1 0 0,0 0 0,2 1 0,0 1 0,-4 20-6,9-26 8,1-1 0,1 1 0,1 0 0,0 0 0,0 0-1,2 0 1,0-1 0,0 1 0,2 0 0,0-1 0,0 0 0,1 0 0,3 3-8,-7-12 3,1 1 1,1-1-1,-1 1 0,1-1 1,0 0-1,0 0 0,0 0 1,1-1-1,-1 1 1,1-1-1,0 0 0,1 0 1,-1 0-1,1-1 1,-1 1-1,1-1 0,0 0 1,1-1-1,-1 1 0,0-1 1,1 0-1,-1 0 1,1-1-1,-1 1 0,1-1 1,1 0-4,13-4-2,-1 0 0,1 0 0,-1-2 0,0-1 0,0 0-1,0-1 1,-1-1 0,0-1 0,-1-1 0,0 0 0,9-8 2,-14 11-17,27-15-45,147-80-22,-149 78 80,47-20 3,-83 43 2,1 0-1,0 0 1,-1 0 0,1 1 0,0-1-1,-1 1 1,1-1 0,0 1-1,0 0 1,0 0 0,-1 0-1,1 0 1,0 0 0,0 0-1,0 0 1,-1 0 0,1 1-1,0-1 1,0 1 0,-1-1-1,1 1 1,0 0 0,-1 0-1,1 0 1,-1 0 0,1 0 0,-1 0-1,0 0 1,1 0 0,-1 0-1,0 1 1,0-1 0,1 1-1,-1-1 1,0 1 0,-1-1-1,1 1 1,0-1 0,0 1-1,-1 0 1,1-1 0,-1 1-1,1 1 0,2 7 29,0 1 1,-1 0-1,0-1 0,-1 1 0,0 0 0,-1 0 0,0 0 0,-1 0 0,0 0 0,-1 0 0,-1 7-29,0 1 51,-55 306 745,39-152-649,18-155-246,2 1 0,0 0 0,1-1 0,1 0 0,3 14 99,20 6-1149,-1-16 810</inkml:trace>
  <inkml:trace contextRef="#ctx0" brushRef="#br0" timeOffset="-68068.086">1277 2263 4169,'-3'-10'236,"1"0"0,-1 1 1,1-1-1,1 0 0,0 0 1,0 0-1,1 0 0,1 0 0,-1 0 1,2 0-1,-1 0 0,1 0 1,1 1-1,0-1 0,0 1 0,1-1 1,3-5-237,-4 6 90,26-87 94,-5 0 0,10-95-184,-33 186 2,15-87-59,4 1-1,5 0 1,3 2-1,33-72 58,-54 147-2,0 0 0,0 0 0,1 1-1,1 0 1,0 1 0,1 0-1,0 0 1,0 1 0,2 0-1,-1 1 1,6-3 2,-5 4-4,0 0-1,0 1 1,0 1 0,1 0-1,0 1 1,0 0-1,1 1 1,-1 0 0,1 1-1,12-1 5,-9 3-4,0 2 0,-1 0 0,1 0 0,0 2 0,-1 0 0,1 1-1,-1 1 1,0 0 0,0 1 0,0 1 0,0 0 0,-1 1 0,0 1 0,4 4 4,140 98-32,-129-74-20,-30-35 45,0 1 0,0-1 0,0 1 0,0-1 0,0 0 0,0 1 0,0-1 0,0 1 0,-1-1 0,1 0 1,-1 1-1,1-1 0,-1 0 0,1 0 0,-1 1 0,0-1 0,0 0 0,1 0 0,-1 0 0,0 0 0,0 0 0,0 0 0,0 0 0,0 0 0,0 0 0,-1 0 0,1-1 0,0 1 0,0 0 0,-1-1 0,0 1 7,-79 40-798,-26 3 29,55-25 701,10-15 149,37-5-24,0 1-1,-1 1 1,1-1 0,0 1-1,0-1 1,-1 1-1,1 1 1,0-1-1,0 1 1,0 0 0,0 0-1,0 0 1,1 1-1,-4 2-56,6-3 44,0 1 0,0 0 0,1 0 0,-1 0 0,1 0 0,-1 1 0,1-1 0,0 0 0,0 1 0,0-1 0,1 0 0,-1 1 0,1-1 0,0 1 0,0-1 0,0 1 0,0-1 0,1 3-44,0-2 42,2 23 213,1 0 1,1-1 0,1 0 0,2 0 0,4 10-256,-11-34 10,75 242 1048,-20-36-925,-52-196-266,1 1 0,0-2-1,1 1 1,0-1-1,1 0 1,0 0 0,4 4 133,-9-13-104,0 0 1,0 0-1,0 0 0,0 0 1,0 0-1,1 0 0,-1-1 1,0 1-1,1-1 1,-1 0-1,1 0 0,0 0 1,-1 0-1,1 0 1,0 0-1,1-1 104,28 2-485</inkml:trace>
  <inkml:trace contextRef="#ctx0" brushRef="#br0" timeOffset="-67601.261">2746 2244 3929,'-11'-29'390,"1"0"0,1-1 0,2 1 0,1-1 0,2-1 0,0 1-1,2-1 1,1 1 0,2-1 0,2-12-390,-2-3 70,2 0 0,2 0 0,2 1 0,2 0 0,2 0-1,2 1 1,2 0 0,19-40-70,86-110 28,-47 106-106,-69 84 71,0 1 0,0-1-1,1 1 1,-1-1 0,1 1 0,0 0 0,0 1-1,0 0 1,0-1 0,1 1 0,-1 1-1,0-1 1,1 1 0,-1 0 0,1 0 0,0 1-1,-1 0 1,5 0 7,-3 2-8,1 1-1,-2-1 0,1 1 1,0 1-1,0-1 1,-1 1-1,0 1 1,0-1-1,0 1 0,0 0 1,-1 0-1,0 1 1,0-1-1,0 1 1,-1 0-1,0 0 1,0 1-1,-1 0 0,1 0 9,57 125 438,-38-40-31,-11-48-240,5 12 159,-4 1-1,4 36-325,-2 43 262,3-10-109,-21-31-86,14 130-99,-11-213-78,-1 0 1,0 0-1,-1 0 0,-1-1 1,0 1-1,0-1 0,-1 0 1,-1 1-1,0-1 110,-3 2-312</inkml:trace>
  <inkml:trace contextRef="#ctx0" brushRef="#br0" timeOffset="-67338.727">2615 1847 7074,'9'-25'2624,"26"-7"-1880,15-6-264,22 10-96,6 23-104,0 5-312,-2 12-168,5 17-384,-3-1-280,6-10 520</inkml:trace>
  <inkml:trace contextRef="#ctx0" brushRef="#br0" timeOffset="-61845.777">12979 1000 6193,'-7'-1'217,"0"1"-1,0 1 1,0 0 0,0 0-1,0 0 1,0 1-1,0 0 1,1 0-1,-1 0 1,1 1-1,0 0 1,0 0 0,-6 5-217,2 2 95,0 1 0,0 1 1,2-1-1,-1 2 1,1-1-1,1 1 1,0 0-1,1 1 1,1-1-1,0 1 1,0 0-1,2 1 0,0-1 1,0 3-96,-3 20 8,1 0 1,2 0 0,2 1-1,1-1 1,2 1-1,1-1 1,7 26-9,-1-3-239,4-2 0,15 47 239,-23-89-62,0 0-1,1 0 1,1-1-1,0 0 1,1 0-1,1-1 1,0 0-1,1 0 1,3 3 62,-10-14-9,0 0-1,0 0 1,0 0 0,0 0 0,0 0 0,0-1 0,1 0 0,-1 1-1,1-1 1,0 0 0,0-1 0,0 1 0,-1-1 0,1 0 0,1 0 0,-1 0-1,0 0 1,0-1 0,0 1 0,0-1 0,0 0 0,1 0 0,-1-1 0,0 0-1,0 1 1,2-2 9,18-5 36,-1-1 0,1 0 0,-2-2 0,0-1 0,0-1 0,-1-1-1,0 0 1,-1-2 0,-1 0 0,0-1 0,13-16-36,35-39 267,-10-13 18,-35 51-157,-2-1 0,-2-1 0,0 0-1,-3-1 1,-1-1 0,3-17-128,-7 13 97,-2-1 0,-2 0-1,-2 0 1,-1 0 0,-3-1 0,-1 1-1,-4-20-96,4 47 25,0 0-1,0 0 0,-2 0 1,0 0-1,0 0 0,-2 0 1,1 1-1,-2 0 0,0 0 1,-1 0-1,0 1 0,-1 0 1,-1 0-1,0 1 0,0 0 1,-1 1-1,-10-9-24,9 13-1,-1 1 1,1 1-1,-1 0 1,0 1-1,0 1 1,0-1-1,-1 2 1,1 0-1,-1 0 1,1 1-1,-1 1 1,0 0-1,1 0 1,-1 2 0,0-1-1,1 2 1,0-1-1,-1 2 1,-1 1 0,-2 1-37,0 0-1,0 2 1,1 0 0,0 1 0,1 0 0,0 1 0,1 1 0,0 0 0,0 0 0,1 2 0,0 0 0,2 0 0,-2 2 37,-77 113-501,20 32 37,20 5 142</inkml:trace>
  <inkml:trace contextRef="#ctx0" brushRef="#br0" timeOffset="-60986.445">13836 2080 6457,'0'0'53,"1"0"0,-1 0-1,0 0 1,0 0 0,0 0-1,1 0 1,-1 0 0,0 0-1,0 0 1,0 0 0,1 0-1,-1 0 1,0 0 0,0 0-1,0-1 1,0 1 0,0 0-1,1 0 1,-1 0 0,0 0-1,0 0 1,0-1 0,0 1-1,0 0 1,0 0 0,1 0-1,-1 0 1,0-1 0,0 1-1,0 0 1,0 0 0,0 0-1,0-1 1,0 1 0,0 0-1,0 0 1,0 0 0,0-1-1,0 1 1,0 0 0,0 0-1,0 0 1,0-1 0,0 1-1,0 0 1,-1 0 0,1 0-1,0 0 1,0-1 0,0 1-1,0 0 1,0 0 0,0 0-1,-1 0 1,1-1 0,0 1-1,0 0 1,0 0 0,0 0-1,0 0 1,-1 0 0,1 0-1,0 0 1,0 0 0,0 0-1,-1-1 1,1 1-53,25-14 836,-18 5-695,-1 0 0,0 0 0,0 0 0,-1-1 0,-1 0 0,0 0 0,2-6-141,-1 2 35,-1 0-1,-1 0 0,-1 0 1,0 0-1,-1-1 0,0 1 1,-1-3-35,1-14 13,4-20-117,2 0 1,3 1 0,2 0-1,10-26 104,22-88-1049,4-64 1049,-45 215-10,5-38-11,3 1 0,2 0-1,13-30 22,-1 43 20,-25 36-19,1 1 1,0-1-1,-1 1 0,1-1 1,0 0-1,0 1 0,0 0 1,-1-1-1,1 1 1,0 0-1,0-1 0,0 1 1,0 0-1,0 0 0,0-1 1,0 1-1,0 0 1,0 0-1,0 0 0,-1 0 1,1 1-1,0-1 1,0 0-1,0 0 0,0 1 1,0-1-1,0 0 0,0 1 1,-1-1-1,1 0 1,0 1-1,0 0 0,0-1 1,-1 1-1,1-1 0,0 1 1,-1 0-1,1 0-1,3 4 13,0 0 0,-1 1-1,0-1 1,-1 0 0,1 1-1,-1 0 1,0 0 0,0 0-1,-1 0 1,1 0 0,-1 6-13,1 0 20,11 55 199,-4 1 0,0 46-219,-7-67 94,10 100 292,-12-145-381,0 0 1,0 0-1,1-1 0,-1 1 1,0 0-1,1 0 0,-1-1 1,1 1-1,0 0 0,-1-1 1,1 1-1,0-1 1,0 1-1,0-1 0,0 1 1,0-1-1,1 0 0,-1 0 1,0 1-1,0-1 0,1 0 1,-1 0-1,1 0 1,-1 0-1,1-1 0,0 1 1,-1 0-1,1-1 0,0 1 1,-1-1-1,1 1 1,0-1-1,-1 0 0,1 0 1,0 0-1,0 0 0,0 0 1,-1 0-1,1 0 0,0 0 1,0-1-1,-1 1 1,1-1-1,1 0-5,6-4-36,0 1 0,0-2 0,-1 0-1,0 0 1,0 0 0,0-1 0,-1 0 0,3-3 36,-5 5-39,37-40-391,-2-2 0,-2-2 1,-3-1-1,-1-2 0,7-21 430,33-61-293,-74 133 306,0-1 0,1 1 0,-1 0 0,1-1 0,-1 1 0,1 0 0,0 0 0,-1 0 0,1-1-1,0 1 1,0 0 0,0 0 0,0 0 0,0 0 0,0 0 0,0 1 0,0-1 0,0 0 0,0 0 0,0 1 0,1-1 0,-1 1 0,0-1 0,1 1 0,-1-1 0,0 1 0,1 0 0,-1 0 0,0-1-1,1 1 1,-1 0 0,0 0 0,1 1 0,-1-1 0,1 0 0,-1 0 0,0 1 0,1-1-13,1 6 78,0-1 0,-1 1 0,0 0 0,0 0 0,0 0 1,-1 0-1,0 0 0,0 1 0,0-1 0,-1 0 0,0 4-78,8 254 656,-6-166-603,-4 0-1,-6 14-52,-43 193 639,31-214-423,-29 56-541,51-128-333,23-22 246</inkml:trace>
  <inkml:trace contextRef="#ctx0" brushRef="#br0" timeOffset="-60516.23">15534 1136 4513,'-15'41'1207,"-129"370"1798,130-369-2949,1 1 0,3 0 0,2 1 0,1 0 0,1 22-56,5-63 8,1 1 0,-1-1 1,1 0-1,0 1 1,0-1-1,0 0 1,0 1-1,0-1 1,1 0-1,0 1 0,-1-1 1,1 0-1,0 0 1,1 0-1,-1 1 1,1-1-1,-1-1 1,1 1-1,0 0 1,0 0-1,0-1 0,0 1 1,1-1-1,-1 1 1,1-1-1,-1 0 1,1 0-1,0 0 1,0-1-1,0 1 0,0-1 1,0 1-1,0-1 1,0 0-1,1 0 1,-1 0-9,6-1 5,-1-1 0,1 0 0,-1 0 0,1-1 1,-1 0-1,0 0 0,0-1 0,0 0 0,0 0 1,5-4-6,23-14-14,-1-2 1,-2-2 0,0 0 0,-2-3-1,0 0 1,-2-2 0,-2-1-1,0-1 1,13-24 13,-9 17-4,-14 20 43,-1-1 1,-1-1 0,-1-1 0,0 0 0,-2-1 0,0 0 0,-2-1-1,6-20-39,-12 31 89,-1-1 0,-1 0 0,0 1 1,-1-1-1,0 0 0,-1 0 0,-1 0 0,0 0 0,-1 0 0,0 1 0,-1-1 0,0 1 0,-2-1 0,1 1 0,-2 1 0,1-1 0,-2 1 0,0 0 0,0 0 0,-1 0 0,-8-8-89,7 12 54,1 0-1,-1 0 1,0 1 0,0 0-1,-1 0 1,0 1 0,0 1 0,0 0-1,-1 0 1,0 1 0,0 0-1,-2 0-53,0 2-2,-1 0-1,0 1 0,0 1 1,1 0-1,-1 0 1,0 1-1,0 1 1,1 1-1,-1 0 0,1 0 1,0 2-1,0-1 1,0 2-1,1 0 0,-1 0 1,2 1-1,-2 1 3,-10 9-128,1 0 1,0 1-1,1 2 0,1 0 0,1 1 0,-7 11 128,-98 140-2077,72-112 1338</inkml:trace>
  <inkml:trace contextRef="#ctx0" brushRef="#br0" timeOffset="-57324.695">22910 1 9314,'-39'36'3774,"-45"87"-3925,-63 86-697,81-102 273,4 3 1,6 2-1,-11 39 575,13-8-833,7 1 0,-11 76 833,52-197 19,2 1 1,0 0-1,2 0 0,0 0 0,2 0 1,0 0-1,2 2-19,0-17 65,-1-1 1,2 0-1,-1 0 1,1 0-1,0 0 1,1-1-1,-1 1 0,2-1 1,-1 0-1,1 0 1,0 0-1,0-1 1,1 1-1,0-1 1,0-1-1,1 1 1,-1-1-1,1 0 0,0-1 1,0 1-1,1-1 1,1 0-66,18 7 331,0-1 0,1-1 0,0-1 0,1-2 0,17 2-331,1-1 412,0-3 0,0-1 0,16-3-412,-48 0 41,0-1 0,1-1 0,-1-1-1,0 0 1,0 0 0,0-2 0,0 0-1,-1 0 1,14-8-41,-9 3-211,0 0-1,0-1 1,-1-1 0,0-1-1,-1 0 1,-1-2 0,0 0-1,4-6 212,7-19-543</inkml:trace>
  <inkml:trace contextRef="#ctx0" brushRef="#br0" timeOffset="-57081.124">22321 886 7122,'48'20'3936,"20"12"-295,19 6-2617,4-12-15,-9-2-561,-7-12-208,-5-25-280,2 5-248,2-26-777,7-18-567,-17-12 960</inkml:trace>
  <inkml:trace contextRef="#ctx0" brushRef="#br0" timeOffset="-56838.971">22826 142 10786,'103'-8'4193,"51"1"-3049,12-2-327,-9-1-361,-14-3-432,-51 10-1121,-21 3-791,-65 0 1072</inkml:trace>
  <inkml:trace contextRef="#ctx0" brushRef="#br0" timeOffset="-59880.271">17473 691 7370,'-33'-3'2896,"-38"13"-2213,-146 68-643,-85 2-1008,281-73 955,0 1 0,0 1 1,1 1-1,1 0 0,0 1 1,0 1-1,1 1 0,-16 15 13,16-6 49,0 0-1,1 1 0,2 1 1,0 0-1,2 1 0,0 1 1,2 0-1,1 0 0,-6 25-48,4-19 69,1 2 0,2-1 0,1 1 0,2 1 0,1-1 0,1 1 0,2 3-69,2-32 8,-1-1-1,1 0 1,0 0 0,1 0 0,-1 0-1,1 0 1,0 0 0,0 0 0,1 0-1,-1 0 1,1 0 0,0-1-1,1 1 1,-1-1 0,1 1 0,0-1-1,0 0 1,0 0 0,0 0 0,1 0-1,0-1 1,0 1 0,0-1-1,0 0 1,0 0 0,0-1 0,1 1-1,0-1 1,-1 0 0,1 0 0,0 0-1,0-1 1,0 0 0,3 1-8,6-3-2,0 1 1,0-2-1,0 0 1,-1 0 0,1-1-1,-1-1 1,0 0-1,0-1 1,0-1-1,0 0 1,-1 0 0,0-2-1,-1 1 1,1-1-1,7-8 2,205-143-382,-206 146 363,-10 7 31,-1 0 0,1 0 1,0 1-1,0 0 1,1 0-1,0 1 0,-1 0 1,1 0-1,1 1 1,-1 0-1,0 1 1,1 0-1,-1 1 0,7-1-12,-13 2 25,0 0 1,0 1-1,0-1 0,0 1 0,0 0 0,0 0 0,-1 0 0,1 0 1,0 0-1,-1 1 0,1-1 0,-1 1 0,1 0 0,-1-1 0,0 1 1,1 0-1,-1 1 0,0-1 0,0 0 0,-1 0 0,1 1 0,0-1 1,-1 1-1,0 0 0,1-1 0,-1 1 0,0 1-25,2 4 44,-1-1 0,-1 1 0,1 0 0,-1-1 1,0 1-1,-1 0 0,0 0 0,0 0 0,0 0 0,-1 0 0,-1-1 0,1 1-44,-1 9 45,-14 78 59,-3-2 0,-11 23-104,16-64-189,-2 0 0,-3-2 0,-1 0 0,-3-1 0,-28 43 189,37-71-692,6-20 284</inkml:trace>
  <inkml:trace contextRef="#ctx0" brushRef="#br0" timeOffset="-59556.463">18065 734 6425,'5'12'456,"0"1"0,0 0-1,-1 1 1,-1-1 0,-1 1-1,1 0 1,-2-1 0,0 14-456,-2 11 66,-3-1 0,-1 1 1,-1-1-1,-6 14-66,9-39 93,-27 107-74,-83 157-669,0-42 50,45-77 335,66-154 262,1 1 0,0 0 1,0-1-1,0 1 1,0 0-1,1 0 0,-1-1 1,1 1-1,0 0 1,0 0-1,1 0 0,-1 0 1,1-1-1,0 1 0,0 0 1,0-1-1,0 1 1,1 0-1,-1-1 0,1 0 1,0 1-1,2 2 3,-1-2-1,0 0 0,1 1-1,-1-1 1,1-1 0,0 1 0,0-1-1,1 1 1,-1-1 0,1 0 0,-1-1-1,1 1 1,0-1 0,0 0-1,0 0 1,0 0 0,1-1 0,-1 0-1,0 0 1,0 0 0,1-1 0,-1 0-1,5 0 2,9-1-39,0 0 0,0-2 0,-1 0-1,1-1 1,17-6 39,136-51-876,-90 22 559</inkml:trace>
  <inkml:trace contextRef="#ctx0" brushRef="#br0" timeOffset="-59292.579">17781 1458 8562,'16'4'3185,"28"2"-2465,20 3-176,8-14-168,-2 3-144,-1-18-272,-7-6-168,2-2-472,1-6-329,0-10-535,-4-7 2400,-23-12-856</inkml:trace>
  <inkml:trace contextRef="#ctx0" brushRef="#br0" timeOffset="-59037.527">18048 925 9290,'43'13'3585,"32"-13"-2641,10-7-136,8-7-384,1-5-176,-6-3-536,-13 7-400,-17-8-472,-8 7 616</inkml:trace>
  <inkml:trace contextRef="#ctx0" brushRef="#br0" timeOffset="-58551.821">18833 1992 7866,'-32'27'3567,"26"-40"-2932,6 11-596,1-24 1,1 0 1,2 0 0,1 0-1,7-23-40,-1 3 0,18-62-336,43-103 336,78-239-652,-102 309 505,-43 123 140,2 1 0,0 1-1,1-1 1,1 1-1,0 0 1,1 1 0,0 0-1,2 1 1,1-1 7,-12 13 9,0 0 0,1 0 1,-1 1-1,1-1 0,0 1 1,-1-1-1,1 1 0,0 0 1,0 0-1,0 0 0,0 0 1,0 0-1,0 0 0,0 0 1,0 0-1,0 1 0,1-1 1,-1 1-1,0 0 0,0 0 1,0 0-1,1 0 0,-1 0 1,0 0-1,0 0 0,0 1 1,1-1-1,-1 1 0,0 0 1,0-1-1,0 1 0,0 0 1,0 0-1,0 0 0,0 1 1,-1-1-1,1 0 0,0 1 1,0-1-1,-1 1 0,1-1 1,-1 1-1,0 0 0,1 0 1,-1 0-1,0 0 0,0 0 1,0 0-1,0 0 0,-1 0 1,1 0-1,-1 0 0,1 0 1,-1 1-10,9 26 51,-1 0 1,-2 0-1,0 1 0,-3 0 1,0 9-52,-1-27 7,47 489 40,-44-465-76,1 0 0,1-1 1,2 0-1,2 0 0,1-1 1,4 7 28,34 30-71,-46-67 76,1 0-1,-1-1 1,1 0 0,0 0-1,0-1 1,0 1 0,1-1 0,-1 0-1,1 0 1,-1-1 0,1 0 0,0 0-1,-1 0 1,1 0 0,0-1 0,0 0-1,-1 0 1,1-1 0,0 0-1,-1 0 1,1 0 0,0 0 0,-1-1-1,1 0 1,-1 0 0,0-1 0,0 0-1,0 1 1,0-2 0,0 1 0,3-4-5,16-11 91,0-2 1,-2-1 0,17-20-92,-26 27 31,11-12-6,-1-2 0,-1-1 0,-2 0 1,-1-2-1,-1 0 0,-2-1 0,-1 0 0,-1-2 0,-2 1 0,4-23-25,-2-15-89,-3 1 1,-3-1-1,-4-10 89,7-53-376,-10 123 214,0 0-1,1 0 0,0 0 0,1 0 0,0 1 0,1-1 0,0 1 0,0 0 0,1 0 0,0 1 0,1-1 0,0 1 0,1 0 0,0 1 0,0 0 0,3-3 163,24-16-477</inkml:trace>
  <inkml:trace contextRef="#ctx0" brushRef="#br0" timeOffset="-58200.908">21061 412 5769,'-15'65'3882,"-31"71"-2888,-98 155-717,103-193-368,4 1-1,5 1 1,-12 74 91,40-163-35,1 0 1,0 1 0,1-1-1,0 1 1,1 0 0,0-1-1,0 1 1,2 0 0,-1 0-1,2 0 1,0-1 0,0 1-1,1-1 1,0 1 0,1-1-1,0 0 1,1 0 0,0-1-1,2 4 35,2-4-3,0 0-1,1-1 0,0 0 0,0 0 0,1-1 0,0 0 0,0-1 0,1 0 0,0-1 0,0 0 0,0-1 0,1-1 0,0 0 1,0 0-1,0-2 0,0 1 0,13-1 4,-9 1-3,-1-1 0,1 0 0,0-2 0,0 0 1,0-1-1,0 0 0,-1-1 0,7-3 3,-8 1-34,0-1 1,-1 0-1,1-1 1,-1-1-1,0 0 0,-1-1 1,0-1-1,0 0 0,-1 0 1,0-2-1,-1 1 0,0-1 1,5-8 33,23-38-19</inkml:trace>
  <inkml:trace contextRef="#ctx0" brushRef="#br0" timeOffset="-57933.037">20503 1020 11010,'33'32'4065,"22"-4"-3185,18-4-311,5-12-233,7 5-152,-2-9-440,-1-1-161,12-16-199,0-22-144,-5-20-224,-8-12-120,-21-8-185,-8 23-31,-30 2-24,-15-1 848</inkml:trace>
  <inkml:trace contextRef="#ctx0" brushRef="#br0" timeOffset="-57732.339">20990 347 11514,'46'-33'4481,"23"5"-3360,6-2-321,0 10-568,-6 1-200,-15 19-472,-1 9-248,-6 13-1049,0-2-455,7-10 1344</inkml:trace>
  <inkml:trace contextRef="#ctx0" brushRef="#br0" timeOffset="-52868.969">179 5291 3705,'-9'9'1685,"10"-28"773,19-155-1164,-10 122-1169,2 0 0,3 0 0,12-28-125,38-72-70,6 2 1,33-41 69,69-91-417,-157 255 343,144-256-354,-104 158 419,-13 40 62,-42 82-42,1 0 0,0 0-1,0 0 1,0 1 0,0-1 0,0 0-1,1 1 1,-1 0 0,1-1 0,0 1 0,-1 0-1,1 0 1,0 0 0,0 1 0,0-1-1,0 1 1,1 0-11,-2 1 8,0 0-1,-1 0 0,1 0 1,0 0-1,0 1 1,0-1-1,-1 1 1,1 0-1,0-1 1,-1 1-1,1 0 1,0 0-1,-1 0 1,1 0-1,-1 0 1,0 0-1,1 0 1,-1 1-1,0-1 0,0 0 1,1 1-1,-1-1 1,0 1-1,-1 0 1,1-1-1,0 1 1,0 0-1,-1-1-7,8 16 23,-1-1 0,-1 1-1,-1 0 1,-1 1 0,0-1-1,-1 1 1,0 5-23,1 5 8,15 110 11,4 226-143,-17 2 0,-17 44 124,7-295-47,1 15 42,2-45 57,6-34 50,-5-58-119,-9-86-94,-9 11 98</inkml:trace>
  <inkml:trace contextRef="#ctx0" brushRef="#br0" timeOffset="-52636.771">283 4761 7178,'0'-5'2912,"18"-5"-1904,33 4-55,14 2-193,32 1-240,7-3-200,0-6-544,-3-11-224,-9-1-576,-3-5-225,4-17-1375,7 17 1704</inkml:trace>
  <inkml:trace contextRef="#ctx0" brushRef="#br0" timeOffset="-51890.406">1382 4736 5473,'32'-39'2766,"-2"11"-2328,-6 6-267,0-1 0,-2-1 0,-1-1 0,2-5-171,56-83 145,-4 5-74,73-80-71,-96 132-125,-2-2 0,-3-2 0,-3-2 0,28-54 125,-66 105-27,14-26-160,-2-1 0,-1 0 0,-2-1 0,10-41 187,-24 49-164,-1 30 162,-1 1 0,1-1 0,-1 1 0,1-1-1,0 1 1,-1 0 0,1-1 0,-1 1 0,0 0 0,1 0 0,-1-1 0,1 1 0,-1 0 0,1 0 0,-1 0 0,0 0-1,1 0 1,-1 0 0,1 0 0,-1 0 0,0 0 0,1 0 0,-1 0 0,1 0 0,-1 0 0,1 0 0,-1 0-1,0 0 1,1 1 0,-1-1 0,1 0 0,-1 1 0,1-1 0,-1 0 0,1 1 0,-1-1 0,1 0 0,-1 1 0,1-1-1,0 1 1,-1-1 2,-46 48-8,39-37 14,-132 191 310,94-118-241,4 1 0,4 3 0,3 1 1,5 2-1,3 1 0,5 0 0,3 2 0,3 18-75,-16 229 18,29-281-18,2 0 1,7 58-1,-6-111 1,1 0 0,1 0 0,-1-1 0,1 1 1,0 0-1,1-1 0,-1 1 0,1-1 0,3 4-1,-5-9 1,0 1 0,-1-1 0,1 0 0,0 0 0,1 0 0,-1 0 0,0-1 0,0 1 0,0 0 0,0 0 0,1-1 0,-1 1 0,0-1 0,1 1 0,-1-1 0,0 1 0,1-1 0,-1 0 0,0 0 0,1 0 0,-1 0 0,1 0 0,-1 0 0,1 0 0,-1 0 0,0 0 0,1-1 0,-1 1 0,0 0 0,1-1 0,-1 1 1,0-1-1,1 0 0,-1 1 0,0-1 0,0 0 0,0 0 0,0 0 0,0 0 0,1-1-1,39-39 38,16-36 5,71-164 22,-58 105-41,51-182-14,49-231-60,-160 513 46,45-173-5,-20 103 4,-35 106 4,0 0 0,0 0 1,0-1-1,0 1 1,0 0-1,0-1 1,0 1-1,0 0 0,0 0 1,1-1-1,-1 1 1,0 0-1,0 0 0,0-1 1,1 1-1,-1 0 1,0 0-1,0-1 0,0 1 1,1 0-1,-1 0 1,0 0-1,1 0 0,-1-1 1,0 1-1,0 0 1,1 0-1,-1 0 1,0 0-1,1 0 0,-1 0 1,0 0-1,0 0 1,1 0-1,-1 0 0,0 0 1,1 0-1,-1 0 1,0 0-1,1 0 0,-1 0 1,0 0-1,0 1 1,1-1-1,-1 0 1,0 0-1,1 0 0,-1 0 1,0 1-1,0-1 1,0 0-1,1 0 0,-1 0 1,0 1-1,0-1 1,0 0-1,1 0 0,-1 1 1,7 19-27,-7 126-47,-57 248 46,-8 144 20,34-255 16,18-117 97,24-115-15,-11-50-89,1 0 1,-1 0-1,1 0 1,-1 0-1,1 0 1,0 0-1,-1-1 1,1 1-1,0 0 0,-1 0 1,1 0-1,0-1 1,0 1-1,0 0 1,0-1-1,0 1 1,0-1-1,0 1 1,0-1-1,0 1 0,0-1 1,0 0-1,0 0 1,0 1-1,0-1 1,0 0-1,0 0 1,0 0-1,0 0 1,0 0-1,0 0 0,1-1 1,-1 1-1,0 0 1,0 0-1,0-1 1,0 1-1,0-1 1,1 0-2,3-2-23,0-1 0,-1 0 0,1 0 0,-1-1 0,1 0 0,-1 1 0,-1-1 0,1-1 1,-1 1-1,0 0 0,0-1 0,0 0 0,-1 1 0,2-6 23,0 3-26,28-77-115,-4-18 18</inkml:trace>
  <inkml:trace contextRef="#ctx0" brushRef="#br0" timeOffset="-51641.195">2142 4382 8762,'21'7'3425,"32"-7"-2417,14 0-256,17-14-264,3 3-344,7-3-936,1-5-424,-10-4 656</inkml:trace>
  <inkml:trace contextRef="#ctx0" brushRef="#br0" timeOffset="-50457.343">2865 4875 2585,'0'-2'168,"0"0"1,0 0 0,0 0 0,1 0 0,-1 1 0,1-1 0,-1 0 0,1 0-1,0 0 1,-1 0 0,1 0 0,0 1 0,0-1 0,1 0 0,-1 1 0,0-1-1,0 1 1,1-1 0,-1 1 0,1 0 0,-1-1 0,2 1-169,4-7 185,7-5-54,1 0 0,1 0 1,0 2-1,1 0 0,0 1 0,1 0 0,7-2-131,47-27 232,-32 14-148,-2-2-1,0-1 1,-2-2-1,-2-1 1,-1-2-1,9-12-83,-6-1-80,-2-1 0,-3-2 0,-1-2-1,-3 0 1,13-35 80,-37 79-18,1-2-14,0-1-1,0-1 0,-1 1 0,0-1 1,0 1-1,-1-1 0,0-4 33,-2 13-1,0 1 0,0-1 0,0 0 0,0 1 0,0-1 1,0 0-1,-1 0 0,1 1 0,0-1 0,-1 1 0,1-1 0,-1 0 0,0 1 0,1-1 0,-1 1 0,0-1 0,0 1 0,0 0 0,0-1 0,0 1 0,-1 0 0,1 0 0,0 0 0,0 0 0,-1 0 0,1 0 0,-1 0 0,1 0 1,-1 0-1,1 1 0,-1-1 0,1 1 0,-1-1 0,0 1 0,1-1 0,-1 1 0,0 0 0,1 0 0,-1 0 0,0 0 0,1 0 0,-1 0 0,0 1 0,1-1 0,-1 0 0,0 1 1,-7 1 9,-1 1 0,1 0 0,0 0-1,0 1 1,0 0 0,1 1 0,-1 0-1,1 0 1,0 1 0,1 0 0,-1 0-1,1 1 1,0 0 0,-3 4-9,-14 14 8,0 1 1,2 2-1,0 0 0,2 0 1,2 2-1,0 1 1,-11 29-9,-3 15 5,3 2 0,4 1 0,3 1 0,4 1 0,-6 59-5,19-100 4,1 1 1,3-1-1,1 1 0,1-1 1,3 0-1,1 0 1,3 8-5,-5-34 4,1-1 0,0 1 0,0-1 0,1 1 1,1-1-1,0-1 0,8 12-4,-13-21 7,1 1-1,-1-1 1,1 0-1,0 0 1,0 1 0,-1-1-1,1 0 1,1 0-1,-1-1 1,0 1 0,0 0-1,1-1 1,-1 1 0,1-1-1,-1 0 1,1 0-1,0 0 1,0 0 0,-1 0-1,1-1 1,0 1-1,0-1 1,0 0 0,0 1-7,8 0 57,0 0 0,0 0-1,0-1 1,0 0 0,-1-1 0,1-1 0,0 1 0,-1-2 0,1 1 0,-1-1 0,1-1 0,-1 0 0,0 0 0,-1-1-1,1-1 1,-1 1 0,0-2 0,0 1 0,-1-1 0,0 0 0,0-1 0,4-4-57,86-143 379,81-155-217,-75 110-208,-9-5 0,3-35 46,-94 228 0,-2 5 2,1 1-1,-1 0 0,1 0 0,0 0 0,0 0 0,0 0 0,1 1 0,0-1 0,0 1 1,1 0-1,-1 0 0,5-3-1,-8 7 2,0 1 1,1-1 0,-1 0 0,0 1 0,0-1-1,0 1 1,1-1 0,-1 1 0,0 0-1,1-1 1,-1 1 0,0 0 0,1 0-1,-1 0 1,0 0 0,1 0 0,-1 0-1,1 1 1,-1-1 0,0 0 0,0 1-1,1-1 1,-1 0 0,0 1 0,0 0-1,1-1 1,-1 1 0,0 0 0,0 0-1,0-1 1,0 1 0,0 0 0,0 0-1,0 0 1,0 0 0,-1 1 0,1-1 0,0 0-1,-1 0 1,1 0 0,0 1 0,-1-1-1,0 0 1,1 1-3,6 11 20,-1 0 0,-1 1-1,0 0 1,-1 1 0,0-1 0,-1 1 0,-1 0-1,0 6-19,-1-16 3,7 67 20,-3 1 0,-3 0 0,-4 0 0,-4 19-23,-9 43-37,-24 75-36,17-62 195,13-65 188,5-73-245,0 1-1,1 0 1,1 0 0,0 1 0,0-1 0,1 1-1,0 10-64,1-21 1,0 0-1,0-1 0,0 1 0,0 0 1,0 0-1,0 0 0,0 0 1,0 0-1,1-1 0,-1 1 0,0 0 1,0 0-1,1 0 0,-1-1 1,0 1-1,1 0 0,-1 0 1,1-1-1,-1 1 0,1 0 0,0-1 1,-1 1-1,1-1 0,-1 1 1,1 0-1,0-1 0,0 0 0,-1 1 1,1-1-1,0 1 0,0-1 1,-1 0-1,1 0 0,0 1 0,0-1 1,0 0-1,0 0 0,-1 0 1,1 0-1,0 0 0,0 0 1,0 0-1,39-26-2,-21 1-14,0-1 0,-1-1 0,-1-1-1,6-16 17,-13 26-14,229-439-561,-12-1 17,-133 267 962,-92 186-338,1 0 0,0-1 0,1 1 0,0 0 0,-1 0 0,1 1 0,1-1 1,-1 1-1,1 0 0,0 0 0,-1 1 0,2-1 0,-1 1 0,0 0 0,1 0 0,0 0-66,-3 3 35,-1 0 0,1 1-1,0-1 1,-1 0 0,1 1-1,-1-1 1,1 1 0,-1 0-1,1 0 1,-1 0 0,0 0-1,1 1 1,-1-1 0,0 0-1,0 1 1,0 0 0,0-1-1,0 1 1,0 0 0,-1 0-1,1 0 1,0 0 0,-1 0 0,0 0-1,1 1 1,-1-1 0,0 0-1,0 2-34,8 20 42,0 1 0,-2 1 1,-1-1-1,-1 1 0,-1 0 0,-1 1 0,-2-1 0,0 0 0,-3 16-42,2-38 1,-4 177-67,-8-1 0,-19 77 66,11-130-37,-20 102 57,40-225-29,-1-2-12,1 0 0,-1 1 0,1-1-1,0 0 1,0 1 0,0-1 0,0 0 0,0 0 0,0 1-1,0-1 1,1 0 0,-1 0 0,1 0 0,0 1 0,0-1-1,0 0 1,0 0 0,0 0 0,0 0 0,1 1 21,11-10-634,9-31-179,3-23 274</inkml:trace>
  <inkml:trace contextRef="#ctx0" brushRef="#br0" timeOffset="-49884.989">4482 4665 8066,'10'25'3082,"-6"-21"-2995,1-1-1,-1 0 1,1 0-1,0-1 0,0 1 1,0-1-1,0 0 0,1-1 1,-1 1-1,1-1 1,1 1-87,35 7 77,0-2 1,0-2 0,0-1 0,1-3 0,34-3-78,14-9-568,0-4 1,0-4-1,29-13 568,-94 24-173,-1 0 1,-1-2-1,0 0 0,15-10 173,-35 17 24,0 0 0,1 1-1,-1 0 1,0 0 0,1 0 0,-1 0-1,1 1 1,0 0 0,-1 0 0,1 0 0,3 0-24,-1 5 353,-8 0-307,0 0 0,1 0 0,-2 0 0,1 0 1,-1 0-1,1 0 0,-1-1 0,0 1 0,0 0 0,0-1 0,-1 0 1,0 1-1,1-1 0,-1 0 0,0 0 0,-2 1-46,-12 15 79,1 3-77,2 0-1,0 1 0,2 1 0,0 0 0,2 1 0,0 0 0,2 1-1,4-13 8,0 1 0,2-1 0,-1 0 0,2 1 0,0 0 0,0-1-1,1 1 1,1-1 0,1 6-8,-2-15 18,1 0 0,0 0 0,-1 0 0,1 0 0,1-1 0,-1 1 0,0-1-1,1 1 1,0-1 0,0 1 0,0-1 0,0 0 0,0 0 0,1 0 0,0 0 0,-1 0 0,1 0 0,0-1 0,0 0-1,0 1 1,1-1 0,-1 0 0,1 0 0,-1-1 0,1 1 0,-1-1 0,1 0 0,0 0 0,0 0 0,-1 0-1,1-1 1,0 1 0,0-1 0,0 0 0,0 0 0,0-1 0,2 0-18,9-2 81,0-1 1,0 0-1,-1-2 0,1 1 1,-1-2-1,0 0 0,-1-1 1,0 0-1,2-2-81,25-20 115,0-1-1,-2-3 0,-2 0 1,-1-3-1,29-40-114,-39 47 4,-2-1-1,-2-2 0,-1 0 1,-1-1-4,-12 20-42,0 0 1,-1-1-1,-1 1 1,0-1-1,-1 0 1,-1-1-1,0 1 1,-1 0-1,-1-1 1,-1 1-1,0-5 42,-1 10-77,0 1 0,-1-1 0,-1 1-1,1 0 1,-2-1 0,1 1 0,-1 1-1,0-1 1,-1 1 0,0-1 0,0 1-1,-1 1 1,0-1 0,-1 1 0,1 0-1,-1 0 1,-1 1 0,1 0 0,-1 0-1,-3-1 78,-1-1-92,-1 1-1,0 1 1,-1 0-1,0 0 0,1 1 1,-1 1-1,-1 1 0,1 0 1,-1 0-1,1 2 1,-1-1-1,-13 2 93,18 1-9,0 0 0,1 0-1,-1 0 1,1 2 0,-1-1 0,1 1 0,0 0 0,0 1-1,0 0 1,1 1 0,-1-1 0,1 2 0,0-1 0,0 1-1,1 0 1,-1 1 9,1 1 46,0 0 0,0 1 0,0-1 1,1 1-1,1 0 0,-1 1 0,2-1 0,-1 1 0,1 0 0,1 0 0,-1 1 0,2-1 0,0 1 0,0 0 0,1-1 1,0 1-1,1 0 0,0 2-46,0-4 101,1-1-1,0 0 1,0 0 0,1 0 0,0 0 0,1 0 0,0 0 0,0 0 0,0-1 0,1 0-1,0 1 1,1-1 0,-1-1 0,2 2-101,6 6 153,1-1 0,0 0 1,1-1-1,0 0 0,1-1 0,0-1 0,0 0 1,1-1-1,1-1 0,-1-1 0,6 2-153,38 11 276,1-2 0,39 6-276,-96-23 5,69 14 53,114 33-628,-61 3 2207,-71-33-816</inkml:trace>
  <inkml:trace contextRef="#ctx0" brushRef="#br0" timeOffset="-49416.013">3764 4739 6817,'1'9'2841,"14"-5"-1865,17 3-224,12-1-63,15-3-297,0-6-112,20-16-128,2-6-120,10-10-512,10-9-353,-1-13 489</inkml:trace>
  <inkml:trace contextRef="#ctx0" brushRef="#br0" timeOffset="-48289.587">6841 4823 3217,'-16'5'2110,"16"-5"-2081,0 0 0,0 0 0,0 0 0,1 0 0,-1 0 0,0 0 0,0 0 0,1 0 0,-1 0 0,0 0 0,0 0 0,0-1 0,1 1 0,-1 0 0,0 0-1,0 0 1,0 0 0,1 0 0,-1-1 0,0 1 0,0 0 0,0 0 0,0 0 0,0-1 0,1 1 0,-1 0 0,0 0 0,0 0 0,0-1 0,0 1 0,0 0 0,0 0 0,0-1 0,0 1-1,0 0 1,0 0 0,0 0 0,0-1 0,0 1 0,0 0 0,0 0 0,0-1 0,0 1 0,0 0 0,0 0 0,0-1 0,-1 1 0,1 0 0,0 0 0,0 0 0,0-1 0,0 1-1,0 0 1,0 0 0,-1 0 0,1 0 0,0-1 0,0 1 0,0 0 0,-1 0 0,1 0 0,0 0 0,0 0 0,-1 0 0,1 0 0,0 0 0,0-1 0,0 1 0,-1 0 0,1 0-29,4-4 135,0 0 0,0 1 0,0-1 0,1 1 0,-1-1 0,1 1 0,0 1 1,0-1-1,0 1 0,4-2-135,3-1 113,76-21 288,52-7-261,-104 25-140,-1 0 0,0-3 0,0 0-1,-2-3 1,1 0 0,-2-2 0,0-2 0,-1-1-1,-1-1 1,0-2 0,-2-1 0,7-8 0,-12 8 2,-1-2-1,-1 0 1,-1-1 0,-1-1 0,-2-1 0,0-1 0,-2 0 0,-2-1-1,0-1 1,-1-4-2,-10 30-9,0 1 1,0-1-1,-1 0 0,0 0 0,0 1 0,0-1 0,-1 0 0,0 0 0,0 0 1,0 0-1,0 0 0,-1 1 0,0-1 0,0 0 0,0 0 0,0 1 0,-1-1 1,0 0-1,0 1 0,0 0 0,-1-1 0,1 1 0,-1 0 0,0 0 0,0 0 1,0 1-1,-1-1 0,1 1 0,-3-1 9,3 1-3,1 1 0,-2-1 0,1 1 0,0 0 0,0 0 0,-1 0 0,1 1 0,-1-1 0,0 1-1,1 0 1,-1 0 0,0 0 0,0 1 0,0-1 0,1 1 0,-1 0 0,0 0 0,0 0 0,0 1 0,0-1 0,-1 1 3,-8 2 9,0 1 1,0 1-1,0-1 1,1 2-1,0 0 1,0 0-1,0 1 0,1 1 1,0 0-1,0 0 1,1 1-1,0 1 1,-4 5-10,-38 54 56,-2 9-8,30-28-24,1 1 0,3 1 0,-9 39-24,19-57 0,2 1 0,2 0 0,1 0 1,1 0-1,2 6 0,1-36 0,0 0 1,1 1-1,-1-1 0,1 1 1,1-1-1,-1 1 0,1-1 1,0 0-1,0 1 0,0-1 1,1 0-1,0 0 1,0 0-1,0 0 0,0 0 1,1 0-1,0-1 0,0 1 1,0-1-1,1 0 0,-1 0 1,1 0-1,0 0 0,1 0 8,0-1 0,1 0 0,-1 0 0,0 0 0,1-1 0,0 0 0,-1 0 0,1 0 0,0-1 0,0 0 0,0 0 0,0 0 0,0-1 0,0 0 0,0 0 0,0-1 0,0 1 0,0-1 0,2-1-8,10-3 27,-1 0 0,0-1 0,0-1 0,-1 0 1,0-2-1,0 0-27,70-43 67,57-28-28,-121 69-47,1 2-1,1 1 0,0 0 0,0 2 0,1 1 0,-1 0 1,1 2-1,12 1 9,31 3-131,-9 7 63</inkml:trace>
  <inkml:trace contextRef="#ctx0" brushRef="#br0" timeOffset="-47440.732">8782 4470 5897,'15'-87'4039,"-14"78"-3947,-1-1 0,0 0 0,-1 1 1,0-1-1,0 0 0,-1 1 0,0-1 0,-1 1 1,0 0-1,0 0 0,-1 0 0,-1 0-92,2 3 14,-1 1 0,0 0 0,0 0 0,0 0 0,-1 0 0,1 1 0,-1-1 0,-1 1 0,1 0 0,0 1 0,-4-2-14,7 3 1,-14-6-40,0 0 1,-1 0-1,0 2 0,0 0 1,0 1-1,-1 0 0,0 2 1,1 0-1,-1 1 0,-1 1 1,1 0-1,-16 3 39,19-2-66,1 1 0,0 1 0,0 0 1,0 1-1,0 0 0,0 1 0,1 1 0,-11 5 66,22-9-7,-12 4-51,1 1 0,0 1 1,0 0-1,0 1 1,1 1-1,0 0 0,-3 4 58,0 3 1,2 1-1,0 0 0,1 1 0,1 0 0,1 1 0,0 0 0,1 1 0,1 0 0,1 0 0,1 1 0,1 0 1,1 0-1,0 0 0,2 1 0,-4 35 64,3 1 1,2 0-1,2 0 1,3-1-1,7 26-64,-10-78 2,-1-2 0,0 0-1,0 1 1,0-1-1,1 0 0,-1 1 1,1-1-1,0 0 1,0 0-1,0 0 1,1 0-1,-1 0 1,1 0-1,-1 0 1,1 0-1,0-1 1,0 1-1,0 0 1,1-1-1,-1 0 1,0 0-1,1 1 1,0-1-1,-1-1 1,1 1-1,0 0 0,1 0 0,0-2 1,0 1 0,-1-1 0,1 0 1,-1 0-1,1 0 0,0-1 1,-1 1-1,1-1 0,-1 0 0,1 0 1,-1 0-1,1-1 0,-1 1 1,0-1-1,0 0 0,0 0 0,0 0 1,0 0-1,0 0 0,0-1 1,0 1-1,-1-1 0,0 0 0,1 1 1,-1-1-1,0 0 0,0-1 1,0-1-3,53-72 113,-4-1 0,-3-3 1,-4-2-1,6-23-113,-21 46 39,25-53-4,-5-4 0,-6-1 0,-4-2 0,-6-1 1,4-47-36,-7-1 18,-6 40 57,-5 40 48,-4 53 45,-15 35-166,0 1 1,0 0-1,1 0 1,-1-1-1,0 1 1,0 0-1,0 0 1,0 0-1,1-1 1,-1 1-1,0 0 1,0 0-1,1 0 1,-1 0-1,0-1 1,0 1-1,1 0 1,-1 0-1,0 0 1,0 0-1,1 0 0,-1 0 1,0 0-1,0 0 1,1 0-1,-1 0 1,0 0-1,1 0 1,-1 0-1,0 0 1,0 0-1,1 0 1,-1 0-1,0 0 1,0 0-1,1 0 1,-1 1-1,0-1 1,0 0-1,1 0 1,-1 0-1,0 0 1,0 1-1,0-1 1,1 0-1,-1 0 1,0 0-1,0 1 1,0-1-1,0 0 1,1 0-1,-1 1 1,0-1-1,0 0 1,0 0-1,0 1 1,0-1-1,0 0 1,0 1-1,0-1 1,0 0-1,0 0 1,0 1-1,0-1 0,0 0 1,0 0-1,0 1-2,1 56 98,-7 45-52,-8 58-38,-44 486-44,42-444 2,2-37 12,11-48 57,3-109-29,0 4 20,-1-1 0,2 1 0,0-1-1,0 0 1,1 1 0,0-1 0,1 0 0,0 0 0,2 1-26,-5-10 9,0-1 0,1 0 0,-1 0 0,1 1 0,0-1 0,-1 0 0,1 0 0,0 0 0,-1 0 0,1 1 0,0-1 0,0 0 0,0 0 0,0-1 0,0 1 0,0 0 0,0 0 0,1 0 0,-1-1 0,0 1 0,0-1 0,0 1 0,1-1 0,-1 1 0,0-1 0,1 0 0,-1 0 0,0 1-1,1-1 1,-1 0 0,0 0 0,1 0 0,-1 0 0,1-1-9,2 0 21,-1-1-1,1 0 1,-1 0-1,1-1 1,-1 1-1,0-1 0,0 0 1,0 1-1,0-1 1,0 0-1,-1-1 1,3-2-21,34-52 41,-3-2 1,-2-1 0,4-15-42,67-165-225,-61 133 102,-9 36 62,-15 29 58,-20 43 4,0 0 0,0-1 1,0 1-1,0 0 0,1 0 1,-1-1-1,0 1 0,0 0 1,0 0-1,0 0 0,0-1 0,1 1 1,-1 0-1,0 0 0,0 0 1,0 0-1,1-1 0,-1 1 0,0 0 1,0 0-1,1 0 0,-1 0 1,0 0-1,0 0 0,1 0 0,-1 0 1,0 0-1,0 0 0,1 0 1,-1 0-1,0 0 0,0 0 0,1 0 1,-1 0-1,0 0 0,0 0 1,1 0-1,-1 0 0,0 0 1,0 0-1,0 0 0,1 0 0,-1 0 1,0 1-1,0-1 0,0 0 1,1 0-1,-1 0 0,0 0 0,0 1 1,0-1-1,1 0 0,-1 0 1,0 0-1,0 1 0,0-1 0,0 0 1,0 0-1,0 1 0,0-1 1,0 0-1,0 0 0,1 1 0,-1-1 1,0 0-1,0 0 0,0 1-1,4 21 78,-5 35 30,0 140 44,-1 21-91,9-143-27,-8-72-31,1-1 1,0 1 0,0 0 0,0 0-1,0 0 1,0 0 0,1 0-1,-1 0 1,1 0 0,0 0-1,0-1 1,0 1 0,0 0 0,0-1-1,1 1 1,-1 0 0,1-1-1,0 0 1,0 1 0,-1-1-1,1 0 1,1 0 0,-1 0 0,0 0-1,0 0 1,1-1 0,1 1-4,2 1-17,1 0 0,0-1 0,0 0 1,0 0-1,0 0 0,0-1 0,0-1 1,1 1-1,-1-1 0,0 0 1,0 0-1,1-1 0,-1 0 0,0-1 1,0 1-1,0-1 0,0-1 0,5-2 17,-5 1-107,1-1-1,0-1 1,-1 1 0,0-1-1,0-1 1,-1 1-1,0-1 1,0 0 0,0-1-1,-1 1 1,0-1-1,0 0 1,2-7 107,33-64-535</inkml:trace>
  <inkml:trace contextRef="#ctx0" brushRef="#br0" timeOffset="-47188.162">9376 3439 10986,'-22'-21'4289,"22"17"-3193,9-3-431,7 8-505,7-1-392,-11 19-1385,6 18 3026,-4-15-1465</inkml:trace>
  <inkml:trace contextRef="#ctx0" brushRef="#br0" timeOffset="-46570.632">10034 4021 6569,'-8'10'3848,"16"-15"-2984,35-37 26,-21 11-897,-2 0 0,0-2-1,-3-1 1,0 0 0,-2-1 0,-2 0 0,5-25 7,1 6-303,-3 0-1,-3-2 0,-1 0 0,-3-1 304,-8 50-22,0 1-1,-1-1 0,1 1 0,-1-1 0,-1 1 1,1-1-1,-1 1 0,0-1 0,0 1 1,-1 0-1,0-1 0,0 1 0,0 0 0,-1 0 1,0 1-1,0-1 0,-1 0 0,1 1 0,-1 0 1,0 0-1,-1 0 0,1 0 0,-1 1 1,-2-2 22,2 4 5,0-1 0,0 1 1,-1 0-1,0 0 0,1 1 1,-1 0-1,0 0 0,0 0 1,1 1-1,-1-1 0,0 1 1,0 1-1,0-1 0,1 1 1,-1 0-1,0 1 0,0-1 1,1 1-1,-1 0 0,1 0 1,0 1-1,0-1 0,0 1 1,0 1-1,0-1 0,0 1 1,1-1-1,-1 1 0,1 1 1,0-1-1,1 0 0,-1 1 1,1 0-1,0 0 0,0 0 1,0 0-1,1 0 0,-1 1-5,-41 104 94,6 42-22,12 39-43,4 3-122,7 39 93,14-32-168,3-125 48,3 1 0,4-1-1,6 11 122,-6-42-41,15 108-16,-24-141 60,0 0 1,-1-1-1,0 1 1,-1 0-1,0-1 1,-1 1 0,0-1-1,-1 0 1,0 0-1,-1 0 1,0-1-1,0 1-4,-11 11 21,0-1-1,-1 0 1,-1-1 0,0-1 0,-2-1-1,-1 0-20,-12 8 28,-2-1-1,-1-1 0,-1-2 1,-1-2-1,0-1 1,-1-2-1,-18 4-27,-18-4 270,70-25-129,28-38 59,-12 29-149,195-376 350,-166 333-375,4 2 0,1 2 0,4 2 0,30-26-26,-17 17 48,-39 40-32,11-13 26,1 1-1,2 2 1,7-3-42,-33 28 2,1 0 1,-1 0-1,2 1 0,-1 1 1,1 0-1,0 1 1,0 0-1,0 1 1,0 1-1,1 0 0,0 0 1,0 2-1,7-1-2,-3 4 0,0 0 0,-1 1-1,1 1 1,-1 1 0,0 0 0,0 1-1,0 1 1,-1 1 0,0 0 0,-1 1 0,3 3 0,-9-6 136,1 0 1,-2 1 0,1 0 0,-1 1 0,0 0 0,0 0 0,-1 0 0,0 1 0,-1 1 0,0-1 0,0 1 0,-1 0 0,2 5-137,-5-10-35,-1 0 0,1 0 0,0 0 1,0 0-1,1-1 0,0 1 0,-1-1 0,1 1 0,1-1 1,-1 0-1,1-1 0,-1 1 0,1 0 0,0-1 0,1 0 1,-1 0-1,0 0 0,1-1 0,0 1 0,-1-1 1,1 0-1,0-1 0,0 1 0,0-1 0,0 0 0,3 1 35,19-15-1053,1-24 447</inkml:trace>
  <inkml:trace contextRef="#ctx0" brushRef="#br0" timeOffset="-46325.855">10701 3529 10354,'-14'20'3985,"14"12"-3001,6 4-160,9 0-359,3 4-409,-2-5-1385,4 2-535,8 3 1032</inkml:trace>
  <inkml:trace contextRef="#ctx0" brushRef="#br0" timeOffset="-45889.202">11651 4140 5825,'-70'-40'5141,"-42"-20"-3920,99 55-1309,-1 1 1,0 0-1,0 1 1,0 0-1,0 1 1,-1 1-1,-8 0 88,9 1-102,-1-1 0,1 2 0,0 0 0,0 1 0,0 0 0,0 1-1,0 0 1,0 1 0,1 1 0,-5 2 102,6-1-56,1 0 0,0 0-1,0 1 1,0 0 0,1 1 0,0 0 0,1 1-1,0 0 1,0 0 0,1 1 0,0 0-1,0 1 1,2 0 0,-1 0 0,1 0 0,1 1-1,0 0 1,0 0 0,1 0 0,1 0 0,0 1 56,-3 9-18,1 0 0,0 1 0,2-1 0,1 1 0,1-1 0,0 1 0,2 0 0,1-1 0,0 1 0,2-1 0,1 1 0,6 18 18,-8-34 19,-1 1 0,2-1 0,-1 0 0,1 0 1,0 0-1,1-1 0,-1 1 0,1-1 0,1 0 1,-1 0-1,1-1 0,0 0 0,0 0 0,1 0 1,-1-1-1,1 1 0,0-2 0,0 1 1,1-1-1,3 1-19,15 4 73,-1-2 1,0-1-1,1-1 0,0-2 1,0 0-1,0-2 1,0 0-1,0-2 1,0-1-1,0-1 1,-1-1-1,0-2 0,0 0 1,16-8-74,-2 0 162,-2-3 0,0-1 0,-1-1-1,-1-2 1,-1-2 0,-1-1 0,-1-2 0,24-26-162,48-44 623,-103 96-619,58-41 72,-57 41-95,-1 1 0,1 0 0,0 0 1,0-1-1,-1 1 0,1 0 1,0 0-1,0 1 0,-1-1 0,1 0 1,0 1-1,-1-1 0,1 1 0,0-1 1,-1 1-1,1 0 0,-1-1 0,1 1 1,-1 0-1,1 0 0,-1 0 1,1 1-1,-1-1 0,0 0 0,0 0 1,0 1-1,0-1 0,0 0 0,0 1 1,0-1-1,0 1 0,0 0 0,-1-1 1,1 1-1,-1 0 0,1-1 1,-1 1-1,1 0 0,-1-1 0,0 1 1,0 0-1,0 0 19,46 182-415,-38-159 461,1 0 0,0-1-1,2 0 1,1-1 0,1 0 0,3 3-47,-11-18 6,1-1-1,0 1 0,0-1 1,1 0-1,0-1 0,0 1 1,0-2-1,1 1 0,0-1 1,0 0-1,0 0 0,1-1 1,-1 0-1,1-1 0,0 0 1,0 0-1,1-1 0,2 1-4,-9-3-55,0 1 0,0-1-1,0 0 1,1 0 0,-1 0 0,0 0-1,0 0 1,0-1 0,1 1-1,-1-1 1,0 0 0,0 0 0,0 0-1,0 0 1,0-1 0,-1 1-1,1-1 1,0 1 0,-1-1 0,1-1 55,23-33-394</inkml:trace>
  <inkml:trace contextRef="#ctx0" brushRef="#br0" timeOffset="-45648.53">12249 3609 10546,'-17'-25'4097,"20"25"-3153,5 12-328,2 13-480,-4 16-360,-5 0-728,-1 6-408,3 6-432,8-3 927</inkml:trace>
  <inkml:trace contextRef="#ctx0" brushRef="#br0" timeOffset="-45329.917">12838 4407 5417,'-29'102'4801,"26"-83"-4530,1-1 1,1 1-1,1-1 0,1 1 1,0-1-1,1 1 0,4 12-271,-5-25-2,0-1 0,0 0 0,0 0 0,1 0 0,0 0 0,0 0 0,0 0 0,1 0 0,-1-1-1,1 1 1,0-1 0,0 0 0,1 0 0,-1 0 0,1 0 0,0 0 0,0-1 0,1 0 0,-1 0 0,0 0 0,1 0-1,0-1 1,0 1 0,0-1 0,1 0 2,1-2-21,0 0 0,0 0 1,0-1-1,0 0 0,0 0 0,0-1 0,0 0 0,-1 0 0,1-1 0,-1 0 0,1 0 1,4-3 20,4-3-26,-2-1 1,1-1 0,-1 0 0,-1-1 0,0 0 0,0-1-1,-2 0 1,1-1 0,-1 0 25,-6 9-6,51-77-26,-3-1-1,-4-3 0,2-13 33,-50 98 0,25-46 98,-3-1 0,15-46-98,-35 89 37,0-1-1,0 0 1,0 1 0,-1-1-1,0 0 1,0 0 0,0 0 0,-1 0-1,0 0 1,0 0 0,0 0 0,-1 0-1,0 0 1,0 0 0,-1 1-1,1-1 1,-1 0 0,-1 1 0,1-1-1,-1 1 1,0 0 0,0 0 0,0 0-1,-1 0 1,1 0 0,-3-1-37,2 3 5,0 0 1,-1 1 0,1 0-1,0 0 1,-1 0-1,1 0 1,-1 1 0,0 0-1,0 0 1,1 0-1,-1 0 1,0 1 0,0 0-1,0 0 1,0 0-1,1 0 1,-1 1 0,0 0-1,0 0 1,-3 2-6,-5 0-88,-1 2 1,1-1-1,1 2 1,-1 0-1,1 0 1,0 1-1,0 1 0,1 0 1,0 0-1,1 1 1,-10 10 87,-69 71-823,46-30 206,2 2 0,3 1 0,-6 21 617,-31 64-436</inkml:trace>
  <inkml:trace contextRef="#ctx0" brushRef="#br0" timeOffset="-42643.583">239 7319 2393,'-13'6'5317,"20"-10"-5235,91-54 169,-6-24-32,-72 61-186,207-203 234,-167 161-124,-4-3 1,35-52-144,-37 39 82,-3-2 1,-4-2 0,11-33-83,-45 86 3,0 3-9,-1 0 1,-1 0-1,-1-1 1,-2-1-1,-1 1 0,-1-1 1,-2 0-1,0-11 6,-3 36-7,-2 0 0,1-1 0,0 1 0,-1 0 0,0 0 0,0 0 0,0 0 0,0 0 0,-1 1 1,0-1-1,1 0 0,-1 0 0,-2-1 7,3 4-3,0 0 0,0-1 1,0 1-1,0 0 1,-1 0-1,1 0 0,-1 0 1,1 0-1,0 0 0,-1 0 1,0 1-1,1-1 1,-1 0-1,1 1 0,-1-1 1,0 1-1,1 0 0,-1 0 1,0-1-1,0 1 1,1 0-1,-1 0 0,0 1 1,1-1-1,-1 0 1,0 0 2,-5 2-7,0 0 0,0 1-1,0-1 1,1 1 0,-1 0 0,1 1 0,-1 0 0,1 0 0,0 0 0,1 1 0,-4 3 7,4-4-3,-16 11-15,1 2 1,1 0-1,1 2 1,-11 13 17,-14 30-29,3 1 1,4 1-1,-18 44 29,-20 37-26,-75 137-27,117-212 55,3 1 1,3 1 0,4 1-1,2 1 1,4 1 0,4 1-1,-4 70-2,16-132 18,0 1-1,0-1 0,1 1 1,1-1-1,1 1 1,2 8-18,-3-19 9,-1 0 0,0 0 1,1 0-1,0 0 0,0-1 1,0 1-1,0-1 0,0 1 1,1-1-1,0 0 0,-1 0 0,1 0 1,1 0-1,-1-1 0,0 1 1,0-1-1,1 0 0,0 0 1,-1 0-1,1 0 0,0 0 1,0-1-1,0 0 0,0 0 1,0 0-1,0 0-9,4-1 17,-1 0-1,1-1 1,-1 0 0,0 0 0,1 0-1,-1-1 1,0 0 0,0 0 0,0-1-1,0 0 1,0 0 0,-1-1-1,0 0 1,1 0 0,-1 0 0,-1-1-1,1 0 1,-1 0 0,1 0 0,2-5-17,28-25 45,-1-2 0,22-33-45,-11 14 3,3-8-64,-3-2 1,-1-4 60,29-45-152,-57 91 107,1 1 1,1 1-1,0 0 1,2 2 0,0 0-1,2 1 1,17-11 44,-34 26 2,0 1 1,0-1-1,0 1 1,1 0-1,-1 0 1,1 1-1,0 0 0,0 0 1,-1 0-1,1 1 1,1 0-1,5 0-2,-12 1 11,1 0 0,-1 0 0,0 1 0,0-1-1,0 0 1,0 0 0,0 1 0,0-1 0,0 0-1,0 1 1,0-1 0,0 1 0,0-1 0,0 1 0,0 0-1,0 0 1,0-1 0,0 1 0,0 0 0,-1 0 0,1 0-1,0 0 1,-1 0 0,1 0 0,0 0 0,-1 0-1,0 0 1,1 0 0,-1 0 0,1 1-11,1 44 483,-33 170 592,29-194-1010,-1 2-26,1 1 0,1-1 0,1 1 0,1-1 0,1 1 0,2 7-39,9 11-23,-13-42 15,1 1-1,-1 0 1,0 0 0,1-1-1,-1 1 1,1 0-1,0-1 1,-1 1-1,1 0 1,0-1-1,0 1 1,0-1 0,0 0-1,0 1 1,1-1-1,-1 0 1,0 1-1,1-1 1,-1 0-1,1 0 1,-1 0 0,1 0-1,-1-1 1,1 1-1,-1 0 1,1-1-1,0 1 1,0-1-1,-1 1 1,1-1 0,0 0-1,0 0 1,1 0 8,2 1-31,0-1 1,0 0 0,0 0 0,-1-1 0,1 0 0,0 0-1,0 0 1,0 0 0,-1-1 0,1 1 0,-1-1 0,1 0-1,-1-1 1,0 1 0,0-1 0,2-1 30,4-2-52,54-36-219,-47 24 211,-1 0 0,-1-1-1,-1-1 1,-1 0 0,-1-1-1,3-7 61,3-3-55,-14 23 43,39-68-94,4 1-1,3 3 1,9-6 106,-46 63 10,0 0 0,1 1 0,0 0 0,1 1 1,1 0-1,0 2 0,1 0 0,0 1 0,0 0 0,16-5-10,-28 12 29,-1 1-1,0 0 1,0 0-1,1 1 0,-1-1 1,1 1-1,-1 0 1,1 0-1,0 1 0,-1-1 1,1 1-1,0 0 1,-1 0-1,1 1 0,0-1 1,-1 1-1,1 0 1,0 1-1,-1-1 0,0 1 1,1-1-1,-1 1 1,0 1-1,0-1 0,0 0 1,0 1-1,2 2-28,1 5 56,0 1-1,-1-1 1,0 1 0,-1 1-1,0-1 1,-1 1 0,1 1-56,27 98 209,20 50-86,-50-154-141,2 1 0,-1-1 1,1 0-1,0-1 0,1 1 1,-1-1-1,1 0 0,1 0 0,-1 0 1,1-1-1,0 0 0,0 0 1,0 0-1,1-1 0,0 0 1,0 0-1,0-1 0,0 0 1,0 0-1,1 0 0,-1-1 1,1 0-1,2-1 18,1 0-107,-1-1 0,1-1 0,-1 0 1,1 0-1,-1-1 0,0 0 0,1-1 0,-1 0 0,5-3 107,48-25-253</inkml:trace>
  <inkml:trace contextRef="#ctx0" brushRef="#br0" timeOffset="-40543.028">2906 6741 2104,'-5'2'373,"0"0"0,1 1-1,-1 0 1,1 0-1,-1 1 1,1-1-1,0 1 1,0 0-1,1 0 1,-1 0-1,-2 4-372,-1 5 154,0-1 0,0 2 0,1-1 0,1 1 0,0-1 0,0 6-154,-11 47 190,3 0 0,2 1 1,4 1-1,1 42-190,4-99-3,1-1 0,1 1 1,0-1-1,0 1 0,1 0 0,0-1 1,1 1-1,0-1 0,1 0 0,0 1 1,0-1-1,1 0 0,1-1 0,4 9 3,-8-16-11,1 0-1,-1 0 1,1-1-1,-1 1 1,1 0-1,0-1 1,0 1-1,0-1 0,0 1 1,0-1-1,0 0 1,0 0-1,0 0 1,0 0-1,0 0 1,1 0-1,-1-1 1,0 1-1,1-1 1,-1 1-1,0-1 0,1 0 1,-1 0-1,0 0 1,1-1-1,-1 1 1,1 0-1,-1-1 1,0 1-1,0-1 1,1 0-1,-1 0 1,0 0-1,0 0 0,0 0 12,6-4-26,-1 0-1,0-1 0,0 1 0,-1-1 0,0-1 0,0 1 1,0-1-1,-1 0 0,1-1 27,88-155-23,9-11 182,-38 95-23,-9 18 13,-6 25-3,-39 28-107,-9 6-27,0 0 1,0 0-1,0 0 1,0 0-1,0 0 1,0 0-1,1 1 1,-1-1 0,1 1-1,-1 0 1,1-1-1,0 1 1,-1 0-1,1 1 1,0-1-1,0 0 1,0 1-1,0-1 1,-1 1-1,1 0 1,0 0-1,0 0 1,0 1-1,0-1 1,0 1 0,0-1-1,-1 1 1,1 0-1,0 0 1,-1 0-1,1 0 1,1 2-13,3 5 36,1 1-1,-2 0 1,1 0 0,-1 0 0,-1 1 0,0 0 0,0 0-1,1 5-35,23 113 286,-3 29 246,-26-155-522,0 0-1,1 0 1,-1-1-1,0 1 1,1 0 0,-1 0-1,1-1 1,-1 1-1,1 0 1,0-1-1,-1 1 1,1-1 0,0 1-1,0-1 1,0 1-1,1-1 1,-1 0 0,0 1-1,0-1 1,1 0-1,-1 0 1,1 0 0,-1 0-1,1 0 1,-1 0-1,1-1 1,0 1-1,-1 0 1,1-1 0,0 1-1,-1-1 1,1 0-1,0 1 1,0-1 0,-1 0-1,1 0 1,0 0-1,0 0 1,0-1 0,-1 1-1,1 0 1,1-1-10,32-31 72,52-70-14,-56 64-51,1 1-1,1 2 1,2 1 0,17-11-7,-45 39 6,1 1 0,-1-1 0,1 2-1,1-1 1,-1 1 0,1 0 0,0 1 0,6-2-6,-14 4 9,0 1-1,0 0 1,1 0 0,-1 0-1,0 0 1,1 0 0,-1 0 0,0 0-1,0 0 1,1 0 0,-1 1 0,0-1-1,0 0 1,1 1 0,-1-1-1,0 1 1,0-1 0,0 1 0,0 0-1,0 0 1,1-1 0,-2 1 0,1 0-1,0 0 1,0 0 0,0 0-1,0 0 1,0 0 0,-1 0 0,1 0-1,-1 1 1,1-1 0,0 1-9,6 93 491,-9 121-167,1-212-323,1 0-1,-1 0 1,1 0 0,0 0 0,0 0 0,0 0 0,0 0 0,1 0 0,0 0 0,0 0-1,0-1 1,0 1 0,0 0 0,1 0 0,0-1 0,-1 1 0,1-1 0,1 1 0,-1-1-1,0 0 1,1 0 0,0 0 0,0 0 0,0-1 0,0 1 0,0-1 0,0 1 0,0-1-1,1 0 1,0 0-1,2-2-12,1 0-1,-1-1 0,0 0 1,0 0-1,-1 0 1,1-1-1,0 0 0,0 0 1,-1-1-1,1 1 0,-1-1 1,0 0-1,1 0 0,-2-1 1,1 0-1,0 0 0,-1 0 1,1 0-1,-1-1 1,0 1-1,-1-1 0,1 0 1,-1 0-1,0-1 0,1-3 13,17-24-128,-2-1-1,-2 0 0,13-36 129,-25 59-19,15-37-57,4-5 49,-3-1 0,-2 0 0,0-13 27,-17 60 29,-1-1 1,0 1-1,0 0 1,-1-1 0,1 1-1,-2 0 1,1-1 0,-1 1-1,0 0 1,-1-1-1,1 1 1,-1 0 0,-1 0-1,1 0 1,-1 1 0,-1-1-1,1 1 1,-1-1-1,0 1 1,-1 0 0,1 1-1,-1-1 1,0 1 0,-1 0-1,1 0 1,-1 0-1,0 1 1,-1-1-30,2 1 16,-1 1 1,0 0-1,1 0 1,-1 0-1,0 0 1,-1 1-1,1 0 0,0 0 1,-1 1-1,1 0 1,-1 0-1,1 0 0,-5 1-16,2 3-4,0 1 0,0-1 0,0 2 0,0-1 0,1 1 0,0 0 0,0 1 0,0 0 0,1 1 0,0-1 0,0 1 0,0 0 0,1 1 0,0 0 0,-3 6 4,-3 5-17,0 1 0,2 0 0,0 0-1,2 1 1,0 0 0,1 1 0,1 0 0,2 0-1,0 0 1,1 0 0,1 1 0,1 3 17,-4 98-208,5 1 1,10 56 207,12 24-156,-12-129 86,-2 0-1,-4 1 1,-3 0-1,-7 48 71,-28 40 48,31-155-54,0 0-1,-1-1 0,0 0 1,-1 1-1,0-1 0,0-1 1,-1 1-1,0-1 0,0 0 1,-1 0-1,0-1 0,-1 0 1,1 0-1,-1-1 0,-1 0 1,1 0-1,-1-1 0,0 0 1,0 0-1,-1-1 0,1 0 1,-1-1-1,0 0 0,0-1 1,0 0-1,0 0 0,0-1 1,-1-1-1,1 0 0,-7 0 7,-78-23-520,91 22 505,0-1 0,0 1 0,0-1 0,0 0-1,1 0 1,-1 0 0,0-1 0,1 1 0,0-1 0,0 0-1,0 0 1,0 0 0,0 0 0,0-1 0,1 1 0,-2-3 15,2 2 6,1 1 0,-1-1-1,1 0 1,0 0 0,0 0 0,1 0 0,-1 0 0,1 0 0,0 0 0,0 0 0,0 0 0,1 0 0,-1 0 0,1 0 0,0 0 0,0 0 0,0 0 0,1 0 0,-1 0 0,1 1 0,0-1 0,0 1-1,0-1 1,0 1 0,1 0 0,2-3-6,25-32 92,1 1 0,2 1-1,2 1 1,1 3-1,4-2-91,37-34 125,-71 63-116,63-59 133,-3-2 1,12-20-143,139-214 314,132-162 312,14-17 226,-282 363-695,71-78-157,-136 178-3,-1-1-2,-29 13-20,2 7 14,0 1-1,1 1 1,-1-1 0,1 2-1,1 0 1,-1 0 0,1 1-1,0 0 1,0 0 0,1 1-1,0 1 1,0 0 0,1 0-1,0 0 1,1 1 0,0 0-1,1 1 1,-3 4 11,-34 63-65,3 2 1,-9 33 64,20-39-56,4 1 1,4 2-1,2 0 1,-1 30 55,-41 324-8,58-313 39,3-116-31,0-1-1,0 1 1,0-1 0,0 1 0,0-1 0,0 1-1,0-1 1,0 1 0,1-1 0,-1 1 0,1-1 0,-1 1-1,1-1 1,0 1 0,-1-1 0,1 0 0,0 1-1,0-1 1,0 0 0,0 0 0,0 0 0,0 0-1,0 0 1,0 0 0,1 0 0,-1 0 0,0 0-1,1 0 1,-1-1 0,0 1 0,1-1 0,-1 1 0,1-1-1,-1 1 1,1-1 0,-1 0 0,1 0 0,-1 1-1,1-1 1,-1 0 0,1-1 0,-1 1 0,1 0-1,0 0 1,-1-1 0,0 1 0,1-1 0,-1 1-1,1-1 1,27-29-26,105-166-81,-95 133 74,3 1-1,37-41 34,-72 94 2,0 0 0,1 1-1,0 0 1,1 1-1,-1 0 1,1 0-1,1 1 1,-1 0 0,1 0-1,0 1 1,1 1-1,-1 0 1,1 0-1,-1 1 1,1 0 0,0 1-1,6-1-1,-14 3 3,0 1 0,0-1 0,0 1 0,-1-1 0,1 1 0,0 0 0,-1 0 0,1 0 0,-1 0 0,1 1 0,-1-1 0,1 1 0,-1 0 0,0-1 0,0 1 0,0 0 0,0 0 0,2 2-3,2 2 5,49 72 9,-50-68-12,0-1 0,1 1 1,0-1-1,1-1 0,0 1 0,0-1 1,1 0-1,-1-1 0,4 2-2,-8-7 0,1 0 1,-1 0-1,0-1 0,1 0 0,-1 1 0,1-1 0,0-1 0,-1 1 0,1 0 0,0-1 0,-1 0 0,1 0 0,0 0 0,1 0 0,2 0-2,138-8-2,-127 4 26,0-1 0,0-1 1,-1-1-1,0 0 0,0-1 0,-1-1 0,0 0 0,0-1 0,-1-1 1,-1 0-1,1-1 0,-2-1 0,0 0 0,0-1 0,3-7-22,17-18 80,-2-2-1,24-41-79,-43 64 11,-3 6-16,-1-2 1,0 1 0,-1-1 0,-1 0 0,0 0 0,-1 0-1,-1-1 1,0 0 0,0 0 0,-2 0 0,0-1 0,-1 1-1,0 0 1,-1-1 0,-1 1 0,-1-8 4,1 17-14,1 5 10,0 0 0,0 0-1,0 0 1,0 0 0,0 0 0,0 0 0,0 0-1,0 0 1,0 0 0,0 0 0,-1 0 0,1 0-1,0 0 1,-1 0 0,1 0 0,-1 0 0,1 0 0,-1 0-1,1 0 1,-1 1 0,0-1 0,1 0 0,-1 0-1,0 1 1,0-1 0,1 0 0,-1 1 0,0-1 0,0 1-1,0-1 1,0 1 0,0-1 0,0 1 0,0 0-1,0-1 1,0 1 0,0 0 0,0 0 0,0 0 0,0 0 4,-1 0-7,-1 1 0,1 0 1,0 0-1,0 0 1,0 0-1,0 0 0,0 0 1,0 1-1,0-1 1,1 1-1,-1-1 0,0 1 1,1-1-1,-1 1 1,1 0-1,-1 0 0,1 0 1,0 0-1,0 0 1,0 0-1,0 0 0,0 2 7,-5 8-23,-11 17-1,1 0 0,1 1 0,2 1 0,1 0 0,2 1 0,1 0 0,-4 28 24,6-8 13,2 0 0,2 0 0,2 1 0,3-1-1,3 9-12,-5-50 20,1 1-1,0-1 0,1 0 1,0 0-1,1 0 0,0 0 1,1-1-1,0 1 0,0-1 0,1 0 1,1 0-1,-1 0 0,2-1 1,-1 0-1,1 0 0,1-1 1,4 5-20,-7-8 36,1 1 0,-1-2 0,1 1 1,0-1-1,0 0 0,0 0 0,0 0 1,1-1-1,0 0 0,-1 0 0,1-1 1,0 0-1,0 0 0,0-1 0,1 0 1,-1 0-1,0 0 0,1-1 0,-1 0 1,0-1-1,0 1 0,7-3-36,8-7 37,-1-1 0,0-2-1,-1 0 1,0-1 0,-1-1 0,0 0 0,-2-2-1,1 0 1,-2-1 0,1-3-37,91-122-805,-66 74 28,-33 1 313</inkml:trace>
  <inkml:trace contextRef="#ctx0" brushRef="#br0" timeOffset="-37878.862">6808 6860 6089,'33'-23'652,"1"2"0,0 2-1,2 1 1,0 1 0,0 3-1,6-1-651,114-52 269,17-30-718,-166 91 351,-6 5 88,-1 1 1,0 0 0,0-1-1,0 1 1,1-1 0,-1 1-1,0 0 1,1-1 0,-1 1-1,0 0 1,1-1-1,-1 1 1,0 0 0,1 0-1,-1 0 1,1-1 0,-1 1-1,1 0 1,-1 0 0,0 0-1,1 0 1,-1-1-1,1 1 1,-1 0 0,1 0-1,-1 0 1,1 0 0,-1 0-1,1 0 1,-1 1 0,0-1-1,1 0 1,-1 0-1,1 0 1,-1 0 0,1 0-1,-1 1 1,0-1 0,1 0-1,-1 0 1,1 1 0,-1-1-1,0 0 1,1 0 0,-1 1-1,0-1 1,1 1-1,-1-1 1,0 0 0,0 1-1,1-1 1,-1 1 9,1 4-32,0-1 1,-1 1-1,1 0 0,-1 0 1,0 0-1,0 0 0,-1 0 1,0 0-1,1 0 0,-2 0 1,1 0-1,0 0 0,-1-1 1,0 1-1,0-1 0,-1 1 1,1-1-1,-1 0 1,-1 2 31,-80 110-98,65-79 122,1 1 0,3 1 0,0 0-1,3 1 1,1 1 0,0 11-24,1-6 50,-4 12 110,3 0 0,2 0 0,3 1 1,1 41-161,5-89 22,1 0 0,0 0 0,0 0 0,1 0 0,1 0 0,0-1 0,0 1 0,1-1 0,0 0 0,1 0 1,0 0-1,1 0 0,0-1 0,0 0 0,1 0 0,1-1 0,-1 0 0,7 6-22,-5-6-3,0-1 0,1 0-1,0 0 1,0-1 0,0 0 0,1-1-1,-1 0 1,1-1 0,3 1 3,-9-4-2,0 0 0,0 0 0,0-1 0,0 1 0,1-1 0,-1 0 0,0-1 0,0 1 0,0-1 0,0 0 0,0 0-1,0-1 1,0 1 0,0-1 0,0 0 0,0 0 0,-1-1 0,1 0 0,-1 1 0,0-2 0,0 1 0,0 0 0,0-1 2,55-64 24,87-118 95,100-170-119,-202 282 6,82-121 12,-111 174-18,68-74 21,-83 94-22,1 0 0,0 0-1,0 1 1,0-1 0,0 0-1,0 0 1,0 1 0,0-1-1,0 0 1,0 1 0,0-1-1,0 1 1,0 0 0,1-1 0,-1 1-1,0 0 1,0 0 0,0 0-1,1 0 1,-1-1 0,0 2-1,0-1 1,1 0 0,-1 0-1,0 0 1,0 1 0,0-1 0,0 0-1,1 1 1,-1-1 0,0 1-1,0-1 1,0 1 0,0 0-1,0 0 1,0-1 0,0 1 0,0 0-1,-1 0 1,1 0 0,0 0-1,0 0 1,-1 0 0,1 0-1,0 0 1,0 1 1,23 52-27,13 21 187,34 5 375,-66-75-523,-1 0-1,-1 0 0,1 0 1,-1 1-1,0-1 1,0 1-1,-1 0 0,0 0 1,0 0-1,0 0 1,0 0-1,-1 0 0,0 1 1,-1-1-1,1 0 1,-1 0-1,0 1 0,-1-1 1,0 0-1,-1 7-11,-8 23 14,-2 0 0,-1-1 1,-2 0-1,-11 19-14,-21 49 5,38-83-25,1 0 0,1 0 0,1 1 0,0 0 0,2 0 0,0 1 0,2-1 0,0 15 20,1-34-6,1 0 0,-1-1 1,1 1-1,0 0 0,0 0 0,0-1 1,0 1-1,0 0 0,0 0 1,0-1-1,0 1 0,1 0 1,-1 0-1,1-1 0,-1 1 1,1 0-1,0-1 0,0 1 0,-1-1 1,1 1-1,0-1 0,1 1 1,-1-1-1,0 0 0,0 1 1,0-1-1,1 0 0,-1 0 1,1 0-1,-1 0 0,1 0 0,-1 0 1,1-1-1,0 1 0,-1 0 1,1-1-1,0 1 0,-1-1 1,1 0-1,0 1 0,0-1 6,8-1-37,0 1 1,-1-1-1,1-1 0,0 0 0,-1 0 1,1-1-1,-1 0 0,0-1 0,2-1 37,4-1-50,69-30-1628,69-42 1678,-88 40-433</inkml:trace>
  <inkml:trace contextRef="#ctx0" brushRef="#br0" timeOffset="-37239.643">8022 7168 7138,'161'-51'3564,"55"-11"-2346,13-5-703,-130 33-442,143-41-58,-232 72-44,1 1 0,-1 0 0,1 0 0,0 1 0,0 0 1,-1 1-1,1 0 0,2 1 29,-11 0-16,1-1 0,-1 1 0,0 0 1,1-1-1,-1 1 0,0 0 0,0 0 0,0 1 1,0-1-1,0 0 0,0 1 0,0-1 0,0 1 0,0-1 1,-1 1-1,1 0 0,-1 0 0,1 0 0,-1 0 0,0 0 1,1 0-1,-1 0 0,0 0 0,-1 1 0,1-1 0,0 0 1,-1 1-1,1-1 0,-1 0 0,0 1 0,1-1 0,-1 1 1,-1-1-1,1 0 0,0 1 0,0-1 0,-1 1 1,0 0 15,-22 113-117,17-100 130,1 1 0,1 0 0,1 0 0,0 1 0,1-1 0,1 1 0,1-1 1,1 11-15,0-23 9,0 0 0,0 0 0,0 0-1,1 0 1,0-1 0,0 1-1,0 0 1,0-1 0,1 1-1,0-1 1,0 0 0,0 0-1,0 0 1,1 0 0,-1-1-1,1 1 1,0-1 0,0 0-1,1 0 1,-1 0 0,0-1-1,1 0 1,0 0 0,-1 0 0,2 0-8,12 3 12,0-2 0,1 0 0,0-1 0,-1 0 0,1-2 0,0 0 0,15-3-12,52-8 49,-84 11-42,0 0 0,0 0 0,0 0 1,0-1-1,0 1 0,1 0 0,-1-1 0,0 0 0,0 1 1,0-1-1,-1 0 0,1 0 0,0 0 0,0 0 0,0-1 1,-1 1-1,1 0 0,0-1 0,-1 1 0,0-1 0,1 1 1,-1-1-1,0 0 0,0 0 0,0 1 0,0-1 0,0 0 1,0 0-1,0 0 0,-1 0 0,1 0 0,-1 0 0,1-1 1,-1 1-1,0 0 0,0 0 0,0 0 0,0 0 0,0 0 0,0 0 1,-1 0-1,1 0 0,-1-1-7,-48-144-935,45 136 872,-20-46-503,-3 1-1,-30-45 567,28 57-46,-1 1-1,-3 2 1,-5-3 46,-36-21 68,73 64-62,0 0 0,0 0 0,0 0 0,0 1 0,0-1 0,-1 0 0,1 0 0,0 1 0,0-1 0,0 1 0,-1-1 0,1 1 0,0-1 0,-1 1 0,1 0 0,0 0 0,-1-1 0,1 1 0,0 0-1,-1 0 1,1 1 0,0-1 0,-1 0 0,1 0 0,0 1 0,-1-1 0,1 0 0,0 1 0,0 0 0,-1-1 0,1 1 0,0-1 0,0 1 0,0 0 0,0 0 0,0 0 0,0 0 0,0 0-6,-9 19 147,11-6-126,0 0-1,0-1 1,2 1 0,-1-1 0,2 1 0,0-1 0,0 0 0,1-1 0,3 5-21,9 28 6,22 59 150,5-2 0,4-1-156,-30-68 187,1 0-1,1-2 0,2 0 1,16 16-187,-26-33 103,1 0 0,0-1 0,1-1 1,1 0-1,0-1 0,0 0 0,1-1 1,0-1-1,1-1 0,8 3-103,-14-7-56,1 0 0,-1-1 0,1-1-1,0 0 1,0-1 0,-1 0 0,1 0 0,0-1 0,0-1 0,0 0-1,0-1 1,0 0 0,-1-1 0,1 0 0,-1-1 0,0 0-1,0-1 1,0 0 0,9-6 56,13-15-395</inkml:trace>
  <inkml:trace contextRef="#ctx0" brushRef="#br0" timeOffset="-36814.411">7068 7161 6521,'97'-41'2529,"-25"21"-1857,11 3-120,-3 7-256,6 8-144,-7-1-136,2-12-136,5-2-552,-5-13 464</inkml:trace>
  <inkml:trace contextRef="#ctx0" brushRef="#br0" timeOffset="-32842.399">10605 6089 3601,'-87'-22'2932,"84"21"-2892,1 1 0,-1-1-1,1 0 1,0 0 0,-1 0 0,1 0-1,0 0 1,0 0 0,0-1-1,0 1 1,0-1 0,0 0-1,0 1 1,1-1 0,-1 0-1,0 0 1,1 0 0,0 0 0,-1 0-1,1-1 1,0 1 0,0 0-1,0 0 1,0-1 0,0-1-40,-4-7 93,-44-73 183,47 70-213,5 22-50,6 156 403,-7 33-416,-5-36 223,-5 45-3,-8 59-52,-4 48-41,-2 56-69,4 25-74,4-25-96,3-39-62,6-72-5,-3 25 150,4-225 214,4-57-172,1-1 0,-1 1 0,0-1-1,0 1 1,0-1 0,0 1 0,0 0 0,0-1 0,1 1 0,-1-1 0,-1 1-1,1 0 1,0-1 0,0 1 0,0-1 0,0 1 0,0-1 0,0 1 0,-1 0 0,1-1-1,0 1 1,0-1 0,-1 1 0,1-1 0,0 1 0,-1-1 0,1 0 0,-1 1-1,1-1 1,0 1 0,-1-1 0,1 0 0,-1 1 0,1-1 0,-1 0 0,1 1 0,-1-1-1,0 0 1,1 0 0,-1 0 0,1 0 0,-1 1 0,1-1 0,-1 0 0,0 0-1,1 0 1,-1 0 0,1 0 0,-2 0-13,-14-19 330,11 6-278,-1 0 0,2 0 0,0 0 0,1 0 0,0 0 0,1-1 0,-1-10-52,0 3 22,-10-111-27,6-54-142,3-38-88,21-573-466,5 538 621,13 29 126,10 24 74,-34 170-64,2 0 0,1 1 0,10-15-56,-12 27 33,1 0 0,1 1 0,1 1 0,1 0 0,1 0 0,0 2 0,2 0 0,0 2 0,1 0 0,1 1 0,0 1-1,1 0 1,8-2-33,65-26 104,-2 10-14,-78 30-82,0 1 1,1 0-1,-1 1 0,0 1 1,1 0-1,-1 1 1,0 1-1,0 0 1,0 1-1,0 1 0,0 1 1,0 0-1,-1 0 1,0 1-1,0 1 1,-1 1-1,0 0 0,0 0 1,6 7-9,-15-12 0,0 1 0,-1-1 0,1 1 0,-1 0-1,0 0 1,0 0 0,0 0 0,0 0 0,-1 1 0,0-1 0,0 1 0,0 0 0,0 0 0,-1-1 0,0 1 0,0 0 0,0 0 0,0 4 0,-21 48-15,-1-20-22,-2-1 0,0 0 0,-3-2 0,-1-1-1,-30 29 38,35-38-25,-2-1-1,0-1 0,-1-1 1,-1-1-1,-1-1 0,-1-2 1,0 0-1,-18 6 26,4-9 5,0-2 0,0-2-1,-1-1 1,-1-2 0,-42 0-5,25-1 8,49-11-12,33-8-8,198-75 5,-181 74 14,-6 3-1,-6 0 8,0 2-1,0 1 0,1 0 1,0 3-1,0 0 1,1 1-1,2 2-13,-1 4 25,-1 3-1,0 0 1,-1 1-1,1 2 1,-1 1 0,-1 1-1,0 1 1,0 2-1,-1 0 1,0 2 0,-1 1-25,24 11 17,19 13 5,61 30 11,-119-67-33,0 1 1,0-2-1,0 1 1,1-1-1,-1-1 1,1 0-1,-1 0 1,1-1-1,-1 0 1,1-1 0,0 1-1,-1-2 1,8-1-1,-3-4 16,1 1 0,-2-2 0,1 1 0,-1-2 0,0 0 0,-1 0 0,0-2 0,-1 1 0,0-1 0,0-1 0,-1 0 1,-1 0-1,0-1 0,-1 0 0,0-1 0,1-3-16,9-20 169,0-1 0,-3-1 0,-1 0 0,-2-1 0,-1-4-169,-8 34 53,2-4 23,-1 1 0,-1-1 0,-1 0 0,1 0 0,-2 0 0,0 0 0,-1 0 1,0 0-1,-1 0 0,-1 0 0,-1-5-76,-2 2 23,-1 0-1,-1 0 1,-1 0 0,0 1-1,-1 0 1,0 1 0,-2 0-1,0 0 1,0 1 0,-1 0-1,-1 1 1,-1 0-23,8 7-11,-1 1 0,1 0 0,-1 0 0,-1 0-1,1 1 1,0 0 0,-1 0 0,0 1 0,0 0 0,0 0 0,0 1 0,0 0 0,-1 0-1,1 1 1,-1 0 0,1 1 0,-1 0 0,1 0 0,-1 1 0,1 0 0,-9 2 11,1 3-29,-1 0 1,1 1 0,0 1 0,0 0 0,1 1 0,0 1-1,1 1 1,0 0 0,-3 4 28,-14 10-54,19-17 22,1 1 1,0 1 0,0 0 0,1 0 0,1 1 0,0 0-1,0 1 1,-4 9 31,10-15-11,0 0 1,1 0-1,0 0 0,0 0 0,0 0 0,1 1 0,0-1 1,0 1-1,1-1 0,-1 1 0,2-1 0,-1 1 1,1-1-1,-1 1 0,2-1 0,-1 0 0,1 1 0,0-1 1,0 0-1,1 0 0,0 0 0,0 0 0,0-1 1,1 1-1,-1-1 0,2 0 0,2 4 11,3 1-4,-1 0 1,2-1-1,-1 0 0,1-1 0,0 0 1,1-1-1,0 0 0,0-1 0,1 0 1,-1-1-1,1 0 0,0-1 0,1-1 1,-1 0-1,1-1 0,-1 0 0,1-1 1,13-1 3,3 0 13,0-3 1,0 0 0,0-2 0,0-1-1,-1-1 1,0-2 0,0-1 0,6-4-14,40-22 251,-2-3 1,-2-3 0,-1-3 0,13-15-252,-14 7 297,-3-2-1,50-56-296,-93 86 19,-1-1-1,-1 0 0,-1-2 1,-1 0-1,-2-1 0,-1-1 1,-1 0-1,8-27-18,-12 16-14,-10 33 8,-1 8 3,0 0-1,0 0 0,-1 0 0,1 0 0,0 0 0,0 0 1,0 0-1,-1 0 0,1 0 0,0-1 4,-4 11-10,-192 463-85,156-371 105,18-50 10,3 0-1,-10 43-19,31-56 20,-1-38-20,0-1 0,0 1 1,-1 0-1,1-1 0,0 0 0,0 1 0,0-1 0,0 0 0,0 1 0,0-1 0,-1 0 0,1 0 0,0 0 0,0 0 0,0 0 1,0 0-1,0 0 0,0 0 0,0 0 0,0 0 0,0 0 0,0 0 0,0-1 0,0 1 0,-1-1 0,1 1 0,0 0 1,0-1-1,0 1 0,0-1 0,-1 0 0,1 1 0,0-1 0,-1 0 0,1 0 0,116-104-20,-71 59-20,113-104-191,14-74 21,-167 216 213,-3 4 6,-1 0 0,1 0-1,0 0 1,0 0 0,0 1 0,0 0 0,1-1-1,-1 1 1,1 1 0,0-1 0,0 0 0,0 1-1,0 0 1,0 0 0,0 0 0,2 0-9,-4 2 8,0 1 1,-1 0-1,1-1 0,-1 1 1,1 0-1,-1 0 0,1 0 1,-1 1-1,0-1 1,0 0-1,0 0 0,1 1 1,-1-1-1,0 0 1,-1 1-1,1-1 0,0 1 1,0-1-1,-1 1 1,1 0-1,0-1 0,-1 1 1,0 0-1,1-1 0,-1 1 1,0 0-1,0 0 1,0-1-1,0 1 0,0 0 1,-1 0-1,1 0-8,0 0 10,1 34 78,-2 0-1,-1 0 0,-4 19-87,-4 76 31,9-128-31,1 0 0,-1 0 0,1-1 0,0 1 0,-1 0 0,1 0 0,1 0 0,-1 0 0,0 0 0,1 0 0,0 0 0,-1 0 0,1 0 0,0 0 0,0-1 0,1 1 0,-1 0 0,1-1 0,-1 1 0,1-1 0,0 1 0,0-1 0,0 0 0,0 0 0,0 0 0,0 0 0,1 0 0,-1-1 0,1 1 0,-1-1 0,1 1 0,0-1 0,-1 0 0,1 0 0,0 0 0,0 0 0,0-1 0,2 1 0,1-2-2,-1 0 1,1-1 0,-1 0 0,1 0 0,-1 0-1,0-1 1,0 0 0,0 0 0,0 0 0,0-1-1,-1 1 1,0-1 0,1 0 0,-1 0 0,-1-1-1,1 1 1,-1-1 0,1 0 0,-2 0 0,1 0 1,44-62-7,-4-2 0,-3-2 0,-3-2 0,4-16 7,110-310 20,-26 64-11,-106 288-9,2 1 1,3 1-1,1 1 0,5-2 0,-25 38-2,0 0 1,1 0-1,0 1 0,0 0 0,1 0 1,0 0-1,0 1 0,1 0 0,-1 0 0,1 0 1,1 1-1,7-3 2,-15 7-2,0 0-1,1 0 1,-1 0 0,1 1 0,-1-1 0,1 0-1,-1 1 1,1-1 0,0 1 0,-1 0 0,1-1-1,0 1 1,-1 0 0,1 0 0,0 0-1,-1 0 1,1 0 0,-1 1 0,1-1 0,0 0-1,-1 1 1,1-1 0,-1 1 0,1 0 0,-1-1-1,1 1 1,-1 0 0,1 0 0,-1 0 0,0 0-1,1 0 1,-1 0 0,0 0 0,0 1-1,0-1 1,0 0 0,0 1 0,0 0 2,3 7-9,0 0 0,-1 0 0,-1 0 0,0 0 0,0 0 0,0 1 0,-1-1 0,-1 1 0,0-1 0,0 1 0,-1 2 9,1 3-9,-8 103-31,-21 28 17,-9 22-9,-102 307-89,105-362 99,-24 68 20,10-39 59,11-30 35,-4 61 69,38-202-734,-8-200-2285,3 173 2026,-2 1 0,-3 1 1,-2 0-1,-7-12 832,-97-276 2164,117 317-413,21 48 40,-7-9-1364,9 15-42,2-2-1,1-1 1,2-1 0,0 0-1,1-2 1,1-1 0,30 18-385,27-3 172,11-3-102,-60-26-62,-1-2 0,2-2 0,-1-1-1,0-1 1,0-2 0,1-2-1,-1-1 1,0-2 0,0-1 0,-1-2-1,0-1 1,0-2 0,-1-1 0,0-1-1,-1-2 1,-1-2 0,-1-1 0,0-1-1,-1-1 1,14-14-8,-9 2 28,-2-1-1,0-2 1,-3-1 0,-1-2 0,18-31-28,-44 67-4,0-1 0,0 1 0,0-1 0,0 0 0,-1 1 0,1-1 0,-1 0 1,0 0-1,1 0 0,-1 0 0,-1 0 0,1 0 0,0 0 0,-1 0 0,1-1 1,-1 1-1,0 0 0,0 0 0,-1 0 0,1-1 0,0 1 0,-1 0 0,0 0 0,0 0 1,0 0-1,0 0 0,0 0 0,-1 0 0,1 0 0,-1 1 0,0-1 0,0 0 0,0 1 1,0-1-1,-1 0 4,-4-5-83,-1 0 1,0 0 0,0 1 0,-1 0-1,0 0 1,0 1 0,0 0-1,-1 1 1,0 0 0,0 0 0,0 1-1,-1 1 1,1 0 0,-1 0-1,0 1 1,0 0 0,0 1 0,0 0-1,0 1 1,-6 0 82,1 4-55,0 2-1,0-1 1,0 2 0,1 0 0,0 1-1,0 1 1,1 0 0,0 1 0,1 0-1,0 1 1,0 0 0,1 1 0,1 1-1,-7 9 56,-1-1 55,2 0-1,0 1 0,2 1 0,0 1 0,2 0 0,0 1 0,2 0 0,0 0 0,2 1 0,1 1 0,1 0 0,2 0 0,0 0 0,2 0 0,1 4-54,1-23 63,1-1 0,1 1 0,-1 0 0,1-1 0,0 1 0,1-1 0,0 1 0,0-1-1,1 0 1,-1 0 0,2 0 0,-1 0 0,1 0 0,0 0 0,0-1 0,1 0 0,0 0 0,2 1-63,8 6 136,2 0 0,0-2 0,0 0 1,1-1-1,0-1 0,1 0 1,0-2-1,0 0 0,0-1 1,1-1-1,10 1-136,-23-4 30,41 11 101,0-3-1,1-1 0,0-3 0,0-2 1,0-2-1,1-2 0,13-3-130,53-18-1520,-114 19 73,-20 1 603</inkml:trace>
  <inkml:trace contextRef="#ctx0" brushRef="#br0" timeOffset="-31613.603">1445 8958 6385,'-33'-7'3284,"-73"-63"-1688,94 63-1627,0 1 0,-1 0 1,0 1-1,0 1 0,-1 0 0,1 0 0,-1 2 0,0-1 0,1 2 1,-1 0-1,0 1 0,0 0 0,0 1 0,0 0 0,0 1 0,1 1 0,-1 0 1,1 1-1,-1 1 0,1 0 0,1 0 0,-1 1 0,1 1 0,0 0 1,0 1-1,1 0 0,0 1 0,1 0 0,-5 5 31,9-6-24,1-1 0,-1 2 1,1-1-1,1 0 0,0 1 0,0 0 0,0 0 0,1 0 0,1 0 0,0 1 0,0-1 1,0 1-1,1 0 0,1-1 0,0 1 0,1 7 24,0 0-24,1 0-1,1-1 1,1 1 0,0-1-1,1 0 1,1 0-1,0 0 1,2-1 0,0 1 24,11 13-31,1-2-1,1 0 1,1-2 0,1 0-1,2-1 1,0-2 0,1 0 0,11 4 31,-36-25-1,163 129-78,-105-77 66,-58-52 13,6 5 7,0-1 0,0 2 1,0-1-1,-1 1 0,0 0 1,0 0-1,0 0 0,-1 1 0,-1 0 1,1 0-1,2 7-7,-6-10 17,-1 1-1,1-1 1,-1 0 0,0 1-1,-1-1 1,1 0 0,-1 1-1,0-1 1,-1 0 0,1 0-1,-1 0 1,0 0 0,0 0-1,0 0 1,-1-1 0,0 1-1,0-1 1,0 1 0,0-1-1,-1 0 1,1 0 0,-1-1-1,0 1 1,0-1 0,-1 0-1,1 0 1,-1 0 0,-1 0-17,-19 12 105,0-2 1,-1 0-1,-1-2 1,-26 7-106,51-17 6,-60 21 326,-1-2 1,0-3-1,-2-4 0,1-1 1,-22-2-333,11-7 274,1-3 1,-44-6-275,95 3-12,-70 1-435,91 3 391,0-1-1,0 0 0,0 1 1,0-1-1,1 1 1,-1-1-1,0 1 0,0 0 1,1 0-1,-1 0 0,0 0 1,1 0-1,-1 0 1,1 0-1,0 0 0,-1 1 1,1-1-1,0 1 1,0-1-1,0 1 0,0-1 1,0 1-1,0 0 0,0-1 1,0 1-1,1 0 1,-1 0-1,1 0 0,-1-1 1,1 1-1,0 0 1,0 0-1,-1 0 0,2 0 1,-1 0-1,0 0 0,0-1 1,0 1-1,1 0 1,-1 0-1,1 0 0,0 0 57,6 24-429</inkml:trace>
  <inkml:trace contextRef="#ctx0" brushRef="#br0" timeOffset="-30621.929">1937 8751 7322,'-14'18'377,"1"0"0,0 1 0,2 1 0,0 0 0,2 0 0,0 1 0,-1 5-377,-1 19 15,1 0 1,3 1 0,1 0-1,2 42-15,-1 113-124,7 32-64,20 316-357,5-71 4,-11-295 367,5 100 131,-19-255 81,-2 1 0,-1-1 0,-1 0-1,-1 0 1,-2 0 0,-1 0 0,-5 15-38,-34 35 345,44-76-337,0-1-1,1 0 1,-1 1 0,0-1 0,0 0 0,-1 0-1,1 0 1,0 0 0,0 0 0,0 0-1,-1 0 1,1 0 0,0 0 0,-1 0-1,1-1 1,-1 1 0,1 0 0,-1-1-1,1 0 1,-1 1 0,0-1 0,1 0 0,-1 0-1,1 0 1,-1 0 0,0 0 0,1 0-1,-1 0 1,1 0 0,-1-1 0,1 1-1,-1-1 1,1 1 0,-1-1-8,-23-33 28,15 14-56,1 0 0,0 0 1,2 0-1,0-1 0,2 0 0,0-1 0,1-2 28,-18-110-123,5 0 0,7-1 0,5-1 0,10-72 123,2 90 2,5 1 1,6 0-1,6-7-2,-10 67 19,2 0 1,20-42-20,52-70 56,-69 139-33,0 0 1,3 2-1,14-15-23,-23 30 16,2 0-1,-1 1 1,2 0-1,-1 2 1,10-5-16,-11 6 8,1 1 0,0 0 0,1 1 0,0 1 1,0 0-1,0 1 0,1 1 0,-1 1 0,1 0 0,0 1 1,0 1-1,0 0 0,0 2 0,0 0-8,-13-1-2,1 0-1,-1 1 1,0-1-1,0 1 0,0 0 1,0 0-1,-1 1 1,1-1-1,0 1 0,0 0 1,-1 0-1,1 0 1,-1 1-1,0-1 0,0 1 1,0-1-1,0 1 1,0 0-1,0 1 1,-1-1-1,1 0 0,-1 1 1,0-1-1,0 1 1,0-1-1,-1 1 0,1 0 1,0 3 2,0 6-6,0 0 0,0 0 0,-2 0-1,1 0 1,-2 0 0,0 1 0,0-1 0,-3 8 6,-3 12 75,-1 1 0,-2-1-1,-2-1 1,-1 1 0,-1-2 0,-2 0 0,-1-1 0,-1-1-1,-20 24-74,31-44 102,-2 0 0,1 0 0,-1-1 0,0 0-1,-1 0 1,1-1 0,-2 0 0,1-1 0,-9 4-102,11-7 57,0-1 1,0 0-1,-1 0 1,1-1 0,-1 0-1,1 0 1,-1-1-1,0 0 1,1 0 0,-1-1-1,-5-1-57,7 1 24,-11 0 13,0-2 0,0 0-1,1 0 1,-1-2 0,-10-4-37,28 9-2,0 0 0,1 0 0,-1 0 0,0 0 0,0 0 0,0-1 0,0 1 0,0 0 0,0 0 0,1 0 0,-1 0 0,0 0 0,0 0 0,0 0 0,0-1 0,0 1 0,0 0 0,0 0 0,0 0 0,1 0 0,-1-1 0,0 1-1,0 0 1,0 0 0,0 0 0,0 0 0,0 0 0,0-1 0,0 1 0,0 0 0,0 0 0,0 0 0,0 0 0,0-1 0,0 1 0,0 0 0,-1 0 0,1 0 0,0 0 0,0-1 0,0 1 0,0 0 0,0 0 0,0 0 0,0 0 0,0 0 0,0 0 0,-1-1 0,1 1 0,0 0 0,0 0 0,0 0 0,0 0 0,0 0 2,12 3-135,123 34-366,-107-37 494,0 0 1,0-2 0,0-1 0,-1-1 0,1-1 0,-1-2-1,0 0 1,0-2 0,20-10 6,-38 16 9,39-15 107,-1-1 0,0-3-1,-2-1 1,0-3 0,-2-1 0,13-12-116,1-11 374,-1-1 1,14-23-375,36-33 532,100-70 557,-193 163-1041,1 0 0,-2-1 0,0 0 1,0-1-1,1-5-48,-10 17-11,-1 0-1,1-1 1,-1 0 0,0 1 0,0-1 0,-1 0-1,0 0 1,1 0 0,-2 0 0,1 0-1,0 0 1,-1-1 0,0 1 0,-1 0-1,1 0 1,-1 0 0,0 0 0,0 0-1,0 0 1,-1 0 0,1 0 0,-1 0-1,0 1 1,-1-1 0,1 1 0,-1 0-1,0-1 1,0 1 0,-1 0 0,1 1-1,-1-1 1,1 0 0,-1 1 0,0 0 0,-5-2 11,5 3-24,-1 1 1,0 0-1,0 0 1,1 1-1,-1 0 1,0 0 0,0 0-1,0 0 1,0 1-1,0-1 1,1 1-1,-1 0 1,0 1 0,0-1-1,1 1 1,-1 0-1,1 0 1,0 1-1,0-1 1,0 1 0,0 0-1,0 0 1,-1 1 23,-22 19-47,1 0 0,1 2 1,1 1-1,-11 16 47,3 0-6,1 1 0,3 1 1,-10 22 5,36-61 0,-10 16-3,1 1 1,2 0 0,0 1-1,1 0 1,-3 16 2,7-20 1,0 1 0,2-1 0,0 1 0,1-1 0,2 1 0,-1 0 0,2-1 1,1 1-1,0-1 0,2 0 0,0 0 0,4 8-1,-6-19 7,1-1 1,0 0-1,0 0 0,1-1 1,0 0-1,0 1 0,1-1 1,0-1-1,0 1 0,0-1 1,1 0-1,-1-1 0,1 0 1,0 0-1,1 0 0,-1-1 1,1 0-1,-1 0 0,1-1 1,0 0-1,0 0 0,0-1 1,0 0-1,8 0-7,20 0 55,1-3 0,0-1 0,-1-1 0,0-2 0,0-2 0,-1-1 0,2-2-55,2-1-29,0-2 0,-2-2-1,0-1 1,-1-2 0,31-20 29,-18-1 941,-12-2-522</inkml:trace>
  <inkml:trace contextRef="#ctx0" brushRef="#br0" timeOffset="-30146.615">4400 9303 7530,'-60'-42'5059,"47"35"-4886,0 1 1,-1 1-1,0 0 0,0 1 0,0 0 0,-8 0-173,-4-1-99,-19-3-271,0 1-1,0 2 0,-19 2 371,50 3-105,1 1 0,-1 0-1,1 1 1,-1 0 0,1 1-1,0 0 1,0 1-1,0 1 1,0 0 0,1 1-1,0 0 1,0 1 0,-7 6 105,17-12-15,0 0 0,0 0 0,0 0 0,0 0 0,1 1 0,-1-1 0,0 1 0,1-1 0,-1 1 0,1 0 0,0-1 0,-1 1 1,1 0-1,0 0 0,0 0 0,0 0 0,0 0 0,1 0 0,-1 0 0,0 0 0,1 1 0,0-1 0,-1 0 0,1 0 0,0 0 0,0 1 0,0-1 0,1 0 1,-1 0-1,0 0 0,1 0 0,-1 1 0,1-1 0,0 0 0,0 0 0,0 0 0,0 0 0,0 0 0,0-1 0,0 1 0,1 0 0,-1 0 0,1-1 0,-1 1 1,1 0 14,11 6-21,0-1 0,1 0 0,0-1 0,0 0 0,0-1 1,4 0 20,-17-5-1,144 43 9,-19 3 26,-123-46-26,0 1 1,0 0 0,0-1 0,0 1 0,1 1 0,-2-1 0,1 0 0,0 1 0,0-1 0,0 1-1,-1 0 1,1 0 0,-1 0 0,1 0 0,-1 1 0,0-1 0,0 1 0,0-1 0,0 1 0,0 0 0,-1-1-1,1 1 1,-1 0 0,1 0 0,-1 0 0,0 1 0,-1-1 0,1 0 0,0 0 0,-1 0 0,0 1-9,-4 6 53,-2 0 0,1 0 0,-1 0 0,0 0 0,-1-1 0,0 0 0,-1-1 0,0 0 0,0 0 0,-1 0 0,0-1 0,0-1 0,-1 1 0,1-2 0,-1 1 0,-1-1-54,8-3 15,-33 18 224,-1-2-1,0-2 1,-2-1 0,-6 1-238,-98 40 440,135-52-572,1-1 1,-1 1-1,1 0 0,0 0 1,0 1-1,0 0 0,0 1 1,1-1-1,0 1 0,0 0 1,1 1-1,-1 0 0,1-1 1,1 2-1,-3 3 132,7 10-1116,7 7 413</inkml:trace>
  <inkml:trace contextRef="#ctx0" brushRef="#br0" timeOffset="-28953.041">5070 9289 7970,'-48'-28'4796,"-31"0"-3716,53 24-1150,0 1 1,0 1 0,0 2 0,0 0 0,0 1 0,0 2-1,0 1 1,-15 4 69,18-4-212,-1 2-1,2 0 0,-1 1 1,1 1-1,0 1 0,1 1 1,-17 11 212,34-20-48,1 1 1,-1 0 0,1 0-1,0 0 1,0 1-1,0-1 1,0 1 0,0 0-1,0 0 1,1 0-1,0 0 1,-1 0 0,1 0-1,0 1 1,0-1-1,1 1 1,-1-1 0,1 1-1,0 0 1,0-1-1,0 1 1,0 0 0,0 0-1,1 0 1,0 0-1,0 0 1,0 0 0,0 0-1,1-1 1,0 1-1,-1 0 1,1 0 0,1 1 47,5 9-103,2 0 1,-1-1-1,2 0 1,0 0-1,0-1 1,9 8 102,106 97-179,-83-81 171,-2 2-1,-2 2 1,25 32 8,-60-69 19,-1-1-1,1 2 1,-1-1 0,1 0 0,-1 0 0,0 1 0,0-1 0,-1 1 0,1-1-1,-1 1 1,0 0 0,0-1 0,0 1 0,0 0 0,-1 0 0,1 0 0,-1 0-1,0 0 1,0 0 0,0 0 0,-1 0 0,0-1 0,1 1 0,-1 0-1,-1 0 1,1 0 0,0-1 0,-1 1 0,0-1 0,0 1 0,0-1 0,0 0-1,-2 2-18,1-3 27,-1 0-1,0 0 1,0 0-1,0-1 0,0 1 1,0-1-1,0 0 0,0-1 1,-1 1-1,1 0 0,0-1 1,0 0-1,-1 0 0,1-1 1,0 1-1,0-1 0,0 0 1,-1 0-1,1 0 0,0 0 1,0-1-1,1 0 1,-1 0-1,0 0 0,0 0 1,1 0-1,0-1 0,-1 1 1,0-2-27,-127-96 676,130 99-677,0 0 0,1 1 0,-1-1 0,1 1 0,-1-1 0,0 1 0,1-1 0,-1 1 0,0 0 1,0-1-1,1 1 0,-1 0 0,0 0 0,0-1 0,0 1 0,1 0 0,-1 0 0,0 0 0,0 0 0,0 0 0,0 0 0,1 0 0,-1 0 1,0 0-1,0 1 0,0-1 0,1 0 0,-1 0 0,0 1 0,0-1 0,1 1 0,-1-1 0,0 0 0,1 1 0,-1-1 0,0 1 0,1 0 1,-1-1-1,1 1 0,-1-1 0,1 1 0,-1 0 0,1-1 0,-1 1 0,1 0 0,0 0 0,-1-1 0,1 1 0,0 0 0,0 0 0,0 0 1,0-1-1,-1 1 0,1 0 0,0 0 0,0 0 0,0 0 0,1-1 0,-1 1 0,0 0 0,0 0 0,0 0 0,1-1 0,-1 1 0,0 0 1,1 0-1,-1-1 0,0 1 0,1 0 1,2 4-10,0-1 0,1 1 0,-1-1 1,1 0-1,0 0 0,0 0 0,0 0 1,1-1-1,-1 0 0,1 0 0,0 0 0,0 0 1,0-1-1,0 0 0,0 0 0,1 0 1,-1 0-1,0-1 0,1 0 0,0 0 0,4-1 10,3 0 4,-1 0 0,1-1 0,0-1 0,0 0 1,-1-1-1,1 0 0,-1-1 0,1-1-4,15-3 47,142-46 354,-152 49-390,1 0 1,-1 2 0,1 0 0,0 0 0,0 2 0,-1 1 0,1 0 0,0 1 0,0 1 0,0 1-1,-1 0 1,1 2 0,5 2-12,163 71-66,-180-74 116,1-1 0,1 0 0,-1 0 0,0-1 0,1 0 0,-1-1 1,1 0-1,-1 0 0,1-1 0,0 0 0,-1 0 0,1-1 1,0-1-1,-1 1 0,1-1 0,-1 0 0,0-1 0,0 0 1,0 0-1,0-1 0,0 0 0,-1-1 0,0 1 0,0-1 1,0-1-1,0 1 0,-1-1 0,0 0 0,0-1 0,-1 1 1,1-2-51,0-2 44,1-1 0,-2 0 0,0 0 0,0-1 1,-1 1-1,0-1 0,-1 0 0,-1 0 1,0 0-1,0-1 0,-1 1 0,-1 0 1,0-1-1,0 1 0,-1 0 0,-1-1 1,0 1-1,-1 0 0,0 0 0,-1 0 1,-1 1-1,1-1 0,-5-5-44,-1 1-94,0 1-1,-2 1 0,1 0 1,-2 0-1,1 1 1,-2 1-1,0 0 1,0 1-1,-1 1 1,-10-6 94,18 11-58,0 1 1,-1-1 0,1 1-1,-1 0 1,0 1 0,0 0 0,0 0-1,-1 1 1,1 0 0,-1 0-1,1 1 1,-1 0 0,0 1-1,1 0 1,-1 0 0,0 1 0,1 0-1,-1 0 1,1 1 0,-1 0-1,1 0 1,0 1 0,0 1 0,-1 0 57,-10 8-95,1 2 1,1 0 0,1 1 0,0 1 0,-3 4 94,7-7-36,-3 3 0,1 1 1,1 1-1,0 0 1,1 1-1,-3 9 36,12-24 9,0 0 0,0 0 0,1 1-1,-1-1 1,1 1 0,0 0-1,1-1 1,-1 1 0,1 0-1,0 0 1,0 0 0,0 0 0,1 0-1,0 0 1,0 1 0,0-1-1,1 0 1,-1 0 0,1 0-1,0 0 1,2 4-9,0-2 22,-1 0 0,1-1 0,0 0 0,1 1 0,-1-1 0,1-1-1,1 1 1,-1 0 0,1-1 0,0 0 0,0 0 0,0-1 0,1 1 0,-1-1 0,1 0 0,0-1-1,0 1 1,1-1 0,-1 0 0,1-1 0,0 0 0,-1 0 0,1 0 0,0-1 0,0 0 0,7 0-22,8-2 24,-1-1 0,1-1 1,-1-1-1,0-1 1,0 0-1,0-2 0,-1-1 1,0 0-1,0-2 1,17-10-25,241-144 37,-260 153-36,61-40 1,126-72 3,-175 106 16,2 1-1,0 1 1,0 2 0,1 2-1,1 1 1,0 1 0,0 2-1,35-3-20,-63 10 1,0 0-1,0 0 0,0 0 0,0 0 0,0 1 1,-1 0-1,1 0 0,0 1 0,0 0 0,-1 0 1,1 0-1,-1 1 0,1-1 0,-1 1 1,0 1-1,0-1 0,0 1 0,-1 0 0,1 0 1,-1 0-1,0 0 0,0 1 0,-1 0 0,1 0 1,0 2-1,-2 3-1,0-1 1,-1 1 0,0 0 0,-1-1-1,0 1 1,-1 0 0,0 0 0,0-1-1,-1 1 1,-1 1 0,-105 341 3,103-332 21,1 1 0,1 0 0,1 0 0,1 0 0,1 0-24,0-18 5,1 0 0,-1-1 1,1 1-1,-1 0 1,1-1-1,0 1 0,0 0 1,0-1-1,1 0 1,-1 1-1,0-1 0,1 0 1,0 1-1,-1-1 1,1 0-1,0 0 0,0 0 1,0-1-1,0 1 1,1 0-1,-1-1 0,0 0 1,1 1-1,-1-1 0,1 0 1,-1 0-1,1 0 1,0-1-1,-1 1 0,1 0 1,0-1-1,-1 0 1,1 0-1,0 0 0,1 0-5,6 2 6,6 1-2,0 0 0,1-1 0,-1-1 0,0 0 0,1-2 0,-1 0 0,0 0 0,0-2 0,0 0 0,0-1 0,0 0 0,0-1-1,-1-1 1,0 0 0,0-2 0,-1 1 0,0-2 0,11-8-4,15-18 5,-1-3 0,-1-1-1,-3-2 1,26-38-5,-38 49 4,7-8 13,-4 7 46,-2-1 0,-1-1-1,17-33-62,-36 58 22,-1 0 0,1-1-1,-1 1 1,0 0 0,-1-1 0,0 0 0,-1 1-1,1-1 1,-1-3-22,-2 9 7,1 1 0,0-1 0,-1 1 0,1 0 0,-1-1 0,1 1 0,-1 0 0,0 0 0,0 0 0,0-1 0,-1 1 0,1 0 0,0 0 0,-1 0 0,1 1 0,-1-1 0,0 0 0,1 1-1,-1-1 1,0 1 0,0-1 0,0 1 0,0 0 0,0 0 0,-1 0 0,1 0 0,0 0 0,-2 0-7,-70-14 165,69 15-144,0 0 0,0 0 0,0 1 0,0-1 0,-1 1 0,1 0 0,0 1-1,0-1 1,1 1 0,-1 0 0,0 0 0,0 0 0,1 1 0,0 0 0,-1 0 0,1 0-1,0 0 1,0 1 0,1-1 0,-1 1 0,-2 3-21,0 2 55,-1 0 0,2 1 1,-1-1-1,1 1 0,0 1 0,1-1 1,1 1-1,-1-1 0,2 1 0,-1 0 1,2 0-1,-1 6-55,0 12 90,1 0 0,1 0 0,2 0 0,2 9-90,0-11 4,0-1 1,2 1 0,1-1-1,1 0 1,2 0-1,0-1 1,1-1-1,2 0 1,1 0-1,0-1 1,2-1 0,2 1-5,-10-13-185,1 0 0,1-1 0,0-1 0,0 1 0,0-2 0,1 1 0,1-1 0,-1-1 0,1 0 0,0-1-1,2 1 186,34 1-1306,0-23 561</inkml:trace>
  <inkml:trace contextRef="#ctx0" brushRef="#br0" timeOffset="-27662.479">8500 9838 7442,'134'-89'3837,"47"-66"-2929,-105 87-559,42-35-210,75-90-139,-156 146 0,-3-2 1,-1-1 0,-3-2-1,-3 0 1,-1-2 0,-3-1-1,-2-1 1,1-17-1,6-33-40,-28 103 21,0 0 0,0 0 0,0 0 0,-1-1 0,1 1-1,-1 0 1,0 0 0,0 0 0,0 0 0,0 0 0,-1 0 0,1 0 0,-1 1 0,0-1 0,0 0-1,0 1 1,0 0 0,0-1 0,0 1 0,-1 0 0,1 0 0,-1 0 0,0 0 0,1 0 0,-1 1 0,0 0-1,0-1 1,0 1 0,0 0 0,0 0 0,0 0 0,0 1 0,0-1 0,-1 1 0,1 0 0,0 0-1,0 0 1,0 0 0,-1 0 0,1 1 0,0-1 0,0 1 0,0 0 0,0 0 0,0 0 0,0 0 0,-2 2 19,-96 58-753,78-42 682,1 1 0,1 0 0,0 2 0,2 1 0,0 0 0,2 2 0,1 0 0,0 1 0,2 0 0,1 1 0,-4 15 71,-118 330-27,111-295 49,4 1 0,3 0 0,4 1 0,3 1 0,4 0 0,3 17-22,3-67 42,1 0 0,1-1 0,2 1-1,1 0 1,2-1 0,2 5-42,-7-27 19,0 0 1,0 0-1,1 0 0,0 0 0,0-1 1,1 1-1,-1-1 0,2 0 1,-1 0-1,1 0 0,-1-1 1,1 1-1,1-1 0,-1 0 1,1-1-1,0 1 0,0-1 0,1-1 1,-1 1-1,1-1 0,-1 0 1,1 0-1,6 1-19,-5-3 26,1 0-1,-1 0 1,0 0-1,0-1 1,0-1-1,0 0 1,1 0-1,-1 0 1,0-1-1,0 0 1,-1 0-1,1-1 1,0 0-1,-1-1 1,7-3-26,9-8 80,1 0-1,-2-2 1,-1 0 0,4-5-80,35-37 214,-1-3 0,16-26-214,-49 56 94,-17 21-53,-8 9-32,0 0 0,1 0 0,-1 0 0,1-1 0,-1 1 1,1 1-1,0-1 0,0 0 0,0 0 0,0 1 0,0-1 0,0 1 0,1 0 0,-1-1 0,0 1 0,1 0 0,-1 0 0,2 0-9,-2 2 3,0 0-1,-1-1 0,1 1 0,-1 0 1,1 0-1,-1 0 0,1 0 1,-1 1-1,0-1 0,0 0 1,1 0-1,-1 1 0,0-1 0,0 1 1,0-1-1,-1 1 0,1-1 1,0 1-1,0 0 0,-1-1 0,1 1 1,-1 0-1,0 0 0,1-1 1,-1 3-3,15 80-60,-13-67 37,0-1 0,0 1 0,2-1 1,0 0-1,1 0 0,1-1 0,0 1 0,1-1 0,5 8 23,-8-17 12,0 0 0,0 0 0,0 0 0,1 0-1,0 0 1,0-1 0,1 0 0,-1 0 0,1-1-1,0 1 1,0-1 0,1-1 0,-1 1 0,1-1-1,0 0 1,-1-1 0,1 1 0,1-1 0,-1-1 0,0 1-1,3-1-11,6-2 83,0-1 0,0 0 0,0-1 0,0-1 0,-1 0 0,0-1-1,0-1 1,0 0 0,0-1 0,-1-1 0,0 0 0,-1-1 0,0-1-1,0 0-82,43-25 323,-41 26-235,0 0-1,0-1 1,-1 0 0,0-1-1,-1 0 1,-1-2-1,1 1 1,-2-1-1,0-1 1,-1 0 0,0-1-1,0-1-87,2-12 75,-2 0 0,0-1 0,-2 0 0,-1 0 0,-2-1 0,0 0 0,-2 0 0,-1-9-75,-1 20 1,-1-1-1,-1 0 0,0 0 0,-2 0 0,0 0 0,-1 1 1,-2-6-1,4 18-44,-1 0 0,0 0 0,0 0 0,0 0 0,-1 1 0,0-1 0,0 1 0,-1 0 0,1 0 0,-1 0 0,-1 1 0,1 0 0,-1 0 0,0 0 0,0 1 0,0 0 0,-1 0 0,1 0-1,-1 1 1,0 0 0,-4-1 44,-45 2-518,38 3 400,1 0 1,0 2-1,0-1 1,1 2-1,-1 1 1,1 0-1,0 1 0,-5 3 118,1 1-152,1 0-1,0 2 0,1 1 0,0 0 1,1 1-1,1 1 0,0 0 0,1 2 1,1-1-1,0 2 0,2 0 0,0 0 1,-5 12 152,-31 90-466</inkml:trace>
  <inkml:trace contextRef="#ctx0" brushRef="#br0" timeOffset="-26330.249">10150 9513 3897,'-2'48'3513,"2"-17"-3406,1 0 0,2-1 0,1 0 0,3 5-107,-2-3 53,-1-11-23,-1 17 99,3 0 0,1-1 0,2 0 0,1-1 1,2 0-1,1 0 0,2-2 0,2 0 0,20 32-129,-35-63 35,-1 0-1,1 0 0,0 0 1,0 0-1,0 0 1,0-1-1,0 1 0,1-1 1,-1 1-1,1-1 1,0 0-1,0 0 0,-1 0 1,1 0-1,1-1 0,-1 1 1,0-1-1,0 0 1,0 1-1,1-2 0,-1 1 1,1 0-1,-1-1 1,1 1-1,-1-1 0,0 0 1,1 0-1,0-1-34,1-1 56,1 0-1,-1-1 0,0 1 1,0-1-1,0-1 0,0 1 1,0-1-1,-1 0 0,1 0 1,-1 0-1,1-2-55,11-10 119,4-1-7,-1-2 0,0 0-1,-2-1 1,13-19-112,5-20 20,-4-1 0,-2-1 0,-3-2-1,-2-1 1,1-15-20,33-86 4,-58 164-4,1-2-1,0 1 0,-1-1 1,1 0-1,0 0 0,0 1 0,1-1 1,-1 0-1,0 1 0,1-1 0,0 1 1,-1 0-1,1-1 0,0 1 0,0 0 1,0 0-1,1 0 0,-1 1 1,0-1-1,1 0 0,-1 1 1,-1 1-4,0 1 1,0 0-1,0 0 0,0-1 0,0 1 1,0 0-1,0 0 0,0 0 0,-1 0 1,1 0-1,0 0 0,-1 0 0,1 0 1,-1 0-1,1 0 0,-1 0 0,1 0 1,-1 1-1,0-1 0,0 0 0,0 0 1,1 0-1,-1 0 0,0 1 0,0-1 4,0 2-7,5 37-53,-1 0 1,-3 1 0,-3 34 59,1-35-12,1-8 19,-2 21 181,2 1 0,3 0 0,8 43-188,-9-87 114,0 0 1,1 0-1,0 0 0,0-1 0,1 1 1,0-1-1,1 0 0,0 0 0,1 0-114,-3-6 22,0-1 0,0 1-1,0-1 1,0 0 0,0 0 0,1 0-1,-1 0 1,1-1 0,-1 1-1,1-1 1,0 0 0,0 0 0,-1 0-1,1 0 1,0-1 0,0 0-1,0 0 1,0 0 0,0 0-1,0 0 1,0-1 0,-1 0 0,1 0-1,0 0 1,0 0 0,-1 0-1,1-1 1,-1 0 0,1 0-22,6 0 3,0-1 0,-1 0 0,1-1 0,-1 0 0,0-1-1,0 0 1,-1 0 0,1-1 0,-1 0 0,4-4-3,10-14 5,0 0 0,-2-2 0,-1 0-1,0-1 1,-3-1 0,14-28-5,25-42 15,55-71 28,-88 148-12,-21 21-30,0 0 0,-1 0 0,1 0 0,0 0-1,-1 0 1,1 0 0,0 0 0,-1 0 0,1 1 0,0-1-1,-1 0 1,1 0 0,-1 1 0,1-1 0,0 0-1,-1 1 1,1-1 0,-1 1 0,1-1 0,-1 1 0,1-1-1,-1 1 1,0-1 0,1 1 0,-1-1 0,0 1 0,1 0-1,-1-1 1,0 1 0,0-1 0,1 1 0,-1 0-1,0-1 1,0 1 0,0 0 0,0-1 0,0 1 0,0 0-1,7 81 50,-19 251 217,12-322-237,-1-9-20,1 0-1,-1 1 1,1-1 0,0 0-1,0 1 1,0-1-1,0 1 1,0-1 0,1 0-1,-1 1 1,1-1-1,-1 0 1,1 0 0,0 0-1,0 1 1,0-1-1,0 0 1,0 0 0,1 0-1,-1 0 1,0 0-1,2 1-9,-2-3 1,1 1 0,-1-1 0,0 1-1,1-1 1,-1 0 0,1 0 0,-1 0 0,0 1-1,1-1 1,-1-1 0,0 1 0,1 0 0,-1 0-1,1 0 1,-1-1 0,0 1 0,1 0-1,-1-1 1,0 0 0,0 1 0,1-1 0,0 0-1,0 0 0,5-3-3,-1 0 0,0 0 0,0 0 0,0-1 0,0 0 0,-1 0 0,0 0 1,0-1-1,0 0 0,2-4 3,0 0-6,105-153-124,-79 111 82,2 1 1,32-36 47,-21 48 64,-45 39-57,0-1 1,1 1 0,-1-1 0,0 1-1,1 0 1,-1 0 0,1-1 0,-1 1-1,1 0 1,-1 0 0,0 0 0,1 1-1,-1-1 1,1 0 0,-1 0 0,0 1 0,1-1-1,-1 1 1,0-1 0,1 1 0,-1 0-1,0-1 1,0 1 0,1 0 0,-1 0-1,0 0 1,0 0 0,0 0 0,0 0-1,0 0 1,0 0 0,-1 0 0,1 1-8,4 5 50,-1 1 1,1 0 0,-2 0 0,1 0 0,-1 0-1,-1 0 1,1 1 0,-2-1 0,1 1 0,-1-1-1,0 3-50,6 108 413,5 34-128,-12-150-286,1 1 0,0-1 0,-1 1 0,1-1 0,0 1 0,0-1 0,1 1 0,-1-1 0,1 0 0,0 0 0,0 0-1,0 0 1,0 0 0,0 0 0,0 0 0,1-1 0,0 1 0,-1-1 0,1 0 0,0 0 0,0 0 0,0 0 0,0 0 0,1-1 0,-1 1 0,0-1 0,2 0 1,5 0-31,-1-1 0,1-1 0,-1 0 0,1 0 0,-1-1 0,0 0 0,1-1 0,-1 0 0,0 0 0,0-1 0,-1 0 0,1-1 0,-1 1 0,0-2 0,0 1 0,4-5 31,-8 7-16,33-24-177,-1-2-1,-1-1 1,-1-2 0,17-23 193,61-56-253,-101 101 246,-6 5 21,0-1 1,1 1 0,0 0 0,0 0-1,0 1 1,1 0 0,-1 0 0,1 0-1,0 1 1,0 0 0,0 0-1,0 1 1,1 0 0,-1 0-15,-2 3 56,-1 0 0,0-1 1,1 1-1,-1 1 0,0-1 0,0 1 0,0-1 0,0 1 1,0 0-1,-1 1 0,1-1 0,0 0 0,-1 1 1,0 0-1,1 0 0,-1 0 0,-1 0 0,1 1 0,0-1 1,-1 1-1,0 0 0,1 0 0,-1-1 0,-1 1 1,1 0-1,-1 1 0,1-1 0,-1 0 0,-1 0 0,1 1 1,0 1-57,6 24 276,3 117-96,-10-128-179,-1-10-8,1-1 1,0 1-1,1 0 0,0 0 0,0 0 0,1 0 0,0 0 0,1 0 7,-2-6-24,1 0 0,-1-1 0,1 1 0,0 0 0,0-1-1,0 0 1,0 1 0,0-1 0,1 0 0,-1 0 0,1 0-1,-1 0 1,1-1 0,0 1 0,0-1 0,0 1 0,1-1 24,1 1-88,1 0 0,-1-1 1,1 1-1,0-1 0,0-1 0,-1 1 1,1-1-1,0 0 0,0 0 1,0-1-1,2 0 88,-4 1-69,4 0-88,0-1 0,0 0 0,-1 0 0,1-1 1,0 0-1,-1 0 0,0-1 0,1 0 0,-1 0 0,0-1 0,0 0 0,2-1 157,40-44-1100,-4-9 450</inkml:trace>
  <inkml:trace contextRef="#ctx0" brushRef="#br0" timeOffset="-26082.601">12569 8690 9970,'-19'20'4569,"13"5"-1328,18 4-2857,2-5-280,19 7-1168,-11 0-1033,-17-28 1233</inkml:trace>
  <inkml:trace contextRef="#ctx0" brushRef="#br0" timeOffset="-25145.928">13114 9864 4777,'0'1'153,"0"0"0,0 0 0,0 0 0,1-1-1,-1 1 1,0 0 0,0-1 0,1 1 0,-1 0 0,1-1 0,-1 1 0,1 0-1,-1-1 1,1 1 0,-1-1 0,1 1 0,-1-1 0,1 1 0,0-1 0,-1 1-1,1-1 1,0 0 0,-1 1 0,1-1 0,0 0 0,0 0 0,-1 1 0,1-1-1,0 0 1,0 0 0,-1 0 0,1 0 0,0 0 0,0 0 0,0 0 0,-1 0 0,1 0-1,0-1 1,0 1 0,-1 0 0,1-1-153,11 0 66,0-2-1,-1 1 1,1-2 0,-1 1-1,0-2 1,0 1 0,0-2 0,-1 1-1,2-3-65,-8 6 1,37-25-114,-2-2 1,-2-1-1,0-3 0,-2 0 1,-2-3-1,-1 0 0,-2-2 1,18-30 112,-35 51-49,-2 3 37,-1 0 0,0 0 0,0-1 0,-2-1-1,0 1 1,4-13 12,-11 25 10,0-1 1,-1 0-1,0 0 0,0 1 0,0-1 0,0 0 0,0 0 1,-1 0-1,0 1 0,0-1 0,0 0 0,0 1 0,0-1 0,-1 1 1,1-1-1,-1 1 0,0 0 0,0-1 0,-1 1 0,1 0 1,-1 0-1,1 1 0,-1-1 0,0 1 0,0-1 0,0 1 0,0 0 1,0 0-1,-1 0 0,1 0 0,-1 1 0,1-1 0,-1 1 1,1 0-1,-1 0 0,0 0 0,0 1 0,1-1 0,-1 1 0,0 0 1,0 0-1,0 0 0,1 1 0,-3 0-10,-7 0-20,0 1-1,1 1 1,-1 0-1,0 0 1,1 2 0,0-1-1,0 2 1,0-1-1,1 2 1,-1-1-1,2 2 1,-1-1 0,1 1-1,0 1 1,1 0-1,-8 9 21,3-2-59,2 1 0,0 0 0,0 1 0,2 0 0,0 1 0,1 0 0,1 0-1,1 1 1,0 0 0,2 0 0,-1 7 59,-1 15-102,1 0 0,2 0 0,2 1-1,4 39 103,-2-64-8,2 0-1,0 0 0,1-1 0,0 1 0,2-1 0,0 0 1,1 0-1,6 12 9,-7-20 45,1-1 1,0 1 0,1-1 0,0-1-1,0 0 1,0 0 0,1 0-1,0-1 1,0 0 0,1 0-1,0-1 1,0 0 0,0-1 0,0 0-1,10 3-45,-3-5 103,-1 0 0,0 0-1,1-2 1,-1 0 0,0-1-1,1 0 1,-1-1 0,0-1-1,0 0 1,0-2 0,0 1-1,-1-2 1,0 0 0,0 0 0,0-1-1,6-6-102,12-6 45,-1-1-1,0-2 1,-2-1 0,0-1-1,-2-2 1,-1-1 0,-1-1-1,-1 0 1,-2-2-1,-1-1 1,-1-1 0,-2-1-1,0-2-44,29-67-70,-6 19-49,12-29-161,-32 91 122,-21 20 156,1 1 1,-1 0 0,0 0-1,0 0 1,1 0 0,-1 0 0,0 0-1,1-1 1,-1 1 0,0 0-1,1 0 1,-1 0 0,0 0 0,0 0-1,1 0 1,-1 0 0,0 0-1,1 0 1,-1 0 0,0 1-1,1-1 1,-1 0 0,0 0 0,1 0-1,-1 0 1,0 0 0,0 0-1,1 1 1,-1-1 0,0 0-1,0 0 1,1 0 0,-1 1 0,0-1-1,0 0 1,0 0 0,1 1-1,-1-1 1,0 0 0,0 1 0,0-1-1,0 0 1,0 0 0,0 1-1,0-1 1,1 0 0,-1 1-1,0-1 1,0 0 0,0 1 0,0-1-1,0 0 1,0 1 0,-1-1-1,1 0 1,0 1 0,0-1-1,0 0 1,0 1 1,-5 62 122,-13 399 306,18-347-207,0-112-211,0-1 0,0 1 0,0-1 0,0 1 0,0-1 0,0 1 0,1-1 0,-1 1 0,1-1 0,0 0 0,-1 1 0,1-1 0,0 0 0,1 1 0,-1-1 0,0 0 0,1 0 0,-1 0 0,1 0 1,-1-1-1,1 1 0,0 0 0,0 0 0,0-1 0,0 0 0,0 1 0,0-1 0,0 0 0,2 1-10,2-3 4,0 0 1,-1-1-1,1 1 0,0-1 1,-1 0-1,1 0 1,-1-1-1,0 0 0,0 0 1,0 0-1,0 0 1,0-1-1,2-2-4,28-25-38,-1-1 1,-2-2-1,-1-1 0,-2-1 0,-2-1 1,3-8 37,51-65-107,-77 104 118,1 0 0,0 0-1,0 0 1,1 1 0,0 0 0,0 0 0,0 0 0,0 1 0,1 0 0,-1 0 0,3 0-11,8 10 185,-13 4-79,0-1 1,0 1-1,-1 0 0,-1 0 1,0 0-1,0 0 0,-1 1 1,0-1-1,-1 0 0,0 1 1,-1 6-107,1 17 294,9 115 621,-9-143-916,0 0 0,1 0 0,0 0 0,0 0 0,0 0 0,0-1 0,1 1 0,0 0 0,0-1 0,1 1 0,0-1 0,0 0 0,0 0 0,0 0 0,1 0 0,0 0 0,0-1 0,0 1 0,1-1 0,-1-1 0,1 1 0,0 0 0,0-1 0,0 0 0,0 0 0,1-1 0,-1 1 0,3-1 1,5 0-243,1-1-1,-1 0 1,1-1-1,0-1 1,-1 0-1,1-1 1,3-1 243,-5 1-90,0-1-1,0 0 1,-1-1 0,1 0 0,-1-1 0,0 0-1,0 0 1,0-2 0,-1 1 0,0-1 0,2-3 90,45-42 88</inkml:trace>
  <inkml:trace contextRef="#ctx0" brushRef="#br0" timeOffset="-24878.506">14764 8794 9170,'-22'-5'3913,"5"5"-2553,7 12-552,4-3-336,-2 9-896,1 18-400,3 5-840,4 12 2040,11-23-560</inkml:trace>
  <inkml:trace contextRef="#ctx0" brushRef="#br0" timeOffset="-23672.506">14939 10003 4601,'1'0'1904,"4"2"-1641,1 0 0,0 0-1,0 0 1,0 0 0,0-1-1,0 0 1,1-1-1,-1 1 1,0-1 0,5-1-263,-3 1 247,-4 0-207,-1 0 1,1 0-1,-1-1 0,1 1 0,-1-1 0,1 0 0,-1 0 0,1 0 1,-1-1-1,0 1 0,1-1 0,-1 0 0,0 0 0,0 0 0,0 0 0,-1 0 1,1-1-1,2-2-40,-1 2 20,25-28 5,-1 0-1,-1-2 1,-1-1-1,-2-1 1,2-8-25,-15 26 3,21-35-23,-16 24 4,0 1-1,2 0 0,1 1 1,2 1-1,0 1 1,1 0-1,1 2 0,16-11 17,-31 28-11,0 0 0,0 1 0,1 0 0,-1 0 0,1 1 0,0 0 0,0 0 0,0 1 0,0 1 0,1-1 0,-1 1 0,6 1 11,-10 0-5,0 0 0,-1 1 0,1-1 0,-1 1 0,0 0 0,1 1 0,-1-1 0,0 1 1,1 0-1,-1 0 0,0 0 0,0 0 0,-1 1 0,1-1 0,-1 1 0,1 0 0,-1 0 0,0 1 0,0-1 0,0 1 1,0-1-1,-1 1 0,1 0 0,-1 0 0,0 0 0,0 0 0,0 1 5,7 25 44,-2 0 0,0 0 0,-2 1-1,-1-1 1,-2 1 0,-1 0 0,-2 28-44,-3 7 605,-3-1 1,-8 32-606,13-59 285,2-38-284,0 1 0,1 0 1,-1 0-1,1-1 0,-1 1 0,0 0 1,1 0-1,-1-1 0,1 1 0,0 0 1,-1-1-1,1 1 0,-1-1 0,1 1 1,0-1-1,-1 1 0,1-1 0,0 1 0,0-1 1,-1 0-1,1 1 0,0-1 0,0 0 1,0 0-1,0 0 0,-1 0 0,1 1 1,0-1-1,0 0 0,0 0 0,0-1 1,-1 1-1,1 0 0,0 0 0,0 0 1,0 0-1,0-1 0,-1 1 0,1 0 1,0-1-1,0 1-1,7-4-2,1 0-1,-1 0 1,1 0 0,-1-1 0,0 0 0,-1-1 0,0 0-1,1 0 1,-2-1 0,1 1 0,-1-1 0,0-1 0,0 0 2,11-12-11,153-174-108,-160 183 143,1 1-1,0 0 0,1 1 0,0 0 0,0 1 0,1 0 0,2 0-23,-13 7 21,1 1 0,-1-1 0,0 0 0,1 1 0,0-1 0,-1 1 0,1 0 0,-1 0 0,1 0 0,-1 0 1,1 0-1,-1 1 0,1-1 0,-1 1 0,1 0 0,-1-1 0,1 1 0,-1 0 0,0 0 0,1 1 0,-1-1 0,0 0 0,0 1 0,0 0 0,0-1 1,1 2-22,-3-3 5,7 6 49,0-1 1,-1 1-1,0 1 0,0-1 0,-1 1 0,1 0 0,-2 0 0,1 1 1,-1-1-1,0 1 0,3 7-54,5 10 62,36 72 7,-46-92-70,0 0 1,1 0-1,-1 0 0,1 0 1,0 0-1,0 0 0,1-1 1,-1 1-1,1-1 0,0 0 1,0 0-1,0 0 0,1-1 1,-1 0-1,1 1 0,0-2 1,0 1-1,0 0 0,0-1 1,1 0-1,-1 0 0,1-1 1,-1 0-1,4 1 1,8-3-18,0 0-1,1-2 1,-1 0 0,0-1-1,0 0 1,-1-1 0,1-1-1,4-3 19,16-5-40,115-50-30,-13 8 131,-25 37-30,-76 15-30,56 1 7,-88 2-9,1 1 1,-1 0-1,0 1 0,1 0 1,-1 0-1,0 0 0,0 1 1,0-1-1,0 2 0,0-1 1,0 1-1,0-1 0,-1 1 1,1 1-1,-1-1 0,5 5 1,15 24-22,31 39-16,-51-62 39,0-1-1,0-1 1,1 1-1,0-1 1,0 0-1,1 0 1,0-1-1,0 0 1,0 0 0,1 0-1,0-1 1,0 0-1,1-1 0,0-2 8,0 0 0,1 0 1,-1-1-1,1-1 0,-1 1 0,1-1 0,-1-1 1,0 0-1,1 0 0,-1-1 0,2-1-8,12-1 42,-2 2 5,-1-1 1,0-2-1,0 1 0,-1-2 0,1-1 1,-1 0-1,0-2 0,-1 0 1,14-9-48,-16 5 59,0 0 1,-1-1 0,-1 0 0,0-2 0,-1 1 0,-1-1-1,0-1 1,-1-1 0,-1 1 0,-1-1 0,0-1 0,-1 0 0,-1 0-1,-1 0 1,-1-1 0,-1 0 0,1-7-60,-4 20 23,0-1-1,0 1 1,-1 0-1,0-1 1,0 1-1,-1 0 1,0-1-1,0 1 1,-1 0-1,0 0 1,0 0-1,-1 0 1,0 0-1,0 0 1,0 1-1,-1-1 1,0 1-1,0 0 1,-1 0-1,1 1 1,-1-1-1,-1 1 1,1 0-1,-1 0 1,0 1 0,-1-2-23,-7-3-40,0 1 1,-1 0 0,0 1 0,0 0 0,-1 1 0,1 1 0,-1 1 0,0 0-1,-12-1 40,5 1-95,0 1 1,-1 1-1,1 1 0,0 1 0,-1 1 0,1 2 0,0 0 0,0 1 0,0 1 0,1 1 0,0 2 0,0 0 0,0 1 0,1 1 0,0 1 0,1 0 0,1 2 0,0 1 0,0 0 0,-5 7 95,-79 92-849,14 22 363</inkml:trace>
  <inkml:trace contextRef="#ctx0" brushRef="#br0" timeOffset="-15336.054">1351 12539 3673,'-41'-44'3865,"-31"-9"-2753,63 48-1047,-1 0-1,0 1 1,-1 0 0,1 1-1,0 0 1,-1 1 0,0 0 0,1 1-1,-1 0 1,0 1 0,0 0 0,0 0-1,0 1 1,1 1 0,-11 2-65,6 2 4,-1 1 0,2 1 0,-1 0 0,1 1 0,0 0 0,1 1 1,0 1-1,0 0 0,1 1 0,1 0 0,-4 6-4,-174 214-736,69-65 623,106-146 128,0 1 1,2 0 0,0 1-1,2 0 1,0 1 0,2 0-1,0 0 1,2 1 0,1 0-1,1 0 1,1 1 0,0 10-16,4-28 5,0-1-1,1 1 1,0-1 0,0 1 0,1-1 0,0 0 0,0 0 0,0 0 0,1 0 0,0 0 0,1-1 0,-1 0 0,1 0-1,0 0 1,1-1 0,-1 1 0,1-1 0,0 0 0,1-1 0,-1 0 0,1 0 0,0 0 0,2 0-5,5 2 3,0 0 0,0-2 1,0 1-1,0-2 0,1 0 0,0-1 1,-1 0-1,1-1 0,0-1 1,0 0-1,14-3-3,26-6 25,-1-3 1,-1-3-1,4-3-25,-8 3 15,149-52 91,-174 57-52,-1-2-1,0 0 0,-1-1 1,0-1-1,-1-2 0,0 0 1,-2-1-1,13-13-53,48-70 594,-73 76-232,-9 27-363,-1 1 0,1 0 0,0 0 0,0 0 0,1 0 0,-1 0 0,1 1 0,-1-1 0,1 0 0,1 1 0,-1-1 0,1 1 0,0-1 0,0 1 0,0-1 0,0 0 0,1 3 1,-6 84-351,5-87 350,-1 0 0,1 0 0,0 0 0,0-1 0,1 1 0,-1 0 0,1 0 0,-1 0 0,1-1 0,1 1 0,-1-1 0,0 1 0,1 0 0,0-1 0,-1 0 0,1 1 0,1-1 0,-1 0 0,0 0 0,1 0 0,0-1 0,-1 1 0,1-1 0,0 1 0,0-1 0,1 0 0,-1 0 0,0 0 0,2 0 1,15 4-6,0-1 1,0 0 0,0-2-1,1 0 1,-1-2-1,1 0 1,0-1-1,-1-1 1,1-1 0,-1-1-1,0-1 1,1 0-1,-1-2 1,-1 0 0,10-5 5,-20 7-60,0 0 1,-1-1 0,1 0 0,-1-1 0,0 0 0,-1 0 0,1 0 0,-1-1 0,-1 0 0,5-6 59,31-46-215</inkml:trace>
  <inkml:trace contextRef="#ctx0" brushRef="#br0" timeOffset="-15073.422">1774 12185 8818,'-52'44'3265,"26"9"-2593,13-15-328,13-1-368,4 0-264,9-15-544,8 1-281,11-10-471,-4-7 928</inkml:trace>
  <inkml:trace contextRef="#ctx0" brushRef="#br0" timeOffset="-14268.125">1940 12931 5945,'10'-15'521,"0"1"0,1 0-1,1 0 1,0 1 0,1 1 0,8-6-521,4-5 244,2-2-62,14-15 34,2 3-1,30-19-215,-35 31-40,2 1 0,1 2-1,0 2 1,2 2-1,0 1 1,28-5 40,-58 18-54,0 1 1,-1 1-1,1 0 1,0 1-1,0 0 1,13 1 53,-22 0-17,0 1 0,0-1 1,0 1-1,0 0 1,0 0-1,0 0 0,0 0 1,0 1-1,0 0 1,-1 0-1,1 0 0,-1 0 1,1 0-1,-1 1 1,0 0-1,0-1 0,0 1 1,0 0-1,-1 0 1,1 1-1,-1-1 1,0 0-1,2 4 17,-2 0-11,0-1 1,0 1 0,-1 0-1,0-1 1,0 1-1,-1 0 1,0 0-1,0 0 1,0 0-1,-1-1 1,0 1-1,0 0 1,-1-1-1,0 2 11,0 1-5,-15 63-9,-3 0 1,-14 26 13,-13 46 46,7 23 183,39-163-215,0 1-1,0 0 1,0-1 0,1 1 0,-1 0-1,1 0 1,0 0 0,1-1 0,-1 1-1,1 0 1,0 0 0,0-1 0,0 1-1,1 0 1,-1-1 0,1 0 0,0 1-1,1-1 1,-1 0 0,1 0 0,0 0-1,0 0 1,0-1 0,0 1 0,1-1-1,-1 0 1,1 0 0,0 0 0,3 2-14,3-3-1,0-1-1,1 1 1,-1-2 0,1 1 0,-1-2 0,1 1 0,-1-1-1,1-1 1,-1 0 0,0 0 0,0-1 0,0-1 0,0 1-1,0-1 1,-1-1 0,6-3 1,114-64-685,-60 38-28,-4 1 303</inkml:trace>
  <inkml:trace contextRef="#ctx0" brushRef="#br0" timeOffset="-11006.436">3723 12721 6905,'-66'-15'3925,"11"-9"-3434,49 21-483,2 1-19,-1 0 0,1 0-1,-1 0 1,1 0 0,-1 1 0,0 0 0,0 0 0,1 0 0,-1 1 0,0-1 0,0 1 0,-3 1 11,-20 1-158,17-2 61,0 1-1,1 0 1,-1 1 0,0 0-1,1 0 1,0 1 0,-1 1 0,-5 2 97,8-1-63,0 0 0,1 0 1,-1 0-1,1 1 1,0 0-1,1 1 1,0-1-1,0 1 1,0 1-1,1-1 1,0 1-1,0 0 0,-3 7 63,-36 117-379,32-91 299,3-11 19,1 2-1,1-1 1,2 1 0,1-1 0,0 28 61,5-52-2,-1 0 1,1 1-1,0-1 1,1 0 0,0 0-1,0 0 1,0 0-1,1 0 1,0 0 0,1 0-1,-1-1 1,1 0-1,1 0 1,-1 0 0,1 0-1,0-1 1,0 1-1,0-1 1,1-1 0,0 1-1,6 3 2,-4-1 26,1-1 0,1 0 0,-1 0 0,1-1 0,0 0 0,0 0 0,1-1 0,8 2-26,13-2 179,1-2 0,0-1 0,-1-1 0,1-1 0,0-3 0,12-2-179,-13 0 127,0-1 1,-1-1 0,0-2-1,0-1 1,-1-1 0,-1-2-1,25-15-127,-37 21 2,-1 0-1,1 0 1,1 2 0,-1 0-1,1 1 1,4 0-2,-13 5-28,1 0 0,-1 1 1,0 0-1,0 1 0,-1-1 0,1 2 1,0-1-1,-1 1 0,1 1 1,-1-1-1,0 1 0,0 1 1,0 0-1,-1 0 0,1 0 0,-1 1 1,0 0-1,1 2 28,13 8-45,-2-1 26,-16-11 35,0-1-1,1 1 1,0-1-1,-1 0 1,1 0 0,1 0-1,-1 0 1,0-1-1,1 0 1,-1 0-1,1 0 1,0 0-1,-1-1 1,1 0 0,0 0-1,0 0 1,0 0-1,0-1 1,0 0-1,0 0 1,0 0 0,0-1-1,0 1 1,0-1-1,3-1-15,-2-2 60,0 0 0,-1 0 1,1 0-1,-1-1 0,0 0 0,0 0 0,0 0 0,-1-1 0,0 1 0,0-1 0,0 0 0,-1-1 1,1 1-1,1-6-60,0 2 68,3-8 11,-1 0 1,-1 0 0,0-1-1,-2 1 1,2-8-80,-5 18 13,20-134 55,-20 119-157,-1 0 1,-2-1 0,0 1-1,-2 0 1,0 0 0,-2 0 0,0 1-1,-2-1 1,0 2 0,-1-1-1,-2 1 1,0 1 0,-1 0 0,-1 0-1,-9-9 89,18 23-33,0 1-1,-1 0 0,0 0 0,0 1 1,0 0-1,0 0 0,-1 0 0,0 0 1,1 1-1,-1 0 0,-1 0 0,1 0 1,0 1-1,-1 0 0,1 0 0,-1 1 1,1 0-1,-1 0 0,0 1 0,1-1 1,-1 1-1,0 1 0,0-1 0,1 1 1,-1 0-1,-1 1 34,-4 4-27,0 0 0,1 1 0,-1 1 0,2-1 1,-1 2-1,1-1 0,0 2 0,1-1 0,-5 7 27,-3 3-3,0 1-1,2 0 0,0 1 1,1 1-1,2 0 0,0 1 0,1 0 1,1 1-1,0 5 4,6-19 6,1 0-1,0 1 1,1-1 0,0 0-1,0 1 1,1-1 0,0 1-1,1 0 1,1-1 0,-1 1-1,2-1 1,-1 1 0,1-1-1,1 0 1,0 0 0,1 0-1,0 0 1,0 0 0,1-1-1,0 1 1,0-1 0,1-1-1,1 1 1,4 5-6,2-7 1,-1 1 0,1-2-1,0 0 1,0 0 0,1-1 0,0-1-1,0 0 1,0-1 0,0-1 0,0 0-1,1-1 1,-1 0 0,1-1 0,4-1-1,27-1-2,-1-2-1,1-1 1,21-8 2,-36 8 9,-1-2-1,-1-2 1,1 0 0,-1-2-1,-1-1 1,15-9-9,6-13 163,-2-1 1,-2-3-1,-1-2 1,-2-2-1,-1-1 0,9-17-163,-31 37 88,0 0 0,-2-2 0,-1 0 0,0 0 0,4-15-88,16-49 80,28-82-81,-64 162-20,-9 24 26,-30 108 103,20-15-24,-10 101 43,27-109-97,1-88-29,1-1 0,1 1-1,-1 0 1,2-1-1,0 1 1,0-1-1,1 1 1,0-1-1,1 0 1,3 6-1,-4-13-4,0 0-1,0 0 1,0 0 0,0-1 0,1 1 0,0-1-1,-1 0 1,1 0 0,1-1 0,-1 1 0,0-1 0,1 1-1,-1-1 1,1-1 0,-1 1 0,1-1 0,0 0-1,0 0 1,0 0 0,-1 0 0,3-1 4,1 0-5,0 0 0,0 0 0,-1-1 0,1 0 0,-1 0 0,1-1 0,-1 0 0,1-1 1,-1 1-1,0-1 0,0-1 0,0 1 0,-1-1 0,1-1 0,-1 1 0,0-1 0,0 0 0,0 0 0,-1-1 1,1 0 4,8-10-13,0-2 1,-2 0 0,0 0-1,0-1 1,-2 0 0,3-10 12,-4 7-12,1 0-1,0 1 1,2 1 0,0-1 0,1 2 0,1 0 0,1 0 0,1 2-1,14-13 13,-26 26 2,1 1 1,-1 0-1,1 0 0,-1 1 0,1-1 0,0 1 0,0 0 0,0 0 0,1 1 0,-1-1 0,0 1 0,1 1 0,-1-1 1,0 1-1,1-1 0,1 2-2,-3-2 6,-1 1 1,1 0-1,0 1 1,-1-1-1,1 1 1,-1-1 0,1 1-1,0 0 1,-1 0-1,0 1 1,1-1-1,-1 1 1,0-1-1,0 1 1,0 0-1,0 0 1,0 1 0,0-1-1,0 1 1,-1-1-1,1 1 1,0 1-7,103 164 242,-102-162-240,1 0-1,-1 0 0,1 0 0,0-1 0,0 1 0,1-2 0,-1 1 1,1 0-1,0-1 0,1 0 0,-1 0 0,0-1 0,1 0 0,0 0 0,0-1 1,0 1-1,0-2 0,0 1 0,1-1 0,-1 0 0,0 0 0,1-1 0,-1 0 1,0 0-1,1-1 0,2 0-1,48-25 16,-29 11-10,0-2 0,-1-1 0,-1-1 0,-1-1 1,8-10-7,42-45-33,-3-4 0,-4-4 1,-4-2-1,-3-3 1,41-78 32,-71 112 8,-3-1 1,-3-1-1,1-7-8,-21 48 38,-1-1 1,0 0-1,-1 0 0,0-1 0,-2 1 1,0-1-1,-1 0 0,0 1 1,-1-1-1,-1 0 0,-1 1 0,0-1 1,-4-10-39,6 27 1,0-3 13,-1 0-1,1 0 1,-1 0-1,1 0 1,-1 1-1,0-1 0,0 0 1,0 1-1,-1-1 1,1 0-1,-1 1 1,1-1-1,-1 1 1,0 0-1,0 0 1,0-1-1,0 1 1,0 0-1,0 1 1,-1-1-1,1 0 1,-1 1-1,1-1 0,-1 1 1,1 0-1,-1 0 1,0 0-1,-1 0-13,-1 1 11,1 1 0,-1 0 1,1 0-1,0 0 0,0 1 0,0 0 0,0 0 0,0 0 0,0 0 0,0 0 0,1 1 0,-1-1 0,1 1 0,-1 0 0,1 0 0,0 1 1,0-1-1,1 1 0,-1-1 0,-1 4-11,-39 65 34,23-37-33,1 1 0,2 0 0,2 1 0,1 1-1,2 3 0,-21 118-5,9 6-15,19-69-167,4 0 1,11 80 186,0-81-626,5 0 1,24 81 625,-27-127-195,43 201-801,-51-223 937,-2 0-1,0 1 1,-2-1 0,-1 1 0,-1-1 0,-1 0 0,-2 0-1,-1 4 60,-1-9-3,-1 1-1,-2-1 1,0-1 0,-1 1-1,-1-2 1,-1 0-1,-3 3 4,5-10 25,-1-1 0,0 0 0,-1-1 0,0-1-1,0 0 1,-1-1 0,-1 0 0,1-1 0,-1-1 0,-1 0-1,1-1 1,-1 0 0,0-2 0,-1 0 0,1 0 0,-1-2-1,1 0 1,-1-1 0,0-1 0,0 0 0,-12-3-25,17 2 150,-1 0 0,1-2 0,0 1 0,0-2 0,1 1 0,-1-2 0,1 0 0,0 0 0,0-1 0,0 0 0,1-1 0,0 0 0,0 0 0,1-1 0,-9-9-150,17 16 10,0 0 0,0 1 0,0-1 0,0 0 0,0 0 0,0 0 0,0 0 0,1 0 0,-1 0 0,0 0 0,0 0 0,1-1 0,-1 1 0,1 0 1,-1 0-1,1 0 0,0-1 0,-1 1 0,1 0 0,0-1 0,0 1 0,0 0 0,0 0 0,0-1 0,0 1 0,0 0 0,0-1 0,0 1 0,1 0 0,-1-1 1,1 1-1,-1 0 0,1 0 0,-1 0 0,1 0 0,0-1 0,-1 1 0,1 0 0,0 0 0,0 0 0,0 0 0,0 0 0,0 1 0,0-1-10,19-20 13,1 1-1,1 0 0,1 2 0,13-8-12,5-3 22,139-122 165,71-32-7,-116 72-139,-3 2-32,43-77-5,-134 138-12,106-142-18,-139 179 43,0 0 1,0-1-1,-1 0 1,0 0-1,-1 0 0,0-1 1,-1 0-1,-1 0 1,0 0-1,-1-1 1,0 1-1,-1-1 0,-1 0 1,0-4-18,0 13 10,-1 1 0,0 0 0,-1 0 0,1 0 0,-1 0 0,0 0 0,0 0 0,0 0 0,0 0 0,-1 0 0,0 0 0,1 1 0,-1-1 0,-1 1 0,1-1 0,0 1 0,-1 0 0,0 0-1,0 0 1,0 0 0,0 0 0,0 1 0,0-1 0,-1 1 0,1 0 0,-1 0 0,0 0 0,0 1 0,1-1 0,-1 1 0,-3-1-10,-3 1 1,-1 1 0,0 0-1,0 0 1,0 1-1,0 0 1,0 1 0,0 1-1,1-1 1,-1 2 0,1-1-1,0 2 1,0-1-1,0 1 1,0 1 0,1-1-1,0 2 1,0-1 0,1 1-1,0 1 1,0-1 0,-2 4-1,-5 9 15,0 1 0,2 1 0,0 0 0,1 1 1,2 0-1,0 0 0,2 1 0,0 1 0,2 0 1,-4 24-16,1-7 12,2 1 1,2 0 0,2 1 0,2-1-1,2 0 1,1 1 0,3 0-13,-2-25-25,1 0 1,1 0-1,1 0 1,0-1-1,1 0 1,1 0-1,4 5 25,-7-15-33,1-1 0,-1-1 0,1 1 0,0-1 1,1 0-1,-1 0 0,1-1 0,0 1 0,1-2 0,-1 1 0,1-1 1,0 0-1,0-1 0,0 1 0,0-2 0,1 1 0,-1-1 0,1-1 1,0 1-1,-1-1 0,1-1 0,0 0 0,0 0 0,0-1 0,6-1 33,1-1 7,0-2 0,0 0 0,0-1 0,-1 0 0,0-2-1,0 1 1,0-2 0,-1 0 0,-1-1 0,0 0 0,0-1-1,-1 0 1,0-1 0,4-6-7,13-18 92,-1-1 0,-1-1-1,-3-2 1,12-26-92,91-176 203,-66 130-164,-1 30-25,-44 61-10,-9 11-2,0 1 0,1-1 0,0 1 0,0 1 1,1-1-1,0 2 0,0-1 0,1 1 0,1 0-2,-8 5 4,0 0 0,0 0 0,0 0-1,0 1 1,0 0 0,1 0 0,-1 0 0,0 0 0,1 0 0,-1 0 0,1 1-1,-1 0 1,1 0 0,-1 0 0,1 0 0,-1 0 0,0 1 0,1-1 0,-1 1 0,1 0-1,-1 0 1,0 0 0,0 1 0,1-1 0,-1 1 0,0 0 0,0 0 0,-1 0-1,1 0 1,0 0 0,-1 1 0,1-1 0,1 3-4,6 12 16,0 1 0,-1 1 0,-1-1 0,-1 1 0,0 0 0,-1 1 0,-2 0 0,1 7-16,-1-12-1,9 54 6,-4 0 1,0 43-6,-6-77 7,3 259-93,-5-267-109,0-26 171,-1 1-1,1-1 1,0 0 0,0 1 0,0-1-1,0 0 1,0 0 0,1 0 0,-1 0-1,0 0 1,0 0 0,1 0 0,-1-1-1,0 1 1,1 0 0,-1-1 0,1 1-1,-1-1 1,1 1 0,-1-1 0,1 0-1,0 1 1,-1-1 0,1 0 0,-1 0-1,1 0 1,-1-1 0,1 1 0,-1 0-1,1 0 1,0-1 0,-1 1-1,0-1 1,2 0 24,-1 1-13,20-6 17,1-2 0,-1 0 0,0-1 0,-1-1 0,0-1 0,-1 0 0,0-2 0,-1 0 0,0-2 0,-1 0 0,2-3-4,21-15 104,39-33 222,-3-4-1,64-74-325,-69 58 222,-3-2 0,17-35-222,-71 102 79,-2-1-1,0 0 0,-1 0 1,-1-2-1,-1 1 0,-2-1 0,5-17-78,-12 36 23,0 1-1,0 0 1,-1-1-1,1 1 1,-1-1-1,0 1 1,0-1-1,-1 1 1,1-1-1,-1 1 1,0 0-1,0-1 1,-1-1-23,1 6 5,1-1 0,-1 0 0,0 1 0,0-1 0,1 1 1,-1-1-1,0 1 0,0-1 0,0 1 0,0-1 0,1 1 1,-1 0-1,0-1 0,0 1 0,0 0 0,0 0 1,0 0-1,0 0 0,0 0 0,0 0 0,0 0 0,0 0 1,0 0-1,0 0 0,0 1 0,1-1 0,-1 0 1,0 1-1,0-1 0,0 0 0,0 1 0,0-1 0,1 1 1,-1-1-1,0 1 0,0 0 0,1-1 0,-1 1 1,0 0-1,1 0 0,-1-1 0,1 1 0,-1 1-5,-63 91 87,-51 123-123,101-183 29,1 0 0,2 0 0,1 2-1,2-1 1,1 1 0,0 11 7,5-25-23,0 1 0,2-1-1,0 1 1,1-1 0,1 0-1,5 16 24,-6-30-31,1 0-1,1 0 1,-1-1 0,1 1-1,0-1 1,1 0 0,-1 1-1,1-2 1,0 1 0,1 0-1,0-1 1,-1 0-1,2 0 1,-1 0 0,0-1-1,1 1 1,0-1 0,0-1-1,0 1 1,1-1 0,-1 0-1,1-1 1,0 1-1,0-1 1,-1-1 0,1 1-1,0-1 1,1 0 0,2-1 31,9 1-35,-1-2 1,1 0 0,-1-1-1,0-1 1,1 0 0,-1-2-1,-1 0 1,1-1-1,-1-1 1,12-6 34,24-15 131,-1-2-1,32-25-130,77-67 513,-116 81-359,-2-1 0,-2-2 0,12-19-154,-28 27 15,-17 23-20,1 0 1,0 1 0,1 0 0,0 1 0,1 0-1,0 0 1,2 0 4,-12 10-1,-1 1 0,1-1 1,0 0-1,0 1 0,-1-1 0,1 1 0,0-1 0,0 1 0,0-1 0,0 1 1,0-1-1,0 1 0,0 0 0,0 0 0,0-1 0,0 1 0,0 0 0,0 0 1,0 0-1,0 0 0,0 0 0,0 0 0,0 1 0,0-1 0,0 0 0,0 0 1,-1 1-1,1-1 0,0 0 0,0 1 0,0-1 0,0 1 0,0-1 0,0 1 1,-1 0-1,1-1 0,0 1 0,0 1 1,16 43 5,-11 86 130,-6-40-57,1 19 76,12 86-154,-11-182-22,0 0 0,0-1 0,2 0 0,-1 0 0,2 0 0,0 0 0,0 0 0,2 2 22,-5-13-25,0 1 0,0 0 1,-1-1-1,1 1 0,1-1 1,-1 0-1,0 1 0,1-1 0,-1 0 1,1-1-1,-1 1 0,1 0 1,0-1-1,0 1 0,0-1 0,0 0 1,0 0-1,0 0 0,0 0 1,0-1-1,0 1 0,0-1 1,0 0-1,0 0 0,1 0 0,-1 0 1,0-1-1,3 0 25,2-1-64,1-1 0,0 0 0,-1 0 0,0-1 1,0 0-1,0-1 0,0 0 0,-1 0 0,7-6 64,4-4-67,-1-2 1,-1 0-1,0 0 0,-1-2 1,-1 0-1,9-16 67,30-66-104,58-83 60,-59 113 95,-2 36 71,-37 26-72,-12 8-37,1-1-1,-1 1 1,1 0-1,-1-1 0,1 1 1,-1 0-1,1 0 0,0 0 1,-1 0-1,1 1 0,0-1 1,0 0-1,0 1 1,0-1-1,-1 1 0,1 0 1,0-1-1,0 1 0,0 0 1,0 0-1,0 0 0,0 0 1,0 1-1,0-1 0,0 1 1,0-1-1,-1 1 1,1-1-1,0 1 0,0 0 1,0 0-13,4 6 40,0-1 1,0 1-1,-1 0 1,0 0 0,0 1-1,-1-1 1,1 1-1,-2 0 1,1 1 0,-1-1-1,-1 0 1,1 1-1,-2 0 1,1-1 0,-1 1-1,0 8-40,20 220 269,0-102-135,-19-131-127,-2-2-5,0 0 0,0 0 0,1 0 0,-1 0 0,1 0 0,-1 0 0,1 0 0,0 0 0,0-1 0,-1 1 0,1 0 0,1-1 0,-1 1 0,0 0 0,0-1 0,1 0 0,-1 1 0,0-1 0,1 0 0,0 1 0,-1-1 0,1 0 0,0 0 0,-1 0 0,1-1 0,0 1 0,0 0-2,21-12-25,10-33-63,146-236-398,-163 255 448,21-39-25,2 3-1,4 1 1,2 2-1,2 2 0,47-42 64,-22 43 86,-13 17 86,-56 37-157,0 0 0,-1 0 0,1 1 1,0 0-1,0-1 0,0 1 0,0 0 0,0 0 1,0 1-1,0-1 0,-1 1 0,1-1 0,0 1 1,0 0-1,0 0 0,-1 0 0,1 0 0,-1 1 1,1-1-1,-1 1 0,1-1 0,-1 1 0,0 0 1,0 0-1,0 0 0,0 0 0,0 1 0,0-1 1,0 0-1,-1 1 0,1-1 0,-1 1 0,0 0 1,0-1-1,0 1 0,0 0 0,0 0 0,0-1 1,-1 1-1,1 2-15,14 128 76,-16-105-81,-1 0 1,-1 0 0,-1-1-1,-1 1 1,-2 0 4,5-17-1,-79 332 23,65-273-532,-3-2 1,-28 64 509,31-94-1975,11-33 1425,6-5 532,-1 0 0,0-1 0,0 1 0,0 0 1,0 0-1,0 0 0,0-1 0,0 1 0,0 0 1,0 0-1,0-1 0,0 1 0,0 0 0,0 0 1,0 0-1,0-1 0,0 1 0,0 0 0,0 0 1,0 0-1,0-1 0,0 1 0,0 0 0,0 0 1,-1 0-1,1-1 0,0 1 0,0 0 0,0 0 1,0 0-1,0 0 0,-1-1 0,1 1 0,0 0 1,0 0-1,0 0 0,0 0 0,-1 0 0,1 0 1,0 0-1,0 0 0,0-1 0,-1 1 0,1 0 1,0 0-1,0 0 0,0 0 0,-1 0 0,1 0 1,0 0-1,0 0 0,-1 0 0,1 0 0,0 0 1,0 1-1,0-1 0,-1 0 0,1 0 0,0 0 1,0 0 17,0-1 0,-29-125-384,9 43 1229,5-1 1,2-1-1,2-42-845,10 118 208,1 0-1,0-1 0,0 1 1,1 0-1,0 0 1,0 0-1,1 0 0,1-3-207,-3 12 32,1-1-1,0 0 0,0 0 0,-1 1 0,1-1 0,0 0 0,0 1 0,0-1 1,0 1-1,-1-1 0,1 1 0,0 0 0,0-1 0,0 1 0,0 0 1,0-1-1,0 1 0,0 0 0,0 0 0,0 0 0,0 0 0,0 0 1,0 0-1,0 0 0,0 1 0,0-1 0,0 0 0,0 1 0,0-1 0,0 0 1,0 1-1,0-1 0,0 1 0,0 0-31,7 1 144,19 1 154,62 29-158,30-25-126,98-29 62,26 13-26,-232 8-43,1 1-1,0 1 1,-1-1 0,1 2 0,-1 0 0,1 0-1,-1 1 1,0 0 0,1 1 0,-2 1 0,1-1 0,-1 2-1,1-1 1,-1 2 0,-1-1 0,1 1 0,-1 1-1,0 0-6,20 26 20,-25-29-19,0-1-1,-1 1 1,1 0-1,-1 0 0,0 0 1,0 1-1,-1-1 1,0 1-1,0-1 0,1 5 0,-2-1-21,0-1-1,0 1 0,-1 0 0,-1-1 1,1 1-1,-2 0 0,1-1 0,-1 1 1,0-1-1,-1 1 0,0-1 0,0 0 1,-1 0-1,0-1 0,0 1 0,-1-1 1,-4 7 21,-6 12-79,12-20 60,-32 76-102,34-79 116,0 0 0,1 0 1,-1 0-1,1 0 0,0 0 0,0 0 0,0 0 0,0 0 0,0 0 0,1 0 0,-1 0 0,1 0 1,0 0-1,0 0 0,0 0 0,0-1 0,0 1 0,1 0 0,-1-1 0,1 1 0,0-1 0,0 1 0,0-1 1,0 0-1,0 0 0,0 0 0,1 0 0,0 1 5,6 1-14,0 0 0,0-1 0,1 0 0,-1 0-1,1-1 1,-1 0 0,1 0 0,0-2 0,-1 1 0,1-1 0,8-1 14,19 2-26,-19 1 17,0-2 0,0 0 0,0-1 0,0 0 0,-1-2 0,1 0 0,3-2 9,2-3 5,0-1 1,-1-1-1,-1-1 1,1-1-1,-2 0 1,0-2-1,0-1 1,-1 0-1,-1-1 1,-1-1-1,0-1 1,-1 0-1,-1-1 1,-1-1-1,-1 0 0,0-1 1,-2 0-1,0-1 1,-1-1-6,-4 7-5,-1-1 0,0 0 1,-1 0-1,0 0 0,-2 0 0,0 0 1,-1-1-1,-1 1 0,-1-10 5,0 17-25,-1 1 0,0-1 0,-1 1 1,0-1-1,-1 1 0,0 0 0,0 0 0,-1 0 0,0 1 0,-1 0 0,1 0 0,-2 0 0,-5-5 25,-1 2-81,0 0 1,-2 1-1,1 0 0,-1 1 1,-1 1-1,1 0 0,-2 1 1,-11-3 80,15 3-53,-1 1 1,1 0-1,-2 1 1,1 0-1,0 1 1,-1 1 0,1 0-1,-1 1 1,0 1-1,0 0 1,0 1-1,0 1 1,0 0-1,0 1 1,-5 2 52,16-3-7,0 0 1,0 0-1,0 1 0,0-1 1,0 1-1,1 0 1,-1 0-1,1 1 0,-1-1 1,1 1-1,0-1 0,0 1 1,0 0-1,0 0 1,1 0-1,-1 1 0,1-1 1,0 1-1,0-1 1,0 1-1,0 0 0,0 0 1,1 0-1,0 0 0,0 0 8,-1 5 46,1 0 0,1 0 0,-1 0 0,1 0 1,1 0-1,0 0 0,0-1 0,1 1 0,0 0 1,0 0-1,1-1 0,0 0 0,1 1 0,0-1 1,0 0-1,0-1 0,1 1 0,0-1 1,1 0-1,3 4-47,53 39 594,-40-36-407,0-1 0,1 0 0,1-2 0,0 0 0,1-2 0,11 2-187,270 64 1090,-199-49-1415,-1 5 1,46 23 324,-119-42-409,79 19-2190,-55-23 1723</inkml:trace>
  <inkml:trace contextRef="#ctx0" brushRef="#br0" timeOffset="-10244.776">14532 10976 5905,'-5'6'123,"-1"0"-1,1 0 0,0 1 0,0 0 0,1 0 1,0 0-1,0 0 0,0 0 0,1 1 1,0 0-1,1 0 0,0-1 0,0 2 1,1-1-1,0 0 0,0 0 0,1 0 1,0 2-123,-2 4 118,-24 289-448,-59 300 191,8-77 983,62-280 207,15-229-958,0-1 1,1 1-1,1 0 0,0-1 1,1 0-1,1 1 1,1-1-1,2 6-93,-4-18 19,-1 0 0,1 0 0,0 0 0,0 0 0,0 0 0,1-1 0,-1 1 0,1-1 0,-1 0 0,1 0 0,0 0 0,1-1 0,-1 1 0,0-1 0,1 0 0,-1 0 0,1-1 0,0 1 0,-1-1 0,1 0 0,0 0 0,0-1 0,0 0 0,0 1 0,0-1 1,-1-1-1,1 1 0,0-1 0,0 0 0,0 0 0,-1 0 0,1-1 0,0 0 0,2-1-19,65-38 88,-37 17-221,-1-2 1,-1-1 0,-2-2-1,21-24 133,35-55-556,5-5 192</inkml:trace>
  <inkml:trace contextRef="#ctx0" brushRef="#br0" timeOffset="-9783.986">14026 12388 7034,'30'1'703,"0"0"0,0-2 0,0-2 0,0 0 0,2-3-703,-3 2 243,300-43 362,-281 40-627,1 3 1,0 2-1,0 1 0,0 3 0,0 3 0,12 3 22,-44-5-2,-9-2 2,-1-1 0,1 1 0,-1 1 0,0-1 0,0 1 0,0 1 0,0-1 0,0 1 1,0 0-1,-1 1 0,1-1 0,-1 1 0,0 1 0,0-1 0,0 1 0,-1 0 0,0 0 0,0 1 0,0 0 0,0 0 0,-1 0 0,2 3 0,1 16 28,-1 0-1,-1 0 1,-1 1-1,-1-1 1,-1 1-1,-1-1 1,-2 15-28,1 11 87,1-23-16,1 0 0,1 0-1,1 0 1,3 5-71,-5-24 18,1 1 0,0-1 0,1 0 1,-1 0-1,2-1 0,-1 1 0,1-1 0,1 0 0,-1 0 0,1-1 0,1 1 0,-1-1 0,1-1 0,1 1-18,2 0 18,0-2 0,0 1 0,1-1-1,0-1 1,-1 0 0,2-1 0,-1 0-1,0 0 1,0-1 0,1-1 0,0 0-1,-1 0 1,1-1 0,-1-1 0,1 0-1,-1 0 1,1-1 0,-1-1 0,0 0 0,0 0-1,0-1 1,0-1 0,-1 0 0,1 0-1,-1-1-17,14-8 19,-1-1-1,-1-1 0,0-1 1,-1-1-1,-1-1 1,0-1-1,-2 0 0,0-2 1,9-14-19,-5 8 39,0-2-1,-2 0 1,-1-1 0,-1-1 0,-2 0 0,-1-2 0,2-10-39,-14 36 8,-1 0-1,1-1 1,-1 1 0,-1 0 0,0-1-1,0 1 1,-1-1 0,0 1 0,0-1-1,-1 1 1,0-1 0,0 1 0,-1-1 0,0 1-1,-1 0 1,1 0 0,-2-1-8,-4-6-24,-1 1-1,0 0 1,-1 1 0,0 0 0,-1 1 0,0 0-1,-1 0 1,0 2 0,-1-1 0,0 2 0,-1-1-1,0 2 1,-1 0 0,1 1 0,-1 0 0,-1 1-1,1 1 1,-1 0 0,0 1 0,-13-1 24,16 3-55,0 0 0,0 1 1,0 1-1,0 0 0,1 1 1,-1 0-1,0 1 0,0 0 1,0 1-1,1 1 0,-1 0 1,1 1-1,0 0 0,1 0 1,-1 2-1,1-1 0,0 1 0,1 1 1,-2 1 54,-5 6-212,1 0 0,0 1 1,1 1-1,1 0 0,0 1 1,2 0-1,-7 12 212,-32 64-456</inkml:trace>
  <inkml:trace contextRef="#ctx0" brushRef="#br0" timeOffset="-8777.35">15866 12640 8218,'57'-60'3637,"-24"21"-3608,1 2 0,2 0 0,2 3 0,1 1 0,1 2 1,2 2-1,1 1 0,1 3 0,19-7-29,32 0-292,-50 17-29,0 2-1,1 2 1,0 2 0,22 0 321,-63 8-35,-1 0 0,1 1 0,-1-1 0,1 1 1,-1 0-1,1 0 0,-1 0 0,1 1 0,-1 0 0,1 0 1,-1 0-1,0 0 0,1 1 0,-1-1 0,0 1 1,0 0-1,0 1 0,0-1 0,1 2 35,-1 3-16,-1 0 0,0 0 0,0 1 1,0 0-1,-1-1 0,0 1 0,0 0 0,-1 0 0,0 0 0,-1 0 0,1 0 0,-2 4 16,-3 27 83,-2-1-1,-1 0 0,-2 0 0,-2-1 1,-2 0-1,0-1 0,-3-1 0,-1 0 0,-4 3-82,0 5 158,12-24-84,2-8 0,1 1-1,-1 0 0,2 1 0,0-1 1,0 1-1,2 0 0,-1 0 1,1 1-1,1-1 0,1 1 0,0-1 1,0 1-1,1-1 0,1 1 1,1 1-74,-2-13 5,0 0 1,1-1 0,-1 1 0,1-1 0,-1 1 0,1-1 0,0 1 0,-1-1 0,1 0 0,0 1 0,0-1 0,0 0 0,0 1 0,0-1 0,0 0 0,0 0 0,1 0 0,-1 0 0,0 0 0,1 0 0,-1 0 0,0-1 0,1 1 0,-1 0 0,1-1 0,-1 1 0,1-1 0,-1 0 0,1 1 0,0-1-1,-1 0 1,1 0 0,-1 0 0,2 0-6,59-24 72,149-114-194,-64 65 6,-143 71 118,0 0 1,0 1 0,1-1 0,-1 1 0,0 0 0,1 0 0,-1 0 0,0 1 0,1 0 0,-1 0 0,1 0 0,-1 0 0,1 1 0,-1-1 0,0 1 0,1 0 0,-1 0 0,0 1 0,0-1 0,1 1 0,-1 0 0,-1 0 0,5 3-3,0 4 15,0 0 1,0 1 0,-1-1 0,-1 2 0,0-1 0,0 1 0,-1 0-1,0 0 1,-1 0 0,0 1 0,-1-1 0,0 1 0,0 0-1,-2 2-15,3-1 11,4 25 18,-3-14-4,1 1 0,1-1 0,0-1 0,2 1 0,1-1 1,4 5-26,-12-24 17,0 0 0,0 0 0,0 0 0,0-1 0,0 1 0,1-1 0,0 1 0,0-1 0,0 0 0,0 0 0,0 0 0,1 0 0,-1-1 0,1 1 1,0-1-1,-1 0 0,1 0 0,0-1 0,0 1 0,0-1 0,1 0 0,-1 0 0,0 0 0,0 0 0,1-1 0,-1 1 0,0-1 0,1-1 0,-1 1 1,0 0-1,1-1 0,-1 0 0,0 0 0,2-1-17,7-5 41,-1 0 0,0-1-1,-1-1 1,0 0 0,0-1 0,-1 1 0,0-2 0,0 0 0,-1 0 0,-1-1 0,7-11-41,-14 21 1,8-8-4,-1-1 1,0-1 0,0 0-1,-1 0 1,-1 0 0,0-1-1,-1 0 1,0 0 0,-1 0-1,-1 0 1,0-1 0,0 0-1,-2 1 1,0-1 0,0 0-1,-1 0 1,-1 0 0,0 0 0,-3-11 2,0 13-33,-1-1 1,-1 2 0,1-1 0,-2 0 0,0 1 0,0 0 0,-1 1 0,0 0 0,-1 0 0,0 0-1,-1 1 1,0 0 32,-133-90-819,109 78 613,-12-8-111,-1 2-1,-1 2 0,-47-17 318,89 40-5,-1-1-1,0 1 1,0 0 0,0 0-1,0 0 1,0 1-1,-1 1 1,1-1-1,0 1 1,-1 0 0,1 1-1,0 0 1,-7 1 5,12-1 16,0 1 1,0 0-1,1-1 1,-1 1-1,0 0 1,1 0 0,-1 0-1,1 0 1,0 0-1,0 0 1,-1 1-1,1-1 1,1 0 0,-1 0-1,0 1 1,1-1-1,-1 1 1,1-1-1,-1 1 1,1-1 0,0 1-1,0-1 1,0 0-1,1 1 1,-1-1-1,1 1-16,2 7 62,0 0 0,1-1-1,0 1 1,1-1 0,0 0-1,1 0 1,0-1 0,0 0-1,0 0 1,1 0 0,1-1-1,-1 0 1,1 0-1,0-1 1,2 1-62,-10-7 1,25 19 101,1-1 0,1-1 0,0-1 0,4 0-102,-15-7 32,17 8 26,54 30 59,-3 3-1,3 6-116,200 185-759,-282-236 781,0 0 0,1-1 0,-1 0 0,1 0 1,1-1-1,-1 1 0,0-1 0,1 0 0,-1-1 0,1 0 0,0 0 0,0 0-22,8-19 342</inkml:trace>
  <inkml:trace contextRef="#ctx0" brushRef="#br0" timeOffset="-8069.87">18939 12480 8170,'-18'-17'3756,"-12"-5"-2970,12 10-470,3 1-246,-14-11-151,-1 1 1,0 1-1,-2 2 0,0 1 0,0 2 0,-16-5 81,22 12-174,0 1 0,-1 0 0,0 2-1,-16 0 175,34 4-40,-1 1 0,1 0-1,-1 0 1,1 1-1,-1 0 1,1 1 0,0 0-1,0 1 1,-1 0-1,2 0 1,-1 1 0,0 0-1,1 1 1,0-1-1,-2 3 41,-3 4-25,1 1-1,1 0 1,0 1 0,1 0-1,0 0 1,1 2-1,0-1 1,1 1-1,1 0 1,-2 5 25,-4 11 39,1 0 1,1 0 0,2 1-1,1 0 1,1 1 0,2 0-1,1 0 1,2 0 0,1 6-40,1-23 20,1 0-1,1 0 1,0 1 0,1-1 0,1-1-1,0 1 1,1 0 0,1-1-1,0 0 1,1 0 0,1-1 0,0 0-1,1 0 1,0-1 0,1 0 0,1-1-1,0 0 1,1-1 0,5 5-20,-2-5 8,1-1 0,0-1 1,0-1-1,1 0 0,0-1 0,0 0 1,0-2-1,1 0 0,0-1 0,0-1 1,0 0-1,1-2 0,-1 0 0,0-1 1,1-1-1,-1 0 0,0-2 0,0 0 1,0-1-1,0 0 0,12-6-8,26-15 67,-1-3-1,-1-2 0,-1-2 1,-3-2-1,0-2 0,-2-3 1,21-24-67,4 1 34,170-140 15,-182 139 71,-54 58 62,-12 17-42,-36 56 264,32-49-378,1 0 1,1 0-1,0 0 1,1 1-1,1 0 0,2 0 1,-1 0-1,2 1 1,1-1-1,1 1 0,0-1 1,1 1-1,2-1 1,0 0-1,1 0 1,3 7-27,-1-14-25,0-1 0,1 0 0,0 0 0,1-1 0,0 0 0,1 0 1,0-1-1,1 0 0,0 0 0,1-1 0,0-1 0,0 0 0,1 0 0,0-1 1,0-1-1,0 0 0,1-1 0,0 0 0,0-1 0,9 2 25,-7-3-148,0-1 0,0 0 0,0-1 0,0-1 0,0 0 0,0-1 0,0-1 0,0 0 0,0-1 0,-1-1 0,1 0 0,-1-1 0,0 0 0,0-1 0,-1-1 0,5-3 148,56-45-502</inkml:trace>
  <inkml:trace contextRef="#ctx0" brushRef="#br0" timeOffset="-7806.731">19695 11759 9202,'-13'-12'4513,"1"17"-1128,5 4-1977,8 2-928,9 5-312,2 1-848,6 3-512,4 7-1065,-12-5 1329</inkml:trace>
  <inkml:trace contextRef="#ctx0" brushRef="#br0" timeOffset="-6993.331">20832 12441 8538,'-16'-25'3139,"6"8"-2784,0 0 0,-1 1 0,-1 1 0,-1 0 0,-4-3-355,-26-17-89,-5-3-115,37 32 130,0 1 0,-1 0 0,1 1 0,-1 0 0,0 1 0,0 0 0,0 1 0,0 0 0,-9 0 74,8 4-56,-1-1-1,1 2 0,-1 0 1,1 0-1,0 1 0,0 1 1,0 0-1,1 1 0,0 0 1,0 1-1,0 0 0,1 1 1,0 0-1,0 1 0,1 0 0,0 1 57,-9 8-11,2 0-1,1 1 1,0 1-1,1 0 1,1 1-1,1 1 1,1 0-1,1 1 0,1 0 1,1 0-1,1 1 1,1 0-1,1 1 1,1-1-1,1 2 12,-1 14 29,2 0 0,1 0 0,2 0 0,2 1 0,5 24-29,-5-47 18,2 0 0,0 0 0,1 0 0,0-1 1,2 1-1,0-1 0,1-1 0,1 1 1,0-1-1,1-1 0,1 0 0,0 0 1,4 3-19,-6-10 0,-1-1 1,1 0 0,0 0 0,0 0-1,1-1 1,0-1 0,0 0 0,0 0-1,1-1 1,0 0 0,-1-1 0,1 0 0,1-1-1,-1 0 1,0 0 0,0-2 0,1 1-1,-1-1 1,3-1-1,1-1 6,0-1 0,1-1 0,-1 0 0,-1-1 0,1 0 0,-1-1 0,0-1 0,0 0 0,0-1 0,-1 0 0,11-10-6,12-13 36,-1 0-1,-1-3 0,8-11-35,188-213 255,-219 247-201,1 0 0,1 0-1,-1 1 1,2 1 0,-1 0 0,13-5-54,-24 13 4,-1 1 0,0-1 1,1 1-1,-1-1 0,0 1 0,1 0 1,-1 0-1,0 0 0,1 0 1,-1 0-1,0 0 0,1 0 0,-1 0 1,0 0-1,1 0 0,-1 1 0,0-1 1,1 1-1,-1-1 0,0 1 1,0-1-1,1 1 0,-1 0 0,0 0 1,0-1-1,0 1 0,0 0 1,0 0-1,0 0 0,0 0 0,0 0 1,-1 0-1,1 1 0,0-1 1,-1 0-1,1 0 0,0 0 0,-1 1 1,0-1-1,1 0 0,-1 1 1,0-1-1,1 0 0,-1 1 0,0-1 1,0 0-1,0 1 0,0-1 1,-1 1-1,1-1 0,0 0 0,-1 1-4,1 1-4,10 93-409,-21 66-244,10-156 660,0 0 0,0 0 0,1 0 0,0 0 0,0 0 0,1 0 0,0 0 0,0 0 0,0 0 0,1 0 0,0 0 0,0 0 0,0 0 0,1-1 0,-1 1 0,1-1 0,1 0 0,-1 0 0,1 0 0,0 0 0,0-1 0,0 1 0,1-1 0,0 0 1,0-1-4,-2 0 4,1-1 1,0-1 0,0 1-1,1 0 1,-1-1 0,0 0 0,0 0-1,1-1 1,-1 1 0,0-1-1,1 1 1,-1-2 0,3 1-5,71-10 103,-69 7-86,0-2 1,0 1 0,-1-2 0,0 1-1,0-1 1,0 0 0,0 0 0,-1-1 0,4-4-18,-2-2 11,0 0 0,-1-1 0,0 0 0,-1 0 0,-1-1 1,0 0-1,-1 0 0,0 0 0,-2-1 0,0 1 1,0-1-1,-1 0 0,-1-1-11,0 4-50,-1 1 1,0-1-1,-1 1 1,0-1-1,-1 1 0,0 0 1,-1 0-1,-1 0 1,0 0-1,0 0 0,-1 1 1,0-1-1,-1 1 1,-1 1-1,0-1 0,-3-2 50,-2-3-36,-1 1-1,0 0 0,-1 1 0,-1 0 0,0 1 1,-1 1-1,0 1 0,-1 0 0,-1 1 0,0 0 37,12 7 59,0 0 0,0 1 0,0-1 0,0 1 0,-1 0 0,1 1 0,-1 0 0,1 0 0,-1 0 0,1 1 0,-1 0 0,1 0 0,-1 0 0,1 1 0,-1 0 0,1 0 0,0 1 0,-1 0 0,1 0 0,0 0-1,0 1 1,0 0 0,1 0 0,-5 4-59,6-4 60,0 0-1,1 1 0,-1-1 0,1 1 0,0 0 0,0 0 0,0 0 1,1 1-1,-1-1 0,1 1 0,0-1 0,1 1 0,-1 0 1,1-1-1,0 1 0,0 0 0,0 0 0,1 0 0,-1 0 1,1 0-1,0 0 0,1 0 0,-1 0 0,1 0 0,0 0 1,2 4-60,1 4 74,1 1 1,1-1 0,0 0 0,0 0-1,2-1 1,0 0 0,0 0 0,9 10-75,32 30 96,2-3 1,47 36-97,-75-65 11,45 39-257,2-3 1,2-4 0,48 26 245,-87-59-397,0-2 1,1 0-1,1-3 1,0 0-1,1-3 1,22 5 396,28-9-489</inkml:trace>
  <inkml:trace contextRef="#ctx0" brushRef="#br0" timeOffset="21876.064">16149 3884 8818,'60'-17'87,"206"-115"510,-221 106-454,0-1 0,-1-3 0,6-9-143,210-207 279,-178 168-254,-22 24-8,-3-3 1,-3-2 0,-2-2 0,1-9-18,12-59-1,-60 117 0,0-1 0,-1 1 0,0-1 1,-1-1-1,-1 1 0,0 0 0,-1-1 0,0-10 1,-1 22 1,0 0 0,-1 0 0,1 0 0,-1 0 0,1 0-1,-1 0 1,0 0 0,1 0 0,-1 0 0,0 0 0,0 1 0,-1-1 0,1 0 0,0 1-1,0-1 1,-1 1 0,1-1 0,-1 1 0,1 0 0,-1 0 0,0 0 0,0-1-1,-4-3 3,-2 0-5,-1 1 1,1-1-1,0 2 1,-1-1-1,0 1 0,0 1 1,0-1-1,0 1 1,0 1-1,-1 0 0,1 0 1,0 1-1,-1 0 1,1 1-1,0 0 1,0 0-1,-1 1 0,1 0 1,0 1-1,1 0 1,-1 0-1,0 1 1,1 0-1,0 0 0,0 1 1,0 0-1,-6 5 2,-2 6 17,0 0-1,0 1 0,2 1 1,0 0-1,1 1 1,1 0-1,1 1 0,1 0 1,0 1-1,2 0 1,0 1-1,-4 19-16,7-27 18,-203 622 495,145-449-267,-8-3-246,10-37 444,24-60-64,23-39-231,15-47-148,-1 1 1,1-1-1,0 0 0,0 0 0,0 1 1,0-1-1,0 0 0,1 0 0,-1 0 0,0 0 1,0 0-1,1-1 0,-1 1 0,0 0 0,1 0 1,-1-1-1,1 1 0,-1-1 0,1 0 0,-1 1 1,1-1-1,-1 0 0,1 0 0,-1 0 1,1 0-1,-1 0 0,1 0 0,0 0 0,-1-1 1,1 1-1,-1 0 0,1-1-1,16-2-48,0-1 0,0 0-1,0-2 1,0 0 0,-1-1 0,0-1-1,0 0 1,-1-1 0,0-1 0,-1-1 0,0 0-1,0-1 1,5-7 48,51-49-372,79-67-229,-61 80 394,-78 47 207,1 0 0,0 1 0,0 1 0,1 0-1,-1 1 1,1 0 0,0 1 0,1 0 0,-1 1 0,1 0 0,-1 2 0,1-1 0,0 2 0,0-1 0,7 2 0,-16 1 47,0 0 1,0 0 0,0 1-1,0-1 1,-1 1 0,1 0 0,0 0-1,-1 1 1,0-1 0,0 1 0,0 0-1,-1 0 1,1 0 0,-1 1 0,0-1-1,0 1 1,0-1 0,-1 1-1,0 0 1,0 0 0,0 1 0,0-1-1,-1 0 1,1 2-48,3 17 155,-2 0 0,0 0 1,-1 0-1,-1 0 0,-1 0 0,-2 0 0,0 0 0,-2 0 0,-5 20-155,-47 217 234,40-126-233,16-132-5,0 1 0,0-1-1,1 0 1,-1 0 0,1 0-1,-1 0 1,1 0 0,0 0-1,0 1 1,0-2 0,1 1-1,-1 0 1,1 0 0,-1 0-1,1-1 1,0 1 0,0-1 0,0 1-1,1-1 1,-1 0 0,0 0-1,1 0 1,0 0 0,-1 0-1,1-1 1,0 1 0,0-1-1,0 0 1,0 1 0,0-1-1,0-1 1,0 1 0,0 0-1,2-1 5,4 1-68,1-1-1,0-1 1,-1 0-1,1 0 1,0-1-1,-1 0 1,0-1-1,1 0 0,-1 0 1,0-1-1,0 0 1,-1-1-1,0 1 1,1-2-1,-1 1 0,-1-1 1,1-1-1,-1 1 1,0-1-1,-1 0 1,0-1-1,1-1 69,37-44-103</inkml:trace>
  <inkml:trace contextRef="#ctx0" brushRef="#br0" timeOffset="23386.426">18213 3979 3057,'-11'-12'3133,"-3"-21"-2364,8 27-371,0 20-276,5-12-122,-58 177 244,38-103-141,4 0 1,2 1-1,5 1 0,1 21-103,8-82 29,1 0-1,0 0 0,1 0 0,1 0 1,1 0-1,1 5-28,-2-17 25,-1 1 0,1-1 0,0 1 0,1-1 0,-1 0 0,1 0 1,0 0-1,1 0 0,-1 0 0,1 0 0,-1-1 0,2 0 0,-1 0 0,0 0 1,1 0-1,-1-1 0,1 0 0,0 0 0,0 0 0,1 0 0,-1-1 0,0 0 0,1 0 1,3 0-26,79 21 345,-57-19-287,1-2 1,-1-1-1,1-2 0,23-3-58,-43 2-2,134-26-40,-135 24-14,-1 1 0,1-2 0,-1 1 1,0-1-1,0-1 0,0 0 0,-1 0 0,0-1 0,0 0 0,-1-1 0,0 0 1,1-1 55,23-38-235</inkml:trace>
  <inkml:trace contextRef="#ctx0" brushRef="#br0" timeOffset="23756.01">18167 4143 5193,'-8'-5'3267,"8"5"-2980,0 0-108,0 0-54,2 1 55,51 3 639,-28-5-447,0 0-1,0-1 0,-1-2 1,16-4-372,184-52 1503,-62 11-1418,-159 48-196,1 0 0,0 0 0,0 0 0,0 1-1,0-1 1,-1 1 0,1 0 0,0 0 0,0 0 0,0 1 0,0-1 0,0 1-1,0 0 1,-1 0 0,1 1 0,0-1 0,-1 1 0,2 0 111,5 9-1133,-7 7 472</inkml:trace>
  <inkml:trace contextRef="#ctx0" brushRef="#br0" timeOffset="24110.587">18112 3815 4457,'8'0'2192,"10"-4"-415,7 1-737,15-6-72,1-3-16,21 8-111,2-10-33,13-13-144,11 3-80,0-19-208,-3 7-112,-3-1-184,-10-4-40,-3 9-224,-1 5-192,-15 20-440,-8-17-464,-17 33 816</inkml:trace>
  <inkml:trace contextRef="#ctx0" brushRef="#br0" timeOffset="26162.12">24224 12069 5449,'61'-4'3130,"-58"3"-3081,0 0 0,0 0 0,0-1 0,0 1 0,0-1 0,0 1 0,-1-1 0,1 0 0,-1 0 0,1 0 0,-1-1 0,0 1 0,0 0 0,0-1 0,0 0 0,0 1 0,-1-1 0,1 0 0,-1 0 0,1 0 0,-1 0 0,0 0 0,-1 0 0,1 0 0,0 0 0,-1 0 0,1-1 0,-1 0-49,0-1 43,0-1 0,-1 1 0,1 0 0,-1 0 0,0 0 0,-1 0-1,1 0 1,-1 0 0,0 0 0,0 1 0,0-1 0,-1 1 0,1-1-1,-1 1 1,0 0 0,-1 0 0,1 0 0,-1 0 0,1 1-1,-1-1 1,0 1 0,-1 0 0,0 0-43,-15-14 187,13 11-139,0 0-1,0 0 0,-1 0 1,0 1-1,0 0 0,0 1 0,-1-1 1,0 2-1,0-1 0,0 1 1,0 1-1,-1-1-47,-11 1 36,0 2 0,0 0 1,0 1-1,-20 3-36,34-3 3,-34 3-42,0 2-1,0 2 1,1 1 0,0 2-1,1 2 1,0 1-1,1 2 1,-31 19 39,36-14-77,1 1 0,1 2 0,-25 25 77,-13 22-68,50-43 60,1 2 0,1 0 0,1 1 0,2 0 0,1 1 0,2 1 0,-6 26 8,9-26 13,1 1-1,1-1 1,2 1 0,2 0-1,1 33-12,3-53 11,0 0 0,1 0 0,0 0-1,1 0 1,1 0 0,0-1 0,1 0 0,0 0-1,1 0 1,0-1 0,1 0 0,1 0 0,0-1 0,0 0-1,1-1 1,1 0 0,9 7-11,115 99 19,-124-107-5,-1-1 1,1 0 0,1 0-1,-1-1 1,1-1 0,0 0-1,7 2-14,7 2 112,0 0 0,0-2-1,1-1 1,0-1 0,1-1-1,-1-2 1,10 0-112,122-12 836,-31-15-245,-21 9-335,-75-4-1004,-31 18 352,2-3-1239,-3-1-1325,3-12 2002</inkml:trace>
  <inkml:trace contextRef="#ctx0" brushRef="#br0" timeOffset="28428.252">24731 12780 4193,'0'-9'4182,"0"8"-4158,1-16 522,-1 12-201,1 11-106,15 151-69,-13-117-100,-1-1 0,-3 1 0,0-1 0,-3 1-1,-1-1 1,-6 16-70,-18 46 12,21-60-179,1-29-573,6-12 503</inkml:trace>
  <inkml:trace contextRef="#ctx0" brushRef="#br0" timeOffset="29059.336">24481 12772 4377,'28'3'2814,"-27"-3"-2817,-1 1 0,1-1-1,-1 1 1,1-1-1,-1 1 1,1-1 0,-1 0-1,1 1 1,-1-1-1,1 0 1,0 0-1,-1 1 1,1-1 0,0 0-1,-1 0 1,1 0-1,0 0 1,-1 0 0,1 0-1,-1 0 1,1 0-1,0 0 1,-1 0 0,1 0-1,0 0 1,-1 0-1,1-1 1,0 1 0,-1 0-1,1 0 1,-1-1-1,1 1 1,-1 0-1,1-1 1,0 1 0,-1-1-1,1 1 1,-1-1-1,0 1 1,1-1 0,-1 1-1,1-1 1,-1 1-1,0-1 1,1 1 0,-1-1-1,0 0 1,0 1-1,0-1 1,1 1 0,-1-1 3,-9-16-37,-4 3 432,8 1 571,27-16 235,27 17-775,199 1 1541,-228 9-1773,42-4 642,0-3 0,55-16-836,-76 13 127,1-1 0,-2-2 0,0-1 0,-1-3 0,0-1 0,19-15-127,-12-8-1126,-47 36 189,-8 0 287</inkml:trace>
  <inkml:trace contextRef="#ctx0" brushRef="#br0" timeOffset="43837.104">13156 14663 2288,'73'-3'4020,"-63"1"-3891,1 0 1,-1-1-1,0 0 1,-1 0-1,1-1 0,-1 0 1,1-1-1,-1 0 1,0 0-1,-1-1 0,0 0 1,3-3-130,36-23 189,87-51 215,121-107-128,-230 175-197,0-2 0,-2 0 1,0-2-1,-1-1 0,9-10-79,41-65 233,-16 11-183,-47 56-73,-1-1-1,-1 0 1,-1 0 0,-1-9 23,-1 13-45,-3 20 37,0 0-1,0 0 0,0 0 1,-1 0-1,0 0 0,0 0 1,0 0-1,-1 0 0,1 0 1,-1 0-1,0 0 0,-1 0 1,1 0-1,-1 0 0,0 0 1,0 1-1,-1-1 0,1 1 1,-1 0-1,0 0 0,0 0 1,-1 0-1,1 0 0,-1 1 1,1-1-1,-5-2 9,3 5-10,0 0-1,0 0 1,0 1-1,-1-1 1,1 1-1,0 0 1,0 1 0,0-1-1,0 1 1,0 0-1,0 0 1,0 1-1,0-1 1,0 1 0,0 0-1,1 1 1,-1-1-1,1 1 1,-1 0-1,1 0 1,0 0 0,-1 1 10,-78 80-198,74-73 174,-27 36-95,3 1 1,1 1-1,3 2 0,2 1 1,2 1-1,3 1 0,2 1 1,-9 42 118,-84 294 438,91-249-96,15 14-209,3-108-130,5-43-3,1-18 3,-2 11-2,40-130 79,-29 107-89,0 1 0,2 0 0,1 1 0,1 0 0,1 1 1,3-3 8,-11 14-8,0 1 1,1-1-1,0 2 1,1-1-1,0 1 1,0 0-1,1 1 1,0 1-1,1-1 1,0 2-1,0 0 1,0 0-1,1 1 1,-1 0-1,13-2 8,-16 6-1,0 1-1,1-1 0,-1 1 0,0 1 0,0-1 0,0 2 0,0-1 1,0 1-1,0 1 0,-1 0 0,1 0 0,-1 0 0,0 1 0,0 0 0,5 4 2,-7-3 12,-1 0 0,1 1 0,-1 0 0,0 0-1,-1 0 1,1 1 0,-1 0 0,-1-1 0,1 1-1,-1 1 1,0-1 0,-1 0 0,0 1-1,0-1 1,0 1 0,-1 0 0,0 0 0,-1-1-1,0 2-11,4 18 74,3 24 207,-3 0 1,-2 46-282,-12 38 266,9-128-282,1-7 8,0 1 1,0-1-1,-1 0 0,1 1 0,0-1 0,0 0 1,0 1-1,0-1 0,0 0 0,0 1 0,0-1 0,0 1 1,0-1-1,0 0 0,0 1 0,0-1 0,0 0 0,1 1 1,-1-1-1,0 0 0,0 1 0,0-1 0,0 0 0,1 1 1,-1-1-1,0 0 0,0 1 0,1-1 0,-1 0 1,0 0-1,0 1 0,1-1 0,-1 0 0,0 0 0,1 0 1,-1 1-1,0-1 0,1 0 0,-1 0 0,0 0 0,1 0 1,-1 0-1,1 0 0,-1 0 0,0 0 0,1 0 8,0 1-36,0-1-1,-1 0 0,1 0 0,0 0 0,0-1 1,0 1-1,0 0 0,0 0 0,-1 0 1,1-1-1,0 1 0,0 0 0,0-1 1,-1 1-1,1-1 0,0 1 0,0-1 1,-1 1-1,1-1 0,0 1 0,-1-1 1,1 0-1,-1 1 0,1-1 0,-1 0 0,1 1 1,-1-1-1,1 0 0,-1 0 0,0 0 1,1 1-1,-1-1 0,0-1 37,3-4-175,15-23-334</inkml:trace>
  <inkml:trace contextRef="#ctx0" brushRef="#br0" timeOffset="44674.053">14327 15009 5721,'0'2'87,"1"-1"0,0 0 1,0 0-1,0 0 0,0 0 0,0 0 0,0 0 0,0 0 0,0 0 0,0 0 0,0 0 1,1 0-1,-1-1 0,0 1 0,1 0 0,-1-1 0,0 1 0,1-1 0,-1 0 0,0 1 1,1-1-1,-1 0 0,1 0 0,-1 0 0,1 0 0,-1 0 0,1 0 0,-1 0 0,0-1 0,2 1-86,8 0 176,0 1-148,1-1-1,-1-1 0,0 0 0,1 0 0,-1-1 0,0-1 0,0 0 0,0 0 0,0-1 0,-1 0 0,0-1 1,6-3-29,115-81-35,-122 82 41,120-91 83,-38 15 280,-89 82-358,-1 0 0,1 0 0,-1 0-1,1 0 1,-1-1 0,1 1 0,-1-1-1,0 1 1,1-1 0,-1 1 0,0-1-1,0 0 1,0 1 0,0-1 0,-1 0-1,1 0 1,0 0 0,-1 0 0,0 0 0,1 0-1,-1 0 1,0 0 0,0 0 0,0 0-1,0 0 1,0 1 0,0-1 0,-1 0-1,1-1-10,-3-3-4,1 1 0,-1-1 0,-1 1-1,1 0 1,-1 0 0,1 0 0,-1 1 0,-1-1-1,1 1 1,-1 0 0,1 0 0,-6-2 4,-49-6-523,36 10 300,1 2 1,-1 0 0,1 2-1,0 1 1,-5 1 222,19-2-25,0 0 0,0 1 0,0 0 1,1 0-1,-1 1 0,1-1 0,0 2 1,0-1-1,1 1 0,-1 0 0,1 1 1,0-1-1,0 1 0,1 0 0,0 1 1,-1 0 24,2 1-24,-1-1 0,1 1 0,0 1 0,1-1 1,0 0-1,1 1 0,-1 0 0,2-1 0,-1 1 1,1 0-1,0 0 0,1 0 0,0 0 0,1 0 1,0 0-1,0 0 0,0-1 0,2 1 1,1 5 23,6 17-14,2-1 1,1-1-1,2 0 1,7 11 13,-17-30 101,0 0-1,1 0 0,0-1 1,0 0-1,1 0 1,0-1-1,0 1 0,1-2 1,0 1-1,0-1 0,1 0 1,0-1-1,1 0 1,-1 0-1,1-1 0,0 0 1,0-1-1,5 2-100,0-5 56,0-1 0,-1 0 1,1-1-1,0 0 0,-1-1 0,1-1 0,-1 0 0,0-1 0,0-1 0,0 0 0,-1-1 1,0 0-1,3-3-56,20-11 16,-10-11-27</inkml:trace>
  <inkml:trace contextRef="#ctx0" brushRef="#br0" timeOffset="45463.917">12805 15579 4185,'-2'2'239,"2"-1"-146,0 0 1,-1-1-1,1 1 0,-1 0 1,1-1-1,-1 1 0,1-1 1,-1 1-1,1-1 0,-1 1 1,0-1-1,1 1 0,-1-1 1,0 1-1,1-1 0,-1 0 1,0 1-1,1-1 1,-1 0-1,0 0 0,0 1 1,0-1-1,1 0 0,-1 0 1,0 0-1,0 0 0,1 0 1,-1 0-1,0 0 0,0 0 1,0-1-1,1 1 0,-1 0 1,-1-1-94,-12-12 1189,33 5-1078,-14 6-109,-1 1 0,1 0 0,0 0 0,-1 1 0,1-1 0,0 1 1,-1 0-1,1 0 0,0 1 0,-1-1 0,1 1 0,-1 0 0,1 0 0,0 1-2,79 28 114,-33-18 36,1-2 1,0-3 0,0-2-1,34-1-150,394-19 476,-252 25-335,143 0 1261,209-26-1402,-512 9 108,-19 2-82,0 2 0,-1 1 0,1 3 1,13 3-27,45 27 439,-83-22 1822,0 0-905</inkml:trace>
  <inkml:trace contextRef="#ctx0" brushRef="#br0" timeOffset="46382.321">14064 16156 4457,'0'-4'166,"0"0"0,0-1 0,0 1 0,-1-1 0,0 1 0,0 0 1,0 0-1,0-1 0,0 1 0,-1 0 0,0 0 0,0 0 0,-1-2-166,-4-5 105,5 8-51,1-1 0,-1 1 1,0 0-1,-1-1 1,1 1-1,-1 0 1,1 1-1,-1-1 0,0 0 1,0 1-1,0-1 1,-3-1-55,-4 0 168,-1 1 1,1-1 0,-1 2 0,0-1 0,0 2 0,0-1 0,0 1 0,-10 1-169,-12-1 216,-173 2 420,181 4-606,0 1-1,0 0 1,1 2 0,0 1 0,-9 5-30,-23 9 25,-98 39 29,126-44-56,1 2 1,1 0-1,1 2 1,1 1-1,0 1 1,2 0-1,-6 11 2,7-6-13,0 0-1,2 2 1,1 0 0,2 1-1,1 1 1,2 0 0,-2 9 13,10-27 15,0 1 0,1-1 0,0 1 0,1 0 0,1 0 0,1 1 1,0-1-1,1 0 0,2 12-15,-1-23 10,0 0-1,1 0 1,-1 0 0,1 0 0,0 0 0,1 0 0,-1-1 0,1 1-1,-1-1 1,1 1 0,1-1 0,-1 0 0,1-1 0,-1 1 0,1 0-1,0-1 1,0 0 0,1 0 0,-1 0 0,1-1 0,-1 1 0,1-1-1,0 0 1,0 0 0,1 0-10,15 3 20,0 0-1,0-2 1,0 0-1,0-1 1,12-1-20,331-2 217,-272-2-184,-1-4 0,2-3-33,-48 4-52,90 3-482,-81 12 346</inkml:trace>
  <inkml:trace contextRef="#ctx0" brushRef="#br0" timeOffset="46916.339">14512 16676 6849,'-12'3'2513,"5"2"-2049,-1-11-200,8 0-128,2 6-144,-1 4-184,-1-4-40,3 30 8,3 55 32,-4-21 104,-1-2 40,-1 13 48,2-9-8,0-13-80,0-15-64,-2-16-216,-2-20-248,1-2 400</inkml:trace>
  <inkml:trace contextRef="#ctx0" brushRef="#br0" timeOffset="47339.337">14077 16635 6873,'-7'9'2713,"14"-8"-1777,12 7-344,18-7-128,16-1-71,19 5-57,6-10 0,8-2-88,-1 2-80,1-6-136,-3 11-32,-9 9-56,1 4-96,-24-7-240,2 5-184,-10-3-385,-14-4-143,-6 6 688</inkml:trace>
  <inkml:trace contextRef="#ctx0" brushRef="#br0" timeOffset="48221.583">15994 15344 5433,'0'0'1965,"0"0"-1020,0 0-543,2 0-142,42 2-61,36-4-62,-12-10 467,66 7 748,-45 6-1092,131 10-1308,-218-11 1040,0 0 1,0 0 0,-1 0-1,1 1 1,0-1-1,0 1 1,-1-1 0,1 1-1,0-1 1,0 1-1,-1 0 1,1 0-1,-1 0 1,1 0 0,-1 0-1,1 0 1,-1 0-1,0 1 1,0-1-1,1 1 1,-1-1 0,0 0-1,0 2 8,-1 9 160</inkml:trace>
  <inkml:trace contextRef="#ctx0" brushRef="#br0" timeOffset="48559.616">15959 15829 6465,'38'-5'2673,"9"1"-1545,3 0-272,4 4-247,0 5-209,7 3-280,-9-8-104,3 4-312,-7-2-233,-8 5-455,-6 8 568</inkml:trace>
  <inkml:trace contextRef="#ctx0" brushRef="#br0" timeOffset="52755.64">17523 14961 5145,'-1'-1'91,"0"1"1,0-1-1,0 1 0,1-1 1,-1 0-1,0 1 0,0-1 1,1 0-1,-1 0 1,0 1-1,1-1 0,-1 0 1,1 0-1,0 0 0,-1 0 1,1 0-1,-1 0 0,1 0 1,0 0-1,0 0 0,0 0 1,-1 0-1,1 0 0,0 0 1,0 0-1,1 0 0,-1 0 1,0 0-1,0 0 0,0 0 1,1 0-1,-1 0 0,0 1 1,1-1-1,-1 0 0,1 0 1,-1-1-92,21-35 126,2 12-58,41-40 32,-44 54-77,0 1 0,2 1 0,-1 1-1,1 0 1,0 2 0,0 1 0,1 0 0,0 2-1,0 0 1,0 2 0,6 0-23,-10 0 2,0 1 0,0 0 0,0 1 0,0 1 0,0 1 0,0 1 0,2 1-2,-15-3-6,0 0 1,0 0-1,0 1 0,0 0 0,0 0 0,-1 0 0,1 0 0,-1 1 1,0 0-1,0 1 0,0-1 0,-1 1 0,0-1 0,0 1 0,0 1 0,0-1 1,-1 1-1,0-1 0,0 1 0,0 0 0,-1 0 0,2 5 6,-3 2-20,1 1 1,-2-1-1,0 1 0,-1-1 0,0 1 1,-1-1-1,0 1 0,-2-1 0,1 0 1,-1 0-1,-1 0 0,0-1 0,-1 0 0,-1 0 1,1 0-1,-2-1 0,-3 4 20,-18 35-187,-3-1 0,-1-2 0,-3-1 0,-27 25 187,-17 8-141,28-32 184,3 3 0,2 1 0,2 3 0,3 1 1,-8 17-44,3 7 54,47-79-54,0 0 0,-1 0 0,1 1 0,0-1 0,-1 0 0,1 0 0,0 0 0,-1 1 0,1-1 0,0 0 0,-1 0 0,1 1 0,0-1 0,0 0 0,0 0 0,-1 1 0,1-1 0,0 0 0,0 1 0,0-1-1,0 0 1,-1 1 0,1-1 0,0 0 0,0 1 0,0-1 0,0 1 0,0-1 0,0 0 0,0 1 0,0-1 0,0 0 0,0 1 0,0-1 0,0 0 0,1 1 0,-1-1 0,0 1 0,0-1 0,0 0 0,0 0 0,0 1 0,1-1 0,-1 0-1,0 1 1,0-1 0,1 0 0,-1 0 0,0 1 0,0-1 0,1 0 0,-1 0 0,0 1 0,1-1 0,-1 0 0,0 0 0,1 0 0,19-1-2,23-5 88,0 3 0,0 1-1,9 2-85,-23-1 58,218-10 424,39 1-508,-233 7-35</inkml:trace>
  <inkml:trace contextRef="#ctx0" brushRef="#br0" timeOffset="53486.376">18798 15134 4457,'-32'76'3631,"19"-30"-3468,-9 23-314,3 1 1,3 1-1,-4 45 151,16-87 47,1 1 1,2 0-1,1 28-47,1-48 50,0 0-1,0-1 1,1 1-1,0-1 0,1 1 1,0-1-1,0 0 0,1 0 1,0 0-1,1 0 0,0-1 1,1 0-1,4 7-49,-5-10 33,-1-1 1,1 0-1,0 0 0,0 0 0,1-1 0,-1 1 0,1-1 1,-1-1-1,1 1 0,0-1 0,0 0 0,0 0 1,1 0-1,-1-1 0,0 0 0,0-1 0,1 1 1,-1-1-1,0 0 0,2-1-33,7 0 57,-1-1-1,1-1 1,-1 0 0,0-1 0,0-1-1,0 0 1,0-1 0,1-2-57,0 0 47,0-1 1,-1-1-1,0 0 0,-1-1 1,0-1-1,-1 0 0,-1 0 1,1-1-1,-2-1 1,0 0-1,-1 0 0,4-9-47,8-18 120,-1-1 0,-3-1 0,-1 0 0,-2-4-120,-4 17 47,-1-1 0,-2 0 0,-2 0 0,0 0 0,-2-1 0,-1 0 0,-2 1 0,-3-18-47,0 20 35,-2 0-1,-1 0 1,-1 1-1,-2 0 1,-1 1-1,0 0 1,-3 0 0,0 2-1,-1-1 1,-2 2-1,0 0 1,-2 0-1,-11-11-34,19 25 14,0 0 0,-1 1 0,0 0 0,0 1 0,-1 0 0,0 1 0,0 0 0,-1 1 0,1 0 1,-1 1-1,-1 0 0,1 1 0,-1 1 0,0 0 0,0 1 0,0 0 0,0 1 0,0 1 0,0 0 0,-5 2-14,11-1-72,-1 1 0,1 1-1,0-1 1,0 1 0,0 1 0,1 0 0,-1 0 0,1 0 0,0 1 0,0 0 0,0 0 0,1 1 0,0 0 0,0 0 0,-2 3 72,-50 64-260,-6 45 84</inkml:trace>
  <inkml:trace contextRef="#ctx0" brushRef="#br0" timeOffset="54665.86">20482 14620 6177,'-30'-21'3623,"20"18"-3556,1 0 0,-1 1 0,0 0 1,0 0-1,0 1 0,0 0 0,-6 1-67,2 2-1,1 0-1,0 1 0,0 1 1,0 0-1,0 1 1,0 0-1,1 1 0,0 0 1,1 1-1,-1 0 0,1 1 1,0 0-1,1 1 1,0 1-1,1-1 0,0 1 1,-5 7 1,-7 4-11,-43 45-35,9 8-2,3 3 0,-27 56 48,78-131 0,-179 311 131,158-266-66,1 1-1,3 0 1,2 1 0,-9 50-65,3 60 77,21-152-63,0 0 1,1-1 0,0 1-1,0 0 1,0-1-1,1 1 1,0 0-1,0-1 1,0 1-1,1-1 1,0 1-1,1-1 1,-1 0-1,1 0 1,0 0 0,1 0-1,0-1 1,-1 1-1,2-1 1,0 1-15,2-1 48,1-1 1,0 0-1,0 0 1,0-1-1,0 0 1,0-1-1,0 0 1,1 0-1,-1-1 1,1 0-1,3 0-48,9 0 56,0-1 0,1-1 0,-1-1 0,0-1 0,0-1 0,0-1 0,-1-1 0,0 0 0,0-2 0,0 0 0,-1-1 0,0-1 0,0-1 0,-2-1 0,1 0 0,-1-1 0,-1-1 0,-1 0 0,0-1 0,0-1 0,-2-1 0,4-6-56,-9 13 6,-1-1-1,-1 0 0,0 0 0,-1-1 0,0 0 1,-1 0-1,0 0 0,0 0 0,-2-1 1,1 0-1,-2 1 0,1-11-5,-3 15-26,1 1 1,-1-1-1,-1 1 1,1-1-1,-1 1 0,-1-1 1,1 1-1,-1 0 1,-1 0-1,1 0 0,-1 0 1,0 1-1,-1 0 1,0 0-1,0 0 0,0 0 1,0 1-1,-1-1 1,0 1-1,-2-1 26,-6-2-87,0 0 1,0 1-1,0 1 1,-1 0-1,0 1 1,0 0-1,0 1 1,-7 0 86,7 1-71,-1 1 0,1 0 1,-1 1-1,0 1 0,0 0 1,1 2-1,-1-1 0,1 2 1,-1 0-1,1 1 0,0 0 1,0 2-1,1-1 0,-1 2 1,1 0-1,1 1 0,-6 3 71,7-1-98,0 0 0,1 1-1,1 0 1,-1 1 0,2 0 0,-5 7 98,-50 96-335</inkml:trace>
  <inkml:trace contextRef="#ctx0" brushRef="#br0" timeOffset="58453.48">22178 15550 3569,'-7'-3'3543,"-5"-7"-2828,6 5-286,2 3-365,-1-1 0,1 1 0,-1 0-1,0 0 1,1 1 0,-1 0-1,0-1 1,0 2 0,0-1-1,0 0 1,0 1 0,0 0 0,-4 1-64,7-1 11,0 1 1,0-1-1,1 1 1,-1 0-1,0 0 1,0 0 0,1 0-1,-1 0 1,1 0-1,-1 0 1,1 1-1,-1-1 1,1 0 0,0 1-1,0-1 1,0 1-1,0 0 1,0-1-1,0 1 1,0 0-1,0 0 1,0-1 0,1 1-1,-1 0 1,1 1-12,-2 2 19,-2 7-24,1 0 1,0 0-1,1 1 1,0-1-1,1 1 1,0 0-1,1-1 1,1 1-1,0 0 1,1 2 4,0 43-158,3 36-209,-5-91 357,0-1 2,-1 1 1,1-1-1,0 0 1,0 1 0,0-1-1,0 1 1,0-1-1,0 0 1,1 1-1,-1-1 1,1 0 0,0 0-1,0 1 1,-1-1-1,2 0 1,-1 0 0,0 0-1,0 0 1,1 0-1,-1 0 1,1 0-1,-1-1 1,1 1 0,0 0-1,0-1 1,-1 1-1,1-1 1,0 0-1,0 0 1,1 0 0,-1 0-1,1 1 8,2-2 10,0 0-1,0 0 0,1 0 1,-1 0-1,0-1 0,0 0 1,0 0-1,0 0 0,0-1 1,-1 1-1,1-1 0,0-1 1,-1 1-1,1-1 0,-1 1 1,0-1-1,1 0-9,8-5 29,76-44 162,-75 42-160,6-2 39,0 0 0,-2-1 0,0-1 0,0 0 0,-1-2 0,-1 0 0,0-1 0,-1 0 0,-1-1 0,-1-1 0,-1 0 0,0-1 0,1-5-70,18-80 855,-31 101-809,0-1 0,0 1-1,-1-1 1,0 1-1,0-1 1,0 1 0,-1-1-1,1 1 1,-1 0-1,0 0 1,0 0 0,-1 0-1,1 0 1,-1 1-1,0-1 1,0 1 0,0-1-46,0 1 20,-1-2-7,0 0 0,0 0 0,-1 1 0,1 0 0,-1 0 0,0 0-1,0 0 1,-1 1 0,1-1 0,-1 1 0,0 1 0,0-1-1,0 1 1,0 0 0,0 1 0,0-1 0,-1 1 0,1 0 0,-6 1-13,3-1-108,-1 1 1,1 0 0,0 1 0,0 0 0,0 1 0,0 0 0,0 0 0,0 1 0,0 0 0,1 0 0,0 1 0,-1 0 0,1 1 0,1 0 0,-1 0 0,1 1 0,0 0 0,0 0 0,0 0-1,1 1 1,0 0 0,-1 2 107,-2 5-282,1 0 0,0 1 0,2-1 0,-1 1-1,-2 12 283,-2 30-270</inkml:trace>
  <inkml:trace contextRef="#ctx0" brushRef="#br0" timeOffset="59009.286">22503 15537 2393,'-5'-53'852,"9"21"-1423,-10 6 233,5 24 490,0 1-1,0-1 1,0-1-1,1 1 0,-1 0 1,0 0-1,1 0 0,0 0 1,-1 0-1,1 0 1,0-1-1,0 1 0,0 0 1,1 0-1,-1 0 0,0 0 1,1-1-1,0 1 0,-1 0 1,1 0-1,0 0 1,0 0-1,0 0 0,0 1 1,0-1-1,1 0 0,-1 0 1,1 0-152,99-70 2519,-67 54-2329,-12 7-199,-2-1 0,1 0 0,-2-2 0,0 0 0,9-9 9,-9 4-368,-7 8 131</inkml:trace>
  <inkml:trace contextRef="#ctx0" brushRef="#br0" timeOffset="59713.702">21675 15917 3617,'0'1'1185,"1"14"120,-10-4-1120,-2 5 402,20-18 1572,-2 0-2110,-1 0 0,1-1 0,-1 0 1,1 0-1,-1 0 0,0-1 0,0 0 0,0 0 0,-1 0 0,1-1 1,1-2-50,61-40 127,31 0-431,-41 24-15,-3-5 118</inkml:trace>
  <inkml:trace contextRef="#ctx0" brushRef="#br0" timeOffset="61716.803">23478 15479 4449,'1'1'128,"1"-1"0,-1 0 0,0 0 0,0 1 0,0-1 0,0 0 0,1 0 0,-1 0-1,0 0 1,0 0 0,0-1 0,0 1 0,0 0 0,1-1 0,-1 1 0,0 0 0,0-1 0,0 1 0,0-1 0,0 0 0,0 1 0,0-1 0,0 0 0,0 1 0,0-1 0,0-1-128,3-1 186,146-116 1862,40 17-1071,-105 61-666,-38 15-126,-1-2-1,-2-2 0,-1-2 1,-1-1-1,18-21-184,120-98 424,-171 145-402,7-4 19,-1 0 1,0-1-1,-1-1 0,-1-1 0,5-5-41,21-35-22,-3-1 0,14-29 22,-47 79-32,0 0 1,-1 0-1,1 0 0,-1 0 0,0 0 0,0-1 1,-1 1-1,0-1 0,0 0 0,0 1 1,0-1-1,-1 0 0,0 1 0,0-1 0,-1 0 1,0 1-1,0-1 0,0 1 0,0-1 1,-1 1-1,0-1 0,0 1 0,-2-4 32,0 4-28,1 0 0,-1 0 0,0 1 1,0-1-1,0 1 0,0 0 0,-1 0 0,0 0 0,0 1 0,0-1 0,0 1 0,-1 0 0,1 1 0,-1-1 0,1 1 0,-1 1 0,-2-1 28,4 0-28,1 0-1,-1 1 0,0-1 0,-1 1 0,1 0 0,0 0 0,0 1 0,0-1 0,-1 1 0,1 0 0,0 0 0,0 1 0,-1-1 0,1 1 0,0 0 0,0 0 0,0 0 0,0 0 0,0 1 0,0 0 0,-3 1 29,-14 18-281,-11-1-18,-38 22-185,60-36 441,1 0 1,0 1-1,0 0 0,1 1 1,0-1-1,0 2 0,-5 7 43,4-6-15,2 1-1,-1 1 0,2-1 0,-1 1 0,2 0 0,0 1 0,0-1 1,1 1-1,-1 4 16,-13 58-36,3 1 0,3 0 0,1 31 36,8-81-8,-36 447-66,39-398 379,4 1 0,6 31-305,-7-47 194,-3-59-193,0-1-1,1 0 0,-1 0 0,0 1 0,0-1 1,0 0-1,0 0 0,0 1 0,0-1 0,0 0 1,0 1-1,-1-1 0,1 0 0,0 0 0,0 1 1,0-1-1,0 0 0,0 0 0,0 0 0,0 1 0,-1-1 1,1 0-1,0 0 0,0 1 0,0-1 0,0 0 1,-1 0-1,1 0 0,0 0 0,0 1 0,0-1 1,-1 0-1,1 0 0,0 0 0,0 0 0,-1 0 0,1 0 1,0 0-1,0 0 0,-1 0 0,1 0 0,0 0 1,0 0-1,-1 0 0,1 0 0,0 0 0,-1 0 1,1 0-1,0 0 0,0 0 0,-1 0 0,1 0 0,0 0 1,0 0-1,0 0 0,-1-1 0,1 1 0,0 0 1,0 0-1,-1 0 0,-10 0-14,10 1 11,3-1 14,1 0-10,-1 0 0,0 0 0,0 0 0,1 0 0,-1-1 0,0 1 0,0-1 0,0 1 1,1-1-1,-1 0 0,0 0 0,0 0 0,0 0 0,0 0 0,0 0 0,0-1 0,-1 1 0,1-1 0,0 1 0,-1-1 1,1 0-2,50-58 1,18-88-16,-69 146 15,3-9 3,0 1 0,1-1 1,1 1-1,0 0 0,0 0 0,1 1 0,0 0 0,0 0 0,1 0 1,0 1-1,1 0 0,0 1 0,0 0 0,3-1-3,-10 6 5,0 1 1,1 0-1,-1 0 0,0 0 0,0 1 0,0-1 0,1 0 1,-1 1-1,0 0 0,1-1 0,-1 1 0,0 0 0,1 0 1,-1 0-1,0 1 0,1-1 0,-1 0 0,0 1 0,1 0 1,-1-1-1,0 1 0,0 0 0,0 0 0,2 2-5,1 0 8,0 0 1,0 1-1,0 0 0,-1 0 0,1 0 0,-1 1 1,0 0-1,-1-1 0,1 1 0,-1 1 1,0-1-1,0 0 0,-1 1 0,2 3-8,-1-2 5,31 79 18,-27-69-23,-1 0-1,0 0 1,-2 0 0,0 1-1,-1 0 1,0 0 0,-2-1 0,0 1-1,-1 1 1,-1-1 0,0-1-1,-2 1 1,0 0 0,-1 1 0,-1-2 0,-1-1 1,-1 1 0,0-2-1,-1 1 1,-1-1-1,-1 0 1,-4 6-1,-22 32-275,35-53 260,1 0 2,0 0-1,0 0 1,-1 0-1,1-1 1,0 1 0,0 0-1,0 0 1,-1 0 0,1 0-1,0-1 1,0 1-1,0 0 1,-1 0 0,1 0-1,0 0 1,0 0 0,-1 0-1,1 0 1,0 0-1,-1 0 1,1 0 0,0 0-1,0 0 1,-1 0 0,1 0-1,0 0 1,0 0-1,-1 0 1,1 0 0,0 0-1,0 0 1,-1 0 0,1 0-1,0 0 1,0 0 0,-1 1-1,1-1 1,0 0-1,0 0 1,0 0 0,-1 0-1,1 1 1,0-1 0,0 0-1,0 0 1,0 0-1,0 1 1,-1-1 0,1 0-1,0 0 1,0 1 0,0-1-1,0 0 1,0 0-1,0 1 1,0-1 0,0 0 13,0-19-275</inkml:trace>
  <inkml:trace contextRef="#ctx0" brushRef="#br0" timeOffset="62529.155">24918 15729 6457,'29'18'3773,"30"-18"-2791,41-32-402,-60 14-535,0-2 1,-1-2-1,31-23-45,-67 43 1,12-7 1,0 0 0,0 0 0,-1-1 0,-1-1 0,0-1 0,0 1 0,-1-2 0,-1 0 0,0 0 0,-1-1 0,0-1 0,-1 0 0,-1 0 0,0 0 0,-1-1 0,1-7-2,-8 21-8,0 0 0,0-1-1,-1 1 1,1 0 0,-1 0-1,1 0 1,-1 0 0,0 0-1,0 0 1,0 0 0,0 0 0,0 0-1,0 0 1,-1 0 0,1 1-1,-1-1 1,1 1 0,-1-1-1,0 1 1,1-1 0,-1 1-1,0 0 1,0 0 0,0 0 0,0 0-1,0 0 1,0 0 0,0 1-1,0-1 1,0 1 0,-1-1-1,1 1 1,0 0 0,0 0 0,-2 0 7,-71-7-549,53 8 393,-1 0 1,1 2 0,0 1-1,0 1 1,1 0 0,-1 2-1,1 0 1,-9 6 156,18-7-22,1 1 0,-1 0-1,1 1 1,1 0 0,-1 0 0,2 1 0,-1 1 0,1 0 0,0 0 0,1 1 0,1 0 0,-1 0-1,2 0 1,0 1 0,0 0 0,1 1 0,0-1 0,1 1 0,1 0 0,0 0 0,0 1 22,0 3 23,1 1 1,0 0-1,2 0 1,0 0-1,1 0 1,0 0-1,2-1 1,3 16-24,2-11 68,1 0 1,2-1-1,0 0 1,1-1-1,0 0 0,8 8-68,-14-20 29,-1-1 0,1 1 0,1-1 0,-1 0 0,1-1 0,0 1 0,1-1 0,0-1 0,0 0 0,0 0 0,0 0 0,1-1-1,0 0 1,0-1 0,0 0 0,1 0-29,-4-2 23,0-1 0,0 0 0,0-1 0,0 1 1,0-1-1,0 0 0,0-1 0,0 1 0,0-1 0,-1 0 0,1-1 0,-1 1 0,0-1 0,1 0 0,-1-1 0,0 1 0,1-2-23,5-3-31,-1-1 0,0 1 0,-1-1 0,0-1-1,0 0 1,-1 0 0,0-1 0,2-5 31,27-48-143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37:27.010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12 88 2721,'-12'-1'1462,"13"-1"64,33-21 321,-27 19-1763,0 0 0,0 1 0,1 0 0,-1 0 0,1 1 0,0 0 0,0 0 0,0 1 0,0 0 0,0 0-1,0 1 1,0 0 0,0 0 0,6 2-84,172 41 374,-109-31-206,2-3 1,-1-3-1,47-5-168,-76-4 139,-1-1 1,0-3-1,0-2 1,17-6-140,184-45-270,-180 49 126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37:33.262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78 373 1104,'-39'-3'524,"15"-1"1215,13-7 1525,11 11-3258,0 0 16,0 0 1,-1 0 0,1 0-1,0 0 1,0 0 0,-1 0 0,1 0-1,0-1 1,0 1 0,0 0 0,0 0-1,-1 0 1,1 0 0,0-1-1,0 1 1,0 0 0,0 0 0,0 0-1,0-1 1,-1 1 0,1 0 0,0 0-1,0 0 1,0-1 0,0 1-1,0 0 1,0 0 0,0 0 0,0-1-1,0 1 1,0 0 0,0 0 0,0-1-1,0 1 1,0 0 0,0 0-1,0 0 1,0-1 0,1 1 0,-1 0-1,0 0 1,0 0 0,0-1 0,0 1-1,0 0 1,0 0 0,1 0-1,-1-1 1,0 1 0,0 0 0,0 0-1,0 0 1,1 0 0,-1 0 0,0 0-1,0-1 1,0 1 0,1 0-1,-1 0 1,0 0 0,0 0 0,1 0-1,-1 0 1,0 0-23,136-114 163,60-51-134,-188 158-26,0 0-1,1 1 1,-1 0-1,2 0 1,-1 1 0,0 0-1,1 1 1,0 0-1,0 0 1,0 1-1,1 1 1,-1 0 0,1 0-1,-1 1 1,9-1-3,-7 4 5,1 0 1,-1 1-1,1 0 1,-1 0-1,0 2 1,0-1-1,0 1 1,-1 1-1,0 0 0,10 8-5,58 73 374,-60-64-225,32 16 273,-46-37-389,1-1 1,-1 1-1,1-1 1,-1 0 0,1-1-1,0 1 1,-1-1-1,1 0 1,0-1 0,-1 1-1,1-1 1,-1 0 0,3-1-34,12-2 53,-8 2-38,1 0-1,0-1 1,-1-1-1,0 0 0,0-1 1,0 0-1,0-1 0,-1 0 1,6-5-15,104-50-526,-43 26 337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37:36.356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229 877 4617,'-6'-11'948,"6"12"-915,0-1 0,-1 1 0,1-1 0,0 1 0,-1-1 1,1 1-1,0-1 0,0 1 0,-1-1 0,1 0 0,-1 1 0,1-1 0,0 0 0,-1 1 0,1-1 0,-1 0 1,1 1-1,-1-1 0,1 0 0,-1 0 0,1 0 0,-1 1 0,1-1 0,-1 0 0,0 0 0,1 0 0,-1 0 0,1 0 1,-1 0-1,1 0 0,-1 0 0,1 0 0,-1 0 0,1 0 0,-1-1 0,1 1 0,-1 0 0,1 0 0,-1 0 1,1-1-1,-1 1 0,1 0 0,-1-1 0,1 1 0,-1 0 0,1-1 0,0 1 0,-1-1 0,1 1 0,0 0 1,-1-1-1,1 1 0,0-1 0,-1 1 0,1-1 0,0 1 0,0-1 0,0 1 0,0-1 0,-1 1 0,1-1 0,0 0 1,0 1-1,0-1 0,0 1 0,0-1 0,0 1 0,0-1-33,-30 87 508,-72 421-72,73-326-276,9 2-1,8 0 1,7 17-160,6-58-959,-1-124 690</inkml:trace>
  <inkml:trace contextRef="#ctx0" brushRef="#br0" timeOffset="455.715">547 1338 5961,'-6'11'175,"0"0"0,0 0 0,1 0 0,1 1 0,0-1 0,0 1 0,1 0-1,1 1 1,0-1 0,0 0 0,1 1 0,1-1 0,1 7-175,-5 32 168,-47 276-115,40-219-245,5 1 0,4 0-1,7 36 193,-4-131-42,0 0 0,1 0 0,1 0-1,0 0 1,1 0 0,4 10 42,-6-19-2,1 0 1,-1-1-1,1 1 0,0-1 0,1 0 0,-1 0 0,1 0 0,-1-1 1,1 1-1,0-1 0,0 1 0,1-2 0,-1 1 0,1 0 0,-1-1 1,1 0-1,0 0 0,0 0 0,1 0 2,0 0 15,0 0 0,0-1 0,0 0 0,0 0 1,0 0-1,0-1 0,0 1 0,0-1 0,1-1 0,-1 0 0,0 1 0,0-2 0,0 1 1,0-1-1,4-2-15,51-33 178,11-19 18,87-125 128,-105 114-281,-4-2-1,-3-2 0,15-34-42,-37 56 6,-3-1-1,-2-1 0,9-36-5,3-40 16,-26 87-4,-2-1 1,-2 0-1,-2 0 0,-1 0 0,-2 0 0,-2 1 0,-2-1 1,-4-10-13,5 30 22,0-1 0,-2 2 0,0-1 0,-2 1 0,0 1 0,-1 0 0,-1 0 0,-10-10-22,20 25 7,0 0 0,0 1 0,0 0 0,-1-1 0,1 1 0,-1 0 0,0 0 0,0 0 0,0 1 1,-1-1-1,1 1 0,0 0 0,-1-1 0,0 2 0,1-1 0,-1 0 0,0 1 0,0 0 0,0-1 1,0 2-1,0-1 0,0 0 0,0 1 0,0 0 0,-1 0 0,1 0 0,0 0 0,0 1 0,0 0 1,0-1-1,0 1 0,0 1 0,0-1 0,0 1-7,-9 5 7,0 0-1,1 0 1,0 2 0,0-1-1,1 2 1,0-1 0,1 1-1,0 1 1,0 0 0,1 1-1,-5 9-6,-47 60-458,3 2 1,5 3-1,3 2 458,-18 58-456</inkml:trace>
  <inkml:trace contextRef="#ctx0" brushRef="#br0" timeOffset="1106.535">2461 0 4089,'-9'2'343,"-1"0"-1,1 1 1,0-1 0,0 2 0,0-1-1,1 1 1,-1 1 0,1 0 0,0 0-1,0 0 1,1 1 0,-1 0 0,1 1-1,-1 1-342,-84 108 131,84-104-15,-123 175-64,-91 116-39,205-280-20,2 0 0,1 1-1,0 1 1,2 0 0,1 1-1,1 0 1,1 0 0,2 1-1,0 1 1,2-1 0,1 1-1,1 0 1,2 0 0,1 27 7,0-50-3,1 0 0,-1 0 1,1 0-1,0 0 1,0 0-1,1 0 0,0-1 1,0 1-1,0 0 1,0-1-1,0 1 0,1-1 1,0 0-1,0 0 1,0 0-1,1 0 1,-1-1-1,4 3 3,-4-3-1,1-1 0,0 0 0,0 0 0,0-1 0,0 1-1,0-1 1,0 0 0,0 0 0,0 0 0,0 0 0,0-1 0,1 0 0,-1 0 0,0 0 0,0 0 0,0-1-1,1 1 1,-1-1 0,0 0 0,0 0 0,0-1 0,3-1 1,6-3 33,0-1 0,-1 0 0,1-1 0,-1 0-1,-1-1 1,5-5-33,8-9 154,-1-1 1,-2-1-1,0-1 0,-1-1 0,-2-1 0,-1-1 0,-1 0 0,-1-1 1,-2-1-1,-1 0 0,-2-1 0,1-6-154,-8 28 67,-1 4-29,1 0 0,-1-1 0,0 1 1,-1 0-1,1-1 0,-1 1 0,-1-1 0,1 1 0,-1-1 0,0 0 0,-1 1 0,1-1 0,-1 1 0,-1-1 0,1 1 0,-1 0 0,0-1 0,-1 1 0,1 0 0,-2-2-38,-1 4-17,0-1-1,0 1 1,0 1-1,-1-1 1,1 1-1,-1 0 1,0 0-1,1 0 1,-1 1-1,-1 0 0,1 0 1,0 0-1,0 1 1,-1 0-1,1 1 1,-1-1-1,1 1 1,-1 0-1,1 1 1,0-1-1,-1 1 1,1 1-1,0-1 1,0 1-1,-1 0 1,1 1-1,1-1 1,-1 1-1,0 0 18,-7 6-152,0 0-1,1 1 1,1 0 0,0 0-1,0 1 1,1 1 0,0 0-1,1 0 1,-5 10 152,-45 78-420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37:34.284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1059 9 2705,'-1'-1'114,"0"0"1,0 0-1,0 0 1,0 0-1,-1 1 1,1-1-1,0 1 1,-1-1-1,1 1 1,0-1-1,-1 1 1,1 0-1,-1-1 1,1 1-1,0 0 1,-1 0-1,1 0 1,-1 0-1,1 0 1,0 1-1,-1-1 1,1 0-1,-1 1 1,1-1-1,0 1 1,-1-1-1,1 1 1,0 0-1,0-1 1,0 1-1,-1 0 1,1 0-1,0 0 1,0 0-1,0 0 1,0 1-115,-67 77 553,39-39-459,-3-2 27,-1-1 0,-2-2 0,-1-1 0,-14 8-121,-16 11 190,-4 1 57,3 2 0,2 3 0,-42 52-247,-19 66 89,81-110-73,-84 110 8,122-169-23,1-3 2,1 1-1,0 0 0,0 0 0,1 0 1,0 1-1,0 0 0,0-1 0,1 1 1,0 1-1,-1 0-2,4-5 4,1 0 0,-1 0 0,0 0-1,1 0 1,-1 0 0,1 0 0,0-1 0,0 1 0,0 0 0,0-1 0,1 1-1,-1 0 1,1-1 0,0 0 0,-1 1 0,1-1 0,0 0 0,0 0 0,1 0-1,-1 0 1,0 0 0,1 0 0,-1-1 0,1 1 0,-1-1 0,1 0-1,0 0 1,-1 0 0,1 0 0,0 0 0,3 0-4,24 7 32,0-2 1,0 0-1,1-2 1,29 0-33,13 1 21,94 7 44,120-9-65,-40-3-20,-76-13-818,-130 9 185,-10 1 276</inkml:trace>
  <inkml:trace contextRef="#ctx0" brushRef="#br0" timeOffset="350.539">817 791 5089,'0'14'1872,"1"0"-1487,7 16-121,-8 20-120,7 11-48,-11 20-24,-11-3 8,6 6 56,-17-7 8,5 6 32,11-7-16,-2-4-64,14-6-24,11-28-208,-7-8-208,8-24 208</inkml:trace>
  <inkml:trace contextRef="#ctx0" brushRef="#br0" timeOffset="799.101">1720 542 4745,'-27'25'2754,"9"-9"-2499,-29 74-205,28-41-105,2 0-1,3 2 0,-4 25 56,2-9-73,-24 114-277,38-174 319,0 0 1,0 0 0,0 1 0,1-1 0,0 1 0,0 0 0,1-1 0,0 1 0,1 0 0,-1-1 0,2 1 0,-1-1-1,1 1 1,0-1 0,0 0 0,1 0 0,0 0 0,0 0 0,1 0 0,0 0 0,0-1 0,0 0 0,1 0-1,0 0 1,4 4 30,-5-8-3,1 0-1,-1 0 0,1 0 1,-1 0-1,1 0 0,0-1 1,0 0-1,0 0 0,0-1 1,-1 1-1,1-1 1,0 0-1,0 0 0,0-1 1,0 1-1,0-1 0,0 0 1,1-1 3,87-33 139,-79 28-107,13-4 47,-1-3 1,0 0-1,-1-1 1,-1-2-1,0 0 0,-2-2 1,5-4-80,-8 0 68,-1-2-1,-1 0 1,-1-1 0,-1 0-1,-1-1 1,-1-1 0,-2 0 0,-1-1-1,3-16-67,42-182 492,-51 202-418,-1 0 0,-1 0 0,-1 0 0,-1 0 1,-2-1-1,-1-9-74,0 20 19,0 0 1,-1 1 0,0 0 0,-1 0-1,-1 0 1,0 0 0,-1 1 0,0 0-1,-1 0 1,-1 1 0,0 0-20,0-1 4,0 0-1,-1 0 1,-1 2-1,0-1 1,0 1 0,-1 1-1,-1 0 1,0 0-1,0 2 1,-3-2-4,12 8 0,-1-1-1,1 1 1,-1 0 0,0 1-1,0-1 1,0 1 0,0 0 0,0 0-1,0 1 1,0-1 0,0 1-1,0 0 1,0 0 0,0 1 0,-1 0-1,1 0 1,0 0 0,1 0-1,-1 1 1,0 0 0,0 0 0,1 0-1,-1 0 1,1 1 0,-1 0-1,1 0 1,0 0 0,-1 2 0,-60 58-20,4 42-65,35-53-172,2 1 1,2 0-1,-11 45 257,-3 56-293</inkml:trace>
  <inkml:trace contextRef="#ctx0" brushRef="#br0" timeOffset="1343.066">2463 1335 6393,'-8'-10'2457,"16"-7"-1801,4 0-104,9 1-184,10-8-152,11 5-128,15-10-48,11-24-40,5-3 0,5-23-8,-15-15-64,6 16-144,-4 1-80,-9 16-184,3 18-64,-14 14-536,-5-2 720</inkml:trace>
  <inkml:trace contextRef="#ctx0" brushRef="#br0" timeOffset="1655.929">2869 517 3193,'-5'19'1352,"5"0"-744,9 18-16,7 26-184,5 12 0,7 26 73,3 2 55,-3-17 32,4-3-64,5-20-232,1-18-112,1-1-256,4-1-168,-5-6 168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37:38.556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1 150 5329,'33'4'1763,"-11"-1"-1532,-1-2 1,1 0-1,0-1 0,0-1 0,6-2-231,133-19 625,225-26-221,-285 32-325,67-12 10,1 7 0,0 8 0,56 6-89,70 29 70,187 8 258,235-15 235,-140 5-209,-55 44-211,-233-23-116,350 19-19,38-35-27,-575-25 12,658 17-94,-678-11-222,1 4-1,-2 3 1,1 3-1,62 23 324,-29 9-357</inkml:trace>
  <inkml:trace contextRef="#ctx0" brushRef="#br0" timeOffset="1189.956">2312 532 4745,'0'0'1,"1"-3"79,-2 1 0,1-1-1,0 1 1,0 0-1,-1-1 1,1 1 0,-1 0-1,0-1 1,0 1 0,1 0-1,-2 0 1,1-1 0,0 1-1,0 0 1,-1 0 0,1 1-1,-1-1 1,1 0 0,-1 0-1,0 1 1,0-1 0,0 1-1,0-1 1,0 1-1,0 0 1,0 0 0,0 0-1,0 0 1,-1 0 0,1 1-1,0-1 1,-1 0 0,1 1-1,-1 0 1,1 0 0,-1 0-80,-9 3 12,-1 1 1,1 0 0,0 1 0,0 0-1,0 1 1,1 0 0,0 1-1,0 1 1,1 0 0,-1 0 0,-7 9-13,5-4-3,0 0 1,0 2-1,2-1 1,0 2-1,0-1 1,0 3 2,-26 62-8,-59 65 8,39-78 9,-9-13 14,40-29 8,1 0 0,1 2 0,1 0 0,1 2-1,2 1 1,-3 5-31,11-15 45,1-1 0,1 1 0,0 1-1,2 0 1,0 0 0,1 1-1,1 0 1,1 0 0,2 0 0,0 1-1,1-1 1,1 1 0,1 0-1,1-1 1,3 13-45,-1-24 24,0 0 0,1-1 0,0 0 0,1 0 0,0 0 0,0 0 0,1-1 0,0 0 0,1 0 0,0 0 0,1-1 0,0 0 0,0 0 0,0-1 0,7 4-24,0-1 23,0 0 0,0-2-1,1 1 1,0-2 0,0 0-1,1-1 1,0-1 0,0 0-1,7 0-22,-6-4 17,1-1 0,0-1 1,0 0-1,0-1 0,-1-1 0,1-1 0,-1-1 0,0-1 0,0 0 0,-1-1 0,0-1 1,0 0-1,-1-2 0,0 0 0,0 0 0,-1-2 0,13-11-17,38-41 133,-64 62-126,1 0-1,-1 0 0,0 0 0,0-1 0,0 1 0,0-1 0,0 1 0,-1-1 1,1 0-1,-1 0 0,0 0 0,0 0 0,0 0 0,0 0 0,0 0 0,-1 0 1,1 0-1,-1 0 0,0 0 0,0 0 0,0-1 0,0 1 0,0 0 0,-1 0 1,1 0-1,-1 0 0,0-1-6,-2-2 8,0 0 0,-1 0 1,1 0-1,-1 0 1,-1 1-1,1 0 0,0 0 1,-1 0-1,0 0 0,0 1 1,-1 0-1,1 0 0,-1 0 1,0 1-1,0 0 0,0 0 1,-1 0-1,1 1 1,0 0-1,-1 0 0,0 0 1,1 1-1,-1 0 0,0 1 1,0-1-1,1 1 0,-1 1 1,0-1-1,0 1 0,-5 1-8,-5 2-14,0 1 0,0 0-1,0 1 1,1 1-1,0 0 1,0 1 0,1 1-1,0 1 1,1 0-1,0 1 1,0 0-1,1 1 1,0 0 0,2 1-1,-1 1 1,1 0 14,-74 121-583,79-123 476,0 0 1,1 0-1,0 1 1,1-1-1,1 1 1,0 0-1,0 0 1,1 5 106,3 20-471,18-12 226</inkml:trace>
  <inkml:trace contextRef="#ctx0" brushRef="#br0" timeOffset="1471.277">2655 1664 7009,'-14'7'2577,"14"-8"-2161,3 1-224,5 9-496,-2-9-320,7 5 344</inkml:trace>
  <inkml:trace contextRef="#ctx0" brushRef="#br0" timeOffset="1973.187">3270 756 6769,'7'-9'310,"0"0"0,1 1 0,0-1 0,1 1 0,-1 1 0,2 0 0,-1 0 0,1 1 0,0 0 0,0 1 0,0 0 0,9-3-310,-1 0 12,2 1 1,-1 1-1,1 1 0,0 0 0,0 1 1,0 2-1,0 0 0,1 1 1,15 1-13,-27 1-63,0 0 0,0 0 0,0 1 0,0 0 1,0 0-1,0 1 0,-1 0 0,1 1 0,-1 0 1,0 0-1,0 1 0,3 2 63,-7-4-66,0 0-1,0 0 1,0 1-1,-1-1 1,1 1 0,-1 0-1,0 0 1,0 0-1,0 1 1,0-1 0,-1 1-1,0-1 1,0 1-1,0 0 1,0 0-1,-1 0 1,0 0 0,0 0-1,0 0 1,-1 0-1,1 0 1,-1 0 0,0 0-1,-1 1 1,0 3 66,-2 6-172,-1 0 1,-1-1-1,0 0 1,0 0-1,-2 0 1,1 0-1,-2-1 0,-3 4 172,-99 115-994,97-118 935,-145 153 132,-43 86 2145,194-244-2107,-8 11 212,0 0 0,0 1 1,2 1-1,1 1 0,-8 20-323,19-42 10,0 0 1,0 0-1,0 0 0,1 0 0,-1 0 1,0 0-1,1 0 0,-1 0 0,1 0 1,-1 1-1,1-1 0,-1 0 0,1 0 1,0 0-1,0 1 0,0-1 0,0 0 1,-1 1-1,2-1 0,-1 0 0,0 0 1,0 1-1,0-1 0,1 0 0,-1 0 1,0 0-1,1 1 0,-1-1 0,1 0 1,-1 0-1,1 0 0,0 0 0,0 0 1,-1 0-1,1 0 0,0 0 0,0 0 1,0 0-1,0 0 0,0-1 0,0 1 1,0 0-1,0-1 0,0 1 0,1-1 1,-1 1-1,0-1 0,0 0 0,0 1 1,1-1-1,-1 0-10,69 2 119,49 7-58,107-11-451,-76-16-763,-77 3 793</inkml:trace>
  <inkml:trace contextRef="#ctx0" brushRef="#br0" timeOffset="2627.401">4704 1169 5953,'2'-7'311,"2"0"-1,-1 1 0,1-1 1,0 1-1,0 0 0,1 0 0,0 0 1,0 1-1,0 0 0,1 0 1,0 0-1,0 1 0,4-3-310,-2 1 126,17-14 29,0-1 1,-1-1-1,-1-1 0,-2-1 1,5-7-156,-19 22-31,-1 0-1,0 0 1,-1 0 0,0 0 0,0-1-1,-1 0 1,0 0 0,-1 0-1,0 0 1,-1-1 0,0 1 0,0-1-1,-1 1 1,-1-1 0,1 0-1,-2 1 1,-1-9 31,0 10-12,0 0-1,-1 1 1,-1-1-1,0 1 1,0 0-1,0 0 1,-1 1-1,0-1 1,0 1-1,-1 0 1,0 0-1,-1 1 1,-5-5 12,2 3 7,0 0 1,-1 2 0,0-1 0,0 1-1,0 1 1,-12-4-8,18 7 7,-16-7 27,-2 1 1,1 1-1,-1 1 0,0 1 1,0 1-1,0 1 1,-1 1-1,1 2 0,-10 0-34,27 0-1,0 1 1,0 0-1,0 0 0,-1 1 0,1-1 0,0 1 1,1 1-1,-1-1 0,0 1 0,1 0 0,-1 0 0,1 1 1,0-1-1,0 1 0,0 0 0,1 1 0,0-1 0,-1 1 1,1 0-1,1 0 0,-1 0 0,1 0 0,0 1 1,0 0-1,1-1 0,-2 4 1,-1 9-24,1 0 0,1 1 0,1-1 1,0 1-1,1 0 0,1-1 0,1 1 0,2 9 24,4 18-88,3 0 0,1-1 0,3 0-1,1-1 1,3-1 0,1-1 0,4 3 88,47 80-276,-47-94 147,1-1 1,2-1-1,1-1 0,1-1 1,18 12 128,-24-22-86,1-2 0,0-1 1,1-1-1,8 3 86,53 29-44,-78-41 67,-5-3-12,-1-1 0,1 1-1,-1-1 1,1 1 0,-1 0 0,1-1-1,-1 1 1,0 0 0,1 0 0,-1 0-1,0 0 1,0 0 0,0 0 0,1 1-1,-1-1 1,-1 0 0,1 1 0,0-1-1,0 0 1,0 1 0,-1-1-1,1 1 1,-1-1 0,1 1 0,-1 0-1,1-1 1,-1 1 0,0-1 0,0 1-1,0 0 1,0 0-11,-1 0 20,-1 0 1,1 0-1,-1 0 0,0 0 1,0-1-1,0 1 0,0 0 0,0-1 1,0 0-1,0 1 0,0-1 0,0 0 1,-1 0-1,1 0 0,-1 0 0,1-1 1,0 1-1,-1 0 0,1-1 1,-1 0-1,-1 0-20,-4 2 38,-34 5 18,-1-2 0,0-1 0,0-3-1,0-1 1,-27-5-56,10-2 233,0-3 1,-58-18-234,-25-13 431,124 36-506,17 0-205,18 1-159,21-1-42,8-5 170</inkml:trace>
  <inkml:trace contextRef="#ctx0" brushRef="#br0" timeOffset="3911.625">4627 1232 2841,'0'0'1412,"0"0"-396,0 0-396,0 0-366,4 0-125,-4 0-126,0 0 26,1 0 0,-1 1 0,1-1 0,-1 0 0,0 0 0,1 0 1,-1 0-1,1 0 0,-1 0 0,1 0 0,-1 0 0,0 0 1,1 0-1,-1 0 0,1 0 0,-1 0 0,0-1 0,1 1 0,-1 0 1,1 0-1,-1 0 0,0 0 0,1-1 0,-1 1 0,0 0 1,1 0-1,-1-1 0,0 1 0,0 0 0,1-1 0,-1 1 0,0 0 1,0-1-1,1 1 0,-1 0 0,0-1 0,0 1 0,0-1 0,0 1 1,0 0-1,1-1 0,-1 1 0,0-1 0,0 1 0,0 0 1,0-1-1,0 1 0,0-1 0,0 1-29,-10 0 449,2 4-434,0 0-1,1 1 0,-1 0 0,1 0 1,0 1-1,0 0 0,0 0 0,0 1-14,2-1 9,-90 107 38,67-74-93,-45 57-598,30-47 422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37:44.037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83 741 3617,'-17'1'3903,"-4"-3"-3096,-3 5-352,4 11 62,22-41 219,12-5-505,107-153 392,-27 41-432,-53 83-150,2 2 0,28-28-41,-51 65 2,0 2 0,2 0 0,0 1-1,1 1 1,1 1 0,0 2-1,4-2-1,-27 16-1,1 0 0,-1 0 0,0 0-1,1 0 1,-1 0 0,1 0 0,-1 0-1,1 0 1,0 0 0,-1 1-1,1-1 1,0 0 0,-1 1 0,1 0-1,0-1 1,0 1 0,-1 0 0,1 0-1,0 0 1,0 0 0,-1 0-1,1 1 1,0-1 0,0 0 0,-1 1-1,1-1 1,0 1 0,-1 0 0,1-1-1,-1 1 1,1 0 0,-1 0 0,1 0-1,-1 0 1,1 0 0,-1 1-1,0-1 1,0 0 0,0 1 0,0-1-1,1 2 2,6 17 1,-2 0 1,0 0-1,-2 0 0,0 1 0,-1 0 0,-1 0 0,-1 0 0,-1 0 0,-1 4-1,2-1 12,-8 190 393,14-137 42,-7-76-440,0 0-1,0 0 1,0 1 0,1-1 0,-1 0-1,0 0 1,1 0 0,-1 0 0,1 0-1,-1 0 1,1 1 0,0-1 0,-1-1-1,1 1 1,0 0 0,0 0 0,0 0-1,0 0 1,0 0 0,-1-1 0,1 1-1,0 0 1,1-1 0,-1 1 0,0-1-1,0 1 1,0-1 0,0 0 0,0 1 0,0-1-1,1 0 1,-1 0 0,0 0 0,0 0-1,1 0 1,-1 0 0,0 0 0,0 0-1,0 0 1,0 0 0,1-1 0,-1 1-1,0-1 1,1 1-7,42-36-53,58-113-400,-30 36 164,-6 25 243,-65 86 57,0 0 0,1 0-1,-1 1 1,0-1 0,0 1 0,1-1 0,-1 1 0,1-1 0,-1 1-1,1 0 1,0 0 0,-1 0 0,1 0 0,0 0 0,0 0 0,0 0 0,0 1-1,0-1 1,0 1 0,0-1 0,0 1 0,0 0 0,0 0 0,0 0 0,0 0-1,0 0 1,0 0 0,0 0 0,0 1 0,0-1 0,0 1 0,0-1-1,-1 1 1,1 0 0,0 0 0,0 0 0,0 0 0,-1 0 0,1 0 0,1 2-11,15 56 364,-16-50-331,42 268 222,-43-271-256,-2-5 0,1 1 1,0-1-1,0 0 0,0 0 0,0 0 0,0 0 0,0 0 0,0 0 0,0 1 0,1-1 0,-1 0 0,0 0 0,1 0 1,-1 0-1,1 0 0,-1 0 0,1 0 0,-1 0 0,1 0 0,0 0 0,-1 0 0,1-1 0,0 1 0,0 0 0,0 0 1,0-1-1,0 1 0,0 0 0,-1-1 0,1 1 0,1-1 0,-1 0 0,0 1 0,0-1 0,0 0 0,0 1 0,0-1 1,0 0-1,1 0 1,4-1-25,1 0 0,0-1 0,-1 0 0,0 0 0,1 0-1,-1-1 1,0 0 0,0 0 0,-1-1 0,1 0 0,-1 0 0,1 0 0,0-1 25,307-338-915,-290 321 888,-8 6 43,0 1 1,2 1 0,0 0-1,0 1 1,1 1-1,18-8-16,-35 18 22,0 1 0,0 0-1,0 0 1,0 0-1,1 0 1,-1 0-1,0 1 1,1-1-1,-1 0 1,1 1-1,-1-1 1,1 1-1,-1-1 1,1 1 0,-1-1-1,1 1 1,0 0-1,-1 0 1,1 0-1,-1 0 1,1 0-1,-1 0 1,1 1-1,0-1 1,-1 0-1,1 1 1,-1-1 0,1 1-1,-1 0 1,0-1-1,1 1 1,-1 0-1,0 0 1,1 0-1,-1 0 1,0 0-1,0 0 1,0 0-1,0 1 1,0-1 0,0 0-1,0 0 1,0 1-1,0-1 1,-1 1-1,1-1 1,-1 1-1,1-1 1,-1 1-1,1-1 1,-1 1-1,0-1 1,0 1-22,3 24 309,-2 0 1,0 1-1,-2-1 0,-1 0 1,-2 2-310,1 7 217,-8 193 513,22-151-1980,-3-56 765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38:01.186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93 267 1400,'-8'6'3614,"-6"14"-2376,8-11-927,-43 51 176,47-57-452,0 0 0,0 0 1,1 1-1,-1-1 1,1 1-1,-1-1 1,1 1-1,0-1 1,1 1-1,-1 0 1,1-1-1,-1 1 1,1 1-36,22-17 331,12-33-161,21-39-75,-36 61-94,2 1 0,0 1-1,1 1 1,1 1 0,1 1 0,0 1-1,23-11 0,102-50-46,-144 74 43,0 1 1,0 0-1,0 1 1,1 0-1,-1-1 1,1 2-1,-1-1 1,1 0-1,0 1 1,0 0-1,-1 1 0,1-1 1,0 1-1,0 0 1,0 1-1,0 0 1,0-1-1,-1 2 1,1-1-1,0 1 1,-1 0-1,1 0 1,-1 0-1,0 1 1,1 0-1,-1 0 1,3 2 2,3 9 13,0 0 0,-1 1 0,0 0 0,-1 1-1,-1-1 1,-1 2 0,0-1 0,3 13-13,8 16 57,-14-35-42,-1-1 15,0 0 1,0 0 0,1-1 0,0 0-1,0 1 1,1-1 0,0-1 0,1 1-1,-1-1 1,1 0 0,1 0-1,-1-1 1,1 1 0,0-2 0,1 1-1,0-1 1,4 3-31,-2-6 51,-1 1-1,1-2 0,0 1 1,-1-1-1,1-1 0,0 0 1,0 0-1,9-2-50,2-3 42,1-1 0,-2 0 0,1-2 0,-1 0 0,0-2 0,-1 0 0,0-1 0,6-6-42,-3 3 26,2 0-1,-1 2 1,1 1-1,1 0 1,16-3-26,138-42-536,-137 39-67,-4 6 238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38:08.562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0 73 4921,'11'-19'1234,"-10"16"-1161,0-1-1,0 1 0,1 0 1,0 0-1,-1 0 0,1 0 1,0 1-1,1-1 0,-1 0 1,0 1-1,1 0 0,-1-1 1,1 1-1,0 0 1,0 0-1,0 1 0,0-1 1,0 0-1,0 1 0,0 0 1,0 0-1,1 0-72,-3 0 17,0 1-1,0 0 1,0 0-1,0 0 1,0 0-1,0 0 1,0 0-1,0 0 1,0 0 0,0 0-1,0 0 1,-1 1-1,1-1 1,0 0-1,0 1 1,0-1-1,0 0 1,0 1 0,-1-1-1,1 1 1,0 0-1,0-1 1,-1 1-1,1-1 1,0 1 0,-1 0-1,1 0 1,-1-1-1,1 1 1,-1 0-1,1 0-16,6 39 190,1 111-9,-3-16-107,-2 36-13,-16 174-55,-32 141-6,13-159-153,30-308 143,-3 32-2,2 0-1,3 1 0,3 26 13,5-30 163,-7-47-142,-1 0 0,1-1 0,-1 1 0,1 0 1,0 0-1,-1-1 0,1 1 0,0 0 0,0-1 0,0 1 0,-1-1 1,1 1-1,0-1 0,0 1 0,0-1 0,0 1 0,0-1 1,0 0-1,0 0 0,0 1 0,0-1 0,0 0 0,0 0 0,0 0 1,0 0-1,0 0 0,0 0 0,0-1 0,0 1 0,0 0 0,0 0 1,0-1-1,0 1 0,0-1 0,-1 1 0,1 0 0,0-1 0,0 0 1,0 1-1,0-1 0,-1 0 0,1 1 0,0-1 0,-1 0 1,1 0-1,0 1 0,-1-1 0,1 0 0,-1 0 0,1 0 0,-1 0 1,0 0-1,1 0 0,-1 0 0,0 0 0,0 0-21,9-19 207,-1 1 0,-1-1 0,-1 0 1,-1-1-1,0-7-207,8-26 175,107-366-146,-84 299-134,5 2-1,5 2 0,12-13 106,-39 95 49,2 0-1,1 1 1,1 1-1,2 1 1,22-20-49,305-297 253,-329 326-505,0 1 0,1 1 0,1 1 0,1 1 0,0 2 0,2 0 0,0 2 0,29-12 252,-41 22-889,-9 7 403</inkml:trace>
  <inkml:trace contextRef="#ctx0" brushRef="#br0" timeOffset="1121.038">119 915 3993,'5'4'4395,"10"19"-3536,13 61 47,1-2 55,37 72-961,94 156 595,-149-292-558,1 1 0,1-1 0,1-1 0,1-1 0,0 0 0,1 0 0,0-2 0,1 0 0,1-1 1,1 0-1,-1-2 0,2 0 0,8 2-37,-19-9 3,1-1 1,-1 0-1,1-1 1,0 0 0,0 0-1,0-1 1,0-1-1,0 0 1,0 0-1,0-1 1,0 0 0,0 0-1,-1-1 1,1-1-1,0 0 1,-1 0-1,0-1 1,1 0 0,7-5-4,25-28 64,-29 22-39,0 0 0,-1-1 0,-1 0 0,0-1 1,-2 0-1,0-1 0,0 0 0,-2 0 0,0-1 1,1-10-26,8-26-138,-3-1 1,5-47 137,-11 59-124,2-11-31,-3 14 19,1 0 1,2 1-1,7-16 136,7 22 72,-22 34-65,0 0 1,0 0-1,0 0 1,0 0-1,0 0 1,0 0-1,0 1 1,0-1-1,0 0 1,0 0-1,-1 1 1,1-1-1,0 0 1,0 1-1,0-1 1,0 1-1,-1-1 1,1 1-1,0-1 1,0 1 0,-1 0-1,1-1 1,0 1-1,-1 0 1,1 0-1,-1-1 1,1 1-1,-1 0 1,1 0-1,-1 0 1,0 0-1,1 0 1,-1-1-1,0 1-7,12 25 127,-2 0 0,-1 1-1,-1 0 1,0 7-127,24 71 105,53 69 43,-70-139-83,-10-21 3,0-1 1,1 0-1,0 0 1,1 0-1,1-1 1,0 0-1,0 0 1,7 5-69,30 7 342,-43-23-334,0 0-1,1 0 1,-1 0-1,0 0 1,0 0-1,1 0 1,-1 0-1,1-1 1,-1 1 0,0-1-1,1 0 1,-1 0-1,1 0 1,-1 0-1,1 0 1,-1 0-1,1-1 1,-1 1-1,1-1 1,-1 0-1,0 0 1,1 1-1,-1-2 1,0 1-1,0 0 1,0 0-1,0-1 1,0 1-8,5-4 2,-1 0 0,0 0 0,-1 0 0,1-1 0,-1 0 0,0 0 0,-1 0 0,1-1 0,0-2-2,5-6-3,205-296-332,-117 166 348,-82 121 73,-15 24-81,0-1 1,0 1 0,0-1-1,-1 1 1,1 0-1,0 0 1,0-1 0,0 1-1,0 0 1,0 0 0,0 0-1,0 0 1,0 0 0,0 0-1,-1 0 1,1 0 0,0 0-1,0 1 1,0-1-1,0 0 1,0 0 0,0 1-1,-1-1 1,1 1 0,0-1-1,0 1 1,0-1 0,-1 1-1,1-1 1,0 1 0,-1 0-1,1-1 1,-1 1-1,1 0 1,-1 0 0,1-1-1,-1 1 1,1 0 0,-1 0-1,0 0 1,1 0 0,-1 0-1,0 0-5,9 20 90,-1 0-1,-1 1 0,-1-1 1,-1 1-1,-1 0 0,-1 1 1,-1-1-1,0 22-89,-1-23 101,5 80 317,-1-9-40,3-1 0,6 7-378,-11-83 17,0 0-1,1 0 1,0 0 0,2 0-1,-1-1 1,8 12-17,-11-23-19,-1 0 0,1-1 0,0 1 0,0-1 0,1 0 0,-1 1 0,0-1 0,1 0 0,-1 0 1,1-1-1,0 1 0,-1-1 0,1 1 0,0-1 0,0 0 0,0 0 0,0 0 0,0 0 0,0-1 0,1 1 0,-1-1 0,0 0 0,0 1 0,0-2 0,0 1 0,1 0 0,-1-1 0,1 0 19,5-1-89,0 0 0,0-1 1,-1-1-1,1 1 0,-1-2 0,0 1 0,0-1 0,0 0 0,1-2 89,12-12-127,-1 0 1,-1-2-1,-1 0 0,-1-1 0,-1-1 0,-1-1 0,-1 0 1,6-14 126,-5 12-31,84-147 280,-90 156-129,-6 12-28,0-1 0,0 1-1,0-1 1,1 1 0,0 0 0,0 1 0,0-1 0,0 1 0,1-1 0,-1 1 0,1 1 0,2-2-92,-6 4 30,-1 1-1,1-1 1,0 1 0,-1-1-1,1 1 1,0 0 0,-1-1-1,1 1 1,0 0 0,0-1 0,-1 1-1,1 0 1,0 0 0,0-1-1,-1 1 1,1 0 0,0 0-1,0 0 1,0 0 0,-1 0 0,1 0-1,0 1 1,0-1 0,0 0-1,-1 0 1,1 0 0,0 1-1,0-1 1,-1 1 0,1-1 0,0 0-1,-1 1 1,1-1 0,0 1-1,-1-1 1,1 1 0,-1-1-1,1 1 1,-1 0 0,1-1 0,-1 1-1,1 0 1,-1-1 0,0 1-1,1 0 1,-1 0 0,0-1-1,0 1 1,0 0 0,1 0 0,-1 0-1,0 0-29,4 14 117,0-1 1,0 1-1,-2 0 0,0 0 0,0 1 1,-2-1-1,0 0 0,-1 7-117,1 17 76,0-15-54,-1 4-12,1 0 0,2 0 1,1 0-1,1 0 0,1-1 1,6 16-11,-5-28-158,1 0 0,0 0 0,1-1-1,0 0 1,1 0 0,1-1 0,0 0 0,1-1 0,1 0 0,0-1 0,0 0 0,1-1 0,7 5 158,-16-13-249,-3-2 222,0 1 0,-1-1 1,1 0-1,0 0 0,0 0 0,0 1 1,0-1-1,-1 0 0,1 1 1,0-1-1,0 0 0,0 1 1,-1-1-1,1 1 0,0 0 0,-1-1 1,1 1-1,-1-1 0,1 1 1,0 0-1,-1 0 0,0-1 0,1 1 1,-1 0-1,1 0 0,-1-1 1,0 1-1,1 0 0,-1 0 0,0 0 1,0 0-1,0 0 0,0-1 1,0 1-1,0 0 0,0 0 1,0 0-1,0 0 0,0 0 0,0 0 1,-1-1-1,1 1 0,0 0 1,-1 0-1,1 0 0,0-1 0,-1 1 1,1 0-1,-1 0 27,-32 10-316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38:05.581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595 201 904,'26'-44'700,"7"15"554,-13 16-734,14-24 338,13 3 390,-45 34-1204,-1-1 0,1 0 0,-1 0 0,1-1 0,-1 1 1,1 0-1,-1 0 0,0-1 0,0 1 0,1-1 0,-1 1 0,0-1 0,0 1 1,-1-1-1,1 0 0,0 0 0,0 1 0,-1-1 0,1 0 0,-1 0 0,0 0 1,1 1-1,-1-2-44,0 3 18,0-1 0,0 1 0,0 0 0,0 0 0,0-1 0,0 1 0,0 0 1,-1-1-1,1 1 0,0 0 0,0-1 0,0 1 0,0 0 0,0-1 0,-1 1 0,1 0 1,0 0-1,0-1 0,-1 1 0,1 0 0,0 0 0,0 0 0,-1-1 0,1 1 0,0 0 0,0 0 1,-1 0-1,1 0 0,0 0 0,-1-1 0,1 1 0,0 0 0,-1 0 0,1 0 0,0 0 1,-1 0-1,1 0 0,0 0 0,-1 0 0,1 0 0,0 0 0,-1 0 0,1 1 0,0-1 0,-1 0 1,1 0-1,0 0 0,0 0 0,-1 0 0,1 1 0,0-1 0,-1 0 0,1 0 0,0 0 1,0 1-1,0-1 0,-1 0 0,1 0 0,0 1-18,-95 40 532,76-31-431,-102 57 181,-35 13-113,145-72-151,-1 1 1,2 0-1,-1 0 0,1 1 0,0 1 0,1-1 0,1 2 1,-6 7-19,-80 136 98,44-69-67,-33 103 2,73-165-26,1 1 0,2 0 1,0 1-1,1 0 0,2 0 0,0 0 0,2 0 0,1 1 0,1-1 0,1 1 0,2-1 1,0 0-1,2 0 0,1 0 0,4 9-7,5 6-29,1-1-1,3-1 1,1 0 0,2-1-1,11 13 30,-28-43-15,-1 0 0,1-1 0,1 0 0,0 0 0,0 0 0,0 0 0,1-1 0,0 0 0,0-1 0,0 0 0,1 0 0,-1 0 0,1-1 0,1 0 0,-1 0 0,0-1 0,1 0 0,0-1 0,-1 0 0,1 0 0,0-1-1,8 0 17,1-3 27,-1-1 1,1-1 0,-1 0 0,1-1 0,-2-1-1,1-1 1,0 0 0,-1-2 0,-1 1 0,1-2-1,-2 0 1,1-1 0,-1 0 0,-1-1 0,0-1 0,-1 0-1,0-1 1,-1 0 0,0 0 0,-2-1 0,1-1-1,-2 0 1,3-8-29,-5 12 28,0 0 0,-1 0-1,0-1 1,-1 0 0,-1 0-1,0 0 1,-1 0-1,0 0 1,-1-1 0,-1 1-1,0-8-27,-2 4 37,-1-1-1,-1 1 1,-1 0-1,0 0 1,-1 1-1,-1-1 1,0 1-1,-9-13-36,13 24 3,0 1 0,0-1 0,-1 1-1,1 0 1,-1 0 0,0 0 0,0 0-1,-1 1 1,1 0 0,-1-1 0,1 2-1,-1-1 1,0 0 0,0 1 0,0 0-1,-3 0-2,-1-2 6,0 1 0,0 0 0,0 1 0,-1 0-1,1 0 1,-1 1 0,0 1 0,1-1-1,-7 2-5,2-1 0,1 0 0,-1 1-1,1 1 1,-1 0-1,1 1 1,0 0-1,0 1 1,0 1-1,0 0 1,1 0 0,0 1-1,-11 8 1,-1 6-182,1 2 0,0 0 0,2 2 0,1 0 0,1 1 0,1 1 0,1 1 0,-6 14 182,-23 33-712,-16 16 208</inkml:trace>
  <inkml:trace contextRef="#ctx0" brushRef="#br0" timeOffset="819.42">1462 364 4473,'-7'-1'158,"1"1"1,0 0-1,-1 0 1,1 0-1,0 1 1,-1 0-1,1 1 1,0-1-1,0 1 1,0 0-1,0 1 1,0-1-1,1 1 1,-1 1-1,1-1 1,0 1-1,0-1 1,0 2-1,0-1 0,0 0 1,-1 3-159,-37 25 150,-37 24 114,70-47-222,0 1 0,1 0 0,1 0 0,-1 1 0,1 0 0,1 0-1,-3 6-41,-5 19 62,2 1-1,1 0 1,2 0-1,1 1 0,0 17-61,2-6 18,2 0-1,3 0 0,1 1 1,3-1-1,1 0 0,7 21-17,-8-57-1,0 1-1,1-1 0,1 0 1,0-1-1,1 1 1,0-1-1,1 0 0,0 0 1,1 0-1,1-1 1,0 0-1,0-1 0,1 0 1,0 0-1,1-1 1,0 0-1,0 0 0,1-1 1,0-1-1,11 6 2,-1-3 43,0-2 0,1-1-1,-1 0 1,2-2 0,-1 0-1,0-2 1,1 0 0,0-2-1,0 0 1,-1-2 0,1 0-1,0-1 1,14-4-43,-8 0 75,0-1 0,-1-1-1,0-1 1,0-2 0,-1-1 0,0-1 0,-1-1 0,0-1-1,-2-2 1,0 0 0,0-1 0,-2-2 0,0 0-1,-2-2 1,0 0 0,-1-1 0,-2-1 0,0 0 0,-1-1-1,0-5-74,-1 0 25,-2-1 0,-1-1 0,-1 0 1,-2 0-1,-1-1 0,-2-1 0,-1 1 0,-1-1 0,-2-33-25,-2 50 7,-2-1 1,-1 1-1,0 0 1,-1 0 0,-1 0-1,0 0 1,-1 1-1,-1 0 1,-1 0 0,0 1-1,-1 0 1,0 0-1,-4-2-7,1-1-11,-1 0 0,0 1 0,-1 0 0,-1 1 0,-1 1 0,-1 0-1,1 2 1,-2 0 0,0 0 0,-1 2 0,0 0 0,0 1 0,-1 1 0,-1 1-1,1 1 1,-1 1 0,-1 1 0,1 0 0,-1 2 0,-5 0 11,5 3-53,0 0 1,1 2 0,-1 1 0,1 1-1,-1 1 1,1 0 0,0 2-1,1 0 1,-1 1 0,2 2 0,-1 0-1,1 0 1,1 2 0,0 1 0,-5 4 52,-45 47-535,-1 5 184</inkml:trace>
  <inkml:trace contextRef="#ctx0" brushRef="#br0" timeOffset="1576.901">2444 676 3313,'-12'15'279,"-1"0"-1,2 1 1,0 0 0,1 1 0,1 0 0,0 0 0,2 1 0,0 0-1,1 0 1,-3 16-279,6-25 71,0 1 0,2-1 0,-1 1-1,1 0 1,0 0 0,1 0 0,0-1 0,1 1-1,0 0 1,1 0 0,-1-1 0,2 1 0,1 3-71,4 5 64,0-1 0,2-1 1,0 1-1,0-2 1,2 1-1,0-2 1,1 0-1,0 0 1,1-1-1,0 0 1,1-2-1,1 0 1,0 0-1,0-1 1,1-1-1,0-1 1,1-1-1,0 0 1,0-1-1,0-1 1,1-1-1,7 1-64,-11-1 73,1-1 0,-1 0 0,1-2 0,0 0 0,-1 0 0,1-1 0,0-1 0,-1-1 0,1 0 0,0-1 0,-1-1 0,0 0 0,0-1 0,0-1 0,-1 0 0,0-1 0,0 0 0,0-1 0,-1-1 0,-1 0 0,1-1 0,5-6-73,-3-3 8,-1-1 0,0 0-1,-2-1 1,0 0 0,-2 0 0,0-2 0,-1 1-1,-1-1 1,-2 0 0,0-1 0,-1 1-1,0-14-6,-1 13-5,-1 0 1,-1 0 0,-1 0 0,-1-1 0,-1 1-1,-1 0 1,-1 0 0,-3-11 3,-9-17-68,-1 0 0,-3 1 0,-2 0 0,-26-43 68,45 91-4,-2-8-7,-2 1-1,1 0 1,-1 0-1,-1 1 0,0-1 1,0 1-1,-1 1 1,0-1-1,0 1 1,-1 1-1,0 0 0,-1-1 12,3 6-3,0 0-1,1 0 1,-1 0-1,0 1 1,0 0-1,0 0 1,0 1 0,0 0-1,0 0 1,0 0-1,0 1 1,0 0-1,0 1 1,0-1-1,0 1 1,1 1-1,-1-1 1,1 1-1,-1 0 1,1 1-1,0 0 1,0 0-1,1 0 1,-1 0-1,1 1 1,-4 5 3,-73 63-218,-12 13-147,34-23-275,3 3 1,-25 40 639,-12 25-377</inkml:trace>
  <inkml:trace contextRef="#ctx0" brushRef="#br0" timeOffset="2239.459">3596 506 4217,'-88'90'2071,"75"-75"-1997,1 0 0,1 1 0,0 0-1,1 1 1,1 0 0,0 1 0,1 0 0,-4 15-74,9-22 29,-1 1 1,2 0 0,-1-1-1,2 1 1,-1 0 0,2 0-1,0 1 1,0-1 0,2 9-30,-1-10 29,1 0 0,0-1 0,1 1 0,0-1 0,1 1 0,0-1 0,0 0 0,1 0 0,1-1 0,0 1 0,0-1 0,0 0 0,1-1 0,1 0 0,-1 0 0,1 0 0,1-1 0,1 1-29,10 6 79,0-1 1,1-1 0,1-1 0,0-1-1,0-1 1,1 0 0,17 2-80,8 1 202,1-3 1,0-1-1,1-3 0,43-1-202,-74-4 97,0 0-1,0-2 0,0 0 1,0-1-1,7-2-96,-19 3 64,0 0 1,-1 0-1,1-1 1,-1 1-1,0-1 0,0-1 1,0 1-1,0-1 1,0 0-1,-1-1 1,0 1-1,0-1 0,0 0 1,0-1-1,-1 1 1,1-2-65,3-9 119,-1 1 0,0-1 1,-2 0-1,0-1 0,-1 0 1,0 1-1,-2-1 0,1-7-119,-1 1-2,-1 1-1,-2-1 0,0 0 0,-1 0 0,-1 1 0,-1-1 0,-2 1 0,0 0 0,-1 0 0,-1 1 0,-7-13 3,-8-12-92,-2 1 0,-2 2 0,-13-15 92,23 34-39,0 2-1,-2 0 0,0 1 0,-1 1 0,-1 0 0,-1 2 0,-1 1 0,0 1 1,-1 0-1,-10-3 40,27 16-12,0 0 1,0 0 0,0 1 0,-1-1-1,1 2 1,-1-1 0,1 1 0,-1 0-1,0 1 1,1-1 0,-1 1 0,0 1-1,1 0 1,-1 0 0,1 0 0,-1 1-1,1 0 1,-1 1 0,1 0 0,0 0-1,0 0 1,1 1 0,-1 0 0,1 0-1,-5 4 12,-2 6-116,0 0 1,1 1-1,0 1 0,2 0 0,0 1 0,0 0 0,1 0 0,-3 12 116,-36 84-361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48:12.314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2 39 9818,'35'-21'4158,"-23"17"-3907,-1 0 0,1 1 0,0 1 1,0 0-1,0 1 0,11 0-251,-10 2 18,-1 1 0,1 1 0,-1 0 0,0 0 0,0 1 1,0 1-1,0 0 0,-1 1 0,0 0 0,0 1 0,0 0 0,-1 0 0,0 1 0,-1 1 0,1-1 0,-2 2 0,1-1 0,-1 1 0,4 8-18,24 32-132,-2 2 0,-2 1-1,-2 2 1,-4 0 0,-1 2 0,-3 1 0,5 25 132,23 92-515,-20 13-16,-20-97 270,-3-1 1,-4 1-1,-6 32 261,-39 236 56,16-197 334,8-96-88,-3 0 0,-2-2 0,-3-1 1,-3-1-1,-27 42-302,30-61-150,-1-1 0,-2-1 1,-2-1-1,-2-2 0,-1-1 0,-2-1 1,-15 9 149,-34 4-949,0-26 303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26:57.855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3 503 5857,'-3'9'2433,"6"-2"-1201,8 0-272,25 4-192,48 0-95,-35-25-249,5 8-56,2 3-56,1-4-16,5 14-128,-5 5-64,-6-11-152,-11 4-152,-15-4-368,-9-14-248,-10 3-409,18 7-23,-35-12 768</inkml:trace>
  <inkml:trace contextRef="#ctx0" brushRef="#br0" timeOffset="293.899">22 1036 6785,'6'4'3648,"3"-11"-3248,-4 2-105,41-19 197,23-28-304,18 0 127,-71 46-255,-1 1 1,0 1-1,1 0 1,0 0 0,0 2-1,0 0 1,0 1-1,16 1-60,-10-1-16,99-6-606,6 2 1569,-88-6-124</inkml:trace>
  <inkml:trace contextRef="#ctx0" brushRef="#br0" timeOffset="1356.03">1299 234 10858,'55'-19'210,"89"-27"-80,-138 43-151,0 1 0,0 0 0,0 0 0,0 1 0,0-1 0,0 2 0,0-1 0,1 0 0,-1 1 0,0 0 0,0 1 0,1-1-1,-1 1 1,0 1 0,0-1 0,0 1 0,0 0 0,0 0 0,-1 1 0,5 1 21,-5 0-12,0 0 0,-1 0 0,1 0 0,-1 1 0,0-1 0,0 1 0,0 0 0,-1 0 0,0 0 0,0 1 0,0-1 0,0 1 0,-1 0 0,0 0 0,0 0 0,-1 0 0,0 0 0,0 0 0,0 0 0,-1 0 0,1 0 0,-2 4 12,-1 3-59,0 0 0,-1 0 0,0 0 1,-1 0-1,-1-1 0,0 1 0,-1-1 0,0 0 0,-6 8 59,-3 3-217,-1-1-1,-1-1 1,-1-1-1,-1 0 1,0-1-1,-2-1 0,-16 11 218,-220 156-2044,220-156 2134,2 2 1,1 1-1,1 1 1,2 2-1,-21 31-90,-40 64 963,31-43-418,59-85-532,1 0-1,0 0 0,0 0 0,0 0 0,0 0 1,0 0-1,0 0 0,0 0 0,1 0 0,-1 0 1,1 1-1,-1-1 0,1 0 0,0 0 0,0 1 1,0-1-1,0 0 0,0 0 0,1 1 0,-1-1 1,1 0-1,-1 0 0,1 0 0,0 1 0,0-1 1,0 0-1,1 1-12,1 0 28,-1 0-1,1 0 1,1-1 0,-1 1-1,0-1 1,1 0 0,-1 0-1,1 0 1,-1 0 0,1-1-1,0 0 1,0 1 0,0-1-1,0 0 1,0-1 0,0 1-1,0-1 1,0 0 0,0 0-1,4 0-27,44-5 626,1-1 0,-1-3-1,0-2-625,-5 1 318,27-4 121,35-6-270,-1-5 0,22-12-169,53-25-2276,-150 53 1739</inkml:trace>
  <inkml:trace contextRef="#ctx0" brushRef="#br0" timeOffset="2030.812">2199 516 5633,'-58'78'2503,"-18"28"-3754,67-89 1281,0 0 0,2 1-1,0 0 1,1 1 0,0-1-1,2 1 1,0 0-1,1 0 1,1 1 0,1-1-1,1 0 1,0 1-1,1-1 1,2 0 0,3 17-30,-5-27 90,1 0 0,1 0-1,-1 0 1,1 0 0,1-1 0,0 1 0,0-1 0,0 0 0,1 0 0,0-1 0,1 0 0,0 1 0,0-2 0,0 1 0,4 2-90,-3-3 26,0-1-1,1 0 1,-1 0 0,1 0-1,0-1 1,0 0-1,1-1 1,-1 0-1,1 0 1,0 0 0,0-1-1,0-1 1,0 0-1,0 0 1,0 0 0,0-1-1,0-1 1,0 0-1,0 0 1,0 0-1,0-1 1,0-1 0,0 1-1,-1-1 1,1-1-1,-1 0 1,6-4-26,23-22 259,10 0 139,18-42 370,-34 33-427,29-32 131,31-100 124,-84 159-582,-1 1-1,0-1 1,-1 0 0,0-1-1,-1 1 1,0-1 0,-1 0-1,-1 0 1,0 0 0,0 0-1,-2 0 1,1-1 0,-2 1-1,0 0 1,0 0 0,-2-3-14,-2-1-49,-2 0 1,0 1 0,0 0-1,-2 1 1,0 0 0,-1 0 0,0 1-1,-1 0 1,-3-2 48,-3-4-134,0 1-1,-2 0 1,0 1 0,-1 1-1,0 1 1,-2 1 0,0 1 0,0 1-1,-1 1 1,-24-9 134,40 17-52,0 2 0,-1-1 0,1 1 0,0 0 0,-1 0-1,0 1 1,1 0 0,-1 0 0,0 1 0,0 0 0,1 1 0,-1-1 0,0 2 0,1-1 0,-1 1 0,1 0 0,-1 0 0,1 1-1,0 0 1,-5 3 52,-58 50-604,9 30 287</inkml:trace>
  <inkml:trace contextRef="#ctx0" brushRef="#br0" timeOffset="3032.905">3744 1 5753,'-1'0'1994,"-30"18"-338,-46 13-1342,-50 44 231,98-56-463,1 2-1,2 1 1,0 1-1,1 1 1,1 1-1,1 1 1,2 2-1,-14 22-81,-95 134-69,103-149 22,2 2 0,2 1 0,1 1 0,1 1-1,3 0 1,1 3 47,8-13-49,1 0 0,1 0 0,1 1 0,2 0 0,2 0 0,0 1 1,3 23 48,-1-41-38,1 0 1,0 1 0,1-1 0,0 0 0,1 0 0,1-1 0,0 1 0,1-1 0,0 0 0,1 0 0,1 0 0,0-1 0,6 8 37,-9-14 4,1 0 0,0 0 0,0 0 0,0 0 0,1-1 0,0 0 0,0 0 0,1-1 0,-1 1-1,1-1 1,0-1 0,0 1 0,0-1 0,1-1 0,-1 1 0,1-1 0,-1 0 0,1-1 0,0 0 0,-1 0 0,4-1-4,18-4 302,0-1 0,0-1 1,-1-2-1,0-1 0,0-1 0,22-12-302,-35 13 84,0 0 0,0-1-1,-1-1 1,-1 0 0,0 0-1,0-2 1,-1 1-1,-1-2 1,0 1 0,7-14-84,-13 20 7,-1 0 0,0 1 0,0-1 0,-1-1-1,0 1 1,0 0 0,-1-1 0,0 1 0,0-1 0,0 0 0,-1 0 0,-1 0 0,1 0 0,-1 0 0,-1 1 0,1-1 0,-1 0 0,-2-7-7,-3 0-112,-1 0 0,-1 0 0,0 1 0,-1 0 0,-1 0 0,0 1 0,0 0 0,-2 1 0,1 0 0,-2 1 0,1 0 0,-1 1 0,-1 1 0,0 0 0,-11-5 112,18 10-86,-1-1 1,0 1-1,0 1 1,0 0-1,0 0 1,-1 1-1,1-1 1,-1 2-1,0-1 1,1 2-1,-1-1 1,0 1-1,0 0 1,1 1-1,-1 0 1,0 0 0,1 1-1,-1 0 1,1 0-1,-1 1 1,-2 2 85,-37 37-319</inkml:trace>
  <inkml:trace contextRef="#ctx0" brushRef="#br0" timeOffset="4061.253">4919 443 7538,'31'0'4973,"-29"-1"-4950,0 0 0,-1-1 1,1 1-1,0-1 0,-1 1 0,1-1 1,-1 0-1,0 0 0,0 0 1,0 1-1,1-1 0,-2 0 0,1 0 1,0-1-1,0 1 0,-1 0 0,1 0 1,-1 0-1,0 0 0,1-2-23,0-7 1,-1 0 0,0 0-1,0 0 1,-1 0 0,0 0 0,-1 0-1,-2-6 0,-12 5 13,8 10-2,-47-9 47,-15 21-85,30 5-50,-74 5-230,94-17 212,0 1 0,0 1-1,0 1 1,1 1 0,-17 8 95,-180 108-1080,210-120 1052,-15 10-96,-1 0 1,2 1 0,0 1 0,1 1 0,-11 11 123,16-12-64,0 0 0,1 1 0,1 0 0,0 1-1,2 0 1,-1 1 0,2 0 0,1 1 0,0 0 0,-2 9 64,6-12 23,0 0 0,1 0 0,1-1 0,0 2 0,1-1 0,1 0 0,1 0 0,0 0 0,1 0 0,1 0 0,0 0 0,1-1 0,1 1 0,0-1 0,1 0 0,1-1 0,0 1 0,1-1-1,0-1 1,1 1 0,1-1 0,0-1 0,1 0 0,10 9-23,-4-10 116,0-1 0,1-1 0,0-1 0,0 0 0,1-2 0,-1 0 0,1-1 0,1-1 0,-1 0 0,10-1-116,-13-1 107,1-2 0,-1 0 0,0-1 0,1-1-1,-1 0 1,0-1 0,0-1 0,0 0 0,-1-1-1,0-1 1,1 0 0,-2-2 0,13-7-107,114-58-1643,-104 48 657,1 4 450</inkml:trace>
  <inkml:trace contextRef="#ctx0" brushRef="#br0" timeOffset="4755.954">5401 845 5249,'16'-3'5737,"-15"2"-5698,0 0 1,0 0 0,0 0-1,0 0 1,0 0 0,0 0-1,-1 0 1,1 0 0,0-1-1,-1 1 1,1 0 0,-1 0-1,1-1 1,-1 1 0,1 0-1,-1-1 1,0 1 0,0-1-1,0 1 1,0 0 0,0-1 0,0 1-1,0 0 1,0-1 0,-1 1-1,1-1-39,-1 3-7,0-1 0,0 0 0,0 1 0,1-1 0,-1 1 0,0 0 0,0-1-1,0 1 1,1-1 0,-1 1 0,0 0 0,1 0 0,-1 0 0,1-1 0,-1 1 0,1 0 0,-1 0-1,1 0 1,-1 0 0,1 0 0,0 0 0,0 0 0,-1 0 0,1 0 0,0 0 0,0 0 0,0 0-1,0 0 1,0 0 0,0 0 0,1 0 7,-40 159-651,-7 88 651,44-238-50,0 0 0,1 0-1,1 0 1,0 1 0,0-1-1,1 0 1,0 1 0,0-1-1,2 0 1,-1 0 0,1 0-1,3 7 51,-6-17-19,1 0 0,-1 0 0,0-1 1,0 1-1,0 0 0,0 0 0,0 0 0,1 0 0,-1 0 0,0-1 0,0 1 0,0 0 0,0 0 0,1 0 0,-1 0 0,0 0 0,0 0 0,0 0 1,1 0-1,-1 0 0,0 0 0,0-1 0,0 1 0,1 0 0,-1 0 0,0 0 0,0 0 0,0 1 0,1-1 0,-1 0 0,0 0 0,0 0 0,1 0 1,-1 0-1,0 0 0,0 0 0,0 0 0,0 0 0,1 0 0,-1 1 0,0-1 0,0 0 0,0 0 0,0 0 0,1 0 0,-1 0 0,0 1 0,0-1 1,0 0-1,0 0 0,0 0 0,0 1 0,0-1 0,0 0 0,0 0 0,1 0 0,-1 1 0,0-1 0,0 0 0,0 0 0,0 0 0,0 1 0,0-1 1,0 0-1,0 0 0,-1 1 19,2-22-339</inkml:trace>
  <inkml:trace contextRef="#ctx0" brushRef="#br0" timeOffset="5101.634">5113 716 5457,'23'9'2617,"11"1"-945,34-3-568,2 5-55,17-15-225,-2-4-144,-3-4-352,-4 0-120,15-4-192,-17-1-88,-13 3-360,-13-6-240,-38 16-392,-2-5 551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48:11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269 4 6209,'-1'0'57,"1"0"0,0-1 0,-1 1 0,1 0 0,0-1 0,-1 1 0,1 0 0,-1 0 0,1 0 0,-1-1 0,1 1 0,0 0 0,-1 0-1,1 0 1,-1 0 0,1 0 0,-1 0 0,1 0 0,-1 0 0,1 0 0,-1 0 0,1 0 0,-1 0 0,1 0 0,-1 0 0,1 1 0,0-1 0,-1 0 0,1 0 0,-1 0-1,1 1 1,0-1 0,-1 0 0,1 1 0,0-1 0,-1 0 0,1 1 0,0-1 0,-1 0 0,1 1 0,0-1 0,0 0 0,-1 1 0,1-1 0,0 1 0,0-1-1,0 1 1,-1-1 0,1 1 0,0-1 0,0 0 0,0 1 0,0-1 0,0 1 0,0-1 0,0 1 0,0-1 0,0 1 0,0-1 0,1 1 0,-1-1 0,0 1 0,0-1-1,0 0 1,0 1 0,1-1 0,-1 1 0,0-1 0,1 0-57,5 91 942,-10 11-700,-7 39-111,-9 54-76,-84 784-1138,87-788 229,8-50 9,8-125 743,0 10-69,1-1 1,0 1-1,2 0 1,3 7 170,1-4 137,-1-20 138,-8-4 680,-1-6-902,0 1 0,0 0 1,1-1-1,-1 0 0,0 0 1,0 0-1,1 0 0,-1-1 1,0 0-1,1 1 0,0-1 1,-1 0-1,1-1 0,0 1 1,0 0-1,-2-3-53,0-1 27,0 1 0,1-1 0,0 1 0,0-1 0,1-1 0,0 1 0,0 0 0,0-1-1,1 1 1,0-1 0,0 0 0,0 0 0,1 0 0,0 0 0,1 0 0,-1 0 0,1 0 0,1 0 0,-1 0 0,1 0-1,1 0 1,0-1-27,4-18 216,1 0 0,2 1 0,0 0 1,2 1-1,6-10-216,33-55 705,5 2 1,3 3-1,4 2 0,4 3 1,35-31-706,226-261 980,-291 334-947,-2-2-33,3 3 1,1 0-1,1 3 1,5-1-1,69-43-346,-14 11-3345,-94 68 2292,-9 13 668</inkml:trace>
  <inkml:trace contextRef="#ctx0" brushRef="#br0" timeOffset="872.715">278 1194 7274,'81'78'4370,"-61"-57"-4214,-1 1 0,0 1-1,-2 1 1,-1 1 0,-1 0 0,-1 1 0,-1 0 0,6 21-156,52 162-67,-71-203 56,1 0-1,1 0 1,-1 0 0,1 0-1,0 0 1,0 0 0,0 0-1,1 0 1,0-1-1,0 1 1,1-1 0,-1 0-1,1 0 1,0 0 0,1-1-1,-1 1 1,1-1 0,0 0-1,0-1 1,0 1 0,0-1-1,1 0 1,-1 0-1,1 0 1,0-1 0,0 0-1,2 0 12,-1 0 11,0-1 0,0-1-1,0 1 1,0-1 0,0 0-1,0-1 1,0 0 0,0 0-1,0-1 1,0 1 0,3-3-11,2-2 33,0-1 0,-1-1 1,0 0-1,-1 0 0,0-1 1,0-1-1,-1 0 0,0 0 1,5-9-34,108-173 252,24-77-76,-97 168-71,-35 79-51,-15 22-53,1 1 1,0-1-1,0 0 1,0 0-1,0 1 1,0-1-1,0 0 1,0 0-1,0 1 1,0-1 0,0 0-1,0 0 1,0 1-1,0-1 1,0 0-1,0 0 1,0 0-1,1 1 1,-1-1-1,0 0 1,0 0 0,0 1-1,0-1 1,0 0-1,0 0 1,1 0-1,-1 0 1,0 1-1,0-1 1,0 0 0,1 0-1,-1 0 1,0 0-1,0 0 1,0 1-1,1-1 1,-1 0-1,0 0 1,0 0-1,0 0 1,1 0 0,-1 0-1,0 0 1,0 0-1,1 0 1,-1 0-1,0 0 1,0 0-1,1 0 1,-1 0-2,-27 135 24,17-92 8,1 1 1,3 0-1,-1 32-32,6-70 33,1 0-1,0 0 1,0-1-1,0 1 0,1 0 1,0-1-1,0 1 1,0 0-1,1-1 1,0 1-1,0-1 0,0 0 1,1 0-1,0 0 1,0 0-1,0 0 1,0 0-1,1-1 0,0 1 1,0-1-1,0 0 1,3 1-33,-5-4 8,1 0 0,0 0 0,-1-1 0,1 1 0,0-1 0,0 0 0,0 0 0,-1 0 0,1 0 0,0-1 1,0 1-1,-1-1 0,1 0 0,0 1 0,-1-1 0,1 0 0,-1-1 0,1 1 0,-1 0 0,2-2-8,13-8-3,0-2 0,-2 1 0,1-2 0,-2 0 0,10-13 3,-12 15-12,164-175-294,-165 176 285,5-4-11,0 1-1,1 0 1,1 1-1,14-8 33,-31 20 3,0 0-1,0 0 1,0 0-1,0 1 1,1-1-1,-1 0 1,0 0-1,1 1 1,-1-1-1,1 1 1,-1-1-1,1 1 1,-1-1-1,0 1 1,1 0-1,0 0 1,-1 0 0,1 0-1,-1 0 1,1 0-1,-1 0 1,1 0-1,-1 1 1,1-1-1,-1 1 1,0-1-1,1 1 1,-1-1-1,1 1 1,-1 0-1,0 0 1,0-1-1,1 1 1,-1 0-1,0 0 1,0 0 0,0 1-1,0-1 1,0 0-1,0 0 1,0 0-1,-1 1 1,1-1-1,0 1 1,-1-1-1,1 0 1,-1 1-1,1-1 1,-1 1-1,0-1 1,0 1-1,1-1 1,-1 1-1,0-1 1,0 1 0,-1-1-1,1 1-2,0 6 18,0-1-1,-1 0 1,0 1 0,0-1-1,-1 0 1,0 0 0,0 0-1,-1 0 1,-1 3-18,-12 41 65,12-34-49,2-10-14,0-1 1,0 0-1,0 1 1,1-1-1,0 1 1,0-1 0,1 1-1,0 0 1,0-1-1,0 1 1,1 0-1,0-1 1,0 1 0,1-1-1,0 0 1,0 1-1,0-1 1,1 0-1,0 0 1,0 0 0,1-1-1,2 5-2,-3-8-6,0-1 1,0 1-1,0 0 0,0-1 0,0 0 0,0 0 1,0 0-1,0 0 0,0 0 0,1-1 0,-1 1 1,0-1-1,1 0 0,-1 0 0,0 0 0,0 0 1,1-1-1,-1 1 0,0-1 0,0 0 0,1 0 1,-1 0-1,0 0 0,0-1 0,0 1 0,-1-1 1,1 0-1,0 0 0,0 0 0,-1 0 1,0 0-1,2-1 6,132-116-599,-68 54 264,118-74-328,-164 124 675,1 0-1,0 2 1,1 0-1,0 2 1,2 0-12,-25 10 25,0 0 1,0 1 0,0-1 0,0 0-1,1 0 1,-1 1 0,0-1 0,0 1-1,1-1 1,-1 1 0,0 0-1,1-1 1,-1 1 0,0 0 0,1 0-1,-1 0 1,1 0 0,-1 0-1,0 0 1,1 0 0,-1 1 0,0-1-1,1 0 1,-1 1 0,0-1 0,1 1-1,-1-1 1,0 1 0,0 0-1,0 0 1,1-1 0,-1 1 0,0 0-1,0 0 1,0 0 0,0 0 0,-1 0-1,1 0 1,0 1 0,0-1-1,-1 0 1,1 0 0,0 1 0,-1-1-1,1 1-25,1 6 185,0 0 1,-1 0-1,0 0 0,0 1 0,-1-1 0,0 1 0,0-1 0,-2 7-185,1-1 165,-17 265 1470,11-203-1879,6-73 78,1-1-1,0 0 1,0 0 0,0 0 0,0 0-1,0 0 1,0 0 0,1 0 0,-1 0 0,1 1-1,-1-1 1,1 0 0,0 0 0,0-1-1,0 1 1,0 0 0,0 0 0,0 0-1,0-1 1,1 1 0,-1 0 0,1-1-1,-1 0 1,1 1 0,0-1 0,-1 0-1,1 0 1,0 1 0,0-1 0,0-1-1,0 1 1,0 0 0,0 0 0,0-1-1,0 1 1,0-1 0,0 0 0,0 0-1,0 0 1,1 0 0,0 0 166,14-1-2418,-2 2 1120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48:07.383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759 84 7706,'2'-1'18,"0"0"1,0 0 0,0 0 0,0-1-1,0 1 1,0-1 0,-1 0 0,1 0-1,-1 1 1,1-1 0,-1 0 0,0 0-1,0 0 1,0 0 0,0 0-1,0-1 1,0 1 0,0 0 0,-1 0-1,1-1 1,-1 1 0,0 0 0,1-1-1,-1 1 1,0 0 0,0-1 0,-1 1-1,1 0 1,-1-1 0,1 1 0,-1 0-1,1-1 1,-1 1 0,0 0 0,0 0-1,0 0 1,-1 0 0,1 0-1,0 0-18,-20-2 46,13 6-18,-1 0 0,1 1 0,0-1 0,0 2 0,0-1 0,0 1 0,1 0 0,-1 1 0,1 0 0,0 0 0,0 0 0,1 1 0,0 0 0,0 0 0,0 1 0,1-1 0,-5 8-28,-1-2 68,-84 95 801,5 4 1,-29 52-870,50-42 404,20-10-115,3 2 1,6 2-1,0 23-289,22-73 26,3 2 0,2 0 0,4 1 1,3 0-1,2 0 0,4 0 0,3 0 0,2 0 0,13 54-26,-7-86 3,3 0 1,0 0-1,3-2 0,1 0 1,1-1-1,2 0 1,1-2-1,1-1 0,16 15-3,-28-32-2,-2 0-125,1 0 0,1-1 0,0-1 0,0 0 0,1 0 1,0-1-1,1-1 0,0 0 0,0-1 0,1 0 0,1-1 0,-1-1 0,10 4 127,19 2-488</inkml:trace>
  <inkml:trace contextRef="#ctx0" brushRef="#br0" timeOffset="886.488">2022 342 5609,'8'-14'1618,"-6"12"-1537,-1 0-1,1 1 0,-1-1 1,1 0-1,-1 0 0,0 0 1,0 0-1,0 0 1,0 0-1,0 0 0,0 0 1,-1-1-1,1 1 1,-1 0-1,1 0 0,-1-1 1,0 1-1,0 0 0,0 0 1,0-1-1,0 1 1,-1 0-1,1-1 0,-1 1 1,1 0-1,-1 0 1,0 0-1,0 0 0,0 0 1,0 0-1,0 0 0,-1 0-80,-4-3 46,0 1 0,-1 0 0,0 1 0,1-1 0,-1 1-1,0 1 1,-1-1 0,1 1 0,0 1 0,-1-1-1,1 1 1,-1 0 0,1 1 0,-5 0-46,-10 3 13,0 0 0,1 2 1,-1 0-1,1 1 0,0 2 0,1 0 0,0 1 1,0 1-1,1 0 0,0 2 0,-10 9-13,-72 47 15,-76 70-15,135-101-1,1 2 0,2 2 0,2 2 0,2 1 0,1 2 0,3 1 0,-3 10 1,-4 14 4,4 2 0,3 2-1,3 1 1,-12 56-4,32-104-1,1 1 0,2 0-1,0 0 1,2 0 0,1 0 0,2 1 0,1-1-1,1 0 1,1 1 0,7 23 1,-7-41 1,1-1 0,0 0 0,1 0 0,0 0 0,1 0 0,0-1 0,1 0 0,0 0 0,1-1 0,0 0 0,0 0 1,1-1-1,0 0 0,1 0-1,0-2 11,-1-1 1,1-1-1,1 1 1,-1-2-1,1 1 1,-1-2-1,1 1 1,0-1-1,0-1 1,0 0-1,0-1 1,0 0-1,0 0 1,6-2-12,9-1 28,0-1-1,0-2 1,-1 0 0,0-2 0,0 0-1,-1-2 1,0-1 0,-1 0 0,0-2-1,2-3-27,-3 2 22,0 0-1,-1-2 0,-1 0 0,0-2 1,16-19-22,-28 28 15,0-1 0,0 0 0,-1 0 0,0-1 1,-1 0-1,0 0 0,0-1 0,-2 0 1,1 0-1,-2 0 0,1 0 0,-2 0 0,1-3-15,-3 8 8,1-1 0,-1 1 0,-1 0-1,0-1 1,0 1 0,0 0 0,-1 0 0,0-1-1,0 1 1,0 1 0,-1-1 0,0 0-1,-1 1 1,0-1 0,0 1 0,0 0-1,0 0 1,-1 1 0,0-1 0,-1 1-1,-4-4-7,1 2-18,0 0 0,-1 1 0,1 0 0,-1 1 0,0 0 0,-1 1 0,1 0-1,-1 0 1,0 1 0,0 1 0,0 0 0,0 0 0,-1 1 0,1 0 18,-7 2-55,-1 1 0,1 0 0,0 2-1,0 0 1,0 1 0,0 0 0,1 2 0,0 0 0,0 1 0,-11 7 55,12-7-109,0 1-1,1 0 1,0 0 0,1 2 0,0 0 0,0 0-1,1 1 1,1 1 0,0 0 0,1 1-1,-2 4 110,-9 39-245</inkml:trace>
  <inkml:trace contextRef="#ctx0" brushRef="#br0" timeOffset="1677.438">2401 391 5361,'-1'-1'109,"1"0"0,-1 0 0,1-1 0,-1 1 0,1-1 0,-1 1 1,1 0-1,0-1 0,0 1 0,0-1 0,0 1 0,0-1 0,0 1 0,0-1 0,0 1 0,0-1 0,1 1 0,-1 0 0,0-1 0,1 1 0,0-1 0,-1 1 0,1 0 0,0 0 0,-1-1 0,1 1 1,0 0-1,0 0 0,0 0 0,0 0 0,0 0 0,0 0 0,1 0 0,-1 0 0,1 0-109,65-43 1514,1 0-1146,-25 28-262,-33 12-85,-2 0-10,1 0 0,0 1 0,0 0 0,0 0-1,0 1 1,0 0 0,0 1 0,3 0-11,19 1-23,0 2-1,0 1 0,0 2 0,0 1 0,-1 1 0,0 2 0,-1 1 0,0 1 0,0 1 1,-1 2-1,0 1 24,76 57-174,-102-71 172,0 0-1,0 1 0,-1-1 0,1 0 1,0 1-1,-1-1 0,1 1 1,-1-1-1,1 1 0,-1 0 1,0 0-1,0 0 0,1 0 0,-1 0 1,-1 0-1,1 0 0,0 0 1,0 0-1,-1 0 0,1 0 0,-1 0 1,0 1-1,0-1 0,0 0 1,0 0-1,0 0 0,0 1 0,0-1 1,-1 0-1,1 0 0,-1 1 3,-3 4-5,0-1 0,-1 0 0,0 0 0,0 0 0,-1 0 0,0-1 0,1 0 0,-2 0 0,1 0 0,-1-1 0,1 0 0,-5 2 5,2-1-6,-364 214-284,204-127 254,156-84 36,6-6 0,1 2 0,0-1 0,1 1 0,-1-1 0,1 2-1,-1-1 1,1 0 0,1 1 0,-1 0 0,1 0 0,-1 1 0,-1 3 0,5-8-1,0 1 0,0 0-1,0-1 1,0 1 0,1 0 0,-1-1 0,0 1 0,1 0 0,-1 0 0,1-1-1,0 1 1,-1 0 0,1 0 0,0 0 0,0 0 0,0 0 0,1-1-1,-1 1 1,0 0 0,1 0 0,-1 0 0,1-1 0,-1 1 0,1 0-1,0 0 1,0-1 0,0 1 0,0-1 0,0 1 0,0-1 0,0 1-1,1-1 1,-1 0 0,1 1 1,8 8 0,1 0-1,0-1 1,0-1 0,1 1-1,1-2 1,-1 0 0,13 5 0,188 74 170,-140-59-103,-50-19-51,24 8 42,-1 1 1,-1 2-1,-1 3 1,0 1-1,-2 2 1,29 23-59,-68-46 12,1 1 0,-1-1 0,0 1 0,0 0-1,0 0 1,0 0 0,-1 0 0,1 1 0,-1-1 0,0 1 0,0 0 0,0-1 0,0 1 0,-1 0 0,0 0 0,0 0 0,0 0 0,0 0 0,0 0 0,-1 0 0,0 0 0,1 1 0,-2-1 0,1 0 0,0 0 0,-1 0 0,0 0 0,0 0 0,0 0 0,0 0 0,-1 0 0,0 0 0,1 0-1,-2-1 1,1 1 0,-2 2-12,-7 8 48,-1 1 0,0-2 0,-1 1 0,0-2 0,-1 0 0,-1 0 0,-7 3-48,-44 30 52,-1-4-1,-2-2 0,-22 5-51,18-11 1,-2-3 1,-1-3-1,-20 2-1,-201 52-1455,260-69 804,16-2 319</inkml:trace>
  <inkml:trace contextRef="#ctx0" brushRef="#br0" timeOffset="2179.663">3302 528 8170,'4'0'2576,"104"-10"-1122,107-17-577,-178 22-902,1 1 0,-1 2-1,1 1 1,0 2 0,27 5 25,-56-5-55,0 0 1,1 1 0,-1 0-1,0 0 1,0 1 0,0 1-1,-1-1 1,1 1 0,-1 1-1,0 0 1,0 0 0,0 0-1,0 1 1,-1 0 0,0 1-1,-1-1 1,1 1 0,-1 1-1,-1-1 1,1 1 0,-1 0-1,-1 0 1,1 0-1,-1 2 55,1 3-91,-1 1-1,0 0 1,-1 0-1,0 0 1,-1 0-1,0 3 92,-7 133-481,-20 27 63,-15 17 152,-9-2 0,-9 2 266,-27 49 235,67-206-103,0-2 1,-3 0 0,-1-2 0,-12 15-133,8-19-389,17-31 24,-5-17 137</inkml:trace>
  <inkml:trace contextRef="#ctx0" brushRef="#br0" timeOffset="2427.672">3420 1308 9138,'20'19'3521,"75"37"-2745,-20-42-104,13 0-360,12-11-272,4-8-352,-4-8-200,-18-5-696,-4 1-257,-13-2 913</inkml:trace>
  <inkml:trace contextRef="#ctx0" brushRef="#br0" timeOffset="2865.398">4800 963 7074,'-59'123'2996,"20"-37"-2860,18-38-206,1 2-1,2 0 0,3 1 0,0 13 71,9-41-151,2 0 0,1 0 0,1 1 0,1-1 0,1 1-1,1-1 1,1 1 0,1-1 0,1 0 0,1 0-1,3 5 152,-6-21 18,1 1 0,0-1 0,1 0 0,0 0 0,0 0 0,0-1 0,1 1 0,0-1 0,0 0 0,0 0 0,1-1 0,0 0 0,0 0 0,0 0 0,1 0 0,0-1 0,0-1 0,0 1 0,0-1 0,0 0 0,1 0 0,0-1 0,-1 0 0,1-1 0,0 1 0,0-1-1,0-1 1,0 0 0,0 0 0,-1 0 0,1-1 0,0 0 0,0-1 0,0 0-18,20-7 234,0 0 1,-1-3-1,-1 0 0,0-1 0,-1-2 0,0 0 1,-1-2-1,-1 0 0,-1-2 0,4-5-234,19-16 237,-1-1 0,-3-2-1,-1-3 1,20-30-237,-45 54 24,-1-1 0,0 0 0,-2 0 0,0-2-1,-2 1 1,-1-1 0,-1-1 0,-1 0 0,-1 0 0,-1 0 0,0-18-24,-4 15 14,-2 1 1,-1-1 0,-1 1-1,-1 0 1,-2 0 0,-1 0-1,-1 0 1,-1 1 0,-2 1-1,0 0 1,-2 0 0,-1 1-1,-3-2-14,6 10-5,0 0-1,-2 1 1,1 0-1,-2 1 1,0 1-1,-1 0 0,0 1 1,-1 1-1,-1 0 1,0 1-1,0 1 1,-4-1 5,11 6-20,0 0 1,0 1-1,-1 0 1,1 1 0,-1 0-1,0 0 1,0 1-1,0 0 1,0 1 0,-1 1-1,1 0 1,0 0-1,0 1 1,0 0 0,0 1-1,0 1 1,0-1-1,0 2 1,1-1 0,-2 2 19,-12 7-76,1 1 0,1 1 0,0 1 0,1 1 0,0 0 0,2 2-1,0 0 1,1 2 0,-13 17 76,-11 18-360,2 2 0,3 2 0,2 2 0,3 1 0,3 1 0,-2 13 360,-17 61-448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55:58.218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27921 650 6897,'19'41'2740,"4"60"-2338,-10 22-219,-10 57-53,-9 43-37,-62 572-410,63-749 243,-23 217-433,5-75-77,9-58 75,12-44 205,3-128 976,14-1-304,50-136 267,108-263-115,-60 190-143,21-15-377,-67 141 205,4 4-1,7 3 0,4 3 1,14-7-205,-75 100 11,0 0 0,1 1 0,2 2 0,0 0 0,1 1 0,1 2 1,0 1-1,2 0 0,-1 3 0,2 0 0,0 1 0,18-3-11,-33 10-101,0 1 1,0 0-1,1 1 0,-1 1 0,0 0 1,1 1-1,0 1 0,-1 0 0,1 1 1,-1 1-1,5 0 101,8 14-323</inkml:trace>
  <inkml:trace contextRef="#ctx0" brushRef="#br0" timeOffset="846.358">28078 1762 4929,'2'-6'410,"-1"1"-217,1 0 0,-1 0 0,1 1 1,0-1-1,0 1 0,1-1 0,-1 1 0,1 0 1,0 0-1,0 0 0,0 0 0,1 1 0,-1-1 1,1 1-1,0 0 0,0 0 0,0 0 1,2-1-194,-4 4 44,0-1 1,0 1-1,0 0 1,0 0 0,0 0-1,0 0 1,0 0 0,0 0-1,0 1 1,0-1 0,0 1-1,0-1 1,0 1 0,-1 0-1,1 0 1,0 0 0,0-1-1,-1 2 1,1-1-1,0 0 1,-1 0 0,1 1-1,-1-1 1,0 0 0,1 1-1,0 1-44,32 49 465,-32-48-437,112 248 655,71 164-594,-124-272-191,-12-29-41,-43-100 127,1 1 0,0-1 0,2 0 0,-1 0 0,2-1 0,0-1 0,10 12 16,-11-16 106,1-1 1,-1 1-1,2-2 0,-1 1 0,1-1 1,1-1-1,-1 0 0,1-1 0,0 0 1,0 0-1,0-1 0,1-1 1,-1 0-1,1-1 0,0 0 0,5-1-106,-6-1 100,-1-1-1,1 0 0,-1 0 1,0-1-1,1-1 0,-1 0 1,0 0-1,0-1 1,-1-1-1,1 0-99,0 1 40,-1 0 1,0-1-1,-1-1 1,1 1-1,-1-1 1,0-1-1,0 0 1,-1 0-1,0-1 0,0 0 1,-1 0-1,1-2-40,3-6 8,-1-1 0,-1-1 0,0 1 0,-1-2 0,-1 1 0,-1-1 0,0 0-1,-2 0 1,2-16-8,2-25-54,-3 1-1,-3-34 55,-1 8-38,-11-82 38,-52-250 8,48 221 10,23 128 200,-8 67-201,0 0-1,-1 0 1,1-1 0,0 1-1,0 0 1,0 0-1,0 0 1,0 0-1,0 1 1,0-1 0,0 0-1,1 0 1,-1 1-1,0-1 1,0 0-1,1 1 1,-1-1-1,0 1 1,1 0 0,-1-1-1,0 1 1,1 0-1,-1 0 1,1 0-1,-1 0 1,0 0-1,1 0 1,-1 1 0,1-1-1,-1 0 1,0 1-1,1-1 1,-1 1-1,0-1 1,0 1 0,1 0-17,153 64 281,-111-45-300,0 1 0,-2 2 0,0 2 0,-2 1 1,-1 3-1,-1 1 0,31 32 19,-63-57-17,-1 1 1,0-1-1,-1 1 1,1 0-1,-1 0 1,0 1-1,-1-1 0,0 1 1,0 0-1,0 0 1,-1 0-1,0 0 1,0 0-1,-1 1 1,0-1-1,0 0 1,-1 1-1,0-1 0,0 1 1,0-1-1,-1 1 1,-1 0 16,-3 9-10,0 0-1,-2 0 1,0 0 0,-1-1 0,-1 0-1,-3 5 11,-10 11-6,-2-1 0,-1-1 0,-12 11 6,-34 40 4,51-57 26,0 1 0,1 1 0,2 1 0,1 0 1,1 1-1,1 1 0,1 0 0,0 7-30,11-31 31,1 1 0,0-1-1,0 1 1,0-1 0,1 1-1,-1 0 1,1-1 0,1 1-1,-1-1 1,1 1 0,0 0-1,0-1 1,1 0 0,0 1-1,0-1 1,0 0 0,0 0-1,1 0 1,0 0 0,0 0-1,1 0-30,4 2 66,1-1 0,-1 0 0,2 0 0,-1-1 0,0 0 0,1-1 0,0 0 0,0-1 0,1 0-1,-1 0 1,0-1 0,1-1 0,0 0 0,1 0-66,50 4 165,1-4 0,-1-1 0,1-4 1,-1-2-1,10-5-165,-47 7-37,0 0 0,-1-2 1,0 0-1,0-2 0,0-1 1,13-7 36,0-14-512,-37 29 483,0 0 0,1 0 0,-1 0 0,0 0 1,0-1-1,0 1 0,-1 0 0,1 0 1,0 0-1,0 0 0,-1 0 0,1-1 1,0 1-1,-1 0 0,1 0 0,-1 0 1,0 0-1,1 0 0,-1 0 0,0 0 1,1 1-1,-1-1 0,0 0 0,0 0 1,0 0-1,0 1 0,0-1 0,0 0 0,0 1 1,0-1-1,0 1 0,0-1 0,0 1 1,0 0-1,0-1 0,0 1 0,-1 0 1,1 0-1,0 0 0,0 0 0,0 0 1,0 0-1,-1 0 0,1 0 0,0 0 1,-1 1 28,-58-3 2651,-17 10-1351</inkml:trace>
  <inkml:trace contextRef="#ctx0" brushRef="#br0" timeOffset="1553.555">31150 95 5697,'18'-27'2306,"18"-16"-826,-31 40-1402,0 0 0,1 0-1,-1 0 1,0 1 0,1-1 0,0 2-1,-1-1 1,1 0 0,0 1-1,0 0 1,0 1 0,0-1-1,0 1 1,0 0 0,0 1 0,0-1-1,-1 1 1,1 0 0,0 1-1,0 0 1,-1-1 0,1 2-1,4 1-77,6 5 14,-1 0 0,-1 1 0,1 0 0,-2 1-1,1 1 1,2 4-14,46 61-3,4 35-21,-2 52-20,-12 51-6,-13 60-14,-19-46-10,-10 1 1,-19 220 73,-9-255 593,-8-1 0,-41 146-593,-17-9 902,-107 269-902,26-196-162,120-304-416,-5-2 0,-17 19 578,-15 11-477</inkml:trace>
  <inkml:trace contextRef="#ctx0" brushRef="#br0" timeOffset="-11221.44">2379 2539 1576,'-37'35'2590,"-1"-2"-801,-6 40-465,39-61-1061,5-12-250,0 1 0,0-1 0,1 1 0,-1-1 0,0 0 1,0 1-1,1-1 0,-1 0 0,0 1 0,0-1 1,1 0-1,-1 0 0,0 1 0,1-1 0,-1 0 0,0 0 1,1 0-1,-1 1 0,1-1 0,-1 0 0,0 0 0,1 0 1,-1 0-1,1 0 0,-1 0 0,0 0 0,1 0 0,-1 0 1,1 0-1,-1 0 0,0 0 0,1 0 0,-1 0 1,1 0-1,-1 0 0,0 0 0,1 0 0,-1-1 0,1 1 1,-1 0-1,0 0-13,4-2 17,-1 0 1,0 0 0,1 0-1,-1-1 1,0 1-1,0-1 1,-1 1 0,1-1-1,-1 0 1,1 0-1,-1-1 1,0 1 0,2-4-18,-4 7 0,148-271 376,18 5-158,-110 171-136,-4-2 1,3-20-83,-13 28 16,-23 52-16,1 1 1,2 0-1,1 2 0,19-22 0,-39 53-3,-1-1 0,0 0 0,1 1 0,-1 0 0,1 0 0,0 0 0,0 0 0,0 0 1,1 0-1,-1 1 0,1 0 0,-1-1 0,1 1 0,0 1 0,0-1 0,0 0 0,0 1 0,0 0 0,0 0 0,0 0 0,0 1 0,0-1 0,0 1 0,1 0 0,-1 0 0,2 1 3,-1 1-5,-1 0-1,1 1 1,-1-1-1,0 1 1,0 0-1,0 1 1,0-1 0,0 1-1,-1 0 1,0-1-1,1 1 1,-2 1-1,1-1 1,0 0 0,-1 1-1,1 1 6,6 16-9,0 1 0,-2-1 0,-1 1 0,-1 1 0,3 22 9,27 320 380,-23-234-117,-7-49-62,-3-25 2,3 0 0,2-1 1,5 12-204,-9-57 35,0 0 1,1 0-1,0 0 1,1 0 0,1-1-1,-1 0 1,3 3-36,-6-11 4,1 1-1,-1-1 1,0 0 0,1 0-1,0 0 1,0 0 0,0 0 0,0-1-1,0 0 1,0 1 0,1-1-1,-1 0 1,1 0 0,0-1 0,-1 1-1,1-1 1,0 0 0,0 0-1,0 0 1,0 0 0,0-1 0,0 0-1,1 1-3,-2-2-6,1 0 0,-1 0-1,1 0 1,-1 0 0,0-1 0,0 1-1,1-1 1,-1 0 0,0 0-1,-1 0 1,1 0 0,0 0 0,-1-1-1,1 1 1,-1-1 0,1 0-1,-1 1 1,0-1 0,-1 0-1,1 0 1,0-1 0,-1 1 0,1-2 6,2-2-16,16-31-107,-3-1-1,-1 0 1,4-19 123,-16 46-26,177-475-834,-155 427 827,3 1 0,2 2 0,15-18 33,-44 70 6,1 1 0,0-1-1,0 1 1,0 0 0,1 0-1,0 0 1,-1 1-1,1-1 1,0 1 0,1 0-1,-1 0 1,0 0 0,3-1-6,-6 5 5,1 0 1,-1-1 0,1 1 0,0 0 0,-1 0 0,1 0-1,-1 0 1,0 0 0,1 0 0,-1 0 0,0 0 0,0 1-1,0-1 1,0 0 0,0 1 0,0-1 0,0 1-1,0-1 1,-1 1 0,1 0 0,0-1 0,-1 1 0,1 0-1,-1-1 1,0 1 0,0 0 0,1 0 0,-1-1 0,0 1-1,-1 1-5,9 48 99,-3-1-1,-2 1 0,-2 0 1,-4 21-99,-34 443 365,43-423-338,-6-90-31,0 1 1,0-1-1,0 0 1,1 1 0,-1-1-1,1 0 1,-1 0-1,1 1 1,0-1-1,-1 0 1,1 0-1,0 0 1,1 0-1,-1 0 1,0 0-1,1 0 1,-1 0-1,1 0 1,-1-1-1,1 1 1,0-1 0,0 1-1,-1-1 1,1 0-1,0 1 1,0-1-1,1 0 1,-1 0-1,0-1 1,0 1-1,0 0 1,1-1-1,-1 1 1,0-1-1,2 0 4,43-46-268,9-40-196,27-65-2682,35-98 3146,43-84-2350,-158 326 2339,3-5 116,0-1 1,1 1-1,0 0 0,0 0 0,2 1 1,-1 0-1,1 1 0,1 0 1,0 0-1,0 1 0,1 0 1,12-7-106,-21 15 67,0 0 0,0 0 1,0 0-1,0 0 0,0 1 1,1-1-1,-1 1 1,0-1-1,1 1 0,-1 0 1,0 0-1,1 0 0,-1 0 1,0 0-1,1 0 0,-1 1 1,0-1-1,0 1 0,1-1 1,-1 1-1,0 0 0,0 0 1,0 0-1,0 0 0,0 1 1,0-1-1,0 0 0,0 1 1,-1-1-1,1 1 1,0 0-1,-1 0 0,0-1 1,1 1-1,-1 0 0,0 0 1,0 0-1,0 1 0,0-1 1,0 0-1,0 0 0,-1 0 1,1 1-1,0 1-67,6 19 304,0 1 0,-2 0-1,0 0 1,-2 1 0,0-1 0,-2 1-1,-1 9-303,0-21 87,0 211 869,-11 0 1,-10 13-957,6-81 198,12-37-70,8-29-111,-5-86-52,0-1 0,0 1 0,1-1 1,-1 1-1,1-1 0,0 0 0,0 1 0,0-1 0,0 0 1,1 0-1,0 1 0,-1-1 0,1 0 0,0-1 0,0 1 1,1 0-1,-1-1 0,0 1 0,1-1 0,0 1 0,-1-1 1,1 0-1,0 0 0,0-1 0,0 1 0,1 0 0,-1-1 0,0 0 1,0 0-1,1 0 0,-1 0 0,1 0 0,-1-1 0,1 0 1,-1 0-1,1 0 0,-1 0 0,1 0 0,-1 0 0,2-1 35,8-5-168,0-1-1,-1 0 0,0-1 1,0 0-1,-1-1 0,0 0 1,0 0-1,-1-2 0,0 1 0,-1-1 1,-1 0-1,3-4 169,-6 9-51,111-128-401,225-163 1558,-151 117-250,82-83-195,-240 229-577,-1-1 0,-1-2 0,-3-1 0,-1-1 0,-2-1-1,-1-1 1,12-33-84,-33 71 9,0 0 0,0-1-1,0 1 1,0-1 0,-1 1-1,0-1 1,1 0 0,-1 0-1,0 0 1,-1 0 0,1 0-1,-1 0 1,0 0 0,0 0-1,0 1 1,0-1 0,-1 0-1,1 0 1,-1 0 0,0 0-1,0 0 1,-1 0 0,1 1-1,-1-1 1,0 1 0,0-1-1,0 1 1,0 0 0,-1-1-1,-1 0-8,0 1 0,0 0 0,0 0-1,0 0 1,-1 1 0,1 0-1,-1 0 1,0 0 0,1 1-1,-1-1 1,0 1 0,0 0-1,0 0 1,0 1 0,0 0 0,0 0-1,0 0 1,-2 0 0,-1 2-12,0-1 1,0 1 0,1 0-1,-1 0 1,1 1-1,-1 0 1,1 1-1,0 0 1,0 0-1,0 0 1,1 1-1,-1 0 1,1 0-1,0 0 1,-1 3 11,-10 8-33,2 0 1,0 0-1,0 2 0,2 0 1,0 1-1,1 0 0,1 0 0,0 5 33,-15 39-37,2 2-1,4 0 0,3 2 1,2 0-1,3 0 0,4 1 0,1 15 38,4-24-8,3 0-1,2 0 0,6 26 9,-8-73-2,1 0 0,0 0 0,1 0 0,1 0 1,0-1-1,0 1 0,1-1 0,1 1 0,0-1 1,0-1-1,1 1 0,1-1 0,0 0 0,0 0 0,1-1 1,0 0-1,0 0 0,1-1 0,0 0 0,1-1 1,-1 0-1,3 1 2,7-2 7,0 0 0,0 0 0,1-2 0,0-1 0,-1 0 0,1-2 0,1 0 0,-1-1 0,0-1 0,0-1 0,0-1 0,-1 0 0,1-2 0,-1 0 0,0-1 0,0-1 0,0-1 0,-1 0 0,0-2 0,5-4-7,18-12 13,-2-1-1,0-2 1,-3-2 0,0-1 0,13-18-13,90-108 15,-7-6 0,-8-5 0,-7-5 0,83-169-15,-130 216 8,-6-2 0,-6-3 0,0-16-8,41-182 16,-61 211-2,-14 37 0,-10 49-13,-12 40-12,-29 142-17,1 5 28,-7 50 3,-7 49 10,-6 33 3,-21 134 95,-6 337-111,73-568 112,17-55 51,-17-128-145,1 1 1,0-1-1,1 0 0,0 1 0,0-1 1,0 0-1,0 0 0,1 0 1,0 0-1,0-1 0,1 1 1,0-1-1,0 0 0,0 0 1,0 0-1,1-1 0,0 1 0,0-1 1,0 0-1,1-1 0,-1 1 1,6 2-19,-2-4 15,0 0 0,0-1 0,1 0 1,-1-1-1,0 0 0,0 0 0,0-1 1,1 0-1,-1-1 0,0 1 0,0-2 1,-1 1-1,1-2 0,0 1 0,-1-1 1,8-5-16,27-16 25,-1-3 1,-2-1 0,0-2-1,15-19-25,48-46-316,-5-4-1,74-100 317,-67 54-289,-33 14 1535,-12 9-704</inkml:trace>
  <inkml:trace contextRef="#ctx0" brushRef="#br0" timeOffset="-10972.724">6711 1917 9634,'16'-31'1288,"31"-24"-255,43-26 1423,38-12-1688,26 1-16,0 40-368,-13 13-295,-10 30-1010,-5 28-575,2 31 856</inkml:trace>
  <inkml:trace contextRef="#ctx0" brushRef="#br0" timeOffset="-10101.807">8026 2380 6017,'2'-17'460,"0"0"0,2 0 0,0 0-1,1 0 1,0 1 0,1 0 0,1 0 0,1 0 0,8-11-460,18-20 365,3 2 0,1 1 1,2 2-1,2 2 1,13-8-366,22-15 180,-49 45-135,1 2 0,1 0 0,0 2 0,16-4-45,-35 14 0,-1 1 1,1 0 0,0 1 0,1 0 0,-1 0-1,0 1 1,0 1 0,1 0 0,-1 1-1,0 0 1,0 0 0,0 1-1,-3 0-27,0 1 0,0 0 0,0 0 0,-1 1 0,0 0 1,0 0-1,0 0 0,0 1 0,0 0 0,-1 0 0,0 1 0,0 0 0,-1 0 0,0 1 0,0-1 1,0 1-1,-1 0 0,0 0 0,0 0 0,-1 1 0,1 0 0,-2-1 0,3 8 27,3 10-105,-1 0-1,0 0 1,-2 1 0,-1-1-1,-1 1 1,-1 19 105,-3 60 9,-5-1 1,-5 0-1,-23 97-9,21-121 229,10-71-187,1 0-1,0 0 1,1 1-1,0-1 1,0 0-1,1 1 0,0-1 1,1 1-1,0-1 1,0 1-1,1-1 0,0 0 1,1 0-1,0 0 1,1 0-1,-1 0 1,2 0-42,1-1 13,1 0 0,0-1 1,0 0-1,1 0 1,0 0-1,0-1 1,0 0-1,1 0 1,0-1-1,0-1 1,2 1-14,-2-1 0,0-1 1,0-1-1,1 0 1,-1 0-1,0-1 1,1 0 0,-1 0-1,1-1 1,-1-1-1,1 1 1,-1-2-1,1 1 1,-1-1 0,7-3-1,-15 5 0,88-24-2,4-19-2,-59 30 8,1 0-1,0 2 0,0 2 0,1 2 0,1 1 1,-1 1-1,3 2-3,-14 3 2,1 0 0,0 2-1,-1 1 1,0 1 0,0 2 0,0 0 0,0 1 0,6 5-2,-17-6 2,0 1 0,-1 1 1,0 0-1,0 1 0,-1 1 1,0 0-1,-1 0 1,0 1-1,0 0 0,-1 1 1,-1 1-1,0-1 0,-1 1 1,0 1-1,-1 0-2,66 86 14,-70-96-15,1 0 1,0 0-1,0 0 0,0 0 1,1-1-1,0 0 0,-1 0 1,1 0-1,0 0 0,0-1 1,0 0-1,1 0 0,-1 0 1,1-1-1,-1 1 0,1-2 1,-1 1-1,1 0 0,-1-1 1,1 0-1,0 0 0,-1-1 1,1 1-1,3-2 1,14-7-2,-1 0 1,-1-1-1,0-2 1,0 0-1,-1-1 0,-1-1 1,0 0-1,-1-2 1,0 0-1,7-11 2,152-154 45,-149 150 30,0-1 0,-2-2-1,-1 0 1,-2-2 0,-2 0-1,-1-1 1,-1-2 0,0-6-75,-6 8 174,-2 0 0,-2-1 0,-1-1 0,-1 1 1,-1-19-175,-5 43 56,0 1 0,-1 0 0,-1-1 0,0 1 0,-1 0 0,0-1 0,-1 1 0,-1 0 0,0 1 0,0-1 0,-1 1 1,-1 0-1,0 0 0,-1 0 0,0 1 0,-1 0 0,0 0 0,-1 1 0,0 0 0,0 1 0,-10-8-56,2 3-7,-1 1 0,0 1 0,0 0 1,-1 1-1,-1 2 0,0-1 0,0 2 0,-1 1 0,0 1 0,0 0 0,0 2 0,-1 0 0,0 1 0,1 2 0,-1 0 0,-9 2 8,4 2-131,0 1 0,1 2 1,0 1-1,0 1 1,1 1-1,0 1 1,0 1-1,1 2 1,1 0-1,0 1 0,1 2 1,0 0-1,2 1 1,-15 15 129,-68 82-960,14 29 431</inkml:trace>
  <inkml:trace contextRef="#ctx0" brushRef="#br0" timeOffset="-6944.002">14272 368 5777,'-1'-1'115,"-2"-2"5,1 1 0,-1 0 0,1 0 0,-1 0 0,0 0 0,0 0 0,0 0 0,0 1 1,0-1-1,0 1 0,0 0 0,0 0 0,-1 0 0,1 0 0,0 1 0,-1 0 0,1-1 0,0 1 0,-1 0 1,1 0-1,-1 1 0,1-1 0,0 1 0,-2 0-120,-6 5 60,0 1-1,0 0 1,1 1 0,0 0-1,1 1 1,0 0 0,0 0 0,1 1-1,-7 10-59,-71 112 136,30-38-34,5 2-1,4 2 0,4 3 1,0 11-102,-13 93 134,-22 156 217,5 74-351,13 179 106,50-317-34,13-60 80,10-37 65,-8-156-112,1 0 0,2 0 0,3-1 1,1-1-1,2 0 0,2-1 0,18 34-105,-25-54 17,1-1 0,1 0 0,1-1 0,1 0 0,0-1 0,1 0 0,1-1 0,1-1 0,0-1 0,19 14-17,-26-23-89,2 0 0,-1-1 0,1 0 0,-1-1 0,1 0 0,1 0 0,-1-1 0,0-1 0,1 0 0,0 0 0,1-1 89,52-14-338</inkml:trace>
  <inkml:trace contextRef="#ctx0" brushRef="#br0" timeOffset="-4396.374">14309 2271 4993,'-48'39'1714,"42"-35"-1486,6-4-217,0 0 1,1 1-1,-1-1 0,0 0 1,1 0-1,-1 0 0,0 0 0,0 1 1,0-1-1,1 0 0,-1 0 1,0 0-1,0 1 0,0-1 0,1 0 1,-1 1-1,0-1 0,0 0 1,0 0-1,0 1 0,0-1 1,0 0-1,0 1 0,1-1 0,-1 0 1,0 0-1,0 1 0,0-1 1,0 0-1,0 1 0,-1-1 0,1 0 1,0 1-1,0-1 0,0 0 1,0 0-1,0 1 0,0-1 1,0 0-1,0 1 0,-1-1 0,1 0 1,0 0-1,0 1 0,0-1 1,-1 0-1,1 0 0,0 0 0,0 1 1,-1-1-1,1 0 0,0 0 1,0 0-1,-1 0 0,1 0 1,0 1-1,-1-1 0,1 0 0,0 0 1,0 0-1,-1 0 0,1 0 1,0 0-1,-1 0 0,1 0 0,0 0 1,-1 0-1,1 0 0,0 0-11,3 2 90,5 1-45,0-1-1,-1 0 1,1 0 0,0-1-1,0 0 1,0 0-1,0-1 1,0 0-1,0 0 1,0-1 0,0 0-1,0 0 1,0-1-1,0 0 1,0-1-1,-1 0 1,7-3-45,9-1 59,29-9 18,0-3 0,-1-2 0,-1-2 0,9-8-77,-20 7 11,-1-3 1,-1-1-1,-2-2 1,12-13-12,-45 41 0,108-101 3,-27 10-7,40-62 4,-110 139-1,85-121-27,-21-1-12,-55 96 16,-2-1 1,-1-1 0,-3-1-1,11-44 24,-18 58-3,-1-1 0,-2 0 0,-1 0 0,-2 0 0,-1-1 0,-2 0 0,-1 1 0,-1-1 0,-2 1 0,-1 0 0,-1 0 0,-9-23 3,12 46 6,-1 0 0,0 0-1,-1 0 1,0 0 0,0 1 0,-1 0-1,0 0 1,0 1 0,-1 0 0,0 0-1,0 0 1,0 1 0,-5-3-6,9 7 2,0 1-1,-1-1 1,1 1-1,-1 0 1,1 0 0,-1 0-1,0 0 1,1 1 0,-1-1-1,0 1 1,0 0-1,1 0 1,-1 0 0,0 1-1,0-1 1,1 1 0,-1 0-1,1 0 1,-1 0-1,0 0 1,1 1 0,0 0-1,-1-1 1,1 1 0,0 0-1,0 1 1,0-1-1,0 1 1,1-1 0,-1 1-1,1 0 1,-1 0-2,-61 75 7,-7 52 5,2 31 1,5 43 14,-165 704 309,194-715-47,20-83 463,1 65-752,13-150 91,0 0 1,2 0-1,0 0 0,2 0 0,1 3-91,-3-23 5,0 0-1,1 0 1,-1 0 0,1 0-1,0 0 1,0 0-1,1-1 1,-1 1 0,1-1-1,0 0 1,0 1-1,0-1 1,1-1-1,-1 1 1,1 0 0,0-1-1,0 0 1,0 0-1,1 0 1,-1 0 0,1-1-1,-1 0 1,1 0-1,0 0 1,0 0-1,0-1 1,0 0 0,0 0-1,0 0 1,0-1-1,1 0 1,2 0-5,13-2-20,0-2 0,0 0 0,0-1 0,-1-1 0,0-2 0,0 1 0,3-4 20,17-5-115,148-71-429,-168 79 505,-15 4 38,0 2 0,0-1-1,0 0 1,0 1 0,0 0-1,1 0 1,-1 1 0,1-1-1,-1 1 1,1 1 0,0-1-1,-1 1 1,1 0 0,0 0-1,-1 0 1,1 1 0,0 0-1,-1 0 1,1 0 0,-1 1-1,1 0 1,-1 0 0,0 0-1,0 1 1,0 0 1,50 62 182,-46-55-172,0-1 1,1 0 0,0 0 0,0-1 0,1 0 0,-1-1 0,2-1 0,-1 1 0,1-2 0,0 1 0,0-2 0,1 0 0,-1 0 0,1-1 0,0-1 0,0 0 0,0-1 0,0 0 0,0-1 0,0 0 0,0-1 0,0-1 0,0 0 0,0 0 0,-1-1 0,1-1 0,8-4-11,-10 2 2,-1-1 1,0 0-1,-1-1 0,0 0 1,0 0-1,0-1 1,-1 0-1,-1 0 1,1-1-1,-2 0 1,1-1-1,-1 1 1,-1-1-1,0 0 1,0 0-1,0-6-2,1-4 2,0 0 1,-2-1-1,0 0 0,-1 0 0,-2 0 0,0 0 1,-1 0-1,-3-15-2,-1 6 3,-2-1 0,-2 1 0,0 0 0,-2 0 0,-2 1 0,0 1-1,-2 0 1,-1 0 0,-2 2 0,-5-7-3,0 0 2,-2 0-1,-1 1 1,-2 2-1,-1 0 1,-2 2-1,0 1 1,-18-11-2,42 34 2,0 1 0,0 0 0,0 0 0,0 0-1,0 0 1,-1 1 0,0 0 0,1 1 0,-1 0 0,0 0 0,0 0 0,-1 1 0,1 0-1,0 0 1,0 0 0,-1 1 0,1 1 0,0-1 0,-4 2-2,0 3 3,1 2 1,0-1-1,0 1 0,1 1 1,0 0-1,1 0 1,-1 1-1,1 0 0,1 0 1,0 0-1,0 1 1,1 1-1,0 0-3,-21 39 5,2 0 0,2 2 0,-4 21-5,15-43 22,1 1 0,2 0 0,1 0 1,1 1-1,2 0 0,1 0 1,2 0-1,1 0 0,1 1 0,5 27-22,-4-51 33,0-1-1,1 1 0,-1-1 0,2 0 1,-1 0-1,1 0 0,0 0 0,1 0 1,0-1-1,0 1 0,1-1 0,0 0 1,0 0-1,1-1 0,-1 0 0,1 0 1,1 0-1,-1 0 0,1-1 0,0 0 1,0-1-1,1 0 0,-1 0 0,1 0 1,0-1-1,0 0 0,2 0-32,5-1 76,0-1-1,0-1 1,0-1-1,0 0 1,0 0-1,0-2 1,-1 0-1,15-4-75,12-4 31,0-1-1,-1-1 0,0-3 0,-1-1 0,-1-2 1,0-1-1,-2-3 0,-1 0 0,0-3 1,-2 0-1,-1-2 0,16-20-30,100-142 66,-80 96-47,-53 85-56,-17 30-34,1-12 47,-7 74-82,11-44 96,1 0 0,2 0 1,2 0-1,7 17 10,-7-28 35,0-1 1,2 0-1,2-1 0,0 0 1,1-1-1,9 11-35,-16-29 62,1 0 0,0 0 0,1 0 0,-1-1 0,1 0 0,1-1 0,-1 1 0,1-2 0,0 1 0,0-1 0,0 0 0,0-1-1,1 0 1,0-1 0,-1 0 0,1 0 0,0-1 0,0-1 0,0 1 0,0-2 0,0 1 0,0-1-62,1-1 13,0-1-1,0 0 1,0-1-1,0 0 1,-1-1 0,0 0-1,1 0 1,-2-1 0,1 0-1,-1-1 1,6-6-13,15-13-25,-2-1 0,-1-1 1,15-23 24,-23 28-32,116-138-293,-123 146 274,1 1 0,1 0 0,0 0 0,1 1 0,8-5 51,-22 17 0,-1 1 0,0-1 0,1 0-1,-1 0 1,1 1 0,-1-1 0,1 0-1,0 1 1,-1-1 0,1 1 0,0-1-1,-1 1 1,1-1 0,0 1 0,-1-1-1,1 1 1,0-1 0,0 1 0,0 0-1,-1 0 1,1-1 0,0 1 0,0 0 0,0 0-1,0 0 1,0 0 0,-1 0 0,1 0-1,0 0 1,0 0 0,0 0 0,0 0-1,0 1 1,-1-1 0,1 0 0,0 1-1,0-1 1,0 0 0,-1 1 0,1-1-1,0 1 1,-1-1 0,1 1 0,0 0 0,-1-1-1,1 1 1,-1-1 0,1 1 0,-1 0-1,1 0 1,-1-1 0,1 1 0,-1 0-1,0 0 1,1 0 0,-1 0 0,2 34 87,-31 258 506,22-247-517,5-36-61,0-1 0,1 1 0,0-1 0,0 1 0,1-1-1,1 1 1,-1-1 0,1 1 0,1-1 0,0 1 0,0-1-15,-1-6 0,0-1 1,1 1-1,-1-1 0,0 0 0,1 0 1,-1 1-1,1-1 0,0 0 0,0 0 1,0-1-1,0 1 0,0 0 0,0-1 1,0 1-1,1-1 0,-1 0 0,0 0 0,1 1 1,-1-2-1,1 1 0,0 0 0,-1 0 1,1-1-1,-1 0 0,1 1 0,0-1 1,-1 0-1,3 0 0,3-1-32,0 0 0,-1 0 0,1 0 0,0-1 1,0 0-1,-1-1 0,1 0 0,6-3 32,12-10-158,0-2-1,-1 0 1,-1-1-1,-1-2 1,-1 0 0,-1-1-1,0-2 1,-1-1 158,42-44-257,-61 66 266,1 1 1,0 0-1,-1 0 1,1 0-1,0 0 1,0 0-1,0 1 1,1-1-1,-1 0 0,0 1 1,0 0-1,1-1 1,-1 1-1,1 0 1,-1 0-1,1 0 1,0 1-1,-1-1 1,3 0-10,-3 8 81,1-1 1,-1 0 0,-1 1 0,1-1-1,-1 1 1,0-1 0,-1 1-1,1 0 1,-2 6-82,2-6 66,-2 50 348,0-40-297,1-1 0,0 1 0,1-1-1,1 1 1,0-1 0,1 1 0,1-1 0,1 1-117,-2-10-1,-1 0 0,1-1 1,0 0-1,0 1 0,0-1 1,1 0-1,0-1 0,0 1 1,1-1-1,0 0 0,0 0 1,0 0-1,0 0 0,4 1 1,-3-2-15,1-1 0,0 0 1,0 0-1,0 0 0,1-1 0,-1 0 0,1-1 0,-1 0 0,1 0 0,-1 0 1,1-1-1,0 0 0,-1 0 0,1-1 0,-1 0 0,2-1 15,123-38-356,-105 30 278,0 0 20,0-1-1,-1-1 1,-1-1-1,0-2 1,0 0 0,-1-1-1,-1-2 1,-1 0-1,-1-2 1,5-6 58,145-195-75,-75 102 83,-49 52-2,-3-1-1,13-31-5,-6-20 11,-29-2 10,1 7 3,-7 11 3,7-33 13,-14 103-30,-9 33-10,0 0 0,0-1 0,0 1 0,0 0 1,0 0-1,0-1 0,0 1 0,0 0 0,0 0 0,0 0 0,1-1 0,-1 1 0,0 0 0,0 0 0,0 0 0,0 0 0,0-1 0,0 1 0,0 0 0,1 0 0,-1 0 0,0 0 0,0-1 0,0 1 0,0 0 0,1 0 0,-1 0 0,0 0 0,0 0 1,0 0-1,0 0 0,1 0 0,-1 0 0,0 0 0,0-1 0,0 1 0,1 0 0,-1 0 0,0 0 0,0 0 0,0 0 0,1 0 0,-1 1 0,0-1 0,0 0 0,1 0 0,-1 0 0,0 0 0,0 0 0,0 0 0,0 0 0,1 0 0,-1 0 1,0 0-1,0 1 0,0-1 0,0 0 0,1 0 0,-1 0 0,0 0 0,0 1 0,0-1 0,0 0 0,0 0 0,0 0 0,0 0 0,0 1 0,1-1 0,-1 0 0,0 0 0,4 25 0,-2 57-1,-2 50-5,-5 53 5,0 50 5,-17 623 64,16-577-41,6-27 10,4-38 4,19 239 83,-20-251-84,-3-186-35,0-13-4,1 1-1,-1-1 1,-1 0-1,1 1 1,-1-1-1,0 0 1,0 0-1,0 0 1,-1 0 0,1 0-1,-2 1 0,-6-4-13,1-15-16,0-1-1,1 1 1,1-1 0,0-1 0,1 1 0,0-3 29,-29-98-160,-12-37-35,-42-177-440,15-4 635,35 97-120,27 36 82,19 29 84,-1 135-6,2 1 0,2 0-1,1 0 1,1 1-1,2 1 1,2 0 0,1 1-1,1 1 1,1 0 0,3 1-40,-7 7 40,1 2 1,1 0 0,1 1 0,0 0 0,2 2 0,0 0 0,21-12-41,-25 19 10,1 1-1,0 1 1,0 0-1,1 2 0,0 0 1,0 1-1,0 1 1,1 0-1,0 2 0,0 0 1,0 2-1,0 0 1,1 1-1,-1 1 1,0 1-1,7 2-9,-23-4-17,0 1 0,0 0 0,0-1 0,0 2 0,0-1 0,0 0 0,-1 1 0,1 0 0,0 0 0,-1 0 0,1 0 0,-1 1 0,0-1 0,0 1 0,0 0 0,0 0 0,0 0 0,-1 0 0,1 0 0,-1 1 0,0-1 0,0 1 0,0 0 0,-1-1 0,1 3 17,0 1-36,0-1 0,-1 1 1,0 0-1,-1-1 0,0 1 1,0 0-1,0 0 1,-1 0-1,0-1 0,0 1 1,0 0-1,-1-1 1,0 1-1,-1-1 0,1 0 1,-1 0-1,0 0 1,-1 0-1,1 0 0,-1 0 36,-17 27-178,-1-1 0,-2-1 0,-1-1 0,-1-1 0,-10 7 178,-5 3-101,0-1 1,-3-3-1,-1-2 1,-2-1-1,0-3 1,-19 7 100,6-10 178,-30 19 427,66-18-75,24-27-520,0 0 1,0 0-1,-1 1 0,1-1 0,0 0 0,0 0 0,-1 1 0,1-1 1,0 0-1,0 1 0,0-1 0,0 0 0,0 1 0,0-1 0,-1 0 1,1 1-1,0-1 0,0 0 0,0 1 0,0-1 0,0 0 0,0 1 0,0-1 1,0 0-1,1 1 0,-1-1 0,0 0 0,0 1 0,0-1 0,0 0 1,0 1-1,0-1 0,1 0 0,-1 1 0,0-1 0,0 0 0,1 0 0,-1 1 1,0-1-1,0 0 0,1 0 0,-1 1 0,0-1 0,0 0 0,1 0 1,-1 0-1,0 0 0,1 0 0,-1 1 0,1-1-10,6 1 61,1 0-1,-1-1 1,0 0 0,1 0-1,-1-1 1,1 1 0,-1-2-1,0 1 1,1-1-1,-1 0 1,0 0 0,0-1-1,2-2-60,428-191 836,-368 169-706,1 2 0,1 4 0,1 2-1,70-7-129,-134 24 26,1 1 0,-1 0 0,1 1-1,-1 0 1,1 0 0,-1 1 0,0 0 0,1 1-1,-1 0 1,0 0 0,0 0 0,0 1 0,0 1-1,0-1 1,-1 1 0,1 0 0,-1 1 0,0 0-1,-1 0 1,1 0 0,-1 1 0,0 0 0,0 0-1,-1 1 1,0-1 0,2 5-26,6 10 27,-11-15-37,1-1 0,0 0 1,-1 0-1,2 0 0,-1 0 1,1 0-1,-1-1 0,1 0 1,0 1-1,1-2 1,-1 1-1,1 0 0,0-1 1,0 0-1,0 0 0,0 0 1,4 1 9,8-1-17,0-1 0,0-1 0,0-1 0,0 0 0,0-1 0,0-1 0,0 0 0,0-2 0,0 0 0,11-4 17,-15 2-15,-1 0 0,0 0 0,0-1-1,-1 0 1,0-1 0,0-1 0,-1 1 0,0-2-1,-1 1 1,0-1 0,0-1 0,-1 0 0,0 0-1,-1-1 1,-1 1 0,0-1 0,0-1-1,-1 1 1,-1-1 0,0 0 0,0 0 0,-1-2 15,6-19-57,-1 0 1,-2-1 0,-2 1-1,-1-2 1,-1-5 56,-2 18-6,-1 0 0,-1-1-1,0 1 1,-2 1 0,-1-1-1,-1 0 1,-1 1 0,-1 0-1,-1 1 1,0 0 0,-13-19 6,13 25-3,-1 0 0,0 1 0,-1 0 0,0 1 0,-1 1 0,-1 0-1,0 0 1,0 1 0,-4-1 3,11 8-5,-1-1 0,0 1 0,-1 0 0,1 1 0,-1 0 0,1 0 0,-1 1 0,0 0 0,0 0-1,0 1 1,0 0 0,0 0 0,-1 1 0,1 0 0,0 0 0,0 1 0,0 0 0,0 1 0,0-1-1,-4 3 6,-5 3-10,1 2 0,0 0 0,0 1 0,1 0-1,0 1 1,0 1 0,2 0 0,-1 1-1,1 1 11,-1 1 4,0 2-1,1-1 1,1 2-1,0 0 0,1 0 1,1 1-1,1 0 1,1 1-1,0 0 0,2 0 1,-1 6-4,6-20 22,0 0 0,0 0 0,1 0 0,-1 0 0,1 0 0,1-1 0,-1 1 0,1 0 0,0 0 0,1 0 0,-1 0 0,1-1 0,0 1 0,1-1 0,-1 1 0,1-1 0,0 0 0,0 0 0,1 0 1,0 0-1,1 1-22,5 5 81,1 0 1,0-1 0,0 0 0,1-1 0,0-1-1,1 0 1,-1 0 0,2-1 0,-1-1 0,1 0-1,0-1 1,3 1-82,106 32 583,-78-32-407,-1-3 0,1-1-1,0-2 1,0-2 0,-1-2 0,1-2 0,35-10-176,-50 11 21,1-2 1,-1-1-1,0-1 0,-1-2 1,0-1-1,0-1 0,-1-1 1,-1-2-1,-1 0 0,0-2 1,19-18-22,-17 11-62,-1-2 1,-2 0 0,-1-2 0,-1 0 0,-1-2 0,-2 0 0,-1-2 0,-1 0 0,-2-1 0,0-3 61,19-102-519,-11-22-124,-10-40-70,-1-27 5,-8 139 469,15-248-968,17-11 1207,-1 143-143,5 64 267,4 60 158,-44 79-263,1 1-1,-1-1 1,1 0 0,0 1 0,-1-1 0,1 1 0,0-1 0,0 1 0,0 0 0,0 0 0,0 0 0,1 0-1,-1 0 1,0 0 0,0 1 0,1-1 0,-1 1 0,0 0 0,0-1 0,1 1 0,-1 0 0,1 0 0,-1 1-1,0-1 1,1 0 0,-1 1 0,0-1 0,0 1 0,1 0 0,-1 0 0,0 0 0,0 0 0,0 0 0,0 0-1,0 1 1,0-1 0,0 0 0,-1 1 0,1 0-19,29 54 264,-24-29-230,-1-1 1,-1 1-1,-1 0 0,-2 0 1,0 1-1,-2-1 0,-3 21-34,-5 130-145,-4-14-1649,-23 112 1794,-14-58-669</inkml:trace>
  <inkml:trace contextRef="#ctx0" brushRef="#br0" timeOffset="-2880.121">21610 1756 6969,'-7'-12'773,"3"3"-527,0 1-1,-1 0 1,0 0 0,0 1-1,-1-1 1,0 1 0,0 1 0,0-1-1,-1 1 1,0 0 0,-1 0-1,-1 0-245,-25-10 169,-1 1 0,0 1 0,-1 3 0,-1 0 0,-31-3-169,53 10 10,-203-37 77,192 38-78,-3-1 3,0 0-1,0 2 1,0 1-1,0 2 1,0 0-1,1 2 1,-1 1-1,-26 8-11,47-10 0,-1 1-1,1 0 1,-1 1-1,1 0 1,0 0-1,1 1 1,-1 0-1,-6 6 1,4-1-2,1 1-1,0 1 1,0 0-1,2 0 1,-1 0 0,-3 9 2,-46 110-12,36-56 38,4 0 1,2 1 0,-2 54-27,10-64 46,3 0 0,2 1 0,4-1 0,3 17-46,24 40 100,-27-116-94,0 0 1,0-1 0,1 1 0,-1-1 0,1 1 0,1-1 0,-1 0-1,1 0 1,0 0 0,1-1 0,-1 1 0,1-1 0,0 0-1,0-1 1,1 1 0,-1-1 0,1 0 0,0 0 0,0-1 0,1 0-1,-1 0 1,1 0-7,0 0 8,0-1 0,0 0 0,0-1 1,0 1-1,0-1 0,0-1 0,0 1 0,1-1 0,-1 0 0,0-1 0,0 0 0,0 0 0,0-1 0,0 1 0,0-2 0,0 1 0,0-1 0,-1 0 0,1 0 0,-1-1 0,0 1 1,0-2-1,0 1 0,2-3-8,7-8 21,-1 0 1,-1-1-1,-1-1 1,0 0-1,-1 0 1,-1-2-1,-1 1 1,1-4-22,175-396 124,-130 282-147,-6-2 1,-6-2 0,7-62 22,27-219-180,11-304 180,-69 475 100,-19 181 17,-8 41 13,8 28-126,0 0-1,0-1 1,-1 1 0,1 0-1,0-1 1,0 1-1,-1 0 1,1-1 0,0 1-1,-1 0 1,1-1 0,-1 1-1,1 0 1,0 0 0,-1 0-1,1-1 1,-1 1 0,1 0-1,-1 0 1,1 0 0,0 0-1,-1 0 1,1 0 0,-1 0-1,1 0 1,-1 0 0,1 0-1,-1 0 1,1 0 0,0 0-1,-1 0 1,1 0 0,-1 0-1,1 1 1,-1-1 0,1 0-1,0 0 1,-1 1 0,1-1-1,0 0 1,-1 0 0,1 1-1,0-1 1,-1 0 0,1 1-1,0-1 1,-1 0 0,1 1-1,0-1 1,0 1 0,0-1-1,-1 1-3,-24 45 94,8-3-85,2 1 1,2 0-1,-3 25-9,6-25-6,-32 140-19,11-28 31,7 2-1,6 0 1,8 1 0,7 25-6,10-97 21,4 0 0,4-1 0,4-1 0,3-1 0,26 59-21,-23-64 313,-2 2-1,-5 0 1,5 54-313,-4-15 520,-19-119-515,0 0 1,0 1-1,1-1 1,-1 0-1,0 1 1,1-1-1,-1 0 1,1 1-1,-1-1 1,1 0 0,0 0-1,-1 1 1,1-1-1,0 0 1,0 0-1,0 0 1,0 0-1,0 0 1,0 0-1,0 0 1,0-1-1,0 1 1,1 0-1,-1-1 1,0 1-1,0 0 1,1-1-1,-1 0 1,0 1-1,1-1 1,-1 0-1,1 0 1,-1 1-1,0-1 1,1 0 0,-1 0-1,1-1 1,-1 1-1,0 0 1,1 0-1,-1-1 1,0 1-1,1-1 1,-1 1-1,0-1 1,0 1-1,1-1 1,-1 0-1,0 0 1,0 0-1,1 0-5,-1 0 2,16-8-62,0-1 0,0-1 0,-1 0 0,-1-1 0,0-1 0,0 0 0,8-12 60,29-24-290,-38 36 206,1 1 0,0 0 0,0 1 1,1 1-1,0 0 0,1 1 0,0 1 0,12-4 84,175-50-146,-134 31 151,-50 21 1,0 0-1,1 2 1,0 0-1,0 2 1,18-4-6,-37 10 5,1-1 0,-1 1 1,0-1-1,1 1 0,-1 0 1,1 0-1,-1 0 0,0 0 0,1 0 1,-1 0-1,0 1 0,1-1 1,-1 1-1,0 0 0,1-1 0,-1 1 1,0 0-1,0 1 0,0-1 1,0 0-1,0 0 0,0 1 1,0-1-1,-1 1 0,1 0 0,0 0 1,-1-1-1,1 1 0,0 1-5,1 6 53,0-1 0,-1 1 1,0 0-1,0 0 0,-1 0 0,0 1 0,-1-1 0,0 0 0,0 0 0,-1 0 0,0 1-53,-34 223 1082,34-227-1059,0 0 0,1 0 0,-1 0 0,1 0 1,1 0-1,-1 0 0,1 0 0,0 0 0,1 0 0,-1 0 0,1 0 0,0 0 0,1-1 1,-1 1-1,2 0-23,-3-4 2,0 0 1,1-1-1,-1 1 0,1-1 1,-1 0-1,1 1 1,0-1-1,-1 0 1,1 0-1,0 0 0,0 0 1,0 0-1,0-1 1,0 1-1,0 0 1,0-1-1,0 0 0,0 1 1,0-1-1,0 0 1,0 0-1,0 0 1,0 0-1,0-1 0,1 1 1,-1 0-1,0-1 1,0 1-1,0-1 1,1 0-3,58-39-119,-40 17-20,-1-1 0,-1-1 0,-2 0 0,0-2 1,4-11 138,-7 12-161,0-1 0,-2-1 0,-1 0 0,-2 0 0,0-1 0,-2 0 0,0-6 161,-4 6-95,0 0 1,-2 0 0,-1 0 0,-1 0 0,-2 0 0,-1 0-1,-1 0 1,-1 1 0,-7-16 94,7 25 14,-1 1 1,0 0-1,-2 0 0,0 1 0,-1 0 1,-1 1-1,-1 0 0,0 1 0,-1 0 1,0 1-1,-1 0 0,-1 1 0,0 1 0,-13-9-14,12 11 45,1 1 0,-1 1-1,0 0 1,-1 1-1,0 1 1,0 0-1,0 1 1,-1 1-1,1 1 1,-1 0-1,0 1 1,0 1-1,0 1 1,0 1-1,0 0 1,0 1-1,0 1 1,1 1 0,-1 1-1,1 0 1,0 1-1,1 0 1,-15 9-45,24-11 23,0 2 0,0-1 1,0 0-1,0 1 1,1 1-1,0-1 0,0 1 1,1 0-1,0 0 0,0 0 1,0 1-1,1 0 0,0 0 1,1 0-1,0 0 1,0 1-1,1-1 0,0 1 1,0-1-1,1 1 0,0 0 1,1 0-1,-1 0-23,3 2 78,0 1 0,1-1 0,0 0-1,0 0 1,1 0 0,1-1 0,0 1 0,0-1 0,1 0-1,0-1 1,1 1 0,0-1 0,0-1 0,1 1 0,4 3-78,11 9 203,0-1 0,1-1 1,1-2-1,1 0 1,9 4-204,14 3 301,2-2 1,1-3 0,0-1 0,20 1-302,344 86 1226,-307-78-1024,1-4-1,16-3-201,-104-18-117,0 1 0,-1 1 0,1 1 1,-1 0-1,0 2 0,2 2 117,-1 5-1123,-25-9-1152,-25-7-674,-33-14 1287</inkml:trace>
  <inkml:trace contextRef="#ctx0" brushRef="#br0" timeOffset="-700.06">24556 1862 5033,'-13'-4'327,"12"3"-280,-1 0-1,1 0 0,-1 0 0,0 0 1,0 0-1,0 0 0,0 1 1,1-1-1,-1 1 0,0-1 0,0 1 1,0 0-1,0 0 0,0 0 1,0 0-1,0 0 0,0 0 0,0 0 1,0 1-1,0-1 0,0 1 1,0-1-1,1 1 0,-1 0 0,0 0 1,0 0-1,1 0 0,-1 0 1,0 0-1,1 0 0,-1 1 0,1-1 1,0 0-1,-1 1 0,1-1 1,0 1-1,0 0 0,0-1 0,0 1 1,0 0-1,0 0 0,0 0-46,-18 56 280,3 1 0,2 0 0,1 10-280,5-11 17,3 0 1,2 1-1,3-1 0,2 1 0,4 12-17,-4-51-2,0 0 1,2 1 0,0-1-1,1-1 1,1 1 0,1-1-1,0 0 1,2 0 0,5 9 1,-11-24 0,0 0 1,0 0 0,1 0 0,0 0-1,-1 0 1,1 0 0,1-1-1,-1 0 1,0 0 0,1 0 0,-1-1-1,1 1 1,0-1 0,0 0 0,0 0-1,0-1 1,0 0 0,1 0-1,-1 0 1,0 0 0,0-1 0,1 0-1,-1 0 1,0 0 0,1-1-1,-1 1 1,2-2-1,6-1 2,1-1-1,-1-1 1,0 0-1,-1 0 1,0-1-1,1-1 1,-2 0-1,1-1 1,-1 0-1,0-2-1,11-10 3,-1-1-1,-1-1 0,-1 0 0,-1-2 1,-1 0-1,-1-1 0,-1-1 1,-2-1-1,0 1 0,5-21-2,-6 21 11,-2-1 1,-1 0-1,-2-1 0,0 1 1,-2-1-1,0-1 0,-3 1 1,0-1-1,-1 1 0,-2-1 1,-1 1-1,-2-1 0,0 1 1,-5-11-12,0 11 73,-1 0 1,-2 1-1,-1 0 1,-1 1-1,-1 0 1,-1 2-1,-1 0 1,-11-11-74,13 15 55,0 2 0,-1 0 0,-1 1 0,0 0 0,-1 2-1,-1 0 1,-1 1 0,0 1 0,-1 1 0,0 0 0,-1 2-55,16 8 1,0 1-1,0-1 0,0 1 1,0 1-1,0-1 1,0 1-1,-1 0 1,1 1-1,0-1 1,0 1-1,0 0 1,0 1-1,0 0 1,0 0-1,0 0 1,0 0-1,1 1 1,-1 0-1,1 0 1,0 1-1,0-1 0,0 1 1,0 0-1,1 1 1,-1-1-1,1 1 1,0 0-1,1 0 1,-1 0-1,1 0 1,-2 5-1,-1 6 5,1 0 0,1 1 0,0-1 0,2 1 0,0 0 0,0 0 0,2-1 0,0 1 0,1 0 0,1 0 0,0 0 0,3 8-5,3 14 32,2 0 1,2 0-1,1-2 0,2 1 1,2-2-1,1 0 1,1-1-1,3-1 0,0 0 1,14 12-33,-27-32-10,0-1 1,1 0-1,0-1 0,1-1 1,1 1-1,0-2 0,0 0 1,1 0-1,0-1 1,1 0-1,0-2 0,0 1 1,0-2-1,2 1 10,-2-4-7,0 0 0,0-1 0,1-1 1,-1 0-1,0-1 0,0-1 0,1 0 0,-1-1 0,0 0 0,0-1 0,0-1 0,3-1 7,107-33-5,-72 15-2,-1-3 1,-1-2-1,-1-1 0,-2-4 1,-1-1-1,28-27 7,38-43-65,86-107 65,-141 149 72,-2-3 1,-4-2 0,-3-2-1,-2-3 1,-4-1 0,20-49-73,-43 76 112,-2 0 1,-1-1-1,-3-1 0,-2-1 1,-2 1-1,-2-2 1,1-45-113,-8 83 14,1 7-8,-1-1 0,0 1-1,1-1 1,-2 1 0,1-1-1,-1 1 1,0 0 0,0-1-1,0 1 1,-1 0 0,0 0-1,0 0 1,0 0 0,0 0-1,-1 0 1,-2-3-6,3 7-1,-1-1 0,1 1 0,0 0 0,-1 0 0,1-1 0,-1 2 0,1-1 0,-1 0 0,0 0 0,1 1 0,-1 0 0,0-1 0,1 1 0,-1 0 0,0 0 0,0 1 0,1-1 0,-1 0 0,0 1 0,1 0 0,-1-1 0,1 1 0,-1 0-1,1 0 1,-1 1 0,1-1 0,0 1 0,-1-1 0,1 1 0,0-1 0,0 1 0,-1 2 1,2-4 0,-17 12-13,1 1 0,0 0 0,1 2 0,0 0 0,1 0 0,1 2 0,1-1 0,-5 9 13,-68 101-47,23-17 69,5 2 0,5 3 1,-30 98-23,52-123 160,4 2 1,4 1-1,4 1 1,4 1-1,4 0 1,2 42-161,8-112 64,0 1 1,2 0 0,1-1 0,1 1-1,1-1 1,1 0 0,1 0-1,1 0 1,1-1 0,1 0 0,4 5-65,-8-21 37,1 1-1,0-1 1,0 0 0,1-1 0,0 1 0,0-1 0,0-1 0,1 1 0,0-1 0,0-1 0,0 0-1,0 0 1,1 0 0,0-1 0,0 0 0,0-1 0,0 0 0,0 0 0,0-1 0,0 0 0,1-1-1,-1 0 1,0 0 0,10-2-37,221-39 246,-88 0-1235,-89 15 77,-23-24 341</inkml:trace>
  <inkml:trace contextRef="#ctx0" brushRef="#br0" timeOffset="13053.138">853 11160 824,'-12'-34'4438,"-2"48"-2964,-40 70-1090,47-74-343,1 1 0,1 0 0,0 1 0,0-1 0,1 1 0,0 0 0,-1 10-41,1-4 17,-1 6 8,1 0 0,1 0 0,1 0-1,2 0 1,1 17-25,-1-9 16,1 22 13,3-1 0,2 1-1,2-1 1,8 23-29,6-25 33,-21-50-30,0 0 0,0 0 0,0 0-1,0 0 1,0 0 0,0-1-1,0 1 1,0 0 0,0-1-1,0 1 1,0-1 0,0 1 0,1-1-1,-1 0 1,0 1 0,0-1-1,0 0 1,1 0 0,-1 0-1,0 0 1,0 0 0,1 0-1,-1 0 1,0 0 0,0 0 0,0-1-1,1 1 1,-1 0 0,0-1-1,0 1 1,0-1 0,0 0-1,0 1 1,0-1 0,0 0 0,0 1-1,0-1 1,0 0 0,0 0-1,0-1-2,2 0 12,0-1-1,0 0 0,0 0 0,0 0 0,-1 0 1,1-1-1,-1 1 0,0-1 0,0 1 1,0-1-1,-1 0 0,2-2-11,3-25 79,-1-1 1,-1 1-1,-1-1 0,-2-21-79,0-55 212,-11-70-212,-19-60 42,16 176-116,13 62 71,0-1-1,0 1 0,-1-1 1,1 1-1,0-1 0,0 1 1,0-1-1,0 1 0,-1 0 1,1-1-1,0 1 0,0-1 1,-1 1-1,1-1 0,0 1 1,-1 0-1,1-1 0,-1 1 1,1 0-1,0-1 0,-1 1 1,1 0-1,-1 0 0,1-1 1,-1 1-1,1 0 0,-1 0 1,1 0-1,-1 0 0,1 0 1,-1-1-1,1 1 0,-1 0 1,1 0-1,-1 0 0,1 0 1,-1 1-1,1-1 0,-1 0 1,1 0-1,-1 0 0,1 0 1,-1 0-1,1 1 0,-1-1 1,1 0-1,0 0 0,-1 1 1,1-1 3,-21 29-194,3 8 126,3 0-1,0 2 1,3-1 0,1 4 68,8-32-6,-3 9 1,2-10 8,1 0-1,0 1 0,0-1 0,1 1 1,1 0-1,-1-1 0,1 1 0,1 0 0,0 0 1,1 0-1,-1 0 0,2 0 0,2 9-2,-4-18 1,0 1-1,0-1 1,1 0 0,-1 1-1,1-1 1,-1 0-1,1 1 1,0-1-1,0 0 1,-1 0-1,1 1 1,0-1 0,0 0-1,0 0 1,0 0-1,0 0 1,0 0-1,0-1 1,1 1-1,-1 0 1,0 0 0,0-1-1,1 1 1,-1-1-1,0 1 1,1-1-1,-1 0 1,1 1 0,-1-1-1,0 0 1,1 0-1,-1 0 1,1 0-1,-1 0 1,1 0-1,-1 0 1,0-1 0,1 1-1,-1 0 1,0-1-1,1 1 1,-1-1-1,0 0 1,1 1-1,-1-1 1,0 0 0,0 0-1,0 0 1,0 0-1,0 0 1,0 0-1,0 0 1,0 0-1,0 0 1,0-1-1,30-44 115,-27 39-88,1 1 0,-1-1 0,0-1-1,-1 1 1,1-1 0,-1 1 0,-1-1 0,0 0 0,0 0 0,1-7-27,15-75 97,0 34-46,0 33-19,28-46 69,-38 58-23,0 0 0,1 1 0,0 0 0,1 0-1,-1 1 1,7-4-78,-13 11 10,1 1-1,-1-1 0,1 1 0,0-1 0,-1 1 1,1 0-1,0 1 0,0-1 0,0 1 1,0 0-1,-1-1 0,1 2 0,0-1 1,0 0-1,0 1 0,0 0 0,-1 0 1,1 0-1,0 0 0,-1 0 0,1 1 1,0 0-10,14 4 19,73 16 61,-80-19-72,1-1-1,-1 0 1,1-1-1,0-1 1,-1 0-1,1 0 1,0-1-1,-1 0 1,1-1-8,142-36 163,-151 37-159,-1 0 1,0 0 0,0 0 0,0 1 0,1-1-1,-1 0 1,0 1 0,1 0 0,-1 0 0,1-1-1,-1 1 1,0 0 0,1 1 0,-1-1-1,1 0 1,-1 1 0,0-1 0,1 1 0,-1 0-1,0 0 1,0 0 0,0 0 0,1 0-1,-1 0 1,0 1 0,-1-1 0,1 1 0,0-1-1,1 3-4,-1 6 31,0 1-1,-1 0 0,-1 0 0,0 0 0,0-1 0,-1 1 0,-1 5-30,0-4 19,-2 18 50,2-25-50,1-1-1,0 1 1,0 0-1,1 0 0,0 0 1,-1 0-1,2 0 1,-1 0-1,0 0 1,1 0-1,0 0 1,1 2-19,0-6 2,-1 0 1,0-1-1,1 1 1,-1-1-1,1 1 1,-1-1-1,1 1 1,-1-1-1,1 0 1,-1 0-1,1 0 1,0 0-1,-1 0 1,1 0-1,-1 0 1,1-1-1,-1 1 1,1 0-1,-1-1 1,1 1-1,-1-1 1,0 0-1,1 0 1,-1 1 0,0-1-1,1 0 1,-1 0-1,0 0 1,0 0-1,1-1-2,4-2 5,66-45 24,-70 47-28,-1 0 0,1 1 0,0-1 0,0 1 0,0-1 0,0 1 0,0 0 0,0 0 0,0 0-1,0 0 1,0 0 0,1 1 0,-1-1 0,0 0 0,1 1 0,-1 0 0,0 0 0,1-1 0,-1 1 0,0 1 0,1-1 0,-1 0 0,0 1 0,1-1 0,0 1-1,27 8 49,-19-9-38,-7 1-9,0-1-1,0 1 1,0-1 0,0-1 0,0 1-1,0 0 1,0-1 0,0 0 0,0 0-1,0 0 1,-1 0 0,1 0 0,1-2-2,91-79-2,-11 5 2,-56 43 11,10-5 24,-14-6-23,-15-19 46,30-23 10,-20 24-42,23 29-26,-33 22 5,0-1 0,-1 1 0,0-2 0,-1 1 0,0-1 0,1-6-5,36-56 19,-34 64-20,1 1-1,1 0 1,-1 0 0,2 1-1,0 1 1,0 0 0,0 1-1,6-1 2,69-10-16,10 4 31,-91 14-16,0 0 0,0 0 0,-1 1 0,1 0 0,0 0 0,0 1 0,0 0 0,0 1 0,-1-1 0,1 1 0,-1 1 0,1 0 0,-1 0 0,0 0 0,0 1 0,0 0 0,0 0 0,-1 0 0,1 2 1,10 11 31,0 1-1,-2 0 0,0 1 1,8 14-31,58 93 98,-19-69-87,-19-28-12,-17-16 4,-23-12 0,1 0 0,-1 0 1,0 1-1,-1 0 0,1-1 1,0 1-1,0 0 0,-1 0 1,1 1-1,-1-1 1,0 0-1,1 1 0,-1-1 1,0 1-1,0 1-3,4 9 12,0 0 0,0 0 0,-2 0 0,1 1 0,-2 0-1,0 2-11,17 53 42,84 265 494,-97-313-524,-1 1-1,-1 0 0,0 1 0,-2-1 0,-1 5-11,8 72 11,-26 45 100,7-94-56,3-14 4,-2-1 0,-2 0 0,-8 21-59,2-1 89,-20 40 98,-28-9-4,2 4-125,13-44-55,-4 1 8,29-21 24,2 2 0,1 0 0,-13 23-35,9-14 33,-26 24 13,19-42-38,3 2 9,-10-7-6,-24 10 17,-32-19-15,87-4-13,0 0 0,0-1 0,0 0 0,0-1 0,0 1 0,1-2-1,-1 1 1,0-1 0,1 0 0,-1 0 0,1-1 0,0 0 0,0-1 0,0 0 0,0 0 0,-6-4 0,4 1-3,-54-52-49,37 16 34,2 0 1,3-1-1,-13-35 18,-3-7-58,21 39 32,15 38 22,0 1-1,1-1 1,0 0 0,1 0 0,0 0 0,0 0 0,1 1-1,1-4 5,21-71-14,-6 10 6,-5 32-23,-27 40 22,6 3 7,0 1 1,0 0-1,1 1 0,-1 0 1,1 0-1,0 0 1,0 1-1,1 0 1,-1 1 1,-3 1-1,-63 49 16,-40-30 13,100-24-23,-41 4 74,0-3 1,-48-3-80,68 1 48,1 2 1,1 1-1,-1 1 1,-9 4-49,14-4 10,-54 5-6,42 4-4,-48-3-3,43-9-9,-21-39-5,52 30 12,11 5 6,0 0-1,0 1 0,0-1 0,0 1 1,0 0-1,0 0 0,0 0 1,-1 0-1,1 0 0,0 1 1,-1 0-1,1 0 0,0-1 0,-1 2 1,0-1-1,2 0-2,0 0 0,1 0 0,-1 0 0,0 0 1,1-1-1,-1 1 0,1 0 0,-1-1 0,1 1 0,-1-1 1,1 0-1,-1 1 0,1-1 0,-1 0 0,1 0 0,0 0 1,-1 0-1,1 0 0,0 0 0,0-1 0,0 1 0,0 0 1,0 0-1,0-1 0,0 1 0,1-1 0,-1 1 0,0-1 1,1 1-1,-1-1 0,1 1 0,-1-1 0,1 1 0,0-1 1,0 0-1,0 1 0,0-1 0,0 0 2,-1-2 0,-1-27 6,2 0 34,3-4-34,17 16-358,-8 12 183,-4 3 87,-2 2 3,-1-1 0,0 0 1,1-1-1,-1 1 0,-1-1 0,1 0 1,-1 0-1,1 0 0,-1-1 1,0 1-1,-1-1 0,3-4 79,49-102-1163,-48 88 1140,-1-1 0,-1 1 0,0-1 0,-2 0 0,-1-14 23,-1-188 150,30 34-628,-16 116 128,-15 69 252,-3 20 66,-29 160 314,-17 21 203,30-127-208,2 1 0,-1 30-277,13-52 53,3 1 1,1 0-1,3 0 1,1 0-1,3 0 1,6 23-54,-10-56-2,1-1 0,1 1 0,0-1 0,0 0 0,2 0 0,-1-1 0,2 0 0,0 1 0,0-2 0,2 2 2,-8-11-2,0 0 0,1 0 0,-1 0 0,1 0 0,-1 0-1,1 0 1,-1-1 0,1 1 0,0-1 0,0 1 0,0-1 0,0 0 0,0 0 0,0 0 0,0 0 0,0 0 0,1 0-1,-1 0 1,0-1 0,1 1 0,-1-1 0,0 0 0,1 0 0,-1 1 0,0-2 0,1 1 0,-1 0 0,0 0 0,1-1-1,-1 1 1,0-1 0,2 0 2,5-6-22,0 0 1,0 0-1,-1-1 0,0 0 0,0-1 0,-1 1 0,0-1 0,-1-1 0,0 1 0,0-1 1,-1 0-1,0-1 0,-1 1 0,0-1 0,-1 0 0,2-8 22,-4 17-6,16-59-208,-2-1 0,-2-1 0,-4 0 0,0-20 214,-1-85-265,-10 105 350,-7 44 256,3 23-157,-3 73 24,-17 147-157,16-104 16,-9-68 164,65-106-129,35-111-219,-68 129 56,-2 11 46,-1-1 1,-1 0-1,-2 0 0,0-1 0,-2 1 1,-1-2-1,-1 1 0,-1-22 15,-1 47 0,-1 0-1,0 0 0,0 0 1,0 0-1,0 0 1,0 0-1,-1 0 0,1 0 1,-1 0-1,1 0 1,-1 0-1,0 0 0,1 0 1,-1 0-1,0 1 1,0-1-1,0 0 0,-1 1 1,1-1-1,0 1 1,-1-1-1,1 1 0,-1-1 1,1 1-1,-1 0 0,0 0 1,1 0-1,-1 0 1,0 0-1,0 0 0,0 0 1,0 1-1,0-1 1,1 1-1,-1-1 0,0 1 1,0 0-1,0 0 1,-1 0-1,1 0 0,0 0 1,-1 0 0,-2 3-7,0-1-1,0 1 1,1 1 0,-1-1-1,1 0 1,-1 1-1,1 0 1,0 0 0,1 0-1,-1 1 1,1-1 0,0 1-1,-2 3 8,-2 1-7,-75 134-122,62-102 66,16-31 47,-1 1 0,0-1-1,-1 0 1,0-1 0,0 1 0,-1-1 0,-1-1 0,-3 4 16,7-8-4,-38 27-6,41-31 10,-1 1 0,1-1 1,-1 1-1,1-1 0,-1 1 0,0-1 0,1 0 1,-1 0-1,1 0 0,-1 0 0,0 0 0,1 0 1,-1-1-1,1 1 0,-1 0 0,1-1 1,-1 1-1,1-1 0,-1 0 0,1 1 0,-1-1 1,1 0-1,0 0 0,-1 0 0,1 0 0,0 0 1,0 0-1,-1-1 0,-1-3-5,0 0 1,0 1-1,1-1 1,0 0-1,0-1 1,0 1-1,1 0 1,0-1-1,0 1 1,0 0-1,0-1 1,1 1-1,0-1 1,0 1-1,0-1 1,1 1-1,1-5 5,-2 5-6,45-293-533,-34 109 295,-3 41 192,-7 137 66,-1 11-12,-1 0 1,1 0-1,0 1 1,-1-1-1,1 0 1,-1 0-1,1 0 0,0 0 1,-1 0-1,1 0 1,0 0-1,-1 0 1,1 0-1,-1 0 0,1 0 1,0 0-1,-1 0 1,1 0-1,0 0 1,-1-1-1,1 1 1,0 0-1,-1 0 0,1 0 1,0-1-1,-1 1 1,1 0-1,0 0 1,-1 0-1,1-1 0,0 1 1,0 0-1,-1-1 1,1 1-1,0 0 1,0-1-1,0 1 0,0 0 1,-1-1-1,1 1 1,0 0-1,0-1 1,0 1-1,0-1 0,0 1 1,0 0-1,0-1 1,0 1-1,0 0 1,0-1-1,0 1 0,0-1 1,0 1-1,0 0 1,0-1-1,1 1 1,-1 0-1,0-1 1,0 1-1,0 0 0,0-1 1,1 1-1,-1 0 1,0-1-1,0 1 1,1 0-1,-1 0 0,0-1 1,1 1-1,-1 0-2,-17 25 176,-8 48 18,-7 21 12,-39 168 197,31-121-170,-10 32 384,-19 31-617,66-195 15,2-6-12,1-1 0,-1 1 0,1-1 0,-1 1 0,0-1 0,0 0 1,0 1-1,0-1 0,0 0 0,0 0 0,-1 0 0,1 0 0,-1 0 1,0 0-1,0 0 0,1 0 0,-1-1 0,0 1 0,0-1 0,0 1 0,-1-1 1,1 0-1,0 0 0,0 0 0,-2 1-3,-10-14-13,10 2-26,0 0 0,2 0 1,-1-1-1,1 1 0,1-1 1,0 0-1,0-9 39,-1-135-320,-13-59 249,14 313-59,25 30-556,-9-62 462</inkml:trace>
  <inkml:trace contextRef="#ctx0" brushRef="#br0" timeOffset="14633.183">2387 10518 4481,'3'0'1547,"7"2"-1443,1 0 1,-1-1-1,1-1 1,-1 0-1,0 0 1,1-1 0,-1-1-1,1 1 1,-1-2-1,0 1 1,1-2-105,0-1 34,0-2 0,-1 1 0,1-1 1,-1-1-1,-1 0 0,1 0 1,-1-1-1,-1 0 0,0-1 1,0 0-1,4-7-34,183-266 688,-50 53-242,-70 94-256,87-117 150,-119 193-198,3 3-1,3 1 0,40-35-141,-5 18 110,4 4 1,83-50-111,-76 55 26,-3-4-1,53-52-25,-53 27-100,51-67 100,-43 27-356,-25 5-360,28-37-2559,-90 122 2248</inkml:trace>
  <inkml:trace contextRef="#ctx0" brushRef="#br0" timeOffset="15184.238">2757 11086 2296,'-3'8'906,"3"10"1908,3-17-2678,-2 0-100,0 0 0,0 0 1,0 0-1,1-1 0,-1 1 1,0 0-1,1-1 0,-1 1 1,0-1-1,1 0 0,-1 1 0,1-1 1,-1 0-1,0 0 0,1 0 1,-1 0-1,1 0 0,-1 0 1,1 0-1,-1 0 0,0-1 1,1 1-1,-1-1-36,6-2 86,0-1-1,-1-1 1,0 1 0,0-1-1,0 0 1,0-1 0,-1 1 0,4-6-86,-1 3 89,41-47 379,-24 26-241,0 2 0,2 0 0,1 2 0,14-9-227,170-93 436,57-2-354,-171 85-79,324-148 9,-4 4 331,-410 185-332,113-43 165,-3-6 1,19-16-177,-42 10-333,-13 7 146</inkml:trace>
  <inkml:trace contextRef="#ctx0" brushRef="#br0" timeOffset="15683.253">2797 11630 4673,'5'2'288,"0"1"-1,0-1 1,0 0-1,1 0 1,-1 0 0,0-1-1,1 1 1,-1-1-1,1-1 1,2 1-288,23 4 409,125 16 200,-104-11-596,-1 2-1,0 1 0,-1 4 1,33 15-13,12 14 18,-64-28-14,1-2-1,1-1 1,1-2-1,0-1 1,0-2 0,25 4-4,58-11 52,-80-4 7,0-1 0,0-2 1,0-2-1,-1-1 1,35-12-60,53-26 215,-1 16 10,-99 23-182,0-1 5,1 2 0,-1 0 0,1 2-1,1 0 1,-1 2 0,0 1-1,3 1-47,-8 1 22,-1 1 0,1 0-1,-1 2 1,0 0-1,0 2 1,-1 0-1,1 0 1,-2 2-1,1 0 1,-1 1 0,-1 1-1,7 6-21,-1 4-225,-1 1 0,-1 1 0,-1 1-1,-1 1 1,-1 0 0,-2 1 0,4 8 225,26 47-536</inkml:trace>
  <inkml:trace contextRef="#ctx0" brushRef="#br0" timeOffset="16198.946">2323 12142 5401,'-5'-8'2407,"18"12"-1528,26 53-292,18 95-438,216 518-47,-249-615-96,3-1 1,2-1-1,2-1 0,3-2 1,27 31-7,-10-28 4,3-2 1,1-3 0,6 0-5,-33-25 0,20 15 9,1-2-1,2-3 0,1-1 1,13 3-9,30 9 33,-31-16-94,-1 4-1,42 29 62,-30-9-361,-3 0 161</inkml:trace>
  <inkml:trace contextRef="#ctx0" brushRef="#br0" timeOffset="16846.477">2871 12176 5689,'8'81'1933,"-8"-80"-1910,0-1 0,0 1 1,0 0-1,0-1 1,0 1-1,0-1 0,0 1 1,0 0-1,0-1 1,0 1-1,0-1 0,0 1 1,0 0-1,1-1 0,-1 1 1,0-1-1,0 1 1,1-1-1,-1 1 0,0-1 1,1 1-1,-1-1 1,0 1-1,1-1 0,-1 1 1,1-1-1,-1 0 1,1 1-1,-1-1 0,1 0 1,-1 1-1,1-1 0,-1 0 1,1 0-1,-1 1 1,1-1-1,0 0 0,-1 0 1,1 0-24,70 2 683,-43 5-644,-1 2 0,0 0 0,-1 2 1,0 0-1,0 2 0,-2 1 0,23 17-39,-42-28 3,142 90 40,121 100-43,141 136 10,-336-272-2,0 0-205,1-3 0,33 15 197,-35-33-159</inkml:trace>
  <inkml:trace contextRef="#ctx0" brushRef="#br0" timeOffset="22302.351">7745 6060 984,'0'-8'4986,"-9"-1"-3482,7 14-1450,-12 88 132,10 54 306,2 443 828,-18-186-988,-65 354-332,36-416 235,-2 268-235,50-596 10,-21 843 449,31-134-320,-18-285 110,1-187 5,0 1-152,-39 236-102,30-378 3,-26 239 16,30-176-6,-3 43-9,9 42-4,42 418 83,-7-442-21,-24-67-39,-21 106 5,-4 115 250,16-241-31,-5 0 0,-20 76-247,-40 42 194,49-180 9,4 0 0,-5 66-203,10-63-169,10-66-223,-1-33 155</inkml:trace>
  <inkml:trace contextRef="#ctx0" brushRef="#br0" timeOffset="23821.037">8670 5949 3905,'-19'-8'2314,"15"40"-1390,27 199-469,-12-83-35,-6 0 1,-10 92-421,-21 12 566,-34 191 30,-1-140-283,26-120-109,-70 432 271,41-95-259,-5 84-111,-1 364 314,35-414-190,14-146-195,12 59 4,3-171 214,5-110 382,-12 42-634,7-164 79,-8 82 201,-20 73-280,-75 412 186,76-359-112,12-123-36,0 3-3,16-72-14,-31 144 130,24-149-29,3 0 0,3 1 0,4-1 0,3 2-122,10 173 155,-9-85-62,8 13-29,-12-100-6,-3-1-1,-4 0 0,-5 11-57,8-40 6,1 1-1,3 0 1,3 40-6,-1-65 3,-3 54-19,-9-45-806,13-66-775,-7-18 1114</inkml:trace>
  <inkml:trace contextRef="#ctx0" brushRef="#br0" timeOffset="26663.289">8518 4253 3905,'2'-10'865,"-1"8"-709,0-1 0,0 1-1,-1-1 1,1 0-1,-1 1 1,0-1-1,1 0 1,-1 1 0,0-1-1,-1 0 1,1 1-1,0-1 1,-1 1 0,1-1-1,-2-2-155,0 0 74,0 0-1,1 0 1,-1-1-1,1 1 1,0-1 0,1 1-1,-1-1 1,1 1-1,0-1 1,0 1 0,1-1-1,0-4-73,1-24 65,-18 19 3,13 14-52,-27-33 809,-33 20-40,-64-5-103,-3 30-464,42 11-198,84-21-20,-1 1 1,1 0-1,-1 0 0,1 0 0,0 0 1,-1 1-1,1-1 0,0 1 0,1 0 0,-1 1 1,1-1-1,-1 1 0,1-1 0,0 1 0,0 0 1,0 0-1,1 0 0,0 1 0,-1-1 0,-56 129-104,40-85 44,13-37 44,1 1-1,1 0 1,0 0-1,0 1 1,2-1-1,-1 1 1,1 0-1,1-1 1,1 1-1,-1 0 1,2 0-1,0 0 1,2 7 16,-2-12-5,1 0-1,0 1 1,1-1 0,-1 0 0,2 0 0,-1-1 0,1 1 0,0-1 0,1 0 0,0 0 0,0 0 0,0-1 0,4 3 5,98 84-16,-22 16 23,40 70-97,-47-58-208,-77-119 295,1 0 0,-1 0 1,0 0-1,0 0 0,0 0 1,-1 0-1,1 0 0,0 1 1,-1-1-1,1 0 0,-1 0 1,0 1-1,0-1 0,0 0 1,0 0-1,0 1 0,-1-1 1,1 0-1,-1 0 0,1 1 1,-1-1-1,0 0 0,0 0 1,0 0-1,0 0 0,0 0 1,0 0-1,0 0 0,-1 0 1,1-1-1,-1 1 0,1 0 1,-1-1-1,-2 2 3,-67 52 0,-8-1 1,11-26 49,-2-4-1,0-3 1,-2-3 0,0-3-1,-49 2-49,-30 8 62,127-20-58,-145 17 0,137-24-7,24 1-32,0 1-1,0-1 0,1 1 1,-1 1-1,0-1 1,1 1-1,-1 1 1,1 0-1,-5 1 36,10-2 21,1 0 1,-1 0-1,0 0 0,0 0 0,1 0 1,-1 1-1,1-1 0,-1 0 0,1 1 0,-1-1 1,1 1-1,0 0 0,0-1 0,0 1 1,0 0-1,0 0 0,0 0 0,0 0 1,1 0-1,-1 0 0,1 0 0,-1 0 1,1 0-1,0 0 0,0 0 0,0 0 1,0 1-22,-1 31 318</inkml:trace>
  <inkml:trace contextRef="#ctx0" brushRef="#br0" timeOffset="27585.231">8610 5247 4097,'0'0'55,"-1"0"1,1 0-1,-1-1 1,1 1-1,0 0 0,-1 0 1,1 0-1,-1 0 1,1-1-1,0 1 0,-1 0 1,1-1-1,0 1 1,-1 0-1,1 0 0,0-1 1,-1 1-1,1-1 1,0 1-1,0 0 0,0-1 1,-1 1-1,1 0 1,0-1-1,0 1 1,0-1-1,0 1 0,0-1 1,-1 1-1,1-1 1,0 1-1,0 0 0,0-1 1,0 1-1,0-1 1,1 1-1,-1-1 0,0 1 1,0 0-1,0-1 1,0 1-1,0-1 1,1 1-1,-1-1 0,0 1 1,0 0-1,1-1 1,-1 1-1,0 0 0,0-1 1,1 1-56,21-25 608,16 3-111,-4-13-246,-2-2-1,-1-1 0,-2-2 0,-2-1-250,-12 20 74,76-92 177,-78 100-199,0-2 1,-1 1-1,-1-1 0,0-1 0,8-16-52,-16 37 70,-16 58-56,3 2 0,3-1 1,1 62-15,5-91 1,-7 145 31,8-173-30,-1 0-1,0 0 1,0-1 0,0 1 0,-1 0 0,0-1 0,0 1 0,0-1 0,-1 0-1,0 0 1,-1 0 0,1 0 0,-1 0 0,0-1 0,0 1 0,-1-1-1,0 0 1,0-1 0,0 1 0,0-1 0,-1 0 0,1 0 0,-1-1 0,0 1-1,-3 0-1,-35-6 143,0 11 36,25-4-107,18-5-67,0 1 0,0-1 0,0 1 0,-1-1-1,1 1 1,0-1 0,0 0 0,0 0 0,0 1-1,0-1 1,0 0 0,-1 0 0,1 0 0,0 0-1,0-1 1,0 1 0,0 0 0,0 0-1,-1-1 1,1 1 0,0-1 0,0 1 0,0-1-1,0 1 1,0-1 0,0 1 0,0-1 0,0 0-5,3-3 104,46-17 258,-1 11-74,80-27 479,-62 22-547,-14 2-289,1 2-1,0 2 0,0 2 1,1 3-1,0 2 70,-10 6-599,-11 5 223</inkml:trace>
  <inkml:trace contextRef="#ctx0" brushRef="#br0" timeOffset="29894.171">24923 6197 3241,'30'-5'4250,"-23"6"-4053,-6-1-171,0 0 0,-1 1 1,1-1-1,-1 0 1,1 0-1,-1 0 1,1 0-1,0 1 1,-1-1-1,1 0 0,-1 1 1,1-1-1,-1 0 1,0 1-1,1-1 1,-1 1-1,1-1 0,-1 0 1,1 1-1,-1-1 1,0 1-1,0-1 1,1 1-1,-1-1 0,0 1 1,0 0-1,1-1 1,-1 1-1,0-1 1,0 1-1,0-1 1,0 1-1,0 0 0,0-1 1,0 1-1,0-1 1,0 1-1,0 0 1,0-1-1,0 1 0,-1-1 1,1 1-27,3 20 49,0 0-8,0 0 1,-2 0-1,0 0 1,-2 0-1,-1 8-41,2 36 204,3-1-1,2-1 1,13 56-204,14 92 705,26 178 298,24 428 144,-30 165 36,-50-897-823,11 325 692,29 175-690,-31-302-244,23 85-118,18 19 224,-11-51 487,-9 97-711,-30-372 14,11 521-105,-49 77 203,-15-305-89,-18 45-43,-25 92 337,81-393-252,4 0 0,4 1 0,6 63-65,-5 293 29,1-348-6,5 0 0,5 0 0,8 36-23,-6-97 12,-5-30-8,-1 0-1,-1-1 1,0 1-1,-1 1 1,-1-1-1,0 0 1,-1 0-1,-1 0-3,-4 17-316,6-30-445,4-19-270,12-50-1584,-7 17 1794</inkml:trace>
  <inkml:trace contextRef="#ctx0" brushRef="#br0" timeOffset="30473.576">25273 5924 1176,'42'-77'912,"-34"58"73,-8-1-217,3 13-456,-2-5-176,-1-3-208,16 27-40,-19-27 24,-1 8 88,1 2 128,-10-12 8,13 20-56,-2-6-128,-4 0-264,5 3-184,-1 0-392,1 0 535</inkml:trace>
  <inkml:trace contextRef="#ctx0" brushRef="#br0" timeOffset="31784.556">25229 5745 1064,'-89'-11'980,"41"4"247,-15 7 1179,-2 14-417,27 8-1574,37-22-401,0 1 0,0 0 0,0-1 0,0 1 0,1 0 0,-1 0 0,0 0 0,1 0 0,-1 0 0,1 0 0,-1 0 0,1 0 0,-1 0 0,1 0 0,-1 0 0,1 0 0,0 0 0,0 0 0,0 0 0,0 0 0,0 0 0,0 1 0,0-1 0,0 0 0,0 0 0,0 0 0,0 0 0,1 0 0,-1 0 0,0 0 0,1 0 0,-1 0 0,1 0 0,-1 0 0,1 0 0,0 0 0,0 1-14,3 1 79,0 0-1,1 0 1,-1 0 0,1-1-1,0 1 1,-1-1-1,1 0 1,0 0 0,0-1-1,1 1 1,-1-1-79,15 5 230,81 21 381,-79-19-546,-6-2-20,0 0-1,0-2 1,1 0-1,-1-1 1,16 2-45,-1-6 47,-1-1 1,0-1-1,0-2 0,21-6-47,37-5 42,220-19 52,-50 26 438,-112-24-35,-108 37-360,-36-2-126,0-1 0,-1 1 0,1 0 0,-1 0-1,1 0 1,-1-1 0,0 1 0,0 1 0,0-1 0,0 0 0,0 0 0,0 0 0,-1 0 0,1 1-1,-1-1 1,1 0 0,-1 0 0,0 1 0,0-1 0,0 0 0,0 1 0,0-1 0,-1 0 0,0 2-11,1 7 15,-2 73 23,-5 1-1,-2-1 0,-7 10-37,-30 180 332,8 41-332,24-21 709,21 232-709,0-288 9,-22 377 256,2-273 358,16-28-69,38 258-554,-12-168 49,-9-143 163,9 195 419,-21 898-327,-14-137-90,10-760-228,-32-125 226,17 104-111,-20-27 189,-6 39 46,27-328-261,2-9-44,-6-2 0,-10 38-31,3-15 4,16-71 5,5-61-9,0 0 0,0-1 0,0 1 0,-1 0 0,1 0-1,0 0 1,0 0 0,0 0 0,0-1 0,0 1 0,0 0-1,0 0 1,-1 0 0,1 0 0,0 0 0,0 0 0,0 0-1,0 0 1,0-1 0,-1 1 0,1 0 0,0 0 0,0 0-1,0 0 1,-1 0 0,1 0 0,0 0 0,0 0 0,0 0-1,0 0 1,-1 0 0,1 0 0,0 0 0,0 0 0,0 0-1,0 0 1,-1 1 0,1-1 0,0 0 0,0 0 0,0 0-1,0 0 1,0 0 0,-1 0 0,1 0 0,0 0 0,0 1-1,0-1 1,0 0 0,0 0 0,0 0 0,0 0 0,-1 0-1,1 1 1,0-1 0,0 0 0,0 0 0,0 0 0,0 0-1,0 1 1,0-1 0,0 0 0,0 0 0,0 0 0,-8-5-4,-33-13 18,-65-18-10,81 31-20,16 2-3,-1 1 0,1 0 0,-1 1 0,0 0-1,1 1 1,-1 0 0,0 0 0,-9 2 19,-150 27-1031,164-29 916,0 1-1,0-1 1,0 0-1,0-1 1,0 1-1,0-1 1,0 0-1,0 0 1,0 0-1,1-1 1,-1 1-1,0-1 1,1 0-1,-1-1 1,1 1-1,0-1 1,0 0 0,0 0-1,0 0 1,1-1-1,-1 1 1,-2-4 115,-25-39-1341,4-6 514</inkml:trace>
  <inkml:trace contextRef="#ctx0" brushRef="#br0" timeOffset="32938.159">25400 4194 5889,'32'-25'2917,"-30"23"-2844,-1 1 1,1-1-1,0 1 1,0-1-1,-1 0 1,1 1-1,-1-1 0,1 0 1,-1 0-1,0 0 1,0 0-1,0 0 1,0-1-1,0 1 0,0 0 1,-1 0-1,1-1 1,-1 1-1,1 0 1,-1-1-1,0 1 1,0-1-75,3-13 508,4-7 218,-7 22-746,0 0 0,0 0-1,0 1 1,-1-1 0,1 0-1,0 0 1,-1 0 0,1 0-1,0 0 1,-1 0 0,1 0 0,-1 1-1,1-1 1,-1 0 0,0 0-1,1 1 1,-1-1 0,0 0 0,1 1-1,-1-1 1,0 1 0,0-1-1,0 1 1,0-1 0,1 1-1,-1-1 1,0 1 0,0 0 0,0 0-1,0-1 1,0 1 0,0 0-1,0 0 1,0 0 0,0 0 21,0 0 28,-96-37-246,94 36 215,-1 0-1,0 0 1,0 1-1,0-1 0,0 1 1,0 0-1,0 0 1,1 0-1,-1 1 0,0-1 1,0 1-1,0 0 1,0 0-1,1 0 0,-1 1 1,0-1-1,-1 2 4,-11 3-4,7-3 4,0 0-1,1 0 1,-1 1-1,1 0 1,0 0 0,0 1-1,1 0 1,-1 1-1,1-1 1,-3 5 0,-4 4-1,0 0 1,1 1-1,0 0 0,1 1 1,1 1-1,-1 4 1,-3 7 13,1 1 1,1 1-1,2 0 0,0 0 1,3 1-1,0 1 0,2-1 1,0 16-14,6-36 2,0-1 1,0 0 0,1 1 0,1-1-1,0 0 1,0 0 0,1 0 0,0 0-1,1-1 1,0 1 0,0-1 0,1 0 0,0 0-1,7 8-2,69 87 6,30 43 23,-40-74-42,-46-39-5,-25-32 26,0-1-1,0 0 1,1 0-1,-1 0 1,0 0-1,0 1 1,0-1-1,-1 0 1,1 0-1,0 0 1,0 0-1,-1 1 1,1-1-1,0 0 1,-1 0-1,1 0 1,-1 0-1,0 0 1,1 0-1,-1 0 1,0 0-1,1 0 1,-1 0-1,0 0 1,0-1-1,0 1 1,0 0-1,0-1 1,-1 2-8,-59 23 569,43-19-420,1-1-1,-1-1 1,0-1-1,-1-1 1,-5 0-149,-25 2 295,0 1-1,1 3 1,-11 5-295,0 3 71,-32 11-626,60-10-186,15-11-214,8 4 353</inkml:trace>
  <inkml:trace contextRef="#ctx0" brushRef="#br0" timeOffset="34043.378">25553 4670 2529,'0'0'209,"-2"0"71,0 0 0,1 0 0,-1 0 0,0 0 0,0 0 0,1 0 0,-1 0 0,0-1 0,1 1 0,-1 0 0,0-1 0,1 1 0,-1-1 0,1 0 0,-1 0 0,1 0 0,-1 0 0,1 0 0,-1 0 0,1 0 0,0 0 0,0 0 0,-1-1-280,15-6 175,76-21-55,-82 26-119,0 0-1,1 1 1,-1 0 0,0 1 0,1-1 0,-1 1 0,0 1 0,1-1 0,-1 1 0,1 1-1,-1-1 1,1 1 0,-1 0 0,1 1 0,-1 0 0,0 0 0,0 1 0,3 1-1,156 45-2,-162-48 1,-1 1 0,0-1 0,0 1-1,0 0 1,0-1 0,0 1 0,-1 1-1,1-1 1,-1 0 0,1 1 0,-1-1 0,0 1-1,0 0 1,0-1 0,0 1 0,0 0-1,-1 1 1,1-1 0,-1 0 0,0 0-1,0 0 1,0 1 0,0-1 0,0 1-1,-1-1 1,0 0 0,0 1 0,0-1 0,0 1-1,0-1 1,-1 1 0,1-1 0,-1 0-1,0 1 1,0-1 0,0 0 0,-1 0-1,1 1 1,-1-1 0,0 0 0,0 0 1,-10 19 11,-1 0 0,-2-2 0,0 0 0,-1 0 0,-1-1-11,-12 16 17,-145 213 372,136-195-82,36-51-299,1-1 1,1 0 0,-1 1-1,0-1 1,0 1 0,0-1-1,1 1 1,-1-1-1,1 1 1,-1-1 0,1 1-1,0 0 1,0-1-1,-1 1 1,1 0 0,0-1-1,1 1 1,-1-1 0,0 1-1,0 0 1,1-1-1,-1 1 1,1 0 0,-1-1-1,1 1 1,0-1-1,-1 1 1,1-1 0,0 0-1,0 1 1,0-1-1,0 0 1,0 0 0,0 1-1,1-1 1,-1 0 0,0 0-1,1 0 1,0 0-9,59 34 302,-59-34-288,25 8 15,-1-1 0,1-1 0,0-2 0,1 0 1,-1-2-1,14-1-29,122 6-1377,-117-8 1036</inkml:trace>
  <inkml:trace contextRef="#ctx0" brushRef="#br0" timeOffset="40539.832">8265 10227 1376,'0'-1'99,"0"0"0,0 0 1,-1 0-1,1 0 0,0 0 0,-1 0 0,1 0 0,-1 0 0,1 0 0,-1 0 0,0 0 0,1 1 1,-1-1-1,0 0 0,1 0 0,-1 1 0,0-1 0,0 0 0,0 1 0,0-1 0,0 1 0,0-1 1,0 1-1,1-1 0,-1 1 0,-2-1-99,2 1 164,0-1 1,0 1 0,0-1-1,0 1 1,0-1 0,0 0-1,0 0 1,0 1-1,0-1 1,0 0 0,0 0-1,1 0 1,-1 0 0,0 0-1,1 0 1,-1 0-1,1 0 1,-1 0 0,1 0-1,-1-1 1,1 1 0,-1 0-1,1 0 1,0 0-1,0-1-164,46-45 256,6-14-74,13-55 9,64-57-166,-49 4 36,-9 10 113,-5 11-92,17-10 12,-35 93-41,44-22-18,0-36 15,-54 81-38,14 8 4,38-33 52,-51 33 0,-10-4 14,-13 20-20,1 1 0,0 0 0,2 2 0,0 0 0,1 1-62,9-7 76,78-57 102,-37 41-132,2 10-56,39-35 11,-10 37 85,-84 20-57,-11 2-24,0 0-1,0 1 1,1 0-1,-1 0 1,1 1 0,-1-1-1,1 1 1,0 1 0,-1-1-1,1 1 1,0 0 0,-1 1-1,1 0 1,0 0-1,-1 0 1,1 1 0,-1 0-1,1 0 1,-1 0 0,0 1-1,1 1-4,82 77 86,-86-78-86,4 3 3,-1 0-1,1 0 0,-2 0 0,1 1 1,-1 0-1,0 0 0,0 0 1,0 1-1,-1-1 0,-1 1 0,1 0 1,-1 2-3,46 127 118,8-42-55,-39-69-43,-2 1 0,0 1 0,-2 1 0,10 28-20,29 88 41,9 1 22,-40-57 141,48 38 144,-32-40-268,38 47-48,-38-41-33,-27-63 0,1-1-1,1-1 1,2 0-1,11 17 2,-2-12 8,1-1-1,2-1 0,8 6-7,31 35 456,45 65-456,-73-83 143,-2 2 0,28 60-143,-30-51 135,3-2 0,18 21-135,-44-69 27,21 29 106,2 0 0,2-3 1,23 21-134,128 123 153,-167-160-157,1 0 1,1-1-1,1-1 0,1-1 0,1-2 1,1 0-1,0-1 0,2-2 0,0-1 1,1-1-1,13 4 4,32 3 57,2-2 0,0-5 1,64 6-58,-93-18 66,0-3 0,45-4-66,20-1 117,-90 5-94,-6 1-3,0-1 0,1 0 0,-1-1 0,0-1-1,0-1 1,0 0 0,0-1 0,0-1 0,3-1-20,119-76 169,-117 69-118,0-2 0,-2 0 0,0-1 0,0-1 0,-2-1 0,0 0 0,-1-2 0,10-15-51,74-142 124,-85 156-123,1-1 0,1 2 0,1 0 0,1 2 0,0 0 0,19-13-1,-13 11 1,-1-1 0,-1-2 1,-1 0-1,12-17-1,68-103 54,-36 38-52,8 3-29,40-34 38,57-59 70,-148 166-86,-1-1 1,-2 0-1,-1-2 0,-1-2 5,-7 14-4,105-200-6,-91 180 22,3 1 0,0 1 0,13-9-12,170-179-44,-37 47 89,-123 130-27,2 1 0,42-28-18,52-7-59,-131 75 51,74-32-2,18-2 19,-19 4 28,-13 24-42,59 22-3,-105-8 9,-18-1-3,0 0 0,0 1 0,0 1 0,-1 0 1,1 0-1,0 1 0,-1 1 0,1 0 1,-1 0-1,4 3 2,2 3-1,1 0-1,-2 1 1,1 1 0,-1 1 0,-1 1-1,0 0 1,-1 0 0,-1 2 0,0 0 0,0 0-1,0 4 2,20 35 34,-2 1 0,-3 2 0,19 52-34,10 90 25,12 33 32,-40-145-9,46 117-10,-58-164-43,32 54-2,-20-58 13,19 23 10,-23-12-9,112 162 9,-57-73 0,107 171-9,-11-50 49,-140-206 13,1 4-10,2-1 0,3-3 1,18 16-60,-48-55 5,0-1 0,0 0 0,1-1 0,0 0 0,0-1 0,1-1 1,10 4-6,88 35 61,-37-7-57,-40-20-22,0-1 0,1-2 1,27 8 17,-27-12 37,1-1 0,0-2 0,1-1 0,0-2 0,1-2 0,-1-1 0,1-2 0,0-2 0,-1-2 1,1-1-1,34-7-37,89-30 142,-60 17 92,40-36 22,-3 11-72,-96 36-160,-3 0-7,-21 8-8,-1-1 1,0-1-1,-1-1 0,0-1 1,0 0-1,0-1 1,1-2-10,7-6 44,-1-2 0,0-1 1,-2-1-1,0-1 1,-1 0-1,15-23-44,22-37 166,-3-7-1,19-17-10,-54 83-145,1 1 0,1 1 1,0 1-1,14-8-10,55-49 16,-62 44-8,3-5 4,-6-17-8,37-61 8,-33 52-13,7 13 13,28-43 29,97-122 62,-101 123-100,-49 72 14,0 1 1,2-1-1,0 2 1,2 0-1,6-6-17,-14 18 14,-1-1-1,0 0 1,-1 0-1,0 0 1,0-1-1,-1 0 1,0 0-1,2-8-13,2-1 15,-6 13-12,-1 0-1,0 0 1,1-1-1,-1 1 1,1 0 0,1 1-1,-1-1 1,1 0-1,0 1 1,0 0 0,0 0-1,0 0 1,1 0-1,-1 1 1,1 0-1,2-1-2,1-1 1,0-1-1,-1 0 0,1 0 0,-1 0 0,0-1 0,-1 0 1,0-1-1,0 1 0,0-2 0,12-14 0,78-80 24,59-77 16,35-3-64,-155 155 28,1 2 0,1 2 0,27-13-4,23-14 4,126-78-20,-54 48 14,-25 39-19,-39 8 13,-26 19 7,-44 4 2,-20 8 0,0 0 0,1 1 0,-1 0 0,1 0 0,0 0 0,0 0 0,0 1 0,0 0 0,0 0 0,0 1 0,0 0 0,0 0 0,5 0-1,32 13-5,-34-11 0,0 1 1,1 1-1,-1 0 0,-1 0 1,1 1-1,-1 0 0,1 0 1,-1 1-1,-1 0 0,1 0 1,-1 1-1,0 0 0,-1 0 1,0 1-1,0 0 0,3 6 5,-3-2-2,0 0-1,-1 1 0,-1-1 1,0 1-1,-1 0 0,0 0 1,-1 1-1,0 2 3,1 4-1,10 60 4,54 282 36,-19-75-17,-31-160-37,17 49 15,5-16 25,6-45-11,-13-42-25,59 186-34,-71-205 35,-8-20 12,1 0 1,2-1-1,1-1 1,1 0-1,3 1-2,91 136-70,-59-61 104,31 98-34,-82-205 1,5 16 1,1 1 1,0-2-1,1 1 0,1-1 1,1 0-1,5 6-2,4-2-15,1-1 1,0 0-1,2-2 0,0 0 1,7 3 14,59 46-48,80 85 98,-157-141-51,-1 0-1,2-1 1,-1 0-1,1 0 0,0-1 1,1-1-1,0 0 0,0-1 1,1 0 1,14 2-12,1 0 0,0-3 1,0 0-1,9-1 12,-25-2 0,13 2 0,1-2 0,0 0 0,0-2 0,0-1 0,12-3 0,93-27 59,-100 21-58,-1-2 0,0-1-1,-1-1 1,-1-2 0,0-1 0,6-6-1,185-134 159,-185 131-117,2 2 0,0 2 0,23-9-42,-31 18 0,-2-1-1,1-2 0,-2 0 1,0-2-1,-1-1 0,-1-1 1,0-1-1,-2-1 0,-1-1 1,0-1-1,-2-1 0,13-22 1,111-201 6,-63 159 39,12-23 2,-49 37-8,-23-29 1,-14 98-44,6 7-45,-20 0-255,1 6 427,2-13 775,20-12-865,-4-3-17,37-105 1,-19 100-10,-27-7-1395,-2 32 872,-1 3 2767,-1 8-1230</inkml:trace>
  <inkml:trace contextRef="#ctx0" brushRef="#br0" timeOffset="45407.992">26926 9880 3897,'31'27'1495,"-30"-27"-1459,-1 1 0,1-1 1,-1 0-1,0 1 0,1-1 1,-1 1-1,1-1 0,-1 0 1,1 0-1,-1 1 0,1-1 1,0 0-1,-1 0 0,1 0 1,-1 1-1,1-1 0,-1 0 1,1 0-1,0 0 0,-1 0 1,1 0-1,-1 0 0,1 0 1,0 0-1,-1 0 0,1-1 1,-1 1-1,1 0 0,0 0 1,-1 0-1,1-1 0,-1 1 1,1 0-1,-1-1 0,1 1 1,-1 0-1,0-1 0,1 1 1,-1-1-1,1 1 0,-1-1 1,0 1-1,1-1 0,-1 1 1,0-1-1,1 0-36,4-4 188,28-12 769,40-24-402,85-10-5,-39 27-316,187-8 336,-37-29-110,-254 57-449,0 1 1,0 1-1,1 0 0,-1 1 0,1 0 1,0 2-1,-1 0 0,1 0 1,-1 2-1,0 0 0,1 1 0,-1 0 1,-1 1-1,1 1 0,6 3-11,89 79 67,-80-60-62,-19-19-11,-1-1-1,2-1 1,-1 0-1,1-1 1,0 0-1,1 0 0,-1-1 1,1-1-1,0 0 1,0-1-1,0-1 1,1 1-1,-1-2 1,0 0-1,1-1 1,5-1 6,24-2-132,-1-1 1,1-3 0,-1-2 0,20-7 131,-36 9-70,57-18 36,2 4 0,0 3 0,1 5 0,1 3 0,0 3 0,33 5 34,-106 3 65,72 4 642,1-3-1,85-10-706,-61-4 237,10 2-86,-3-19-111,118-32-233,-125 19 42,-58 25 44,0 3 1,41-4 106,-71 14 10,0 2 1,0 0 0,1 2-1,-1 0 1,0 1 0,0 2-1,0 0 1,21 7-11,-3 0 173,-1-1 1,2-3-1,-1-1 1,1-2-1,3-2-173,-25-3 107,-1 0 0,0-2 0,0 0 0,0-1 1,-1-1-1,0 0 0,0-1 0,14-9-107,7-1 91,56-28-495,-86 35 1515,-38 5-627</inkml:trace>
  <inkml:trace contextRef="#ctx0" brushRef="#br0" timeOffset="46171.564">26790 11073 5985,'131'-61'2906,"79"-9"-2056,-58 25-731,2 7 0,32 1-119,184-15 4,-98 33 77,-184 16-36,312-7 116,-218 5-143,-49 4 167,0-6-1,-1-6 1,0-5-1,10-8-184,67-23 723,-132 39-467,1 3 0,0 3 0,0 4 0,27 6-256,9 3 64,-26 0-15,1-4 0,0-4 0,0-4 0,6-4-49,-4-10 294,72-23-294,-93 22-60,85-22-1742,-129 42 879,-18 12 439</inkml:trace>
  <inkml:trace contextRef="#ctx0" brushRef="#br0" timeOffset="46850.689">27045 12020 6185,'-19'0'1970,"16"1"-917,13 0-847,68-17-127,0 4-1,36 0-78,-11 2 14,-17 5 159,-1 4 0,1 3 0,61 11-173,-71-6 182,351 20 581,-102-22-670,53-41-97,-260 21 4,390-29-165,107 41-705,-399 7 844,-160-4 182,0-3-1,-1-2 1,1-2 0,28-10-156,310-92 912,-363 104-839,-24 9-224,-7-1 261,-1-1 0,0 0-1,0 0 1,0 0-1,0 0 1,0-1-1,-1 1 1,1 0-1,0 0 1,-1-1-1,0 1 1,1-1 0,-1 1-1,0-1 1,0 0-1,1 1 1,-1-1-1,0 0 1,0 0-1,-1 0-109,-6 4 574,-39 25 610</inkml:trace>
  <inkml:trace contextRef="#ctx0" brushRef="#br0" timeOffset="47564.564">30676 11265 4601,'-28'-23'3889,"19"18"-2552,16 8-487,3-1-804,-1 0 1,0 1-1,0 0 1,1 1-1,-2-1 0,1 2 1,0-1-1,6 6-46,23 10 70,-14-9-24,1 0 62,1 1-1,-2 1 1,0 0-1,0 2 1,-1 1 0,-1 1-1,1 3-107,212 211 918,-224-221-909,0 0-1,-1 1 1,0 1 0,0-1 0,-1 1 0,-1 1 0,0 0-1,-1 0 1,0 1 0,-1 0 0,0 0 0,-1 0 0,-1 0 0,-1 1-1,0 0 1,0 0 0,-2 0 0,0 0 0,0 1-9,-3-5 1,1 0 0,-2 0 0,1 0 0,-2 0 0,1 0 0,-2-1 0,1 1 0,-1-1 0,-1-1-1,0 1 1,-3 3-1,-13 18 10,-1-1 0,-2-1 0,-1 0-1,-1-3 1,-2 0 0,0-2-1,-25 16-9,-37 22 47,47-42-64,10 1-141,29-19 55,0 0-1,0 0 1,1-1-1,-1 0 1,0 0-1,0 0 1,-1 0-1,1-1 1,0 0-1,0 0 1,-2-1 103,5 1-149,1 0 0,-1-1 0,0 1 0,1-1 0,-1 1 0,1-1 0,-1 0 0,1 1 0,-1-1 0,1 0 0,0 0 0,-1 0 0,1 0 0,0 0 0,0-1 0,-1 1 0,1 0 0,0 0 0,0-1 0,1 1 0,-1-1 0,0 1 0,0-1 0,0-1 149,-3-27-1157</inkml:trace>
  <inkml:trace contextRef="#ctx0" brushRef="#br0" timeOffset="48273.938">30672 10201 6505,'0'-3'131,"0"1"0,0-1-1,0 1 1,1-1-1,-1 1 1,1-1 0,0 1-1,0 0 1,-1-1 0,1 1-1,1 0 1,-1 0-1,0 0 1,1 0 0,-1 0-1,1 0 1,-1 0 0,1 0-1,0 1 1,0-1-1,0 0 1,0 1 0,0 0-1,0-1 1,0 1-1,1 0 1,-1 0 0,0 0-1,1 1 1,-1-1 0,0 0-1,3 1-130,3-2-1,0 1-1,0 1 1,1-1 0,-1 1-1,0 1 1,0 0 0,0 0-1,0 0 1,6 3 1,198 72 39,-190-69-5,1 1 0,-1 0 1,-1 2-1,1 1 1,-2 0-1,0 1 0,0 2 1,-1 0-1,-1 1 1,7 6-35,-16-11 21,1-1 0,-2 1 0,1 0 0,-2 1 0,1 0 0,-1 0 0,-1 1 0,0 0 0,-1 0 0,0 0 0,-1 1 1,0 0-1,-1-1 0,0 1 0,0 6-21,-4-7 17,1-1-1,-2 0 1,0 0 0,0 0 0,-1 0 0,0 0 0,-1-1-1,0 1 1,0-1 0,-2 0 0,1 0 0,-1-1-1,-4 5-16,-20 29 96,25-34-75,-1 1 8,1 0 0,-2-1 0,0 0 1,0 0-1,0-1 0,-1 1 0,0-2-29,-3 3 29,-51 32 82,-14-25-217,22-6-1643,44-12 1235</inkml:trace>
  <inkml:trace contextRef="#ctx0" brushRef="#br0" timeOffset="48894.12">30644 8955 5105,'-1'-1'99,"1"0"1,-1 0-1,0 0 0,1-1 1,0 1-1,-1 0 0,1 0 1,0-1-1,0 1 0,-1 0 1,1 0-1,0-1 0,0 1 1,0 0-1,1-1 0,-1 1 0,0 0 1,0 0-1,1-1 0,-1 1 1,1 0-1,-1 0 0,1 0 1,-1 0-1,1-1 0,0 1 1,0 0-1,-1 0 0,1 0 1,0 0-1,0 1 0,0-1 0,0 0 1,0 0-100,44-25 1007,-12 18-877,1 1 0,0 1 0,0 2 0,1 1 0,-1 2 0,9 2-130,0 2 10,0 3-1,0 1 1,-1 2 0,0 2-1,0 2 1,-2 2 0,1 1-1,5 5-9,31 17 7,-14-7 1,-14 9 28,-44-36-26,0 1 0,0 0 1,0 0-1,-1 1 0,1-1 1,-1 1-1,-1 0 0,1 0 0,-1 0 1,0 1-1,-1-1 0,1 1 1,-1 0-1,1 6-10,0 7 34,-1 0 1,0 0-1,-2 0 1,0 0 0,-1 0-1,-1 0 1,-1 0-1,-1 0 1,-3 8-35,-24 83 321,-32 69-321,58-165 12,-8 22 11,-1-1-1,-2 0 0,-2-1 1,-1 0-1,-10 12-22,26-42-63,0-1 0,-1 0 0,1 0 0,-1 0 0,1 0 0,-1-1 0,-1 1 0,1-1 0,0 0-1,-1 0 1,1-1 0,-1 1 0,0-1 0,-3 1 63,2-2-284</inkml:trace>
  <inkml:trace contextRef="#ctx0" brushRef="#br0" timeOffset="51345.18">2503 5729 5081,'-47'-54'3165,"34"47"-2293,12 11-817,1 33-30,15 184-29,49 221-3,-33-247 17,14 99 14,-12-155-10,-20-119 11,-12-50 5,-21-126 14,19 152-44,-14-116 4,-28-108-4,1 83 41,-19-31-41,-31-104 52,90 269-49,-17-53 35,3 0 0,3-2 0,3 0 0,2-10-38,13-11 39,-4 83-28,0 1-1,0-1 1,0 1 0,0-1 0,0 1-1,1 0 1,-1 0 0,1 0-1,0-1 1,0 2 0,0-1 0,0 0-1,1 0 1,-1 1 0,1-1-1,0 1 1,-1 0 0,1 0 0,0 0-1,0 0 1,1 0 0,1 0-11,5-1 41,1 1 1,-1 0-1,1 1 1,0 0-1,0 0 0,0 2 1,-1-1-1,1 1 1,0 1-1,6 1-41,9 1 47,93 11 92,1-5 0,63-5-139,293-20 93,-363 13-56,-112 1-36,0 1 0,0 0 0,0-1 0,0 1 0,0 0 0,0 0 0,0 0 0,0 0 0,0 0 0,0 0 0,0 0-1,0 0 1,0 0 0,0 0 0,0 0 0,0 1 0,-1-1 0,1 0 0,0 1 0,0-1 0,0 1 0,0-1 0,0 1 0,0-1 0,-1 1-1,1 0 1,0-1 0,-1 1 0,1 0 0,0-1 0,-1 1 0,1 0 0,-1 0-1,-20 18 1,-30 21-86,-2-3 0,-2-2 1,-6 0 84,-175 91-120,124-77 192,77-34-34,8-2 27,-1-1-1,0-2 1,0-1 0,-3 0-65,-127 17 305,156-26-308,-1 0-1,1 0 1,-1 0-1,1 1 0,-1-1 1,1 0-1,-1 1 1,1-1-1,-1 1 0,1-1 1,-1 1-1,1 0 0,0-1 1,-1 1-1,1 0 1,0 0-1,0 0 0,-1 0 1,1 0-1,0 1 1,0-1-1,0 0 0,0 0 1,1 1-1,-1-1 1,0 0-1,0 2 4,0 0-41,0-1-1,1 1 1,-1 0-1,1 0 1,0 0 0,-1-1-1,1 1 1,1 0-1,-1 0 1,0 0 0,1 0-1,-1-1 1,1 1 0,0 0-1,0-1 1,0 1-1,0 0 1,0-1 0,1 1-1,-1-1 1,1 0-1,-1 1 1,1-1 0,0 0-1,0 0 1,0 0-1,2 1 42,25 26-285</inkml:trace>
  <inkml:trace contextRef="#ctx0" brushRef="#br0" timeOffset="51893.936">3954 6294 5017,'-27'4'1952,"6"13"-1391,6 13-129,-2 7-80,2 16-120,0 10-112,-1-10 40,4 15 24,-7-4 8,8 5 0,0 12-40,7-11-80,4-2-32,1-18-104,4-9-152,2-22-432,2-6 408</inkml:trace>
  <inkml:trace contextRef="#ctx0" brushRef="#br0" timeOffset="52448.259">4216 6538 6161,'-4'3'136,"0"0"-1,1 1 0,-1-1 1,1 1-1,0 0 0,0 0 1,1 0-1,-1 0 1,1 1-1,0-1 0,0 1 1,0-1-1,0 1 0,1 0 1,0-1-1,0 1 0,0 0 1,1 3-136,-7 237 371,7-70-359,-1-171-18,1 1 0,1 0 1,-1-1-1,1 1 1,-1-1-1,1 1 0,1-1 1,-1 1-1,1-1 1,-1 1-1,1-1 1,0 0-1,1 0 0,-1 0 1,1 0-1,1 1 6,-3-5-6,0 0 0,1 0-1,-1 0 1,0 0 0,1 0 0,-1-1-1,0 1 1,1 0 0,-1-1 0,0 1-1,0-1 1,1 1 0,-1-1-1,0 0 1,0 1 0,0-1 0,0 0-1,0 0 1,0 0 0,0 0 0,0 0-1,0 0 1,0 0 0,0 0-1,-1 0 1,1 0 0,0 0 0,-1 0-1,1-1 1,-1 1 0,0 0 0,1-1-1,-1 1 1,0 0 0,1-1-1,-1 1 1,0-1 6,7-29-110,-1-1 0,-1 0-1,-1 0 1,-2-31 110,5-32-100,0 4 202,-4 0 1,-5-35-103,1 107 35,1 0 6,-2 4 37,2-1-1,0 0 0,1 0 1,1 1-1,0-1 0,4-15-77,-5 30 13,-1-1-1,0 1 1,0-1-1,1 1 1,-1-1-1,1 1 1,0-1 0,-1 1-1,1-1 1,0 1-1,0-1 1,0 1-1,0 0 1,0 0-1,0-1 1,0 1-1,0 0 1,0 0 0,1 0-1,-1 0 1,0 0-1,1 1 1,-1-1-1,1 0 1,-1 1-1,1-1 1,-1 1-1,1-1 1,-1 1 0,1 0-1,0-1 1,-1 1-1,1 0 1,-1 0-1,1 0 1,0 1-1,-1-1 1,1 0-1,-1 0 1,1 1-1,0-1 1,-1 1 0,1 0-1,-1-1 1,1 1-13,57 52 235,42 74 4,206 220 1544,-208-235-1509,-97-110-273,0 0 1,0-1 0,0 1-1,1-1 1,-1 0 0,0 0-1,1 0 1,-1 0 0,1 0-1,-1 0 1,1-1 0,-1 1-1,1-1 1,0 0 0,-1 1-1,1-1 1,0-1 0,-1 1-1,1 0 1,0-1 0,-1 1-1,1-1 1,-1 0 0,1 1-1,-1-1 1,1-1 0,-1 1-1,0 0 1,1-1 0,-1 1-1,0-1 1,0 0-2,8-13 85,-1 0-1,0-1 1,-1 0 0,-1 0-1,-1-1 1,0 1 0,-2-2-1,1 1 1,-2 0 0,0-1 0,-1-2-85,-2 18 13,14-112 523,-11 75-484,2 1 0,2 0 0,1 1-1,8-23-51,-15 54-75,1 0-1,0 0 1,0 0-1,0 1 1,1-1-1,0 0 1,0 1-1,0-1 1,1 1-1,0 0 1,0 0-1,0 1 1,1-1-1,-1 1 1,1 0-1,0 0 0,0 1 1,0-1-1,1 1 1,-1 0-1,1 0 1,0 1-1,0 0 1,1 0 75,50-3-518</inkml:trace>
  <inkml:trace contextRef="#ctx0" brushRef="#br0" timeOffset="54019.538">28551 6550 1960,'-20'46'635,"2"0"-1,2 2 0,3 0 1,1 1-1,3 0 0,1 1 1,0 42-635,-1-9 284,-11 144 442,16-81-394,7-71-264,-2-74-65,-1 0 0,0-1 0,0 1-1,0 0 1,1 0 0,-1 0 0,0 0 0,0 0 0,0-1-1,0 1 1,0 0 0,-1 0 0,1 0 0,0 0 0,0 0-1,0-1 1,-1 1 0,1 0 0,0 0 0,-1-1 0,1 1-1,-1 0 1,1 0 0,-1-1 0,1 1 0,-1 0 0,0-1-1,1 1 1,-1-1 0,0 1 0,1-1 0,-1 1 0,0-1-1,0 0 1,1 1 0,-1-1 0,0 0 0,0 1 0,0-1-1,1 0 1,-1 0 0,0 0 0,0 0 0,0 0 0,0 0-1,0 0 1,1 0 0,-2 0-3,-2-2 18,0-1 1,0 1-1,0-1 0,1 0 1,-1 0-1,1 0 0,0-1 1,-1 1-1,1-1 1,1 0-1,-1 1 0,1-1 1,-1-1-1,1 1 0,0 0 1,0 0-1,1-1 0,0 1 1,-1-1-1,1 0 0,1 1 1,-1-1-1,1 0 0,0 1 1,0-4-19,-3-56 44,2-1 1,6-36-45,-2 52 7,23-213 28,11 2 1,33-96-36,-53 269 21,19-74 76,-17 99 140,2 1 0,23-45-237,-31 77 209,2 1 0,0 1 0,2 0 0,15-17-209,-27 37 36,0 1 1,1-1-1,0 2 1,1-1-1,-1 0 0,1 1 1,0 1-1,0-1 1,1 1-1,-1 0 1,1 1-1,0-1 0,0 2 1,0-1-1,1 1 1,-1 0-1,0 1 1,1 0-1,-1 0 0,1 1 1,-1 0-1,8 1-36,2 2 5,1 0-1,-1 1 1,0 1-1,0 1 1,0 1-1,-1 0 1,0 1-1,0 1 1,-1 0-1,0 1 1,8 8-5,8 5-12,-2 2-1,0 2 1,22 25 12,-26-26-3,-12-13-2,-1 1 0,-1 0 0,0 1 1,-1 0-1,-1 0 0,0 1 0,7 16 5,-16-28 0,1-1-1,-1 0 0,0 1 0,0-1 1,0 0-1,-1 1 0,1-1 1,-1 1-1,0-1 0,0 1 0,0-1 1,0 1-1,-1-1 0,1 1 1,-1-1-1,0 1 0,0-1 0,0 0 1,-1 0-1,-1 4 1,-48 51 8,47-54-8,-25 20 9,0-2 0,-2-1 0,0-1 0,-9 3-9,9-5 18,-143 74 241,91-54-58,-57-2 178,37-9-305,61-1-232,-74 27-1091,92-38 967</inkml:trace>
  <inkml:trace contextRef="#ctx0" brushRef="#br0" timeOffset="54657.869">28908 7234 3913,'-7'-3'3515,"8"15"-3327,41 90 63,-32-85-222,5 12 19,1-2-1,2 0 1,19 22-48,-27-36 16,1 0 0,0-1 0,1 0 0,0-1 0,0 0-1,2-1 1,-1-1 0,1 0 0,0 0 0,1-2 0,0 0 0,1 0 0,13 3-16,-20-7 22,0 0 0,1 0 1,-1-1-1,1 0 0,-1 0 1,1-1-1,0-1 0,-1 1 1,1-2-1,0 1 0,0-2 1,-1 1-1,1-1 0,-1 0 0,0-1 1,1 0-1,-1-1 0,-1 0 1,1 0-1,0-1 0,-1 0 1,0 0-1,0-1 0,-1 0 1,1-1-1,1-2-22,3-7 144,-1-1-1,0-1 1,-1 0 0,-1 0 0,0-1 0,-2-1-1,0 1 1,-1-1 0,-2 0 0,1 0 0,-2-1-1,-1 1 1,-1-1 0,0 1 0,-2-1 0,0 1-1,-1-1 1,-1 1 0,-1-1 0,-1 1-1,-1 1 1,-6-16-144,-4-4 118,-2 0-1,-1 2 1,-1 0 0,-3 1-1,-8-8-117,25 35 2,3 4-4,0 1-1,0-1 1,-1 1 0,1 0-1,-1 0 1,0 0-1,0 0 1,0 0-1,0 1 1,-1 0 0,0 0-1,1 0 1,-1 1-1,0 0 1,0 0 0,0 0-1,-1 0 1,1 1-1,-1-1 3,0 2-23,0 0 0,0 0 0,0 0 0,0 1 0,0 0 0,0 0 0,0 1 0,1-1 0,-1 1 0,0 0 0,1 1 0,-1 0-1,1-1 1,0 2 0,0-1 0,0 1 0,0-1 0,1 1 0,0 0 0,-1 1 0,-2 3 23,-5 7-139,1 1-1,0 0 1,1 1 0,0 0-1,2 0 1,-2 7 139,-14 36-699,4 2 0,-7 34 699,2 10-389</inkml:trace>
  <inkml:trace contextRef="#ctx0" brushRef="#br0" timeOffset="55158.602">29953 6849 6153,'-27'4'1951,"25"-4"-1918,-1 0 5,-1 1 1,0 0-1,1 0 0,-1 0 0,1 0 1,-1 0-1,1 1 0,0 0 0,-1-1 1,1 1-1,0 0 0,0 1 0,0-1 1,0 0-1,1 1 0,-1 0 0,1 0 1,0 0-1,-1 0 0,1 0 0,0 0 1,1 0-1,-1 1 0,-1 2-38,-7 31 55,2-1 0,1 1 0,-1 34-55,4-39 6,0-13 21,0 1 1,2-1-1,0 1 1,1-1-1,2 1 1,0 0-1,0-1 0,2 1 1,1-1-1,0 0 1,1 0-1,1 0 1,1-1-1,4 7-27,-3-12 28,0-1 1,1 0-1,1-1 0,0 1 0,1-2 0,0 0 1,0 0-1,1-1 0,1 0 0,-1-1 1,1-1-1,14 6-28,-22-11 11,1 0 0,0-1 0,-1 1 0,1-2 0,0 1 1,0 0-1,0-1 0,0 0 0,0-1 0,0 1 0,0-1 0,0-1 1,0 1-1,-1-1 0,1 1 0,0-2 0,-1 1 0,0-1 0,1 0 0,-1 0 1,0 0-1,-1 0 0,1-1-11,24-21 277,-1-2 0,-2 0 0,-1-2 0,1-3-277,-12 15 151,-1-1 0,-1 0 0,-1-1 0,0 0 0,-1-1 0,-2 0 0,0 0 0,4-16-151,-1-19 7,-2 0-1,-2-1 1,-3 1-1,-3-10-6,0 34-274,0 0-330,-1 31 573,0 1 0,0-1 1,1 0-1,-1 0 0,0 0 0,0 0 0,0 0 0,0 1 0,0-1 1,0 0-1,1 0 0,-1 0 0,0 0 0,0 0 0,0 0 0,0 0 0,1 0 1,-1 0-1,0 0 0,0 0 0,0 1 0,0-1 0,1 0 0,-1 0 1,0 0-1,0 0 0,0 0 0,1-1 0,-1 1 0,0 0 0,0 0 1,0 0-1,0 0 0,1 0 0,-1 0 0,0 0 0,0 0 0,0 0 0,0 0 1,1 0-1,-1-1 0,0 1 0,0 0 0,0 0 0,0 0 0,0 0 1,0 0-1,0 0 0,1-1 0,-1 1 0,0 0 0,0 0 0,0 0 1,0 0-1,0-1 0,0 1 31,4 13-459</inkml:trace>
  <inkml:trace contextRef="#ctx0" brushRef="#br0" timeOffset="55441.626">30836 6895 5785,'8'-44'3200,"-8"44"-3181,0 0 1,0 1 0,0-1 0,0 0 0,0 0 0,0 1 0,0-1 0,0 0 0,0 0 0,0 0-1,0 1 1,0-1 0,0 0 0,0 0 0,0 0 0,0 1 0,0-1 0,0 0 0,0 0 0,0 0-1,0 1 1,0-1 0,0 0 0,0 0 0,1 0 0,-1 0 0,0 1 0,0-1 0,0 0 0,0 0-1,1 0 1,-1 0 0,0 0 0,0 1 0,0-1 0,0 0 0,1 0 0,-1 0 0,0 0 0,0 0-1,0 0 1,1 0 0,-1 0 0,0 0 0,0 0 0,1 0 0,-1 0 0,0 0 0,0 0 0,0 0-1,1 0 1,-1 0 0,0 0 0,0 0 0,0 0 0,1 0 0,-1 0 0,0-1 0,0 1 0,0 0-1,0 0 1,1 0 0,-1 0 0,0-1-20,-15 51 858,11 2-791,3 0 0,2 0 0,3 0 0,2 2-67,-6-54 0,5 64-394,3-1 1,2 1 0,18 55 393,-3-68-1189,-25-51 1162,0 0 0,1 0 0,-1 0-1,1 0 1,-1 1 0,0-1 0,1 0 0,-1 0 0,1 0-1,-1 0 1,0 0 0,1 0 0,-1 0 0,1 0-1,-1 0 1,0 0 0,1-1 0,-1 1 0,1 0-1,-1 0 1,0 0 0,1 0 0,-1 0 0,0-1-1,1 1 1,-1 0 0,0 0 0,1-1 0,-1 1-1,0 0 1,1-1 0,-1 1 0,0 0 0,0-1-1,0 1 1,1 0 0,-1-1 0,0 1 0,0 0-1,0-1 1,0 1 0,0-1 0,1 1 0,-1 0 0,0-1-1,0 1 1,0-1 0,0 1 0,0-1 0,0 1-1,-1 0 1,1-1 0,0 1 0,0-1 0,0 1-1,0 0 1,0-1 0,0 1 0,-1 0 0,1-1-1,0 1 28,0-2-118,0-31-1535,-10-6 773</inkml:trace>
  <inkml:trace contextRef="#ctx0" brushRef="#br0" timeOffset="55709.479">30475 6930 9114,'17'-29'3569,"19"-2"-2553,6 0-280,5-4-328,12 10-216,4 7-232,5 12-72,23 11-288,3-4-184,13 3-424,2-1-249,-14 0 801</inkml:trace>
  <inkml:trace contextRef="#ctx0" brushRef="#br0" timeOffset="58850.319">9624 14527 4385,'48'-49'2392,"-23"7"-1787,-9-2 205,-2 20 443,-22 29-1240,-86 100-86,60-67 36,-2-3 0,-1 0 0,-1-3 0,-2-1 1,-36 20 36,-213 148-166,220-148 184,2 4-1,3 3 0,2 2 1,-22 31-18,27-32 69,40-24-91,17-34 21,1 0 0,-1 0 0,0-1 0,0 1 0,0 0 0,1 0 0,-1 0 0,0-1 0,1 1 0,-1 0 0,1 0 0,-1-1 0,1 1 0,-1 0 0,1-1 0,-1 1 0,1-1 0,0 1 0,-1 0 1,1-1-1,0 0 0,0 1 0,-1-1 0,1 1 0,0-1 0,0 0 0,0 1 0,-1-1 0,1 0 0,0 0 0,0 0 0,0 0 0,0 0 0,-1 0 0,1 0 0,0 0 0,0 0 0,0 0 1,49-3 14,-38 2-6,0 0 0,0 0 1,0 2-1,1-1 0,-1 1 0,0 1 0,0 0 0,0 1 0,3 1-8,40 21 18,-1 3-1,-1 1 1,-1 3-1,26 23-17,-60-43 2,67 46 6,137 101 91,-189-130-41,-9-8 24,0-1 0,2-1-1,0-1 1,5 1-82,-15-11-22,1-1 1,-1-1-1,1 0 0,0-1 0,1-1 0,7 0 22,-6 0-113</inkml:trace>
  <inkml:trace contextRef="#ctx0" brushRef="#br0" timeOffset="60205.809">9349 15005 6113,'94'7'3141,"58"43"-2684,-67-16-454,-37-22-4,63 11-3,12-11 34,-61-13-8,76 4 43,-4-5 180,-1 5 1,38 10-246,142 33 149,-80-6-150,131 42-54,-273-67 45,1-4 0,81-2 10,-123-7-2,528 3 10,119 27 129,-439-15-22,0-12 1,69-14-116,98-26 206,-207 15 525,113 8-731,233 18 514,163-10-301,-285 5-18,0-16 143,506-32 1215,-451 20-1248,319-13-249,-314 19-21,-1 22 41,-24 5-57,283 20 3,-404-28-14,178 5 72,-173 10 91,0-11-148,-39-18-38,138 9 76,-307 0-27,9-7-5,-6-4-186,-135 15 67,53-14-911,-57 10-306,-28 13-1267,-8 7 1855</inkml:trace>
  <inkml:trace contextRef="#ctx0" brushRef="#br0" timeOffset="61380.451">24270 14576 3913,'-7'-8'481,"0"1"-1,-1 1 1,1-1 0,-1 1-1,-1 0 1,1 1 0,-6-3-481,-56-14 1129,55 21-896,11 0-169,1 1 0,0-1 0,-1 1 0,1 0 0,-1 0 1,1 0-1,-1 0 0,1 1 0,-1-1 0,1 1 0,-1 0 0,1 0 0,0 0 0,0 1 0,-1-1 0,1 1 0,0-1 0,0 1 0,0 0 0,-1 2-64,-2 2 110,5-6-98,1 0-1,-1 1 1,0-1 0,1 0 0,-1 1-1,1-1 1,-1 0 0,1 1 0,0-1-1,-1 1 1,1-1 0,-1 1 0,1-1-1,0 1 1,-1-1 0,1 1 0,0 0 0,0-1-1,-1 1 1,1-1 0,0 1 0,0 0-1,0-1 1,0 1 0,0-1 0,0 1-1,0 0 1,0-1 0,0 1 0,0 0-1,0-1 1,0 1 0,0-1 0,1 1 0,-1 0-1,0-1 1,0 1 0,1-1 0,-1 1-1,0-1 1,1 1 0,-1-1 0,0 1-1,1-1 1,-1 1 0,1-1 0,-1 1-1,1-1 1,-1 0 0,1 1 0,-1-1-1,1 0 1,0 1-12,9 6 136,1 0 0,0-1 0,0 0-1,1 0 1,0-1 0,11 3-136,26 11 252,190 86 295,-194-86-492,0 1 1,-2 2-1,-1 2 0,13 11-55,-6-2 47,84 64 202,-131-96-247,-1 0 0,0 0 0,0 0 0,0 0 0,0 1 0,0-1 0,0 0 0,-1 0 0,1 1 0,0-1-1,-1 1 1,1-1 0,-1 0 0,1 1 0,-1-1 0,1 1 0,-1-1 0,0 1 0,0-1 0,0 1 0,0-1 0,0 1-1,0 0 1,0-1 0,-1 1 0,1-1 0,0 0 0,-1 1 0,0-1 0,1 1 0,-1-1 0,0 0 0,1 1-1,-1-1 1,0 0 0,0 0 0,-1 2-2,-4 7-29,-8 12-86,-1 0 0,-2-1 0,0-1 0,-1-1 0,0-1 0,-2 0 0,0-1 0,-1-1 0,-1-1 0,-8 3 115,-103 70-121,84-53 252,2 3 0,2 1 0,-6 10-131,-53 60 580,97-102-536,-68 62 396,-6-8-258,46-31-276,-30-35-1345,32-5 979</inkml:trace>
  <inkml:trace contextRef="#ctx0" brushRef="#br0" timeOffset="62737.962">13341 16183 1600,'2'-77'1693,"0"66"-1615,0-1 1,1 0-1,1 1 0,0 0 1,0 0-1,5-9-78,3-7 15,18-60 541,-28 76-42,0 0 0,1 0 0,0 0 0,1 0 0,0 1 0,1-1 0,0 1 0,2-3-514,-6 12 43,-1 0 0,1 0 0,0 0 0,-1 1 0,1-1 0,0 0 1,-1 0-1,1 1 0,0-1 0,0 0 0,-1 1 0,1-1 0,0 0 0,0 1 0,0-1 0,0 1 1,0 0-1,0-1 0,0 1 0,0 0 0,0 0 0,0-1 0,0 1 0,0 0 0,0 0 1,0 0-1,0 0 0,1 0-43,-1 1 138,-1-1-31,0 6 34,1 10-117,-1 0-1,0 1 0,-1-1 0,-1 0 0,-1 0 0,0 0 0,-3 8-23,-66 187 296,-35 78 208,-18-7-168,94-204-319,4 1-1,-10 50-16,4 10 3,32-133-2,-1-1 0,1 1 1,0-1-1,1 1 0,-1 0 0,1-1 0,0 1 1,1 0-1,-1-1 0,1 1 0,0-1 0,1 1 1,-1-1-1,1 1 0,0-1 0,1 0 0,-1 0 1,1 0-1,0 1-1,2-1 2,1 0 1,0-1 0,0 1-1,0-1 1,0 0 0,1 0-1,0-1 1,0 0 0,0 0-1,0-1 1,0 0 0,0 0-1,0 0 1,1-1 0,5 0-3,88-7 136,16-6 111,20-1 97,-39 0 33,0 5 0,52 3-377,113-4 523,-183 11-506,0 3 0,44 10-17,-55 2-593,19 0-548,-45-18 723</inkml:trace>
  <inkml:trace contextRef="#ctx0" brushRef="#br0" timeOffset="63341.821">14792 16569 3465,'0'-1'92,"-1"1"0,1-1 0,-1 0 1,1 1-1,0-1 0,0 0 0,-1 1 1,1-1-1,0 0 0,0 0 0,0 1 0,0-1 1,0 0-1,0 0 0,0 1 0,0-1 1,0 0-1,0 0 0,0 1 0,0-1 0,1 0 1,-1 1-1,0-1 0,0 0 0,1 0 1,-1 1-1,1-1 0,-1 1 0,0-1 0,1 0 1,-1 1-1,1-1 0,0 1 0,-1-1 1,1 1-1,-1-1 0,1 1 0,0 0 1,-1-1-1,1 1 0,0 0 0,-1 0 0,1-1 1,0 1-1,-1 0 0,1 0 0,0 0 1,0 0-1,-1 0 0,1 0 0,0 0 0,0 0-92,100-28 1123,-73 23-710,1 2 0,-1 0 0,1 2 0,-1 1-1,7 1-412,24 1 530,168-10 669,-94-17-916,-107 16-273,-19 6-31,1-1 0,1 1 1,-1 0-1,0 1 1,1 0-1,-1 0 1,1 1-1,-1 0 0,1 0 1,0 1-1,-1 0 1,1 1-1,0 0 1,-1 0-1,1 1 0,-1 0 1,3 1 20,46 34-2633,-54-31 2021</inkml:trace>
  <inkml:trace contextRef="#ctx0" brushRef="#br0" timeOffset="63690.498">14877 16889 6145,'19'-13'2465,"5"-8"-1657,8 14-352,5 4 48,4 7-8,3 7 40,10-7 121,5-2-1,1-2-160,1-5-136,-7-2-240,-6 2-144,-7 19-488,-2 0-288,-6 10 4112,-13-23-2728</inkml:trace>
  <inkml:trace contextRef="#ctx0" brushRef="#br0" timeOffset="74722.587">19877 15461 4377,'2'4'3935,"-2"-4"-3649,-5-5 718,4 4-995,0 0 1,0 1-1,0-1 0,0 0 0,0 1 1,0-1-1,0 1 0,0-1 0,0 1 1,0 0-1,0-1 0,-1 1 1,1 0-1,0 0 0,0 0 0,0 0 1,0 0-1,-1 0 0,1 0 0,0 0 1,0 0-1,0 0 0,0 1 0,0-1 1,-1 0-1,1 1 0,0-1 1,0 1-1,0 0 0,0-1 0,0 1 1,0 0-1,1-1 0,-1 1 0,0 0 1,0 0-1,0 0 0,1 0 0,-2 0-9,-7 6 4,0 0 0,0 0 0,0 1 0,1 0 0,0 0 0,1 1-1,0 0 1,0 0 0,0 2-4,-14 31 88,2 0 0,1 1 0,-2 16-88,-14 35 195,-96 179 410,44-102-403,56-107-181,-6 16-27,-3-2 0,-4-2 1,-8 7 5,49-80-9,0 1 0,-1-1 0,1 0 1,-1 0-1,0 0 0,0 0 0,0 0 1,0-1-1,0 1 0,-1-1 0,1 0 1,-1 0-1,0 0 0,1 0 0,-1-1 1,0 1 8,3-2-13,1 0 1,0 1-1,0-1 1,-1 0-1,1 0 1,0 0-1,0 1 1,-1-1 0,1 0-1,0 0 1,-1 0-1,1 1 1,-1-1-1,1 0 1,0 0-1,-1 0 1,1 0-1,0 0 1,-1 0-1,1 0 1,0 0 0,-1 0-1,1 0 1,-1 0-1,1 0 1,0 0-1,-1 0 1,1 0-1,0-1 1,-1 1-1,1 0 1,0 0-1,-1 0 1,1 0 0,0-1-1,-1 1 1,1 0-1,0 0 1,0-1-1,-1 1 1,1 0-1,0-1 1,0 1-1,-1 0 1,1-1-1,0 1 1,0 0 0,0-1-1,0 1 1,0 0-1,0-1 1,-1 1-1,1 0 1,0-1-1,0 1 1,0 0-1,0-1 1,0 1-1,0-1 1,0 1-1,1 0 1,-1-1 0,0 1 12,13-20-377,32-33-220,-21-28 377,2 42 182,43-64 25,-8-1 19,-26 38 3,47-71 219,-67 120 93,-14 17-308,0 0 0,0 0 0,0 0-1,0 0 1,0 0 0,0 0 0,0 1 0,-1-1 0,1 0 0,0 1-1,0-1 1,0 1 0,-1-1 0,1 1 0,0-1 0,0 1 0,-1-1-1,1 1 1,0-1 0,-1 1 0,1 0 0,-1 0 0,1-1-1,-1 1 1,1 0 0,-1 0 0,0 0 0,1-1 0,-1 1 0,0 0-1,1 0 1,-1 0 0,0 1-13,46 116 282,-25-68-161,2-1 0,2-1 1,2-1-1,29 37-121,34 5 509,-61-64-319,7 20 58,-36-44-267,0 0-1,0 0 0,1 0 1,-1 0-1,0 0 0,1 0 0,-1 0 0,1 0 0,-1-1 0,1 1 0,0 0 0,-1 0 0,1 0 0,0-1 1,-1 1-1,1 0 0,0-1 0,0 1 0,0 0 0,0-1 0,-1 1 0,1-1 0,0 0 0,0 1 0,0-1 1,0 0-1,0 1 0,0-1 0,0 0 0,0 0 0,0 0 0,0 0 0,0 0 0,0 0 0,0 0 0,0 0 0,1 0 1,-2-1-1,1 1 0,0 0 0,0-1 0,0 1 0,1-1 20,19-23-991,-10 14 719</inkml:trace>
  <inkml:trace contextRef="#ctx0" brushRef="#br0" timeOffset="75408.875">19042 17086 3593,'-77'-12'3971,"57"16"-2634,15-5-1178,-6 1 875,26 5-406,27 2-258,110 0 566,80-26 295,-122 2-843,144-14 141,-141 28-396,88-8 18,-101 0-121,8 15-532,-89-9-554,-20 0 4445,-7-4-1834</inkml:trace>
  <inkml:trace contextRef="#ctx0" brushRef="#br0" timeOffset="76113.461">19360 17557 6049,'-7'6'962,"6"-5"-849,-1 0 0,1 0 0,0 1 0,0-1 0,0 0-1,-1 0 1,1-1 0,-1 1 0,1 0 0,0 0 0,-1-1 0,0 1 0,1-1 0,-1 1 0,1-1 0,-1 1 0,1-1 0,-1 0 0,0 0 0,1 0-1,-1 0 1,0 0-113,46-20 307,-21 2-200,-13 9-32,1 1-1,0 0 0,0 1 1,0 0-1,1 1 1,8-3-75,18-6 80,0 1 1,0 2 0,2 2-1,20-3-80,-56 12-18,0 0 1,0 0-1,0 1 0,0-1 0,0 1 0,0 0 0,0 0 0,1 0 0,-1 1 0,0-1 1,0 1-1,0 0 0,0 0 0,0 1 0,0-1 0,0 1 0,-1 0 0,1 0 1,-1 0-1,1 0 0,-1 1 0,1-1 0,-1 1 0,0 0 0,0 0 0,-1 0 1,2 1 17,-1 5-55,-1 0 1,1 0-1,-2 1 1,1-1-1,-1 1 1,0-1-1,-1 1 1,0-1-1,-1 1 1,0-1-1,0 1 1,-1-1 0,0 0-1,-1 1 1,0-1-1,-1-1 1,1 1-1,-2 1 55,-12 26-32,-1 0-1,-2-1 0,-1-1 1,-2-1-1,-1-1 0,-2-1 1,-28 27 32,-6 9 172,2 7-26,12-4-85,-58 44-234,56-72-47,-2-10-60,10 15-186,39-47 463,1 1 0,-1-1-1,1 0 1,-1 0 0,1 1 0,-1-1 0,1 1-1,-1-1 1,1 0 0,0 1 0,-1-1 0,1 1-1,0-1 1,-1 1 0,1-1 0,0 1 0,-1-1-1,1 1 1,0-1 0,0 1 0,0-1 0,0 1-1,-1-1 1,1 1 0,0 0 0,0-1 0,0 1-1,0-1 1,0 1 0,0 0 0,0-1 0,1 1-1,-1-1 1,0 1 0,0-1 0,0 1-1,1-1 1,-1 1 0,0-1 0,0 1 0,1-1-1,-1 1 1,1-1 0,-1 1 0,0-1 0,1 0-1,-1 1 1,1-1 0,-1 1 0,1-1 0,-1 0-1,1 1 4,2 0 14,-1 1 0,1 0 0,0-1 0,-1 1 0,1-1-1,0 0 1,0 0 0,0 0 0,0-1 0,0 1 0,0-1-1,0 1 1,0-1 0,1 0 0,-1 0 0,0 0 0,0-1-1,0 1 1,0-1 0,0 0-14,14 0 105,174-40 1283,-10-2 215,34-10-280,-30-13-902,-152 55-791,-1-1 0,0-1-1,-1-2 1,20-13 370,-27 4-494</inkml:trace>
  <inkml:trace contextRef="#ctx0" brushRef="#br0" timeOffset="86665.865">27486 15052 5081,'31'-22'2679,"-20"16"-2310,-5-5 123,-7 10-455,0 0 1,0-1-1,0 1 1,0 0-1,0 0 1,-1 1-1,1-1 1,0 0-1,0 0 1,0 0-1,-1 1 1,1-1-1,0 1 1,-1-1-1,1 1 1,-1 0-1,1-1 1,-1 1-1,1 0 1,0 0-1,-1 0-37,-1-1 50,1 1-40,0 0 0,0 1 0,1-1 0,-1 0 0,0 0 0,0 1 0,1-1 0,-1 1 0,0 0 0,1-1 0,-1 1 0,0 0 0,1 0 0,-1 0 0,1 0 0,-1 0 0,1 1 0,0-1 0,0 0 0,-1 1 0,1-1 0,0 1 0,0-1 0,0 1 0,0-1 0,1 1 0,-1 0 0,0-1 0,0 3-10,-5 6 19,-69 88 40,15-17-14,10-36 39,39-32-53,1 1 0,1-1-1,0 2 1,1-1-1,1 1 1,-2 6-31,-11 20 71,-25 57 75,16 22-32,-40 64 13,46-132-98,-13 36 24,-81 173 238,26-89-21,15-77-174,69-86-93,-39 35-45,46-43 37,-1-1 0,0 1 0,0-1 0,0 0 0,0 0 0,1 1 0,-1-1 0,0 0 0,0 0 0,0 0 0,0 0 0,0 0 0,0 0 0,0 0 0,1 0 0,-1 0 0,0 0 0,0-1 0,0 1 0,0 0 0,0-1 0,1 1 0,-1-1 0,0 1 0,0 0 0,1-1 0,-1 0 0,0 1 0,1-1 0,-1 1 0,0-1 0,1 0 0,-1 1 0,1-1 0,-1 0 0,1 0 0,-1 0 0,1 1 0,0-1 0,-1 0 0,1 0 0,0 0 0,0 0 0,0 0 0,0 0 5,-1-103-379,7 65 252,3 0-1,1 1 1,2 1 0,1 0 0,10-16 127,49-82-191,-61 119 242,0 1 1,1 0-1,1 1 0,0 0 0,0 1 1,2 0-1,7-5-51,-18 16 45,-1-1 1,1 1-1,0 0 1,-1 0-1,1 1 0,0-1 1,0 1-1,0 0 1,0 0-1,0 0 1,1 0-1,-1 1 0,0 0 1,0 0-1,0 0 1,2 0-46,-1 1 57,1 0 1,0 1-1,-1-1 0,1 1 1,-1 0-1,0 0 1,0 1-1,0 0 1,0 0-1,0 0 0,0 0 1,-1 1-1,1 0 1,-1 0-1,0 0 1,1 2-58,-2-3 17,19 22 28,-1 1-1,-1 1 1,-1 1-1,-1 0 1,-2 2 0,0 2-45,11 17 13,-9-17-7,1 0-1,2-1 0,18 21-5,36 36 2,-72-85-4,-1 0 0,1 0 0,-1 1 0,0-1 0,0 1 0,0-1 0,0 1 0,-1 0 0,0 0 0,0 0 1,0 0-1,0 0 0,0 0 0,-1 0 0,0 0 0,0 3 2,-16 111-748,10-99 186,5-3 198</inkml:trace>
  <inkml:trace contextRef="#ctx0" brushRef="#br0" timeOffset="87721.988">27991 16112 4465,'-1'-6'964,"0"4"-857,0 0 0,1 0-1,-1 1 1,1-1 0,-1 0 0,1 0-1,0 1 1,0-1 0,0 0 0,0 0-1,0 0 1,0 0 0,0 1 0,1-1-1,-1 0 1,1 0 0,-1 1 0,1-1 0,0 0-1,0 0-106,25-66 788,28-25 71,-48 86-840,1 0-1,0 0 1,0 0-1,1 1 1,-1 1 0,1-1-1,1 1 1,-1 0-1,8-2-18,-10 3 1,10-8 2,-16 11-4,0 0 0,1 1 0,-1-1 1,1 0-1,-1 0 0,1 1 0,0-1 0,-1 0 1,1 1-1,0-1 0,-1 1 0,1-1 0,0 1 1,0-1-1,-1 1 0,1 0 0,0-1 0,0 1 1,0 0-1,0-1 0,0 1 0,-1 0 0,1 0 1,0 0-1,0 0 0,0 0 0,0 0 0,0 0 1,0 0-1,0 0 0,0 0 0,-1 1 0,1-1 1,0 0-1,0 1 0,0-1 0,0 0 0,-1 1 1,1-1-1,0 1 0,0-1 0,-1 1 0,2 0 1,3 6 10,-1 0 0,1 0 0,-1 0 0,-1 1 0,1-1-1,-1 1 1,0 0 0,-1 0 0,0 0 0,0 1-10,13 39 149,-10-34-92,-3-8-27,-1 0 1,1 0 0,0 0 0,1 0 0,0 0-1,0 0 1,0-1 0,0 1 0,1-1 0,0 0-1,0 0 1,0 0 0,1-1 0,0 0 0,0 0-1,0 0 1,0 0 0,0-1 0,1 1 0,1-1-31,-2-1 22,0-1 0,1 0 0,-1-1 0,0 1 1,0-1-1,0 0 0,0 0 0,1-1 1,-1 0-1,0 1 0,0-2 0,0 1 0,0-1 1,0 1-1,-1-1 0,1-1 0,0 1 1,-1-1-1,0 1 0,1-1 0,-1-1 1,0 1-1,-1-1 0,1 1-22,93-113 111,-76 97-129,-12 11-34,0 1-1,-1-1 1,0 0 0,-1-1-1,0 0 1,0 0-1,0-1 1,-1 0-1,3-7 53,-2-4-464,0 5 180</inkml:trace>
  <inkml:trace contextRef="#ctx0" brushRef="#br0" timeOffset="88778.25">29309 15908 5049,'-47'160'2477,"42"-143"-2412,-1 1 0,2 0 0,1 0 1,0 0-1,1 1 0,1-1 0,0 0 1,2 1-1,0-1 0,1 1 0,1-1 1,1 0-1,0 0 0,1 0 0,3 5-65,-5-15 62,0 0 0,1 0-1,-1-1 1,1 1 0,1-1-1,-1 0 1,1 0-1,1 0 1,-1-1 0,1 1-1,3 1-61,-6-6 20,0 0 0,0 0 0,0 0 0,0 0 0,0-1 1,0 0-1,1 1 0,-1-1 0,0-1 0,1 1 0,-1 0 0,0-1 0,1 1 0,-1-1 0,1 0 0,-1 0 0,1-1 0,-1 1 0,1-1 0,-1 1 0,1-1 0,-1 0 0,0-1 0,0 1 0,0 0 0,1-1 0,-1 0 0,0 0 0,2-1-20,17-17 91,-1 0-1,-1-2 1,0 0-1,-2-1 1,0 0-1,-2-2 0,-1 0 1,-1-1-1,-1 0 1,7-21-91,2 0 44,-1-1 1,12-48-45,-18 42 95,-2-1 1,-3 0-1,-3 0 0,0-19-95,-9-94 347,2 162-319,0 0 1,-1 0-1,0 0 0,0 0 1,0 0-1,0 0 0,-1 0 1,0 0-1,-1 1 1,1-1-1,-1 1 0,0-1 1,0 1-1,-1 0 0,0 0 1,-1-2-29,2 5 15,1 1 1,-1-1-1,0 0 1,0 1-1,0 0 0,0-1 1,0 1-1,0 0 1,0 1-1,0-1 1,0 0-1,0 1 1,0 0-1,0 0 1,-1 0-1,1 0 1,0 0-1,0 1 1,0-1-1,0 1 1,0 0-1,0 0 1,0 0-1,0 0 1,0 1-1,-2 0-15,-9 4-21,-1 1-1,1 1 1,1 0-1,-1 1 1,2 0-1,-1 1 1,1 1-1,1 0 1,0 0 0,-1 2 21,-92 128-533,76-100 416,2 2-1,2 1 0,1 0 1,-5 22 117,24-58 81,1 1 0,1-1 0,-1 1 0,1-1 0,1 1 0,0 0 0,0 0 0,0 0 0,1 0 0,1 0 0,0 0 0,0 0 0,0-1 0,1 1 0,1 0 0,-1-1 0,3 6-81,18 20 670</inkml:trace>
  <inkml:trace contextRef="#ctx0" brushRef="#br0" timeOffset="89143.383">29911 16168 8186,'0'0'3280,"1"9"-1991,-1-3-713,0-5-496,2 6-248,-2-7-576,0 5-249,0-1-279,-2 1-152,4 18 936</inkml:trace>
  <inkml:trace contextRef="#ctx0" brushRef="#br0" timeOffset="90047.381">30557 15312 8170,'48'-2'4850,"-44"1"-4723,-1 1 0,1 0 0,-1 0 1,1 0-1,-1 1 0,1-1 0,0 1 0,-1 0 0,0 0 0,1 0 0,-1 0 1,0 0-1,1 1 0,0 1-127,16 5 102,29-17-1361,-53-7 860,-39 21-114,37-4 481,-8 1-75,-1 1 0,1 0-1,0 1 1,0 1 0,0 0 0,-12 7 107,-70 48-336,17-18 568,37-35-120,1 11-77,40-15-37,-1 1 0,1 0 0,-1-1 0,1 1 0,0 0 0,1 0 0,-1 0 0,1 0 0,-1 0 0,1 0 0,0 0 0,1 0 0,-1 0 0,1 0 0,0 0 0,0 0 0,0-1 0,0 1 0,1 0 0,0 0 2,-1-2 10,0 1 1,0 0 0,1-1 0,0 1 0,-1-1-1,1 0 1,0 0 0,0 0 0,0 0 0,1 0-1,-1 0 1,0 0 0,1 0 0,-1-1 0,1 0 0,0 1-1,-1-1 1,1 0 0,0 0 0,0 0 0,-1-1-1,1 1 1,0-1 0,1 1-11,75-4 264,-65 1-257,-5 0-19,1 1 0,-1 1 0,0-1 0,1 1-1,-1 1 1,0 0 0,0 0 0,1 1 0,-1 0 0,0 1-1,0 0 1,-1 0 0,1 1 0,-1 0 0,1 0-1,-1 1 1,-1 0 0,1 1 0,-1 0 0,0 0-1,0 0 1,0 1 12,-1 2-36,-1 0 0,0 1 0,0 0 0,-1 0 1,-1 0-1,1 0 0,-2 0 0,1 1 0,-1-1 0,-1 1 0,0 0 0,-1-1 0,0 1 0,0 0 0,-1 0 0,0-1 0,-1 1 0,-1-1 0,1 1 0,-2-1 0,1 0 0,-1 0 0,-1 0 0,0-1 0,0 1 36,-1-1 81,0 0-1,-1-1 0,1 0 0,-1 0 0,-1 0 1,0-1-1,0 0 0,0-1 0,-1 0 0,0 0 0,0-1 1,0 0-1,-1 0 0,0-1 0,0 0 0,-6 1-80,-139 46 422,137-47-403,1 0 1,0-1 0,-1 0-1,0-2 1,1 0 0,-1-1-1,0-1-19,-37-4-288,55 4 262,0 1-1,0 0 1,1 0-1,-1 0 1,0 0-1,0-1 1,0 1-1,0 0 0,1 0 1,-1 0-1,0-1 1,0 1-1,0 0 1,0 0-1,0-1 1,0 1-1,0 0 1,0 0-1,0-1 1,0 1-1,0 0 1,0 0-1,0-1 1,0 1-1,0 0 1,0 0-1,0-1 1,0 1-1,0 0 1,0 0-1,0-1 1,0 1-1,0 0 1,0 0-1,0 0 1,-1-1-1,1 1 1,0 0-1,0 0 1,0 0-1,0-1 1,-1 1-1,1 0 1,0 0-1,0 0 1,0 0-1,-1 0 1,1-1-1,0 1 1,0 0-1,-1 0 0,1 0 1,0 0 26,22-10-1107,3 5 264,8 3 384</inkml:trace>
  <inkml:trace contextRef="#ctx0" brushRef="#br0" timeOffset="91091.515">30642 17315 5569,'1'0'72,"-1"0"0,0-1 1,1 1-1,-1 0 0,0 0 0,1 0 0,-1 0 0,0-1 0,1 1 0,-1 0 0,1 0 0,-1 0 1,0 0-1,1 0 0,-1 0 0,0 0 0,1 0 0,-1 0 0,1 0 0,-1 0 0,0 0 1,1 1-1,-1-1 0,0 0 0,1 0 0,-1 0 0,0 0 0,1 1 0,-1-1 0,0 0 1,1 0-1,-1 1 0,0-1 0,0 0 0,1 0 0,-1 1 0,0-1 0,0 0 0,1 1 0,-1-1 1,0 0-1,0 1 0,0-1 0,0 1 0,0-1 0,0 0 0,0 1 0,1-1 0,-1 0 1,0 1-1,0-1 0,0 1 0,-1-1 0,1 0 0,0 1 0,0-1 0,0 0 0,0 1-72,14-16 218,-1-1-1,-1-1 0,0 0 0,-1 0 0,-1-1 1,-1 0-1,0-1 0,-1-2-217,6-10 250,132-319 899,-82 163-930,31-160-219,-53 169-131,-7-2 0,7-145 131,-27 96-113,-11 174 85,1 40 25,-1 22 14,-17 94-82,-7-2 26,5-10 89,5 0 0,3 1 0,5 59-44,2-142 17,0-3 2,-1 0 0,1 1 0,1-1 0,-1 0 0,1 0 0,-1 0 0,1 0 0,0 0 1,1 0-1,-1 0 0,1 0 0,0-1 0,0 1 0,1 2-19,-2-5 4,0 0 0,0 0-1,-1 0 1,1-1 0,0 1 0,0 0 0,0-1-1,0 1 1,0 0 0,1-1 0,-1 0 0,0 1-1,0-1 1,0 1 0,0-1 0,1 0-1,-1 0 1,0 0 0,0 0 0,0 0 0,1 0-1,-1 0 1,0 0 0,0 0 0,0-1 0,1 1-1,-1 0 1,0-1 0,0 1 0,0-1-1,0 1 1,0-1 0,0 1 0,0-1 0,0 0-1,0 0 1,0 0-4,12-7-24,-1 0-1,-1-1 1,0 0-1,0-1 1,0 0 0,-2-1-1,1 0 1,-1 0-1,4-7 25,5-7-47,212-275-117,-221 288 194,-4 6 10,-1 0 0,1 0 0,0 1 0,0-1 0,1 1 1,0 0-1,0 1 0,0-1 0,0 1 0,1 0 0,1 0-40,-6 4 28,0-1 0,0 1 0,0-1 1,0 1-1,1 0 0,-1 0 0,0 0 0,0 0 0,0 0 0,1 1 0,-1-1 0,0 1 0,0-1 1,0 1-1,0 0 0,0 0 0,0 0 0,0 0 0,0 0 0,0 0 0,-1 0 0,1 1 0,0-1 0,-1 1 1,1-1-1,-1 1 0,1 0 0,-1 0 0,0 0-28,7 12 76,-1 0 1,-1 1-1,-1 0 0,0 1 1,-1-1-1,0 1 1,-1 0-1,-1 0 0,-1 0 1,0 4-77,1-4 16,5 59 60,-4-24 150,3-1 1,2 0-1,2-1 1,7 17-227,-14-57-6,-1-7-31,-1 0 1,0 0-1,0 0 0,0 0 1,0 0-1,-1 1 0,1-1 0,0 0 1,-1 1-1,0-1 0,1 0 0,-1 0 1,0 1-1,0-1 0,0 0 1,-1 1-1,1-1 0,0 0 0,-1 1 1,0-1-1,1 0 0,-2 1 37,-43 10-3963,36-10 3359,-7-5 250</inkml:trace>
  <inkml:trace contextRef="#ctx0" brushRef="#br0" timeOffset="92095.063">32145 16084 6353,'-19'6'5121,"19"-10"-4415,22-56 159,73-82-634,69-107-199,-162 246-26,0-1 0,1 1 0,-1 0 0,1 1 0,0-1 0,-1 0 0,1 1 0,1-1 0,-1 1 0,0 0 0,0 0 0,1 0 0,-1 1 0,1-1 0,0 1 0,0 0-6,9 18 108,-19 40 26,-9 39 43,13-68-91,-2 0 1,-1 0-1,-2 0 1,0 0-1,-2-1 1,-4 8-87,3-15 74,3-8-53,1-1 0,0 1 0,1 0 1,1 0-1,0 1 0,0-1 1,1 1-1,1 0 0,0 0 0,1 5-21,1-17-1,0-1-1,0 0 0,0 0 0,0 1 0,0-1 0,0 0 0,0 1 0,0-1 0,0 0 0,0 0 0,0 1 0,0-1 0,0 0 0,0 1 0,1-1 1,-1 0-1,0 0 0,0 1 0,0-1 0,0 0 0,1 0 0,-1 0 0,0 1 0,0-1 0,1 0 0,-1 0 0,0 0 0,0 0 0,1 1 0,-1-1 0,0 0 1,0 0-1,1 0 0,-1 0 0,0 0 0,1 0 0,-1 0 0,0 0 0,1 0 0,-1 0 0,0 0 0,0 0 0,1 0 0,-1 0 0,0 0 0,1 0 1,-1 0-1,0 0 0,0 0 0,1-1 0,-1 1 0,0 0 0,0 0 0,1 0 0,-1 0 0,0-1 0,0 1 0,1 0 0,-1 0 0,0-1 0,0 1 2,16-14-33,-15 14 31,49-55-113,-2-3-1,23-38 116,12-15-190,-9 29 112,-73 81 91,-1 0 0,1 0 0,0-1 0,-1 1 0,1 0 0,0 0 0,0 0 0,0 0-1,0 0 1,0 0 0,0 0 0,0 0 0,1 0 0,-1 0 0,0 0 0,0 1 0,1-1 0,-1 1-1,0-1 1,1 1 0,-1-1 0,1 1 0,-1 0 0,1 0 0,-1-1 0,0 1 0,1 0 0,-1 0-1,1 1 1,-1-1 0,1 0 0,-1 0 0,1 1 0,-1-1 0,0 1 0,1-1 0,-1 1 0,0 0-1,0-1 1,1 1 0,-1 0 0,0 0 0,0 0 0,0 0 0,0 0 0,1 1-13,6 84 583,-13-26-339,-2-1 1,-14 47-245,17-81 32,-24 110-137,33-150-211,1 1 1,1-1 0,0 1 0,1 1 0,0 0-1,7-8 316,4-8-170,20-28 42,3 1 0,20-18 128,-52 62 26,0 1 1,1 0-1,1 0 1,0 2-1,0-1 1,1 1-1,0 1 1,2-1-27,-11 7 45,-1 0 0,1 0 1,-1 1-1,1-1 0,0 1 1,0-1-1,0 1 0,0 0 0,0 1 1,0-1-1,0 1 0,0 0 0,0 0 1,0 0-1,0 0 0,0 1 1,0-1-1,0 1 0,0 0 0,0 0 1,0 1-1,0-1 0,0 1 1,-1 0-1,1 0 0,-1 0 0,0 1 1,1-1-1,-1 1 0,0-1 0,0 1 1,0 0-1,-1 0 0,1 1 1,-1-1-1,0 0 0,0 1 0,0 0 1,0-1-1,0 4-45,5 23 198,-1 1 0,-2 1 0,-1-1 1,-2 0-1,-1 20-198,1 27 79,-1-50-272,0-28 160,0 0 0,0 0 0,0-1 0,-1 1 0,1 0 0,0 0 0,0 0 0,0 0 0,-1 0 0,1 0 0,0-1 0,-1 1 0,1 0 0,0 0 0,0 0 0,-1 0 0,1 0 0,0 0 0,0 0 0,-1 0 0,1 0 0,0 0 0,0 0 0,-1 0-1,1 0 1,0 0 0,-1 1 0,1-1 0,0 0 0,0 0 0,0 0 0,-1 0 0,1 0 0,0 1 0,0-1 0,-1 0 0,1 0 0,0 0 0,0 0 0,0 1 0,0-1 0,-1 0 0,1 0 0,0 1 0,0-1 0,0 0 0,0 0 0,0 1 33,-3-4-227,-19-24-1195,-19-17 548</inkml:trace>
  <inkml:trace contextRef="#ctx0" brushRef="#br0" timeOffset="93261.837">24866 16650 5225,'43'-18'3289,"9"-11"-2576,-51 28-687,-1 1 1,1-1-1,0 0 0,-1 1 0,1-1 0,0 1 1,-1-1-1,1 1 0,0-1 0,0 1 0,0-1 0,-1 1 1,1 0-1,0-1 0,0 1 0,0 0 0,0 0 0,0 0 1,0 0-1,0 0 0,0 0 0,0 0 0,-1 0 0,1 0 1,0 0-1,0 0 0,0 0 0,0 1 0,0-1 0,0 0 1,-1 1-1,2-1-26,-7 5 616,-11 22-643,-1-6-20,4-7-39,1 1 1,1 0-1,0 1 1,1 1 0,-2 5 85,-148 350-1463,138-296 1721,22-74-250,0 0 0,0 0 0,0 0 0,1 0 0,-1 0-1,1 0 1,-1 0 0,1 0 0,0 0 0,0 0 0,0 0 0,0-1 0,0 1-1,0 0 1,0-1 0,1 1 0,-1-1 0,1 1 0,-1-1 0,1 1 0,-1-1-1,1 0 1,0 0 0,0 0 0,-1 0 0,1 0 0,0 0 0,0 0 0,0-1-1,0 1 1,0-1 0,0 0 0,0 1 0,0-1 0,0 0 0,0 0-1,0 0 1,2-1-8,3 3 16,130 23 132,30-11-145,-64-11-130,-19-6-720,-49 2-729,2 0 702</inkml:trace>
  <inkml:trace contextRef="#ctx0" brushRef="#br0" timeOffset="93763.022">25499 16779 3329,'32'197'2930,"8"48"-1407,-24-84-1203,-16-157-309,0-3-2,0 0 1,-1 0-1,1 0 1,0 0-1,0 0 0,0 1 1,1-1-1,-1 0 0,0 0 1,0 0-1,1 0 0,-1 0 1,0 0-1,1 0 0,-1 0 1,1 1-1,0-2 0,-1 1 1,1 0-1,0 0 1,-1 0-1,1 0 0,0 0 1,0 0-1,0-1 0,0 1 1,0 0-1,0-1 0,0 1 1,0-1-1,0 1 0,0-1 1,0 0-1,0 1 0,0-1 1,0 0-1,1 1-9,2-3 58,-1 0-1,1 1 1,0-1-1,-1 0 0,1-1 1,-1 1-1,0-1 1,0 1-1,0-1 1,0 0-1,0 0 1,0 0-1,-1-1 1,0 1-1,1 0 1,-1-1-58,8-10 187,15-21 313,-1-2 0,-2 0 0,16-38-500,-35 69 30,12-27-47,-1 0 0,-1-1-1,-2 0 1,-1-1 0,-2 0 17,-1 0-239,-3 12-94,2-1 0,0 1-1,1 0 1,11-22 333,-18 44-52,1 0 0,-1 0 0,1 0-1,-1 0 1,1 0 0,-1 1 0,1-1 0,0 0 0,-1 0-1,1 0 1,0 1 0,0-1 0,-1 0 0,1 1 0,0-1 0,0 1-1,0-1 1,0 1 0,0-1 0,0 1 0,0-1 0,0 1-1,0 0 1,0 0 0,0 0 0,0 0 0,0-1 0,1 1 52,8 2-432</inkml:trace>
  <inkml:trace contextRef="#ctx0" brushRef="#br0" timeOffset="94223.136">26620 17068 6177,'2'-3'227,"0"0"0,0 0-1,0 0 1,0 0 0,0-1-1,-1 1 1,0-1 0,1 1-1,-1-1 1,0 1-1,-1-1 1,1 0 0,-1 0-1,1-1-226,0-5 179,1-1-156,-1 1 0,-1 0 0,1-1 0,-2 1 0,1 0 0,-1-1 0,-1 1 0,0 0 0,0 0 0,-1 0 0,-1 0 0,0 0-23,2 4 7,0 1 1,-1 0 0,0-1-1,0 1 1,0 0-1,-1 1 1,0-1 0,0 1-1,0 0 1,0-1 0,-1 2-1,1-1 1,-1 0-1,0 1 1,0 0 0,0 0-1,-1 1 1,1 0 0,-1-1-1,1 2 1,-4-2-8,-1 3 32,0-1 0,0 1 0,0 1 0,1-1 0,-1 2 0,0-1 0,0 2 0,0-1 0,1 1 0,-1 1 0,1-1 0,-4 4-32,2-3 19,-3 1-27,0 1 1,0 1 0,0 0 0,1 1 0,0 0-1,1 1 1,-1 0 0,2 1 0,-1 1 0,-2 4 7,-12 15-89,2 1 1,1 2 0,1 0-1,2 2 1,-11 26 88,28-57 1,1 1 1,-1 0-1,1 0 0,0 0 0,1 0 0,-1 0 1,1 0-1,0 1 0,0-1 0,1 0 0,-1 1 1,1-1-1,0 1 0,1-1 0,0 0 1,-1 1-1,1-1 0,1 0 0,-1 0 0,1 0 1,0 1-1,0-2 0,1 1 0,-1 0 1,1 0-1,0-1 0,1 0 0,-1 1 0,1-1 1,-1-1-1,1 1 0,0 0 0,1-1 0,-1 0-1,20 7-61,1-1-1,0-1 0,0-1 0,0-2 1,1 0-1,0-2 0,0-1 0,0-1 1,0-1-1,0-1 0,0-1 0,8-3 62,-26 5-25,93-5-1680,-53 3 1162</inkml:trace>
  <inkml:trace contextRef="#ctx0" brushRef="#br0" timeOffset="94571.847">26872 16873 7218,'-12'29'2947,"6"17"-3005,5-33-259,-1-1 0,0 0 0,0 1 0,-2-1 0,1 0-1,-6 10 318,0 2 96,1-1 0,0 2 0,2-1 1,1 1-1,1 0 0,1 0 0,1 1 0,2-1 0,0 0 0,2 12-96,-1-32 25,1 0 0,-1 0 1,1 0-1,0-1 1,0 1-1,0-1 1,0 1-1,1-1 0,0 0 1,0 0-1,0 0 1,0 0-1,1 0 0,-1-1 1,1 1-1,0-1 1,0 0-1,1-1 1,-1 1-1,0-1 0,1 1 1,-1-1-1,1-1 1,0 1-1,0-1 0,0 1 1,0-1-1,0-1 1,0 1-1,0-1 0,0 0 1,0 0-1,0 0 1,0-1-1,2 0-25,122-38-641,-11 3-2900,-93 21 2526</inkml:trace>
  <inkml:trace contextRef="#ctx0" brushRef="#br0" timeOffset="94839.985">26832 17208 7570,'37'3'2720,"16"0"-2200,6 1-424,-3-14-136,2-9-80,-6-6-224,-4-3-136,1 9-232,-17 4-160,-16-14 552</inkml:trace>
  <inkml:trace contextRef="#ctx0" brushRef="#br0" timeOffset="95098.953">27166 16763 12555,'29'-19'-656,"1"0"215,0 1 225,10-1 0</inkml:trace>
  <inkml:trace contextRef="#ctx0" brushRef="#br0" timeOffset="95957.658">26882 16751 3713,'-67'49'2739,"53"-40"-2296,11-6-132,20-2 685,-14-8-768,15-6 747,29-1 350,67-6-126,163-60-471,-234 69 2714,-13 3-1697</inkml:trace>
  <inkml:trace contextRef="#ctx0" brushRef="#br0" timeOffset="96716.091">27962 16616 5713,'-9'33'3608,"9"-32"-3574,0 0 0,0-1 0,0 1 0,0 0 0,1 0 0,-1 0 0,0 0-1,1 0 1,-1 0 0,1 0 0,-1-1 0,1 1 0,-1 0 0,1 0 0,0-1 0,-1 1 0,1 0 0,0-1 0,0 1 0,-1-1 0,1 1 0,0-1 0,0 1 0,0-1 0,0 1 0,0-1-34,9 6 101,-6-1-116,1 0 1,0 0-1,-1 1 1,0 0-1,-1-1 0,1 1 1,-1 1-1,0-1 1,-1 0-1,1 1 0,0 4 15,1 1-21,55 198-203,0 73 144,-54-174 167,-8-35 368,2-102 78,23-28-5,21-26 323,3 3 0,3 1 0,18-17-851,-52 75-44,-2-1 0,0 0-1,-2-1 1,0 0 0,-2-1 0,0 0 0,-1 0 0,1-11 44,13-47-2713,-20 75 2229,3 2 149</inkml:trace>
  <inkml:trace contextRef="#ctx0" brushRef="#br0" timeOffset="97010.374">28730 16705 6241,'-1'15'2569,"-1"4"-1497,-2 6-752,2 13-96,-5 17-280,2 11-88,4 10 16,-2 6 104,0-11 240,2-12 32,-2-6 0,1-12-88,1-5-272,-5-11-112,6-3-344,-6-13-192,10-12 456</inkml:trace>
  <inkml:trace contextRef="#ctx0" brushRef="#br0" timeOffset="97481.283">29636 17077 10658,'-12'2'3939,"-23"-23"-3509,-24-30-1125,-94-73-2676,151 122 3328,0 1-1,0-1 1,0 1 0,1 0-1,-1-1 1,0 1 0,-1 0-1,1 0 1,0 0 0,0 0 0,0 0-1,-1 1 1,1-1 0,0 1-1,0 0 1,-1-1 0,1 1-1,-1 0 1,1 0 0,0 0-1,-1 1 1,1-1 0,0 1-1,0-1 1,-1 1 0,1 0-1,-2 0 44,2 1-5,-1 0-1,1 0 1,0 0-1,0 0 1,0 0-1,0 0 0,1 0 1,-1 1-1,1-1 1,-1 1-1,1-1 0,0 1 1,0-1-1,0 1 1,0 0-1,0 0 1,1-1-1,-1 1 0,1 0 1,0 0-1,-1 0 1,1 0-1,1 0 1,-1 0 5,-2 13 40,2-8-25,-1 0 0,1-1 0,0 1 0,1-1 1,0 1-1,0-1 0,1 1 0,-1-1 0,2 0 0,-1 1 0,1-1 0,0 0 0,0-1 0,1 1 0,0-1 1,0 1-1,1-1 0,0 0 0,3 3-15,14 13-123,0 0-1,2-1 1,0-1 0,24 14 123,-19-13-175,11 18-59,-39-38 246,-1 0 0,0 0 0,0 0 0,0 0 0,0 0 0,0 0 0,0 0 0,0 0 0,0 0 0,0 0 1,0 0-1,-1 0 0,1 0 0,0 0 0,-1 0 0,1-1 0,-1 1 0,1 0 0,-1 0 0,1 0 0,-1 0 0,1-1 0,-1 1 0,0 0 0,0 0 0,1-1 0,-1 1 0,0-1 0,0 1 0,0-1 0,0 1-12,1-1 6,-9 5 95,1 0 1,-1 0-1,0-1 1,0-1-1,0 1 1,0-1-1,-1-1 1,0 0-1,1 0 1,-1-1-1,0 0 1,1-1-1,-1 0 1,0-1-1,0 0 0,1 0 1,-1-1-1,0 0 1,1-1-1,0 0 1,-1 0-1,1-1 1,1 0-1,-5-3-101,-59-29 94,35 37-1255,35 11-640,2-12 1478</inkml:trace>
  <inkml:trace contextRef="#ctx0" brushRef="#br0" timeOffset="97798.667">29996 16763 9058,'-13'35'3105,"10"-1"-2953,-1-2-240,4-16-264,1 8-73,-1 5 41,9 20 88,-14 30 296,0 9 112,-6-4 88,-11-8 24,15-8-80,-2-13-48,9-9-48,6-6-40,-6-32-336,0-19-304,20-30 368</inkml:trace>
  <inkml:trace contextRef="#ctx0" brushRef="#br0" timeOffset="98656.776">30366 17172 6737,'24'277'2625,"-24"-276"-2614,1 0 0,-1 1 0,1-1 1,-1 1-1,0-1 0,0 0 0,0 1 0,0-1 0,0 0 0,0 1 0,0-1 1,0 1-1,-1-1 0,1 0 0,0 1 0,-1-1 0,1 0 0,-1 1 1,0-1-1,1 0 0,-1 0 0,0 0 0,0 0 0,1 1 0,-1-1 0,0 0 1,0 0-1,0-1 0,-1 1 0,1 0 0,0 0 0,0 0 0,0-1 1,-1 1-1,1-1 0,0 1 0,0-1 0,-1 1 0,1-1 0,-1 0 1,1 0-1,0 1 0,-1-1-11,-9-12 543,7 4-387,0 0 0,1 0 0,0 0 0,1 0 0,0 0 0,0 0 0,1-1 0,0-3-156,6-58 1147,-4 49-899,20-183 700,14 58-951,0 32-195,-32 107 178,0 1-1,0-1 1,0 1 0,1-1 0,0 1 0,0 0 0,1 1 0,-1-1 0,1 1 0,0 0-1,1 0 1,-1 0 0,1 1 0,0-1 0,0 2 0,1-1 0,-1 1 0,1 0 0,0 0-1,0 1 1,0-1 0,0 2 0,0-1 0,0 1 0,0 0 0,2 0 20,1 1-52,-1 0-33,0-1 0,0 2 0,0-1 0,0 1 0,-1 0 0,1 1 0,0 0-1,-1 1 1,3 0 85,-10-2-9,0 0 1,0-1-1,0 1 0,0 0 0,0 0 0,0 0 0,-1-1 1,1 1-1,0 0 0,0 0 0,-1 0 0,1 1 0,-1-1 1,1 0-1,-1 0 0,1 0 0,-1 0 0,0 0 0,0 1 0,1-1 1,-1 0-1,0 0 0,0 0 0,0 1 0,0-1 0,0 0 1,-1 0-1,1 0 0,0 1 0,0-1 0,-1 0 0,1 0 1,-1 0-1,1 0 0,-1 0 0,1 0 0,-1 0 0,0 0 0,0 0 1,1 0-1,-1 0 0,0 0 0,0 0 0,0-1 0,0 1 1,-1 0 8,-29 23-39,-12-4-40,-69 49-330,51-44 186,7 1 64,38-20 130,13-6 26,-1 1 0,1 1 0,0-1 1,-1 0-1,1 1 0,0-1 1,0 1-1,0 0 0,0 0 0,1 0 1,-1 1-1,1-1 0,-1 1 0,1-1 1,0 1-1,-1 0 3,3 13-71,3-13 44,0 0 0,0 0 0,0 0 1,1-1-1,-1 1 0,1-1 0,-1 0 0,1 0 0,0 0 0,-1 0 0,1-1 0,0 0 0,0 1 0,0-1 0,1-1 0,-1 1 0,0-1 0,0 1 0,0-1 0,1 0 0,0-1 27,22 4-154,127 8-422,-98-11 478,0 2 0,-1 3 1,21 6 97,-66-9 55,-1 0 1,0 0-1,0 1 1,0 0-1,-1 0 1,1 1-1,-1 0 1,1 1-1,-1-1 0,5 6-55,-11-9 39,0 1 0,-1-1 0,1 1 0,-1 0 0,1 0 0,-1 0 0,0-1 0,0 1 0,0 0 0,0 1 0,0-1 0,0 0 0,-1 0 0,1 0 0,0 0 0,-1 1 0,0-1 0,0 0 0,1 0 0,-1 1-1,-1-1 1,1 0 0,0 0 0,-1 1 0,1-1 0,-1 0 0,1 0 0,-1 0 0,0 0 0,0 1 0,0-1 0,0-1 0,0 1 0,-1 0 0,1 0 0,-1 0 0,1-1 0,-1 1 0,1 0 0,-1-1 0,0 0 0,0 1-1,0-1-38,-18 15 73,-1-2-1,0-1 0,-1 0 0,-1-1 0,0-2 0,0 0 0,-1-2 0,0 0 0,0-2 0,-1 0 0,0-2 0,-22 1-72,-85 22-239,93-17 92,14-4-121,1 0-1,0 2 1,0 0-1,1 2 0,-12 7 269,-39 35-1540,67-48 944,11-1-2130,14-5 1775</inkml:trace>
  <inkml:trace contextRef="#ctx0" brushRef="#br0" timeOffset="98987.853">31102 16895 6433,'-12'-9'2222,"10"8"-2097,1 0 1,-1 1-1,1-1 1,-1 0-1,1 0 1,0 0 0,-1 0-1,1-1 1,0 1-1,0 0 1,0 0-1,0-1 1,0 1 0,0-1-1,0 1 1,0-1-1,1 1 1,-1-1-1,0 1 1,1-1 0,-1 0-1,1 1 1,0-1-1,0 0 1,0 0-1,0 1 1,0-1 0,0-1-126,5-46 426,-5 48-430,0 1 0,0 0 0,0 0 0,0-1 0,0 1 0,0 0 0,0 0 0,0-1 0,0 1 0,0 0 0,0-1-1,0 1 1,-1 0 0,1 0 0,0-1 0,0 1 0,0 0 0,0 0 0,0-1 0,-1 1 0,1 0 0,0 0 0,0 0 0,0 0 0,-1-1-1,1 1 1,0 0 0,0 0 0,-1 0 0,1 0 0,0 0 0,0-1 0,-1 1 0,1 0 0,0 0 0,-1 0 0,1 0 0,0 0 0,0 0-1,-1 0 1,1 0 0,0 0 0,-1 0 0,1 0 0,0 0 0,0 0 0,-1 1 0,1-1 0,0 0 0,0 0 0,-1 0 0,1 0 0,0 0-1,0 0 1,-1 1 0,1-1 4,1 25-74,7 47 200,-4 0 1,-5 72-127,3 54 373,-1-177-390,-1-9-117,0 0-1,0 0 1,1 0-1,1-1 1,0 1-1,0-1 1,2 1-1,-1-1 1,1 0-1,1 0 1,0 0-1,0-1 1,4 6 134,1-12-822,-4-25 354</inkml:trace>
  <inkml:trace contextRef="#ctx0" brushRef="#br0" timeOffset="99318.981">31603 16827 8610,'15'41'6839,"-11"-5"-7764,-22 31-732,-62 112 181,41-100 1479,39-78-2,-7 10 87,1 0-1,1 1 1,0 0-1,1 0 1,0 0-1,1 1 1,0-1-1,1 1 1,0 0-1,1 0 1,0 0-1,2 6-87,-1-15 21,1 0 0,0 0 0,0 0 0,0 0-1,0-1 1,1 1 0,-1 0 0,1 0 0,0-1-1,0 1 1,1-1 0,-1 0 0,1 0 0,-1 0-1,1 0 1,0 0 0,0 0 0,1-1 0,-1 1-1,0-1 1,1 0 0,-1 0 0,1 0 0,0-1-1,0 1 1,-1-1 0,1 0 0,0 0 0,0 0-1,3-1-20,4 1-62,0 0 0,0-1 0,0-1 0,0 0 0,0-1 0,0 0-1,0 0 1,0-1 0,-1-1 0,1 0 0,-1 0 0,0-1 0,0 0-1,-1-1 1,6-4 62,39-24-1272,1 3 0,31-12 1272,-21 21-1422,-2 10 637</inkml:trace>
  <inkml:trace contextRef="#ctx0" brushRef="#br0" timeOffset="99704.931">32381 17024 8490,'-5'42'4833,"-34"18"-4757,-9 3-1770,-8 32 437,49-78 1364,1 0 0,1 0 0,0 1 0,1 0 0,1-1 0,1 1 0,0 1 0,2-1 0,0 0 1,0 0-1,2 0 0,0 0 0,4 12-107,-3-23 59,-1 1 1,1-1 0,1 0-1,-1 0 1,1 0 0,1-1-1,-1 1 1,1-1-1,0 0 1,1 0 0,-1-1-1,1 1 1,0-1 0,0 0-1,1-1 1,0 0-1,4 3-59,8-1-22,0 0-1,0-2 0,0 0 1,0-1-1,0 0 1,1-2-1,-1-1 0,1 0 1,-1-1-1,1-1 0,2-1 23,17 0-215,34-1-369,43-14-689,-113 17 1238,-1 1 1,1 0 0,-1-1 0,1 1 0,-1-1 0,1 0 0,-1 0 0,0 0 0,1 0 0,-1 0-1,0-1 1,0 1 0,0-1 0,0 1 0,0-1 0,0 0 0,0 0 0,0 0 0,-1 0 0,1 0-1,-1 0 1,1 0 0,-1-1 0,0 1 0,0 0 0,0-1 0,0 1 0,-1-1 34,8-25-247</inkml:trace>
  <inkml:trace contextRef="#ctx0" brushRef="#br0" timeOffset="99958.376">32365 17340 9762,'68'19'3993,"4"-10"-2001,10-15-2080,7-12-304,-22-14-552,-10-3-280,-16-5-337,-13 0-79,-22 7 1064</inkml:trace>
  <inkml:trace contextRef="#ctx0" brushRef="#br0" timeOffset="100244.991">32277 17062 6009,'40'27'3505,"2"-14"80,27-12-2665,18-11-224,2-16-384,17-17-152,6-10-304,-6-3-176,-8 1-312,-14 2-328,-34 10-240,-14 5 703</inkml:trace>
  <inkml:trace contextRef="#ctx0" brushRef="#br0" timeOffset="105162.583">25684 18685 6193,'0'1'81,"-1"-1"-1,1 1 0,0-1 0,0 1 0,0 0 1,0-1-1,0 1 0,-1-1 0,1 1 0,0 0 1,0-1-1,0 1 0,1-1 0,-1 1 1,0 0-1,0-1 0,0 1 0,0-1 0,1 1 1,-1 0-1,0-1 0,0 1 0,1-1 1,-1 1-1,0-1 0,1 1 0,-1-1 0,1 0 1,-1 1-1,0-1 0,1 1 0,-1-1 0,1 0 1,-1 1-1,1-1 0,0 0 0,-1 0 1,1 1-1,-1-1 0,1 0-80,8-15 77,-9 12 27,1-1 1,-1 1-1,1 0 0,0 0 0,0 0 0,0 1 0,1-1 0,-1 0 0,1 0 0,-1 1 1,1-1-1,0 1 0,0-1 0,0 1 0,1-1-104,40-39 397,50-38-261,109-41-324,-201 120 184,1 0 0,-1-1 0,0 1 0,1 0 0,-1 0 0,1 0 0,-1 0 0,1 1 0,0-1 0,-1 0 0,1 1 0,0-1 0,0 1 0,-1-1 0,1 1 0,0 0 0,0 0 0,0-1 0,-1 1 0,1 1 0,0-1 0,0 0 0,0 0 0,-1 1 0,1-1 0,0 1 0,-1-1 0,1 1 0,0 0 0,-1 0 0,1 0 0,-1 0 0,1 0 0,-1 0 0,1 0 0,-1 0 0,0 1 0,1-1 4,49 97 345,-35-62-181,36 64 154,-51-97-314,1-1 0,1 1 1,-1-1-1,0 0 0,1 1 0,-1-1 0,1-1 0,0 1 0,-1 0 0,1-1 0,0 1 1,0-1-1,0 0 0,0 0 0,0 0 0,0 0 0,1 0 0,-1-1 0,0 0 0,0 1 0,1-1 1,-1 0-1,0-1 0,0 1 0,1-1-4,70-14 39,-45 0-13,59-8 33,-48 3-88,3 4-206,-6-26-980,-24 21 760</inkml:trace>
  <inkml:trace contextRef="#ctx0" brushRef="#br0" timeOffset="109258.968">28505 18751 6161,'27'-19'2305,"11"-12"-1721,15 5-192,-2-15-136,-1-8-64,0 4-88,-1-11 0,1 16 32,-6 12 24,-8-16-8,2 18-16,4-9-64,-1 8-56,-10 18-168,1 2-120,-23-6-240,4 0-144,-15 1 400</inkml:trace>
  <inkml:trace contextRef="#ctx0" brushRef="#br0" timeOffset="109706.34">28627 18261 6049,'0'3'204,"0"1"0,1 0 0,-1-1 0,0 1 1,1-1-1,0 1 0,0-1 0,0 1 0,1-1 0,-1 0 0,1 1 0,-1-1 0,1 0 0,0 0 0,0 0 0,1 0 0,-1-1 0,1 1 0,-1-1 0,1 1 0,2 1-204,119 58 559,-74-29-225,-1 3 1,-2 1-1,32 34-334,86 67-975,-144-120 240,-17-10-21,1-9 352</inkml:trace>
  <inkml:trace contextRef="#ctx0" brushRef="#br0" timeOffset="110176.064">29730 18080 7130,'-2'4'892,"1"-4"-801,1 1 1,-1-1 0,1 0 0,0 1 0,-1-1 0,1 1 0,0-1 0,-1 0 0,1 1 0,0-1 0,0 1 0,-1-1 0,1 1 0,0-1-1,0 1 1,0-1 0,0 1 0,0-1 0,0 1 0,0-1 0,0 1 0,0-1 0,0 1 0,0-1 0,0 1 0,0-1 0,0 1 0,0-1-1,0 1 1,0-1 0,1 1 0,-1-1 0,0 1 0,0-1 0,1 0 0,-1 1 0,0-1 0,1 1 0,-1-1 0,0 0 0,1 1 0,-1-1-92,26 24 509,-12 70-546,-10-12 77,-1 114 154,-31 43-200,19-130-465,5-79-571,9-46 374,14-10 292</inkml:trace>
  <inkml:trace contextRef="#ctx0" brushRef="#br0" timeOffset="110732.485">30178 18187 6353,'-18'81'4093,"-23"76"-3267,-10 21-844,47-164 28,0 1 0,1-1 0,1 1 0,0-1-1,1 1 1,0 0 0,2 0 0,-1 0-1,2-1 1,0 1 0,1-1 0,0 1 0,1-1-1,1 0 1,6 13-10,-10-23 2,1 0 0,0 0 0,0 0 0,1-1 0,-1 1 1,1-1-1,-1 1 0,1-1 0,0 0 0,0 0 0,1 0 0,-1 0 0,1-1 0,-1 1 0,1-1 0,0 0 0,0 0 0,3 1-2,-2-1 1,-1 0-2,1 0 0,-1 0 0,1 0 0,0 0 1,-1-1-1,1 0 0,0 0 0,0 0 0,0-1 1,0 1-1,0-1 0,0-1 0,0 1 0,0-1 0,2 0 1,7-5-4,0 0 0,0-1 0,-1 0 0,0-2 0,0 1 0,-1-2 0,0 1 0,-1-2 0,8-8 4,-17 17 0,91-86 59,-41 47 88,27-51 361,-73 86-472,-2-1 0,1 0 1,-1 0-1,0 0 0,0 0 0,-1-1 0,0 1 1,0-1-1,-1 0 0,0 0 0,-1 0 0,1 0 0,-2 0 1,1 0-1,-1 0 0,0 0 0,-1-1 0,1 1 1,-2 0-1,1 0 0,-3-5-36,-3-7-17,0 1 0,-2-1 0,0 2 0,-1-1 0,-2 1 17,8 11-40,-1 1-1,0 0 1,0 0 0,-1 0 0,1 0 0,-1 1-1,-1 0 1,1 0 0,-1 1 0,0 0 0,0 0-1,0 0 1,0 1 0,0 0 0,-1 1 0,0-1-1,1 1 1,-1 1 0,0 0 0,0 0 0,0 0-1,-5 1 41,0 1-133,1 0 0,-1 0-1,1 1 1,0 1 0,-1 0-1,1 1 1,0 0 0,1 1-1,-1 0 1,1 1 0,0 0-1,0 1 1,-9 7 133,-38 43-323,1 3 135</inkml:trace>
  <inkml:trace contextRef="#ctx0" brushRef="#br0" timeOffset="111764.565">31199 17885 3241,'-45'17'3358,"25"-16"-3124,-44 12-100,35-1-1,21-9-63,-1 0 0,1 1 0,0 0-1,0 0 1,0 0 0,1 1 0,0 1 0,0-1-1,-2 3-69,-31 44 56,25-19-97,8-16-1,1 0 0,0 1 0,1 0 0,1 0 0,1 0 0,1 0 0,0 0 0,1 1 0,1-1 0,1 10 42,0-20-3,-1 0 0,1 0 0,1 0 1,0 0-1,0-1 0,0 1 0,1 0 0,0-1 1,0 0-1,1 0 0,0 0 0,0 0 0,1 0 0,0-1 1,0 0-1,0 0 0,1 0 0,0-1 0,0 1 0,1-1 1,-1-1-1,1 0 0,0 1 0,0-2 0,0 1 1,8 1 2,123 12 674,-107-15-454,-26-2-184,5 2 46,0-1-1,0 1 1,1-2 0,-1 0 0,0 0 0,1-1 0,-1 0 0,0 0 0,0-2 0,0 1 0,0-1 0,0 0-1,0-1 1,-1 0 0,0-1 0,0 0 0,0 0 0,7-7-82,-12 10 32,-1-1-1,0 1 1,0-1-1,0 0 1,0 0 0,-1-1-1,1 1 1,-1 0-1,0-1 1,0 0 0,0 1-1,0-1 1,-1 0-1,1 0 1,-1 0 0,0 0-1,0 0 1,-1 0-1,1 0 1,-1-1 0,0 1-1,0 0 1,0 0-1,-1 0 1,1 0-1,-1 0 1,0 0 0,0 0-1,-1-3-31,-4 0-35,1 0-1,-1 1 1,0 0-1,0 0 1,-1 0-1,1 0 0,-1 1 1,-1 1-1,1-1 1,-1 1-1,0 0 1,0 1-1,0 0 1,0 0-1,0 1 0,-1 0 1,1 0-1,-1 1 1,0 0 35,-5-1-238,-1 1 1,1 1-1,-1 1 1,1 0-1,-1 0 0,1 2 1,0 0-1,0 0 1,0 1-1,0 1 1,-3 2 237,-53 33-729</inkml:trace>
  <inkml:trace contextRef="#ctx0" brushRef="#br0" timeOffset="124664.435">26830 16203 2176,'-2'14'337,"2"-13"-284,1 1-1,-1-1 1,0 0 0,0 0-1,0 1 1,1-1-1,-1 0 1,0 0-1,-1 1 1,1-1-1,0 0 1,0 1-1,-1-1 1,1 0 0,0 0-1,-1 0 1,1 1-1,-1-1 1,0 0-1,1 0 1,-1 0-1,0 0 1,1 0-1,-1 0 1,0 0 0,0 0-1,0 0 1,0-1-1,0 1 1,0 0-1,0-1 1,-1 1-1,1 0 1,0-1-1,0 1 1,-1-1-53,-9 2 861,2 1 558,9-3-1388,-1 0 0,1 0 0,-1 0 0,1-1 0,-1 1 0,0 0 0,1 0 0,-1 0 0,0 0 0,1 0 0,-1 0 0,1 0 0,-1 0 0,0 0-1,1 0 1,-1 1 0,1-1 0,-1 0 0,0 0 0,1 1 0,-1-1 0,1 0 0,-1 0 0,1 1 0,-1-1 0,1 1 0,-1-1 0,1 0 0,0 1-1,-1-1 1,1 1 0,-1-1 0,1 1 0,0-1 0,0 1 0,-1 0 0,1-1 0,0 1 0,0-1 0,0 1 0,-1 0-31,-26 45 7,15-30-8,1 13 48,0-47 296,9 15-275,1 0 0,0-1 1,0 1-1,0 0 0,1 0 1,-1 0-1,1-1 0,0 1 0,0 0 1,0 0-1,0-1 0,0 1 1,1 0-1,-1-1 0,1 1 1,0 0-1,0 0 0,0 0 0,1-1-68,30-78 545,34 2 787,-6-29-605,-48 81-686,-2-1 0,0 0-1,4-26-40,10-32-90,-16 64 54,-6 12 33,1 1 0,1 0 0,-1 0 0,2 0 0,-1 1 0,1-1-1,1 1 1,0 0 0,0 1 0,3-3 3,26-23 32,-15 17-5,-2-1-1,0 0 0,-2-2 0,8-10-26,20-44 74,-28 48-72,-2 0 0,-1 0 1,-1-1-1,-1-1 1,-2 0-1,0 0 0,-2-1 1,-2 0-1,0 0 1,-1-11-3,-4 33-2,0-1 0,1 1 0,0-1 0,0 1 0,1-1 0,0 1 0,0 0 0,1 0 0,0 0 0,0 0 1,1 1-1,-1-1 0,1 1 0,1 0 0,-1 0 0,5-4 2,13-11 39,-15 22-31,6-5 6,-12 3-14,-1 1-1,0 0 1,1-1-1,-1 1 1,0-1-1,0 1 1,1 0-1,-1-1 1,0 1-1,0-1 1,0 1-1,0-1 0,0 1 1,1-1-1,-1 1 1,0-1-1,0 1 1,0-1-1,0 1 1,0-1-1,-1 1 1,1-1-1,0 1 1,0-1-1,0 1 1,0-1-1,0 1 1,-1 0-1,1-1 1,0 1-1,0-1 0,-1 1 1,1-1-1,0 1 1,-1 0-1,1-1 1,-1 1-1,1 0 1,0 0-1,-1-1 1,1 1-1,-1 0 1,1-1 0,-8 2-27,-1 10 15,0 0-1,0 1 1,1-1-1,1 2 1,0-1 0,0 1-1,-1 5 13,-4 7 3,-112 192 66,121-211-66,-58 85 92,-43 25 22,-21 79-176,95-145 61,3 2 1,2 1-1,2 1-2,-4 9-1,22-51 1,-14 29 18,1 1 1,2 0 0,2 1-1,2 1 1,1 5-19,10-40 11,0 2 18,0 0 0,0 0-1,-2 0 1,1 0 0,-1 0 0,-1-1-1,0 0 1,0 1 0,-1-1 0,-1-1-1,1 1 1,-2-1-29,-33 59 109,38-66-108,1-1-2,0 0 0,1 0 0,-1 0 0,0-1 0,0 1 0,1 0 0,-1 0 0,0-1 0,0 1 0,0 0 0,0-1 0,0 1 0,0-1 0,0 1 0,0-1 0,0 0 0,0 1 0,-1-1 0,1 0 0,0 0 0,0 0 0,0 0 0,0 0 0,0 0 0,0 0 0,-1 0 0,1 0 0,0-1 0,0 1 0,0 0 0,0-1 0,0 1 0,0-1 0,0 1 0,-1-1 1,4-6-4,42-85 10,6-35-4,32-85-17,-50 135 20,-15 32 10,2 0 1,2 2 0,2 0 0,2 2 0,4-3-16,42-49 96,17-96 8,-75 157-108,2 1 0,1 1-1,2 1 1,6-8 4,61-102 116,-43 55 67,-8 10-115,-35 73-68,1 0 0,-1 0 0,1 1 1,-1-1-1,0 0 0,1 1 0,-1-1 1,0 1-1,0-1 0,1 1 0,-1-1 1,0 1-1,0-1 0,0 1 0,0 0 1,0 0-1,1-1 0,-1 1 0,0 0 1,0 0-1,0 0 0,0 0 1,0 0-1,0 0 0,0 0 0,0 0 1,0 0-1,0 1 0,0-1 0,1 0 1,-1 1-1,-17 7 12,11-3-10,1 0 1,0 0 0,1 0 0,-1 0 0,1 1-1,0 0 1,0 0 0,1 0 0,0 1-1,0 0 1,-3 5-3,-33 136 18,-40 11 15,53-89-22,4 1 0,-5 32-11,23-86 6,-34 209-18,36-214-11,-1-1 0,0 1-1,-1-1 1,0 0 0,-1-1 0,0 1 0,0-1-1,-1 0 1,-5 5 23,-3 7-76,-61 75-114,85-109 160,-1 11 32,-7 1 5,10 38 8,-7 0-14,-14-13 8,10-25-13,1-1 1,-1 1-1,0 0 0,0 0 0,0 0 0,0-1 0,0 1 0,1 0 1,-1 0-1,0 0 0,0-1 0,0 1 0,0 0 0,0 0 1,0-1-1,0 1 0,0 0 0,0 0 0,0 0 0,0-1 1,0 1-1,0 0 0,0 0 0,0-1 0,0 1 0,0 0 1,0 0-1,0 0 0,-1-1 0,1 1 0,0 0 0,0 0 1,0 0-1,0-1 0,0 1 0,0 0 0,-1 0 0,1 0 1,0 0-1,0-1 0,0 1 0,-1 0 0,1 0 0,0 0 1,0 0-1,0 0 0,-1 0 0,1 0 0,0 0 0,0-1 1,-1 1-1,1 0 0,0 0 0,0 0 0,0 0 0,-1 0 0,1 0 4,58-100-5,-2 7 30,-28 29-5,-28 61 64,9-16 899,-5 30-935,26 51 12,-19-42 35,2-1-1,0-1 1,1 0-1,1-1 0,0 0 1,2-1-1,0-1 1,7 4-95,48 48 163,0 9-133,-66-68-27,1 1 1,-2 0-1,1 1 1,-1-1 0,-1 1-1,1 0 1,1 9-4,-3-11 5,0 1 0,0-1 0,1 1 1,0-1-1,1 0 0,-1 0 0,2-1 0,-1 0 1,5 5-6,-8-10 3,0 0 0,0-1 0,0 1 0,0 0 0,0-1 0,0 0 0,0 1 0,0-1 0,1 0 0,-1 0 0,1 0 0,-1 0 0,1-1 0,-1 1 0,1-1 0,-1 0 0,1 1 0,0-1 0,-1 0 0,1 0 0,-1-1 0,1 1 0,-1 0 0,2-1-3,0 0 4,1-1-1,-1 1 1,0-1 0,0 1 0,0-1 0,-1 0 0,1 0 0,0-1 0,-1 1 0,1-1 0,-1 0 0,0 0 0,0 0 0,0 0 0,-1-1-1,1 1 1,-1-1 0,2-2-4,-4 6 1,0-1-1,-1 0 1,1 0-1,0 0 0,0 1 1,0-1-1,-1 0 1,1 0-1,-1 1 0,1-1 1,0 0-1,-1 1 1,1-1-1,-1 0 0,1 1 1,-1-1-1,0 1 1,1-1-1,-1 0 0,0 1 1,1 0-1,-1-1 1,0 1-1,1-1 1,-1 1-1,0 0 0,0 0 1,0-1-1,1 1 1,-1 0-1,0 0 0,0 0 1,0 0-1,0 0 1,1 0-1,-1 0 0,0 0 1,0 0-1,0 0 1,1 1-1,-1-1 0,0 0 1,0 0-1,1 1 1,-1-1-1,0 1 1,0-1-1,1 1 0,-2 0 0,2-1 3,0 0-1,0 0 1,-1 1-1,1-1 1,0 0-1,-1 0 1,1 1 0,-1-1-1,1 0 1,0 0-1,-1 0 1,1 0-1,-1 1 1,1-1-1,0 0 1,-1 0-1,1 0 1,-1 0-1,1 0 1,0 0-1,-1 0 1,1 0-1,-1 0 1,1 0 0,-1-1-1,1 1 1,0 0-1,-1 0 1,1 0-1,-1 0 1,1-1-1,0 1 1,-1 0-1,1 0 1,0-1-1,-1 1 1,1 0-1,0-1 1,0 1-1,-1 0 1,1-1 0,0 1-1,0 0 1,-1-1-1,1 1 1,0 0-1,0-1 1,0 1-1,0-1 1,0 1-1,0 0 1,0-1-1,-1 1 1,1-1-1,0 1 1,0-1-1,1 1 1,-1 0-1,0-1 1,0 1 0,0-1-1,0 1 1,0 0-1,0-1 1,0 1-1,1-1 1,-1 1-3,-34-113-4,28 102-25,-1 0 1,0 0-1,0 0 0,-1 1 1,-1 0-1,1 1 1,-2 0-1,1 0 0,-1 1 1,0 0-1,-1 0 1,0 2-1,0-1 1,-11-3 28,-23-19-2,-30-36 12,27 30 26,6-5-40,39 39-4,0-1-1,0 1 1,0-1 0,0 1 0,0 0 0,0 0 0,0 0 0,0 1 0,0-1 0,0 1 0,-1-1 0,1 1 0,0 0 0,0 0-1,0 1 1,-1-1 0,1 1 0,0-1 8,-8 6-189,11-6 184,0 0 23,32-10 186,36 4-185,-58 8-12,-1 0 0,1 0-1,-1 1 1,0 0 0,0 1 0,0 0 0,0 0-1,-1 1 1,0 0 0,1 0 0,-2 1 0,1 0 0,-1 1-1,0 0 1,0 0 0,-1 0 0,0 1 0,2 3-7,3 1 34,48 64 53,-9 22 126,-7-7 89,-34-70-243,-5-13-41,0 0-1,-1 1 1,0 0-1,0-1 1,-1 1 0,0 0-1,0 0 1,-1 0-1,0 7-17,3 44 16,-4-58-13,1-1-1,0 0 0,0 1 1,0-1-1,0 0 1,0 1-1,0-1 0,0 0 1,0 0-1,0 0 1,1 0-1,-1 0 0,0 0 1,1 0-1,-1-1 1,0 1-1,1 0 0,-1-1 1,1 1-1,0-1 1,-1 1-1,1-1 0,-1 0 1,1 0-1,-1 0 1,1 0-1,0 0 0,-1 0 1,1 0-1,1-1-2,-2 0-51,0 0-1,1-1 0,-1 1 1,0 0-1,0-1 1,-1 1-1,1-1 0,0 1 1,0-1-1,-1 0 1,1 1-1,-1-1 1,1 0-1,-1 1 0,0-1 1,0 0-1,0 0 1,0 1-1,0-1 1,0 0-1,0 1 0,0-1 1,-1 0-1,1 0 52,0-7-381,1-11-850,0-8 474</inkml:trace>
  <inkml:trace contextRef="#ctx0" brushRef="#br0" timeOffset="127741.803">27941 15945 960,'-33'9'1066,"33"-9"-973,-1 0 0,1 1 0,-1-1 0,1 0 0,-1 0 0,1 0 0,0 0 0,-1 1 0,1-1 0,-1 0 0,1 0 0,-1 0 0,1 0 0,-1 0 0,1 0 0,-1 0 0,1 0 0,-1 0 0,1-1 0,-1 1 0,1 0 0,-1 0 0,1 0 0,-1 0 0,1-1 0,-1 1 0,1 0 0,0 0 1,-1-1-1,1 1 0,0 0 0,-1-1 0,1 1 0,0-1 0,-1 1 0,1 0 0,0-1 0,0 1 0,-1-1 0,1 1 0,0-1 0,0 1 0,0 0 0,-1-1 0,1 1 0,0-1 0,0 1 0,0-1 0,0 1 0,0-1 0,0 1 0,0-1 0,0 1 0,0-1 0,1 1 0,-1-1 0,0 1-93,0 0 1163,-1 3-416,-8 0 50,4 2-514,10-4 631,73-25-684,-23-22-7,-42 25-130,8-2 136,2 12 65,-4 5-119,-16 4-171,0 1 1,0 0-1,0 0 1,1 0-1,-1 1 1,0-1-1,0 1 1,0-1-1,1 1 1,-1 0-1,0 1 1,0-1-1,1 0 1,-1 1-1,0 0 0,0 0-4,25 1 21,-19-3-3,-7 1-10,1 0 0,-1-1-1,1 1 1,-1 0 0,0 0-1,1 0 1,-1 0 0,1 1 0,-1-1-1,1 1 1,-1-1 0,0 1-1,0 0 1,1 0 0,-1 0 0,0 0-1,0 0 1,0 1 0,0-1-1,0 1 1,0 0-8,2 4 18,0 0-1,-1 0 1,0 0 0,0 1-1,0-1 1,-1 1 0,0 0-1,0 0 1,-1 0-1,0 0 1,0 0 0,0 0-1,-1 1-17,2 13 31,0-19-22,-1 0 0,0 0 0,1 0 0,-1-1 0,1 1 0,0 0 0,0 0-1,0-1 1,0 1 0,0-1 0,0 0 0,0 0 0,0 1 0,0-2 0,1 1 0,-1 0 0,0 0 0,1-1 0,-1 1-1,1-1 1,-1 1 0,0-1 0,1 0 0,-1 0 0,1 0 0,-1-1 0,1 1 0,-1-1 0,2 1-9,1 0 12,55-12 24,-34 13-33,-20 0 2,1 0-1,-1-1 1,1 0-1,0 0 0,-1 0 1,1-1-1,0 0 0,-1-1 1,1 1-1,-1-1 0,0 0 1,4-3-5,46-19 216,-45 18-181,0 0 0,0-1 0,-1-1 0,0 0 0,0 0 1,-1-1-1,0 0 0,0 0 0,4-9-35,-5 9 12,-3 3-6,-1 0-1,1 0 1,-1-1-1,0 0 1,-1 0 0,0 0-1,0 0 1,0-1-1,-1 1 1,0-3-6,12-48 28,-10 58-34,-7-4 20,3 3-14,-1 1 0,1 0 1,0 0-1,-1 0 0,1 0 0,0 0 0,-1-1 1,1 1-1,0 0 0,-1 0 0,1 0 0,-1 0 1,1 0-1,0 0 0,-1 0 0,1 0 0,0 0 1,-1 0-1,1 1 0,-1-1 0,1 0 0,0 0 1,-1 0-1,1 0 0,0 1 0,-1-1 0,1 0 1,0 0-1,0 0 0,-1 1 0,1-1 0,0 0 1,0 1-1,-1-1 0,1 0 0,0 0 0,0 1 1,0-1-1,-1 1 0,1-1 0,0 0 0,0 1 1,0-1-1,0 0 0,0 1 0,0-1 0,0 0 1,0 1-1,0-1 0,0 1 0,0-1 0,0 0 0,0 1 1,0-1-1,0 0 0,0 1 0,0-1 0,0 1 1,1-1-1,-1 0 0,0 0 0,-23 75-9,18-66 10,0 0 0,0-1 0,0 1 0,-1-1 0,-1-1 0,1 1 0,-1-1 0,0 0 0,-1 0 0,0-1 0,0 0 0,0-1 0,-1 0 0,1 0 0,-1 0 0,-5 0-1,-47 32 14,-16 14 1,6 3 17,33-41 1,2-9-85,19-57-62,13 39 85,5 14 26,-1-1 1,0 0-1,0 0 0,0 0 0,0 0 0,0 0 0,0 0 1,0 0-1,0 0 0,0 0 0,-1 1 0,1-1 0,0 0 0,-1 0 1,1 0-1,0 0 0,-1 0 0,1 1 0,-1-1 0,1 0 1,-1 0-1,1 1 0,-1-1 0,0 0 0,1 1 0,-1-1 1,0 1-1,0-1 0,1 1 0,-1-1 0,0 1 0,0 0 0,0-1 1,0 1-1,1 0 0,-1-1 0,0 1 0,0 0 0,0 0 1,0 0-1,0 0 0,0 0 0,0 0 0,0 0 0,0 0 0,1 0 1,-1 1-1,0-1 0,0 0 0,0 1 0,0-1 3,0 0-9,0 0-1,0-1 1,-1 1-1,1-1 1,0 1-1,0-1 0,0 1 1,0-1-1,0 1 1,0-1-1,1 0 1,-1 1-1,0-1 1,0 0-1,0 0 0,1 0 1,-1 0-1,0 0 1,1 0-1,-1 0 1,1 0-1,-1 0 1,1 0-1,-1 0 0,1 0 1,0 0-1,0 0 1,-1-1-1,1 1 1,0 0-1,0-1 10,0 1-6,-3-3-32,0 1 0,-1-1 0,1 1 0,-1-1 0,0 1 0,1 0 0,-1 0 0,-1 1 1,1-1-1,0 1 0,-1 0 0,1 0 0,-1 1 0,0-1 0,1 1 0,-1 0 0,0 0 1,0 1-1,0-1 0,1 1 0,-1 0 0,-2 0 38,4 1 1,-1-1-1,1 0 1,-1 1-1,1-1 1,-1 1-1,1 0 1,0 1-1,-1-1 1,1 0 0,0 1-1,0 0 1,0-1-1,0 1 1,0 1-1,0-1 1,1 0-1,-1 1 1,1-1 0,0 1-1,-1 0 1,1 0-1,-1 2 0,1-2 1,-1 0 0,1 0 1,-1 0-1,0 0 0,0 0 0,0 0 0,0-1 0,0 1 0,0-1 1,-1 0-1,1 0 0,-1 0 0,0-1 0,-2 1-1,-16 4 8,19-4-7,0 0-1,1 0 1,-1 0 0,0 1-1,1-1 1,0 1 0,0 0-1,0-1 1,0 1-1,0 0 1,0 0 0,1 1-1,-1-1 1,1 0 0,0 0-1,0 1 1,0-1 0,1 0-1,-1 1 1,1-1 0,0 1-1,-1-1 1,2 1-1,-1-1 1,0 1 0,1-1-1,0 3 0,0-5-28,0 0-1,1 0 0,-1 0 1,0-1-1,0 1 0,1 0 0,-1-1 1,0 1-1,1-1 0,-1 0 1,0 1-1,1-1 0,-1 0 1,1 0-1,-1 0 0,1 0 0,-1 0 1,0 0-1,1 0 0,-1-1 1,1 1-1,-1 0 0,0-1 1,1 1-1,-1-1 0,0 1 0,0-1 1,1 0-1,-1 0 0,0 1 1,0-1-1,0 0 0,0 0 0,0 0 1,0 0-1,0 0 0,0-1 1,0 1-1,-1 0 0,1 0 1,0-1-1,-1 1 0,1 0 0,0-1 29,15-23-424</inkml:trace>
  <inkml:trace contextRef="#ctx0" brushRef="#br0" timeOffset="129424.014">29459 15482 3449,'-42'12'1336,"20"-18"-363,18 3-799,-52-21 885,33 44-155,-10 5-24,19-3-520,12-19-317,0 1 0,0-1 0,0 1 0,1-1 0,-1 1 0,1 0 0,0 0 0,0-1 0,0 1 0,0 0 0,1 0 0,0 0 0,0 3-43,-6 30 220,-25 33 250,-30 29 148,7 16-391,2 81 105,49-185-260,2 0-1,-1 0 1,2 0-1,-1 0 1,1 0-1,1 0 1,0 0-1,1 0 1,0 0-1,0 0 1,1-1-1,1 1 1,2 4-72,-1-1 70,2-1 0,-1 1 1,2-1-1,0-1 1,0 1-1,1-1 1,1-1-1,0 0 0,0 0 1,1-1-1,0 0 1,1-1-1,0 0 0,1-1 1,1 0-71,-9-6 8,27 5 32,37-36 123,-19-23 41,9-9-55,35-55-118,-31 13-41,-52 84 12,0 1-1,-2-2 1,0 1-1,-2-1 1,0-1-1,-1 1 1,-1-1-1,1-12-1,-8-95 33,0 110-26,-13-125 19,13 126-26,0 1 0,-1-1 0,-1 0 0,0 1 0,-2-1 0,0 1 0,-1-1 0,4 13-6,1 0 1,-1 1-1,0-1 1,0 1-1,0 0 1,0 0-1,0 0 1,-1 0-1,0 1 1,1 0-1,-1-1 1,0 1-1,0 0 1,0 1-1,0-1 1,-1 1-1,1 0 0,0 0 1,0 0-1,-1 1 1,1-1-1,-1 1 1,1 0-1,0 0 1,-1 1-1,1-1 1,-1 1-1,1 0 1,0 0-1,-1 0 6,-53 24-124,-16 12 48,59-28 73,-1 1 7,0 0 0,0 1 0,1 1 0,1 0 1,0 1-1,-11 13-4,-17 31 6,14 24-12,-5 70-17,30-140 30,2 1-1,0 0 1,0 0 0,1 0 0,1 0 0,0 0-1,0 0 1,1 0 0,1 0 0,0 0-1,0-1 1,1 0 0,4 8-7,44 69 417,-34-57-228,-1 0 0,-2 1 0,8 23-189,-20-47 7,27 40 16,-29-47-24,0 0 0,0 0 0,0 0 0,1 0 1,-1 0-1,0 0 0,0 0 0,1 0 1,-1-1-1,0 1 0,1 0 0,-1-1 0,1 1 1,-1-1-1,1 0 0,-1 1 0,1-1 0,-1 0 1,1 0-1,-1 0 0,1 0 0,-1 0 1,1 0-1,-1-1 0,1 1 0,-1 0 0,1-1 1,-1 1-1,0-1 0,1 1 0,-1-1 1,1 0 0,41-35 89,-23 17 0,33-12 154,10-45-29,-56 67-208,0 0 1,0 0-1,-1-1 0,-1 0 0,0 0 0,0 0 0,-1 0 0,0-1 1,-1 0-1,0 0-6,9-99 65,-14 89-58,0 0-1,-1 0 1,-1 1 0,-1-1-1,-1-1-6,-1-3 0,-9-38 2,-38-123 0,50 176-11,3 7-5,0 0 0,0 1 0,0-1 0,0 1 1,0-1-1,0 1 0,-1-1 0,1 1 0,-1 0 0,0 0 0,0-1 1,0 1-1,0 1 0,0-1 0,-1-1 14,1 1-52,0 1 0,0-1 1,0 1-1,0 0 0,0-1 0,0 1 1,0 0-1,-1 0 0,1 1 0,0-1 1,0 0-1,-1 1 0,1-1 0,-1 1 1,1 0-1,0 0 0,-1 0 0,1 0 1,-1 0-1,1 0 0,0 1 0,-1-1 0,1 1 1,0 0-1,-1-1 0,1 1 0,0 0 1,0 0-1,0 1 0,0-1 0,0 0 1,0 1 51,-11 7-335,1 0-1,0 0 1,1 2 0,0-1 0,0 2 0,1-1 0,1 1 0,-7 11 335,-8 9-520,-27 32-140,-10 7 341</inkml:trace>
  <inkml:trace contextRef="#ctx0" brushRef="#br0" timeOffset="130295.473">30008 16103 1648,'-26'54'1279,"26"-53"-1224,0 0 0,0 1 0,0-1 0,0 0 0,-1 0-1,1 0 1,-1 0 0,1 0 0,-1 0 0,1 0 0,-1 0 0,1 0-1,-1 0 1,0 0 0,0 0 0,1 0 0,-1 0 0,0 0 0,0-1-1,0 1 1,0 0 0,0-1 0,0 1 0,0-1 0,0 1 0,0-1-1,0 1 1,0-1 0,-1 0 0,1 1 0,0-1 0,0 0-1,0 0 1,0 0 0,-1 0 0,1 0 0,0 0 0,0 0 0,0-1-1,0 1 1,0 0 0,-1 0 0,1-1 0,0 1 0,0-1 0,0 1-1,0-1 1,0 0 0,0 1 0,0-1 0,0 0 0,1 0 0,-2 0-55,-6-7 34,6 6 122,0-1 0,0 1 0,0 0 0,0 0 0,0 0 1,0 0-1,-1 1 0,1-1 0,-1 0 0,0 1 0,1 0 0,-1 0 1,0 0-1,1 0 0,-1 0 0,0 0-156,0 25 991,-2 7-587,8 16 0,-6-32 110,2-15-476,0-1-28,0 1 0,1-1 0,-1 1-1,0 0 1,1-1 0,-1 1-1,0-1 1,1 1 0,-1-1-1,1 0 1,-1 1 0,1-1-1,-1 0 1,1 1 0,0-1 0,-1 0-1,1 1 1,0-1 0,0 0-1,-1 0 1,1 1 0,0-1-1,0 0 1,0 0 0,0 0-1,0 1 1,0-1 0,0 0 0,0 0-1,0 1 1,0-1 0,0 0-1,1 0-9,0-2 13,1 1 0,-1-1 0,0 0 0,0 0 0,0 0 0,0 0 0,-1 1 0,1-1 0,-1 0 0,0 0 0,1 0 0,-1 0 0,-1 0 0,1 0 0,-1-3-13,1-1 13,-5-18 165,-8 48 371,-20 30-313,31-48-225,-2 0-1,1 0 1,0-1-1,-1 1 1,0-1-1,0 0 1,0-1-1,-1 1 1,1-1-1,-1 1 1,0-1-1,0-1 1,0 1-1,0-1 1,-1 1-1,-4 0-10,-17 4 87,17-4-292,5 1 3728,5-5-1757</inkml:trace>
  <inkml:trace contextRef="#ctx0" brushRef="#br0" timeOffset="132923.987">30432 15194 3001,'-26'-7'4171,"-4"0"-3901,23 6-246,-1 1 1,1-1 0,-1 1 0,1 0-1,-1 1 1,1 0 0,-1 0-1,1 0 1,0 1 0,-1 0 0,-3 3-25,9-4 45,0-1-1,0 1 1,0 0 0,0-1 0,0 1 0,0-1 0,0 0 0,-1 0 0,1 0 0,0 0 0,0 0-1,0 0 1,0-1 0,0 1 0,0 0 0,0-1 0,0 0 0,0 1 0,0-1-45,-27-4 590,-38 11 338,72-1 1090,41-4-857,34 23-387,-65-19-586,0-1 1,0 0-1,1-1 0,0 0 1,-1-2-1,12 1-188,-20-2 18,7 1 6,-1-1 0,0 0 0,0-1 0,0-1 0,0 0 0,0-1 0,0 0 0,12-5-24,22 1 29,-33 12-30,-13-5 1,-1 0 0,1 1 0,-1-1 0,1 0 0,-1 1 0,1-1-1,-1 0 1,1 0 0,-1 1 0,1-1 0,0 0 0,-1 0 0,1 0 0,-1 0 0,1 0 0,0 0-1,-1 0 1,1 0 0,-1 0 0,1 0 0,0 0 0,-1 0 0,1 0 0,-1 0 0,1-1-1,0 1 1,-1 0 0,1 0 0,-1-1 0,1 1 0,-1 0 0,1-1 0,-1 1 0,1-1 0,-1 1-1,0 0 1,1-1 0,-1 1 0,1-1 0,-1 1 0,0-1 0,27-21 35,-26 22-53,0-1 0,0 1 0,-1-1 1,1 0-1,0 1 0,0-1 0,-1 0 1,1 1-1,-1-1 0,1 0 1,0 0-1,-1 1 0,1-1 0,-1 0 1,0 0-1,1 0 0,-1 0 0,0 0 1,1 0-1,-1 0 0,0 0 0,0 1 1,0-1-1,0 0 0,0 0 0,0 0 1,0 0-1,0 0 0,0 0 1,-1 0-1,1 0 0,0 0 0,0 0 1,-1 0-1,1 0 0,-1 0 0,1 1 1,-1-1-1,1 0 0,-1 0 0,0 1 1,1-1-1,-1 0 0,0 1 0,1-1 1,-1 0-1,0 1 0,0-1 1,0 1-1,1-1 0,-1 1 0,0 0 1,0-1-1,0 1 0,0 0 0,0 0 1,0-1-1,0 1 0,0 0 0,0 0 18,-4-2-116,0 0-68,0 0 0,-1 1 1,1-1-1,-1 1 0,1 0 1,-1 0-1,1 1 0,-1-1 0,0 1 1,-3 1 183,7-1-48,-3 1 19,0-1 0,-1 1 1,1 0-1,0 0 0,0 1 0,0-1 0,0 1 0,0 1 1,1-1-1,-1 1 0,1-1 0,-3 2 29,-5 11-13,-16-20 12,-7 10-10,-24 22-96,-17 3 53,18 31 192,11 26 160,6-3-72,38-77-203,1 0 0,0 1 0,1-1 0,0 0 0,0 1 0,0-1 0,1 1 0,0-1 0,0 1 0,1-1 0,0 1 0,0-1-23,-1-7 3,0 0-1,0 0 0,0-1 0,0 1 0,0 0 1,0 0-1,0 0 0,0-1 0,0 1 0,0 0 1,0 0-1,0 0 0,1-1 0,-1 1 0,0 0 1,0 0-1,0 0 0,0 0 0,0-1 0,0 1 1,0 0-1,1 0 0,-1 0 0,0 0 0,0 0 1,0 0-1,0-1 0,1 1 0,-1 0 0,0 0 1,0 0-1,0 0 0,1 0 0,-1 0 0,0 0 1,0 0-1,0 0 0,1 0 0,-1 0 0,0 0-2,2-6 39,-2 5-44,48-8-11,20-27 24,-64 34-7,-3 0 0,1 1 0,-1 0 0,1 0 0,-1 0 0,1 0 0,-1 0 1,1 0-1,0 0 0,0 1 0,-1-1 0,1 1 0,0-1 0,0 1 0,0 0 0,0-1 0,-1 1 0,1 0 1,0 0-1,0 1 0,0-1 0,1 0-1,4 1 4,-2 0-1,-1-1 0,0 1-1,0 0 1,1 0-1,-1 1 1,0-1 0,0 1-1,0 0 1,0 0-1,-1 0 1,4 3-3,61 57 157,-61-57-126,-4-3-6,-1 1 0,2-1-1,-1-1 1,0 1-1,0 0 1,0-1 0,1 1-1,-1-1 1,1 0-1,-1 0 1,1-1 0,0 1-1,1-1-24,104 12 914,-99-15-833,-9 3-77,-1-1 1,1 1-1,0-1 1,-1 1-1,1 0 0,0-1 1,0 1-1,-1 0 1,1-1-1,0 1 1,0 0-1,0 0 0,-1 0 1,1 0-1,0 0 1,0 0-1,0 0 1,-1 0-1,1 0 0,0 0 1,0 0-1,0 0 1,-1 1-1,1-1 1,0 0-1,0 0 0,-1 1 1,1-1-1,0 1 1,-1-1-1,1 1 1,0-1-1,-1 1 0,1-1 1,-1 1-1,1-1 1,-1 1-1,1 0 1,-1-1-1,1 1 0,-1 0-4,-3 73-176,6-39 110,-7-3 20,2 20 25,8-16 26,-9-27 21,3 18 16,-11-7-26,-15 17-80,-66 34-324,-32-14 292,95-44 120,25-10-17,0-1 0,-1 1-1,1-1 1,-1-1 0,1 1-1,-1-1 1,0 1 0,0-1-1,0 0 1,0-1 0,0 1-1,0-1 1,1 0 0,-1-1-1,0 1-6,-63-19-14,42 12-42,24 6 39,0 0 0,-1 0 0,1 0 0,-1 0 0,1 0 0,-1 1 0,1-1 0,-1 1 1,1 0-1,-1-1 0,0 1 0,1 0 0,-1 1 0,1-1 0,-1 0 0,0 1 0,1 0 1,-1-1-1,1 1 0,-1 0 0,1 0 0,0 0 0,-1 1 0,1-1 0,0 0 0,0 1 1,-1 0 16,-31 14-96,34-15 102,-1 0 0,1 0 1,-1-1-1,1 1 0,-1 0 1,1 0-1,0 0 0,-1 0 1,1 0-1,0 0 1,0 0-1,0 0 0,0 0 1,0 0-1,0 0 0,0 0 1,0 0-1,0-1 1,0 1-1,0 0 0,1 0 1,-1 0-1,0 0 0,1 0 1,-1 0-1,0 0 1,1 0-1,0-1 0,-1 1 1,1 0-1,-1 0 0,1-1 1,0 1-1,-1 0 1,1-1-1,0 1 0,0-1 1,0 1-1,-1-1 0,1 1 1,0-1-1,0 0 1,0 1-1,0-1 0,0 0-6,41 0 92,75-9 98,-31 6 135,-23-18-2,9-8 61,-64 25-341,-5 4-28,-1-1 1,1 0-1,0 0 1,-1 0 0,1-1-1,-1 1 1,0-1 0,1 1-1,-1-1 1,0 0 0,0 0-1,0 0 1,0 0 0,0 0-1,-1 0 1,1-1 0,-1 1-1,1 0 1,0-2-16,38-92 276,-38 93-274,-1-1 0,0 1 0,0-1 0,0 1 1,0-1-1,-1 1 0,1-1 0,-1 1 0,0-1 0,0 0 0,0 1 0,-1-1 1,1 1-1,-1-1 0,0 1 0,0-1 0,-1-1-2,-10-20 1,7-19-14,-14-4-158,-17-25-115,15 49 178,-5 14-19,-46-37-8,42 28 95,-31-5-361,58 23 375,1 0 1,-1 0 0,1 1-1,0-1 1,-1 1-1,0-1 1,1 1-1,-1 0 1,1 0 0,-1 0-1,1 0 1,-1 0-1,1 1 1,-1-1 0,1 1-1,-1 0 1,1-1-1,-1 1 1,1 0 0,0 1-1,0-1 1,-1 1 25,0-1-19,-30 19-277,-21-12 195,55-9 102,-1 1-1,0 0 1,0 0 0,0-1 0,1 1-1,-1 0 1,0-1 0,0 1 0,0 0-1,0 0 1,1-1 0,-1 1 0,0 0-1,0-1 1,0 1 0,0 0 0,0-1-1,0 1 1,0 0 0,0-1 0,0 1-1,0 0 1,0-1 0,0 1 0,0 0-1,0-1 1,-1 1 0,1 0 0,0-1-1,0 1 1,0 0 0,0 0 0,0-1-1,-1 1 1,1 0 0,0-1 0,0 1-1,-1 0 1,1 0 0,0 0 0,0-1-1,-1 1 1,1 0 0,0 0 0,-1 0-1,1 0 1,0-1 0,0 1 0,-1 0-1,1 0 1,0 0 0,-1 0 0,1 0-1,0 0 1,-1 0 0,1 0-1,3-4-1,2-5 10,1 1 0,1 0 0,-1 0 0,1 1 0,1 0 0,-1 0 0,1 0 0,8-4-9,19-32 106,-15 12-2,6 7 28,15-26 84,-31 1-108,0 26 33,-4 20-33,-2 2-63,67-3 131,39 9 494,-97-2-639,-3 0-20,0-1 0,-1-1 0,1 1 0,0-1 0,0-1 0,0 0 0,-1 0 0,1-1 0,0-1 0,1 1-11,66-24 448,-72 23-370,0-1 0,1 1 0,-1 1-1,1-1 1,-1 1 0,1 0 0,-1 0-1,1 0 1,0 1 0,5 0-78,3-7 61,-10 1-53,-4 6-7,0 0 0,0 0 0,-1 0 0,1 0 0,0 0-1,0 0 1,0 0 0,-1 0 0,1-1 0,0 1 0,0 0 0,0 0 0,-1 0-1,1 0 1,0 0 0,0 0 0,0 0 0,0-1 0,0 1 0,-1 0-1,1 0 1,0 0 0,0 0 0,0-1 0,0 1 0,0 0 0,0 0 0,0 0-1,0-1 1,0 1 0,-1 0 0,1 0 0,0 0 0,0-1 0,0 1-1,0 0 1,0 0 0,0 0 0,0-1 0,1 1 0,-1 0 0,0 0 0,0 0-1,0-1 1,0 1 0,0 0 0,0 0 0,0 0 0,0-1 0,0 1-1,1 0 0,-1 0 2,-40 21-6,16-16-3070,21-5 2423</inkml:trace>
  <inkml:trace contextRef="#ctx0" brushRef="#br0" timeOffset="136356.563">30814 16842 2969,'0'10'1515,"-1"-5"-65,-2-12-396,-5-83 320,8 82-1153,-1 0 0,1 0 0,0 0 0,1 0 0,0 0 0,0 0 0,1 0 0,0 1 0,0-1 0,1 0 0,2-4-221,93-247 1874,-86 217-1558,-2 0 0,-1-1 0,-3 0 1,-1-1-1,-2 0 0,-2 1 1,-4-37-317,2-190 616,2 244-609,1 1 0,1 0 1,2 0-1,0 0 0,2 1 1,3-9-8,31-36-26,-11-17 48,-14 12-93,-15 71 52,-1 1 1,0-1-1,0 0 0,-1 1 1,1-1-1,0 0 0,-1 1 0,1-1 1,-1 0-1,0 1 0,0-1 1,0 1-1,0 0 0,-1-1 1,1 1-1,-1 0 0,1 0 1,-1-1-1,0 1 19,0-1-4,-4-47-6,-3 46-112,9 4 118,0 0-6,7 28-4,-3 28 8,-9 25 4,4-12 7,6 127 24,10 135 440,-15-327-448,0 1-1,1-1 1,0 1 0,-1 0 0,1-1-1,1 0 1,-1 1 0,1-1-1,0 0 1,0 1 0,0-1-1,0 0 1,1-1 0,-1 1 0,1 0-1,0-1 1,3 3-21,-5-5 4,1-1 1,-1 0-1,0 1 0,1-1 0,-1 0 1,1 0-1,-1 0 0,1 0 1,-1 0-1,1 0 0,-1 0 0,1 0 1,-1 0-1,1-1 0,-1 1 1,0-1-1,1 1 0,-1-1 0,0 0 1,1 1-1,-1-1 0,0 0 1,0 0-1,0 0 0,1 0 0,-1 0 1,0 0-1,0 0 0,-1 0 0,1 0 1,0-1-1,0 1 0,0 0 1,-1-1-1,1 1 0,-1 0 0,1-1 1,-1 1-5,63-85 152,-25 60-79,41-34 95,-20-9 29,-27 26-27,21-17 98,54-72 19,-88 103-277,-2-1 1,0-1 0,-2 0-1,8-27-10,2-15 19,-5 27-43,-7 12-11,-3 21 18,-3 49-38,1 44 49,1 121 10,-11-50 74,0-130-42,2 1-1,0-1 1,2 1 0,0 0-1,2-1 1,3 15-36,-4-27 9,0 0 0,-1 0 1,-1 1-1,0-1 0,0 1 1,-1-1-1,0 1 0,-1 1-9,-21 15 52,18-23-45,0 0-1,0 1 1,0-1-1,0 1 1,1 0 0,-1 0-1,1 0 1,0 1-1,0-1 1,1 1-1,-1-1 1,1 1-1,0 0 1,0 0-1,1 0 1,0 0-1,-1 2-6,1-1 28,1-5-23,0-1 0,0 1 0,-1-1 0,1 1 0,0-1 0,0 1 0,-1-1 0,1 1 0,0-1 0,0 1 0,0-1-1,0 1 1,0-1 0,0 1 0,0-1 0,0 1 0,0-1 0,0 1 0,0 0 0,0-1 0,1 1 0,-1-1 0,0 1 0,0-1 0,0 1 0,1-1 0,-1 0 0,0 1 0,1-1-1,-1 1 1,0-1 0,1 0 0,-1 1 0,1-1 0,-1 1 0,0-1 0,1 0 0,-1 0 0,1 1 0,-1-1 0,1 0-5,2-20 147,-3-2-158,10-37 3,-8 45 29,21-61-69,-21 60 42,0 0-1,0 1 0,-2-1 1,0 0-1,0 0 0,-2 0 0,0 0 1,0 1-1,-1-1 0,-1 1 1,-1 0-1,0 0 0,0 0 1,-5-7 6,-18-61-25,10 40 32,15 36-17,0 1 1,1-1-1,-1 0 0,1 0 1,0 0-1,1 0 0,0 0 1,0 0-1,0 0 0,0-2 10,-5-72-251,6 37 129,0 43 118,0-1 0,0 1 0,0-1 0,-1 1 0,1-1 0,0 1 0,-1-1 0,1 1 0,0 0 0,-1-1 0,1 1 0,0 0 0,-1-1 0,1 1 0,-1 0 0,1-1 0,-1 1 0,1 0 0,-1 0 0,1-1 0,0 1 0,-1 0 0,0 0 0,1 0 0,-1 0 0,1 0 0,-1 0 0,1 0 0,-1 0 0,1 0 0,-1 0 0,1 0 0,-1 0 0,1 0 0,-1 0 0,1 0 0,-1 1 0,1-1 0,-1 0 0,1 0 0,-1 1 0,1-1 0,0 0 0,-1 1 0,1-1 0,-1 0 0,1 1 0,0-1 0,-1 0 0,1 1 0,0-1 0,-1 1 0,1-1 0,0 1 0,0-1 0,0 1 0,-1-1 0,1 1 0,0-1 4,-32 83-228,13-38 223,-2-1 0,-2-1 1,-4 4 4,-47 91-12,59-104 16,-60 113 36,62-127-38,6-9-6,0 0 0,-1 0 0,0-1 1,-1-1-1,0 1 0,-7 5 4,-56 30 16,63-41-16,7-3 0,0 1 0,0-1 0,-1 0 0,1 0 0,0 0 1,-1 0-1,1 0 0,-1 0 0,1-1 0,-1 1 0,1-1 0,-1 0 0,1 0 0,-1 0 1,0 0-1,1 0 0,-1 0 0,1-1 0,-1 1 0,1-1 0,-1 0 0,1 0 0,0 0 1,-1 0-1,0 0 0,-1-1-7,-1 0 0,1-1 0,0 1 1,0-1-1,0 0 0,0 0 1,0 0-1,0 0 0,1-1 0,0 1 1,0-1-1,0 0 0,0 0 0,0 0 1,1-1-1,0 1 0,0 0 1,0-1-1,0 0 0,1 1 0,0-1 1,-1-1 6,48-151-72,-1-10-102,-39 147 161,-2 0-1,-1 0 0,0 0 1,-2 0-1,0 0 1,-1 0-1,-1 0 0,-1-1 1,-1 1-1,-2-10 14,-23-59 27,27 87-27,0 0 0,0-1 0,1 1 0,-1 0 0,0 0 0,1 0 0,0 0 0,-1-1 1,1 1-1,0 0 0,0 0 0,0 0 0,1-1 0,-1 1 0,0 0 0,1 0 0,0 0 0,-1-1 0,1 1 0,0 0 1,0 0-1,0 0 0,0 0 0,1 1 0,-1-1 0,0 0 0,1 0 0,-1 1 0,1-1 0,0 1 0,-1-1 0,1 1 0,0 0 1,1-1-1,9-16 6,-12 18-7,-1-1 0,1 1 0,-1 0 0,1 0 0,0 0 0,-1-1 0,1 1 0,-1 0 0,1-1 0,0 1 0,-1 0 0,1-1 0,0 1 0,-1 0 0,1-1 0,0 1 0,0-1 0,0 1 0,-1-1 0,1 1 0,0 0 0,0-1 0,0 1 0,0-1 0,0 1 0,0-1 0,-1 1 0,1-1 0,0 1 0,1-1 0,-1 1 0,0-1 0,0 1 0,0-1 0,0 1 0,0-1 0,0 1 0,0 0 0,1-1 0,-1 1 0,0-1 1,-7 3-151,-21 29 87,0 21 32,24-9 23,-2 44-2,19 93 18,-4-102 6,-7-68-11,-1 1 1,-1-1-1,0 1 0,0 0 0,-1-1 1,0 1-1,-1-1 0,0 0 1,-1 0-1,-1 4-2,-113 206 52,104-190-38,1 1 1,2 1 0,1 0 0,1 0-1,1 7-14,-37 243 282,19-213-94,7-35-72,13-15 59,-3-23-6,26-4-121,-12 8-62,-5 0-56,0 1-1,0-1 0,0 0 1,0 0-1,0 0 1,1 0-1,-1 0 0,0 0 1,0 0-1,0 0 0,0 0 1,0-1-1,0 1 1,0 0-1,0-1 0,0 1 1,0-1-1,0 1 0,0-1 1,0 0-1,0 1 1,0-1-1,0 0 0,0 0 71,13-26-1413,28-41 562</inkml:trace>
  <inkml:trace contextRef="#ctx0" brushRef="#br0" timeOffset="138924.463">32042 15986 3849,'-37'37'1591,"37"-37"-1549,-1 1 0,1-1 1,0 0-1,-1 1 0,1-1 0,-1 1 1,1-1-1,-1 1 0,1-1 1,-1 0-1,0 0 0,1 1 0,-1-1 1,1 0-1,-1 0 0,0 0 0,1 1 1,-1-1-1,1 0 0,-1 0 0,0 0 1,1 0-1,-1 0 0,0 0 1,1 0-1,-1 0 0,0-1 0,1 1 1,-1 0-1,1 0 0,-1-1 0,0 1 1,1 0-1,-1 0 0,1-1 0,-1 1 1,1-1-1,-1 1 0,1 0 1,-1-1-1,1 1 0,0-1 0,-1 1 1,1-1-1,-1 1 0,1-1 0,0 0 1,0 1-43,-10-8 2909,5 4-260,17-4-2733,-6 4 248,44-40-66,-16-9 294,-28 39-267,44-72 217,-3 1-280,9 9 106,-27 62-199,-11 1-2,-17 52 214,6 71-173,-29-28 108,1-16 135,21-63-246,0 1 0,0-1-1,0 1 1,0-1 0,0 1 0,1-1 0,-1 1 0,1-1 0,0 1 0,0-1 0,1 0 0,-1 0-1,1 1 1,-1-1 0,1 0 0,0-1 0,0 1 0,0 0-5,-5 30 28,-10 30 212,1 2-189,10-54-92,6-9 1050,-3-3-1031,34-14 197,-15-10 81,-9 6-174,35-30-58,-22 18-14,26-20 216,47-29-134,-12-14-116,-9 13 44,-75 81-22,-1 0 1,0-1 0,0 1 0,0 0 0,0 0 0,1-1-1,-1 1 1,0 0 0,0 0 0,0-1 0,1 1 0,-1 0-1,0 0 1,0 0 0,1-1 0,-1 1 0,0 0 0,1 0-1,-1 0 1,0 0 0,0 0 0,1 0 0,-1 0 0,0 0-1,1 0 1,-1 0 0,0 0 0,1 0 0,-1 0 0,0 0-1,0 0 1,1 0 0,-1 0 0,0 0 0,1 0 0,-1 0-1,0 0 1,1 0 0,-1 1 0,0-1 0,0 0-1,1 0 1,-1 0 0,0 1 0,0-1 0,0 0 0,1 0-1,-1 0 1,0 1 0,0-1 0,0 0 0,1 1 0,-1-1-1,0 0 1,0 0 0,0 1 0,0-1 0,0 0 0,0 1-1,0-1 1,0 0 0,0 1 0,0-1 0,0 0 0,0 0-1,0 1 1,0-1 0,0 0 0,0 1 0,0-1 1,1 5 11,32 63 25,-16-43-1,-15-23-31,-1 0 0,1 1 0,-1-1 1,1 0-1,-1 1 0,0 0 0,0-1 0,0 1 0,0 0 0,0-1 1,0 1-1,-1 0 0,0 0 0,1 0 0,-1-1 0,0 2-4,-2 14 22,0 1-1,-1-1 1,-1 0-1,-1 0 0,0-1 1,-2 1-1,-2 4-21,-13 40 34,-28 43 234,45-94-231,5-11-18,0 0-1,0 0 0,0 0 0,-1 0 1,1 0-1,0 0 0,0-1 0,0 1 1,0 0-1,0 0 0,-1 0 0,1 0 1,0 0-1,0 0 0,0 0 0,0 0 1,0 0-1,-1 0 0,1 0 0,0 0 0,0 0 1,0 0-1,0 0 0,-1 0-18,11-21 2,59-105-34,-55 102 34,1 1 1,0 1 0,2 1-1,1 0 1,18-17-3,-4 3 5,-27 30-6,2-3 3,0-1-1,0 1 1,1 1 0,0 0-1,1 0 1,-1 0 0,1 1-1,1 0 1,-1 1 0,1 0 0,2-1-2,69-29-11,-77 33 11,-1 1 1,1-1-1,-1 1 1,1 0-1,-1 0 0,1 1 1,-1-1-1,1 1 1,0-1-1,-1 1 1,1 0-1,0 0 0,-1 1 1,1-1-1,0 1 1,-1 0-1,1 0 0,-1 0 1,1 0-1,-1 1 1,1-1-1,-1 1 1,0 0-1,0 0 0,0 0 1,0 1-1,0-1 1,-1 0-1,1 1 1,-1 0-1,1 0 0,-1 0 1,0 0-1,0 0 1,0 0-1,-1 0 1,1 1-1,-1-1 0,1 1 1,-1-1-1,-1 1 1,1-1-1,0 1 0,0 3 1,-1 124 337,-25-40-28,7-17 14,17-63-256,-11 31 237,12-41-302,0 0 0,0 0 0,-1 0 1,1 1-1,0-1 0,0 0 0,0 0 0,0 0 0,0 0 0,0 1 0,1-1 0,-1 0 0,0 0 0,1 0 1,-1 0-1,1 0 0,-1 0 0,1 0 0,-1 0 0,1 0 0,0 0 0,-1 0 0,1 0 0,1 1-3,2 4 13,20 55-151,-22-59 2,-3-2 67,1 0 1,0 0-1,0 0 0,0 0 1,-1 0-1,1 0 0,0 0 0,0 0 1,0 0-1,-1 0 0,1 0 1,0 0-1,0 0 0,0 0 0,0 0 1,-1 0-1,1 1 0,0-1 1,0 0-1,0 0 0,0 0 0,0 0 1,-1 0-1,1 1 0,0-1 1,0 0-1,0 0 0,0 0 0,0 0 1,0 1-1,0-1 0,0 0 69,-28-19-1415,-18-13 507</inkml:trace>
  <inkml:trace contextRef="#ctx0" brushRef="#br0" timeOffset="139911.784">32080 15974 3425,'-25'56'4398,"11"-51"-3627,0-5 176,-75 53 401,87-51-1346,0-2 8,1 1-1,-1-1 0,1 1 1,-1 0-1,1 0 1,-1 0-1,1 0 0,0 0 1,0 0-1,-1 0 1,1 0-1,0 0 1,0 1-1,0-1 0,0 0 1,0 1-1,0-1 1,1 1-1,-1-1 0,0 1 1,1-1-1,-1 1 1,1-1-1,-1 1 0,1 0-9,1-2 22,0 1-1,0-1 0,0 0 0,-1 0 0,1 0 0,0 0 1,0 0-1,0 0 0,0 0 0,0 0 0,-1-1 0,1 1 1,0 0-1,0 0 0,0-1 0,0 1 0,-1-1 1,1 1-1,0 0 0,0-1 0,-1 1 0,1-1 0,0 0 1,-1 1-1,1-1 0,-1 0 0,1 1 0,-1-1 0,1 0 1,-1 0-1,1 1 0,-1-1 0,1 0-21,15-37 273,19-28-35,45-7-123,39-63 490,-60 85 375,-45 35-776,16-13-12,-10-6-120,-20 35-69,0 1 1,0-1-1,0 0 0,0 0 0,0 1 0,-1-1 0,1 0 0,0 1 0,0-1 0,0 0 0,0 0 0,0 1 0,0-1 0,1 0 0,-1 0 0,0 1 1,0-1-1,0 0 0,0 1 0,0-1 0,0 0 0,0 0 0,0 1 0,1-1 0,-1 0 0,0 0 0,0 0 0,0 1 0,1-1 0,-1 0 0,0 0 1,0 0-1,0 0 0,1 1 0,-1-1 0,0 0 0,0 0 0,1 0 0,-1 0 0,0 0 0,0 0 0,1 0 0,-1 0 0,0 0 0,1 0 0,-1 0 1,0 0-1,0 0 0,1 0 0,-1 0 0,0 0 0,1 0 0,-1 0 0,0 0 0,0 0 0,1 0 0,-1 0 0,0-1 0,0 1 0,1 0 0,-1 0 1,0 0-1,0 0 0,0-1 0,1 1 0,-1 0 0,0 0 0,0 0 0,0-1 0,0 1-3,1 2 0,13 18 104,16 16 22,-29-35-119,0 0 0,0 0 0,0 1 0,0-1 0,-1 0 0,1 0 0,0 1 0,-1-1 1,1 0-1,-1 1 0,1-1 0,-1 1 0,1-1 0,-1 1 0,0-1 0,0 1 1,0-1-1,0 1 0,0-1 0,0 1 0,0-1 0,-1 1 0,1-1 0,0 1 0,-1-1 1,1 0-1,-1 1 0,0-1 0,1 0 0,-1 1 0,0-1-7,-6 18 36,5-8-30,-31 102 2,19-86-11,9-20 39,1 1 0,-1 0-1,1 0 1,1 0 0,0 1-1,0 0 1,0-1-1,1 1 1,0 0 0,1 0-1,0 0 1,1 0 0,-1 0-1,2 0 1,-1 0-1,1 0 1,2 7-36,5 1-403,-13-18-310,-58-13-1642,37-6 1727</inkml:trace>
  <inkml:trace contextRef="#ctx0" brushRef="#br0" timeOffset="-193887.536">378 18127 1968,'0'48'598,"0"-47"-595,0-1 0,0 1 0,0-1 0,0 0 0,0 1 1,0-1-1,0 1 0,0-1 0,-1 0 0,1 1 0,0-1 0,0 1 0,0-1 0,0 0 0,-1 1 1,1-1-1,0 0 0,0 1 0,-1-1 0,1 0 0,0 0 0,-1 1 0,1-1 0,0 0 1,-1 0-1,1 1 0,0-1 0,-1 0 0,1 0 0,0 0 0,-1 0 0,1 1 0,-1-1 0,1 0 1,0 0-1,-1 0 0,1 0 0,-1 0 0,1 0 0,-1 0 0,1 0 0,0 0 0,-1 0 1,1-1-1,-1 1 0,1 0 0,0 0 0,-1 0 0,1 0 0,0-1 0,-1 1 0,1 0 0,0 0 1,-1-1-1,1 1 0,0 0 0,-1 0 0,1-1 0,0 1 0,0 0 0,-1-1 0,1 1 1,0 0-1,0-1-3,-3-1 17,1 1-19,1 1-1,-1-1 1,1 1 0,-1-1-1,1 1 1,-1 0 0,1 0-1,-1 0 1,1-1-1,-1 1 1,0 1 0,1-1-1,-1 0 1,1 0 0,-1 1-1,1-1 1,-1 0 0,1 1-1,-1 0 1,1-1 0,-1 1-1,1 0 1,0 0 0,-1 0-1,1 0 1,0 0 0,0 0-1,0 0 1,0 0 2,-32 12 855,32-12-781,0-1 0,0 0 0,0 1 0,0-1 0,0 1 0,0 0 0,0-1 0,0 1 0,0 0 0,0-1 0,0 1 0,0 0 0,1 0 1,-1 0-1,0 0 0,1 0 0,-1 0 0,1-1 0,-1 2 0,1-1 0,-1 0 0,1 0 0,0 0 0,-1 0 0,1 0 0,0 0 0,0 0 0,0 0 0,0 0 0,0 1 0,0-1 0,0 0 1,0 0-1,1 0 0,-1 0 0,0 1-74,1-2 48,0 1-1,0-1 1,0 1 0,0-1 0,0 0 0,0 1 0,0-1-1,0 0 1,0 0 0,0 0 0,0 0 0,0 0 0,0 0 0,0 0-1,0 0 1,0 0 0,0 0 0,0 0 0,0-1 0,0 1 0,0 0-1,0-1 1,0 1 0,0-1 0,0 1-48,19-11 329,36-15 318,29-12-27,-41 5-313,5-1-20,38-50 202,-43 53-281,-3-1-24,2-1-24,17-47 94,-17 18-93,-9 17-86,-13-15-73,-16 57-16,-9 4-53,0 15-42,-19 98-53,13 12 41,7 139 93,5-221 36,0-22-5,-2-1-1,0 0 1,-1 0 0,-2 0-1,0 4-2,-14 57-6,-11 3 28,-3-44 2,1 0-16,13-9-9,17-31 0,-1 0 1,1-1-1,-1 0 0,0 1 1,0-1-1,1 1 0,-1-1 0,0 0 1,0 1-1,1-1 0,-1 0 1,0 0-1,0 0 0,0 1 1,1-1-1,-1 0 0,0 0 1,0 0-1,0-1 0,0 1 0,1 0 1,-1 0-1,0 0 0,0 0 1,0-1-1,1 1 0,-1 0 1,0-1-1,0 1 1,-29-12-16,-15-7 16,45 18 1,-1 1-1,1-1 1,-1 1-1,1-1 1,0 1-1,-1-1 1,1 1 0,0-1-1,0 1 1,-1-1-1,1 0 1,0 1-1,0-1 1,0 1 0,0-1-1,0 0 1,0 1-1,0-1 1,0 1 0,0-1-1,0 0 1,0 1-1,0-1 1,0 0-1,0 1 1,1-1 0,-1 1-1,0-1 1,0 1-1,1-1 1,-1 1 0,0-1-1,1 1 1,-1-1-1,0 1 1,1-1-1,-1 1 0,1-1 2,20-8 17,-14 8-17,37 7 23,9 1 54,6-10 162,32 14 250,-77-8-414,74 7 446,19-30-132,-79 11-449,1 2-1,0 0 1,0 2 0,8 0 58,28 8 3868,-49 1-2151</inkml:trace>
  <inkml:trace contextRef="#ctx0" brushRef="#br0" timeOffset="-192394.738">1794 18535 2521,'-30'-28'3954,"10"17"-1063,19 10-2876,1 1-1,-1 0 1,0-1-1,1 1 1,-1 0-1,1-1 1,-1 1-1,1-1 1,-1 1-1,1-1 1,-1 1-1,1-1 1,-1 0-1,1 1 1,-1-1-1,1 0 1,0 1-1,0-1 1,-1 0-1,1 1 1,0-1-1,0 0 1,0 1-1,-1-1 1,1 0-1,0 0 1,0 1-1,0-1 1,1 0-1,-1 1 1,0-1-1,0 0 1,0 0-1,0 1 1,1-1-1,-1 0 1,0 1-1,1-1 1,-1 0-1,0 1 1,1-1-1,0 0-14,0-6 52,29-92 73,21-34-65,-43 114-10,1 0 1,1 0 0,1 1 0,0 1 0,1 0 0,1 1 0,1 0 0,0 1 0,1 0 0,14-10-51,-27 25 15,0-1 0,1 0 0,-1 1 1,1-1-1,-1 1 0,0 0 0,1 0 0,-1 0 1,1 0-1,-1 0 0,0 1 0,1-1 0,-1 1 0,0-1 1,1 1-1,-1 0 0,0 0 0,0 0 0,1 0 1,-1 0-1,0 1 0,0-1 0,0 1 0,-1-1 0,1 1 1,0-1-1,-1 1 0,1 0 0,-1 0 0,1 0 1,-1 0-1,0 0 0,0 0 0,1 2-15,-5 18 23,7 7-2,7 72 16,21 106 123,-22-126-98,-6-35-34,-4-40-24,0 0-1,0 0 1,0-1-1,1 1 0,0 0 1,0 0-1,1 0 1,0 0-1,0-1 0,2 5-3,-3-12-1,0 1 0,1 0 0,-1-1 0,0 1 0,0-1-1,0 1 1,0-1 0,0 1 0,-1-1 0,1 0 0,0 1-1,-1-1 1,1 0 0,-1 0 0,1 1 0,-1-1 0,0 0-1,0 0 1,0 0 0,0 0 0,0 1 0,-1-1 0,1 0-1,0-1 2,0 1-1,27-142-32,-16 94 37,3 1 0,1 1 0,9-16-4,-19 53 6,-4 6 3,0 1 0,0-1 1,1 0-1,-1 1 1,1-1-1,0 1 1,0-1-1,1 1 0,0 0 1,-1 0-1,1 0 1,1 1-1,-1-1 1,0 1-1,1-1 0,0 1 1,0 0-1,0 0 1,0 1-1,0-1 1,0 1-1,1 0 1,4-1-10,-5 3 8,0 0 0,-1 1 1,1-1-1,0 1 1,0 0-1,-1 0 0,1 0 1,0 1-1,-1-1 1,1 1-1,-1 0 0,0 0 1,0 0-1,0 0 1,0 1-1,0-1 0,0 1 1,0 0-1,-1-1 1,1 1-1,-1 1 0,0-1 1,0 0-1,0 0 1,0 1-1,-1-1 0,1 1 1,-1 0-1,0-1 1,0 3-9,10 29 53,-1 2 0,-2-1 1,3 34-54,-8-50 38,-1-1 1,-1 1-1,-1-1 1,-1 1-1,0 0 1,-1-1-1,-2 0 1,0 4-39,-7 22 54,23-77-334,73-205-220,-55 172 486,3 1-1,39-55 15,-53 90 76,-19 28-69,0 1 0,0-1 0,1 0 0,-1 0 0,0 0 0,0 1 1,1-1-1,-1 0 0,0 0 0,1 0 0,-1 1 0,1-1 0,-1 0 0,1 1 0,-1-1 0,1 0 0,0 1 1,-1-1-1,1 1 0,0-1 0,-1 1 0,1-1 0,0 1 0,-1 0 0,1-1 0,0 1 0,0 0 0,0 0 1,-1-1-1,1 1 0,0 0 0,0 0 0,0 0 0,0 0 0,0 0 0,-1 0 0,1 0 0,0 0 1,0 0-1,0 1 0,0-1 0,-1 0 0,1 0 0,0 1 0,0-1 0,-1 1 0,1-1-7,4 5 61,0 0 0,0 0 0,-1 0 0,1 0-1,-1 1 1,-1 0 0,1 0 0,-1 0 0,0 0-1,0 1-60,5 17 127,0 1 0,-2-1 0,-1 1 0,0 0-1,-2 1 1,-1-1 0,-1 1 0,-2-1 0,0 1 0,-2-1-1,-4 23-126,-34 151-670,41-200 630,0 1 1,0-1 0,-1 1 0,1-1-1,0 1 1,0-1 0,-1 0 0,1 1 0,0-1-1,0 1 1,-1 0 0,1-1 0,-1 1 0,1-1-1,0 1 1,-1-1 0,1 1 0,-1 0 0,1-1-1,-1 1 1,1 0 0,-1 0 0,1-1-1,-1 1 1,0 0 0,1 0 0,-1 0 0,1 0-1,-1 0 1,1-1 0,-1 1 0,0 0 0,1 0-1,-1 1 1,1-1 0,-1 0 0,0 0-1,1 0 1,-1 0 0,1 0 0,-1 1 0,1-1-1,-1 0 1,1 0 0,-1 1 0,1-1 0,-1 0-1,1 1 1,-1-1 0,1 1 0,0-1-1,-1 0 1,1 1 0,-1-1 0,1 1 0,0-1-1,0 1 1,-1-1 0,1 1 0,0 0 0,0-1-1,-1 1 40,2-15 24</inkml:trace>
  <inkml:trace contextRef="#ctx0" brushRef="#br0" timeOffset="-191824.68">3333 18289 8594,'2'0'29,"0"0"0,1 1 0,-1-1 1,0 0-1,0 0 0,0 0 0,0 0 0,0-1 1,0 1-1,1-1 0,-1 1 0,0-1 0,0 0 0,0 1 1,0-1-1,-1 0 0,1 0 0,0-1 0,0 1 1,0 0-1,-1-1 0,1 1 0,-1-1 0,1 1 0,-1-1 1,1-1-30,34-38 521,-30 38-454,-1 0 0,1 1 0,0-1 0,0 1-1,-1 0 1,1 1 0,1-1 0,-1 1 0,0 1 0,0-1 0,0 1 0,1 0-1,-1 0 1,5 1-67,59 11 343,60 15-270,-110-19-105,54 12-1720,-66-17 1344</inkml:trace>
  <inkml:trace contextRef="#ctx0" brushRef="#br0" timeOffset="-191471.279">3298 18625 5321,'1'-21'2241,"29"16"-1297,-4-16-392,8 12 24,1-11-160,0-4-40,2 1-112,1 1-16,4 23-80,2-4-32,-3 5-56,-3 1-64,-3-1-80,2 7-120,-2 15-400,-4 5 384</inkml:trace>
  <inkml:trace contextRef="#ctx0" brushRef="#br0" timeOffset="-183977.427">4361 18224 3273,'1'41'1379,"-4"-30"-274,-2-13-549,5 2-549,0 0 0,0-1 1,0 1-1,0 0 0,0-1 0,0 1 0,0 0 0,0-1 0,-1 1 0,1 0 0,0-1 0,0 1 0,0 0 0,0-1 0,-1 1 0,1 0 0,0-1 1,0 1-1,0 0 0,-1 0 0,1-1 0,0 1 0,-1 0 0,1 0 0,0 0 0,-1-1 0,1 1 0,0 0 0,-1 0 0,1 0 0,0 0 0,-1 0 1,1 0-1,0 0 0,-1 0 0,1 0 0,0 0 0,-1 0 0,1 0 0,0 0 0,-1 0 0,1 0 0,0 0 0,-1 0 0,1 0 0,-1 0 0,1 0 1,0 0-1,0 1 0,-1-1 0,1 0 0,0 0 0,-1 0 0,1 1 0,0-1 0,0 0 0,-1 1-7,1-1 44,0 1 0,1-1 0,-1 1 1,0-1-1,0 1 0,0-1 0,1 1 0,-1-1 0,0 0 0,1 1 0,-1-1 1,0 1-1,1-1 0,-1 0 0,1 1 0,-1-1 0,0 0 0,1 1 0,-1-1 1,1 0-1,-1 1 0,1-1 0,-1 0 0,1 0 0,-1 0 0,1 0 0,-1 0 1,1 1-1,-1-1 0,1 0 0,-1 0 0,1 0 0,0 0 0,-1-1 0,1 1 1,-1 0-1,1 0 0,-1 0 0,1 0 0,-1 0 0,1-1 0,-1 1 0,1 0 1,-1 0-1,0-1 0,1 1 0,-1-1-44,3 1 129,3 1-111,0-1-1,0-1 0,0 1 1,0-1-1,0 0 0,0-1 1,-1 1-1,1-1 0,0 0 1,-1-1-1,0 1 0,1-1 1,-1 0-1,0 0 0,3-3-17,70-72 144,4 14 0,17-35 100,-87 88-219,1 1-1,0 0 0,1 1 1,0 0-1,12-5-24,11-6 17,24-38 48,-60 58-61,-1 0-1,1-1 1,0 1-1,-1 0 0,1 0 1,0 0-1,0 0 0,-1 0 1,1 0-1,0 0 0,0 0 1,-1 0-1,1 0 0,0 0 1,0 0-1,-1 0 0,1 1 1,0-1-1,-1 0 1,1 0-1,0 1 0,-1-1 1,1 1-1,0-1 0,-1 0 1,1 1-1,-1-1 0,1 1 1,-1-1-1,1 1 0,-1 0 1,1-1-1,-1 1 0,0 0 1,1 0-4,-18 3-90,-1 25-318,14 10 334,4-36 73,13 69-9,-5-50 2,0 0-1,-2 0 1,-1 1 0,0 0 0,-1 1 8,-3 26-42,-2 0 0,-3 0 0,-9 48 42,11-79-3,-2-1 0,0 0-1,-1 0 1,-1 0 0,-1-1-1,0 0 1,-2 0 0,0 1 3,4-12-23,0 0 1,-1 0-1,1 0 1,-1 0-1,0-1 1,0 0-1,-1 0 1,-3 2 22,9-7-5,-1 1 0,1-1 0,0 1 0,0-1 1,0 0-1,-1 1 0,1-1 0,0 0 0,-1 0 1,1 0-1,0 0 0,0 0 0,-1 0 0,1 0 1,0-1-1,0 1 0,-1 0 0,1-1 1,0 1-1,0-1 0,0 1 0,-1-1 0,1 1 1,0-1-1,0 0 0,0 0 0,0 1 0,0-1 1,0 0-1,1 0 0,-1 0 0,0 0 0,0 0 1,1 0-1,-1-1 0,0 1 0,1 0 0,-1 0 1,1 0-1,0 0 0,-1-1 0,1 1 0,0 0 1,0-1-1,0 1 0,0-1 5,-24-30-19,23 32 22,1-1 0,-1 1 0,1 0 1,0-1-1,0 1 1,-1 0-1,1 0 1,-1 0-1,1-1 0,0 1 1,-1 0-1,1 0 1,0 0-1,-1 0 1,1 0-1,-1 0 0,1 0 1,0 0-1,-1 0 1,1 0-1,-1 0 1,1 0-1,-1 0 0,1 0 1,0 0-1,-1 0 1,1 0-1,-1 0 1,1 0-1,0 1 0,-1-1 1,1 0-1,0 0 1,-1 0-1,1 1 1,0-1-1,-1 0 0,1 1 1,0-1-1,0 0 1,-1 0-1,1 1 1,0-1-1,0 1 0,0-1 1,-1 1-4,1-1 84,2-3 296,87-14 248,-27 19-367,-35 1-152,173 9 547,-187-11-772,-1-1 1,1 0 0,0-1-1,-1-1 1,1 0 0,-1-1 0,0 0-1,1-1 1,-1 0 0,-1-1-1,1 0 1,-1-1 0,0 0 115,15-12-403</inkml:trace>
  <inkml:trace contextRef="#ctx0" brushRef="#br0" timeOffset="-182964.454">6232 17848 2385,'-4'-34'3686,"-13"-16"-2583,17 48-1116,-1 1 1,0 0 0,1-1-1,-1 1 1,0-1 0,0 1-1,0 0 1,0 0 0,0 0-1,0-1 1,-1 1 0,1 0 0,0 0-1,0 1 1,-1-1 0,1 0-1,-1 0 1,1 1 0,-1-1-1,1 1 1,-1-1 0,1 1-1,-1-1 1,1 1 0,-1 0 0,0 0-1,1 0 1,-1 0 0,1 0-1,-1 0 1,1 0 0,-1 1-1,0-1 1,1 1 0,-1-1 12,-34 23-168,-10 20 408,-1 9 571,-11 5-83,23-26-554,28-26-168,0 1-1,0 0 1,0 0-1,1 1 1,0 0-1,0 0 1,1 1-1,-1 2-5,-4 10-35,1 1 0,1 0 0,1 0 0,1 1-1,-3 15 36,-3 19-58,-4-7 6,13-32 42,1 0 0,1 1-1,1-1 1,0 0 0,2 12 10,0-18-1,0 0 0,1 0 0,0 0 0,0 0 0,1 0 0,1-1 0,0 0 0,1 1 1,-1-2 3,2-1-1,-1 0 1,1 0-1,1 0 1,-1-1-1,1 0 1,7 4-3,-7-4 2,-4-3 3,1 0 0,0-1 0,0 1 0,0-1-1,1 0 1,-1 0 0,1-1 0,-1 0 0,1 0 0,0 0 0,0 0 0,0-1-1,0 0 1,0 0 0,0-1 0,0 0 0,0 0 0,1 0 0,-1-1 0,0 0-1,0 0 1,0 0 0,-1-1 0,1 0 0,0 0 0,4-3-5,103-63 648,-110 65-635,0 0 1,-1 0-1,0 0 0,0 0 0,1 0 1,-2 0-1,1 0 0,0-1 1,-1 1-1,1-1 0,-1 1 0,0-1 1,0 0-1,-1 1 0,1-1 1,-1 0-1,0 0 0,0 1 1,0-1-1,0 0 0,0 0 0,-1 1 1,0-1-1,0 0 0,0 1 1,0-1-1,-1 1 0,1-1 1,-1 1-1,0 0 0,0 0 0,0-1 1,0 1-1,-3-2-13,-3-5-24,0 1-1,0 0 1,-1 0-1,0 1 1,-1 0-1,0 0 1,0 1-1,-1 1 1,0 0 0,0 0-1,0 1 1,-1 1-1,0-1 1,0 2-1,-2-1 25,2 1-31,2-1-11,0 1 1,0 0 0,0 0 0,0 1-1,0 0 1,-1 1 0,1 0-1,0 1 1,-1 0 0,1 1 0,-1 0-1,1 0 1,0 1 0,0 1-1,-1 0 42,-5 8-456,11 6 210</inkml:trace>
  <inkml:trace contextRef="#ctx0" brushRef="#br0" timeOffset="-182516.488">6561 17816 7066,'0'-1'75,"0"0"1,0 0 0,0 0-1,0 0 1,1 0 0,-1 0-1,0 1 1,0-1 0,0 0-1,1 0 1,-1 0 0,1 0-1,-1 0 1,0 1 0,1-1-1,-1 0 1,1 0 0,0 1-1,-1-1 1,1 0 0,0 1-1,-1-1 1,1 1 0,0-1-1,0 1 1,-1-1 0,1 1-1,0 0 1,0-1 0,0 1-1,0 0 1,-1-1 0,1 1-1,0 0 1,0 0 0,0 0-1,0 0 1,0 0 0,0 0-1,0 0 1,0 0 0,-1 0-1,1 0-75,9-1 137,43-7 90,-1-2 1,0-2-1,35-15-227,144-43 1150,-122 46-642,-83 30-836,-25-5 301,-1 0 0,0-1 0,0 1 0,0-1 0,0 1 1,0-1-1,0 1 0,0 0 0,0-1 0,0 1 0,0-1 0,0 1 0,0 0 0,0-1 0,0 1 0,0-1 0,0 1 0,-1-1 0,1 1 0,0 0 0,-1-1 1,1 1-1,0-1 0,-1 1 0,1-1 0,0 0 0,-1 1 0,1-1 0,-1 1 0,1-1 0,-1 0 0,1 1 0,-1-1 0,1 0 0,-1 0 0,1 1 27,-21 13-918,-6 17 380</inkml:trace>
  <inkml:trace contextRef="#ctx0" brushRef="#br0" timeOffset="-181926.283">6594 17816 3457,'-4'47'1260,"-4"-7"-1336,7-4 959,2-31-467,-1-5-358,0 0 0,1 1 1,-1-1-1,0 0 0,0 0 0,0 1 1,0-1-1,1 0 0,-1 1 1,0-1-1,0 0 0,0 1 0,0-1 1,0 1-1,0-1 0,0 0 1,0 1-1,0-1 0,0 0 1,0 1-1,0-1 0,0 0 0,0 1 1,0-1-1,0 0 0,-1 1 1,1-1-1,0 0 0,0 1 0,0-1 1,0 0-1,-1 1 0,1-1 1,0 0-1,0 0 0,-1 1 0,1-1 1,0 0-1,-1 0 0,1 1 1,0-1-1,0 0 0,-1 0 1,1 0-1,0 0 0,-1 0 0,1 1 1,-1-1-1,1 0 0,0 0 1,-1 0-59,1-2 1376,14 10-1293,0 0 0,-1 1 0,0 1 0,-1 0 0,10 11-83,-5-5 28,28 21-143,1-3 0,1-1 1,2-2-1,45 20 115,-72-40-58,-16-9 43,1 0-1,0 1 0,-1 0 0,0 1 0,0-1 1,0 1-1,0 1 0,0-1 0,-1 1 0,0 0 1,0 0-1,0 0 0,0 1 0,-1-1 0,0 1 1,0 0-1,-1 1 0,0-1 0,0 1 0,0 0 16,-1-2-1,-1 1 0,0-1 0,-1 1 0,1 0 0,-1-1 0,0 1 0,-1-1 0,1 1 0,-1 0 0,0-1 0,0 1 0,-1-1 0,1 0 0,-1 1 0,-1-1 0,1 0 0,-3 3 1,-10 8 22,-1-1-1,0 0 1,-1-1 0,0-1 0,-1-1-1,-1 0 1,0-2 0,-7 3-22,22-11 10,-7 6 55,1-1 0,-1-1 0,0 0-1,-1-1 1,1 0 0,-1 0 0,0-1-1,-1-1 1,1 0 0,0-1 0,-1 0 0,0-1-1,1 0 1,-1-1 0,0-1 0,1 0 0,-1-1-1,1 0 1,-7-2-65,5-1-50,1-1 1,0-1-1,0 0 1,0-1-1,1-1 0,0 1 1,1-2-1,-1 0 1,2 0-1,-10-12 50,8 8-526,12 14 506,1 0 0,-1 0 0,1 0 0,-1 0 0,0 0 0,1 0 0,-1 0 0,0 0 0,1 0 0,-1 0 0,0 0 0,1-1 1,-1 1-1,0 0 0,0 0 0,1 0 0,-1-1 0,0 1 0,1 0 0,-1 0 0,0-1 0,0 1 0,0 0 0,1 0 0,-1-1 0,0 1 0,0 0 0,0-1 0,1 1 0,-1 0 0,0-1 0,0 1 0,0 0 0,0-1 1,0 1-1,0 0 0,0-1 0,0 1 0,0 0 0,0-1 0,0 1 0,0 0 0,0-1 0,0 1 0,0 0 0,0-1 0,-1 1 0,1 0 0,0-1 0,0 1 0,0 0 0,0-1 0,-1 1 0,1 0 0,0 0 0,0-1 0,-1 1 1,1 0-1,0 0 0,0-1 0,-1 1 0,1 0 0,0 0 0,-1 0 0,1 0 0,-1-1 20,16 0-1090,5 0 456</inkml:trace>
  <inkml:trace contextRef="#ctx0" brushRef="#br0" timeOffset="-181340.591">7434 17966 7826,'-14'6'3081,"2"10"-2712,-1 3-505,-27 32-762,28-38 533,-17 35-585,25-27 734,1-1 0,1 1 0,0 0 0,2 0 0,0 1 216,1 4-91,1 1 1,1 0-1,2-1 0,2 11 91,-4-30 30,-1 1 0,1-1 0,0 0 0,0 1-1,1-1 1,0-1 0,0 1 0,1-1 0,0 1-1,0-1 1,0-1 0,1 1 0,0-1 0,0 0-1,0 0 1,1 0 0,1-1-30,-1 0 55,1 0 0,-1-1 0,1 0-1,0-1 1,0 1 0,0-2 0,1 1 0,-1-1 0,0 0-1,1-1 1,-1 0 0,0 0 0,1-1 0,-1 0 0,0 0 0,6-3-55,2-3 45,-1 0 1,1-1 0,-2-1 0,1-1 0,-1 0-1,0-1 1,-1 0 0,0-1 0,6-8-46,-3-1 62,-2 0 0,-1-1 1,0 0-1,-2-1 0,0 0 0,-1-1 1,5-23-63,-7 20 266,-1 0 0,-1-1 1,-2 0-1,0-1 0,-2 1 0,-1-2-266,-2 12 262,0-1-1,-1 1 1,-1 0-1,-1 0 0,-3-8-261,5 16 19,-1 0-1,0 0 0,-1 0 1,0 0-1,-1 0 0,0 1 1,0 0-1,-1 0 0,0 0 1,0 1-1,-1 0 0,-1 0 1,1 0-1,-1 1 0,0 0 1,-1 1-1,0 0 0,0 0 1,0 1-1,0 0 0,-1 1 1,0 0-1,0 0 0,-6 0-18,9 2-78,1 1-1,0 0 1,-1 0-1,1 1 0,-1-1 1,1 2-1,-1-1 1,1 1-1,-1 0 0,1 0 1,0 1-1,-1-1 0,1 1 1,0 1-1,0-1 1,0 1-1,1 0 0,-1 1 1,-4 3 78,-45 38-494</inkml:trace>
  <inkml:trace contextRef="#ctx0" brushRef="#br0" timeOffset="-175973.021">8181 17814 4753,'-34'41'1598,"27"-25"-789,9-18 490,3-1-695,91-2 611,-74 6-1026,0 2 1,-1 0-1,1 2 0,-1 0 0,15 7-189,-9-4 42,-3-1-22,-2 1 40,0-2-1,0-1 1,1 0 0,0-2 0,6 0-60,-8-3 140,0-1 1,1-2-1,-1 0 0,0-1 0,-1-1 1,10-3-141,123-23 434,-123 30-468,-30 7-46,-26 43-267,-57 119-249,60-118 580,2 1 1,2 1-1,2 1 0,-8 49 16,17 14 35,-8 17-169,4-61-383,21 3-893,-8-68 1257,-1 0-1,1 0 1,-2 0-1,1-1 1,-1 1-1,0 0 1,0 0-1,-1 0 1,-1 4 153,2 30-91,1-40 89,0-1 0,1 0 0,-1 1 0,0-1-1,0 0 1,0 1 0,0-1 0,0 0 0,1 0 0,-1 1 0,0-1-1,0 0 1,1 0 0,-1 0 0,0 1 0,0-1 0,1 0 0,-1 0-1,0 0 1,0 0 0,1 1 0,-1-1 0,0 0 0,1 0 0,-1 0-1,0 0 1,1 0 0,-1 0 0,0 0 0,1 0 0,-1 0 0,0 0-1,1 0 1,-1 0 0,0 0 0,0 0 0,1 0 0,-1-1 0,0 1-1,1 0 1,-1 0 0,0 0 0,0 0 0,1 0 0,-1-1 0,0 1-1,0 0 1,1 0 0,-1-1 0,0 1 0,0 0 0,0 0 0,1-1-1,-1 1 1,0 0 0,0 0 0,0-1 0,0 1 0,0 0 0,0-1-1,1 1 1,-1 0 0,0-1 0,0 1 0,0 0 0,0-1 2,10-28-68</inkml:trace>
  <inkml:trace contextRef="#ctx0" brushRef="#br0" timeOffset="-175454.437">8383 18391 5473,'-1'1'77,"0"-1"0,0 1 0,0-1 0,1 0 0,-1 1 0,0-1 1,0 1-1,1 0 0,-1-1 0,0 1 0,1-1 0,-1 1 0,1 0 0,-1 0 0,1-1 0,-1 1 0,1 0 0,-1 0 0,1 0 0,0-1 0,-1 1 0,1 0 0,0 0 0,0 0 0,0 0 0,0 0 1,0 0-1,0-1 0,0 1 0,0 0 0,0 0 0,0 0 0,0 0 0,1 0 0,-1 0 0,0-1 0,0 1 0,1 0 0,-1 0 0,1 0-77,11-8-736,28-99 433,-33 100 511,0 1-1,0 0 1,0 0 0,1 1-1,-1 0 1,1 0-1,0 0 1,0 1-1,1 1 1,-1-1 0,1 1-1,-1 1 1,1 0-1,-1 0 1,1 0-1,0 1 1,3 1-208,26-4 295,181-40 585,-50 30-748,-74 1-343,-83 8 93,-9 4 51,0 0 0,0-1-1,0 0 1,-1 1 0,1-1 0,0 0 0,-1 0-1,1-1 1,-1 1 0,1-1 0,-1 1 0,0-1-1,1 0 1,-1 0 0,0 0 0,0 0 67,5-27-466</inkml:trace>
  <inkml:trace contextRef="#ctx0" brushRef="#br0" timeOffset="-174758.236">9822 17798 3729,'0'0'60,"0"-1"-1,0 1 1,0 0 0,0-1 0,0 1 0,0 0-1,0-1 1,0 1 0,0 0 0,0-1 0,0 1 0,0 0-1,-1-1 1,1 1 0,0 0 0,0-1 0,0 1-1,0 0 1,-1-1 0,1 1 0,0 0 0,0 0-1,-1-1 1,1 1 0,0 0 0,0 0 0,-1-1 0,1 1-1,0 0 1,-1 0 0,1 0 0,0 0 0,-1 0-1,1-1 1,0 1 0,-1 0 0,1 0 0,0 0-1,-1 0 1,1 0 0,-1 0 0,1 0 0,0 0 0,-1 0-1,1 0 1,0 1 0,-1-1 0,1 0 0,0 0-1,-1 0 1,1 0 0,0 0 0,-1 1 0,1-1-1,0 0 1,0 0 0,-1 0 0,1 1 0,0-1-1,0 0 1,-1 1 0,1-1 0,0 0 0,0 0-60,-6 4 221,-28 17 730,-62 47 130,-64 49-881,147-105-249,1 0 0,1 1 0,0 0 0,1 1-1,0 0 1,1 1 0,-1 3 49,4-7-14,-7 15-10,0 0 0,1 0 1,2 1-1,-2 11 24,-9 64 4,35-5-19,-12-84 22,2 0 0,0 0 1,0 0-1,1 0 0,1 0 0,0-1 0,0 0 1,2 0-1,-1-1 0,1 0 0,1 0 0,0-1 1,1 0-1,0-1 0,0 0 0,1 0 0,0-1 1,0-1-1,1 0 0,0 0-7,-7-6 43,0 0-1,1 0 1,-1-1-1,0 1 0,0-1 1,0 0-1,1-1 1,-1 1-1,0-1 1,0 0-1,0 0 1,0-1-1,0 1 1,0-1-1,0 0 1,0-1-1,-1 1 1,1-1-1,-1 0 1,0 0-1,0 0 1,0-1-1,0 1 1,-1-1-1,1 0 1,-1 0-1,0 0 0,0-1 1,0 1-1,-1-1 1,1 1-1,-1-1 1,0 0-1,0-2-42,3-7 105,-1 0 0,0-1 0,-1 0-1,0 0 1,-2 0 0,1 0 0,-2 0-1,0 0 1,-1-5-105,0 14-15,-1 0-1,1 0 0,-1 0 1,0 0-1,0 0 1,-1 1-1,1-1 0,-1 1 1,-1 0-1,0-2 16,0 4-59,1-1 0,-1 1 0,0 0-1,0 1 1,0-1 0,-1 1 0,1-1 0,0 1-1,-1 1 1,0-1 0,1 1 0,-1-1-1,0 1 1,0 1 0,0-1 0,0 1 0,1 0-1,-1 0 1,0 0 0,0 1 0,0-1 0,0 1-1,0 0 1,1 1 0,-1-1 0,0 1-1,1 0 1,0 0 0,-1 0 0,-1 2 59,-64 56-828,67-56 773,-1-1 1,0 1-1,1 1 1,0-1-1,0 0 1,0 1-1,1-1 1,-1 1-1,1 0 1,0 0-1,1 0 1,-1 0 0,0 3 54,1 16-183</inkml:trace>
  <inkml:trace contextRef="#ctx0" brushRef="#br0" timeOffset="-173988.52">10013 17891 6993,'-11'1'4503,"15"-3"-4375,49-17-216,58-13 18,-85 28 65,1 2 0,0 0 0,0 2 0,-1 1 0,1 1 0,16 4 5,-29-3 3,1 1 0,-1 1 0,1 0 0,-1 1 0,-1 0 0,7 5-3,-19-11 0,1 0-1,-1 0 0,0 1 0,1-1 0,-1 0 0,1 1 0,-1-1 0,0 1 0,1 0 1,-1-1-1,0 1 0,0 0 0,0 0 0,1 0 0,-1 0 0,0 0 0,0 0 0,0 0 1,-1 0-1,1 1 0,0-1 0,0 0 0,-1 0 0,1 1 0,0-1 0,-1 0 0,1 1 1,-1-1-1,0 1 0,0-1 0,1 0 0,-1 1 0,0-1 0,0 1 0,0-1 0,0 1 1,-1-1-1,1 1 0,0-1 0,-1 0 0,1 1 0,0-1 0,-1 1 0,0-1 0,1 0 1,-1 0-1,0 1 0,0-1 0,0 0 0,0 0 0,0 1 1,-22 26-127,-1 0-1,-1-2 1,-1-1-1,-1-1 1,-8 4 127,-65 46-158,58-39 168,12 0-14,6-13-51,9-6-98,10-12 36,8 1-168,-1-3 241,68 18-341,-49-16 345,133 13 4,-141-13 70,1 0 0,-1 0 0,-1 1 0,1 1 0,-1 0 0,0 1 0,0 1 0,0 0 0,1 2-34,27 35 546,-40-42-503,0 0 1,-1 0-1,1-1 1,-1 1-1,0 0 1,1-1-1,-1 1 1,0 0-1,-1-1 1,1 1-1,0-1 1,-1 0-1,0 1 1,1-1-1,-1 0 1,0 0-1,0 0 1,0 0-1,0 0 1,0-1-1,-1 1 1,1-1-1,-1 1 1,1-1-1,-1 0 1,-1 1-44,-67 31 45,-95-6-573,75-13-595,57-10 360,5 9 342</inkml:trace>
  <inkml:trace contextRef="#ctx0" brushRef="#br0" timeOffset="-173690.965">10846 18560 7970,'0'18'2992,"0"-3"-2071,4 1-1041,-1 3-233,-2 7-511,-2 2-328,-3 2 752</inkml:trace>
  <inkml:trace contextRef="#ctx0" brushRef="#br0" timeOffset="-173104.554">11076 17775 6649,'17'19'4771,"-11"-17"-4697,-1-1-1,1 0 1,0 0-1,-1 0 1,1-1-1,0 0 1,0 0 0,0 0-1,-1-1 1,1 1-1,0-2-73,122-31 100,-107 34-97,0 1 1,0 2-1,0 0 0,0 1 0,-1 1 0,0 1 0,0 1 0,-1 1 0,18 10-3,51 43 172,-86-59-180,1 0 0,-1 0 0,-1 1 0,1-1 0,0 1-1,-1-1 1,0 1 0,1 0 0,-2-1 0,1 1 0,0 0-1,-1 0 1,1 0 0,-1 0 0,0-1 0,-1 1 0,1 0-1,-1 0 1,1 0 0,-1-1 0,0 1 0,0 0 0,-1-1-1,1 1 1,-1 0 8,-4 19-129,-28 175-613,-1 111 742,34-302 2,-12 146 200,5 29-202,8-171-45,-7 26-400,6-37 420,1 1 1,0-1 0,0 0-1,0 1 1,0-1 0,-1 0-1,1 1 1,0-1 0,0 0 0,0 0-1,-1 1 1,1-1 0,0 0-1,-1 0 1,1 0 0,0 1-1,0-1 1,-1 0 0,1 0-1,0 0 1,-1 0 0,1 0-1,0 0 1,-1 0 0,1 1-1,-1-1 1,1 0 0,0 0-1,-1 0 1,1 0 0,0 0-1,-1-1 1,1 1 0,0 0-1,-1 0 1,1 0 0,0 0 0,-1 0-1,1 0 1,0-1 0,-1 1-1,1 0 1,0 0 0,0 0-1,-1-1 1,1 1 0,0 0-1,0 0 1,-1-1 0,1 1-1,0 0 1,0-1 0,0 1-1,-1 0 1,1-1 0,0 1-1,0 0 1,0-1 0,0 1 24,-12-27-443</inkml:trace>
  <inkml:trace contextRef="#ctx0" brushRef="#br0" timeOffset="-172826.302">11241 18519 5937,'14'15'3017,"10"-18"-337,14-1-1919,19-21-721,4-9-144,5-9-601,-6-4-191,-6 18-152,-8-2-128,-10 28-232,-5-4-321,-7 4 1121</inkml:trace>
  <inkml:trace contextRef="#ctx0" brushRef="#br0" timeOffset="-171380.578">12082 17869 3369,'0'0'113,"-1"0"1,1 1 0,-1-1 0,0 0 0,1 0-1,-1 1 1,1-1 0,-1 0 0,0 0-1,1 0 1,-1 0 0,1 0 0,-1 0 0,0 0-1,1 0 1,-1 0 0,0 0 0,1 0-1,-1 0 1,1-1 0,-1 1 0,0 0-1,1 0 1,-1-1 0,1 1 0,-1 0 0,1-1-1,-1 1 1,1 0 0,-1-1 0,1 1-1,-1-1 1,1 1 0,0-1 0,-1 1 0,1-1-1,0 1 1,-1-1 0,1 1 0,0-1-1,-1 0 1,1 1 0,0-1 0,0 1 0,0-1-1,0 0 1,0 1 0,0-1 0,0 1-1,0-1 1,0 0 0,0 1 0,0-1-1,0 0 1,0 1 0,0-1 0,1 1 0,-1-1-1,0 0 1,0 1 0,1-1-114,15-16 940,13-1-605,-18 12-281,81-33 243,-81 36-293,0 1 0,0 1 1,0 0-1,1 0 1,-1 1-1,0 1 1,0 0-1,1 1 1,-1 0-1,0 0 1,0 1-1,-1 0 1,1 1-1,-1 1 1,0 0-1,0 0 0,0 1 1,0 0-1,-1 0 1,8 8-5,-15-12-6,-1 0 1,1 0-1,-1 0 1,0 1-1,0-1 0,1 0 1,-2 1-1,1-1 1,0 0-1,0 1 0,-1-1 1,1 1-1,-1-1 1,0 1-1,0-1 1,0 1-1,0 0 0,0-1 1,-1 1-1,1-1 1,-1 1-1,1-1 0,-1 1 1,0-1 5,-28 58-111,-35 18-58,-51 33-235,107-103 379,0-2 0,0 1 0,0-1 0,-1 0 0,0-1 0,0 0 0,0 0 0,-9 2 25,17-6 1,-1-1 0,1 1-1,0-1 1,0 1 0,-1-1-1,1 0 1,-1 1 0,1-1-1,0 0 1,-1 0 0,1 0-1,0 0 1,-1 0 0,1 0-1,-1-1 1,1 1 0,0 0-1,-1-1 1,1 1 0,0-1-1,0 0 1,-1 1 0,1-1-1,0 0 1,0 1 0,0-1-1,0 0 1,0 0 0,0 0-1,0 0 1,0 0 0,0 0-1,0-1 1,1 1 0,-1 0-1,0 0 1,1 0 0,-1-1-1,1 0 1,-2-1-2,1 0 1,0 0-1,0 0 1,0 0 0,1 0-1,-1 0 1,1-1 0,0 1-1,-1 0 1,2 0-1,-1 0 1,0-1 0,1-2 0,23 8 1057,48 22-746,-39-25-215,-17 2-101,1 1 0,-1 1-1,0 0 1,0 1 0,0 1 0,0 1-1,-1 0 1,0 0 0,0 2 0,0 0-1,-1 1 1,-1 0 0,1 1 0,7 9 5,-9-11-25,-5-4 3,0 0 0,0 1 0,-1 0 0,1 0 0,-1 0 0,0 1 0,-1 0 0,1 0 0,-1 0 0,0 1 0,-1 0 0,0 0 0,0 0 0,0 1 0,-1-1 0,0 1 1,0 0-1,-1 0 22,-1-1 11,-1 0 1,0 0 0,0 0-1,0 0 1,-1 0 0,0 0-1,0 0 1,-1-1 0,0 1-1,0 0 1,-1-1 0,0 1-1,0-1 1,0 0 0,-1 0 0,1 0-1,-2-1 1,1 1 0,-1-1-1,1 0 1,-1 0-12,-14 13 38,-1-1-1,0-1 1,0-1 0,-2-1-1,0-1 1,-1 0-1,0-2 1,0-1 0,-1 0-1,-1-2 1,0-1 0,0-1-1,-22 2-37,24-6-396,0-1-1,-1-1 0,1-1 0,0-1 0,-10-3 397,19 2-754,14-3 377</inkml:trace>
  <inkml:trace contextRef="#ctx0" brushRef="#br0" timeOffset="-169872.686">14109 17684 2633,'0'0'1571,"2"-7"1208,3-8-451,5 10-1502,-9 5-633,-2 4 1261,-19 52-1135,-69 92-185,-24 53-39,-9-5 0,-16 5-95,-62 94-966,101-153-43,69-108 506,31-39 153,15-47-722,3 3 747</inkml:trace>
  <inkml:trace contextRef="#ctx0" brushRef="#br0" timeOffset="-169323.708">13833 18353 4153,'8'28'2974,"-14"-23"-2415,7-2-480,-1 1 1,1-1 0,0 1-1,1-1 1,-1 0 0,1 1-1,-1-1 1,1 0 0,0 0-1,0 0 1,0 0 0,1-1 0,-1 1-1,1 0 1,-1-1 0,1 0-80,86 100 952,39 28 4,-121-123-917,12 12 44,0 0 0,-2 2 0,0 0-1,-1 1 1,6 13-83,-9-7-11,-1 1 0,-2 0 0,-1 1 0,-1 0-1,-1 4 12,0-9-1195,-10-41 862</inkml:trace>
  <inkml:trace contextRef="#ctx0" brushRef="#br0" timeOffset="-168331.723">14724 18290 4585,'-1'-34'1838,"1"34"-1809,0-1 0,0 1 0,0 0 0,1-1 0,-1 1 0,0 0 0,0 0 0,1-1 0,-1 1 0,0 0 0,0 0 0,1 0 0,-1-1 0,0 1 0,0 0 0,1 0 0,-1 0 0,0 0 0,1 0 0,-1 0 0,0 0 0,1-1 0,-1 1 0,0 0 0,1 0 0,-1 0 0,0 0 0,1 0 0,-1 0 0,0 1 0,1-1 0,-1 0 0,0 0 0,1 0 0,-1 0 0,0 0 0,1 0 0,-1 1 0,0-1 0,0 0 0,1 0 0,-1 0 1,0 1-1,0-1 0,1 0 0,-1 0 0,0 1 0,0-1 0,0 0 0,1 1 0,-1-1 0,0 0 0,0 0 0,0 1-29,7 34-62,12 135-176,-6 49 238,-7-104 164,-2-39-94,4 198-362,-10-253-38,1-95-2066,0 52 2561,1 1 0,1-1-1,1 0 1,1 1 0,0-1 0,2 1-1,0 0 1,2 0 0,0 1-1,2 0 1,0 0 0,1 0 0,1 2-1,6-9-164,177-160 2763,-66 73-3308,-124 111 64,-4-2 206</inkml:trace>
  <inkml:trace contextRef="#ctx0" brushRef="#br0" timeOffset="-167914.373">14867 18745 4921,'9'56'4172,"-6"-44"-4077,20 43 295,-19-49-347,0-1 1,1 0-1,-1 0 1,1-1-1,0 1 0,0-1 1,1 0-1,-1 0 1,1-1-1,0 1 0,3 0-43,84 47 97,-1 16-1312,-69-37 146,-16-28 771</inkml:trace>
  <inkml:trace contextRef="#ctx0" brushRef="#br0" timeOffset="-167108.754">15438 19049 4961,'4'-8'509,"0"0"1,0-1-1,-1 1 1,0-1-1,-1 0 1,0 0-1,0 0 0,-1-8-509,0 7 68,-1 1 0,0-1 0,0 0 0,-1 0-1,-1 0 1,0 0 0,0 1 0,-1-1 0,0 1 0,0 0-1,-1 0 1,-1 0 0,1 0 0,-2 1 0,1-1 0,-1 1-1,0 1 1,0-1 0,-1 1 0,-5-4-68,9 9 29,1 1-1,-1-1 1,1 1 0,0-1 0,-1 0 0,1 0-1,0 0 1,0-1 0,0 1 0,1 0-1,-1-1 1,0 1 0,1-1 0,0 0 0,-1 1-1,1-1 1,0 0 0,1 0 0,-1 0-1,0 0 1,1 1 0,0-1 0,-1 0 0,1 0-1,0 0 1,1-1-29,3-6 8,1-1 0,1 1-1,0-1 1,0 2 0,1-1 0,0 1 0,1 0-1,0 0 1,0 1 0,1 0 0,0 1-1,6-4-7,-7 4 17,1 1 0,-1 0-1,1 1 1,1 0-1,-1 0 1,1 1 0,0 0-1,0 1 1,1 0-17,67-23 210,-58 18-152,1 0-1,0 2 1,0 0-1,1 1 1,0 2 0,-1 0-1,18 0-57,-37 3-2,1 0 0,-1 0 0,1 0 1,-1 1-1,0-1 0,1 1 0,-1-1 0,0 1 0,0 0 0,1-1 0,-1 1 0,0 0 0,0 1 0,0-1 0,0 0 0,0 1 0,0-1 1,0 1 1,-2 10-118,-76 84-726,53-64 757,1 0 1,2 2-1,-11 23 87,26-46 56,0 1 0,0-1 0,1 1 0,1-1 0,0 1 0,1 0 0,-1 7-56,3-15 1,-1-1 1,1 0-1,0 1 0,0-1 1,0 0-1,0 0 0,1 1 1,-1-1-1,1 0 0,0 0 1,0 1-1,0-1 0,1 0 1,-1 0-1,1 0 0,-1 0 1,1-1-1,0 1 0,0 0 1,0-1-1,1 1 0,-1-1 1,0 0-1,1 0 0,0 0 1,-1 0-1,1 0 0,0-1 1,2 2-2,2-1-7,1 0 0,0 0 0,0-1 0,0 0 0,0 0-1,0-1 1,-1 0 0,1 0 0,0-1 0,0 0 0,0-1 0,0 1 0,-1-1 0,5-2 7,26-5 4,85-9 32,1-4 51,-116 21-128,-1 0 0,1 0 0,0-1 1,-1 0-1,1 0 0,-1-1 0,0 0 0,0 0 1,0-1-1,0 1 0,0-2 0,2-1 41,17-24-212</inkml:trace>
  <inkml:trace contextRef="#ctx0" brushRef="#br0" timeOffset="-162884.768">587 16703 4577,'-20'-55'3121,"14"46"-3002,1-1 0,-1 1 1,0 0-1,-1 1 0,0 0 0,-1 0 1,1 0-1,-2 1 0,1 0 1,-1 0-1,0 1 0,0 0 1,-9-3-120,-17-8 145,26 12-141,0 1 1,0 0-1,0 0 0,-1 1 0,0 0 0,1 0 0,-1 1 0,0 0 0,0 1 0,0 0 0,-1 1-4,-2 3-52,-1 0-1,0 2 1,1-1-1,-1 2 1,1 0-1,1 0 0,-1 1 1,1 1-1,0 0 1,1 0-1,0 1 1,0 1-1,1 0 1,0 0-1,1 1 0,0 1 1,-3 6 52,0-3 7,2 0 0,0 0 0,1 1 0,0 1 0,2-1 1,0 1-1,0 1 0,2-1 0,-3 16-7,6-22 4,1 1 0,0 0 1,0-1-1,1 1 0,1-1 0,0 1 0,1 0 1,0-1-1,0 0 0,2 1 0,-1-1 1,1 0-1,1-1 0,0 1 0,0-1 1,5 6-5,-6-10 3,0 1 0,1-1 0,0 0 0,0-1 1,1 1-1,-1-1 0,1 0 0,0 0 0,1-1 1,-1 0-1,1 0 0,0 0 0,0-1 1,0 0-1,0-1 0,0 1 0,1-1 0,-1-1 1,1 1-1,-1-1 0,1-1 0,0 1 0,-1-1 1,1-1-1,2 0-3,6-3 28,-1-1 0,0-1-1,0 0 1,-1-1 0,0-1 0,0 0 0,-1-1-1,0-1 1,0 0 0,-1 0 0,0-2 0,-1 1-1,-1-1 1,7-10-28,1 4 49,-2-1 0,0-1 0,-1-1 0,9-16-49,70-152 422,-71 116-256,-3 0 0,8-68-166,-2-150 0,-10 134-70,-17 100-80,1 57 143,0 0 0,0 0 1,0 0-1,-1 0 0,1 0 1,0 0-1,0 0 0,0 0 1,-1 0-1,1 0 0,0 0 1,0 0-1,0 0 0,-1 0 1,1 0-1,0 0 0,0 0 1,0 0-1,-1 0 0,1 0 1,0 0-1,0-1 0,0 1 1,0 0-1,-1 0 0,1 0 1,0 0-1,0 0 0,0-1 1,0 1-1,0 0 0,0 0 7,-10 67-142,-20 237 128,21-171 56,1-39 52,4-1-1,3 2 1,5-1-1,10 44-93,31 54 40,-38-170-37,34 84 8,-39-103-10,0 0 1,0 0-1,0-1 0,0 1 1,1 0-1,-1-1 1,1 1-1,-1-1 0,1 0 1,0 0-1,0 0 1,0 0-1,3 1-1,-4-3 3,-1 0-1,1 1 1,-1-1-1,0 0 1,1 0-1,-1 0 1,1 0 0,-1 0-1,1 0 1,-1-1-1,1 1 1,-1 0-1,0-1 1,1 1-1,-1-1 1,1 1 0,-1-1-1,0 0 1,0 0-1,1 1 1,-1-1-1,0 0 1,0 0-1,0 0 1,0 0 0,0 0-1,0-1 1,0 1-1,0 0 1,-1 0-1,1-1 1,0 1-1,-1-1-2,12-23 35,-1 0 0,-1-1-1,-1 0 1,-1-1-1,0-9-34,-2 12 13,57-198 68,-28 146-23,-32 77-37,-1 56-10,-2-33-40,0 16-4,1 0 1,2 0-1,3 10 33,-4-38 5,1-1 1,0 1-1,0-1 0,1 0 0,0-1 0,1 1 1,1-1-1,-1 1 0,2-2 0,-1 1 0,1-1 1,1 0-1,3 3-5,-9-10 5,0 0 0,0 0 0,0-1-1,0 1 1,1-1 0,-1 1 0,0-1 0,1 0 0,-1 0 0,1 0 0,-1 0 0,1-1-1,0 1 1,-1-1 0,1 0 0,0 1 0,-1-1 0,1 0 0,0 0 0,-1-1 0,1 1-1,0-1 1,-1 1 0,1-1 0,-1 0 0,1 0 0,-1 0 0,1 0 0,-1 0 0,0-1-1,1 1 1,-1-1 0,0 1 0,0-1 0,0 0 0,0 0 0,-1 0 0,1 0 0,0 0 0,-1 0-1,1-1 1,0-1-5,10-19 49,-1-1-1,-1 0 1,-2 0-1,0-1 1,-1-3-49,0 1 20,-1 0 1,-1 0-1,-2 0 1,-1-1-1,-1 1 0,-1-1 1,-4-21-21,4 44 4,0-1 0,-1 1 0,1 0 0,-1-1-1,-1 1 1,1 0 0,-1 0 0,0 0 0,0 0 0,0 0 0,-1 0 0,0 1 0,0-1 0,0 1 0,0 0 0,-1 0 0,1 0 0,-1 0 0,0 0 0,0 1 0,-1 0 0,1 0 0,-1 0 0,1 0 0,-1 1 0,0 0 0,0 0-1,0 0 1,0 1 0,0-1 0,-5 0-4,2 3-30,0 0-1,1 0 1,-1 0-1,1 1 1,0 0-1,-1 1 1,1 0-1,0 0 1,0 0-1,1 1 1,-1 0-1,1 0 1,0 1-1,0 0 1,0 0-1,1 0 1,-1 0-1,1 1 1,1 0-1,-1 1 31,1-2-63,0 0 0,1 0 0,0 0-1,0 1 1,1 0 0,-1-1 0,1 1-1,0 0 1,1 0 0,0 0 0,-1 0-1,2 0 1,-1 0 0,1 0 0,0 1-1,0-1 1,1 0 0,0 0 0,0 0-1,0 0 1,1 0 0,0 0 0,0 0-1,0-1 1,2 3 63,6 7 29,1 0-1,0-1 1,2 0-1,-1-1 0,2 0 1,0-1-1,0-1 1,1 0-1,0-1 1,1-1-1,0 0 1,7 2-29,-13-6 27,0-1 0,0-1 1,0 1-1,0-1 1,1-1-1,-1 0 0,1 0 1,0-1-1,-1-1 0,1 0 1,0 0-1,0-1 1,-1 0-1,1-1 0,2-1-27,8-6 106,-1-2-1,0 0 1,-1-1-1,0 0 1,-1-2-1,0 0 1,-1-2-1,-1 1 1,0-2-1,-1 0 1,-1-1-1,4-7-105,29-37 152,-2-2 0,-2-2-1,-4-1 1,-3-2 0,16-46-152,-27 22 21,-24 90-21,-1-1 0,0 1 0,0-1 0,0 1 0,0-1 1,0 1-1,-1-1 0,0 1 0,1-1 0,-1 1 0,-1 0 0,1 0 0,0-1 1,-1 1-1,0 0 0,1 0 0,-1 0 0,-1 1 0,1-1 0,0 0 0,-1 1 0,1-1 1,-1 1-1,1 0 0,-2-1 0,-2 0-10,1 0 1,-1 0-1,0 1 1,0 0-1,0 0 0,0 0 1,0 1-1,0 0 1,-1 0-1,1 1 1,0-1-1,-1 1 0,1 1 1,0-1-1,-1 1 1,1 0-1,0 1 1,0-1-1,0 1 0,0 0 1,0 1-1,0-1 1,1 1-1,-4 3 10,-4 2-16,0 1 0,1 0 1,0 1-1,1 0 0,0 1 0,1 0 0,0 1 1,1 0-1,-7 11 16,1 3-2,1 1-1,2 0 1,1 1 0,1 0 0,1 0-1,-1 12 3,3-8-10,3 0-1,0 1 1,2-1-1,1 1 1,2-1-1,2 1 1,0-1-1,2 0 0,2 0 1,1-1-1,1 1 1,4 6 10,-8-25 60,0 1 0,1-1 0,1 0 0,0 0 0,0-1 0,1 0 0,1 0 0,0-1 1,1 0-1,0-1 0,1 0 0,0 0 0,0-1 0,1-1 0,0 0 0,1 0 0,6 2-60,-15-9 30,-1 1-1,1-1 1,0-1 0,0 1-1,-1-1 1,1 1-1,0-1 1,0 0-1,0 0 1,-1-1 0,1 1-1,0-1 1,0 0-1,-1 0 1,1 0-1,-1 0 1,1 0 0,-1-1-1,1 0 1,-1 0-1,0 0 1,1 0-30,60-64 149,31-70-579,-50 56 246</inkml:trace>
  <inkml:trace contextRef="#ctx0" brushRef="#br0" timeOffset="-158680.532">2342 16622 2288,'-22'6'1733,"5"8"-1064,-40 12 546,43-21 856,15-5-1648,1 0-139,9-1-247,1-1 0,0 0 1,-1 0-1,0-1 0,0-1 0,0 0 0,0 0 0,0-1 0,-1-1 0,0 0 0,0 0 1,8-7-38,76-54 84,-74 45-7,0-1 0,-1-1 0,-1-1 0,-1-1 0,-2 0 0,-1-1 0,0 0 0,1-11-77,133-237 1019,-141 266-969,-14 23-10,-26 113-40,23-17-14,10-87 4,1 37-294,3 0-1,8 41 305,-9-79-123,-1-8 45,0 0 0,0-1 0,-2 1-1,0 0 1,0 0 0,-2 4 78,-18 91-56,12-83 65,-3 9 1,-1 1 0,-2-2 1,-1 0-1,-6 8-10,15-30 9,-1-1 0,0 0 0,0 0-1,-1 0 1,-1-1 0,0-1 0,0 1-1,-1-1 1,-5 3-9,11-10 6,0-1-1,0 0 0,0 0 1,-1 0-1,1 0 1,0-1-1,0 0 1,0 0-1,0 0 0,-1 0 1,1-1-1,0 1 1,0-1-1,0 0 1,0-1-1,0 1 0,0-1 1,0 1-1,1-1 1,-1 0-1,0-1 1,1 1-1,-1 0 0,1-1 1,0 0-1,0 0 1,0 0-1,0-1-5,0 2 3,1 0 1,-1 1 0,1-1 0,0 0 0,-1 0 0,1 0 0,0 0 0,0 0 0,0 0 0,1 0 0,-1-1 0,1 1 0,-1-1 0,1 1 0,0-1 0,0 0 0,0 0 0,0 1 0,0-1 0,0-1-4,18-6 16,28-17-12,-39 21-2,-3 3 1,0 0 1,0 0-1,0 0 0,0 0 1,1 1-1,-1 0 0,1-1 1,-1 1-1,1 0 0,0 1 1,0-1-1,0 1 0,0-1 1,0 1-1,0 1-3,15-2 53,1 1-1,-1 0 1,1 2 0,-1 0-1,1 2 1,1 0-53,73 11 324,-2 18 32,-80-31-273,0 0 0,1 0 0,-1-1 0,0-1 0,0 0 0,0-1 0,11-3-83,36-14-268,-50 7-298,-7-9 224</inkml:trace>
  <inkml:trace contextRef="#ctx0" brushRef="#br0" timeOffset="-158077.484">3314 16278 3097,'-19'90'1825,"18"-86"-1651,0 1-1,0 0 1,1-1-1,0 1 0,0 0 1,0 0-1,0-1 1,1 1-1,0 0 0,0-1 1,0 1-1,1 0 1,0 0-174,1 5 221,4 5-75,1 1 0,1-1 1,0 0-1,0 0 1,2-1-1,0-1 0,1 0 1,0 0-1,6 4-146,-16-15 17,0 1-1,0-1 1,0 1 0,1-1-1,-1 0 1,1 0-1,0 0 1,-1 0 0,1-1-1,0 1 1,0-1-1,0 0 1,0 1 0,0-1-1,0-1 1,1 1-1,-1 0 1,0-1 0,0 0-1,4 1-16,6-23 254,28-43 290,25-103 37,-61 154-548,2-1-10,-1-1 0,0 0 1,-1-1-1,-1 1 0,0-1 0,-1 1 1,-1-1-1,-1 0 0,-1 0 1,0-5-24,0 19-2,0 0 1,-1 0-1,0 0 1,1 0 0,-1 0-1,0 0 1,0 0-1,0 0 1,-1 0-1,1 1 1,-1-1 0,1 0-1,-1 1 1,0-1-1,0 1 1,0 0 0,-1 0-1,1 0 1,0 0-1,-1 0 1,1 0 0,-1 0-1,0 1 1,1 0-1,-1-1 1,0 1-1,0 0 1,0 0 0,0 0-1,0 1 1,0-1-1,0 1 1,0 0 0,-1 0 1,-56 27-40,47-21 44,1 1 0,-1 1 0,2 0 1,-1 1-1,1 0 0,1 1 0,0 0 1,0 0-1,1 1 0,-3 5-4,-25 37-22,28-44-87,-11 21-1087,21-21 359,13 5 373</inkml:trace>
  <inkml:trace contextRef="#ctx0" brushRef="#br0" timeOffset="-157494.696">3645 16365 2633,'1'-5'3962,"5"6"-3635,-3 0-165,3 6-88,37 89 14,-41-89-86,0 0 1,0 0 0,-1 0 0,0 0 0,0 0 0,0 0 0,-1 0 0,0 0 0,-1 5-3,1-4 2,-19 105 16,5-35 6,7-27 328,-3 0 1,-3-1-1,-1 0 1,-3 0-353,14-43 30,0 1 1,0-1 0,-1 0-1,0 0 1,-1 0 0,0-1-1,0 1 1,0-1-1,0 0 1,-1-1 0,0 1-1,-1-1 1,1 0 0,-1-1-1,0 1 1,0-1-1,0-1 1,0 1 0,-1-1-1,0-1 1,1 1 0,-1-1-1,0-1 1,0 0-1,-8 1-30,-120-7 508,48-12-414,60 13-192,14 5-216,30 11-709,3-2 639</inkml:trace>
  <inkml:trace contextRef="#ctx0" brushRef="#br0" timeOffset="-156756.633">4467 16146 6257,'6'-35'2339,"0"-34"-1772,-7 67-571,1 0 0,-1 0 0,0 0 0,1 0 1,-1 1-1,0-1 0,0 0 0,0 1 0,-1-1 0,1 1 0,0-1 0,0 1 0,-1-1 0,1 1 0,-1 0 0,1 0 0,-1 0 0,0 0 0,1 0 0,-1 0 0,0 0 0,0 0 0,0 1 1,0-1-1,1 1 0,-1-1 0,0 1 0,0 0 0,0 0 0,0 0 0,0 0 0,-2 0 4,-2 0-12,0 0 0,0 1 0,0 0 0,0 0 0,0 0 0,0 1 0,1-1 0,-1 1 0,0 1 0,-2 1 12,-12 9 11,0 0 0,2 1 0,0 1 0,1 1 1,-3 4-12,-61 85 78,13 32 16,32-63-52,-30 75-36,48-108-23,3 2 0,1-1 1,2 2-1,2 0 1,2 0-1,2 1 0,2-1 1,2 1-1,2 9 17,-1-43 28,1 1 1,0-1-1,1 0 0,0 1 0,1-1 0,0 0 0,1 0 1,3 10-29,-2-17 28,-1 0-1,1 0 1,0-1 0,0 1 0,1-1 0,-1 0 0,1 0 0,-1 0 0,1-1 0,0 0 0,0 0-1,0 0 1,0 0 0,1-1 0,-1 0 0,0 0 0,1 0 0,-1-1 0,0 0 0,1 0 0,-1 0-1,1 0 1,-1-1 0,0 0 0,3-1-28,-1 1 36,0 1-1,1-1 0,-1-1 1,0 1-1,0-1 0,0-1 1,0 1-1,-1-1 1,1 0-1,-1-1 0,1 0 1,-1 0-1,0 0 0,-1 0 1,1-1-1,-1 0 1,0 0-1,0-1 0,0 0-35,7-11 92,0 0 0,-2-1 0,0 0 0,-1-1-1,0 0 1,-2 0 0,5-19-92,-6 20 53,-1-1 0,-1 1 0,0-1 0,-1 0-1,-2 0 1,1 0 0,-2-1 0,-1 1 0,0 0 0,-2 0 0,-2-10-53,4 24 1,-1 1 0,0-1 1,-1 1-1,1-1 1,-1 1-1,1 0 1,-1 0-1,0 0 1,-1 0-1,1 1 1,-1-1-1,0 1 0,1 0 1,-1 0-1,-1 0 1,1 1-1,0-1 1,-1 1-1,1 0 1,-1 0-1,0 1 1,1-1-1,-1 1 0,0 0 1,-3 0-2,-3 0-73,0 0 1,1 1-1,-1 0 0,0 0 1,0 1-1,0 1 0,1 0 1,-1 0-1,0 1 0,1 1 1,-3 0 72,7 0-101,0-1 0,0 1 0,0 0 0,0 0 1,1 0-1,0 1 0,0 0 0,0 0 0,0 1 0,1-1 1,0 1-1,0 0 0,1 0 0,-1 0 0,-1 5 101,-28 56-924,8 17 439</inkml:trace>
  <inkml:trace contextRef="#ctx0" brushRef="#br0" timeOffset="-156501.091">5038 16303 5825,'-28'-13'2089,"-4"-3"-1721,0-5-464,-3 3-144,1 4-504,0 6-705,2 8 953</inkml:trace>
  <inkml:trace contextRef="#ctx0" brushRef="#br0" timeOffset="-156224.33">4693 16338 2833,'-15'39'855,"1"0"1,3 1-1,0 0 1,3 0 0,2 1-1,1 1 1,1 29-856,2-41 133,2-1 1,1 1 0,1-1-1,2 0 1,1 0-1,1 0 1,4 9-134,-7-27 76,1 1 1,-1-1-1,2 0 1,0 0-1,0-1 1,1 1-1,0-1 0,1 0 1,4 5-77,-8-12 26,0-1 0,0 1 0,0-1 0,0 1 0,1-1 0,-1 0 0,1-1 0,-1 1 0,1 0 0,0-1 0,0 0 0,0 0 0,0 0 0,-1 0 0,1-1 0,0 1 0,0-1 0,0 0 0,0 0 0,0-1-1,0 1 1,0-1 0,0 0 0,0 0 0,0 0 0,0-1 0,3-1-26,1-2 15,0-1-1,0 1 1,0-2-1,-1 1 1,0-1 0,0 0-1,0-1 1,-1 0-1,2-3-14,13-24 61,-1 0-1,-2-2 1,-2 0 0,-1 0-1,-2-2 1,5-23-61,-10 40 57,-1-1 0,-1 0 0,-1 0 0,-1 0 0,-2 0 0,0 0 0,-1-1 0,-1 1 0,-1-1 0,-2 1-1,0-1 1,-1 1 0,-2-3-57,5 21-1,0 1 0,-1-1 0,1 0 0,-1 1 0,0-1 0,0 1 0,-1 0 0,1 0 0,-1 0 1,0 0-1,0 0 0,0 0 0,0 1 0,-1 0 0,0-1 0,1 1 0,-1 1 0,0-1 0,-1 0 0,1 1 0,0 0 0,-1 0 0,1 0 0,-1 1 0,1-1 0,-1 1 0,0 0 0,0 1 0,1-1 0,-1 1 0,0 0 0,0 0 0,0 0 0,-2 1 1,1 2-57,-1 0 0,1 0 1,0 0-1,0 1 0,1 0 0,-1 0 0,1 0 1,0 1-1,0 0 0,0 0 0,1 0 0,-1 1 0,-1 4 57,5-9-16,-88 133-1591,43-58 1071</inkml:trace>
  <inkml:trace contextRef="#ctx0" brushRef="#br0" timeOffset="-155164.401">5610 16792 4521,'-24'37'1582,"11"-23"-630,6 2-515,9-10-396,0 1 0,0-1 1,1-1-1,-1 1 0,2 0 0,-1-1 0,0 1 0,1-1 0,0 0 0,1 0 0,-1 0 0,1-1 0,0 0 0,0 1 0,4 1-41,4 6 68,-4-3-22,1 0 0,0-1-1,0 0 1,0-1 0,1 0-1,0 0 1,0-1 0,1-1-1,0 0 1,0-1 0,0 0-1,0 0 1,1-2 0,-1 1-1,1-2 1,0 0 0,7 0-46,-16-2 77,1 1 0,-1-1 1,0-1-1,0 1 1,0-1-1,0 0 0,0 1 1,0-2-1,0 1 1,0 0-1,-1-1 0,0 0 1,1 0-1,-1 0 1,0 0-1,0 0 1,0-1-1,-1 1 0,1-1 1,-1 0-1,0 1 1,0-1-1,1-3-77,8-27 475,5-1-127,-8-63 25,-7-39-267,-3 127-133,0 0 1,-1 1-1,0 0 1,-1-1-1,0 1 1,-1 1 0,0-1-1,0 1 1,0-1-1,-1 1 1,-1 1-1,1-1 1,-1 1-1,0 1 1,-1-1 0,0 1-1,-8-5 27,13 9-22,-1-1 0,0 1 1,0 0-1,0 1 0,1-1 0,-2 1 0,1 0 0,0 0 1,0 0-1,0 0 0,0 1 0,-1-1 0,1 1 0,0 0 1,0 1-1,-1-1 0,1 1 0,0 0 0,0 0 0,0 0 1,0 0-1,0 1 0,0-1 0,0 1 0,0 0 0,0 0 1,1 1-1,-1-1 0,1 1 0,0 0 0,0 0 0,0 0 22,-42 67-417,25-30 206,-52 82-704,71-121 866,1 0-1,-1 0 1,1-1-1,-1 1 1,1 0-1,0 0 1,-1 0-1,1 0 1,0 0-1,0 0 1,0 0-1,0 0 1,0 0-1,0 0 0,0 0 1,0 0-1,0 0 1,0 0-1,0 0 1,1 0-1,-1 0 1,0 0-1,1 0 1,-1 0-1,1 0 1,-1 0-1,1 0 1,-1 0-1,1-1 1,0 1-1,-1 0 1,1 0-1,0-1 1,0 1-1,0-1 0,-1 1 1,2 0 49,14 6-461</inkml:trace>
  <inkml:trace contextRef="#ctx0" brushRef="#br0" timeOffset="-154458.257">6066 16710 4577,'-33'38'1891,"32"-36"-1803,0-1 0,0 0 0,0 1 0,1-1 0,-1 0 0,0 1 0,1-1 0,-1 1 0,1 0 0,-1-1-1,1 1 1,0-1 0,-1 1 0,1 0 0,0-1 0,0 1 0,0-1 0,0 1 0,1 0 0,-1-1 0,0 1 0,1-1 0,-1 1 0,1 0-88,1 6 124,2 13-65,2 0-1,0 0 1,1-1-1,0 0 1,2 0-1,1 0 1,0-1-1,6 6-58,28 25 232,-42-48-220,0-1 0,0 1-1,0-1 1,0 0 0,0 0 0,0 1-1,0-2 1,1 1 0,-1 0-1,0 0 1,1-1 0,-1 1-1,0-1 1,1 0 0,-1 0-1,1 0 1,-1 0 0,0 0 0,1 0-1,-1-1 1,1 1 0,-1-1-1,0 0 1,0 1 0,1-1-1,0-1-11,6-4 45,-1 0 0,0 0 0,0-1-1,-1 0 1,0 0 0,0 0-1,-1-1 1,0-1 0,4-5-45,2-4 88,1 2 31,-2 0-1,0-1 0,-1 0 1,-1-1-1,1-3-118,18-45 339,45-64 244,-1-29-348,-32 76-253,-31 50-43,-1 0 0,-1 0 0,-2 0 0,-1-4 61,-3 24-32,1 2-12,-2-1 0,1 1 0,-1 0 0,-1-1 0,0 1 0,0 0 0,-1 0 0,-1 0 0,0 0 0,0 0 0,-3-3 44,5 9-30,0 1 0,-1 0 0,0 0 0,0 0 1,-1 0-1,1 1 0,-1-1 0,1 0 0,-1 1 0,0 0 0,0 0 0,-3-2 30,5 4-4,-1 1-1,1-1 0,-1 1 0,1 0 0,-1-1 0,1 1 1,-1 0-1,0 0 0,1 0 0,-1 0 0,0 0 1,1 0-1,-1 0 0,1 1 0,-1-1 0,1 1 1,-1-1-1,1 1 0,-1-1 0,1 1 0,-1 0 1,1 0-1,0 0 0,-1 0 0,1 0 0,0 0 0,0 0 1,0 0-1,-1 0 0,1 1 0,1-1 0,-1 0 1,0 1 4,-19 24 32,1 1 0,2 1 0,1 1 0,1 1 0,1-1 0,2 2 0,-5 19-32,0-1 81,2 1 0,2 0 0,3 1 0,1 0 0,3 0-1,2 1 1,3 35-81,0-77 14,1 0 0,0-1 0,1 1 0,0 0-1,1-1 1,-1 1 0,2-1 0,0 0 0,0 1-1,0-1 1,1 0 0,0-1 0,1 1 0,0-1-1,1 0 1,-1 0 0,1-1 0,1 1 0,0-1-1,0-1 1,0 1 0,1-1 0,1 1-14,-1-4-1,-1 0 1,0-1-1,1 0 0,0 0 1,-1-1-1,1 0 0,0 0 1,0-1-1,0 0 0,0 0 1,-1-1-1,1 0 0,0 0 1,0-1-1,-1 0 0,1 0 1,-1-1-1,2-1 1,14-6-46,0-2 0,0 0 1,-1-2-1,19-15 46,-31 22-142,-1 0 0,0 0 0,0-1 0,0 0 0,-1-1-1,0 0 1,2-4 142,9-26-344</inkml:trace>
  <inkml:trace contextRef="#ctx0" brushRef="#br0" timeOffset="-153105.387">7352 16773 5841,'-8'-3'1011,"7"3"-959,1 0 1,-1 0-1,1 0 0,0 0 0,-1 0 0,1 0 0,-1 0 0,1 0 0,0 0 0,-1 0 0,1 0 0,-1 0 1,1 0-1,0 0 0,-1 0 0,1 0 0,0-1 0,-1 1 0,1 0 0,0 0 0,-1-1 0,1 1 0,0 0 1,-1 0-1,1-1 0,0 1 0,0 0 0,-1-1 0,1 1 0,0 0 0,0-1 0,-1 1 0,1 0 0,0-1 1,0 1-1,0 0 0,0-1 0,0 1 0,0-1 0,0 1 0,0 0 0,0-1 0,0 1 0,0-1 0,0 1 1,0 0-1,0-1 0,0 1 0,0-1 0,0 1 0,0 0 0,1-1 0,-1 1 0,0 0 0,0-1 0,0 1 1,1 0-1,-1-1 0,0 1 0,0 0 0,1-1 0,-1 1 0,0 0 0,1-1-52,20-18 434,70-47 247,-90 65-673,16-11 119,-1-1-1,1 0 1,-2-1 0,13-15-127,1-9 60,-1-1 0,-2-2 0,6-15-60,-23 35 8,0 0 1,-1 0-1,-2-1 0,0 1 0,-1-2-8,-2 11 0,9-15-64,-8 24-32,-4 12 41,-5 18 2,2-5 12,1 1 0,1-1 1,0 0-1,2 0 0,3 22 41,-1-18-151,-1 0 0,-2 0 0,0 0 0,-4 15 151,-8 42-400,0-39 275,-10 66 1,-31 35 66,38-105 53,12-28 1,-1 0 1,-1-1 0,0 0 0,0 1-1,-1-2 1,0 1 0,-1-1 0,0 0 0,-6 5 3,7-9-2,5-4 1,0 0 1,0-1-1,-1 1 1,1 0-1,0-1 1,-1 1-1,1-1 1,-1 0-1,0 1 0,0-1 1,1 0-1,-1 0 1,0 0-1,0 0 1,0 0-1,0-1 1,0 1-1,0-1 1,0 1-1,0-1 0,0 0 1,-1 0-1,1 0 1,0 0-1,0 0 1,0 0-1,0 0 1,0-1-1,-1 1 1,2-1 2,1 0 0,-1 1 1,0-1-1,1 0 0,-1 1 0,0-1 0,1 0 0,-1 0 0,1 0 1,-1 0-1,1 0 0,0 1 0,-1-1 0,1 0 0,0 0 0,0 0 1,-1 0-1,1 0 0,0 0 0,0 0 0,0 0 0,0 0 0,0 0 1,0 0-1,1 0 0,-1 0 0,0 0 0,0 0 0,1 0 0,-1 0 1,1 0-1,-1 1 0,0-1 0,1 0 0,0 0 0,-1 0 0,1 1 1,0-1-1,-1 0 0,1 1 0,0-1 0,0 0-2,1-3 18,3-4 50,-1 1-1,1-1 0,0 1 1,1 0-1,0 0 1,0 1-1,0 0 0,1 0 1,0 0-1,0 1 0,1 0 1,-1 0-1,1 1 1,0 0-1,0 0 0,1 1 1,-1 0-1,1 1 0,5-2-67,139-2 395,-138 6-370,0 0 0,-1-1 1,1-1-1,-1 0 0,1-1 0,1-1-25,57-13 95,-44-2-141,-27 13-186,-2 5 200,0 0 0,0 0 0,0 1 0,0-1 0,0 0 0,0 0 0,0 1 0,0-1 0,0 0 0,-1 1 0,1-1 0,0 0 0,-1 0 0,1 1 0,0-1 0,-1 1 0,1-1 0,-1 0 0,1 1 0,-1-1 0,1 1 0,-1-1 0,1 1 0,-1-1 0,1 1 0,-1-1 0,0 1 0,1 0 0,-1-1 0,0 1 0,1 0 0,-1 0 0,0 0 0,0-1 0,1 1 0,-1 0 0,0 0 0,1 0 0,-1 0 0,0 0 0,0 0 0,1 0 0,-1 0 0,0 1 0,0-1 0,0 0 32,-6 2-199</inkml:trace>
  <inkml:trace contextRef="#ctx0" brushRef="#br0" timeOffset="-147460.818">8133 16390 3065,'-6'51'4808,"16"26"-5062,-8-67 637,-2-5-328,1 1 0,0-1 1,0 1-1,0-1 1,1 0-1,0 0 0,0 0 1,0 0-1,1 0 0,0 0 1,0 0-1,0-1 1,0 1-1,1-1 0,0 0 1,-1 0-1,2-1 0,-1 1 1,0-1-1,1 0 1,-1 0-1,1 0 0,0 0 1,0-1-1,4 2-55,24 4 94,0-2 0,0 0-1,30 0-93,-52-6 74,1 0 0,-1-1 0,1 0 0,-1-1 0,1 0-1,-1-1 1,0 0 0,0 0 0,0-2 0,-1 1 0,1-1-1,-1-1 1,0 0 0,0 0 0,-1-1 0,0 0 0,0-1 0,-1 1-1,1-2-73,0-1 128,-6 7-88,0 0 0,0 0 0,0 0-1,-1 0 1,1 0 0,-1-1 0,0 1 0,0-1 0,0 0-1,0 1 1,-1-1 0,0 0 0,1 0 0,-1-2-40,0-6 3,-1 0 1,-1 0 0,1 0-1,-2 0 1,0 0 0,0 0-1,-1 0 1,-1 0 0,0 1-1,0 0 1,-1 0 0,-1 0-1,0 0 1,0 1-1,-1 0 1,0 0 0,-1 1-1,0 0 1,-1 0 0,1 1-1,-2 0 1,1 0 0,-1 1-1,0 1 1,0 0 0,-6-3-4,10 6-5,1 1 0,-1 0 0,0-1 1,0 2-1,0-1 0,0 1 0,0 0 1,0 0-1,0 0 0,0 1 1,0 0-1,-1 0 0,1 1 0,0 0 1,0 0-1,0 0 0,0 1 0,0 0 1,1 0-1,-1 0 0,0 1 1,0 0 4,-69 63-425,-12 50-1174,66-86 945,2-6 315</inkml:trace>
  <inkml:trace contextRef="#ctx0" brushRef="#br0" timeOffset="-146858.586">8748 16469 5585,'-1'1'258,"0"1"-124,0 0-1,0-1 1,-1 1-1,1-1 1,-1 0-1,1 1 1,-1-1-1,1 0 1,-1 0-1,0 0 0,0 0 1,1 0-1,-1 0 1,0-1-1,0 1 1,0 0-1,0-1 1,0 0-1,-1 1-133,-2-2 10,4 0-36,0 1 0,0-1 1,0 1-1,0 0 1,0-1-1,0 1 1,0 0-1,0-1 0,0 1 1,0 0-1,0 0 1,-1 0-1,1 0 0,0 0 1,0 1-1,0-1 1,0 0-1,0 0 1,0 1-1,0-1 0,0 0 1,0 1-1,0-1 1,0 1-1,0 0 0,0-1 1,0 1-1,0 0 26,14 73-1099,1 15 1604,-3 1 0,-4 0-1,-5 66-504,-1-147 68,-1 1-1,-1-1 1,0 1-1,0-1 1,-1 1-1,0-1 1,0 0 0,-1 1-1,-1-2 1,1 1-1,-1 0 1,-1-1-1,0 1 1,0-1 0,0-1-1,-1 1 1,0-1-1,-1 0 1,0 0-1,0-1 1,-8 6-68,-3-3 85,0-1 1,-1-1-1,0-1 0,0 0 1,0-2-1,-1 0 0,0-1 1,0-1-1,-17-1-85,18-1 36,0-1 0,0-1 0,-1-1 0,1 0 0,1-1 0,-1-1 0,1-1 0,-1-1 0,2-1 0,-1 0 0,1-1 0,-9-6-36,-7-1-481,29 16 25,11 4 185</inkml:trace>
  <inkml:trace contextRef="#ctx0" brushRef="#br0" timeOffset="-145909.036">9427 16801 4017,'47'-25'4109,"9"-34"-2894,-46 47-1164,-1 0 1,-1 0 0,0-1 0,-1 0-1,0 0 1,-1-1 0,0 1-1,-1-2 1,2-10-52,-2 6 34,-1 0 0,-1-1-1,-1 1 1,-1-1 0,0 0-1,-2 1 1,-1-16-34,0 23 10,-1 0 0,-1 0-1,1 1 1,-2-1 0,0 1-1,0 0 1,-1 0 0,0 0-1,-1 1 1,0 0 0,-1 1 0,0-1-1,0 1 1,-1 1 0,0-1-1,0 2 1,-1-1 0,-4-1-10,4 3 5,0 1 0,0-1-1,0 2 1,-1 0 0,0 0 0,0 1 0,0 0 0,-1 1-5,-24 7 94,-7 2 34,-39 55 123,38-27-230,36-22-77,1 0-1,0 0 0,0 1 0,1 0 1,1 0-1,0 0 0,1 1 0,1 0 1,-2 13 56,3-13-59,0-1 0,1 1 0,0-1 0,1 1 0,1 0 0,0-1 0,1 1 0,0-1 0,2 0 0,1 7 59,8 4 2,1 0-1,2-1 1,0-1 0,1 0-1,1-2 1,1 0-1,1-1-1,10 13 13,101 117 11,-127-144-24,0-1 0,0 1 0,-1 0 0,0-1 0,0 2 0,-1-1 0,1 0 1,-1 0-1,-1 1 0,1-1 0,-1 1 0,0-1 0,-1 1 0,0 0 0,0-1 0,0 1 0,0 0 0,-1-1 0,-1 1 0,1-1 0,-1 1 0,0-1 0,0 0 0,-3 6 0,-55 51-74,48-54 63,0-1 1,-1 0 0,0-1-1,-1-1 1,1 0 0,-1-1-1,0 0 1,-14 2 10,22-5 19,0-1 0,0 0-1,-1-1 1,1 1 0,0-1 0,-1 0-1,1-1 1,0 1 0,0-1 0,-1-1 0,1 1-1,0-1 1,-1 0-19,4 0 11,0 1 0,0 0 0,0-1 0,0 1-1,0-1 1,0 0 0,0 0 0,1 0 0,-1 0 0,1-1 0,0 1-1,-1 0 1,1-1 0,0 0 0,0 0 0,1 1 0,-1-1 0,1 0-1,-1-1 1,1 1 0,0 0 0,0 0 0,0-1-11,0 2 2,-2-8-36,-1 0 0,1 0 0,1 0 0,0 0 0,0-1 0,1 1 0,1-1 1,-1 1-1,2-1 0,-1 1 0,1-1 0,1 1 0,1-3 34,-1 8-182,0-1 0,0 0 1,1 1-1,-1 0 1,2 0-1,-1 0 0,0 0 1,1 0-1,0 1 0,1-2 182,22-13-610</inkml:trace>
  <inkml:trace contextRef="#ctx0" brushRef="#br0" timeOffset="-144944.583">9442 16813 5281,'-18'50'2177,"6"-39"-1281,-1 1-288,-3-12-232,-2 10-128,1-10-192,-6-1-120,-7 13-216,-1-4-136,-7 16-424,-1 4-569,3 4 921</inkml:trace>
  <inkml:trace contextRef="#ctx0" brushRef="#br0" timeOffset="-143954.034">9983 16300 4481,'0'-1'162,"-1"0"0,0 0 0,0 0-1,0 0 1,0 0 0,1 0 0,-1 0 0,0 0 0,1 0 0,-1 0 0,1 0-1,0-1 1,-1 1 0,1 0 0,0 0 0,0-1 0,-1 1 0,1 0-1,0-1 1,0 1 0,1 0 0,-1 0 0,0-1 0,0 1 0,0 0 0,1 0-1,0-2-161,-1-3 274,4-11 104,-3 14-327,-1 2-31,0-1-1,0 1 1,0 0 0,0 0-1,1-1 1,-1 1 0,0 0-1,1-1 1,-1 1 0,1 0-1,0 0 1,-1 0 0,1 0-1,0 0 1,0-1 0,-1 1-1,1 0 1,0 1 0,0-1-1,0 0 1,0 0 0,0 0-1,1 1 1,-1-1 0,0 0-1,0 1 1,0-1 0,1 1-1,-1-1 1,0 1 0,0 0-1,1 0 1,-1-1 0,0 1-1,1 0-19,26-8 1188,-3 8-697,29 5 15,52 58-406,-64-32-166,-1-7-38,-31-16 61,-1 1 0,0 0 0,0 1 0,-1 0 0,-1 0 0,0 1 0,0 1 43,-4-9-11,0 1 0,-1 0 1,0-1-1,0 1 0,0 0 0,0 0 0,-1 1 0,0-1 1,1 0-1,-2 0 0,1 1 0,0-1 0,-1 1 1,0-1-1,0 0 0,0 1 0,0-1 0,-1 1 1,0-1-1,0 0 0,0 0 0,0 1 0,-1-1 1,1 0-1,-1 0 0,0 0 0,-1 0 0,1-1 1,-1 1-1,-1 1 11,-6 5 3,0-2 0,-1 1 0,0-1 0,-1-1 0,0 0-1,0-1 1,0 0 0,0-1 0,-1 0 0,-4 1-3,-150 46-52,73-14 63,6-2-399,87-36 369,1 0 0,-1 0 0,1 0 0,-1 0 0,0 0 1,1 0-1,-1 0 0,1 0 0,-1 0 0,1 1 0,-1-1 0,1 0 0,-1 0 1,1 1-1,-1-1 0,1 0 0,0 0 0,-1 1 0,1-1 0,-1 1 0,1-1 1,0 0-1,-1 1 0,1-1 0,0 1 0,-1-1 0,1 1 0,0-1 1,0 1-1,0-1 0,0 1 0,-1-1 0,1 1 0,0-1 0,0 1 0,0 0 1,0-1-1,0 1 0,0-1 0,0 1 19,35 20-160,106 23 159,109 3 319,-240-45-312,-1 0-1,0 0 0,-1 1 1,1 0-1,0 1 0,-1 0 1,0 0-1,0 0 0,0 1 1,0 1-6,-5-5-4,0 1 0,0 0 0,-1-1 0,1 1 0,-1 0 0,1 0 0,-1 0 0,0 1 0,0-1 0,0 0 0,0 1 0,0 0 0,0-1 0,-1 1 0,1 0 0,-1 0 0,0 0 0,0 0 1,0 0-1,0 0 0,-1 0 0,1 0 0,-1 0 0,0 0 0,1 0 0,-1 0 0,-1 1 0,1 0 4,-3 3-3,1-1 1,-1 0-1,-1 0 1,1 0-1,-1 0 1,0 0-1,0-1 0,-1 0 1,0 0-1,1 0 1,-2 0-1,1-1 0,0 0 1,-1 0-1,-2 1 3,-5 4 3,-35 25 134,-1-3 1,-2-1-1,-53 21-137,52-29-296,-1-3 0,0-2 0,-42 7 296,46-12-323</inkml:trace>
  <inkml:trace contextRef="#ctx0" brushRef="#br0" timeOffset="-133373.704">27060 756 568,'-3'-18'6936,"17"-11"-5809,16 16-951,25-18-25,12 11 126,-60 15-232,0 0 1,0 0-1,0 0 0,-1-1 0,0 0 0,0 0 0,0-1 0,-1 0 0,0 0 1,0 0-1,-1 0 0,2-5-45,-1 3 71,-1 1 1,0 0-1,0-1 1,-1 0 0,0 0-1,0 0 1,-1 0-1,0 0 1,-1 0-1,0 0 1,-1-1 0,0-6-72,1 11 17,-1-1 1,0 1-1,-1-1 1,1 0-1,-1 1 1,0-1 0,0 1-1,-1-1 1,0 1-1,0 0 1,0 0-1,0 0 1,-1 0 0,0 0-1,0 0 1,0 1-1,-1-1 1,1 1-1,-1 0 1,0 0 0,0 0-1,-1 1 1,1-1-1,-1 1 1,0 0-1,1 1 1,-1-1-1,-1 1 1,-1-1-18,2 1-3,0 1 0,-1-1 0,1 1-1,0 0 1,-1 1 0,1-1 0,-1 1 0,1 0 0,0 0-1,-1 1 1,1 0 0,-1 0 0,1 0 0,0 0 0,0 1-1,-1 0 1,1 0 0,0 0 0,1 1 0,-1 0 0,0 0-1,1 0 1,0 0 0,-2 2 3,2 0 2,0 0 0,1 0-1,-1 1 1,1-1 0,1 1 0,-1 0-1,1 0 1,0-1 0,0 2 0,0-1-1,1 0-1,-4 12 2,-10 57-4,21-31-8,-1 39 28,21 23 10,25-10 26,-48-91-53,0-1-1,0 1 1,-1 0-1,0 0 0,0 0 1,0 1-1,0-1 1,-1 0-1,0 1 0,0-1 1,-1 1-1,1-1 1,-1 1-1,0 0 0,-1-1 1,1 1-1,-1-1 1,0 1-1,-1-1 0,1 0 1,-1 1-1,0-1 1,0 0-1,-1 0 0,1 0 1,-1-1-1,0 1 1,-1 0-1,1-1 0,-4 3 0,-111 80 36,101-74-29,-1-1-1,0-1 1,0-1-1,-1-1 0,-17 6-6,-30-15 75,18-19 113,45 17-171,1 1 0,0 0 0,1 0 0,-1-1 0,0 1-1,0-1 1,1 0 0,-1 0 0,0 1 0,1-1 0,0 0 0,-1 0 0,1 0 0,0 0 0,0-1-1,0 1 1,1 0 0,-1 0 0,0-1 0,1 1 0,-1 0 0,1-1 0,0 1 0,0-2-17,1-5 34,1 1 1,1-1-1,-1 1 1,1 0 0,1 0-1,-1 0 1,1 0 0,1 1-1,-1-1 1,1 1-1,1 0 1,-1 1 0,7-6-35,2-6 18,-1 0-16,1 0 1,0 1 0,2 1 0,0 0 0,0 1 0,2 1-1,0 1 1,0 0 0,5-1-3,61-27-196,-7 0-768,-44 28 626</inkml:trace>
  <inkml:trace contextRef="#ctx0" brushRef="#br0" timeOffset="-132091.674">27633 415 3505,'41'-45'2375,"-19"29"-856,-18-14-758,9 12-171,1-3 1874,-36 51-2469,-19 6-2,27-24 3,-23 33-1,-24 60 32,-26 46 159,-4 4 301,88-148-460,1-1-1,0 1 1,0 0-1,0 0 1,1 0-1,0 0 1,1 0-1,-1 0 1,1 0 0,1 0-1,-1 0 1,1 0-1,1 0 1,-1 0-1,1 0 1,0 0-1,1-1 1,-1 1-1,1-1 1,1 1-1,-1-1 1,1 0-1,0 0 1,1-1-1,-1 1 1,1-1 0,0 0-1,2 1-26,-3-3 18,0 0 0,0 0 0,0-1 1,1 0-1,-1 0 0,0 0 0,1 0 0,-1-1 0,1 1 0,0-1 0,-1 0 1,1-1-1,0 1 0,0-1 0,-1 0 0,1 0 0,0-1 0,0 1 0,-1-1 1,1 0-1,0 0 0,3-2-18,49-26 153,-19-10-43,24 11-53,-57 25-54,0 0 0,-1-1 0,1 0 1,-1 0-1,0 0 0,0-1 0,0 1 0,0-1 0,-1 0 0,0 0 1,2-3-4,-5 7 0,5-6 6,0 0 0,-1 0 0,0 0 1,-1 0-1,0-1 0,0 0 0,0 1 1,-1-1-1,0 0 0,1-8-6,-4 14 4,0-1-1,0 0 1,1 1 0,-1-1-1,-1 1 1,1 0-1,0-1 1,-1 1 0,1 0-1,-1 0 1,1-1-1,-1 1 1,0 1 0,0-1-1,0 0 1,0 0-1,0 1 1,-1-1 0,1 1-1,0 0 1,-1-1 0,1 1-1,-1 0 1,1 1-1,-1-1 1,0 0 0,1 1-1,-1-1 1,0 1-1,1 0 1,-1 0 0,0 0-1,1 0 1,-1 1-1,0-1 1,1 1 0,-2 0-4,-19 4-43,1 1 1,-1 1 0,2 1-1,-1 1 1,1 1 0,-18 12 42,33-19-22,-144 94-669,118-74 458,1 2 0,1 1 0,1 2-1,-25 29 234,52-54-24,-1-1 0,1 1 0,0-1 0,0 1 0,0 0 0,0 0 0,0 0-1,0 0 1,1 0 0,0 0 0,-1 0 0,1 1 0,0-1 0,1 1-1,-1-1 1,1 0 0,-1 1 0,1-1 0,0 1 0,0-1 24,22 3-130</inkml:trace>
  <inkml:trace contextRef="#ctx0" brushRef="#br0" timeOffset="-128486.257">27730 280 1240,'0'0'815,"0"0"-56,1-14 1640,-2 15-2346,1-1-1,0 0 1,-1 0 0,1 1-1,-1-1 1,1 0-1,0 0 1,-1 0 0,1 1-1,-1-1 1,1 0-1,-1 0 1,1 0 0,0 0-1,-1 0 1,1 0-1,-1 0 1,1 0 0,-1 0-1,1 0 1,0 0 0,-1 0-1,1 0 1,-1-1-1,1 1 1,-1 0 0,1 0-1,0 0 1,-1-1-1,1 1 1,-1 0 0,1 0-1,0-1 1,-1 1-1,1 0 1,0-1 0,0 1-1,-1 0 1,1-1 0,0 1-1,0 0 1,-1-1-1,1 1 1,0-1 0,0 1-1,0 0 1,0-1-1,0 1 1,0-1 0,-1 1-1,1-1 1,0 1-1,0-1 1,0 1 0,0 0-1,1-1 1,-1 1 0,0-1-1,0 1 1,0-1-1,0 1 1,0 0 0,1-1-1,-1 1 1,0-1-1,0 1 1,0 0 0,1-1-1,-1 1-52,-40 17 550,5 11-398,-1 11 206,-14 13 180,26-37-162,-4 28-61,23-28-269,-19 31-20,-43 47 263,23-20 263,21-29-524,0-1 4,-2-9-2,10-12 23,14-21-39,0 0 0,-1 1 1,1-1-1,0 1 0,0-1 0,0 1 1,0 0-1,0-1 0,0 1 0,0 0 1,1 0-1,-1 0 0,1 0 0,-1 0 1,1-1-1,0 1 0,0 0 0,0 0 1,0 2-15,-9 7 277,-3 5-177,-22 53 73,23-28 73,11-39-237,0-1-1,0 0 1,1 0 0,-1 0 0,0 0-1,1 1 1,-1-1 0,1 0 0,-1 0-1,1 0 1,0 0 0,-1 0 0,1 0-1,0 0 1,0 0 0,0-1 0,0 1-1,0 0 1,0 0 0,0-1 0,0 1 0,0-1-1,0 1 1,0-1 0,0 1 0,0-1-1,0 1 1,1-1 0,-1 0 0,1 0-9,15 5 47,-6-4-7,-1 2 1,0 0-1,-1 0 0,1 0 0,0 1 1,-1 1-1,9 5-40,-15-7 24,1-1 1,-1 1-1,1-1 1,0 0-1,0 1 0,0-2 1,0 1-1,1 0 0,-1-1 1,0 0-1,1 0 1,-1 0-1,0-1 0,5 1-24,40 1 127,-42-1-111,1 0 0,-1-1 0,0 1 0,1-2-1,-1 1 1,1-1 0,-1 0 0,6-2-16,-5 2 10,-1-1 1,0-1-1,0 1 1,0-1 0,-1 0-1,1-1 1,-1 1-1,1-1 1,-1 0-1,0-1 1,-1 0 0,1 0-1,0-1-10,-2 1 17,1 0-10,-1 0 1,0-1-1,0 1 0,0-1 1,0 0-1,-1 0 0,0 0 0,-1-1 1,2-2-8,5-29 19,-9 32-10,0 0 0,1 0-1,0 0 1,1 0 0,0 0 0,-1 0-1,2 1 1,-1-1 0,1 1 0,0-1-1,0 1 1,0 0 0,1 0 0,-1 0-1,1 0 1,1 1 0,-1 0-1,0 0 1,5-3-9,18-21-45,-27 27 47,-1 0 1,1 0 0,0 1-1,-1-1 1,1 0 0,-1 0-1,1 1 1,-1-1 0,1 0-1,-1 1 1,0-1 0,1 0-1,-1 1 1,0-1 0,1 1-1,-1-1 1,0 1 0,0-1-1,1 1 1,-1 0 0,0-1-1,0 1 1,0 0 0,0 0-1,0-1 1,1 1 0,-1 0-1,0 0 1,0 0 0,0 0-1,-1 0-2,-6-2 10,-1-2-7,0 1 0,-1 0 0,1 1 0,-1 0 0,1 0 1,-1 1-1,0 0 0,1 1 0,-8 0-3,-121 25-1087,105-13 2011,-1 4-544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05:59.052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137 227 976,'-26'-4'5063,"2"0"-4365,-54 4-313,70 2-110,11 1-56,9-2-5,-11 4 1283,47-6-1022,-3 2-303,-41-2-137,0 1 0,1-1 0,-1 0-1,1 0 1,-1 0 0,0 0 0,0-1 0,0 0 0,0 0-1,0 0 1,4-2-35,16-8 193,51 0 454,-72 10-626,1 1 1,0-1-1,-1 1 0,1 0 1,0 0-1,0 0 0,0 1 1,0 0-1,0-1 0,0 1 1,0 1-1,0-1 0,0 0 1,0 1-1,3 1-21,-4-1 7,-2 0 0,1 0 1,0 1-1,0-1 0,0-1 1,-1 1-1,1 0 1,0 0-1,0-1 1,0 1-1,0-1 1,1 0-1,-1 1 0,0-1 1,0 0-1,0 0 1,0 0-1,0-1 1,0 1-1,0 0 1,0-1-1,0 0 0,0 1 1,0-1-1,0 0 1,0 0-1,1-1-7,22-15 191,-22 16-274,-1 0 1,1 0 0,-1-1-1,0 1 1,0-1-1,1 1 1,-1-1 0,0 0-1,0 0 1,-1 0-1,1 0 1,0 0-1,-1-1 1,1 1 0,-1 0-1,0-1 1,0 1-1,0-1 1,0 0 0,1-1 82,0-15-458</inkml:trace>
  <inkml:trace contextRef="#ctx0" brushRef="#br0" timeOffset="823.16">90 557 760,'-29'2'3089,"8"1"-1185,19-3-1825,0 1 0,1-1 0,-1 1 0,0 0 0,0 0 0,1 0 1,-1 0-1,1 0 0,-1 0 0,1 0 0,-1 1 0,1-1 0,0 0 0,-1 1 0,1-1 0,0 1 0,0 0 0,0-1 0,0 1 0,0 0 0,1 0 0,-1-1 0,1 1 0,-1 0 0,1 0 0,-1 0 0,1 0 0,0 0 0,0 0 0,0 0-79,17 9 810,52-2-657,-64-9-137,0-1 0,-1 0-1,1 0 1,0-1 0,-1 1-1,1-1 1,-1 0-1,1 0 1,-1 0 0,0-1-1,2-1-15,28-13 158,81-1 330,-39 9-391,-71 10-96,0 0 0,0-1 0,0 1 0,1-1 0,-1 0 1,0-1-1,0 1 0,0-1 0,0 0 0,0-1 0,0 1 0,0-1 0,-1 0 0,1 0 0,2-2-1,45-23-313,-37 15 253,-10-13-15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06:25.483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71 145 3329,'0'0'1643,"0"0"-351,0 0-724,7 1 367,-2-1-822,0 1-1,0-1 1,0 0 0,0-1-1,0 1 1,0-1 0,0 0-1,0 0 1,-1-1-1,1 1 1,0-1 0,-1 0-1,1 0 1,-1-1 0,1 0-113,77-42 114,-73 40-95,11-7 15,1 1 0,0 1 1,0 1-1,1 0 0,7 0-34,-1 3 15,1 1 0,0 1 0,0 2 0,25 1-15,-50 1 2,1 1 1,0-1-1,-1 1 1,1 0-1,0 0 1,-1 1-1,1 0 1,-1-1-1,1 1 1,-1 1-1,0-1 1,0 1-1,0-1 1,0 1-1,-1 0 1,1 1-1,-1-1 1,0 0 0,0 1-1,0 0 1,0 0-1,0 0 1,-1 0-1,0 0 1,0 1-1,1 2-2,0 2 4,-1-1-1,-1 1 0,0 0 1,0-1-1,-1 1 0,0 0 1,0-1-1,-1 1 1,0 0-1,-1-1 0,1 1 1,-2-1-1,-2 7-3,-7 17 10,-2 0 0,-1 0 0,-1-1 0,-2-1-10,16-27 0,-9 19-39,-2-1 0,0 0 0,-2-1 0,0-1-1,-1 0 1,-1-1 0,0 0 0,-2-2 0,0 0 0,0-1-1,-15 8 40,-119 37-1000,120-45 783,10-6 107,1 1 1,0 2 0,0 0-1,2 1 1,-14 11 109,32-22 10,-1-1 1,1 1-1,0 0 1,0 0-1,0 0 1,0 0-1,1 0 1,-1 0-1,0 1 0,1-1 1,0 0-1,-1 1 1,1-1-1,0 1 1,0 0-1,1-1 1,-1 1-1,0 0 0,1-1 1,0 1-1,-1 0 1,1 0-1,0 0 1,1-1-1,-1 1 1,0 0-1,1-1 1,0 1-1,-1 0 0,2 2-10,3 0 61,0 0-1,0 0 0,0 0 1,1 0-1,0-1 0,-1 0 0,2 0 1,-1-1-1,0 0 0,1 0 1,-1 0-1,1-1 0,0 0 1,0 0-1,0 0 0,0-1 0,0-1 1,0 1-1,1-1 0,-1 0 1,3-1-61,11 3 88,113 18 539,-103-16-454,-1 0 0,1-2 0,-1-1 0,1-2 0,0 0-1,-1-3 1,0 0 0,10-4-173,118-14 290,-81 6-197,49-4-29,-77 12-249,-32 7 65,33-10-535,-38 0 365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3:38:10.189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44 383 648,'-16'4'6161,"0"11"-5791,13-12 2,3-3-329,1-1 0,-1 1 1,0 0-1,0 0 0,0-1 0,0 1 1,0 0-1,0 0 0,0 0 0,0-1 0,0 1 1,0 0-1,0 0 0,0 0 0,0-1 1,-1 1-1,1 0 0,0 0 0,0 0 0,0-1 1,0 1-1,0 0 0,0 0 0,0 0 1,-1-1-1,1 1 0,0 0 0,0 0 1,0 0-1,0 0 0,-1 0 0,1-1 0,0 1 1,0 0-1,0 0 0,-1 0 0,1 0 1,0 0-1,0 0 0,0 0 0,-1 0 0,1 0 1,0 0-1,0 0 0,-1 0 0,1 0 1,0 0-1,0 0 0,0 0 0,-1 0 0,1 0 1,0 0-1,0 0 0,0 0 0,-1 0 1,1 0-1,0 1 0,0-1 0,0 0 1,-1 0-1,1 0 0,0 0 0,0 1-43,38-40 776,-21 11-701,52-49 9,6-12 75,-35 37-31,10-26 0,-47 75-126,-1 0-1,0 1 1,1-1 0,0 1-1,-1-1 1,1 1 0,0 0 0,0 0-1,0 0 1,1 0 0,-1 1 0,0-1-1,1 1 1,-1 0 0,1 0-1,-1 0 1,1 0-2,3 0 6,-5 1-5,0-1 0,-1 1 0,1 0 0,0 0 0,0 0 0,-1 0 0,1 0 0,0 0 0,0 0 0,0 0 0,-1 1 0,1-1-1,0 1 1,-1-1 0,1 1 0,0 0 0,-1-1 0,1 1 0,0 1-1,3 1 1,0 1 0,-1-1 0,1 1 0,-1 0-1,0 1 1,0-1 0,0 1 0,0 0 0,-1 0 0,0 0 0,0 0 0,0 0-1,-1 1 1,0 0 0,0-1 0,0 1 0,0 3-1,15 140 21,24 46 35,-39-145-24,-2-48-32,-1 1 0,1 0 0,0 0 0,0 0 1,0 0-1,0 0 0,1-1 0,-1 1 0,1 0 0,0 0 0,0-1 0,0 1 0,0 0 0,0-1 0,0 1 0,1-1 0,-1 1 0,1-1 0,0 0 1,1 2-1,9 13 0,-3 2 90,-11-29 188,39-82-105,-7 50 7,41-109 136,22 5-283,-85 129-29,1 1-1,0 1 0,1-1 0,1 1 0,6-7-3,-14 20 1,0 0 0,-1 1-1,1-1 1,0 0-1,0 1 1,0-1 0,0 1-1,0 0 1,0 0-1,1 0 1,-1 1-1,0-1 1,0 1 0,1-1-1,-1 1 1,4 1-1,-5-1 1,0 1 0,0 0 0,0 0 0,-1-1 0,1 1 0,0 1 1,0-1-1,0 0 0,-1 0 0,1 1 0,-1-1 0,1 1 0,-1-1 0,1 1 1,-1 0-1,0-1 0,0 1 0,0 0 0,0 0 0,0 0 0,0 0 0,-1 0 1,1 0-1,0 0 0,-1 0-1,15 79 28,-1 118 30,-7-62 161,-8-132-201,1 0-1,0 0 1,1 0 0,-1 0-1,1-1 1,0 1 0,0 0-1,0 0 1,1-1 0,0 1-1,0-1 1,0 1 0,0-1-1,1 0 1,0 0-1,-1 0 1,2 0 0,-1-1-1,0 1 1,1-1 0,-1 1-1,1-1 1,0-1 0,0 1-1,0 0 1,3 0-18,-4-2 2,0-1 0,1 1 0,-1-1 0,0 0 0,0 0 0,0 0 0,0-1-1,1 1 1,-1-1 0,0 0 0,0 1 0,0-1 0,0-1 0,0 1 0,-1 0 0,1-1 0,0 0 0,-1 1 0,1-1 0,-1 0 0,1 0 0,-1 0 0,0-1 0,1 0-2,6-5-10,90-81-919,-69 56 106,-7 0 369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3:38:15.013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17 694 1264,'-11'2'5189,"8"9"-4012,3-9-1000,0-2-12,-3-8 1158,35-81-852,29-64-172,-57 142-285,1-5 15,1 1-1,0 0 0,1 0 1,0 1-1,10-13-28,62-68 211,-61 80-171,-9 9-22,0-1 0,0 0 1,-1-1-1,0 0 0,0 0 0,-1 0 0,-1-1 0,6-8-18,19-32 24,17-12-4,-46 58-15,1 0 0,-1-1 0,1 1-1,-1 0 1,1 0 0,0 0 0,0 1 0,0-1 0,0 1 0,1-1 0,-1 1-1,1 0 1,-1 1 0,1-1 0,0 0 0,0 1 0,0 0 0,-1 0-1,1 0 1,0 1 0,0-1 0,1 1 0,1 0-5,4-1 11,14 6 15,-7 53-6,17 102 71,-18-99-55,-2 1-1,-4 0 1,0 14-36,20 253 368,-33-261-183,1-63-176,2-5-6,4-2 12,-1 0-14,0 0-1,0 0 1,0 0 0,-1-1 0,1 0 0,0 1-1,-1-1 1,0 0 0,1 0 0,-1 0 0,0 0-1,-1-1 1,1 1 0,-1 0 0,1-1 0,-1 1-1,0-1 1,0 0 0,0 1 0,-1-1 0,0 0-1,1 1 1,-1-1 0,0 0 0,-1-3-1,1 3 0,3-24 3,3-45-47,3 1-1,3 0 0,3 0 0,4 2 1,14-35 44,-26 86-10,1 1 0,0-1 0,2 2 0,0-1 0,1 1 0,0 1 0,7-7 10,15-10-1,17-12-4,-37 38 8,-12 7-2,-1-1-1,0 1 0,1-1 1,-1 1-1,1-1 1,0 1-1,-1 0 0,1-1 1,-1 1-1,1 0 1,-1 0-1,1-1 1,0 1-1,-1 0 0,1 0 1,0 0-1,-1 0 1,1 0-1,0 0 0,-1 0 1,1 0-1,-1 0 1,1 0-1,0 0 0,-1 0 1,1 0-1,0 0 1,-1 1-1,1-1 0,-1 0 1,1 0-1,0 1 1,-1-1-1,1 0 1,-1 1-1,1-1 0,-1 1 1,1-1-1,-1 1 1,1-1-1,-1 1 0,0-1 1,1 1-1,-1-1 1,0 1-1,1 0 0,-1 0 0,16 43 90,-16-42-88,7 36 63,-2 1 0,-2 0 0,-2 28-65,-19 234 291,12-106-46,0-100-35,6-94-209,0-1 1,-1 0-1,1 1 1,0-1 0,0 1-1,0-1 1,0 1-1,0-1 1,0 1-1,0-1 1,0 1 0,0-1-1,0 1 1,0-1-1,1 0 1,-1 1-1,0-1 1,0 1 0,0-1-1,1 1 1,-1-1-1,0 0 1,0 1-1,1-1 1,-1 1 0,0-1-1,1 0 1,-1 1-1,0-1 1,1 0-1,-1 0 1,0 1 0,1-1-1,-1 0 1,1 0-1,-1 0 1,1 1-1,-1-1 1,1 0 0,-1 0-1,0 0 1,1 0-1,-1 0 1,1 0-1,-1 0 1,1 0 0,-1 0-1,1 0 1,-1 0-1,1 0 1,-1 0-1,1-1 1,-1 1 0,0 0-1,1 0 1,-1 0-1,1-1 1,-1 1-1,0 0 1,1 0 0,-1-1-1,0 1 1,1 0-1,-1-1 1,0 1-1,1-1 1,-1 1-2,-2-91 29,31-9-29,19-23 2,-40 98 1,7-22-2,1 0 1,3 2 0,8-15-2,-12 32-2,0 1 0,2 1 1,1 0-1,12-12 2,28-17 1,-7 15 19,-48 36-19,42-35 4,-44 38-5,0 0 1,1 0-1,-1 1 0,1-1 0,-1 0 0,1 1 0,-1-1 0,1 1 0,-1-1 0,1 1 0,0 0 1,-1 0-1,1 0 0,-1 0 0,1 0 0,0 0 0,-1 0 0,1 0 0,0 0 0,-1 1 0,1-1 1,-1 1-1,1-1 0,-1 1 0,1 0 0,-1 0 0,0-1 0,1 1 0,-1 0 0,0 0 0,1 0 0,-1 1 1,0-1-1,1 1 0,5 9 1,0 1 0,-1-1 0,0 1 0,-1 1 0,0-1 0,-1 1 0,0-1 0,0 4-1,-2-8 0,11 98 0,-11-62 2,11 93 665,27 109-667,-17-180 121,-21-64-160,-1 0 1,1 0 0,0-1-1,-1 1 1,1 0 0,0 0-1,0-1 1,0 0 0,0 1 0,1-1-1,-1 0 1,0 0 0,0 0-1,1 0 1,-1 0 0,1-1-1,-1 1 1,0-1 0,1 1-1,-1-1 1,1 0 0,-1 0-1,1 0 1,-1 0 0,2-1 38,25-6-811,1-13 293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06:03.087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1960 80 1368,'10'-41'2677,"-9"22"-764,-3 9-1299,2 10-584,0-1 0,0 1 0,0 0 0,0-1 0,0 1 0,0 0 0,0-1 0,0 1-1,0 0 1,0 0 0,0-1 0,0 1 0,0 0 0,0-1 0,0 1 0,0 0 0,0-1 0,-1 1 0,1 0 0,0 0 0,0-1 0,0 1 0,-1 0-1,1 0 1,0 0 0,0-1 0,0 1 0,-1 0 0,1 0 0,0 0 0,0-1 0,-1 1 0,1 0 0,0 0 0,-1 0 0,1 0 0,0 0-1,0 0 1,-1 0 0,1 0 0,0 0 0,-1 0 0,1 0 0,0 0 0,-1 0 0,1 0 0,0 0 0,0 0 0,-1 0 0,1 0 0,0 0 0,-1 0-1,1 0 1,0 1 0,0-1 0,-1 0 0,1 0 0,0 0 0,0 0 0,-1 1 0,1-1 0,0 0 0,0 0-30,-7 14 399,-11 5-181,-20 22 17,13 7 280,-6-12 100,-6 44-369,22-20-194,-12 7-9,12-21-14,-7 3 2,-8 94 34,-49 205 206,65-298-68,-1 0 1,-23 47-204,16-37 65,2 1 1,2 1 0,-6 53-66,-19 64 7,20-91 12,9-60 57,13-38 140,39-108-139,18-268-66,-54 362-6,2-1 0,1 1 1,0 0-1,10-23-5,-1 16 8,-5 17-5,0 12 4,-1 5 15,-3-15 58,-5 12-60,0 0 3,0 0-1,0 0-3,0 0 2,0 0-3,0 0-4,0 0-3,1 5 34,31 82 67,-19-66-58,0-1 0,1 0 0,1-1 0,13 12-54,13 17 135,13 22 30,87 125 185,-127-174-286,0 0 1,2 0-1,0-2 0,2 0 1,0-1-1,1-1 1,7 5-65,3 8 116,-33-20-84,-17-7-323,-19 14-1152,27-11-519,15-12 63,3-10 1334</inkml:trace>
  <inkml:trace contextRef="#ctx0" brushRef="#br0" timeOffset="3.647">106 1351 1192,'-33'44'3656,"7"4"-2457,-4-13-966,14 7 1950,24-71-1381,-3 19-781,8-20 31,-1 0 0,-2 0 0,0-1 0,-2-1-52,-3 8 125,0 0-1,2 0 1,1 0 0,1 1-1,1 0 1,2 1 0,-1 0 0,5-4-125,67-90 272,-2 42-159,-61 52-66,-20 22-46,0 0 0,1 0 1,-1 0-1,1 0 0,-1 0 1,1 0-1,-1 0 0,0 0 1,1 0-1,-1 1 0,1-1 1,-1 0-1,1 0 0,-1 0 1,0 1-1,1-1 0,-1 0 1,0 0-1,1 1 0,-1-1 1,0 0-1,1 1 0,-1-1 1,0 0-1,0 1 0,1-1 1,-1 1-1,0-1 0,0 0 0,0 1 1,0-1-1,1 1 0,-1-1 1,0 0-1,0 1 0,0-1 1,0 1-1,0-1 0,0 1 1,0-1-1,0 1 0,0-1 1,0 0-1,-1 1 0,1-1 1,0 1-1,0-1 0,0 1-1,0-1 1,8 182 39,12 214 40,-14-325-55,1-32 75,-11-52 16,13-30-79,47-125 70,-40 127-87,2 0 0,2 2 0,2 0 0,1 1 0,6-4-20,-11 17 2,-14 18 0,1-1 1,0 1 0,1 0-1,-1 1 1,1-1 0,1 1-1,-1 0 1,1 1 0,0-1-1,0 1 1,3 0-3,-7 4 6,1 1 0,0 0 1,-1 1-1,1-1 0,0 1 0,-1-1 0,1 1 1,-1 0-1,1 0 0,-1 1 0,1-1 1,-1 1-1,0 0 0,1 0 0,-1 0 0,0 0 1,-1 0-1,1 1 0,0-1 0,-1 1 1,1 0-1,-1-1 0,0 1 0,1 2-6,7 5 59,4 2-14,-10-9-43,0 0 1,-1 0 0,0 0-1,1 0 1,-1 1 0,0-1 0,-1 1-1,1 0 1,0 0 0,-1 0-1,0 0 1,0 0 0,0 0 0,0 2-3,-1 106-7,-17 49 43,9-23 63,7-136-96,0 1 0,0-1 0,0 1 0,0 0 0,1-1 0,-1 1 0,1-1 0,0 1 0,0-1 0,0 0 0,0 1 0,0-1 0,0 0 1,1 1-1,-1-1 0,1 0 0,-1 0 0,1 0 0,0-1 0,0 1 0,0 0 0,0-1 0,0 1 0,0-1 0,0 1 0,0-1 0,1 0 0,-1 0 1,1 0-1,-1 0 0,0-1 0,1 1 0,-1-1 0,1 1 0,0-1 0,-1 0 0,1 0 0,-1 0 0,1 0 0,1-1-3,3-2-88,1 0-1,0-1 0,-1 0 1,0 0-1,0-1 1,0 0-1,0 0 0,-1-1 1,0 0-1,0 0 0,5-7 89,14-29-332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3:39:05.478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14 111 1192,'-9'-6'3746,"5"-21"-3494,32-13 1202,5 7-1034,-32 33-399,-1-1 0,1 1 0,0-1 0,0 1 0,-1-1 0,1 1 0,0 0 0,0-1 1,0 1-1,0 0 0,-1 0 0,1-1 0,0 1 0,0 0 0,0 0 0,0 0 0,0 0 0,0 0 0,-1 0 0,1 1 0,0-1 0,0 0 0,0 0 0,0 1 0,0-1 0,-1 0 0,1 1 0,0-1 0,0 1 0,-1-1 0,1 1 0,0-1 0,-1 1 0,1-1 1,0 1-1,-1 0-21,3 1 25,0 0 15,0 0 0,1 0 0,-1 0 0,1 0 0,0 0 1,0-1-1,-1 0 0,1 0 0,0 0 0,0 0 0,0 0 0,0-1 0,0 0 0,0 1 0,1-2-40,53 4 458,30 13 21,11-4 6,33-2-84,-111-8-378,75-5 32,1 8 20,-14 10-41,-20-3 185,1-3 0,40 0-219,-12 0 244,-7-5-32,-30-6-76,106 7 341,71-6-26,-94-11-426,6-28-15,-33 20-4,-59 10-3,1 5 2,53-5 10,0 4 37,-82 2-40,0 2 0,1 1 0,-1 1 0,0 2 0,18 2-12,47 7 11,27-18 25,-74 3-1,0 1 1,1 3-1,19 2-35,5 10 19,-50-8-17,0 0-1,1-2 0,-1 0 0,0-1 1,1-1-1,1 0-1,61-16 21,-54 12-18,0 1 0,1 1-1,-1 2 1,8 1-3,157 21-1,-141-17 0,-20-1 31,0-1 1,-1-1-1,1-2 0,0-1 0,8-2-30,54-6 104,131 31-6,-61-2-81,-131-18-6,11 2 54,0-3 0,0-1 0,6-2-65,-12-2 42,148-9 188,-36 6-14,51 11-174,-111-20-32,6 18 22,-57-5 55,1 3 0,-1 1 1,0 1-1,15 4-87,47 5 277,-45-12-179,0-2-1,46-9-97,-93 11 2,0 0 0,1 0 0,-1 1 0,0 0 0,0 0-1,1 1 1,-1 0 0,0 0 0,0 1 0,1-1 0,-2 2 0,7 1-2,-5 1 2,0-1 1,1-1-1,-1 0 0,1 0 1,0-1-1,0 0 0,0 0 1,0-1-1,0 0 0,1 0 1,-1-1-1,0-1 1,9-1-3,56-15 88,5 23 7,-61-3-76,0-2-1,0 0 1,1 0-1,-1-2 1,12-2-19,115-26 166,-57 30-66,51 7-60,189-17 90,-171 15-53,-67 4 23,-58-8-20,0 1 0,0 1 0,0 2 0,7 4-80,-10-3 79,0-1 0,1 0 0,29 0-79,101-1 210,-64-14-130,-12-4-45,195 2 38,-197-3 4,-36 13-59,-18-5-25,-28 6 4,0 0 0,0-1 0,0 1 0,1 0 0,-1 0 0,0-1 0,0 1 0,0 0 1,1 0-1,-1-1 0,0 1 0,0 0 0,0 0 0,1 0 0,-1 0 0,0 0 0,1-1 0,-1 1 0,0 0 0,0 0 0,1 0 0,-1 0 1,0 0-1,1 0 0,-1 0 0,0 0 0,0 0 0,1 0 0,-1 0 0,0 0 0,1 0 0,-1 0 0,0 0 0,0 0 0,1 0 0,-1 1 1,0-1-1,0 0 0,1 0 0,-1 0 0,0 0 0,0 0 0,1 1 0,-1-1 0,0 0 0,0 0 0,0 1 0,1-1 0,-1 0 0,0 0 1,0 1-1,0-1 0,0 0 0,0 0 0,1 1 0,-1-1 3,6 7-515,-11 6-4193,-22 1 4148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3:39:07.582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162 91 2016,'18'-15'2576,"-12"9"-1541,0-27 434,-6 32-1443,0 0 0,0 0 0,0 0 0,0 0 1,0 0-1,0 0 0,0 0 0,0 0 0,0 0 0,1 0 0,-1 0 0,1 0 0,-1 0 0,0 0 0,1 0 0,-1 0 0,1 1 1,0-1-1,-1 0 0,1 0 0,0 0 0,0 1 0,-1-1 0,1 1 0,0-1 0,0 0 0,0 1 0,0-1 0,0 1 0,0 0 1,-1-1-1,1 1 0,0 0 0,0-1 0,0 1 0,0 0 0,0 0 0,1 0-26,4-1 62,-6-2-57,7-3 891,-9 37 888,1-24-1743,-1 0 0,0 0 0,0 0 0,-1-1 0,1 1-1,-2-1 1,1 0 0,0 0 0,-1 0 0,0 0 0,-2 1-41,-77 76 479,-1 14-269,70-77-198,5-10-11,10-10-1,-1-1 0,0 1 0,1 0-1,-1 0 1,0 0 0,1 0-1,-1 0 1,0 0 0,1 0-1,-1 0 1,1 1 0,-1-1-1,0 0 1,1 0 0,-1 0-1,0 0 1,1 0 0,-1 1 0,0-1-1,1 0 1,-1 0 0,0 0-1,0 1 1,1-1 0,-1 0-1,0 0 1,0 1 0,1-1-1,-1 0 1,0 1 0,0-1 0,0 0-1,0 1 1,0-1 0,1 0-1,-1 1 1,0-1 0,0 0-1,0 1 1,0-1 0,0 1-1,0-1 1,0 0 0,0 1-1,0-1 1,0 0 0,0 1 0,0-1-1,-1 0 1,1 1 0,0-1-1,0 0 1,0 1 0,0-1-1,-1 0 1,1 1 0,0-1-1,0 0 1,0 1 0,-1-1 0,1 0-1,0 0 1,-1 0 0,1 1 0,93 3 762,-42-4 2866,-37 0-3093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28:05.419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247 370 3985,'-27'-26'2407,"20"26"-1787,-19 94 58,19-59-665,2 0 1,2 1 0,1 0 0,1 0 0,4 16-14,-3-17 3,10 578 26,-10-574-25,-13 466 95,5-443 289,4-60-81,-7-64 263,-8-103-294,-1-25-228,0 21-89,-53-388-187,60 412 195,13 105 29,2 0 0,1 1 0,3-1 0,1 1 1,1 0-1,3 0 0,12-30 4,-17 51 1,0 0 0,1 1-1,1 0 1,1 0 0,0 0 0,2 1 0,-1 1 0,2 0-1,0 0 1,1 1 0,0 1 0,1 0 0,0 0 0,1 2-1,1 0 1,6-3-1,-5 7-2,0 1 0,1 0 0,-1 1 0,1 1 0,0 1 0,0 0 0,0 2 0,1 0 0,-1 1 0,0 1-1,0 0 1,0 2 0,0 0 0,0 1 0,0 0 0,-1 2 0,1 0 0,14 8 2,-16-7-3,0 1 1,-1 0-1,0 1 1,0 1-1,-1 0 1,0 1-1,-1 1 1,0 0-1,-1 1 0,0 0 1,-1 0-1,2 5 3,-2-2 0,0 0-1,-1 1 0,-1 0 1,0 0-1,-2 1 1,0 0-1,-1 0 0,0 0 1,-2 1-1,0 0 0,-1 0 1,-1 0-1,-1 0 0,-1 1 1,0-1-1,-2 0 1,-3 19 0,-2-16-10,-1 0 0,-2 0 1,0-1-1,-1-1 1,-1 0-1,-10 12 10,-5 6-19,-1-1 0,-3-2 0,0-1 0,-3-1 0,0-2 0,-2-1 0,-1-2 1,-2-1-1,-41 21 19,66-40-2,-18 10 7,1 0 0,-2-2 0,0-2 1,-1-1-1,-1-1 0,-13 1-5,39-11-1,-1-1 0,0 0 0,1 0 0,-1-1 0,1 0 0,-1-1 0,0 0 0,1-1 0,-1 0 0,1 0 0,0-1 0,0 0 1,0 0-1,-4-3 1,3 2-9,30 18 25,-16-11-10,205 107 354,-159-81-238,-2 2-1,-1 2 1,-1 2 0,-2 2-1,-1 2 1,-2 1 0,-2 3 0,14 21-122,14 34 315,-38-54-42,1 0-1,3-3 1,10 10-273,-41-49-22,0 1 0,0 0 0,1-1 0,-1 1 0,1-1-1,-1 0 1,1 0 0,0 0 0,0 0 0,0-1 0,0 1 0,0-1 0,1 0 0,-1 1-1,0-1 1,1-1 0,-1 1 0,0 0 0,1-1 0,-1 0 0,1 0 0,-1 0 0,1 0-1,-1-1 1,0 1 0,1-1 0,-1 0 0,0 0 0,1 0 0,-1 0 0,1-1 22,1 0-109,-1 0 0,0 0 0,0-1 1,-1 0-1,1 0 0,0 0 0,-1 0 1,0 0-1,0 0 0,0-1 0,2-3 109,7-21-289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3:39:11.071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27 188 1696,'-27'5'7971,"75"-24"-7113,31-27-579,-62 35-277,-1 1 0,1 0 0,1 2 0,0 0 0,0 1 0,0 0 0,12-1-2,-19 5-231,1 0 0,-1 0-1,1-2 1,-1 1 0,0-1 0,-1-1-1,9-5 232,5-8-349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1T00:06:45.926"/>
    </inkml:context>
    <inkml:brush xml:id="br0">
      <inkml:brushProperty name="width" value="0.1" units="cm"/>
      <inkml:brushProperty name="height" value="0.1" units="cm"/>
      <inkml:brushProperty name="color" value="#00FF00"/>
    </inkml:brush>
    <inkml:brush xml:id="br1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1229 608 1512,'33'-7'1157,"-33"7"-1102,0 0 0,0 0 0,1 0 0,-1 0 0,0 0 0,0 0 0,1-1 0,-1 1 0,0 0 1,0 0-1,1 0 0,-1 0 0,0 0 0,0 0 0,0-1 0,1 1 0,-1 0 0,0 0 0,0 0 1,0 0-1,0-1 0,0 1 0,1 0 0,-1 0 0,0 0 0,0-1 0,0 1 0,0 0 0,0 0 1,0-1-1,0 1 0,0 0 0,0 0 0,0-1 0,0 1 0,0 0 0,0 0 0,0-1 0,0 1 1,0 0-1,0 0 0,0-1 0,0 1 0,0 0 0,0 0 0,0 0 0,-1-1 0,1 1 0,0 0 1,0 0-1,0 0 0,0-1 0,0 1 0,-1 0 0,1 0 0,0 0 0,0 0 0,0-1 0,-1 1 1,1 0-1,0 0 0,0 0 0,-1 0 0,1 0 0,0 0 0,0 0 0,0 0 0,-1 0 0,1 0-55,-1-1 386,-16-25 808,11 25-1140,-1 0 0,1 0 0,-1 1 0,1-1 0,-1 2 1,0-1-1,1 1 0,-1 0 0,1 0 0,-1 1 0,1 0 0,0 0 1,0 0-1,0 1 0,0 0 0,0 0 0,0 1 0,1-1-54,-2 1 17,-22 10 115,-46 33 514,59-34-571,2-1-61,0-1 0,1 2 0,1 0 0,0 0 0,1 1 0,-6 10-14,-30 51-8,-25 69-8,1-53 1,64-81 15,1 0 0,0 0 0,0 1 0,1 0 0,0 0-1,1 1 1,-1 4 0,-13 81 7,10-76-7,4-12 0,0 0-1,1 1 1,-1-1 0,2 0-1,-1 1 1,1 0 0,1 0 0,0 0-1,0-1 1,1 1 0,0 0-1,1 0 1,0 0 0,1 0-1,0 0 1,0-1 0,1 1-1,0-1 1,5 5-1,1 0 0,1-1-1,0 0 1,0-1-1,1 0 1,5 3 1,25 29-8,4 48 16,-1-5-1,-39-81-1,0 0 1,0 0-1,0-1 0,1 0 0,-1 0 0,2 0 1,-1 0-1,0-1 0,3 1-6,3 2 29,-10-5-23,0-1-1,1 1 1,-1-1-1,0 0 1,0 1 0,1-1-1,-1 0 1,1-1 0,-1 1-1,1 0 1,-1-1 0,1 1-1,0-1 1,-1 0 0,1 1-1,-1-2 1,1 1 0,0 0-1,-1 0 1,1-1 0,-1 1-1,1-1 1,0 0-6,6-5 7,0-1 0,0 0 0,0-1 0,-1 0 0,0 0 0,0 0 0,-1-2-7,37-71 24,-29 54-16,-2 0-1,-1-1 1,-1-1-1,-1 0 1,5-27-8,-5 22 2,-6 20-1,5-16 2,-1 0 1,-2 0-1,-1-1 1,-1 0-4,-3 28 1,-1 1 1,0-1-1,0 1 1,-1-1-1,1 1 1,0-1-1,-1 1 1,1-1-1,-1 1 1,0 0-1,0-1 0,0 1 1,0 0-1,0 0 1,-1-1-1,1 1 1,-1 0-1,1 0 1,-1 0-1,0 1 1,1-1-1,-1 0 1,0 1-1,0-1 1,-1 1-1,1 0 0,0-1 1,0 1-1,-1 0 1,1 0-1,0 1 1,-1-1-1,1 0 1,-1 1-1,1-1 1,-1 1-1,1 0 1,-2 0-2,-8-1 5,0 1 0,0 1 0,0 0 0,0 0 1,0 1-1,0 1 0,-3 1-5,-142 44-137,149-44 43,0 0 1,0 1 0,1-1 0,-1 2-1,1-1 1,0 1 0,0 0 0,1 0-1,0 1 1,0 0 0,1 0 0,-4 6 93,-8 24-283</inkml:trace>
  <inkml:trace contextRef="#ctx0" brushRef="#br0" timeOffset="1208.401">1641 867 2585,'-35'31'2196,"8"5"-1979,-5 16-315,-27 24 143,26-14 693,14-26-379,3 1 0,1 1 0,1 0 0,-3 19-359,1-6 33,-6 37-6,22-80-20,-1 1 0,1-1 0,0 0 0,1 1 0,-1-1-1,2 1 1,-1-1 0,1 0 0,1 0 0,2 6-7,8 10 36,2-1-1,0 0 1,2-1-1,0 0 1,11 8-36,-23-24 5,-1 0 0,1-1 0,1 0 0,-1 0 0,1-1 0,0 1 1,0-1-1,0 0 0,1-1 0,-1 0 0,1 0 0,0 0 0,0-1 1,0 0-1,0 0 0,0 0 0,0-1 0,1 0 0,-1-1 0,0 0 0,1 0 1,-1 0-1,0-1 0,1 0 0,-1-1 0,0 0 0,2 0-5,16-10 83,0-2-1,0 0 0,-2-2 1,0 0-1,-1-1 0,3-5-82,-25 22 1,11-12 48,0 0 0,-1-1 0,0 0 0,-1-1 0,-1 0 0,0 0 0,-1-1 0,0 0 0,-1 0 0,-1-1 0,-1 0 0,0 1 1,1-11-50,-1-1 73,0 1 1,-2-1 0,0 0 0,-2 1 0,-2-1 0,0 0 0,-1 1 0,-2-1 0,-3-9-74,-16-49 366,-3 2 0,-9-13-366,17 45-9,15 41 5,0 1 1,0-1 0,-1 0-1,0 1 1,-1 0-1,0 0 1,-1 1-1,-2-3 4,6 8-28,1 0 0,-1 1-1,0 0 1,0 0-1,0-1 1,0 2 0,0-1-1,-1 0 1,1 1-1,0-1 1,-1 1 0,1 0-1,-1 0 1,1 0-1,-1 1 1,0-1 0,1 1-1,-1 0 1,0 0-1,1 0 1,-1 1 0,0-1-1,1 1 1,-1 0-1,0 0 29,-35 18-473,-6 8 201</inkml:trace>
  <inkml:trace contextRef="#ctx0" brushRef="#br0" timeOffset="2511.19">2498 685 3609,'-5'-12'3481,"3"11"-3441,1 1-1,-1 0 1,0-1-1,1 1 1,-1 0 0,0 0-1,0 0 1,1 0-1,-1 0 1,0 0-1,1 1 1,-1-1-1,0 0 1,1 1-1,-1-1 1,0 1-1,1 0 1,-1 0-1,1 0 1,-1-1-1,1 1-39,-62 41 604,13 2 126,13-5-409,-12 16-131,-6 100-160,-2-46-39,-2 55-22,55-154 31,1 0-1,1 0 0,0 0 1,0 0-1,1 0 0,0 1 1,1-1-1,0 0 0,0 1 1,1-1-1,1 0 0,0 0 1,0 1-1,2 3 1,31 102-7,-27-75 5,19 64-6,30 16 1,-51-114 6,0 0 1,0 0-1,0-1 0,1 0 1,0-1-1,0 0 0,1 0 1,-1 0-1,1-1 0,0 0 1,0 0-1,8 1 1,-15-4 0,4 0 2,-1 1 1,1-1-1,0 0 0,-1 0 0,1-1 0,0 1 1,0-1-1,0 0 0,-1 0 0,1-1 1,0 1-1,0-1 0,-1 0 0,1-1 0,0 1 1,-1-1-1,1 0 0,-1 0 0,0 0 1,0 0-1,0-1 0,1-1-2,6-3 11,-1-2 0,0 1-1,0-1 1,-1-1 0,0 0-1,-1 0 1,4-7-11,9-16 136,-1-1-1,-1-1 1,13-36-136,-29 64 22,1-1 0,-1 1 0,0-1-1,-1 0 1,0 0 0,0 0 0,-1-1 0,0 1 0,0 0 0,-1-1 0,0 1 0,0 0 0,-1 0-1,0-1 1,-1 1 0,0 0 0,0 0 0,-1 0 0,0 0 0,0 1 0,-1-1 0,1 1-1,-2-1 1,1 2 0,-1-1 0,0 0 0,-1 1 0,1 0 0,-1 0 0,-1 0 0,-5-3-22,-6 0-4,0 0 1,-1 2-1,0 0 1,-1 1-1,0 2 1,-1-1 3,12 3-26,1 0-30,0 0 1,1 0-1,-1 1 0,0 0 1,0 1-1,0 0 0,0 0 1,0 1-1,1-1 1,-1 2-1,0-1 0,0 1 1,1 0-1,-1 1 0,1 0 1,0 0-1,0 1 0,-1 0 56,-40 37-608,6 13 247</inkml:trace>
  <inkml:trace contextRef="#ctx0" brushRef="#br0" timeOffset="4411.491">2966 1654 3641,'-12'34'1363,"-2"-11"-10,14-18-1307,1-3-65,-1 1-1,1-1 1,-1 0 0,0 1-1,0-1 1,0 0 0,0 1-1,0-1 1,-1 0-1,1 1 1,-1-1 0,1 0-1,-1 0 1,0 0 0,0 1-1,0-1 1,0 0 0,0 0-1,-1 0 1,1 0 0,-1-1-1,1 1 1,-1 0 0,1 0-1,-1-1 1,0 1 19,0-1 29,0 0 0,1 0-1,-1 0 1,0 0 0,1 1 0,-1-1 0,1 0 0,0 1-1,-1 0 1,1-1 0,0 1 0,0 0 0,0 0 0,0-1-1,0 1 1,0 0 0,1 0 0,-1 0 0,1 0 0,-1 0-1,1 0 1,0 0-29,-1 2 137,4 15 542,-30-8 353,25-15-359,24-53-127,66-162 203,-77 191-704,1 0 0,2 1 0,0 0 0,10-10-45,37-43 63,64-114-7,-118 183-55,0 0 0,1 1-1,0 0 1,1 0 0,0 1 0,0 0 0,1 1 0,0 0-1,1 0 1,0 1 0,0 1 0,0 0 0,2 0-1,-12 5 0,-1 1 1,0 0-1,1 0 0,-1 0 1,0-1-1,1 1 1,-1 0-1,1 0 1,-1 0-1,0 0 1,1 0-1,-1 0 0,1 0 1,-1 0-1,1 0 1,-1 0-1,0 0 1,1 0-1,-1 0 1,1 0-1,-1 0 1,0 0-1,1 0 0,-1 1 1,1-1-1,-1 0 1,0 0-1,1 0 1,-1 1-1,0-1 1,1 0-1,-1 1 0,0-1 1,0 0-1,1 1 1,-1-1-1,0 0 1,0 1-1,1-1 1,-1 0-1,0 1 1,0-1-1,0 0 0,0 1 1,0-1-1,0 1 1,1-1-1,-1 1 1,0-1-1,0 0 1,0 1-1,-1 0 0,-4 26 18,3-18-19,-4 122 2,-25 50 46,29-168-45,1 0 0,0 0 0,1 0 0,1 0 1,0 0-1,0 1 0,2-1-2,0 10 1,10 84 35,-9-7 24,-2-87-48,9-3 5,-1 0-8,-10-9-9,0-1-1,0 1 1,0-1-1,0 1 1,1 0 0,-1-1-1,0 1 1,1-1 0,-1 1-1,0-1 1,1 1 0,-1-1-1,1 1 1,-1-1-1,1 1 1,-1-1 0,1 0-1,-1 1 1,1-1 0,-1 0-1,1 1 1,-1-1 0,1 0-1,0 0 1,-1 0-1,1 0 1,0 1 0,-1-1-1,1 0 1,-1 0 0,1 0-1,0 0 1,-1 0-1,1 0 1,0-1 0,-1 1-1,1 0 1,-1 0 0,1 0 0,2-21-8,5-2 6,33-122 44,38-36 76,-6 26-4,-69 147-109,0-4-2,0 1 0,1-1 0,1 1 0,0 0 0,0 1 0,1 0 0,0 0 1,1 0-1,0 1 0,1 0 0,0 0 0,0 1 0,1 0-3,27-3-21,-18 6 13,-1 9 6,-10-4 2,13 11 3,-16-1 22,0 0 0,0 0 1,-2 1-1,1 0 0,-1 0 0,-1 0 0,0 0 1,0 1-1,-1-1 0,-1 0 0,0 1 0,0-1 1,-1 0-1,0 1 0,-2 0-25,1 17 42,-2 51 52,0 8-5,-4 1 0,-12 48-89,5-50-215,10-80-375,4-20-105,1-16 244</inkml:trace>
  <inkml:trace contextRef="#ctx0" brushRef="#br0" timeOffset="6132.092">4066 1798 3017,'0'1'291,"1"0"-209,-1 0-1,0 0 0,0-1 1,0 1-1,1 0 0,-1 0 0,0-1 1,0 1-1,0 0 0,0 0 0,0-1 1,-1 1-1,1 0 0,0 0 1,0 0-1,0-1 0,-1 1 0,1 0 1,0-1-1,-1 1 0,1 0 0,0-1 1,-1 1-1,1 0 0,-1-1 0,1 1 1,-1-1-1,0 1 0,1-1 1,-1 1-1,1-1 0,-1 1 0,0-1 1,1 0-1,-1 1 0,0-1 0,0 0 1,1 1-1,-1-1 0,0 0 1,0 0-1,1 0 0,-1 0 0,0 0 1,0 0-1,1 0 0,-2 0-81,-20-3 498,26 5 238,1-21 1039,37-55-1273,-30 56-444,37-52 106,-1-13-88,-25 43-51,17-48 21,-23 57-30,1 0 1,1 1-1,23-24-16,5-5 24,-37 43-20,-1 1 5,0 0 0,1 1 0,0 0-1,1 1 1,1 0 0,12-10-9,6 17 8,-6 22-8,-21-12 2,3 22 35,-4 9 26,-1 0 0,-2 0-1,-4 29-62,0-8 87,-30 233 218,34-175-190,8-71-80,3-55-21,40-132 132,43-42-57,-15 67-66,-17 39-25,-45 61 5,50-42 5,-36 54 0,-25 10-5,-6 3 53,-7 132 58,-34 116 16,28-171-61,14-82-72,0 0 1,0-1-1,0 1 1,0 0-1,1 0 1,-1 0-1,0 0 1,0 0-1,1 0 1,-1-1-1,0 1 0,1 0 1,-1 0-1,1-1 1,-1 1-1,1 0 1,0 0-1,-1-1 1,1 1-1,-1-1 0,1 1 1,0-1-1,0 1 1,-1-1-1,1 1 1,0-1-1,0 1 1,0-1-1,-1 0 1,1 0-1,0 1 0,0-1 1,0 0-1,0 0 1,0 0-1,0 0 1,-1 0-1,1 0 1,0 0-1,0 0 0,0 0 1,0-1-1,0 1 1,0 0-1,-1 0 1,1-1-1,0 1 1,0-1-1,0 1 1,-1-1-1,1 1 0,0-1 1,-1 1-1,1-1 1,0 0-1,-1 1 1,1-1 2,3-2-12,-1-1 1,1 1-1,-1-1 1,0 0-1,0 1 1,0-2-1,0 1 1,-1 0-1,0 0 1,0-1 0,0 0-1,0 1 1,0-2 11,4-10-14,66-136-26,27-18 31,-48 98 9,-18 28-11,-30 41 5,15-6-40,-15 13 43,0 0 0,-1 0 0,0 1 0,0-1-1,0 1 1,0-1 0,-1 1 0,0 0 0,0-1 0,0 1 0,0 0 0,-1 0 0,0 0 0,0 0 0,0-1 0,-1 2 3,2 1 0,-4 92 6,-3 0 0,-16 72-6,7-61 40,-1 93-40,22-152 8,-5-50-9,-1 0 0,1 1 0,0-1 0,0 1 0,-1-1 1,1 0-1,0 0 0,1 1 0,-1-1 0,0 0 0,0 0 0,0 0 1,1 0-1,-1 0 0,0-1 0,1 1 0,-1 0 0,1-1 1,-1 1-1,1-1 0,-1 1 0,1-1 0,-1 1 0,1-1 0,-1 0 1,1 0-1,0 0 0,-1 0 0,1 0 0,0 0 1,13-3-86,0 0-1,0 0 0,0-2 1,0 1-1,-1-2 0,1 0 0,-1-1 1,-1 0-1,0-1 0,12-9 87,45-35-272</inkml:trace>
  <inkml:trace contextRef="#ctx0" brushRef="#br1" timeOffset="38545.362">618 317 2369,'-1'-25'2035,"-34"-47"-1241,34 72-791,1 0 0,-1 0 0,1 0-1,-1 0 1,1 0 0,-1-1-1,0 1 1,1 0 0,-1 0-1,1 0 1,-1 1 0,0-1-1,1 0 1,-1 0 0,1 0-1,-1 0 1,1 0 0,-1 1-1,0-1 1,1 0 0,-1 0 0,1 1-1,-1-1 1,1 1 0,0-1-1,-1 0 1,1 1 0,-1-1-1,1 1 1,0-1 0,-1 1-1,1-1 1,0 1 0,-1-1-1,1 1 1,0-1 0,0 1 0,0-1-1,-1 1 1,1 0 0,0-1-1,0 1 1,0-1 0,0 1-1,0 0 1,0-1 0,0 1-1,0-1 1,0 1 0,1-1-1,-1 1-2,-1 1 13,-18 41 191,7-11-152,-4-6-33,-16 156-86,15-142 68,-2 0 22,-23 37 57,34-36-29,2 1-1,1 0 1,1 27-51,3-50 9,-2 426 279,3-422-264,8 228 99,-8 6-210,3-159-607,-3-97 664,0 0 1,0-1-1,0 1 0,0-1 1,0 1-1,0 0 1,0-1-1,0 1 1,0 0-1,1-1 1,-1 1-1,0 0 1,0-1-1,1 1 1,-1-1-1,0 1 1,1-1-1,-1 1 1,0 0-1,1-1 1,-1 0-1,1 1 1,-1-1-1,1 1 1,-1-1-1,1 1 1,-1-1-1,1 0 1,-1 1-1,1-1 1,0 0-1,-1 0 1,1 1 29,6-2-276</inkml:trace>
  <inkml:trace contextRef="#ctx0" brushRef="#br1" timeOffset="39503.366">345 0 1024,'-11'2'1207,"-28"43"944,5-1-1748,30-39-365,1 0 0,1 0 1,-1 0-1,1 0 0,0 0 0,0 0 1,0 0-1,1 1 0,0-1 0,0 1 0,0-1 1,1 1-1,-1 1-38,-1 14 42,-54 181 274,33-97 192,12-53-213,-7-4-39,-12 75 56,11-32-199,-5 88-113,8-50 71,6-59 23,-1-4 133,3 0 0,3 1 0,2 25-227,11 111 228,4-107-199,20 62-6,-16-101-30,-4-13-91,1-1 1,3-1-1,1 0 0,17 29 98,-6-33-508,11-4 230</inkml:trace>
  <inkml:trace contextRef="#ctx0" brushRef="#br1" timeOffset="40992.972">5562 527 2553,'-14'31'1424,"14"-32"-1379,0 1 0,1 0 0,-1 0 0,0 0 0,0 0 0,0 0-1,0-1 1,0 1 0,1 0 0,-1 0 0,0 0 0,0-1 0,0 1 0,0 0 0,0 0 0,0 0 0,0-1 0,0 1 0,0 0 0,0 0 0,0 0 0,0-1 0,0 1 0,0 0 0,0 0-1,0 0 1,0-1 0,0 1 0,0 0 0,0 0 0,0 0 0,0-1 0,0 1 0,-1 0 0,1 0 0,0 0 0,0 0 0,0-1 0,0 1 0,0 0 0,0 0 0,-1 0 0,1 0 0,0 0-1,0-1 1,0 1 0,-1 0 0,1 0 0,0 0 0,0 0 0,0 0 0,-1 0 0,1 0 0,0 0 0,0 0 0,0 0 0,-1 0 0,1 0 0,0 0 0,0 0 0,0 0 0,-1 0 0,1 0-1,0 0-44,-1-4 867,3 18-757,64 291-73,-33-152-34,26 124 23,3 114-26,-55-329 6,-4 0 0,-2 1 0,-3-1-1,-2 0 1,-3 0 0,-10 34-6,10-58-1,-3 0 1,0 0-1,-3-1 0,-1-1 1,-1 0-1,-2-1 0,-2 0 1,-21 29 0,-10-16-630,32-40-77,9-16 295</inkml:trace>
  <inkml:trace contextRef="#ctx0" brushRef="#br1" timeOffset="41732.089">5837 479 3393,'-30'17'2875,"29"-18"-2867,0 1 0,1 0 0,-1 0 0,1 0 0,-1-1-1,0 1 1,1 0 0,-1-1 0,1 1 0,-1 0 0,1-1 0,-1 1 0,1-1 0,0 1 0,-1-1-1,1 1 1,-1-1 0,1 1 0,0-1 0,0 1 0,-1-1 0,1 1 0,0-1 0,0 0 0,0 1 0,-1-1-1,1 1 1,0-1 0,0 0 0,0 1 0,0-1 0,0 0 0,0 1 0,0-1 0,0 1 0,1-1-1,-1 0 1,0 1 0,0-1 0,0 1 0,1-1 0,-1 0-8,0-2 96,0 0-70,1-14 557,9 22 3,5 22-473,43 93-5,24 96-60,-68-169-47,27 94 18,1 37-19,-27-100 48,-3 1 0,-3 0-1,-4 1 1,-4 2-48,-13 188 161,-8-139-110,-5 1-13,-8-14 5,-4-1 0,-10 10-43,-66 219-133,95-295-119,1-19 100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37:54.636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 63 6657,'0'-2'81,"-1"0"0,1-1 0,1 1-1,-1 0 1,0 0 0,0 0-1,1 0 1,-1-1 0,1 1-1,0 0 1,0 0 0,-1 0 0,1 0-1,1 0 1,-1 0 0,0 1-1,0-1 1,1 0 0,-1 1-1,1-1 1,-1 0 0,1 1 0,0 0-1,0-1 1,-1 1 0,1 0-1,0 0 1,0 0 0,0 0-1,0 0 1,0 1 0,0-1 0,1 1-1,-1-1 1,0 1 0,0 0-1,0 0 1,1 0 0,-1 0-1,0 0 1,1 0-81,17-3 57,0 1 1,0 1-1,0 1 1,1 0-1,19 4-57,140 44 91,64 30-67,-174-60-32,-13 4-16,-41-18 10,-14-4 11,-1 0 0,0 0 0,0 0 0,0 0 1,1 0-1,-1 1 0,0-1 0,0 0 0,0 1 0,0-1 0,0 1 0,0-1 0,0 1 0,0 0 1,0-1-1,0 1 0,0 0 0,0 0 0,0 0 0,0 0 0,0-1 0,-1 1 0,1 0 0,0 0 1,-1 1-1,1-1 0,-1 0 0,1 0 0,-1 0 0,0 0 0,1 0 0,-1 1 0,0-1 1,0 0 2,0 3-10,0-1 0,0 0 0,-1 0 0,0 0 0,1 0 0,-1 0 0,0 0 0,-1 0 0,1 0 1,0 0-1,-1 0 0,0 0 0,0-1 0,1 1 0,-1-1 0,-1 1 0,1-1 0,0 0 0,-1 0 1,-1 2 9,-11 12-63,-35 42-135,-22 2 7,-109 91-4,88-64 273,11 11 148,12-14 89,25-12 88,40-64-346,2-3-14,0 0-1,0 0 1,0 0-1,1 0 1,0 0 0,0 1-1,0-1 1,1 1-1,0 0 1,0-1 0,0 1-1,0 0 1,1 0-1,0-1 1,1 5-43,3 3 44,0-1 0,1 1-1,0-1 1,1 0 0,0-1 0,1 1-1,0-1 1,1-1 0,1 1 0,-1-1-1,2-1 1,-1 0 0,1 0 0,0-1-1,1 0 1,5 2-44,107 54 102,-54-30-87,-30-12-105,2-2 0,0-1 0,1-3 0,1-1 0,1-2 0,27 3 90,-49-13-234,0-1 0,1 0 0,-1-2 0,1-1 0,-1-1 0,11-2 234,47-23-448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37:54.902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30 12 5617,'-17'-7'2585,"4"3"-657,13 5-1320,3 29-72,3-3-144,10 38-223,-14 11-17,4 18-80,-4 17-48,-4 33-32,2 5-144,-6 4-321,6-6-143,1-32-240,6-11-40,14-43-208,0-22 720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37:56.251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446 320 6673,'2'-3'2238,"-5"9"-1627,-32 37-365,-73 107-751,52-37 156,-67 168-142,73-130 412,6-11 61,35-98 62,1-1 0,3 1 0,1 0 0,2 31-44,2-63 48,-1 0 0,1-1 0,1 1 0,0 0 0,0-1 0,1 1 0,0-1 0,1 1 1,0-1-1,1 0 0,-1 0 0,2-1 0,-1 1 0,1-1 0,0 0 0,1 0 0,0 0 0,0-1 0,3 2-48,7 2 145,1-1 0,-1-1-1,2-1 1,-1-1 0,1 0-1,1-1 1,-1-1 0,1 0-1,0-2 1,0 0-1,0-1 1,0-1 0,12-1-145,0 2 23,-1-2 0,1-1 0,0-1 0,-1-1 0,1-2 0,-1-1 1,-1-2-1,1-1 0,-1-1 0,0-1 0,-1-1 0,10-8-23,-29 15-140,0-2 0,0 1 0,0-1 0,0 0-1,-1-1 1,-1 0 0,1 0 0,-1-1 0,0 0 0,-1 0-1,5-10 141,12-53-533</inkml:trace>
  <inkml:trace contextRef="#ctx0" brushRef="#br0" timeOffset="251.411">132 880 8106,'-32'3'3288,"26"1"-2271,16 7-193,24 2-496,16 10-184,19-6-112,7-7 0,12-7-160,-2-18-144,3-33-256,4-14-152,-4-16-169,-6 3-7,-23 5-72,-19 9-112,-35 23 688</inkml:trace>
  <inkml:trace contextRef="#ctx0" brushRef="#br0" timeOffset="500.932">266 401 6329,'-38'-25'3073,"7"-4"-1281,25 13-831,7 4-161,23 8-440,15-2-144,23-3-136,12-9-56,18-2-32,14-4 8,30-12 8,10-4-56,5-1-264,-8 1-176,-30 3-480,-13 9-137,-21 20-151,-56 0 704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37:55.272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43 551 7394,'-8'94'3766,"30"47"-2909,-10-84-813,3-1 0,2-1 0,2 0 0,3-1 0,5 4-44,-24-52-5,1 1-1,0-1 1,0 0-1,1 0 0,-1 0 1,1-1-1,1 0 1,-1 0-1,1 0 0,0 0 1,1 0 5,-4-4-3,-1 0 0,1 0 0,0 0 0,-1 0 0,1 0 0,0-1 0,0 1 0,0-1 1,0 0-1,0 0 0,0 0 0,-1 0 0,1 0 0,0 0 0,0-1 0,0 0 0,0 1 0,-1-1 0,1 0 0,0 0 1,-1-1-1,1 1 0,-1-1 0,1 1 0,-1-1 0,1 0 3,16-14-8,-2 0-1,0-1 1,-1 0 0,-1-1 0,13-20 8,2-2 10,-1-2 1,-2-1-1,-2-1 0,-1-1 1,-3-1-1,-2-1 1,-2-1-1,-2 0 1,-2-2-1,-2 1 1,-3-1-1,-2-1 1,0-49-11,-5 88 8,-1 0 0,-1 0 0,0 1 0,-1-1 0,0 1 0,-1-1 0,0 1 0,-1 0 0,0 0 1,0 0-1,-2 0 0,1 1 0,-1 0 0,0 0 0,-3-1-8,-3-2 18,0 0 1,-1 1-1,-1 1 0,0 0 1,-1 1-1,0 0 1,0 1-1,-1 1 0,-3-1-18,0 0 15,-2 0 0,1 2 0,-1 0 0,0 1 0,0 1 0,-18-2-15,28 6-10,1 0 1,-1 1-1,0 0 0,1 1 0,-1 0 0,1 0 0,-1 1 0,1 1 1,-1 0-1,1 0 0,0 1 0,1 0 0,-1 1 0,-8 5 10,6-1-138,1 1-1,0 1 0,1 0 1,0 0-1,1 1 1,0 0-1,1 1 0,0-1 1,1 2-1,1-1 0,0 1 1,1 0-1,0 0 1,1 1-1,0-1 0,2 1 1,-1 0-1,2 0 0,0 10 139,-7 94-605</inkml:trace>
  <inkml:trace contextRef="#ctx0" brushRef="#br0" timeOffset="612.102">1228 1262 5905,'-8'5'359,"-14"9"910,-1-1 0,-1-1 0,0-1 0,-18 5-1269,41-15 51,0-1 0,-1 1 0,1-1 0,-1 1 0,1-1 1,-1 0-1,1 1 0,-1-1 0,1 0 0,-1 0 0,1 0 0,-1 0 1,1 0-1,-1 0 0,1-1 0,-1 1 0,1 0 0,0-1 0,-1 1 1,1-1-1,-1 1 0,1-1 0,0 0 0,-1 0 0,1 1 0,-1-2-51,0-5 47,0 0 0,0 0-1,1 0 1,0 0-1,0 0 1,1 0 0,0 0-1,0 0 1,0 0 0,1-1-47,0-3 27,6-94 25,19-80-52,-19 139-22,60-362-460,-66 407 480,6-48-137,2 1 0,14-43 139,-3 48-62,-19 42 60,0 0 0,0 0 1,0 0-1,0 0 0,0 0 0,0 0 0,0 1 0,0-1 0,0 0 0,0 1 0,1-1 0,-1 1 0,0-1 0,0 1 0,1-1 0,-1 1 0,0 0 1,0 0-1,1 0 0,-1 0 0,0 0 0,1 0 0,-1 0 0,0 0 0,1 0 0,-1 0 0,0 1 0,0-1 0,1 1 0,-1-1 0,0 1 0,0-1 1,0 1-1,0 0 0,0-1 0,1 1 0,-1 0 0,0 0 0,-1 0 0,1 0 0,0 0 0,0 0 0,0 0 0,-1 0 0,1 0 0,0 0 0,-1 1 1,1-1-1,-1 1 2,1-1-2,34 49-44,59 180-26,-62-148 57,23 57-132,44 79 147,-83-186-75,1-1-1,1 0 1,2-1-1,1-1 1,22 22 75,-39-46-3,-1 0 0,1-1 0,0 0 1,0 0-1,1 0 0,-1-1 0,1 1 1,0-1-1,0 0 0,0-1 0,0 1 1,0-1-1,1 0 0,-1 0 0,0 0 0,1-1 1,0 0-1,-1 0 0,1-1 0,0 1 1,0-1-1,-1 0 0,1-1 0,0 1 0,1-1 3,2-3 43,0 0-1,0-1 1,0 0-1,-1 0 1,0-1-1,0 1 1,0-2-1,-1 1 1,0-1-1,0-1 1,0 1-1,-1-1 1,0 0-1,-1 0 1,1-3-43,13-22 181,-2-2 0,-2 0 0,-1-1 0,-2-1 0,-1 0-181,-7 26 40,24-92 287,-4-1-1,-4-1 0,-5 0 0,-1-74-326,-1-46 196,4 135-7,-5 78-91,3 34-178,40 91-1944,-21-76 824,11-8 517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37:50.886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272 24 3873,'-7'0'3116,"0"10"-3152,6-9 247,-32 71 20,30-60-201,0 0 0,0 0 0,2 0 1,-1 0-1,2 0 0,0 10-30,-1-9 19,2 163 174,0-28 90,-9 34-283,-31 296 237,25-326-145,-31 140 474,41-212-330,4-79-238,0 0 0,0 0 0,0 0 0,0 0 0,0 0 0,0-1 0,0 1 0,0 0 0,0 0 0,0 0 0,0 0 1,1-1-1,-1 1 0,0 0 0,1 0 0,-1 0 0,1-1 0,-1 1 0,1 0 0,-1-1 0,1 1 0,-1 0 0,1-1 0,0 1 0,-1-1 0,1 1 0,0-1 0,-1 1 0,1-1 0,0 1 0,0-1 0,0 0 0,-1 1 1,1-1-1,0 0 0,0 0 0,0 0 0,0 0 0,-1 0 0,1 0 0,0 0 0,0 0 0,0 0 0,0 0 0,0 0 0,-1 0 0,1-1 0,0 1 0,0 0 0,0 0 0,-1-1 0,1 1 0,0-1 0,0 1 0,-1-1 1,1 1-1,0-1 0,0 0 2,35-34-778,-15-8 493</inkml:trace>
  <inkml:trace contextRef="#ctx0" brushRef="#br0" timeOffset="981.886">147 158 3337,'-61'-50'1433,"-16"10"1044,68 26-1902,34 7-386,230 0-98,-41-7-79,47-10-34,-29 22 18,-3 18 20,-218-14-14,-8-3-2,0 1 0,0 0 0,0 1 1,0-1-1,0 0 0,0 1 0,0 0 1,0 0-1,0 0 0,0 0 1,-1 0-1,1 0 0,0 1 0,-1-1 1,1 1-1,-1 0 0,0 0 1,1 0-1,-1 0 0,1 1 0,-2-2 2,-1 1 0,1-1 0,0 0 0,-1 1 0,1-1-1,-1 0 1,1 1 0,-1-1 0,0 1 0,0-1 0,1 1 0,-1-1 0,0 1 0,0-1-1,0 1 1,-1-1 0,1 1 0,0-1 0,-1 1 0,1-1 0,-1 0 0,1 1 0,-1-1-1,1 1 1,-1-1 0,0 0 0,0 0 0,0 0 0,0 1 0,0-1 0,0 0 0,0 0-1,0 0 1,0 0 0,0 0-2,-54 33 83,52-32-79,-321 145 120,222-110-110,-1-4 0,-74 12-14,51-7-16,121-36 15,0 1 0,0 0 0,0 1 0,0-1-1,0 1 1,1 0 0,-1 0 0,1 0 0,0 1-1,1 0 1,-1-1 0,1 1 0,0 0 0,0 1-1,0-1 1,1 1 0,-1-1 0,2 1 0,-2 4 1,-1 9 0,1-1 0,0 1 0,2 0 0,0 0 0,2 9 0,-1-5 11,1 1 1,1-1-1,1 0 1,1 1-1,1-1 1,1-1-1,1 1 1,1-1-1,1 0 1,0-1-1,2 0 1,1-1-1,4 6-11,19 17 161,2-2 0,1-1 0,34 25-161,-55-50 44,336 277 863,-326-270-852,-1 2 0,-1 0 0,19 26-55,41 74 39,-81-119-45,-1 1 0,0 0 0,-1 0 0,1 1 0,-1-1 0,0 0 0,-1 1 0,0-1 0,0 1 0,0 0 0,-1-1 0,0 1 0,0 0 0,0-1 0,-1 1 0,0 0 0,0-1 0,-1 1 0,0-1 0,0 0 0,-3 5 6,5-10-43,0 0 0,0 0 0,-1-1 0,1 1-1,0 0 1,-1-1 0,1 1 0,0 0-1,-1-1 1,1 1 0,-1 0 0,1-1 0,-1 1-1,1-1 1,-1 1 0,1-1 0,-1 1-1,0-1 1,1 0 0,-1 1 0,0-1 0,1 0-1,-1 1 1,0-1 0,1 0 0,-1 0-1,0 1 1,0-1 0,1 0 0,-1 0 0,0 0-1,0 0 1,0 0 0,1 0 0,-1-1-1,0 1 1,0 0 0,1 0 0,-1 0 0,0-1-1,1 1 1,-1 0 0,0-1 0,1 1-1,-1 0 1,0-1 0,1 1 0,-1-1 0,1 1-1,-1-1 1,1 1 0,-1-1 0,1 0-1,-1 1 1,1-1 0,0 0 0,-1 1 0,1-1-1,0 0 1,-1 1 0,1-1 43,-5-23-826</inkml:trace>
  <inkml:trace contextRef="#ctx0" brushRef="#br0" timeOffset="1282.778">1849 150 5337,'-18'44'1889,"5"39"-1529,6 0-8,1 26 48,4 3 0,-5-2-64,0 10 32,-6 14 16,-9-1-8,7 4-40,0-24-104,11-28-144,11-8-80,8-29-400,5-5-256,2-39 360</inkml:trace>
  <inkml:trace contextRef="#ctx0" brushRef="#br0" timeOffset="1799.949">3203 340 5225,'4'-33'2188,"-2"28"-2043,0-1 1,-1 1 0,0 0 0,-1-1 0,1 1 0,-1-1 0,0 1-1,0 0 1,-1-1 0,1 1 0,-1 0 0,0-1 0,-1 1 0,1 0-1,-1 0 1,0 0 0,-1 0 0,1 0 0,-1 0 0,0 1 0,-2-3-146,-3 1-1,-1 0 1,0 1-1,0 0 1,0 1 0,-1 0-1,0 1 1,0 0-1,0 0 1,0 1 0,0 0-1,0 1 1,0 0-1,-1 0 1,1 1 0,0 1-1,-1 0 1,-4 1 0,-25 2-158,0 2 1,1 1-1,0 2 1,0 2-1,1 2 1,1 1-1,-26 14 158,42-19-14,1 2 1,1 0-1,0 1 1,0 1-1,1 1 0,1 0 1,0 2-1,1 0 1,1 0-1,1 2 0,0 0 1,1 0-1,1 1 1,0 1-1,2 0 0,0 0 1,2 1-1,0 0 1,1 1-1,-1 10 14,6-12 5,0 1 0,1 0 0,1 0 0,2 0 1,0 0-1,1 0 0,0 0 0,2-1 0,1 0 0,0 0 0,2 0 1,0-1-1,7 12-5,11 17 5,1-1 1,3-1-1,1-2 1,3-1-1,1-1 1,28 24-6,95 73 4,-53-50-7,-97-83 3,4 4-2,-1 0-1,0 1 1,-1 0 0,0 1 0,-1 0 0,0 0-1,0 2 3,-8-13 0,0 1-1,0-1 1,-1 1-1,1-1 1,0 1-1,-1-1 1,1 1-1,-1-1 1,1 1-1,-1 0 1,0-1-1,1 1 1,-1 0-1,0-1 1,0 1 0,-1 0-1,1-1 1,0 1-1,0-1 1,-1 1-1,1 0 1,-1-1-1,1 1 1,-1-1-1,0 1 1,0-1-1,0 1 1,-1 1 1,-1-1-1,1 0 0,-1 0 1,1-1-1,-1 1 1,0 0-1,0-1 1,0 0-1,0 0 0,0 0 1,0 0-1,0 0 1,0 0-1,0-1 1,-3 1-1,-19 0 28,0-1 1,-1 0-1,1-2 1,-21-5-29,46 7 0,-115-21 603,2-4-1,-52-22-602,34 9 618,115 33-524,12 4-69,-1-1 0,1 0 0,-1 1 0,1 0 0,-1 0 0,0 1 0,1-1 0,-1 1 0,0 0 0,0 0 0,1 1 0,-1-1 0,-1 1-25,5 0-17,-1 0-1,1 0 1,0 0-1,0 1 1,0-1-1,0 0 1,0 1-1,0-1 1,0 0-1,0 1 1,1-1-1,-1 1 1,1-1-1,-1 1 1,1-1-1,-1 1 1,1 0-1,0-1 1,0 1-1,-1-1 1,1 1-1,1 0 1,-1-1-1,0 1 1,0 0-1,0-1 1,1 1-1,-1-1 1,1 1-1,0 0 18,-1 0-36,12 44-627,19 12 240</inkml:trace>
  <inkml:trace contextRef="#ctx0" brushRef="#br0" timeOffset="2336.44">3716 545 5729,'-14'11'364,"0"1"0,1 0 0,1 0 0,0 2 0,1-1 0,0 1 0,1 1 0,0 0 0,-1 5-364,3-4 58,1 1 0,1 0 0,0 0 0,1 0 0,1 0 0,-2 17-58,-1 23-5,2 1 1,3-1 0,2 1 0,3-1-1,7 34 5,0 7-83,5-1 0,16 48 83,16-19-130,-45-117 120,2 0-1,-1-1 1,1 0-1,0 0 1,1 0 0,0 0-1,0-1 1,0 0-1,1 0 1,0 0-1,1-1 1,-1 1-1,1-2 1,1 1-1,-1-1 1,1 0-1,0-1 1,0 1 0,6 1 10,-2-4 6,0 0 1,0-1 0,0-1 0,0 0 0,0-1 0,0 0 0,0 0 0,0-2-1,0 1 1,0-2 0,-1 1 0,0-1 0,2-2-7,7-4 73,0-1 0,-1-1 0,0-1 1,0-1-1,-2 0 0,1-2 0,-2 0 0,12-15-73,9-15 193,-2-2-1,-3-1 1,-1-2 0,-3-1-1,-2-1 1,-2-1-1,-3-2 1,10-40-193,-18 58 18,-1 1 0,-2-2 0,-1 1 1,-2-1-1,-2-1 0,-2 1 0,-1-1 1,-2 1-1,-2-3-18,-4 9 9,-1 1 1,-2 1 0,-1-1 0,-1 2-1,-2-1 1,-1 2 0,-1 0 0,-1 0-1,-2 2 1,-14-18-10,-53-54 24,75 90-20,-1 1 1,1-1-1,-2 2 1,1-1-1,-1 2 1,0-1-1,-1 2 0,1 0 1,-1 0-1,0 1 1,-1 1-1,1 0 0,0 1 1,-1 0-1,0 1 1,1 1-1,-1 0 0,0 0 1,1 2-1,-1 0 1,1 0-1,0 1 0,-1 1-4,-4 4 6,0 1-1,1 1 0,-1 0 0,2 2 0,0 0 1,0 0-1,1 2 0,1 0 0,0 0 0,1 2 0,0-1 1,2 2-1,0-1 0,0 2 0,2-1 0,0 2 1,1-1-1,-2 8-5,-14 36-134,3 0 1,3 1-1,2 1 1,3 1-1,3 0 0,3 1 1,3 6 133,-1 119-679,24-2 251</inkml:trace>
  <inkml:trace contextRef="#ctx0" brushRef="#br0" timeOffset="2780.389">4932 360 5825,'-5'1'158,"0"-1"0,0 1 0,0 0 0,1 0 0,-1 0 0,0 0 0,0 1 1,1 0-1,0 0 0,-1 0 0,1 1 0,0 0 0,0-1 0,0 1 0,0 1 0,1-1 0,-1 0 0,1 1 0,0 0 0,-1 1-158,-48 106 373,28-64-416,-1-2-1,-3 0 0,-8 7 44,8-11-162,1 0 0,2 2 0,-13 34 162,-40 170-342,36-107 325,-11 82 17,48-201 40,2 1-1,0 0 1,2 0 0,0-1-1,2 1 1,0 0 0,2 7-40,-2-23 22,0-1 1,0 1-1,0-1 1,0 0-1,1 1 1,0-1 0,0 0-1,1 0 1,-1 0-1,1 0 1,0 0 0,0-1-1,1 1 1,-1-1-1,1 0 1,0 0-1,0 0 1,1-1 0,-1 1-1,1-1 1,-1 0-1,1 0 1,0-1-1,0 1 1,1-1 0,-1 0-1,0-1 1,1 1-1,-1-1 1,2 0-23,25 4 125,0-2 1,0-1-1,0-1 1,0-2-1,0-1 1,0-2-1,0-1 1,0-1-1,-1-2 1,5-3-126,57-23 253,79-22 18,-99 39-279,-6 14-191,-12-8-173,1 5 19,2-5 98</inkml:trace>
  <inkml:trace contextRef="#ctx0" brushRef="#br0" timeOffset="3234.79">5819 332 6409,'-2'2'123,"1"0"-1,-1 0 0,0 0 1,1 0-1,0 0 1,0 0-1,-1 0 0,1 0 1,0 0-1,1 1 0,-1-1 1,0 0-1,1 1 1,-1-1-1,1 1 0,0-1 1,0 1-1,0-1 0,0 2-122,-1 10 152,-41 305 177,10-62-641,21-166 184,4 2 1,4-1-1,4 1 0,4-1 0,5 0 0,3 0 0,8 17 128,-16-88 34,1 0 0,1-1-1,1 0 1,1 0-1,3 2-33,-9-15 25,1-1-1,0-1 0,0 1 1,1-1-1,-1 1 1,1-1-1,0-1 1,1 1-1,-1-1 0,1 0 1,0 0-1,0 0 1,0-1-1,0 0 0,1 0 1,-1-1-1,1 0-24,4 0 56,0 0-1,1-1 1,-1-1 0,0 0-1,0-1 1,0 0-1,0 0 1,0-1 0,0 0-1,-1-1 1,1-1-1,-1 0 1,10-4-56,69-36 436,1-38 27,-52 37-289,-1-2 1,-3-1-1,-1-2 1,-3-1-1,-2-2 1,-3-1-1,0-3-174,13-34 101,-5-1 0,-3-1 1,-5-2-1,5-45-101,-24 105 5,-2 0 0,-2 0 1,-1-1-1,-2 1 1,-1 0-1,-1 0 1,-3 0-1,0 0 1,-4-4-6,5 21-40,-1 1 0,-1 0 1,0 0-1,-1 0 0,-1 1 0,-10-13 40,19 28-20,-1 0 0,1 0 1,-1 0-1,1 1 0,-1-1 0,1 0 0,-1 0 0,0 0 1,1 1-1,-1-1 0,0 0 0,0 1 0,1-1 0,-1 1 1,0-1-1,0 1 0,0-1 0,0 1 0,0 0 0,0-1 1,1 1-1,-1 0 0,0 0 0,0-1 0,0 1 0,0 0 1,0 0-1,0 0 0,0 0 0,0 0 0,0 1 0,0-1 1,0 0-1,0 0 0,0 1 0,0-1 0,0 0 0,0 1 1,0-1-1,1 1 0,-1-1 0,0 1 0,0 0 0,0-1 1,1 1-1,-1 0 0,0 0 20,-8 32-791,7 9 331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38:06.017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9 3249 4193,'-1'-1'135,"0"0"1,0-1-1,0 1 0,0 0 0,1-1 1,-1 1-1,1 0 0,-1-1 1,1 1-1,-1-1 0,1 1 1,0-1-1,0 1 0,0-1 1,0 1-1,0 0 0,0-1 0,0 1 1,0-1-1,0 1 0,1-1 1,-1 1-1,1-1 0,-1 1 1,1 0-1,-1-1 0,1 0-135,2-8 300,35-121 1480,4 7-1070,16-35 206,243-488 982,-122 215-1672,0-68-226,-15-16 47,-120 388-36,6 2-1,11-10-10,24-36-21,-51 122 10,-33 49 10,0-1 0,-1 1-1,1 0 1,0 0 0,0 0 0,0 0-1,0 0 1,0 0 0,0 0-1,0 0 1,1 0 0,-1 1-1,0-1 1,0 0 0,1 1 0,-1-1-1,1 1 1,-1-1 0,0 1-1,1 0 1,-1 0 0,1-1 0,-1 1-1,0 0 1,1 0 0,-1 0-1,1 1 1,-1-1 0,1 0-1,-1 0 1,2 1 1,-1 1-4,1 1 0,0-1 0,-1 1 1,1-1-1,-1 1 0,0 0 0,0 0 0,0 0 0,-1 0 0,1 0 0,0 0 0,-1 1 0,0-1 1,1 4 3,26 146-66,19 120 64,-13-67 15,6 33 6,2 34 5,-38-249-24,140 832-50,-86-623-8,2-49 20,-15-60 17,44 53 45,-61-112-8,-18-46-9,-7-14-2,0 1-1,0-1 1,-1 1-1,1 0 0,-1-1 1,-1 1-1,1 0 0,-1 1 1,0-1-1,0 0 1,0 0-1,-1 5-4,-1-4 6,0 0-1,-1-1 1,0 1-1,0-1 1,0 1 0,-1-1-1,1 0 1,-2 0 0,1 0-1,-1 0 1,0-1-1,0 1 1,0-1 0,-1 0-1,1 0 1,-1-1 0,-1 1-1,1-1 1,-1 0-1,1-1 1,-6 3-6,-4 2-1,0-1 1,-1-1-1,0 0 1,0-1-1,-1 0 0,1-2 1,-1 0-1,-4 0 1,-54 3-9,0 3 2,32-2 52,0-1-1,-1-3 1,1-2-1,-1-1 1,-33-6-45,-85-27 500,85 19 21,-1 4 0,-49 0-521,-325 31 1077,448-20-1080,-18-2-92,1 1 0,-1 2 0,0 0 0,1 1 0,0 1 0,0 2 0,0 0 0,-12 5 95,30-10-107,1 0-1,-1 0 1,1 0-1,-1 0 1,1 1 0,0-1-1,-1 1 1,1-1-1,0 1 1,0 0-1,0 0 1,0 0-1,0 0 1,1 0-1,-1 1 1,0-1-1,1 0 1,0 1-1,0-1 1,0 1 0,0 0-1,0-1 1,0 1-1,0 0 108,4 22-389</inkml:trace>
  <inkml:trace contextRef="#ctx0" brushRef="#br0" timeOffset="970.122">2169 1688 6681,'4'-14'394,"0"1"-1,0 0 1,2 1-1,-1-1 1,2 1-1,0 0 0,0 0 1,1 1-1,0 0 1,1 0-1,0 1 0,8-6-393,-11 10 84,-2 2-61,0 0 0,1-1-1,-1 2 1,1-1 0,-1 0 0,1 1 0,0 0 0,0 0 0,1 0-1,-1 1 1,1 0 0,-1 0 0,1 0 0,0 1 0,-1 0-1,1 0 1,0 0 0,3 1-23,99 10-321,-67-8 50,0 1-1,-1 3 1,1 1 0,-1 2 0,-1 2 0,36 14 271,-64-21-15,0-1 0,-1 2 0,1 0 0,-1 0 0,0 1 0,0 0 0,-1 0 0,0 1 0,0 1 0,0 0 0,-1 0 0,0 0 0,-1 1 0,0 0 0,0 0 0,-1 1 0,0 1 15,-1 3 15,0 0 0,-1 0 0,-1 1 0,0-1 0,-1 1 0,-1-1 0,0 1 0,-1 0 0,-1-1-1,-1 8-14,-3 13 100,-2-1 0,-1 0 0,-2 0 0,-7 14-100,10-26 45,-136 392 575,127-359-516,1 0 0,4 0 0,1 1 0,3 0 0,3 4-104,3-50 30,0 1 1,1-1-1,1 0 0,0 0 1,0 1-1,1-1 1,0 0-1,1 0 0,0-1 1,1 1-1,0-1 1,0 1-1,1-1 0,0 0 1,0-1-1,1 1 1,1-1-1,-1 0 0,1-1 1,0 0-1,1 0 1,0 0-1,0-1 1,0 0-1,2 0-30,10 1 103,0 0 1,0-2-1,0 0 1,1-2-1,-1 0 1,1-1-1,0-1 1,0-1-1,0-1 1,0 0-1,-1-2 1,8-2-104,3 0 146,-1-1 0,-1-1 0,0-2 0,0 0 0,0-3 0,9-5-146,-12 3 72,-1 0 1,-1-2 0,0-1-1,-1-1 1,-1 0 0,-1-2 0,-1-1-1,0 0 1,-2-1 0,8-13-73,0-7 1,-2-1 0,-2-1 0,-1-1 0,-3-1 0,-1 0 0,-3-1 1,0-10-2,-5 19-66,-2 0 1,-2 0-1,-1 0 1,-2 0-1,-2-1 1,-1 1-1,-2-1 1,-2 1-1,-3-6 66,-10-26-38,-3 1 0,-4 1 0,-2 1 0,-10-12 38,-90-174 540,152 277-385,-18-17-123,1-1 0,0 0 0,0 0 0,0 0 0,1-1 0,0 0 0,0-1 0,0 0 0,4 1-32,14 1 78,1-1 0,-1-1 0,1-2-1,0 0 1,0-2 0,-1-1 0,1-2 0,0 0 0,-1-2 0,0-1 0,0-1 0,0-1-1,-1-2 1,0 0 0,21-13-78,-28 14-1,45-22-183,1 4 1,1 2-1,25-4 184,-80 26-264,-1 1-1,1 0 1,0 0-1,-1 1 1,1 0-1,0 1 1,0 0-1,-1 1 1,9 2 264,33 10-883</inkml:trace>
  <inkml:trace contextRef="#ctx0" brushRef="#br0" timeOffset="1740.59">4548 2349 5921,'8'-10'466,"-1"0"1,1 1-1,0 0 0,1 1 0,0 0 0,1 0 0,-1 1 1,1 0-1,1 1 0,-1 0 0,5-1-466,45-22 871,1 4 0,1 2-1,55-13-870,-117 36 1,287-69 409,-206 53-600,-12 5-126,24-11-454,-61 15 298,-8 4-996,-27 7 498,-14 1 97,-5 3 462</inkml:trace>
  <inkml:trace contextRef="#ctx0" brushRef="#br0" timeOffset="2043.048">4667 2717 5433,'-8'15'2155,"9"-14"-2015,0 0 1,0 0-1,1 1 0,-1-1 0,0 0 0,1 0 0,-1 0 1,1-1-1,-1 1 0,1 0 0,0 0 0,-1-1 0,1 1 0,-1-1 1,1 0-1,0 1 0,0-1 0,-1 0 0,1 0 0,0 0 1,1 0-141,16-1 302,0-1 1,-1 0-1,1-1 1,-1-1-1,1-1 1,8-4-303,169-55 765,-50 37-893,-5 7-1528,-93 11 709,57-15-701,-32-10 978,10-10 273</inkml:trace>
  <inkml:trace contextRef="#ctx0" brushRef="#br0" timeOffset="2593.337">6838 1237 5721,'49'-3'2329,"20"0"-1369,13-3-168,16-12-24,5-5-112,-5-12-208,-1-4-79,-3 0-161,-3-4-72,-2 2-80,-13 3-120,-19 10-392,-10 3-265,-38 6 873,-9 15-344</inkml:trace>
  <inkml:trace contextRef="#ctx0" brushRef="#br0" timeOffset="3127.059">6866 1219 6305,'-26'1'3624,"0"26"-3267,25-26-305,-85 136 476,21 14-206,16 6 221,44-140-422,-1-1 1,2 1-1,0 0 1,1 0-1,1 1 1,0 5-122,2-22 5,0 1 1,0-1-1,-1 1 1,1 0-1,0-1 0,0 1 1,0-1-1,0 1 0,1 0 1,-1-1-1,0 1 1,1-1-1,-1 1 0,1-1 1,0 1-1,-1-1 0,1 1 1,0-1-1,0 0 1,0 1-1,0-1 0,0 0 1,0 0-1,0 0 1,0 0-1,1 0 0,-1 0 1,0 0-1,1 0-5,20-13 24,64-40-25,-76 46-7,0 0 0,0 0 0,1 1 0,0 0 0,0 1 0,1 0 1,-1 1-1,1 0 0,0 1 0,8-1 8,5 5-19,1 0 0,-1 2 1,0 0-1,0 2 0,0 1 0,-1 0 1,0 2-1,0 1 0,-1 1 0,0 1 1,-1 1-1,-1 1 0,0 1 0,10 10 19,2 0-141,-1 2-1,-1 1 1,-2 1-1,-1 2 1,-1 1-1,-2 1 1,-1 1-1,-2 1 1,-1 1-1,5 15 142,-22-43 14,0-1-1,-1 1 0,0-1 0,0 1 1,-1 0-1,0 0 0,0 0 0,-1 0 1,0 0-1,0 1 0,-1-1 1,0 0-1,0 0 0,-1 1 0,-1-1 1,1 0-1,-1 0 0,0 0 0,-3 4-13,-3 4 135,-1 0 0,-1-1 1,-1-1-1,0 0 0,0 0 0,-2-1 0,0-1 0,0 0 0,-1 0 0,0-2 0,-4 2-135,-13 7 253,-1-1-1,-1-3 1,-1 0-1,0-2 1,0-2-1,-1-1 1,-1-1-253,18-4 108,-301 82 1533,285-80-1594,0-1 0,-1-1 0,1-2 1,-1-1-1,-24-3-47,57 1-13,-17-2-433,0 1 0,0 0 1,0 2-1,0 0 0,0 1 1,-14 4 445,5 9-1521,9 10 678</inkml:trace>
  <inkml:trace contextRef="#ctx0" brushRef="#br0" timeOffset="3832.587">8722 618 6849,'-10'-18'3358,"7"44"-2979,1-3-332,-7 67-35,-9 43-35,-7 53 11,-3 51 4,5-36-3,-62 689-529,80-717 352,5-137 153,-1-23 29,0 0 0,1-1 0,1 1-1,0 0 1,1-1 0,1 1 0,3 10 6,-7-22 19,1-1 1,0 1-1,0 0 0,0-1 1,0 1-1,0 0 1,0-1-1,0 1 0,0 0 1,0-1-1,0 1 1,0 0-1,1-1 0,-1 1 1,0-1-1,0 1 0,0 0 1,1-1-1,-1 1 1,0-1-1,1 1 0,-1-1 1,1 1-1,-1-1 1,1 1-1,-1-1 0,1 1 1,-1-1-1,1 0 1,-1 1-1,1-1 0,-1 0 1,1 1-1,0-1 1,-1 0-1,1 0 0,-1 0 1,1 1-1,0-1 1,-1 0-1,1 0 0,0 0 1,-1 0-1,1 0 1,0 0-1,-1 0 0,1 0 1,0-1-1,-1 1 1,1 0-1,-1 0 0,1 0 1,0-1-1,-1 1 1,1 0-1,-1-1 0,1 1 1,-1 0-1,1-1 1,-1 1-1,1-1 0,-1 1 1,1-1-1,-1 1 0,0-1 1,1 1-1,-1-1 1,1 0-20,36-127 1776,-10 36-1506,4 2 0,20-36-270,28-45 18,-34 85-8,91-146-135,140-176 125,-157 273-172,-88 103 94,1 1-1,1 1 1,2 2 0,1 2-1,0 1 1,2 2 0,11-4 78,22-5-1785,1 4 1,64-16 1784,-118 38-536</inkml:trace>
  <inkml:trace contextRef="#ctx0" brushRef="#br0" timeOffset="4734.014">8570 1883 6785,'64'-36'3879,"31"28"-2370,-76 9-1402,1 2 0,-1 0 0,0 2 0,0 0 0,-1 1 0,0 0 0,0 2 0,0 0 0,12 9-107,-7-5 13,-1 2 0,-1 0-1,0 2 1,0 0 0,-2 2 0,0 0-1,-1 1 1,-1 0 0,12 19-13,-3 5-35,-2 1 0,-2 1 1,-2 2 34,-16-38-8,36 97-114,-30-76 72,1 0-1,1-1 1,2 0 0,1 0-1,6 5 51,-19-30-1,0-1 0,0 0 0,0 0 0,0 0-1,1 0 1,-1-1 0,1 1 0,0-1 0,0 1-1,0-1 1,0 0 0,0 0 0,1-1 0,-1 1-1,0 0 1,1-1 0,0 0 0,-1 0 0,1 0-1,-1 0 1,1-1 0,0 0 0,0 1 0,-1-1 0,1 0-1,0-1 1,0 1 0,-1-1 0,2 0 1,1-1 1,-1 0 1,0-1-1,0 0 1,0 0-1,0 0 0,-1 0 1,1-1-1,-1 0 1,0 0-1,0 0 1,0 0-1,-1-1 1,1 1-1,1-5-1,1 1 4,17-25 6,-1-2 0,-2 0 1,-2-2-1,12-31-10,-12 29-3,28-71-211,30-113 214,-56 154-56,33-95 10,-53 163 50,0 0 0,0 1-1,0-1 1,0 0 0,0 0-1,1 0 1,-1 1 0,0-1-1,0 0 1,0 0 0,1 0-1,-1 1 1,0-1-1,1 0 1,-1 1 0,1-1-1,-1 0 1,1 1 0,-1-1-1,1 0 1,-1 1 0,1-1-1,0 1 1,-1-1 0,1 1-1,0-1 1,-1 1 0,1 0-1,0-1 1,0 1 0,-1 0-1,1-1 1,0 1 0,0 0-1,0 0 1,0 0 0,-1 0-1,1 0 1,0 0-1,0 0 1,0 0 0,-1 0-1,1 0 1,0 0 0,0 1-1,0-1-3,5 88 354,-12 178 277,13-42-194,19-1 24,-24-212-452,-2-5-6,1 1 0,0 0 0,0-1 0,1 1 0,0-1 0,0 1 0,1-1 0,-1 0 0,1 0 0,1 0-1,-1 0 1,4 4-3,-5-9 2,-1 0-1,1 0 0,0 0 0,0 0 0,0 0 0,0 0 1,0 0-1,0-1 0,0 1 0,0-1 0,1 0 0,-1 1 1,0-1-1,0 0 0,0 0 0,0 0 0,0-1 1,1 1-1,-1 0 0,0-1 0,0 1 0,0-1 0,0 0 1,0 0-1,0 0 0,0 0 0,-1 0 0,1 0 0,0 0 1,0-1-1,-1 1 0,1 0 0,-1-1 0,1 0 0,-1 1 1,0-1-1,1 0 0,-1 0 0,0 0 0,0 0 0,0 0-1,12-17 5,-1-1 0,0 0 0,-2-1 0,0 0-1,2-8-4,101-274-201,-102 280 219,0 0-1,1 0 1,2 1-1,0 1 1,1 0-1,1 1 1,1 1-1,7-6-17,-23 24 7,-1 0-1,1 0 0,-1 0 1,1 0-1,0 1 1,-1-1-1,1 0 1,0 0-1,-1 1 1,1-1-1,0 0 0,0 1 1,0-1-1,0 1 1,0-1-1,-1 1 1,1 0-1,0-1 1,0 1-1,0 0 0,0-1 1,0 1-1,0 0 1,0 0-1,0 0 1,0 0-1,0 0 1,0 0-1,0 0 0,0 1 1,0-1-1,0 0 1,0 0-1,0 1 1,0-1-1,0 1 1,0-1-1,0 1 1,0-1-1,0 1 0,-1-1 1,1 1-1,0 0 1,0 0-7,5 49 83,-25 79-51,11-70 2,3 0 0,2 1 1,4 20-35,-1-72 4,0 1 0,1-1 1,0 0-1,1 0 0,0 0 1,0-1-1,1 1 0,0 0 1,0-1-1,1 0 1,3 6-5,-6-11-17,1 1 1,0-1-1,0 0 1,0 0 0,0 0-1,1 0 1,-1-1-1,0 1 1,1 0 0,-1-1-1,1 0 1,-1 1-1,1-1 1,0 0 0,0-1-1,-1 1 1,1 0-1,0-1 1,0 1 0,0-1-1,0 0 1,0 0-1,0 0 1,-1-1 0,1 1-1,0-1 1,0 1-1,0-1 1,-1 0 0,1 0-1,0 0 1,-1 0-1,1-1 1,0 1 16,7-6-102,-1 0-1,0 0 1,0-1 0,0 0-1,-1 0 1,0-1 0,0-1-1,5-8 103,13-23-176,-1-2-1,-2-1 1,6-19 176,59-106 219,-87 166-205,1-1 36,1 0 0,-1 0-1,0 1 1,1-1 0,0 0 0,0 1 0,0 0-1,1 0 1,-1 0 0,1 0 0,-1 0 0,1 1-1,0 0 1,0-1 0,2 1-50,-4 1 36,0 1 0,0-1 0,-1 1 0,1 0 0,0 0 0,0 0-1,0 0 1,0 0 0,0 1 0,0-1 0,0 1 0,0-1 0,-1 1 0,1-1 0,0 1 0,0 0 0,-1 0 0,1 0-1,0 0 1,-1 0 0,1 0 0,-1 1 0,1-1 0,-1 0 0,0 1 0,0-1 0,1 1 0,-1 0-36,24 51 318,-15-8-290,-1 0 1,-2 1-1,-2 1 0,-2 25-28,-2-61 3,7 320-2159,-8-305 1048,-4-14 504</inkml:trace>
  <inkml:trace contextRef="#ctx0" brushRef="#br0" timeOffset="5179.612">11879 15 5985,'-13'-15'2481,"11"18"-785,-9 83-1058,-12 16-490,-1 44 2,-10 43 9,-9 46 30,-5 50 21,-12 42-25,-164 1015 5,197-1119-20,11-44 100,-8 158 538,16-230-799,8-99-395,4-22 75,-1 0 13,11-53-607,9-48 367</inkml:trace>
  <inkml:trace contextRef="#ctx0" brushRef="#br0" timeOffset="5844.807">12239 1221 6729,'0'0'69,"0"0"-1,0 0 0,0 0 1,0 0-1,0 0 1,0 0-1,0 1 0,0-1 1,0 0-1,1 0 0,-1 0 1,0 0-1,0 1 0,0-1 1,0 0-1,0 0 0,0 0 1,0 0-1,0 0 0,0 1 1,0-1-1,0 0 0,0 0 1,0 0-1,0 0 0,0 1 1,-1-1-1,1 0 1,0 0-1,0 0 0,0 0 1,0 0-1,0 1 0,0-1 1,0 0-1,0 0 0,0 0 1,-1 0-1,1 0 0,0 0 1,0 0-1,0 1 0,0-1 1,0 0-1,-1 0 0,1 0 1,0 0-1,0 0 0,0 0 1,0 0-1,0 0 1,-1 0-69,4 1 55,-1 1 0,1-1 0,0 0 1,-1 0-1,1-1 0,0 1 0,0-1 1,-1 1-1,1-1 0,0 0 0,0 0 1,0 0-1,-1 0 0,1 0 0,0-1 1,1 0-56,96-39 797,51-51-130,-118 67-581,-2 0 0,0-2 0,-2-2 0,10-12-86,100-115 56,-136 151-56,14-12-11,-2-1 1,0-1 0,-1 0-1,-1-1 1,-1 0-1,-1-1 1,4-9 10,-13 27-14,-1-1 0,0 1 0,1-1 0,-1 0 0,0 1 0,-1-1 0,1 0 0,0 1 0,-1-1 0,1 0 0,-1 0 0,0 0 0,0 0 0,0 1 0,-1-1 0,1 0 0,0 0 0,-1 0 0,0 1 0,0-1 0,0 0 0,0 1 0,0-1 0,0 0 0,-1 1 0,1 0 0,-1-1 0,0 1 0,0 0 0,0 0 0,0 0 0,0 0 0,0 0 0,0 0 0,-1 1 0,1-1 0,-3 0 14,-7-1-34,-1 1 0,1 1 0,-1 0 0,0 1 0,1 0 0,-1 1 0,0 1 0,1 0 0,-1 0 0,1 1 0,0 1 0,0 0 0,0 1 0,0 0 0,1 0 0,0 2 0,0-1 0,0 1 0,1 1 0,-3 3 34,-15 9-10,2 1-1,0 1 1,2 2 0,1 0-1,-11 15 11,3 5 0,2 1 0,1 1-1,3 1 1,-13 34 0,12-12 10,4 1 1,2 1-1,4 1 1,2 0-1,4 1 1,1 34-11,0 64 85,8-16 773,14 87-858,-13-241 6,-1 118 1061,1-120-1065,0 1 1,0 0-1,0-1 1,0 1-1,1-1 1,-1 1-1,0 0 1,0-1-1,0 1 1,0 0-1,1-1 1,-1 1-1,0-1 1,0 1-1,1 0 1,-1 0-1,0-1 1,0 1-1,1 0 1,-1-1-1,0 1 1,1 0-1,-1 0 1,0 0-1,1-1 0,-1 1 1,1 0-1,-1 0 1,0 0-1,1 0 1,-1 0-1,1 0 1,-1 0-1,1 0 1,-1 0-1,0 0 1,1 0-1,-1 0 1,1 0-1,-1 0 1,0 0-1,1 0 1,-1 0-1,1 0 1,-1 1-1,0-1 1,1 0-1,-1 0 1,0 0-1,1 1 1,-1-1-1,0 0 1,1 1-1,-1-1 0,0 0 1,0 0-1,1 1 1,-1-1-1,0 1 1,0-1-1,0 0 1,1 1-1,-1-1 1,0 0-1,0 1-2,97-134-1393,-65 102 861,2 2 1,1 2-1,1 1 1,35-20 531,-44 30-171,120-78-76,-145 92 291,0 1 0,-1-1-1,1 1 1,0-1-1,0 1 1,1-1 0,-1 1-1,0 0 1,0 0-1,1 0 1,-1 0-1,0 1 1,1-1 0,-1 1-1,1-1 1,-1 1-1,0 0 1,1 0-1,-1 0 1,1 0 0,-1 0-1,1 1 1,-1-1-1,1 1 1,-1 0-1,0-1 1,1 1 0,-1 0-1,0 0 1,0 0-1,1 1 1,-1-1 0,0 1-1,1 0-43,4 7 287,0 1 0,-1-1-1,1 1 1,-2 0 0,0 0-1,0 1 1,-1 0 0,3 8-287,9 37 577,-2 1 0,-2 1 0,-3 0 0,0 44-577,10 56 159,-18-147-247,1 0 0,0 0 0,1 0 0,0-1 1,1 1-1,0-1 0,1 0 0,0 0 0,0 0 0,1-1 0,1 0 0,-1 0 0,3 1 88,17 16-327,-32-58 394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38:04.486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131 1267 4681,'-9'5'244,"-1"1"0,1 1 0,0-1 0,0 2 0,1-1 0,0 1 0,1 0 0,0 1 0,0 0 1,0 0-1,1 0 0,1 1 0,0 0 0,-2 3-244,3 2 18,0 0 0,1 0 0,0 0 0,1 1 0,1-1 0,0 1 0,2-1 0,-1 2-18,4 39 4,2-1 1,2 1-1,3-1 1,2-1-1,10 23-4,-18-62-1,0 0-1,2 0 0,-1-1 0,1 0 0,1 0 0,1-1 0,0 0 0,1 0 1,0-1-1,11 10 2,-17-18 0,-1 0 0,1 0 0,0-1 0,0 1 0,1-1 0,-1 0 0,1-1 0,-1 1 0,1-1 0,0 0 0,0 0 0,0 0 1,0 0-1,0-1 0,1 0 0,-1 0 0,0-1 0,1 1 0,-1-1 0,0-1 0,1 1 0,-1 0 0,2-2 0,8-1 24,1-2-1,-1 0 1,0-1-1,0 0 1,-1-1-1,0-1 1,0 0-1,0-1 1,-1 0-1,-1-1 1,0-1-1,0 0 1,-1 0-1,0-2-22,11-10 102,-1-2 0,-2 0 0,-1-1 0,0-1 1,-2-1-1,-2 0 0,0-1 0,-2 0 1,-1-1-1,-1 0 0,-2-1 0,2-18-103,-2 8 180,-2-1-1,-2 0 1,-1 0-1,-3-2-179,-4-20 106,-4-1 1,-3 1-1,-2 1 0,-6-9-106,15 52-16,-1 0 0,-1 0-1,-1 1 1,0-1 0,-2 2-1,0-1 1,-1 1-1,-1 1 1,0 0 0,-2 1-1,0 0 1,0 0 0,-2 2-1,1 0 1,-12-8 16,24 20-13,-1 0 1,0 0-1,0 0 0,0 0 0,1 0 1,-2 1-1,1-1 0,0 1 1,0 0-1,0 0 0,-1 0 0,1 0 1,0 1-1,-1-1 0,1 1 0,0 0 1,-1 0-1,1 0 0,-1 0 1,1 1-1,0 0 0,-1-1 0,1 1 1,0 0-1,0 0 0,-1 1 1,1-1-1,-1 1 13,-2 3-18,1 0 0,-1 1 1,1-1-1,0 1 0,0 0 0,0 0 1,1 1-1,0-1 0,1 1 0,-1 0 1,1 0-1,0 0 0,1 0 0,0 0 1,0 1-1,1-1 0,-1 4 18,-2 3-20,-14 67-25,2 1-1,5 0 0,-1 74 46,10-129 7,0 0 0,2 1 0,2-1 0,0 0 0,2 0 0,0 0 0,2 0 0,2-1 0,6 18-7,-3-22 12,0-1 1,2 0-1,0-1 1,1-1-1,1 0 0,1 0 1,1-2-1,0 0 1,2-1-1,-1-1 1,2 0-1,0-2 1,1 0-1,0-1 1,0-2-1,2 0 0,-1-1 1,1-1-1,0-1 1,1-1-1,3-1-12,-14-2 14,1-1-1,-1 0 1,1-1 0,0 0-1,-1-1 1,1-1 0,0 0-1,-1-1 1,1 0 0,-1-1-1,1-1 1,-1 0 0,0-1-1,-1 0 1,1-1 0,-1 0-1,1-2-13,7-8 45,-1-1 0,-2-1 0,1 0-1,-2-2 1,-1 1 0,0-2 0,2-6-45,35-59 206,-4-1 0,25-66-206,-39 69 58,-3-2 1,6-34-59,-31 105 4,-14 50-16,-22 86 5,-15 122 7,30-132 20,4 0 0,5 40-20,6-132 4,-1-12-3,1 0 1,0 0-1,0 0 1,1 0-1,0-1 1,0 1-1,1 0 1,-1 0-1,2-1 1,-1 1-1,1-1 1,0 1-1,1 1-1,-2-5 0,0-1 1,1 1-1,-1-1 0,0 1 1,1-1-1,0 0 0,0 0 1,-1 0-1,1-1 1,0 1-1,0-1 0,1 1 1,-1-1-1,0 0 0,0 0 1,1-1-1,-1 1 0,0-1 1,1 1-1,-1-1 0,0 0 1,1 0-1,-1-1 0,1 1 1,-1-1-1,0 1 0,1-1 1,-1 0-1,0 0 0,0-1 1,0 1-1,0-1 0,0 1 1,0-1-1,0 0 0,13-10 7,0-1-1,0 0 1,-2-1-1,0 0 1,0-1-1,-1-1 1,-1 0-1,-1 0 0,0-1 1,-1-1-1,6-16-6,-13 30 1,56-111 24,-40 73-17,2 1 0,2 0 1,2 2-1,1 1 1,24-25-9,-48 60 3,0 1 1,0-1 0,0 1-1,0-1 1,0 1-1,0 0 1,1 0-1,-1 0 1,1 0 0,0 1-1,-1-1 1,1 1-1,0 0 1,0-1-1,0 1 1,0 0 0,0 1-1,0-1 1,0 0-1,0 1 1,0 0-1,0 0 1,1 0 0,-1 0-1,0 0 1,0 1-1,0-1 1,1 1-4,0 1 8,0-1 0,0 1 0,-1 0 0,1 0 0,-1 1 0,1-1 0,-1 1 0,0-1 0,0 1-1,0 0 1,0 0 0,-1 1 0,1-1 0,-1 0 0,0 1 0,0 0 0,0-1 0,0 1 0,-1 0 0,1 0 0,-1 0 0,0 0 0,0 0 0,-1 0 0,1 4-8,2 4 14,16 59 6,-8-25-18,2-1 0,2 0 0,1-1 1,3-1-1,3 2-2,-20-40-2,1 1 0,-1-1 0,2-1 0,-1 1 0,0 0 1,1-1-1,0 1 0,0-1 0,0 0 0,0 0 0,1-1 0,0 1 0,0-1 0,0 0 1,0-1-1,0 1 0,5 1 2,25-23-28,-24 8 26,-1-1 0,0 0-1,-1 0 1,0-1 0,-1 0 0,-1-1 0,0 0 0,5-15 2,55-128 150,-8-3 0,8-53-150,-38 95 185,-5-1 1,-5 0 0,-6-2 0,-5 0 0,-5-1-186,-2-40 176,-1 32-56,0 101-93,-1 13-8,1 1 0,1-1 0,0 1 0,1-1 0,1 1 1,3-12-20,-6 27 0,0-1 0,0 1 1,0-1-1,0 0 1,0 1-1,0-1 0,0 1 1,0-1-1,0 0 1,0 1-1,0-1 0,1 0 1,-1 1-1,0-1 1,0 1-1,1-1 0,-1 1 1,1-1-1,-1 1 1,0-1-1,1 1 0,-1-1 1,1 1-1,-1 0 1,1-1-1,-1 1 0,1-1 1,-1 1-1,1 0 1,-1 0-1,1-1 1,-1 1-1,1 0 0,0 0 1,-1 0-1,1 0 1,-1-1-1,1 1 0,0 0 1,-1 0-1,1 0 1,0 0-1,-1 1 0,1-1 1,-1 0-1,1 0 1,0 0-1,-1 0 0,1 1 1,-1-1-1,1 0 1,-1 0-1,1 1 0,-1-1 1,1 0-1,-1 1 1,1-1-1,-1 1 0,1-1 1,-1 1-1,1-1 1,-1 1-1,0-1 0,24 45-16,0 33-19,1 39 5,44 410 11,-6-8 74,-45-290 125,-17-204-136,-1 0 24,2-1 1,0 1-1,1-1 1,2 0 0,0 0-1,2 0 1,6 15-69,-13-36 4,1-1 0,0 1 0,0 0 0,0-1 1,0 1-1,0-1 0,0 0 0,1 1 0,-1-1 0,1 0 1,0 0-1,-1 1 0,1-1 0,0-1 0,0 1 1,1 0-1,-1 0 0,0-1 0,0 1 0,1-1 0,-1 0 1,1 0-1,-1 0 0,1 0 0,0 0 0,-1 0 1,1-1-1,0 1 0,-1-1 0,2 0-4,1 0-3,0-1-1,0 1 1,1-1 0,-1-1 0,0 1-1,0-1 1,0 0 0,0 0-1,-1 0 1,1 0 0,0-1-1,-1 0 1,0 0 0,0 0 0,0-1-1,2-1 4,4-2-18,52-43-192,-32 18 33,-1-2 0,-2 0 0,5-10 177,13-36 2667,-19-3-1349</inkml:trace>
  <inkml:trace contextRef="#ctx0" brushRef="#br0" timeOffset="419.4">2599 866 8810,'-25'6'3281,"25"-6"-3235,0 1 1,0-1 0,1 0-1,-1 0 1,0 0 0,0 0 0,0 0-1,0 1 1,0-1 0,0 0 0,1 0-1,-1 0 1,0 1 0,0-1-1,0 0 1,0 0 0,0 0 0,0 1-1,0-1 1,0 0 0,0 0-1,0 0 1,0 1 0,0-1 0,0 0-1,0 0 1,0 0 0,0 1 0,0-1-1,0 0 1,-1 0 0,1 0-1,0 1 1,0-1 0,0 0 0,0 0-1,0 0 1,0 0 0,-1 1-1,1-1 1,0 0 0,0 0 0,0 0-1,0 0 1,-1 0-47,10 4 303,3 2-186,0-1 0,0-1 0,1 0 0,-1-1 0,1 0 0,0-1 0,3 0-117,39 8 87,-13-1-62,157 46-167,-51 6-744,-116-45 518,-1 1 0,0 2 1,-1 1-1,-1 1 0,2 5 368,89 90-360,-110-106 428,-2 1 1,1 0-1,-2 1 0,1 0 0,-2 0 1,1 0-1,-2 1 0,0 0 1,0 2-69,38 153 823,-41-162-792,0 0 0,0 0 0,0-1 1,1 1-1,0-1 0,0 0 0,0 1 1,1-1-1,0-1 0,0 1 0,0 0 1,0-1-1,1 0 0,-1 0 0,1 0 1,0-1-1,1 0 0,-1 0 0,0 0 1,1 0-1,0-1 0,-1 0 0,3 0-31,2-1 26,1-1-1,-1 0 0,0-1 0,0 0 0,0-1 1,0 0-1,0-1 0,0 0 0,-1 0 1,1-1-1,7-5-25,12-9 26,-2-1 0,0-1 1,-1-2-1,-1-1 0,-2 0 1,0-2-1,-1-1 1,8-13-27,-14 17 19,-2 0 1,0 0 0,-1-2 0,-1 0-1,0-2-19,-8 17 24,-1-1-1,-1 1 0,1 0 0,-1-1 1,-1 0-1,0 1 0,0-1 1,-1 0-1,0 0 0,-1 1 0,0-1 1,0 0-1,-1 1 0,0-1 1,-3-5-24,2 5 30,-1 0-1,-1 0 1,0 0 0,0 1 0,-1 0 0,0 0 0,0 0 0,-1 1 0,0 0 0,-1 0 0,0 1 0,0 0-1,-1 0 1,1 1 0,-1 0 0,-1 0 0,1 1 0,-1 1 0,0-1 0,0 1 0,-6-1-30,5 4-11,-1-1-1,1 1 1,0 1 0,0 0 0,-1 1-1,1 0 1,0 0 0,0 1 0,0 1 0,0 0-1,0 0 1,1 1 0,-1 1 0,1 0-1,0 0 1,1 1 0,-5 2 11,-6 6-151,1 1-1,0 1 1,1 0-1,1 2 1,1 0-1,0 0 1,-8 15 151,4-3-475,1 2-1,1 0 1,2 1 0,2 0-1,-4 13 476,-4 49-683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37:57.920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445 0 4865,'-13'13'2310,"-8"16"-1961,-21 37-69,20 11-101,2 66-86,6 0-1,4 96-92,6-44 3,-3 26 2,-15 542-191,14-525 42,5-47 5,10-61 114,-6-121 31,-2-4 5,1-1 1,0 0-1,0 0 0,0 0 0,1 0 0,-1 1 0,1-1 1,0 0-1,0 0 0,1 0 0,-1 0 0,1 0 0,0-1 0,0 1 1,0 0-1,0-1 0,1 1 0,-1-1 0,1 0 0,0 0 0,0 0 1,0 0-1,1-1 0,-1 1 0,3 1-11,-2-3 21,0 0 1,-1 0-1,1 0 0,0-1 0,0 0 1,-1 1-1,1-1 0,0-1 1,0 1-1,-1 0 0,1-1 0,0 0 1,-1 0-1,1 0 0,-1 0 1,1-1-1,-1 1 0,1-1 0,-1 0 1,0 0-1,0 0 0,0-1 1,0 1-1,0-1 0,0 0-21,61-76 139,-59 71-139,43-67-28,1-24 12</inkml:trace>
  <inkml:trace contextRef="#ctx0" brushRef="#br0" timeOffset="415.759">0 1250 6481,'77'-43'2513,"30"-14"-1849,10-12-48,8-4-256,-1-2-112,-4 13-464,-5 18-240,-7 45 1848,-11 5-1263</inkml:trace>
  <inkml:trace contextRef="#ctx0" brushRef="#br0" timeOffset="1031.105">777 1786 4225,'-4'4'251,"-1"1"1,1 0 0,0 0-1,0 0 1,1 1-1,0-1 1,0 1-1,0 0 1,0 0-1,1 0 1,0 0 0,0 0-1,1 0 1,0 0-1,0 1 1,0 0-252,2 107 84,4-74-94,1-1-1,3 0 1,5 14 10,-7-29-4,1-1 0,2 1 0,0-2-1,1 1 1,1-1 0,1-1 0,4 4 4,-12-18 3,-1 0 0,2-1 1,-1 1-1,1-1 0,0 0 0,0-1 1,1 1-1,-1-1 0,1-1 0,1 1 1,-1-1-1,0 0 0,1-1 0,0 0 1,0 0-1,0 0 0,0-1 0,4 0-3,-2-1 21,1-1-1,0 0 0,0-1 0,0 0 0,0-1 0,-1 0 0,1-1 0,-1 0 1,1 0-1,-1-1 0,0 0 0,-1-1 0,1 0 0,-1-1 0,0 0 1,0 0-1,-1-1 0,1 0 0,-1-1 0,-1 0 0,4-5-20,9-15 30,-1-1 0,-1 0 0,-2-2 0,-1 0-1,-1-1 1,-2 0 0,-1-1 0,5-29-30,-7 28 6,-1 0 0,-2 0-1,-2-1 1,-1 0 0,-2 0 0,-1 0 0,-1 1-1,-2-1 1,-5-20-6,4 35-21,-1-1 0,-1 1-1,-1 0 1,0 0 0,-1 1 0,-2 0-1,0 1 1,0 0 0,-2 0-1,0 1 1,-1 1 0,-1 0 0,0 0-1,-2 2 1,1 0 0,-7-4 21,12 11-17,0 1 1,0-1-1,-1 2 0,0 0 1,1 0-1,-2 1 1,1 0-1,0 1 0,-1 0 1,0 0-1,-9 1 17,14 1 2,1 1 0,-1 0 0,0 1 0,1 0-1,-1 0 1,1 0 0,0 1 0,-1-1 0,1 2 0,0-1-1,0 1 1,0 0 0,0 0 0,1 0 0,-1 1 0,1 0-1,0 0 1,0 0 0,0 1 0,1 0 0,-4 4-2,1 3 6,0-1 0,1 1 0,1 0 0,0 0 0,0 1 0,1 0 1,1 0-1,0 0 0,1 0 0,1 0 0,-1 0 0,2 0 0,0 1 0,1 3-6,1 13 11,1 1 0,1-1 0,2 0 0,1 0 0,2-1 0,0 0 0,2 0 0,1-1 0,2 0 0,0-2 0,2 1 0,1-2 0,0 0 0,19 18-11,17 20 199,3-3 1,3-3 0,2-2 0,2-3 0,2-3 0,3-2 0,6-1-200,8-2 52,2-3 0,14 1-52,-14-10-154,-8-1 78</inkml:trace>
  <inkml:trace contextRef="#ctx0" brushRef="#br0" timeOffset="2249.486">2676 1808 4881,'-3'-9'1112,"2"5"-907,-1 1 0,1-1 0,-1 0 0,0 0 0,0 1-1,0-1 1,0 1 0,0-1 0,-1 1 0,0 0 0,0 0 0,0 0 0,0 1 0,0-1 0,-2-1-205,-86-44 363,71 44-398,0 1-1,-1 1 1,1 1 0,-1 1-1,0 1 1,1 0 0,-1 2-1,1 0 1,0 1 0,-3 2 35,-2 0-31,0 1 1,1 0-1,0 2 1,1 1-1,-1 0 1,2 2-1,0 1 1,0 1-1,-4 4 31,15-9-1,0 0 0,1 0 0,-1 1 0,2 1-1,-1 0 1,2 0 0,-1 1 0,2 0 0,0 0-1,0 1 1,1 0 0,0 0 0,1 0-1,1 1 1,0 0 0,1-1 0,0 6 1,1 2 18,1 0 0,1-1 1,0 1-1,2 0 0,1-1 0,0 1 0,1-1 1,2 0-1,0 0 0,1-1 0,0 0 1,2 1-19,-1-8 6,0 0 0,1 0 1,0-1-1,1 0 0,0 0 0,1-1 1,0-1-1,1 0 0,0 0 1,0-1-1,1-1 0,0 0 1,0 0-1,1-2 0,-1 1 1,1-2-1,0 0 0,1-1 0,-1 0 1,1-1-1,-1 0 0,1-2 1,0 1-1,-1-2 0,1 0 1,1-1-7,10-2 37,0-1 0,-1-1 0,0-2 0,0 0 0,0-1 0,-1-2 0,-1-1 1,0 0-1,0-2 0,-1 0 0,-1-2 0,12-11-37,81-79 276,165-116 188,-139 102-354,1-2-54,-20-14-34,-101 111-20,47-54 21,-4-3-1,-4-3 1,10-23-23,-53 77 3,-1-1 0,-1 0-1,-2-2 1,-1 1 0,-2-1 0,-2-1 0,0 1 0,-3-1 0,0-16-3,-3 34 4,0-1 1,-2 1-1,0-1 0,-1 1 0,-1-1 1,-1 1-1,-1-3-4,3 13 5,0 1-1,-1-1 1,1 1 0,-1 0-1,0 0 1,-1 0 0,0 1-1,1-1 1,-2 1 0,1 0-1,-1 0 1,1 0 0,-2 1 0,1 0-1,0 0 1,-1 0 0,1 0-1,-1 1 1,-6-3-5,4 4 2,-1 0 1,1 0-1,0 1 1,0 0-1,-1 0 1,1 1-1,0 0 1,-1 0-1,1 1 1,0 0-1,-1 1 1,1 0-1,0 0 1,-1 1-3,-2 1-1,2 0 0,-1 1 1,0 0-1,1 1 1,0-1-1,0 2 0,1-1 1,0 1-1,0 1 0,0-1 1,1 1-1,0 1 1,1-1-1,0 1 0,-4 8 1,-9 16 2,1 0-1,2 1 0,2 1 1,1 1-1,1 0 0,0 9-1,-25 114 29,6 2 0,-2 92-29,11-15 93,8 180-93,14-349 43,4-1-1,11 64-42,-15-131 3,0-1-1,0 1 1,-1 0 0,1-1-1,0 1 1,0 0-1,1 0 1,-1-1-1,0 1 1,0 0 0,0-1-1,0 1 1,1 0-1,-1-1 1,0 1-1,1 0 1,-1-1 0,0 1-1,1 0 1,-1-1-1,1 1 1,-1-1-1,1 1 1,-1-1 0,1 1-1,-1-1 1,1 0-1,-1 1 1,1-1-1,0 1 1,-1-1 0,1 0-1,0 0 1,-1 1-1,1-1 1,0 0-1,0 0 1,0 0-3,21-16 96,-10 5-75,8-7-4,0-1-1,-1-1 1,-1-1-1,3-6-16,0 1 2,184-233-2,-98 119 9,27-55-9,-115 165 3,8-13 10,2 1-1,30-33-12,-55 70 6,-1 1 6,0 0-1,0 0 1,0 1 0,0-1 0,1 1 0,0-1 0,0 1 0,-1 0 0,2 0-1,-1 1 1,0 0 0,0-1 0,1 1 0,-1 1 0,1-1 0,0 0 0,0 1-1,-1 0 1,1 1 0,2-1-12,-2 3 45,0 0-1,-1 0 1,0 0-1,0 1 1,0-1-1,0 1 1,0 0 0,0 1-1,-1-1 1,1 0-1,-1 1 1,0 0-1,0 0 1,0 0 0,-1 0-1,1 0 1,-1 1-1,0-1 1,-1 1-1,1 0 1,-1-1-1,0 1 1,0 0 0,0 0-1,0 0 1,-1 3-45,1-3 32,13 62 302,-3 0 1,-2 19-335,-3-40 30,1 25 11,24 148-14,-9-157-6,-22-61-22,1 1 0,0-1 1,0 1-1,0-1 0,0 1 1,0-1-1,0 0 0,1 1 0,-1-1 1,0 0-1,1 0 0,-1 0 1,0 0-1,1 0 0,0 0 0,-1-1 1,1 1-1,-1 0 0,1-1 1,0 1-1,0-1 0,-1 0 0,1 1 1,0-1-1,0 0 0,-1 0 1,1 0-1,0 0 0,0 0 0,-1-1 1,1 1-1,0-1 0,0 1 1,3-3-7,-1 1 0,1-1 0,-1 1 0,0-1 0,0 0 0,0-1 1,0 1-1,-1-1 0,1 1 0,-1-1 0,0 0 0,0 0 0,2-5 7,-5 9 0,109-191-3,-85 150 10,2 0 1,1 1 0,26-26-8,-49 60 17,1 1 1,0 0 0,0-1 0,1 2-1,-1-1 1,1 1 0,0-1 0,0 2 0,0-1-1,1 1 1,0 0 0,-1 0 0,1 0-1,0 1 1,0 0 0,0 1 0,0 0 0,1 0-1,-1 0 1,0 1 0,5 0-18,-6 2 22,0 0 0,0 0 0,0 0 0,0 1 0,-1 0 0,1 0 0,-1 0 0,0 1 0,0 0 0,0 0 0,0 0 0,-1 1 1,0-1-1,3 4-22,3 2 18,73 73-22,83 75-603,-154-146 555,-8-5 29,2-1 0,-1 0 1,1 0-1,0 0 0,0-1 0,0 0 0,1 0 0,-1-1 0,1 0 0,1 0 1,-1-1-1,0 1 0,1-1 0,0-1 0,1 1 23,-6-3-14,1-1-1,-1 1 1,0-1-1,1 1 1,-1-1 0,0 0-1,0 0 1,0 0-1,0-1 1,0 1-1,0-1 1,0 0-1,0 1 1,0-1 0,-1-1-1,1 1 1,-1 0-1,1-1 1,-1 1-1,0-1 1,0 1 0,0-1-1,1-3 15,11-13-252,-2-1-1,0 0 1,-2 0 0,0-1-1,2-7 253,19-57-480</inkml:trace>
  <inkml:trace contextRef="#ctx0" brushRef="#br0" timeOffset="2518.424">5009 792 10642,'-33'17'4017,"27"4"-3201,17-5-200,14 0-424,4-7-544,-14-5-1104,1 2 912</inkml:trace>
  <inkml:trace contextRef="#ctx0" brushRef="#br0" timeOffset="4063.601">5255 2118 3329,'0'0'64,"-1"-1"1,0 1 0,0 0-1,0-1 1,1 1 0,-1-1-1,0 1 1,1-1-1,-1 1 1,0-1 0,1 0-1,-1 1 1,1-1 0,-1 0-1,1 1 1,-1-1 0,1 0-1,-1 0 1,1 1-1,0-1 1,0 0 0,-1 0-1,1 0 1,0 1 0,0-1-1,0 0 1,0 0 0,0 0-1,0 0 1,0 0-1,0 1 1,0-1 0,0 0-1,0 0 1,0 0 0,1 0-1,-1 1 1,0-1 0,1 0-1,-1 0 1,1 1 0,-1-1-1,1 0 1,-1 1-1,1-1 1,-1 0 0,1 1-1,0-1-64,0-2 86,7-16 124,1 1-1,1-1 0,0 2 0,2-1 0,0 2 0,11-13-209,126-136 957,-5-22-711,-2 12-203,-83 117-36,-42 41-6,41-29 6,-57 45-7,-1 1 1,1-1-1,0 0 1,0 1-1,0-1 1,0 1-1,0-1 1,0 1-1,0 0 1,0-1-1,0 1 1,0 0-1,0 0 1,0 0-1,0 0 1,0 0-1,0 0 1,0 0-1,1 0 1,-1 0-1,0 0 1,0 0-1,0 1 1,0-1-1,0 0 1,0 1-1,0-1 1,0 1-1,-1-1 1,1 1-1,0 0 1,0-1-1,0 1 1,0 0-1,-1-1 1,1 1-1,0 0 1,-1 0-1,1 0 1,0 0-1,4 8 8,-1 0 1,1 0 0,-2 1 0,1-1 0,-1 1 0,-1 0-1,0 0 1,1 7-9,13 96 118,1 88-118,-10-93 28,11 146 513,-17-246-459,13 31 488,-5-39-272,4-26-89,57-102 35,50-66-171,-10-4-62,-101 183-13,-6 9 2,0 0 0,1 0 0,0 0 0,-1 1 0,2-1 0,-1 1 0,1 0 0,0 0 0,0 0 0,0 1 1,0 0-1,1 0 0,3-2 0,-8 6 0,0-1 1,0 1-1,0-1 0,0 1 1,0 0-1,0-1 0,0 1 1,0 0-1,0 0 1,0 0-1,0 0 0,1 0 1,-1 0-1,0 0 1,0 0-1,0 0 0,0 0 1,0 0-1,0 1 1,0-1-1,0 0 0,0 1 1,0-1-1,0 1 1,0-1-1,0 1 0,0 0 1,-1-1-1,1 1 0,0 0 1,0 0-1,0 0 1,-1-1-1,1 1 0,-1 0 1,1 0-1,0 0 1,-1 0-1,0 0 0,16 50 22,-16-47-21,50 382 77,-48-379-69,0 1 0,0-1-1,1 0 1,-1 1 0,1-1 0,1 0 0,0-1 0,0 1 0,0-1-9,-3-4 3,0 0 0,0-1 0,1 0 0,-1 1 0,0-1 0,1 0 1,-1 1-1,1-1 0,-1 0 0,1 0 0,-1 0 0,1 0 0,0-1 0,-1 1 0,1 0 0,0-1 1,0 1-1,0-1 0,0 0 0,-1 1 0,1-1 0,0 0 0,0 0 0,0 0 0,0-1 0,0 1 1,-1 0-1,1-1 0,0 1 0,0-1 0,0 0-3,54-33 36,-31 11-23,-1-1 1,-2-1 0,0 0-1,-1-2 1,-2-1-1,7-13-13,11-14 59,-35 50-38,1 0 0,1 0 0,-1 0 0,1 0 0,0 1 0,0-1-1,0 1 1,1 0 0,-1 1 0,1-1 0,0 1 0,0-1 0,0 2 0,1-1 0,-1 0 0,1 1 0,4-1-21,-8 3 9,0 0-1,0 1 1,0-1 0,0 1-1,0-1 1,0 1 0,0 0 0,0 0-1,0 0 1,0 0 0,-1 0-1,1 0 1,0 1 0,-1-1 0,1 1-1,-1-1 1,1 1 0,-1-1-1,0 1 1,1 0 0,-1 0 0,0-1-1,0 1 1,-1 0 0,1 0-1,0 0 1,-1 0 0,1 0-1,-1 0 1,1 0 0,-1 0 0,0 0-1,0 1 1,0-1 0,0 0-1,0 0 1,-1 0 0,1 1-9,3 15 26,-2-17-25,3 27 3,2 0-1,2-1 1,0 1 0,2-2-1,0 1 1,2-1 0,1-1-1,2 0 1,0-1 0,16 19-4,-28-39 0,0 0 0,1 0 0,-1 0 0,1-1 0,0 0 0,0 1 0,0-1 0,0-1 0,0 1 0,1-1 0,-1 0 0,1 0 1,0 0-1,-1 0 0,1-1 0,0 0 0,0 0 0,0 0 0,0-1 0,1 1 0,49-14 12,-27 0 9,-1-1 0,0-1 0,-1-1 0,-1-2 0,0 0 0,-2-2 0,22-21-21,33-39 60,-49 38-42,-1-1 0,-3-2 0,-1 0 0,-2-2 0,-3 0 0,0-5-18,-8 27 10,-2 0 0,-1 0 0,0-1 0,-2 1-1,-1-2 1,-2 1 0,0 0 0,-1-1 0,-2 0 0,-1 1 0,-1-1 0,-1 1 0,-6-25-10,7 45-3,-1 0 0,1-1 0,-1 1-1,0 0 1,-1 0 0,1 0 0,-1 1 0,0-1 0,-1 1-1,-2-3 4,6 6-3,-1 1 0,1 0 0,-1 0 0,0 0 0,1 0 0,-1 0 0,0 1 0,0-1 0,1 0 0,-1 1-1,0-1 1,0 1 0,0 0 0,0 0 0,0 0 0,1-1 0,-1 2 0,0-1 0,0 0 0,0 0 0,0 1 0,0-1-1,1 1 1,-1-1 0,0 1 0,0 0 0,1-1 0,-1 1 0,0 0 0,1 0 0,-1 1 0,1-1 0,-1 0-1,1 0 1,0 1 0,-1-1 0,1 1 0,0-1 0,-1 2 3,-11 15-13,0 0 0,2 1 0,0 1 1,1 0-1,0 0 0,2 1 0,1 0 0,0 1 0,1 1 13,-4 26 0,3 0-1,1 1 1,3 0-1,2 0 1,2 0-1,4 27 1,-1-20 4,2 0 0,3 0 0,7 22-4,17 7-6,-31-81 5,0 1 0,1-1 0,0 1-1,0-1 1,0 0 0,1 0 0,-1 0 0,1 0 0,1-1 0,-1 1 0,0-1 0,1 0 0,0 0 0,0-1 0,0 0 0,0 0 0,1 0 0,-1 0 0,1-1 0,0 0 0,0 0-1,0 0 1,0-1 0,0 0 0,0 0 0,0-1 0,0 1 0,0-1 0,5-1 1,2-4 10,-1 0 1,0-1-1,0 0 1,-1-1-1,1 0 0,-2 0 1,1-2-1,-1 1 1,0-1-1,1-2-10,17-21 41,-1-1 1,-2-1-1,-1-2 0,-1 0 1,-3-2-1,-1 0 0,-1-1 1,1-9-42,-19 47 0,64-161 68,-11-20-38,2-1-15,-34 100-27,-3-1 0,-5-1 1,-3 0-1,-4-1 0,-3 0 0,-4 0 0,-4 0 0,-11-50 12,-13-16-101,21 136 43,4 35 3,-49 433-219,22-233-12,5 63 286,22-137-41,6 0 0,6 0 0,19 82 41,12-39-29,11-56 14,-48-125 30,1-1 1,0 1 0,0-1-1,1 1 1,0-1-1,0 0 1,0 0-1,1 0 1,0-1-1,0 0 1,0 0-1,1 0 1,0-1-1,0 1 1,0-1 0,0-1-1,1 1 1,-1-1-1,1 0 1,0-1-1,0 0 1,0 0-1,4 1-15,-2-3 47,0-1 0,-1 0 0,1 0 0,-1-1-1,1 0 1,-1 0 0,0-1 0,0 0 0,0-1 0,0 0-1,0 0 1,-1 0 0,0-1 0,0 0 0,0-1 0,0 1-1,-1-1 1,0-1-47,150-159 642,-138 148-624,0-2 1,-2 0-1,0-1 1,-2 0-1,0-2 1,-1 1 0,-1-2-1,-1 1 1,-2-2-1,0 1 1,1-10-19,-5-70 3158,-20-6-1610</inkml:trace>
  <inkml:trace contextRef="#ctx0" brushRef="#br0" timeOffset="4301.837">8303 1000 9898,'-9'6'3737,"36"-12"-3009,12-4-136,32-6-472,11-2-256,11 3-704,1-14-232,-3-3-417,-2 5 185,-1-8 912</inkml:trace>
  <inkml:trace contextRef="#ctx0" brushRef="#br0" timeOffset="4951.176">8804 1840 7210,'8'-16'726,"0"-1"1,2 1 0,0 1 0,1-1 0,9-9-727,6-7 377,-2-1-298,1 2 0,2 0 1,1 2-1,1 1 0,1 2 0,2 0 0,1 2 1,29-15-80,23 5-148,-83 33 126,0 0 1,1 0 0,-1 0 0,0 1 0,1-1 0,-1 0 0,0 1 0,1-1 0,-1 1 0,1 0 0,-1 0 0,0 0 0,1 0-1,-1 1 1,1-1 0,-1 0 0,0 1 0,1 0 0,-1-1 0,0 1 0,1 0 0,-1 0 0,0 1 0,0-1 0,0 0 0,0 1 0,0-1-1,0 1 1,-1 0 0,1-1 0,0 1 0,-1 0 0,1 0 0,-1 0 0,1 1 21,2 11-78,0 0 0,-1 0 0,0 0 0,-1 0 0,0 1 0,-1 4 78,0 41-75,-3 1 1,-2-1-1,-3 0 75,-5 115 117,10-167-76,1 0 0,1 0 0,0 0 0,0 0 0,0 0 0,1 0 0,0-1 0,1 1 0,0 0 0,0 0 0,0-1 0,1 1 0,0-1 0,1 0 0,0 0 0,0 0 0,0-1 0,1 1-1,0-1 1,0 0 0,4 4-41,-3-9 23,-1 1 0,1 0 0,0-1 0,-1 0 0,1 0 0,0-1 0,0 0 0,-1 0 0,1 0 0,0-1 0,0 0 0,0 0 0,-1 0 0,1-1 0,-1 1 0,1-1 0,-1-1 0,4-1-23,10-5 20,0 0 1,0-1-1,-1-1 1,-1-1-1,8-7-20,18-11 21,27-3-1,-67 32-19,0 1-1,-1-1 1,1 1 0,0 0-1,0-1 1,0 1-1,-1 1 1,1-1 0,0 0-1,0 1 1,-1-1-1,1 1 1,0 0-1,-1 0 1,1 0 0,0 0-1,-1 0 1,1 0-1,-1 1 1,0 0 0,0-1-1,1 1 1,-1 0-1,0 0 1,0 0 0,0 1-1,41 84 0,-42-86 0,2 9 5,1 0 1,0 0-1,0 0 1,2 0-1,-1-1 1,1 0-1,0 0 1,1 0 0,0-1-1,0 0 1,1 0-1,0-1 1,0 0-1,1 0 1,-1-1-1,2 0 1,-1-1-1,1 0 1,4 2-6,-8-7 19,-1 1 0,0-1 0,0 0 1,0 0-1,0-1 0,0 1 0,1-1 0,-1-1 0,0 1 1,0 0-1,-1-1 0,1 0 0,0 0 0,-1-1 1,1 1-1,-1-1 0,1 0 0,-1 0 0,0-1 0,-1 1 1,1-1-20,15-13 143,-2 0 1,0-1 0,-1-1 0,-1-1-1,12-20-143,13-18 262,-3-2 0,-3-1 0,0-7-262,-25 49 28,-2 0 0,0-1 0,-1 0 0,-1-1 1,-1 1-1,0-1 0,-2 0 0,0 0 0,-2 0 0,0 0 0,-1-2-28,0 12 2,0 0 0,-1 0 0,0 1-1,-1-1 1,0 0 0,0 1-1,-1-1 1,-1 1 0,0 0 0,0 1-1,-1-1 1,0 1 0,0 0 0,-1 0-1,-1 1 1,1 0 0,-1 0 0,-1 1-1,1 0 1,-6-3-2,5 5-18,0 1 0,0 1 0,-1-1 0,1 1 0,-1 1 0,0 0 0,0 0 0,1 1 0,-1 0 0,0 1 0,0 0 0,0 1 0,0 0 0,0 0 0,0 1 0,1 0 0,-1 1 0,1 0 0,-1 0 0,1 1-1,0 1 1,0-1 0,1 1 0,-1 1 0,1 0 0,1 0 0,-1 0 0,1 1 0,0 0 0,0 1 0,0 0 18,-8 11-120,1 0 0,1 1 0,0 1-1,2 0 1,0 1 0,1 0 0,2 0 0,0 1-1,1 0 1,2 1 0,0-1 0,1 1-1,2 0 1,0 10 120,9 40-443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28:06.012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80 74 4057,'7'-68'2839,"-6"69"-2814,-1-1 1,0 1-1,1-1 0,-1 1 1,0-1-1,1 1 0,-1-1 0,0 0 1,1 1-1,-1-1 0,1 1 0,-1-1 1,1 0-1,-1 0 0,1 1 1,-1-1-1,1 0 0,-1 0 0,1 1 1,-1-1-1,1 0 0,-1 0 0,1 0 1,0 0-1,-1 0 0,1 0 1,-1 0-1,1 0 0,-1 0 0,1 0 1,0 0-1,-1 0 0,1 0 0,-1-1 1,1 1-1,-1 0 0,1 0 1,-1-1-1,1 1 0,-1 0 0,1-1 1,-1 1-1,1 0 0,-1-1 1,1 1-1,-1-1 0,0 1 0,1-1 1,-1 1-1,0-1 0,0 1 0,1-1 1,-1 1-1,0-1 0,0 1 1,0-1-1,1 1 0,-1-1 0,0 1 1,0-1-1,0 0 0,0 1 0,0-1-25,5 77 315,0 498 320,-58 22-88,8-205-558,26-176-1020,14-178 818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38:15.730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399 110 5825,'-5'-8'309,"0"1"-1,1-1 1,1 0 0,-1 0-1,1 0 1,0-1-1,1 1 1,0-1 0,1 1-1,-1-7-308,3 2 161,5 15-54,-3 8-77,-3-7-28,0 0 0,0 0 0,0 1 0,0-1 1,-1 0-1,1 0 0,-1 0 0,0 0 0,0 0 1,0 0-1,0 0 0,0 0 0,-1 0 0,-1 2-2,-8 12 1,1 1 0,1 1-1,0-1 1,1 1 0,1 1-1,-3 14 0,-17 79 8,-71 444 22,57-245 24,13 1 0,13 16-54,17-127 80,15-45 13,-16-147-85,0 0 0,0 0 1,1-1-1,0 1 0,1 0 0,0-1 0,0 1 0,1-1 0,0 0 1,1 0-1,0 0 0,1-1 0,0 0 0,0 0 0,0 0 1,1-1-1,6 5-8,-5-7 2,1 0 1,-1 0-1,1-1 0,0 0 1,1 0-1,-1-1 1,1 0-1,0-1 0,-1 0 1,1-1-1,0 0 1,0 0-1,0-1 0,0-1 1,1 1-3,87-9 9,-67-1-5,1-2-1,-2-1 1,0-1-1,0-1 1,-1-2-1,0-1-3,57-39-192,-2-3 0,59-58 192,-75 52-414,-8 4 151</inkml:trace>
  <inkml:trace contextRef="#ctx0" brushRef="#br0" timeOffset="278.199">90 1004 5049,'-35'16'1696,"13"-7"-1664,9 4-16,-2-3-8,11-5-8,9-7 80,7-1 113,19-7 215,4-13 104,18-7 88,13-6-56,28-8-208,9 2-96,6 0-240,5 14-192,-20-16-680,-7 12 584</inkml:trace>
  <inkml:trace contextRef="#ctx0" brushRef="#br0" timeOffset="1238.61">996 1782 5281,'-9'10'1850,"11"-6"-974,2-3-831,0 0 1,1 0-1,-1 0 1,1-1-1,0 0 1,-1 1-1,1-2 0,-1 1 1,1-1-1,-1 1 1,1-1-1,-1 0 1,1-1-1,-1 1 0,0-1 1,2-1-46,28-7 85,-23 8-71,1-1-2,1 0 1,-1 0-1,0-1 0,0 0 1,0-1-1,-1-1 0,10-5-12,125-107 63,-130 105-52,0-1 0,-1 0 0,-1-2 0,0 1 0,10-17-11,-20 26 25,-1 1 0,1-1 0,-1 0 0,-1 0 0,1 0 0,-1 0 1,0 0-1,-1 0 0,1-1 0,-1 1 0,0-1 0,-1 1 0,1-1 1,-2 1-1,1-1 0,0 1 0,-1-1 0,-1 1 0,1-1 0,-2-4-25,-36-53 442,36 59-425,0 0-1,0 1 1,0 0 0,0-1 0,-1 1 0,0 1 0,0-1-1,0 0 1,0 1 0,-1 0 0,1 0 0,-1 0-1,0 1 1,1-1 0,-1 1 0,0 0 0,-1 1 0,-2-2-17,1 4-1,0 0 0,1 0 0,-1 0 0,0 0 0,1 1 0,-1 0 0,1 1 0,0-1 0,0 1 0,0 1 0,0-1 0,0 1 0,0 0 0,1 0 0,0 1 0,0-1 0,0 1 0,0 1 1,-90 100-219,71-79 153,2 1-1,1 1 0,1 0 1,2 2-1,1 0 0,-4 13 67,6-5-5,1 2-1,3-1 0,1 2 0,2 0 0,2 0 0,1 0 1,3 0-1,2 40 6,0-65 5,1 1 0,0-1 0,1 1 1,1-1-1,1 0 0,0 0 1,1 0-1,1-1 0,0 1 0,2-1 1,0-1-1,0 0 0,1 0 0,1 0 1,1-1-1,0-1 0,8 8-5,-9-11 13,1 0-1,0 0 1,0-2 0,1 1 0,0-1-1,1-1 1,0 0 0,0-1-1,0 0 1,1-1 0,0-1-1,0 0 1,0-1 0,0 0 0,0-1-1,1-1 1,-1 0 0,1-1-1,-1-1 1,1 0 0,-1-1-1,0 0 1,1-1 0,-1-1-1,3-1-12,-1-5 43,0 0 0,0-1-1,-1 0 1,-1-1 0,0-1 0,0 0-1,-1-1 1,-1 0 0,-1-1-1,9-14-42,6-17 54,-1-2 0,-3 0 1,-2-1-1,-1-1 0,-4-1 0,-1 0 0,1-23-54,11-47 16,-13 49-11,4 1-1,3 0 0,17-37-4,7 32-8,-43 74 8,0 0-1,1 0 1,-1 1 0,1-1-1,0 1 1,0-1-1,-1 1 1,1-1-1,0 1 1,0 0-1,0 0 1,0 0 0,0 0-1,0 0 1,1 1-1,-1-1 1,0 1-1,0-1 1,1 1-1,-1 0 1,0 0 0,0 0-1,1 0 1,-1 0-1,0 0 1,1 0-1,-1 1 1,0 0-1,0-1 1,0 1 0,0 0-1,1 0 1,-1 0-1,0 0 1,-1 0-1,3 2 1,5 6-2,0 0-1,-1 1 1,0 0-1,-1 1 1,0 0-1,-1 0 0,0 0 1,0 1-1,-1 0 1,-1 0-1,0 0 1,1 7 2,6 16-34,-2 0 0,-1 1 1,-2 0-1,-1 0 1,-1 29 33,-6 38-85,-4-1 1,-5 0 0,-5-1-1,-26 94 85,33-157 95,1 0 0,2 0-1,1 20-94,4-48 37,0-7-20,1 0 1,-1 0 0,1 0 0,-1 0 0,1 0 0,0 1 0,0-1 0,1 0 0,-1 0 0,1 0 0,-1 0 0,1 1 0,0-1 0,0 0 0,1-1 0,-1 1 0,1 0-1,-1 0 1,1 0 0,0-1 0,0 1 0,0-1 0,0 0 0,0 1 0,1-1 0,1 1-18,1-1 17,-1-1-1,1 1 1,0-1 0,0-1-1,0 1 1,0-1 0,0 1-1,0-1 1,0-1-1,0 1 1,0-1 0,0 0-1,-1 0 1,1 0 0,0-1-1,0 0 1,-1 0 0,1 0-1,-1 0 1,0-1-1,3-1-16,76-45 40,-29 17-306,-2-3-1,-1-2 0,10-13 267,50-59-1771,-7 1 774</inkml:trace>
  <inkml:trace contextRef="#ctx0" brushRef="#br0" timeOffset="4746.134">2994 1458 4913,'0'-2'93,"-1"0"0,1 0-1,-1 0 1,1 0 0,-1 0 0,0 0 0,1 0-1,-1 0 1,0 0 0,0 0 0,-1 0 0,1 1-1,0-1 1,-1 1 0,1-1 0,0 1-1,-1-1 1,0 1 0,1 0 0,-1 0 0,0-1-1,0 1 1,0 0 0,1 1 0,-1-1 0,-2 0-93,0 0-24,0 0 0,0 0 0,0-1 0,0 1 0,0-1 0,0 0 0,1 0 0,-1 0 0,1 0 1,-1-1-1,1 1 0,0-1 0,-2-1 24,-26-35-8,13 44 388,16-3-323,-1 1-13,1 0-1,-1 0 1,1 0-1,0 0 0,0 0 1,0 0-1,0 1 1,0-1-1,1 1 1,0-1-1,0 1 0,0 0 1,0 0-1,0-1 1,1 2-44,-3 8 108,-11 61 147,4 0 0,3 1 0,4 0 0,2 6-255,1-38 59,-2 39 148,4 0-1,3 0 0,12 54-206,-15-127 34,-1-1 0,2 1-1,-1-1 1,2 1 0,-1-1 0,1 0-1,0 0 1,0-1 0,1 1-34,-3-6 10,0 1 1,0-1-1,0 1 1,0-1-1,1 0 1,-1 0-1,1 0 1,-1 0-1,1-1 1,0 1-1,-1-1 1,1 0 0,0 1-1,0-1 1,0 0-1,0-1 1,0 1-1,0 0 1,0-1-1,0 0 1,0 0-1,1 0 1,-1 0-1,2 0-10,4-3 5,0 0 0,-1-1 0,0 1-1,1-1 1,-2-1 0,1 0 0,0 0 0,-1 0-1,0-1 1,0 0 0,0 0 0,-1-1 0,1-1-5,2-1 3,41-45-67,-2-2 0,-2-2 0,-3-1 0,-2-3 0,16-38 64,-54 96-5,33-61-47,2 1 0,44-55 52,-50 73 483,-68 124 276,20-19-649,2 1 0,4 1 0,0 13-110,5-32 21,-34 300 59,36-218-104,2-123 17,1-1 1,0 1-1,0 0 1,0 0-1,0 0 1,0 0-1,0 0 1,0 0-1,0 0 1,0-1-1,0 1 1,1 0-1,-1 0 1,0 0-1,0 0 1,1 0 0,-1-1-1,1 1 1,-1 0-1,1 0 1,-1-1-1,1 1 1,-1 0-1,1-1 1,0 1-1,-1 0 1,1-1-1,0 1 1,-1-1-1,1 1 1,0-1-1,0 1 1,0-1-1,0 0 1,-1 1-1,1-1 1,0 0-1,0 0 1,0 0-1,0 0 1,0 0-1,0 0 1,-1 0-1,1 0 1,1 0 6,3-3-43,0 0 1,0-1-1,-1 0 1,1 0-1,-1 0 1,0 0-1,0-1 1,0 0-1,-1 0 0,3-3 43,7-11-92,37-46-120,69-141-34,6-11 211,-111 192 98,1 1 0,2 0 0,0 2 0,14-15-63,-24 29 66,-6 6-44,0 1 0,0-1 0,1 1 0,-1-1 0,0 1 0,0-1 0,1 1 0,-1 0 0,1 0 0,-1 0 0,1-1 1,0 2-1,-1-1 0,1 0 0,0 0 0,0 0 0,0 1 0,-1-1 0,1 1 0,0-1 0,0 1 0,0 0 0,0 0 0,0 0 0,0 0 0,0 0 0,0 0-22,0 1 31,1 0 0,-1 1 0,0-1 0,-1 0 0,1 1 0,0-1 0,0 1 0,0-1-1,-1 1 1,1 0 0,-1 0 0,1 0 0,-1 0 0,0 0 0,0 0 0,0 0 0,0 0 0,0 0-1,0 0 1,-1 1 0,1-1 0,-1 0 0,0 1 0,1 1-31,13 68 146,-4 0 1,-2 0-1,-3 37-146,-2-47-22,11 34-291,-13-95 290,-1 1 0,0-1 0,1 1 0,0-1 0,-1 0 0,1 1 0,0-1 0,0 0-1,0 1 1,0-1 0,0 0 0,0 0 0,0 0 0,0 0 0,0 0 0,0 0 0,1 0 0,-1 0 0,0 0 0,1-1 0,-1 1 0,1 0 0,-1-1 0,1 1 0,-1-1 0,1 0 0,-1 0-1,1 1 1,-1-1 0,1 0 0,0 0 0,-1 0 0,1 0 0,-1-1 0,1 1 0,-1 0 0,1-1 0,-1 1 0,1-1 0,-1 1 0,0-1 0,1 0 0,-1 0 0,0 0 0,1 1 0,-1-1-1,0 0 1,0-1 0,0 1 23,56-80-577,-48 66 526,64-143-108,-34 64 474,-26 79 91,-5 35 51,-8-20-450,19 166 1410,-16-147-1330,-3-5-61,2-1 1,-1 1 0,1-1-1,1 0 1,1 1 0,0-2 0,0 1-1,2 0 1,-1-1 0,1 0-1,1 0 1,4 5-27,-8-15-9,0 1 0,0 0-1,0 0 1,1-1 0,-1 0 0,1 0-1,0 0 1,-1 0 0,1 0-1,0-1 1,0 0 0,0 0 0,0 0-1,0 0 1,1 0 0,-1-1 0,0 0-1,0 0 1,0 0 0,0 0 0,1-1-1,2 0 10,6-2-33,0 0 0,-1-1 0,1-1 0,-1 0 0,0 0-1,8-6 34,-10 7 12,0-1-1,0 0 1,0-1-1,-1 0 1,0-1-1,0 0 1,-1 0-1,0 0 0,0-1 1,0-1-1,-1 1 1,-1-1-1,1-1 1,-2 1-1,1-1 0,-1 0 1,0 0-1,-1 0 1,1-7-12,1-24 108,-2-1 1,-3 1-1,-1 0 1,-1-1 0,-5-17-109,-16-85 16,17 131-46,0 0 0,-1 0 0,0 0 0,-1 1 0,0 0 0,-1 0 0,0 1 0,-1-1 0,0 2 0,-1 0 0,0 0 0,-1 0 0,0 2 0,0-1 0,-5-1 30,12 6-22,-1 1 0,1 0 0,-1 0 0,0 0 0,1 1 0,-1-1 0,-1 1 0,1 0 0,0 1 1,0-1-1,-1 1 0,1 0 0,-1 0 0,1 1 0,0 0 0,-1 0 0,-4 0 22,3 3-20,0 0 1,0 0-1,0 0 1,0 1-1,1 0 1,0 1-1,-1-1 1,2 1-1,-1 0 0,1 0 1,-1 1-1,1 0 1,1 0-1,-2 2 20,-7 16-45,1 0 0,1 1 1,1 1-1,1 0 0,1 0 0,1 1 0,2 0 0,1 0 0,1 1 0,0 16 45,-9 210-360,11-233 326,0-10 11,1 1 0,0-1 0,0 0 1,2 0-1,-1 1 0,1-1 1,1 0-1,0 0 0,3 8 23,-3-16-7,-1 0-1,1 0 1,-1 0-1,1-1 0,0 1 1,0-1-1,0 0 1,1 0-1,-1 0 1,0 0-1,1 0 1,-1-1-1,1 0 1,0 1-1,-1-1 1,1-1-1,0 1 1,0 0-1,0-1 1,-1 0-1,1 0 0,0 0 1,0 0-1,0-1 1,0 1-1,-1-1 1,1 0-1,0 0 1,-1-1-1,1 1 1,-1-1-1,1 0 1,-1 0-1,1 0 8,18-7-14,-2-1 0,1-1 0,-1-1-1,-1-1 1,0 0 0,-1-2 0,0 0 0,-2-1-1,1 0 1,12-19 14,18-27 47,-3-2-1,21-42-46,-44 71 26,57-89 117,-8 19 36,104-119 226,-97 116-342,-46 74-87,-59 177 203,-7 46 198,21-71-200,2-16-63,4 0-1,5 1 0,7 46-113,2-102 38,3-29-22,-8-17-17,0-1-1,-1 1 1,1 0 0,0-1-1,0 1 1,-1 0 0,1-1-1,0 1 1,0-1 0,0 1 0,0-1-1,0 0 1,0 1 0,0-1-1,0 0 1,0 1 0,0-1 0,0 0-1,0 0 1,0 0 0,0 0-1,0 0 1,0 0 0,0-1-1,0 1 1,0 0 0,0 0 0,0-1-1,0 1 1,0-1 1,30-33-119,35-103-213,68-157-424,-123 273 718,-6 9 36,0 0 0,0 0 0,2 0 0,-1 0 0,1 1 0,1 0 0,0 1 0,1 0 0,0 0 0,0 1 0,1 0 0,1 0 0,-1 1 0,1 1 0,11-7 2,26 1 616,-47 13-594,1 1 0,-1-1 0,0 1 0,0-1 0,0 1 0,1-1 0,-1 1 0,0 0 0,0 0 0,0-1 0,0 1 0,0 0 0,-1 0 0,1 0 0,0 0 0,0 0 0,-1 0 0,1 0 0,0 1 0,-1-1 0,1 0 0,-1 0 0,1 0 0,-1 1 0,0-1 0,0 0 0,1 1 0,-1-1 0,0 0 0,0 1-22,4 99 330,-15 90-250,3-101-83,-4 0 0,-4-1 0,-8 16 3,9-51-27,15-53 23,-1 0 0,0 1-1,1-1 1,-1 0 0,1 0 0,0 1 0,0-1-1,-1 0 1,1 0 0,0 1 0,0-1 0,0 0-1,0 1 1,0-1 0,0 0 0,1 1 0,-1-1 0,0 0-1,1 0 1,-1 1 0,1-1 0,-1 0 0,1 0-1,0 0 1,-1 0 0,1 0 0,0 0 0,0 0 0,0 1 4,43-56-213,90-183-71,-81 141 234,-36 64 43,-9 13 9,0 1 0,2 0 0,0 1 0,1 0 0,1 0 0,1 1 0,0 1 0,15-13-2,-25 25 4,-1 0 1,1 1-1,0 0 0,0-1 1,1 1-1,-1 0 0,0 1 1,1-1-1,-1 1 0,1-1 1,-1 1-1,1 0 0,0 0 1,-1 1-1,1-1 0,0 1 1,0 0-1,0-1 0,-1 2 1,4-1-5,-4 1 4,0 1 1,0-1-1,0 1 1,0-1-1,0 1 1,-1 0-1,1 0 1,-1 0-1,1 0 1,-1 0-1,0 1 1,0-1-1,0 1 1,0-1 0,-1 1-1,1 0 1,0 0-1,-1 0 1,0 0-1,0 0 1,0 0-1,0 0 1,0 0-1,-1 0 1,1 0-1,-1 1 1,0 2-5,1-2 0,17 87-24,-9-38 5,2 0 0,3-1 0,15 36 19,-28-83 4,1 0-1,0 0 1,0 0 0,1-1-1,-1 1 1,1 0-1,0-1 1,0 0 0,1 1-1,-1-1 1,1-1 0,0 1-1,0 0 1,0-1-1,1 0 1,-1 0 0,1 0-1,0-1 1,-1 0 0,1 1-1,0-2 1,1 1-1,-1 0 1,0-1 0,0 0-1,1 0 1,-1-1-1,0 0-3,13 2 14,-1-2 0,0 0 0,1-1-1,-1 0 1,0-2 0,1 0-1,-1-1 1,-1-1 0,1 0-1,-1-1 1,15-8-14,-19 8 6,1-1 0,-1 0 0,0-1 0,-1-1 0,0 0-1,0-1 1,-1 1 0,0-2 0,-1 0 0,0 0 0,0 0 0,3-10-6,6-8 14,-2-2 0,-1 0-1,-1-1 1,-2-1 0,4-16-14,22-133 63,-36 171-69,0 0-1,-1 0 1,0 0 0,-1-1-1,-1 1 1,0 0 0,0 0-1,-1 0 1,0 0 0,-1 0-1,0 0 1,-1 0 0,0 1-1,-1 0 1,0 0 0,-7-10 6,10 19-19,0-1 0,0 1 0,0-1 0,0 1 0,0 0 0,-1 0 0,1 0 1,0 0-1,-1 0 0,1 1 0,-1-1 0,1 1 0,0-1 0,-1 1 1,1 0-1,-1 0 0,1 0 0,-1 0 0,1 1 0,-1-1 0,1 1 0,-1-1 1,1 1-1,-1 0 0,1 0 0,0 0 0,0 0 0,-1 0 0,1 1 1,0-1-1,0 1 0,0-1 0,0 1 0,1 0 0,-1 0 0,0-1 0,1 1 1,-1 0-1,1 1 0,0-1 0,-1 2 19,-10 11-21,1 1 0,0 0 1,1 0-1,1 1 0,1 1 0,0 0 0,2 0 1,0 0-1,0 1 0,2-1 0,0 5 21,-2 21 44,1 0-1,2 1 1,3-1-1,2 13-43,-2-37 34,2-1 0,0 1-1,1 0 1,1-1 0,1 1-1,1-1 1,0 0-1,2-1 1,4 8-34,-9-19 12,1-1-1,0 0 1,0 0 0,1-1 0,0 0-1,0 1 1,0-1 0,0-1-1,1 1 1,0-1 0,0 0-1,0-1 1,1 1 0,-1-1 0,1 0-1,-1-1 1,1 1 0,0-1-1,0-1 1,0 0 0,0 1-1,6-1-11,-3-1-4,-1 1 0,0-1 0,1 0 0,-1-1 0,0 0 0,0-1 0,0 0-1,0 0 1,0-1 0,0 0 0,0-1 0,-1 0 0,1 0 0,-1-1 0,0 0 0,-1 0-1,1 0 1,-1-1 0,0-1 0,-1 1 0,1-1 0,0-1 4,14-20 0,-2-1 0,0 0 0,-2-1-1,-1-1 1,3-9 0,-18 36 2,73-151-32,-8-3 1,-7-2-1,29-129 30,33-352-1017,-120 637 1004,32-186-422,-5 59 146,-5 54 197,-8 57 245,-15 20-147,0 0 1,1-1 0,-1 1-1,0 0 1,1 0 0,-1 0-1,0 0 1,0 0 0,1 0-1,-1 0 1,0 0 0,1 0 0,-1 0-1,0 0 1,1 0 0,-1 0-1,0 0 1,1 0 0,-1 0-1,0 0 1,1 0 0,-1 0-1,0 0 1,0 0 0,1 1-1,-1-1 1,0 0 0,0 0-1,1 0 1,-1 1 0,0-1-1,0 0 1,1 0 0,-1 0 0,0 1-1,0-1 1,0 0 0,0 1-1,1-1 1,-1 0 0,0 0-1,0 1 1,0-1 0,0 0-1,0 1 1,0-1 0,0 0-1,0 1 1,0-1 0,0 0-1,0 1 1,0-1-7,0 44 312,-28 152 44,-47 129-298,19-135-60,-58 218-11,28-14 30,77-351-1,-2 11 33,1 1 0,3-1 0,3 1-1,2 1 1,3 34-49,0-80 13,-1-5-4,0 1-1,0-1 0,0 1 1,1-1-1,0 1 1,0-1-1,0 1 0,1-1 1,0 0-1,0 0 1,0 0-1,0 0 0,1 0 1,0 0-1,0-1 1,0 1-1,1-1 0,2 3-8,-3-5 2,1 0 0,0-1-1,-1 1 1,1-1-1,0 0 1,-1 0-1,1 0 1,0-1-1,0 1 1,0-1 0,-1 0-1,1 0 1,0 0-1,0-1 1,0 1-1,0-1 1,-1 0 0,1 0-1,0 0 1,-1-1-1,1 1 1,0-1-1,2-1-1,4-2-8,1-1-1,-1 0 0,0 0 0,0-1 1,-1-1-1,1 1 0,-2-1 1,1-1-1,-1 0 0,-1 0 0,5-7 9,9-18-202,-1 0 0,-2-1 1,-2-1-1,-1-1 0,-2 0 0,-1-1 0,4-27 202,-9 38-142,24-92-294</inkml:trace>
  <inkml:trace contextRef="#ctx0" brushRef="#br0" timeOffset="5028.542">6906 1330 7122,'-16'19'3472,"28"-16"-871,19-6-1601,29-20-624,9-8-120,15-10-464,-2 3-328,-1-4-688,0 4-329,-6 4 937</inkml:trace>
  <inkml:trace contextRef="#ctx0" brushRef="#br0" timeOffset="5029.542">7631 1700 4633,'-1'1'65,"1"0"0,0-1 0,0 1 0,0 0 0,0-1 0,0 1 0,0 0 0,0-1-1,0 1 1,0 0 0,0-1 0,0 1 0,0 0 0,0 0 0,0-1 0,1 1 0,-1-1 0,0 1 0,1 0 0,-1-1 0,0 1 0,1-1 0,-1 1 0,1 0 0,-1-1-1,1 1 1,-1-1 0,1 0 0,-1 1 0,1-1 0,0 1 0,-1-1 0,1 0 0,-1 1 0,1-1 0,0 0 0,-1 0 0,1 0 0,0 1 0,-1-1 0,1 0 0,0 0 0,0 0-1,-1 0 1,1 0 0,0 0 0,-1 0 0,1-1 0,0 1 0,-1 0 0,1 0 0,0 0 0,-1-1 0,1 1 0,0 0 0,0-1-65,56-45 876,-11 4-631,86-68-63,-130 108-173,0 0 1,1 0 0,-1 0 0,1 1 0,0-1-1,0 1 1,-1-1 0,1 1 0,0 0-1,0 0 1,0 0 0,0 1 0,0-1-1,0 1 1,0 0 0,1-1 0,-1 1-1,0 1 1,0-1 0,0 0 0,0 1-1,1 0-9,-3 0 8,0-1-1,0 1 0,0 0 0,0 0 1,0 0-1,0 0 0,0 0 0,0 0 0,0 0 1,-1 0-1,1 0 0,0 0 0,-1 0 0,1 1 1,-1-1-1,1 0 0,-1 0 0,0 1 1,1-1-1,-1 0 0,0 1 0,0-1 0,0 0 1,0 1-1,0 0-7,0 1 11,-7 59-13,1-41-33,-80 431-177,73-330 902,13-120-667,0 0 1,-1 0 0,1 0 0,0 0 0,0 0-1,0 0 1,1 0 0,-1 0 0,0 0 0,1 0-1,-1 0 1,1-1 0,0 1 0,0 0-1,-1 0 1,1-1 0,0 1 0,0 0 0,1-1-1,-1 1 1,0-1 0,1 1 0,-1-1 0,0 0-1,1 0 1,0 1 0,-1-1 0,1 0 0,0 0-1,-1-1 1,1 1 0,0 0 0,0 0 0,0-1-1,0 1 1,0-1 0,-1 0 0,3 0-24,2 0 19,0-1 0,-1 0-1,1-1 1,-1 1 0,1-1 0,-1 0 0,1-1 0,-1 1 0,0-1 0,0 0-1,1-1-18,2-1 13,5-4 3,0 0 0,-1-1-1,0-1 1,0 0 0,8-10-16,-6 5 11,81-71 158,-92 85-159,-2-1 3,1 1 1,0 0-1,-1 1 1,1-1-1,0 0 1,1 1 0,-1-1-1,0 1 1,0-1-1,0 1 1,1 0-1,-1 0 1,1 0-1,-1 0 1,1 1-1,-1-1 1,1 1 0,0-1-1,-1 1 1,1 0-1,-1 0 1,1 0-1,0 0 1,-1 1-1,1-1 1,-1 1-1,1-1 1,1 2-14,1 2 17,-1 0 0,0 1-1,0-1 1,0 1 0,-1 0 0,0 1 0,0-1 0,0 0 0,0 1-1,-1 0 1,0-1 0,0 1 0,-1 0 0,0 0 0,0 0-1,0 0 1,0 0 0,-1 1 0,0 0-17,2 9 1,3 25-44,-4-24 32,1-1 1,1 1 0,1-1-1,0 0 1,1 0 0,0 0-1,6 11 11,-9-24 28,0 0 1,0 1-1,1-1 0,-1 0 0,1 0 0,-1-1 0,1 1 0,0-1 0,0 1 0,0-1 1,0 0-1,1 0 0,-1 0 0,1 0 0,-1-1 0,1 1 0,-1-1 0,1 0 0,0 0 1,0-1-1,-1 1 0,1-1 0,0 1 0,0-1 0,0 0 0,0-1 0,-1 1 1,1-1-1,0 0 0,0 0 0,0 0 0,-1 0 0,1 0 0,-1-1 0,1 0 0,-1 0 1,0 0-29,12-8 74,0 0 1,-2-1 0,1-1-1,-1 0 1,-1-1 0,-1-1-1,1 1 1,-2-2 0,0 0-1,-1 0 1,0 0 0,-2-1-1,1-1 1,-2 1 0,4-17-75,-4 12 46,-1 0 0,0 0 0,-2-1 0,-1 1 0,-1-1 0,0 1 0,-2-1 0,0 1 0,-1-1 0,-2 1 0,0 0 0,-3-8-46,3 17-13,0 0 0,-1 1-1,0-1 1,0 1 0,-1 0 0,-1 0 0,0 0-1,-1 1 1,0 1 0,0-1 0,-1 1 0,0 0 0,0 1-1,-1 0 1,-1 1 0,1 0 0,-1 0 13,6 3-81,0 1 0,1 0-1,-1 0 1,0 0 0,-1 0 0,1 1 0,0 0 0,-1 0-1,1 0 1,-1 1 0,0 0 0,1 0 0,-1 0 0,0 1-1,0-1 1,1 2 0,-1-1 0,0 0 0,0 1 0,1 0-1,-1 1 1,0-1 0,1 1 0,-1 0 0,1 1 0,0-1-1,0 1 1,0 0 0,-3 3 81,-25 43 1974,10 39-901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38:21.726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325 1911 5249,'-31'11'2382,"4"2"-2213,-78 34-29,96-40-137,0 0 0,0 0 0,1 1 0,-1 0 0,2 0 0,-1 1 0,1 0 0,1 0 0,-1 0-1,1 2-2,2-5-1,-5 8-2,0 0-1,1 1 0,1 0 0,0 1 1,1 0-1,0 0 0,2 0 0,0 0 1,0 1-1,2 1 4,-1 2-2,1 0 1,1 0-1,1 0 0,0 0 0,2 0 1,1 0-1,0-1 0,1 1 0,1-1 1,2 3 1,-5-16 1,1-1-1,0 1 1,0-1 0,0 0 0,0 0 0,1 0 0,0 0 0,0-1 0,0 0-1,1 1 1,-1-1 0,1-1 0,0 1 0,0-1 0,0 0 0,1 0 0,-1 0-1,1-1 1,0 0 0,-1 0 0,1-1 0,0 1 0,0-1 0,0 0-1,0-1 1,3 1-1,3-1 10,-1 0 0,1-1 0,0 0 1,0-1-1,-1 0 0,1-1 0,-1 0 0,0-1 0,0 0 0,0-1 0,0 0 0,-1 0 0,0-2 0,2 0-10,17-14 85,-2-1 1,0-1 0,-2-2-1,3-4-85,13-14 349,-2-3 0,-2-1 0,10-18-349,-33 43 152,72-124 690,-79 133-813,-2 0 0,0-1 0,0 0 0,-1 0 1,-1 0-1,-1 0 0,0 0 0,0 0 0,-1-1 1,-1-8-30,-1 11-31,-1 0 1,0 0-1,0 0 1,-1 1-1,0-1 1,-1 1-1,-1-1 1,0 2-1,0-1 1,-1 0-1,0 1 1,-1 0-1,0 0 1,-1 1-1,-8-8 31,-40-16-257,46 28 223,1 1-1,-1-1 1,0 2 0,-1-1 0,1 1-1,-1 1 1,1 0 0,-1 0 0,0 1 0,0 1-1,1 0 1,-7 0 34,4 2-12,1 1-1,0 0 1,0 1 0,1 0 0,-1 0-1,1 1 1,0 1 0,0 0-1,0 1 1,1 0 0,0 0-1,1 1 1,-1 0 0,2 1 0,-1 0-1,1 0 1,0 1 0,-6 10 12,-88 146-34,88-142 8,0 0-1,2 0 0,1 1 1,2 1-1,-6 20 27,6-15-87,1 1 1,2 0-1,1 0 1,1 0-1,2 0 1,1 0-1,2 1 1,1-1-1,3 9 87,-4-39-38,-1 1 0,1 0 0,0 0 1,0 0-1,1-1 0,-1 1 0,1 0 0,-1-1 0,1 1 0,0-1 0,0 0 1,0 1-1,0-1 0,0 0 0,1 0 0,-1-1 0,0 1 0,1 0 0,0-1 0,-1 1 1,1-1-1,2 1 38,-2-2-97,0 1 0,-1-1 0,1 0 0,0 0 0,0 0 1,0 0-1,0 0 0,0-1 0,0 1 0,0-1 0,0 0 1,0 0-1,-1 0 0,1 0 0,0 0 0,-1-1 0,1 1 1,-1-1-1,1 0 0,-1 0 0,0 0 0,1 0 0,-1 0 0,0 0 97,-1 1-43,40-32-750</inkml:trace>
  <inkml:trace contextRef="#ctx0" brushRef="#br0" timeOffset="247.861">675 1938 6841,'-12'28'2433,"9"3"-2073,0 13-144,3 38-48,-3 13-80,-4 35-72,7 0 0,-2-33-16,2-19 16,8-21 8,-6-8-16,13-24-128,7-13-112,19-46-336,15-15 360</inkml:trace>
  <inkml:trace contextRef="#ctx0" brushRef="#br0" timeOffset="856.151">1059 2211 7074,'80'-78'3547,"49"-23"-2656,-106 86-859,0-1 1,0-1-1,-2-1 1,0-1-1,-1-1 1,-1-1-1,-1 0 1,3-8-33,0-10 2,-2-2 1,-2 0-1,-2 0 1,-1-2-1,-2 0 1,-1-7-3,-11 49 0,8-24 9,-2-2 1,-1 1 0,-1-1 0,-1 1 0,-1-1 0,-1 0 0,-3-25-10,0 44 2,1 0 1,-1 0-1,-1 0 0,0 0 1,0 1-1,0-1 1,-1 1-1,0 0 0,0 0 1,-1 0-1,0 1 1,0-1-1,-1 1 0,0 1 1,0-1-1,0 1 0,0 0 1,-1 0-1,-5-3-2,8 6-3,1-1-1,-1 1 0,1 0 0,-1 0 1,0 0-1,1 1 0,-1-1 1,0 1-1,0 0 0,-1 0 0,1 0 1,0 0-1,0 1 0,0 0 1,0 0-1,-1 0 0,1 0 0,0 1 1,0-1-1,0 1 0,0 0 1,0 0-1,-2 2 4,-36 33-83,26-12 45,2 0-1,0 1 1,1 0 0,1 1-1,2 0 1,1 1-1,1 1 1,1-1 0,-2 18 38,2-18-31,-37 205-279,9 1 0,8 45 310,-14 92 141,34-281 151,7-88-284,0 0 1,0 0-1,0 0 0,0 0 0,0 0 0,0 0 0,0 0 0,0 0 0,0 0 0,1 0 0,-1 0 0,0 0 0,1 0 0,-1 0 0,1 0 0,-1 0 1,1-1-1,-1 1 0,1 0 0,-1 0 0,1 0 0,0-1 0,0 1 0,-1 0 0,1-1 0,0 1 0,0-1 0,0 1 0,0-1 0,0 1 0,-1-1 1,1 0-1,0 1 0,1-1-8,40-13 193,-2-10-170,-1-2-1,-1-2 1,-1-1-1,-2-1 1,13-16-23,63-59-205,93-141 2797,-132 158-1407</inkml:trace>
  <inkml:trace contextRef="#ctx0" brushRef="#br0" timeOffset="2785.303">1613 778 3201,'-7'-212'4687,"57"-124"-3604,-18 141-657,-18 161-84,-5 51-108,-8 64-21,-3 589 197,4-500-384,4 53 194,27 169-220,-17-298 403,4-1 0,4 0 0,4-2-1,28 59-402,-20-48 266,-5 1-1,17 99-265,-16-71 17,-31-129-17,-1 0 0,1 0 0,-1 0 0,1 0 0,0 0-1,0 0 1,0 0 0,0 0 0,0 0 0,0-1-1,0 1 1,1 0 0,-1-1 0,0 1 0,1-1 0,-1 0-1,1 1 1,0-1 0,0 0 0,-1 0 0,1 0-1,0 0 1,0 0 0,0 0 0,0-1 0,0 1-1,0-1 1,0 1 0,1-1 0,38-23 12,-24 8-49,-2-2 0,1 0 0,-2 0-1,0-1 1,-1-1 0,-1 0 0,1-5 37,-3 8-63,69-117-473,1-8 206</inkml:trace>
  <inkml:trace contextRef="#ctx0" brushRef="#br0" timeOffset="5347.515">3013 1841 5841,'-8'11'355,"2"0"0,-1 0-1,1 1 1,1 0 0,0 0 0,1 1-1,0 0-354,-5 46 62,3-1 0,2 1-1,2 0 1,4 17-62,-1-26 4,2 0 0,3 0 0,1-1 0,14 44-4,-21-88 5,1 0-1,0-1 1,0 1-1,1-1 1,0 1-1,-1-1 1,1 0-1,1 0 1,-1 0-1,1 0 1,-1 0-1,1 0 1,0 0 0,0-1-1,1 0 1,-1 0-1,1 0 1,0 0-1,0 0 1,0-1-1,0 1 1,0-1-1,0 0 1,1 0-1,-1-1 1,1 1-1,-1-1 1,1 0-1,-1-1 1,1 1 0,0-1-1,-1 1 1,1-1-1,0-1 1,0 1-1,-1-1 1,1 0-1,0 0-4,7-5 47,-1 0-1,0-1 1,0 0 0,0-1-1,-1-1 1,-1 1-1,1-1 1,-1-1-1,-1 0 1,0 0 0,0-1-1,-1 0 1,0 0-1,4-11-46,47-82 267,-1-27-58,-54 123-199,37-84 178,20-77-188,-41 99-21,-3-2 1,-3 0 0,-3 0-1,-2-36 21,-6 77-20,-2 0 0,-1 0 0,-1 0 0,-2 0 0,-1 0 0,-1 1 0,-2 0 0,-8-19 20,13 39-4,-1 1-1,-1-1 0,0 1 0,0 0 0,-1 0 0,0 1 0,0 0 1,-1 0-1,0 0 0,-1 1 0,-4-4 5,10 9-2,0 1 0,1-1 1,-1 1-1,0-1 0,0 1 0,1 0 0,-1 0 0,0 0 0,0 0 1,-1 0-1,1 0 0,0 1 0,0-1 0,0 1 0,0-1 0,-1 1 1,1 0-1,0 0 0,0 0 0,0 0 0,-1 0 0,1 0 0,0 1 1,0-1-1,0 1 0,-1-1 0,1 1 0,0 0 0,0 0 1,0 0-1,0 0 0,0 0 0,1 1 0,-1-1 0,0 0 0,0 1 2,-6 7-5,1 0-1,-1 1 0,2-1 0,-1 1 1,1 1-1,1-1 0,0 1 0,0 0 1,1 0-1,1 1 0,-1 3 6,1-7-2,-38 136-45,7 1 1,-14 133 46,41-236-9,-2 4-3,2 0 0,2 1 0,1 0 0,3 0 0,2 0 1,2-1-1,3 11 12,-5-50 3,0-1-1,1 1 1,0 0 0,0-1 0,0 1 0,1-1 0,0 0 0,0 0 0,1 0-1,0 0 1,0-1 0,0 1 0,0-1 0,1 0 0,0 0 0,0-1 0,0 1-1,1-1 1,0 0 0,0-1 0,0 1 0,0-1 0,0-1 0,0 1-1,1-1 1,2 1-3,0-2 7,-1 0 0,1 0-1,0-1 1,0 0 0,0-1 0,0 0-1,0 0 1,0-1 0,0 0-1,-1 0 1,1-1 0,-1 0-1,0-1 1,5-2-7,9-7 20,0 0 1,-1-1-1,-1-2 0,12-11-20,69-67 159,-5-5-1,15-25-158,-12 7 309,-4-4-1,52-92-308,-92 125 243,-4-3 0,-3-1 0,-5-2 0,-4-3 0,-3-1-243,-29 77 62,0-1 0,-1 0 0,-1 0 1,-2 0-1,0 0 0,-1-1 1,-1 0-1,-1 1 0,-1-1 1,-1 0-1,-4-14-62,4 30 13,0 0 1,-1 0-1,0 0 1,0 1-1,-1-1 0,0 1 1,0-1-1,-1 1 0,0 1 1,0-1-1,0 1 1,-6-5-14,8 7-8,0 1 1,0 0 0,0 0-1,-1 0 1,1 0 0,-1 0-1,1 1 1,-1-1 0,0 1-1,0 0 1,1 0 0,-1 1-1,0-1 1,0 1 0,0 0-1,0 0 1,0 0 0,0 0-1,0 1 1,1-1 0,-1 1-1,0 0 1,0 0 0,1 1-1,-3 0 8,-43 37-244,32-19 157,2 1 0,1 0-1,0 1 1,2 0 0,1 1 0,0 0-1,-1 8 88,5-15-40,-56 139-277,-3 29 42,8 3-1,-32 186 276,82-338 52,1 0 0,2 1 0,2-1 0,1 1 0,2-1 0,2 1 0,0 0 0,3-1 0,1 0 0,2 0 0,8 23-52,-11-42 56,1 0-1,1 0 1,1 0-1,0-1 0,1 0 1,1 0-1,0-1 1,1-1-1,0 0 0,1 0 1,3 1-56,-6-5-18,1 0 1,0-1-1,0 0 0,1-1 1,0 0-1,0-1 0,1 0 1,0-1-1,0 0 0,0-1 1,1-1-1,-1 0 1,2 0 17,-10-3 203,1 0 0,-1-1 1,1 0-1,-1 0 0,1 0 1,-1 0-1,0 0 1,0-1-1,0 0 0,1 0 1,-2 0-1,1-1 0,0 1 1,0-1-1,-1 0 1,1 0-1,-1 0 0,0 0 1,1-2-204,-2 3 178,48-43 1613</inkml:trace>
  <inkml:trace contextRef="#ctx0" brushRef="#br0" timeOffset="6722.109">4885 1791 6841,'-23'-26'2668,"19"20"-2614,0 1-1,-1 0 1,0 0 0,0 0 0,0 0-1,0 1 1,-1 0 0,0 0-1,0 1 1,-5-3-54,1 3-30,-1 1 0,1 0-1,-1 1 1,0 0 0,1 0 0,-1 1-1,0 1 1,0 0 0,1 0 0,-1 1-1,0 0 1,0 1 30,11-3-2,-10 3-60,0 0 0,0 1 1,0 0-1,0 1 1,1-1-1,0 2 0,0-1 1,0 2-1,1-1 0,0 1 1,0 0-1,0 0 1,1 1-1,-4 6 62,-4 6-96,0 2-1,2-1 1,0 2 0,1 0 0,2 0 0,0 1-1,-2 11 97,2-2-26,1 0-1,1 0 0,2 1 1,1 0-1,2 0 0,2 31 27,1-39 53,1 0 1,1 0-1,2 0 0,1 0 0,1 0 0,1-1-53,-6-19 23,0-1-1,1 0 0,-1 0 1,1 0-1,0 0 1,1 0-1,-1 0 1,1-1-1,0 1 1,0-1-1,1 0 1,-1 0-1,1 0 0,0 0 1,0-1-1,0 1 1,0-1-1,1 0 1,-1 0-1,1-1 1,0 1-1,0-1 0,0 0 1,0-1-1,0 1 1,0-1-1,1 0 1,-1 0-1,0 0 1,5-1-23,0-1 16,0-1 1,1 0-1,-1-1 1,0 0-1,0 0 1,-1-1-1,1-1 0,-1 0 1,0 0-1,0 0 1,-1-1-17,30-21 26,-2 0 1,-1-3-1,25-28-26,0 2 82,-58 53-72,1 0-1,-1 1 1,1-1-1,0 1 1,0-1-1,0 1 1,0 0-1,1 0 1,-1 1 0,0-1-1,1 1 1,-1 0-1,1-1 1,0 1-1,-1 1 1,1-1-1,0 1 1,0-1-1,-1 1 1,1 0-1,0 0 1,0 1-1,-1-1 1,1 1-1,0 0 1,-1 0-1,1 0 1,-1 0-1,2 1-9,45 52 50,-34-33-50,64 70-32,-77-88 31,0 1-1,1-1 1,-1 0 0,1 0 0,0-1 0,0 1-1,0-1 1,0 0 0,1 0 0,-1 0 0,1 0-1,-1-1 1,1 0 0,-1 0 0,1 0 0,0 0-1,0-1 1,-1 0 0,1 0 0,0 0 0,0 0-1,-1-1 1,1 0 0,0 0 0,-1 0 0,1-1-1,-1 1 1,0-1 0,1 0 1,8-6 23,0-1-1,-1 0 1,0-1 0,0 0-1,-1-1 1,7-9-23,-8 7 87,-1 1 0,0-1 0,-1-1 0,0 1 0,-1-1 0,-1-1 0,0 1 0,-1-1 0,-1 0 0,0 0 0,-1-1 0,0 1 0,-2-1 0,0 1 0,0-1 0,-2 0 0,0 1 0,0-1 0,-2 0 0,-2-9-87,2 17 46,1 1-1,-2 0 0,1-1 0,-1 1 0,0 0 0,-1 1 0,1-1 1,-1 1-1,-1 0 0,1 0 0,-1 0 0,0 1 0,-5-4-45,-15-15 60,26 24-60,-16-17-1,-1 1-1,0 0 0,-2 1 1,1 1-1,-1 1 0,-1 1 1,-1 0-1,-18-7 2,32 17-13,1 1 0,-1 0 0,0 0-1,0 0 1,1 1 0,-1 0 0,0 1 0,0-1 0,0 1 0,1 0 0,-1 1-1,1 0 1,-1 0 0,1 0 0,0 1 0,-1 0 0,1 0 0,1 0 0,-1 1-1,0 0 1,1 0 0,0 1 0,0-1 0,0 1 0,0 0 13,-6 5-24,0 0 1,1 0-1,0 1 1,0 1-1,1-1 1,1 1 0,0 1-1,1 0 1,0 0-1,-4 12 24,4 3-28,1 1 0,1 0 1,1 0-1,2 0 0,0 0 0,3 1 0,0-1 0,2 0 0,4 19 28,-5-34-65,0 1-1,2-1 0,-1 0 0,2-1 1,-1 1-1,2-1 0,6 12 66,-10-22-23,-1 0-1,1 0 0,-1-1 1,1 1-1,0 0 1,1-1-1,-1 1 0,0-1 1,0 0-1,1 0 1,0 0-1,-1 0 0,1-1 1,0 1-1,0 0 0,0-1 1,0 0-1,0 0 1,0 0-1,0 0 0,0 0 1,0-1-1,1 0 1,0 1 23,4-1-26,-1 1 1,1-1 0,-1-1 0,1 1 0,-1-1 0,1-1-1,-1 0 1,0 0 0,0 0 0,0 0 0,0-1 0,0-1-1,0 1 1,-1-1 0,1 0 0,0-1 25,94-86-71,-30 14 68,67-64 199,-131 134-143,1 0 0,0 1 0,-1 1 0,2-1 0,-1 1 0,1 1 0,0-1 0,0 2 0,0-1-1,0 1 1,0 0 0,1 1 0,0 0 0,-1 1 0,2 0-53,-8 1 6,0-1 1,0 1-1,0 0 0,0 0 1,-1 0-1,1 1 0,0-1 1,0 1-1,-1 0 1,1-1-1,0 1 0,-1 0 1,1 1-1,-1-1 0,1 0 1,-1 1-1,1-1 0,-1 1 1,0 0-1,0 0 0,0 0 1,0 0-1,0 0 1,0 0-1,-1 0 0,1 1 1,-1-1-1,0 1 0,1-1 1,0 3-7,22 85-229,-23-77 215,1-1 0,1 1 0,0-1 0,1 0 1,0 0-1,0 0 0,2 0 0,-1-1 0,2 0 0,-1 0 0,6 6 14,-10-15 21,-1 0 0,1 0 0,0 0-1,-1-1 1,1 1 0,0 0 0,0-1 0,0 0-1,0 1 1,0-1 0,1 0 0,-1 0 0,0 0-1,1 0 1,-1 0 0,0-1 0,1 1 0,-1-1-1,1 0 1,-1 1 0,1-1 0,-1 0 0,1 0-1,-1-1 1,1 1 0,-1-1 0,1 1 0,-1-1-1,0 0 1,1 1 0,-1-1 0,0-1-21,16-8 108,-1-1 0,-1-1-1,0-1 1,0 0 0,-2-1 0,0-1 0,0 0 0,-1-1 0,6-10-108,-19 25 1,8-10 25,0 0 1,-1-1 0,0 0-1,0-1 1,-2 0-1,1 0 1,-2 0-1,0 0 1,0-1-1,-1-2-26,-2 10 3,0 1 1,0-1-1,-1 0 0,0 0 0,0 0 0,-1 1 0,1-1 0,-1 0 1,0 0-1,-1 1 0,1-1 0,-1 1 0,0-1 0,-1 1 0,1 0 0,-1 0 1,0 0-1,0 0 0,-1 0 0,-3-3-3,-2-3-7,-1 0-1,0 1 1,-1 0 0,0 1-1,0 0 1,-1 1 0,0 0-1,0 1 1,-1 0 0,-1 1 7,9 3-9,0 1 1,-1 0-1,1 1 0,-1-1 1,1 1-1,-1 0 1,1 1-1,-1-1 1,0 1-1,0 0 1,1 1-1,-1-1 0,0 1 1,1 0-1,-1 0 1,1 1-1,-1 0 1,1 0-1,0 0 0,0 1 1,0-1-1,0 1 1,0 1-1,0-1 1,1 0-1,-3 4 9,1-3-12,1 1 0,0 0 0,0 0 0,1 0 0,0 1 0,0 0 0,0 0 0,0 0 0,1 0 0,0 0 0,0 1-1,1-1 1,0 1 0,0 0 0,0 0 0,1 0 0,0 0 0,0 0 0,1 0 0,0 0 0,0 0 0,1 0 0,0 0 0,0-1 0,1 1 0,-1 0 0,1 0 0,1-1 0,0 1 0,-1-1 0,2 1 0,-1-1 0,1 0 0,0-1 0,1 2 12,4 1-14,1-1 1,0 0-1,0 0 1,1-1 0,0 0-1,0-1 1,0-1-1,1 1 1,-1-2-1,1 0 1,0 0 0,0-1-1,0 0 1,0-1-1,1-1 1,-1 0 0,0 0-1,0-1 1,0-1-1,6-1 14,10-3-34,0-1 0,0-2 0,-1-1 0,0-1 0,17-10 34,13-10 100,-1-4 0,-2-1 0,-2-3 0,40-38-100,-44 31 201,-1-2 0,-3-2 0,30-45-201,-17 18 135,-4-2 1,-4-3 0,-3-1-1,7-26-135,-40 80 23,-1-1 0,-2-1 0,0 0 0,-3 0 0,0 0 0,-2-1 0,-2 0 0,-1 0 0,-1-1 0,-2-5-23,1 28 12,0-1-1,-1 1 1,0 0 0,-1-1 0,0 1-1,0 0 1,-1 0 0,-1 1 0,0-1 0,0 0-1,-1 1 1,-5-9-12,8 16 4,0 0 0,1 0 0,-1 1 0,0-1 0,0 0 0,0 1 0,-1-1 0,1 1 0,0-1 0,-1 1 0,1 0-1,-1 0 1,1 0 0,-1 0 0,1 1 0,-1-1 0,1 1 0,-1 0 0,0-1 0,1 1 0,-1 0 0,0 0 0,1 1 0,-1-1 0,0 1 0,0-1-4,-5 3 3,-1 0 0,1 1 0,0-1 0,0 1 1,0 1-1,0 0 0,1 0 0,-2 2-3,-27 25-54,1 1-1,3 2 1,0 1-1,3 2 1,1 1-1,-16 30 55,-46 78-148,41-44 21,4 2 0,5 2-1,5 1 1,3 6 127,-4 17-132,6 2 0,5 1 0,4 19 132,19-2 55,2-147-51,-1 6 23,1-1 0,0 1 1,0 0-1,1-1 0,0 1 0,1-1 1,0 0-1,0 0 0,1 1 1,1-1-1,-1-1 0,1 1 1,1 0-1,-1-1 0,2 0 0,-1 0 1,1-1-1,0 1 0,1-1-27,-3-4 36,1 1 0,-1-2 0,1 1 0,0 0 0,-1-1 0,1 0 0,0 0 0,1-1 0,-1 1 0,0-1 0,0 0-1,1-1 1,-1 1 0,0-1 0,1 0 0,-1 0 0,0-1 0,1 0 0,-1 0 0,0 0 0,1 0-36,10-4 96,0-1 1,0 0-1,-1-1 1,0-1-1,0 0 1,7-6-97,46-35 274,-2-3 0,11-14-274,119-128 41,-169 166 91,-2-2-1,-1-1 0,12-21-131,-17 6 273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38:29.861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46 2497 4769,'-5'-2'2868,"10"-11"-1972,-2 7-655,27-56 795,39-136-220,-22 54-604,71-193 72,-34 90-212,-39 119-68,21-135-140,-43 151 38,-14 61 48,2 0 1,3 1-1,1 0 0,9-14 50,-20 55-1,1 1 0,0 0 1,0 0-1,1 1 0,-1-1 0,2 1 1,-1 0-1,1 1 0,0 0 0,0 0 1,1 0-1,-1 1 0,1 0 0,4-1 1,-11 6-1,0-1 0,0 1 0,0 0-1,0-1 1,0 1 0,0 0 0,0 0-1,0 0 1,0 0 0,0 0 0,0 0 0,0 0-1,0 0 1,0 1 0,0-1 0,0 0-1,0 1 1,0-1 0,0 0 0,0 1 0,0 0-1,0-1 1,-1 1 0,1-1 0,0 1-1,0 0 1,0-1 0,-1 1 0,1 0-1,0 0 1,-1 0 0,1 0 0,-1-1 0,1 1-1,-1 0 1,1 0 0,-1 0 0,0 0 1,23 45-24,92 299 6,-61-204-118,6-2-1,14 11 137,-52-107-71,14 31-95,3-2 0,4-1 0,2-3 1,3-1-1,14 10 166,-35-48-25,3 2 46,-1 1 0,-1 1 0,-2 1 1,16 29-22,-7 17 450,-35-78-428,1 0-1,-1 0 0,0 0 0,0 0 0,0 0 0,0 0 1,0 0-1,0 0 0,-1 0 0,1 0 0,-1 0 0,1 0 1,-1 0-1,0 0 0,0 0 0,0-1 0,0 1 0,0 0 0,0 0 1,0-1-1,0 1 0,-1-1 0,1 1 0,-1-1 0,1 0 1,-1 0-1,0 1 0,1-1 0,-1 0 0,0 0 0,0-1 1,1 1-1,-1 0 0,0-1 0,0 1 0,0-1 0,-2 1-21,-7 2 23,-1-1 0,0-1 0,1 1 0,-1-2 0,0 0 0,0 0 0,1-1 0,-10-2-23,-9 0 15,-217-37 50,148 22-10,29 4 155,1 2-1,-2 4 0,1 3 1,-68 3-210,70 11 102,0 3 1,2 2 0,-1 4-1,2 2 1,-35 18-103,-51 31-444,111-61-902,41-14 661,10-3 242</inkml:trace>
  <inkml:trace contextRef="#ctx0" brushRef="#br0" timeOffset="506.729">1988 543 6449,'13'-46'3213,"-13"46"-3205,1-1 0,0 0 0,-1 1 0,1-1 0,0 0 0,-1 1 0,1-1 0,0 1 0,0-1 0,-1 1 0,1-1 0,0 1 0,0 0 0,0-1 0,0 1 0,0 0 0,0 0 0,-1 0 0,1 0 0,0 0 0,0 0 0,0 0 0,0 0 0,0 0 0,0 0 0,0 0 0,0 0 0,0 1 0,-1-1-1,1 0 1,0 1 0,0-1 0,0 1 0,0-1 0,-1 1 0,1-1 0,0 1 0,-1-1 0,1 1 0,0 0 0,-1-1 0,1 1 0,-1 0 0,1 0 0,-1-1 0,1 1 0,-1 0 0,1 0 0,-1 0 0,0 0 0,1 0-8,4 8-11,0-1 1,0 1 0,-1 0-1,0 0 1,-1 1 0,0-1 0,2 9 10,0 0-16,12 52-71,-2 1-1,-1 17 88,-13-81-4,62 567-348,-48-352 203,14 137 151,14-134 369,-31-197-638,-14-88-789,-10-7 715</inkml:trace>
  <inkml:trace contextRef="#ctx0" brushRef="#br0" timeOffset="843.89">1239 614 6297,'-1'-2'107,"0"1"0,-1-1 0,2 1 0,-1-1 0,0 0-1,0 1 1,0-1 0,1 0 0,-1 0 0,1 0 0,-1 1 0,1-1-1,0 0 1,0 0 0,0 0 0,0 0 0,0 0 0,0 0 0,0 1-1,1-1 1,-1 0 0,1 0 0,-1 0 0,1 1 0,0-1 0,0 0-1,0 1 1,0-1 0,0 0 0,0 0-107,44-38 367,88-25 569,103-18 430,251-66 604,89-27-1309,-545 165-1052,1 2 1,1 1-1,0 2 0,-1 1 0,2 2 1,-1 0-1,0 3 0,26 2 391,-19 5-683</inkml:trace>
  <inkml:trace contextRef="#ctx0" brushRef="#br0" timeOffset="1464.178">3200 1207 5465,'-1'-2'172,"0"0"-1,0 1 1,1-1-1,-1 0 1,1 0-1,-1 0 1,1 0-1,0 0 1,0 0-1,0 0 1,0 0-1,0 0 1,1 0-1,-1 0 1,0 0-1,1 0 1,0 0-1,-1 0 1,1 0-1,0 0 1,0 1-1,0-1 1,0 0-1,0 0 1,1 1-1,-1-1 1,0 1-1,1 0 1,-1-1-1,1 1 1,-1 0-1,1 0 1,0-1-1,-1 1 1,3 0-172,38-13 255,1 2 1,0 2-1,1 2 0,0 2 1,0 2-1,0 1 1,1 3-1,-1 1 0,16 4-255,1-1-115,1-3 0,-1-3 0,0-3 0,20-5 115,63-11-775,-52 5-431,-91 16 1174,0 0 1,-1 1-1,1-1 0,-1 0 0,1 0 0,0 0 1,-1 0-1,1 0 0,-1 0 0,1 0 0,0 0 1,-1 0-1,1 0 0,0 0 0,-1 0 0,1 0 1,-1-1-1,1 1 0,-1 0 0,1 0 0,0-1 1,-1 1-1,1 0 0,-1-1 0,1 1 0,-1-1 1,0 1-1,1 0 0,-1-1 0,1 1 0,-1-1 1,0 1-1,1-1 0,-1 0 0,0 1 1,1-1-1,-1 1 0,0-1 0,0 1 0,0-1 1,0 0-1,0 1 0,1-1 0,-1 1 0,0-1 1,0 0-1,0 1 0,-1-1 0,1 0 0,0 1 32,-16-2-405</inkml:trace>
  <inkml:trace contextRef="#ctx0" brushRef="#br0" timeOffset="1695.078">3229 1712 6345,'10'-3'2913,"8"-14"-1105,21-1-895,13-2-65,18-7-216,11 11-160,19-7-264,0 2-40,-2 5-248,-2-9-208,-10 16-440,-6-4-344,-13 0 648</inkml:trace>
  <inkml:trace contextRef="#ctx0" brushRef="#br0" timeOffset="2887.755">4919 1170 5025,'27'-28'2795,"46"-27"-1433,41-56-178,93-127 32,-108 129-989,32-21-227,-58 58 8,-4-4-1,4-11-7,89-121 20,-133 181-12,-24 32-32,-5 8 11,1 1 0,-1-1 0,-1 0 0,-1 1 0,0-1 0,-2 7 13,0 8-13,-28 159-3,-41 308-343,18 68-181,20-310 252,31-222 236,2-3-20,-2 0 0,-1-1 0,-1 0 0,-1 0 0,-2-1 0,-9 22 72,-29 9-126,39-49 109,4-4-1,0 0-1,0 0 0,0-1 1,-1 1-1,1-1 0,-1 0 1,0-1-1,1 1 0,-1-1 1,-1 0-1,1 0 0,0 0 1,-5 0 18,-2 0-39,0-2 0,1 1 1,-1-2-1,0 1 1,1-2-1,-1 1 0,1-2 1,-1 1-1,1-2 0,0 1 39,-43-11 56,50 13-38,3 2 10,-1-1 0,1 0 0,0 0 1,-1 0-1,1 0 0,0 0 1,-1 0-1,1 0 0,0 0 1,-1-1-1,1 1 0,0 0 1,0-1-1,-1 1 0,1-1 1,0 0-1,0 1 0,0-1 1,0 0-1,-1 0 0,1 0 0,0 1 1,1-1-1,-1 0 0,0-1 1,0 1-1,0 0 0,0 0 1,1 0-1,-1 0 0,1 0 1,-1-1-1,1 1 0,-1 0 1,1-1-1,0 1 0,-1 0 1,1-1-29,3-1 80,-1 0 0,1 1 0,0-1 0,-1 0 0,1 1 0,1 0 0,-1 0 0,0 0 1,0 0-1,1 0 0,-1 0 0,1 1 0,0 0 0,-1 0 0,3-1-80,125-29 1314,50-10-475,32 9-695,-16 23-294,-149 1 9,0-2 0,0-2-1,-1-2 1,-1-2-1,5-5 142,13 0-544,18-9 4399,-49 16-2143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38:33.489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205 330 6617,'-2'-2'395,"2"1"-340,-1 0-1,1 0 0,-1 0 0,1 0 1,-1 0-1,1 0 0,-1 1 0,0-1 1,0 0-1,1 0 0,-1 0 0,0 1 1,0-1-1,0 1 0,0-1 0,0 0 1,0 1-1,0 0 0,0-1 0,0 1 1,0-1-1,0 1 0,0 0 0,0 0 1,0 0-1,0 0 0,0 0 0,0 0 1,0 0-1,0 0 0,0 0 0,0 0 1,-1 1-1,1-1 0,0 0 0,0 1 1,0-1-1,0 1-54,-39 44 32,32-34-60,1 1 1,0 0-1,1 1 1,0-1-1,1 1 0,0 1 1,1-1-1,0 0 0,2 1 1,-2 11 27,1-15-34,1 1 1,1-1-1,-1 1 1,2 0-1,0-1 0,0 1 1,0-1-1,2 1 1,-1-1-1,1 1 0,1-1 1,0 0-1,0 1 1,1-2-1,0 1 0,1 0 1,0-1-1,0 0 1,1 0-1,1 0 0,-1-1 34,5 0 18,-1 0-1,1 0 0,0-1 1,1-1-1,0 0 0,0-1 1,0 0-1,0-1 0,6 2-17,-14-5 33,0 1-1,0-1 0,0 0 0,0 0 0,0-1 0,1 1 0,-1-1 0,0 0 0,0 0 0,1 0 0,-1 0 0,0-1 1,0 0-1,0 0 0,0 0 0,0 0 0,3-2-32,6-3 169,0-1-1,-1-1 1,0 0 0,0-1-1,0 0 1,-1 0 0,-1-1 0,0-1-1,0 0 1,-1 0 0,1-3-169,13-20 371,-1-2 0,-1 0 0,2-12-371,2-4 165,-3-1 1,-2-1 0,-3-1-1,0-8-165,-14 53 12,0 1 0,-1 0-1,0-1 1,-1 1-1,0-1 1,-1 0 0,0 1-1,0-1 1,-1 0 0,0 1-1,-1-1 1,0 1 0,0 0-1,-1-1 1,0 1-1,-1 0 1,0 0 0,0 1-1,-1-1 1,0 1 0,-1 0-1,1 1 1,-1-1-1,-1 1 1,-1-1-12,2 5-28,1 0 0,-1 1 0,0 0 1,1 0-1,-1 1 0,0-1 0,0 1 0,0 1 0,0-1 0,-1 1 1,1 0-1,0 0 0,0 1 0,0 0 0,0 0 0,0 0 0,0 1 0,1 0 1,-1 0-1,0 0 0,1 1 0,-1 0 0,1 0 0,0 0 0,0 1 0,0 0 1,1 0-1,-1 0 0,1 0 28,-17 12-164,2 1 0,0 1 0,1 0 0,0 2 0,2 0 0,0 0 0,1 3 164,-52 93-650,-59 119-754,80-137 750,12-38 324</inkml:trace>
  <inkml:trace contextRef="#ctx0" brushRef="#br0" timeOffset="608.713">2336 343 6889,'0'-8'308,"0"-1"-1,0 0 0,-1 0 1,0 0-1,-1 0 0,0 1 0,0-1 1,-1 1-1,0-1 0,-1 1 0,0 0 1,0 0-1,-1 1 0,1-1 0,-6-4-307,0 3 100,-1 0 1,0 1-1,0 0 0,-1 1 0,0 1 0,0 0 0,-6-2-100,-5-1 74,0 0 1,-1 1 0,0 2-1,-1 0 1,-13 0-75,12 3 10,0 1-1,-1 2 1,1 1 0,0 0 0,-1 2-1,1 1 1,1 1 0,-1 2-1,1 0 1,0 2 0,-22 10-10,10 3-55,1 1 1,1 1 0,2 2 0,0 1 0,2 2-1,1 1 1,1 2 0,2 0 0,-13 21 54,-22 30-290,4 3-1,-33 66 291,48-73-152,4 1-1,3 3 0,4 0 0,4 2 0,-3 25 153,25-89 39,0 0 0,2 1 0,0 0 0,2 0 0,0 0 0,1 0 0,2 0 0,0 0 0,1 0 0,1 0 0,1 0 0,1-1 0,1 0 0,8 17-39,-7-25 58,0-1 0,1 1 0,1-1 0,0-1 0,0 0 1,1 0-1,1-1 0,0 0 0,0-1 0,1 0 0,0-1 1,0 0-1,1-1 0,0 0 0,1-1 0,-1-1 0,1 0 0,0-1 1,0 0-1,2-1-58,106 13 278,10-13-66,-39-12 42,73-18-254,-154 25 11,276-58 233,-195 40-435,-1-4 0,-1-5 0,9-7 191,-18-7-830,-37-6 329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38:37.170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297 326 4825,'-49'-94'3792,"49"95"-3777,0-1 1,0 0 0,0 1 0,0-1 0,0 0 0,0 1-1,0-1 1,0 0 0,0 1 0,0-1 0,0 0 0,0 1 0,0-1-1,0 0 1,-1 0 0,1 1 0,0-1 0,0 0 0,0 0 0,0 1-1,-1-1 1,1 0 0,0 0 0,0 1 0,-1-1 0,1 0 0,0 0-1,0 0 1,-1 0 0,1 1 0,0-1 0,-1 0 0,1 0 0,0 0-1,-1 0 1,1 0 0,0 0 0,-1 0 0,1 0 0,0 0 0,-1 0-1,1 0 1,0 0 0,-1 0 0,1 0 0,0 0 0,0 0 0,-1 0-1,1 0 1,0-1 0,-1 1 0,1 0 0,0 0 0,0 0 0,-1 0-1,1-1 1,0 1 0,0 0 0,-1 0 0,1-1 0,0 1 0,0 0-1,0 0-15,-5 94 275,10 111-336,18 147-252,12 385-414,-38-492 625,-11-28 250,-6-39 175,-3-48 104,19-109-341,-30 105 492,35-125-575,-1-1 0,0 1 0,0 0 1,0-1-1,0 1 0,0 0 0,0 0 1,0-1-1,-1 1 0,1 0 0,0-1 0,0 1 1,0-1-1,-1 1 0,1 0 0,0-1 0,-1 1 1,1-1-1,0 1 0,-1 0 0,1-1 0,-1 1 1,1-1-1,-1 0 0,1 1 0,-1-1 0,1 1 1,-1-1-1,1 0 0,-1 1 0,0-1 0,1 0 1,-1 0-1,1 1 0,-1-1 0,0 0 0,1 0 1,-1 0-1,0 0 0,0 0 0,1 0 1,-1 0-1,0 0 0,1 0 0,-1 0 0,0 0 1,1 0-1,-1-1 0,1 1 0,-1 0 0,0 0 1,0-1-4,-17-45 30,1-39-48,3 0 0,5-1-1,2 0 1,5-5 18,1 63-28,2 0-1,1 0 1,1 1 0,1-1-1,1 1 1,2 0 0,1 0-1,1 1 1,3-7 28,-8 25-9,0-1 0,1 1 0,0 0 0,0 0 0,1 1 0,0-1 0,0 1 0,1 1 0,-1-1-1,2 1 1,-1 0 0,1 1 0,-1 0 0,1 0 0,1 0 0,-1 1 0,1 0 0,0 1 0,0 0 0,7-1 9,14 1-25,1 1 1,0 1-1,-1 2 1,1 1-1,-1 2 1,0 1-1,0 1 1,7 3 24,24 7-11,0 2 0,-1 3 1,-1 2-1,33 20 11,-88-41 0,2 0-1,-1 0 1,1 0-1,0 1 1,-1 0-1,1 0 1,-1 0-1,0 0 1,0 1-1,0 0 1,0 0-1,-1 0 1,0 1-1,0 0 1,0 0-1,0 0 0,-1 0 1,0 0-1,0 1 1,0-1-1,-1 1 1,0 0-1,0-1 1,0 1-1,-1 0 1,1 7 0,-3-2-8,-1 0 1,-1 0-1,0-1 1,0 1-1,-1 0 0,0-1 1,-1 0-1,0 0 1,-6 7 7,-7 14-55,-1-1 0,-2-1 0,-1 0 0,-9 7 55,-53 41-91,-10 3 111,30-36 265,-2-3-1,-17 5-284,76-42 28,-27 16 164,0-3 0,-2 0 0,0-2 0,0-2 0,-1-1 0,-1-2-1,-14 1-191,-110 9 188,161-20-202,1 0-4,0 0-1,0-1 1,1 1 0,-1 0 0,0 0-1,0-1 1,0 1 0,0 0 0,0 0 0,0-1-1,0 1 1,-1 0 0,1 0 0,0-1-1,0 1 1,0 0 0,0 0 0,0 0 0,0-1-1,0 1 1,0 0 0,-1 0 0,1 0-1,0-1 1,0 1 0,0 0 0,0 0-1,-1 0 1,1-1 0,0 1 0,0 0 0,0 0-1,-1 0 1,1 0 0,0 0 0,0 0-1,-1 0 1,1 0 0,0 0 0,0-1 0,-1 1-1,1 0 1,0 0 0,0 0 0,-1 0-1,1 0 1,0 1 0,0-1 0,-1 0-1,1 0 1,0 0 0,0 0 0,-1 0 0,1 0-1,0 0 1,0 0 0,0 0 0,-1 1-1,1-1 1,0 0 0,0 0 0,0 0 0,-1 1 18,21-15-426</inkml:trace>
  <inkml:trace contextRef="#ctx0" brushRef="#br0" timeOffset="903.751">1039 1995 3593,'-77'28'1568,"75"-27"-1527,1 0 0,-1 0 0,1 0 0,-1 0 0,1 0 0,0 0 0,-1 0-1,1 1 1,0-1 0,0 1 0,0-1 0,0 0 0,0 1 0,0 0 0,1-1 0,-1 1 0,0-1 0,1 1 0,-1 0 0,1-1-1,0 1 1,0 0 0,-1 0 0,1-1 0,0 1 0,0 0 0,1 0 0,-1-1 0,0 1 0,0 0 0,1-1 0,-1 1 0,1 0-1,0-1 1,0 1 0,-1 0 0,1-1 0,0 1 0,0-1 0,0 0 0,0 1 0,1-1 0,-1 0 0,0 0 0,0 1 0,1-1-1,-1 0 1,1 0 0,-1-1 0,1 1 0,-1 0 0,1 0 0,0-1 0,1 1-41,5 1 64,-1 0 1,1 0-1,0-1 1,0 0-1,0 0 1,0-1-1,0 0 0,0-1 1,0 0-1,0 0 1,0-1-1,0 1 1,-1-2-1,1 1 1,0-1-1,-1 0 0,0-1 1,3-1-65,-10 5 0,27-12 79,-2-1 0,1 0 0,-2-2-1,0-1 1,-1-1 0,0-1 0,-2-1 0,0 0 0,-1-2-1,3-5-78,152-212 288,-168 229-274,-7 7-10,1 0 0,0 1 0,1-1-1,-1 0 1,0 1 0,0-1 0,1 1 0,-1-1-1,1 1 1,0 0 0,-1-1 0,1 1-1,0 0 1,-1 0 0,1 0 0,0 0 0,0 1-1,0-1 1,0 0 0,0 1 0,0-1-4,7 9 66,-9 77 121,-7 16-70,-1 21-36,5 0 1,6 31-82,-1-128 17,1 0 0,1 0 0,1 0 0,1 0 0,1-1 0,7 15-17,-13-34 3,1 0 1,0 1 0,0-1 0,1 0 0,-1-1 0,1 1-1,0 0 1,1-1 0,-1 0 0,1 0 0,-1 0-1,1 0 1,0 0 0,1-1 0,-1 0 0,1 1 0,-1-2-1,1 1 1,0-1 0,0 1 0,0-1 0,0-1 0,5 2-4,-1-2-29,-1-1 0,0 0 0,1-1 0,-1 0 1,0 0-1,0-1 0,1 0 0,-1 0 0,-1-1 1,1 0-1,0-1 0,-1 1 0,1-1 0,-1-1 0,0 0 1,0 0-1,-1 0 0,0 0 0,0-1 0,0 0 1,0-1-1,-1 1 0,0-1 0,-1 0 0,1-1 29,41-51-229</inkml:trace>
  <inkml:trace contextRef="#ctx0" brushRef="#br0" timeOffset="1166.412">1915 519 8994,'-67'1'3617,"20"24"-2401,15 5-440,19 5-384,3-4-416,21 8-928,10-5-528,17-4 848</inkml:trace>
  <inkml:trace contextRef="#ctx0" brushRef="#br0" timeOffset="2376.411">2119 1940 5793,'11'-5'697,"18"-8"129,-1-1-1,-1-2 1,0-1 0,11-9-826,2-10 446,-2-1 1,24-29-447,-57 60 19,76-88 206,-12-13-157,-43 65-56,-1-2-1,-3-1 1,16-44-12,-23 45 11,-1-1 0,-3-1 0,-1 0 0,-3-1 0,1-32-11,-7 70-1,0 0 1,0 0 0,-1 0-1,-1 0 1,1 0-1,-2 0 1,1 0 0,-1 0-1,0 1 1,-1-1-1,0 1 1,-1-1-1,1 1 1,-2 0 0,1 0-1,-1 0 1,0 1-1,-1 0 1,1 0 0,-1 0-1,-1 1 1,1 0-1,-1 0 1,-1 0 0,1 1-1,-1 0 1,1 1-1,-1-1 1,-1 2 0,1-1 0,-1 2-1,-1 0 0,1 0 0,-1 1 0,1 1 0,-1 0 0,0 0 0,1 0 0,-1 2 0,1-1 0,-1 1 0,1 0 0,0 1 1,0 0-1,0 0 0,0 1 0,1 0 0,-1 1 0,1 0 0,0 0 0,-6 6 1,-2 7-4,0 1 0,1 1 0,0 0 0,2 1 0,0 1 0,2 0 0,1 0 0,0 1 0,2 1 0,0 0 0,2 0 0,-4 24 4,-11 47-99,4 1-1,1 32 100,4 73-398,13 173 398,22-24-34,-19-299 94,2 0-1,2 0 0,3-1 1,1-1-1,3 0 0,9 17-59,-22-60 8,0-1 0,0 1-1,1 0 1,0-1-1,0 0 1,0 0 0,1 0-1,0 0 1,0 0 0,0-1-1,0 1 1,1-1-1,0 0 1,0-1 0,0 1-1,0-1 1,0 0-1,1 0 1,0-1 0,-1 1-1,1-1 1,0-1 0,0 1-1,0-1 1,0 0-1,0 0 1,0-1 0,1 1-1,-1-1 1,0-1 0,0 1-1,0-1 1,0-1-1,0 1 1,0-1-8,8-3-5,0-1-1,-1-1 1,0 0-1,0-1 1,-1 0-1,0-1 1,0 0-1,-1-1 1,0-1-1,-1 1 1,9-13 5,7-12-104,-2-1 1,-1-1-1,15-36 104,-20 40-80,107-196-633,-113 208 602,1 0 0,1 1 1,1 1-1,1 0 0,0 1 1,15-12 110,-27 27-19,-2 0 6,0 0 0,1 1 0,-1-1 1,1 1-1,0 0 0,0 0 0,0-1 1,0 2-1,0-1 0,0 0 0,1 1 1,-1-1-1,1 1 0,-1 0 1,1 0-1,-1 1 0,1-1 0,-1 1 1,1-1-1,-1 1 0,1 0 0,0 1 1,-1-1-1,1 1 0,0-1 13,3 4 6,0 1 0,-1-1-1,1 1 1,-1 0 0,0 1-1,0-1 1,0 1 0,-1 1-1,0-1 1,0 1 0,-1-1-1,0 1 1,0 1 0,0-1-1,-1 1 1,2 6-6,1-2 25,25 58 172,-13-29 61,2 0 0,2-1 0,12 16-258,-33-53 44,1 0 0,0 0 0,-1 0 1,1-1-1,0 1 0,0 0 0,0-1 0,1 1 0,-1-1 0,1 0 0,-1 0 1,1 0-1,0 0 0,0 0 0,0-1 0,-1 1 0,2-1 0,-1 0 0,0 0 1,0 0-1,0 0 0,1 0 0,-1-1 0,0 1 0,0-1 0,1 0 0,-1 0 1,0 0-1,1-1 0,-1 1 0,0-1 0,1 0 0,-1 0 0,0 0 0,3-1-44,-1-1 40,0 1 0,0-1 0,0 0 0,0 0 0,0-1 0,-1 0 0,1 1-1,-1-1 1,0-1 0,3-3-40,-1-2 8,-1 1 1,0-1-1,0 0 0,-1 0 0,0-1 0,-1 1 0,0-1 1,-1 0-1,0 0 0,0 0 0,-2 0 0,1 0 0,-1 0 1,-1 0-1,0-6-8,-3-7-37,-1 0 0,-1 0-1,-1 1 1,0 0 0,-2 0 0,-6-10 37,9 18-48,-1 1 0,-1 0 1,1 1-1,-2-1 0,0 2 0,-1-1 0,0 1 0,-10-8 48,-16-8-55,-1 2-1,-2 1 0,-1 2 1,-35-14 55,70 34 1,-11-5-2,4 1 2,0 1 0,-1 0 0,1 1 0,-1 0 0,-1 1 0,1 0 0,-1 1 0,1 0 0,-1 1 0,-2 1-1,12 0 1,0 1 0,-1 0 0,1 0 0,0 0 0,0 0 0,-1 1 0,1 0 0,0 0 0,0 0 0,0 0 0,0 0 0,0 1 0,0 0 0,0 0 0,1 0 0,-1 0 0,0 1 0,1-1 0,0 1 0,0 0 0,0 0 0,0 0-1,0 0 1,0 0 0,1 2-1,-3 3-4,1 0-1,0 1 0,0 0 0,1 0 0,1 0 0,-1 0 0,1 0 1,1 0-1,0 1 0,0-1 0,1 0 0,0 1 0,1-1 0,-1 1 1,2-1-1,1 8 5,2 2-51,0-1-1,1 1 1,1-1 0,1 0 0,0 0 0,2-1-1,7 11 52,2-3-93,1 0 0,1-2 0,1-1 0,19 15 93,-10-13-26,0-1 0,2-2 0,0-1-1,1-2 1,1-1 0,16 5 26,-36-16 31,0-1 1,0 0-1,0-1 0,1-1 1,-1 0-1,1-1 0,0-1 1,9 0-32,-17-1 30,-1 0 1,1 0 0,0-1 0,0 0 0,-1 0 0,1-1 0,-1 0 0,1 0 0,-1-1 0,0 0 0,0 0-1,0-1 1,0 0 0,-1 0 0,1-1 0,-1 1 0,3-4-31,12-10 78,-2 0-1,0-1 1,-1-1-1,-1 0 1,-1-1-1,7-14-77,91-167 237,-85 146-214,-2-1 0,-3-2 1,-2 0-1,0-13-23,4-56 76,-23 189 232,-21 137-145,1-44-145,16-97-8,2-1 0,2 0 0,4 0-1,1-1 1,3 0 0,7 17-10,-1-20 3,-17-51-4,0 0 1,0 0 0,1 0-1,-1 0 1,1-1 0,-1 1 0,0 0-1,1 0 1,0-1 0,-1 1-1,1 0 1,-1-1 0,1 1-1,0 0 1,-1-1 0,1 1-1,0-1 1,0 1 0,-1-1 0,1 1-1,0-1 1,0 0 0,0 0-1,0 1 1,0-1 0,-1 0-1,1 0 1,0 0 0,0 0-1,0 0 1,0 0 0,0 0 0,0 0-1,0 0 1,0 0 0,-1 0-1,1-1 1,0 1 0,0 0-1,0-1 1,0 1 0,-1-1-1,1 1 1,0-1 0,0 1 0,-1-1-1,1 1 1,0-1 0,-1 0-1,1 1 1,-1-1 0,1 0 0,26-38-16,47-104-15,32-115-1,-102 249 33,0 0 1,1 0-1,0 1 1,1 0-1,0 0 1,0 0-1,0 1 1,1-1-1,7-4-1,-13 11 7,1 0 1,-1 0-1,1 0 0,-1 0 0,1 0 0,0 0 0,0 0 0,-1 1 0,1-1 1,0 0-1,0 1 0,0 0 0,0-1 0,0 1 0,0 0 0,0 0 1,-1 0-1,1 0 0,0 1 0,0-1 0,0 0 0,0 1 0,0-1 0,0 1 1,-1 0-1,1 0 0,0 0 0,-1-1 0,1 1 0,0 1 0,-1-1 0,1 0 1,-1 0-1,0 1 0,1-1 0,0 1-7,35 62 543,47 211 1270,-82-267-1834,0-1 0,1 0 0,-1 0 0,2 0 0,-1-1 0,1 1 0,0-1 0,1 1 0,-1-1 0,1-1-1,0 1 1,1-1 0,-1 0 0,1 0 0,0 0 0,0-1 0,1 0 0,-1 0 0,1-1 0,0 0 0,0 0 0,4 1 21,-7-3-75,-1-1-1,1 0 1,-1 0-1,1 0 1,-1 0 0,1 0-1,-1-1 1,1 1-1,-1-1 1,1 0-1,-1 0 1,0-1 0,1 1-1,-1-1 1,0 1-1,0-1 1,0 0-1,0 0 1,-1 0 0,1-1-1,-1 1 1,1-1 75,43-67-532,-12-9 399</inkml:trace>
  <inkml:trace contextRef="#ctx0" brushRef="#br0" timeOffset="2931.311">5513 1770 6625,'-52'9'4159,"-29"-13"-2452,52-2-1729,0 2 1,-1 0-1,1 2 0,-1 2 1,0 0-1,-27 5 22,51-4-67,0 0 0,0 0-1,1 1 1,-1 0 0,0 0-1,1 0 1,-1 1 0,1 0-1,0 0 1,0 0-1,0 1 1,0-1 0,0 1-1,1 0 1,0 1 0,-1 0 67,-1 5-110,0 0 1,1 0 0,0 0-1,1 1 1,0 0 0,0-1-1,1 1 1,1 1 0,0-1-1,0 6 110,0 83-343,7-7 165,3-1 0,20 81 178,-27-162 26,0 0-1,1 0 1,0 0-1,1 0 0,0 0 1,1-1-1,0 1 1,1-1-1,0 0 0,1 0 1,0-1-1,0 0 1,1 0-1,0 0 0,0-1 1,1 0-1,0 0 1,1-1-1,0 0 0,8 5-25,-12-9 13,-1-1 0,1 1 0,0-1 0,0 0 0,1 0 0,-1 0 0,0-1 0,1 1 0,-1-1 0,1-1 0,-1 1 0,1-1 0,-1 0-1,1 0 1,-1-1 0,1 1 0,-1-1 0,1 0 0,-1-1 0,1 1 0,-1-1 0,0-1 0,3 0-13,3-2 9,0-1-1,0 0 1,0-1 0,-1 0-1,0 0 1,0-1 0,-1-1 0,0 1-1,0-1 1,-1-1 0,-1 0 0,1 0-1,0-2-8,56-90 30,10 1-13,-5-3-6,-41 67-3,1 3 1,2 0 0,14-10-9,-40 38 24,0 0 0,1 1 0,-1-1-1,1 1 1,0 1 0,1-1 0,-1 1-1,1 0 1,0 0 0,0 1 0,0 0-1,0 0 1,1 0 0,-1 1 0,1 0 0,-1 1-1,7-1-23,-11 3 48,-1 0 0,1-1 0,0 1 0,0 1 0,-1-1-1,1 0 1,-1 1 0,1-1 0,-1 1 0,0 0 0,0-1 0,1 1 0,-1 0-1,0 1 1,-1-1 0,1 0 0,0 0 0,-1 1 0,1-1 0,-1 1-1,0 0 1,0-1 0,0 1 0,0 0 0,0 0 0,-1-1 0,1 2-48,73 206 638,-63-186-684,0-1-1,1 0 1,1-1-1,1 0 1,1 0-1,1-2 1,1 0-1,4 2 47,-16-17-118,1 0 0,0 0 0,0-1 0,0 0 0,0 0 0,1-1 0,0 1 0,-1-1 0,1-1 0,0 1 0,1-1 0,-1-1 0,0 1 0,1-1 0,-1 0 0,1-1 118,-4 0-65,-1-1 0,0 0 0,1 0 0,-1 0 0,0 0 0,0-1-1,0 1 1,0-1 0,0 1 0,0-1 0,0 0 0,-1 0 0,1-1 0,-1 1 0,1 0 0,-1-1 0,0 0 0,0 1 0,0-1 0,-1 0 0,1 0 0,0 0 0,-1 0-1,0 0 1,0-1 0,0 1 0,0 0 0,0-1 65,20-76-820,-8-29 439</inkml:trace>
  <inkml:trace contextRef="#ctx0" brushRef="#br0" timeOffset="3194.519">6225 967 8042,'-20'4'3817,"2"8"-1817,5 13-872,5 4-248,10 9-856,-1 1-416,8-6-1016,1 6-312,4-10 967</inkml:trace>
  <inkml:trace contextRef="#ctx0" brushRef="#br0" timeOffset="3635.842">6720 1910 8074,'-41'68'3785,"34"-55"-3760,1 0 0,1 1 0,0 0-1,1 0 1,1 1 0,0-1 0,0 7-25,2 7-274,1 1 0,2 0 0,0-1-1,3 1 1,0 1 274,1 6-182,-1-4 92,1 0 1,1 0 0,2-1 0,1-1 0,11 23 89,-20-49 27,0-1-1,0 0 0,0 0 1,1 1-1,-1-1 1,1 0-1,0 0 1,-1-1-1,2 1 0,-1 0 1,0-1-1,0 1 1,1-1-1,-1 1 1,1-1-1,0 0 0,0 0 1,0-1-1,0 1 1,0 0-1,0-1 1,0 0-1,1 0 0,-1 0 1,0 0-1,1 0 1,-1-1-1,1 1 1,-1-1-1,0 0 0,1 0 1,-1 0-1,1-1 1,-1 1-1,1-1 1,-1 0-1,0 0 0,0 0 1,1 0-1,-1-1 1,0 1-1,0-1 1,0 0-1,2-1-26,6-6 49,-1-1-1,0-1 1,0 0 0,-1 0-1,-1-1 1,0 0-1,0 0 1,-1-1 0,-1 0-1,0 0 1,1-4-49,41-155 84,-43 156-124,-1 0 1,-1-1 0,0 0-1,-2 1 1,1-1-1,-2 0 1,-1 0 0,0 0-1,-1 0 1,0 1 0,-2-1-1,0 1 1,-6-15 39,6 21-30,-1 0 1,0 1-1,-1-1 1,0 1-1,0 1 1,-1-1-1,-1 1 1,1 0 0,-1 1-1,0-1 1,-1 2-1,0-1 1,0 1-1,0 1 1,-1 0-1,0 0 1,0 0-1,0 2 1,0-1-1,0 1 1,-3 0 29,8 2 5,-1 1 1,1 0-1,0 0 0,0 0 1,0 0-1,-1 1 1,1 0-1,0 0 0,0 0 1,0 1-1,0 0 1,0 0-1,1 0 0,-1 0 1,1 1-1,-1 0 0,1 0 1,0 0-1,0 0 1,0 1-1,0-1 0,1 1 1,-1 0-1,1 0 1,0 0-1,0 1 0,-1 1-5,0 0 39,0 1 0,1-1-1,0 1 1,0 0 0,0 0-1,0 0 1,1 0 0,1 0-1,-1 0 1,1 1 0,0-1-1,1 0 1,-1 1 0,1-1-1,1 1 1,0-1 0,0 0-1,0 1 1,1-1 0,0 0-1,0 0 1,1 0 0,0 0 0,0-1-1,1 1 1,0-1 0,1 3-39,3 0 61,0 0 1,0-1-1,0 1 1,1-1-1,0-1 1,1 0-1,0 0 0,0-1 1,8 4-62,55 16 221,13 9-59,80-1-54,-139-30-128,154 8-863,-106-5 566</inkml:trace>
  <inkml:trace contextRef="#ctx0" brushRef="#br0" timeOffset="4345.432">8873 1974 7026,'-61'-31'2584,"-6"-2"-1984,6 0-48,-10 2-160,26 14-120,-1 1-352,-35 2-200,-13 13-272,22 25-160,21 25-304,7 16-208,12 19 776</inkml:trace>
  <inkml:trace contextRef="#ctx0" brushRef="#br0" timeOffset="4847.013">8140 2456 3713,'6'1'136,"-1"1"-1,1-2 1,-1 1 0,1 0 0,-1-1-1,1 0 1,0-1 0,-1 1-1,1-1 1,-1 0 0,1 0 0,-1-1-1,0 1 1,0-1 0,1 0 0,-1-1-1,0 0 1,-1 1 0,1-1 0,0-1-1,-1 1 1,0-1 0,0 1 0,0-1-1,0-1 1,-1 1 0,1 0 0,0-2-136,62-77 610,6-25-127,-11-31-84,74-186 357,-72 138-440,-15 43 91,20-111-407,-6-114 145,-48 221-42,-5-146-103,-12 518-172,0-58 91,-1 41-19,-21 550-253,16-528 345,3-37 161,7-32 121,10-48 93,-10-104-328,-1-4-18,0 1 1,0-1 0,0 0-1,1 0 1,0 0 0,0 1-1,0-1 1,0 0 0,0 0-1,1 0 1,0-1 0,-1 1-1,2 0 1,-1-1-1,0 1 1,1-1 0,-1 1-1,1-1 1,0 0 0,0 0-1,0-1 1,1 1 0,-1-1-1,1 1 1,3 1-22,-2-3 9,0-1-1,1 1 0,-1-1 1,0 0-1,1-1 1,-1 1-1,0-1 0,0 0 1,0 0-1,0-1 1,0 1-1,0-1 0,0 0 1,0-1-1,0 1 1,-1-1-1,0 0 0,1 0 1,-1 0-1,1-2-8,12-10 1,0-1 1,-1-1-1,0-1 0,-2 0 1,0-1-1,-1 0 0,-1-1 1,1-6-2,67-129 13,-6-5 0,-8-2 1,1-27-14,-35 106 49,-8 39 73,-23 43-110,0 1 0,-1 0 0,1-1 1,0 1-1,0 0 0,0 0 1,0 0-1,0 0 0,0 0 0,0 0 1,0 0-1,0 0 0,0 0 1,0 0-1,0 1 0,0-1 1,0 0-1,0 1 0,0-1 0,0 1 1,0-1-1,0 1 0,0-1 1,-1 1-1,1-1 0,0 1 1,0 0-1,-1-1 0,1 1 0,0 0 1,-1 0-1,1 0 0,-1 0 1,1-1-1,-1 1 0,0 0 0,1 0 1,-1 0-1,0 0 0,1 0 1,-1 0-1,0 0 0,0 0 1,0 0-1,0 0 0,0 0 0,0 0 1,0 0-1,0 0 0,-1 1-12,44 240 1103,-39-208-981,1-1-1,3 0 1,0-1-1,2 1 1,1-2-1,2 0 1,1 0-1,2-1 1,2 2-122,-11-23-19,1 0 0,0-1 0,1 0 0,0 0 1,0-1-1,1 0 0,-1-1 0,2 0 0,-1 0 0,1-1 1,-1-1-1,1 0 0,1 0 0,-1-1 0,0 0 0,1-1 0,0 0 1,-1-1-1,1 0 0,0-1 0,-1-1 0,1 0 0,0 0 1,-1-1-1,1 0 0,-1-1 0,1-1 0,-1 0 0,0 0 1,-1-1-1,6-3 19,5-4-313,-1 0 0,-1-2 0,0 0 1,-1-1-1,0-1 0,9-11 313,25-41-571</inkml:trace>
  <inkml:trace contextRef="#ctx0" brushRef="#br0" timeOffset="5110.267">9846 779 10578,'-20'0'4033,"41"3"-3089,-14-12-216,11 0-632,1-3-432,-28-14-1280,17 16-176,-54-1 928</inkml:trace>
  <inkml:trace contextRef="#ctx0" brushRef="#br0" timeOffset="5788.481">8298 1851 5417,'-8'-18'4602,"7"17"-4594,-1 0 1,1 1-1,-1-1 0,1 1 0,-1-1 1,0 1-1,1-1 0,-1 1 1,0 0-1,1 0 0,-1 0 0,0 0 1,1 0-1,-1 0 0,0 0 0,1 0 1,-1 1-1,1-1 0,-1 1 1,0-1-1,0 1-8,-6 2 3,-1 1 1,0 0-1,1 1 0,0-1 1,0 2-1,0-1 0,1 1 1,-5 4-4,-125 108 413,111-93-358,2 0-1,0 1 1,2 2 0,1 0-1,1 2-54,16-25 5,0 0 0,0 0 0,0 1 0,1-1-1,-1 1 1,1 0 0,1 0 0,-1 0 0,1 0-1,0 0 1,1 0 0,-1 1 0,1-1 0,1 1 0,-1-1-1,1 1 1,0-1 0,0 1 0,1-1 0,0 0-1,0 1 1,1-1 0,1 5-5,3 3-8,1-1 0,0 0 0,1 0 0,1-1 0,-1 0-1,2-1 1,0 0 0,0 0 0,1-1 0,0 0 0,1-1 0,0 0 0,1-1 0,1 0 8,1-2-88,1 0 0,1-1 0,-1 0 1,1-2-1,-1 0 0,1 0 0,0-2 1,0 0-1,0-1 0,0-1 1,0 0-1,0-2 0,0 0 0,0 0 1,-1-2-1,0 0 0,0-1 0,0 0 1,4-4 87,70-33-323</inkml:trace>
  <inkml:trace contextRef="#ctx0" brushRef="#br0" timeOffset="6963.41">10173 1905 6409,'3'65'2070,"-3"-61"-2006,0 1 0,1-1-1,0 1 1,0-1 0,0 0-1,0 1 1,1-1 0,0 0-1,0 0 1,0 0 0,0 0 0,1 0-1,-1 0 1,1-1 0,0 1-1,0-1 1,0 0 0,1 1-1,-1-2 1,2 2-64,13 13 56,-10-8-79,0-1 0,1 0 0,0 0 0,0-1 0,0 0 0,1-1 0,0 0 0,1 0 0,-1-1 0,1 0 0,0-1 0,0-1 0,0 0 0,3 1 23,-3-3-14,0 0-1,-1-1 0,1 0 0,0-1 0,0 0 0,0-1 1,-1 0-1,9-2 15,-2-1 17,0-2 1,-1 1 0,1-2 0,-1 0-1,-1-1 1,1 0 0,-2-2-1,1 1 1,-1-2 0,-1 0 0,0 0-1,-1-2 1,0 1 0,4-8-18,-10 7 64,0-1 0,-1 1 0,0-1 0,-1 0 1,-1 0-1,0 0 0,-1-1 0,0 1 0,-2-1 1,0 1-1,0 0 0,-2-1 0,0 1 0,-1 0 1,0-2-65,-1 1 36,0 1 1,0-1-1,-2 1 1,0 0-1,-1 1 1,0 0-1,-1 0 1,0 0-1,-1 1 1,-1 0 0,0 1-1,-1 0 1,0 1-1,-1 0 1,-4-3-37,-3 0 1,-1 1 1,0 1-1,-1 0 1,0 2-1,-1 0 0,0 1 1,-1 2-1,0 0 1,0 1-1,0 2 1,-10-1-2,23 3 4,1 0-1,-1 1 1,1 0 0,-1 1 0,1 0 0,-1 0 0,1 1-1,-1 0 1,1 1 0,-1 0 0,1 0 0,0 1 0,0 1 0,0-1-1,0 1 1,1 1 0,-3 1-4,4 0-2,0 1-1,0 0 1,1 0-1,0 1 0,0 0 1,0 0-1,1 0 1,1 0-1,-1 1 1,1 0-1,1 0 1,0 0-1,0 0 1,1 1-1,0-1 1,0 1-1,1-1 1,0 6 2,-6 116-155,27 33-138,8-25-230,6-1 1,6-2 0,25 48 522,14 8-438,-2-30 162,-7-29 233,-56-110 68,-2 1 0,-1 0 0,-1 1 0,0 0 0,-2 0 0,-1 1 0,-1 1-25,-5-21 11,0 1 1,0 0-1,0 0 0,-1 0 1,0-1-1,0 1 0,-1 0 0,0 0 1,0 0-1,0-1 0,-1 1 0,0-1 1,-1 1-1,1-1 0,-1 0 0,0 0 1,-1 0-1,1 0 0,-1 0 1,-2 0-12,-4 5 31,-2 0 1,1-1-1,-2-1 1,1 0 0,-1-1-1,0 0 1,-1-1 0,0 0-1,0-1 1,-1-1-1,1 0 1,-1-1 0,0-1-1,-14 2-31,9-2 119,0-1 1,0-1-1,1 0 0,-1-2 0,0 0 0,0-2 1,1 0-1,-1-1-119,10 1 71,-1 0 1,1 0 0,1-1-1,-1-1 1,0 0 0,1 0-1,0-1 1,0 0 0,1-1-1,0 1 1,0-2 0,0 1-1,1-1 1,0 0-1,0-1 1,1 0 0,0 0-1,1 0 1,0 0 0,1-1-1,-1 0 1,2 0 0,0 0-1,0 0 1,0-1-1,2 1 1,-1-1 0,1 0-1,1 1 1,0-1 0,0 0-1,1-1-71,1-16 32,1 1 0,2 0 0,0 0 0,2 1 0,1 0-1,1 0 1,1 0 0,9-13-32,4-7 7,3 2-1,1 1 1,3 1 0,29-32-7,54-34-2,6 0-6,140-95-6,-137 111 22,-4 17 68,64-69 576,-161 125-397,0-1 1,0 0-1,-2-2 0,-1 0 1,-1-1-1,4-8-255,-18 27 27,0-1 0,0 1 1,-1-1-1,0 1 0,0-1 0,0 0 0,0 0 0,-1 0 0,0 0 1,0 0-1,0 0 0,-1 0 0,0 0 0,0 0 0,0 0 0,0 0 1,-1-1-1,0 1 0,0 0 0,-1-1-27,2 5 1,0 0-1,0 0 1,0 1 0,-1-1 0,1 0-1,0 0 1,0 0 0,-1 1-1,1-1 1,-1 0 0,1 1-1,-1-1 1,1 0 0,-1 1 0,1-1-1,-1 0 1,0 1 0,1-1-1,-1 1 1,0-1 0,1 1 0,-1-1-1,0 1 1,0 0 0,1-1-1,-1 1 1,0 0 0,0 0 0,0 0-1,1-1 1,-1 1 0,0 0-1,0 0 1,0 0 0,0 0 0,1 0-1,-1 1 1,0-1 0,0 0-1,0 0 1,0 0 0,1 1-1,-1-1 1,0 0 0,0 1 0,1-1-1,-1 1 0,-16 26-60,7-8-1,1 1 0,0 1-1,2-1 1,0 1 0,1 1-1,2-1 1,0 1 0,0 15 61,0-6-62,2 1 0,1-1 1,1 1-1,2-1 0,1 1 0,2-1 1,1 0-1,4 9 62,-8-31-23,1 0 0,0 1 0,1-1-1,0 0 1,0-1 0,1 1 0,0-1 0,0 0-1,1 0 1,0-1 0,1 1 0,0-1 0,1 0 23,-4-4-23,-1 0 1,1 0-1,0-1 1,0 1-1,0-1 1,1 0-1,-1-1 1,0 1-1,1-1 1,-1 0-1,1 0 1,0 0-1,-1 0 1,1-1-1,-1 0 0,1 0 1,0 0-1,-1-1 1,1 1-1,0-1 1,-1 0-1,1 0 1,-1-1-1,0 1 1,1-1-1,-1 0 1,0 0-1,0-1 1,0 1-1,0-1 1,-1 0-1,1 0 1,-1 0-1,1-1 23,14-16-235,0-1-1,-2-1 1,0 0 0,-1-2-1,-2 0 1,0 0 0,-2-1-1,0 0 1,-2-1-1,1-6 236,34-100-596</inkml:trace>
  <inkml:trace contextRef="#ctx0" brushRef="#br0" timeOffset="7210.766">11423 398 11378,'-24'21'4193,"16"4"-3409,8-10-487,3 20-682,10-1-567,6 8 608</inkml:trace>
  <inkml:trace contextRef="#ctx0" brushRef="#br0" timeOffset="7481.117">12140 0 8994,'-4'5'436,"0"0"0,0 0 0,1 0 1,0 0-1,0 1 0,0-1 0,1 1 0,-1 0 0,2-1 1,-2 6-437,-4 103 39,7-86 178,0-7-233,-7 355-1408,-89 390-2245,80-662 3508,-7 46 993,0 95-832,20-220 198,1 0-1,2 1 1,1-1-1,1 0 1,0 0 0,2 0-1,2-1 1,0 1 0,1-1-1,1-1 1,1 1-1,2-1 1,0-1 0,1 0-1,1 0 1,6 5-198,-12-20 8,0 0 0,0-1-1,0 1 1,1-1 0,0-1 0,0 1 0,1-1 0,-1-1 0,1 0-1,0 0 1,1-1 0,-1 0 0,0 0 0,1-1 0,0 0-1,-1-1 1,1 0 0,0-1 0,0 0 0,-1 0 0,1-1-1,0 0 1,-1-1 0,1 0 0,2-2-8,14-2-212,-1-2-1,0-1 1,0-1-1,-1-2 1,0 0 0,-1-1-1,-1-1 1,0-1-1,-1-2 1,-1 0 0,9-9 212,48-50-602</inkml:trace>
  <inkml:trace contextRef="#ctx0" brushRef="#br0" timeOffset="8435.084">12068 1409 9098,'-1'9'342,"2"1"-1,-1-1 1,1 0-1,1 1 1,0-1 0,0 0-1,0 0 1,1 0 0,1 0-1,0-1 1,0 1-1,1 0-341,4 6 85,0 0-1,2-1 0,0 0 0,0 0 0,1-1 0,1-1 0,0 0 0,1-1 0,0 0 0,0-1 0,1-1 0,13 7-84,134 59 97,-162-75-97,22 7-79,-1 1 0,-1 1 0,1 1 0,-1 1 1,-1 0-1,7 7 79,-5-2-310,-1 2 1,0 0-1,-1 1 1,-1 1 0,-1 1-1,-1 1 1,10 17 309,73 167-1180,-97-200 1240,1 0 1,0 0 0,1-1 0,-1 1-1,1-1 1,0 1 0,1-1 0,-1 0-1,1-1 1,0 1 0,0-1 0,1 0-1,-1 0 1,1-1 0,0 1 0,0-1-1,0 0 1,0-1 0,0 0 0,1 0-1,-1 0 1,1-1 0,-1 0 0,1 0-1,-1 0 1,1-1 0,4 0-61,-5-1 51,0 0-1,-1 0 1,1 0 0,-1-1-1,1 0 1,-1 0 0,1 0-1,-1 0 1,0-1 0,0 0-1,-1 0 1,1-1 0,0 1-1,1-3-50,28-32 270,-29 34-240,0-1-1,-1 0 1,0 0 0,0 0 0,0 0-1,0-1 1,-1 0 0,0 0 0,0 0-1,-1 0 1,0 0 0,0 0 0,0-2-30,-1 1 7,0 0 1,0-1-1,-1 1 1,0 0-1,0 0 1,-1 0 0,0 0-1,0 0 1,-1-1-1,1 2 1,-2-1 0,1 0-1,-1 0 1,0 1-1,0-1 1,-1 1-1,0 0 1,0 0 0,-2-2-8,-12-13-31,-2 0 1,0 1-1,-1 1 1,0 1-1,-2 0 1,0 2-1,-1 1 1,-1 1-1,0 1 1,-10-3 30,-17-5-39,0 3 1,-1 2-1,-1 3 1,-44-6 38,88 17-8,0 0 0,-1 1 0,1 0 0,-1 0 0,1 1 0,0 1 0,-1-1 0,1 2 0,0 0 0,-2 0 8,9 0-5,1-1 0,-1 1 0,1 0 0,0 0 1,0 0-1,0 0 0,0 0 0,0 0 0,0 1 0,1-1 0,-1 0 0,1 1 1,-1 0-1,1-1 0,0 1 0,0 0 0,0-1 0,1 1 0,-1 0 1,1 0-1,-1 0 0,1 0 0,0 0 0,0-1 0,0 1 0,0 0 1,1 0-1,0 2 5,1 15-44,1-1 0,1 1 1,1-1-1,1 0 0,0-1 0,2 1 1,0-1-1,1-1 0,0 1 0,11 13 44,-11-16-8,1 0-1,0 0 1,0-1 0,2-1-1,-1 1 1,2-2-1,0 0 1,0 0-1,1-1 1,1-1-1,0-1 1,0 0 0,1 0-1,0-2 1,0 0-1,1-1 1,0 0-1,0-2 1,0 0-1,0 0 1,7-1 8,5-4 96,0 0 1,0-2-1,0-2 1,-1 0-1,0-2 0,0 0 1,19-10-97,94-43 520,2-32-35,-3-20-109,-12-27-133,106-159 129,-138 154-121,-81 119-181,-1 1 1,-2-2-1,0 0 1,-2 0-1,-1-1 1,-1 0-1,-1 0 1,-1-1-1,-2 0 1,-1 0-1,-1-1 1,-1 1-1,-1 0 1,-2 0-1,-1-1 1,-1 1-1,-2 1 1,0-1-1,-2 1 1,-1 0-1,-7-12-70,12 29 5,0 1 0,-1-1 0,-1 1 0,0 0-1,0 0 1,-1 1 0,0 0 0,0 0 0,0 0 0,-1 1 0,-1 0-1,1 1 1,-1 0 0,0 0 0,-1 1 0,1 0 0,-1 1 0,0 0-1,0 0 1,0 1 0,0 0 0,-3 1-5,6 2-13,-1 0 0,0 0 1,1 1-1,-1 0 0,1 0 0,-1 1 0,1 0 1,0 0-1,-1 1 0,1 0 0,1 0 0,-1 1 1,0 0-1,1 0 0,0 0 0,0 1 1,-5 5 12,-48 74-172,7 38-25,27-35 67,5 1-1,3 0 0,4 1 1,5 1-1,2 25 131,-1 27-273,7 0 1,16 124 272,-12-237-17,0-1 1,2 1 0,2-1-1,0 0 1,2-1 0,10 20 16,-14-33-5,2-1 0,0 0 1,0-1-1,1 0 1,1 0-1,0-1 1,0 0-1,1-1 0,1 0 1,-1-1-1,2 0 1,-1-1-1,9 4 5,-4-5 6,0 0-1,1-2 0,-1 0 1,1 0-1,0-2 0,0-1 1,1 0-1,-1-1 0,0-1 1,0 0-1,1-2 0,-1 0 1,0-1-1,0 0 0,0-2 1,-1 0-1,4-3-5,96-43 121,-62 14-6,-2-3 1,-1-3-1,15-18-115,138-147 406,-179 179-308,-2 0 0,-1-1-1,-1-2 1,11-22-98,-26 41 36,0-1 1,-1 0-1,-1 0 1,0-1 0,-1 0-1,0 1 1,-1-1 0,-1 0-1,-1-1 1,0 1-1,-1 0 1,-1-11-37,0 19 9,0-1-1,0 0 1,-1 1-1,0 0 1,-1-1 0,1 1-1,-1 0 1,-1 0 0,1 0-1,-1 1 1,-1-1 0,1 1-1,-1 0 1,0 0 0,0 0-1,-1 1 1,0 0-1,0 0 1,0 1 0,0-1-1,-1 1 1,1 0 0,-1 1-1,0 0 1,-1 0-9,-2 1-9,0 0 0,0 1 0,0 1-1,0-1 1,0 2 0,0-1 0,0 1 0,0 1 0,0 0 0,0 0 0,0 1-1,1 0 1,-5 2 9,2 0-13,0 1-1,1 0 0,0 0 0,0 1 1,0 0-1,1 1 0,0 0 1,0 1-1,1 0 0,0 0 0,1 1 1,0 0-1,1 1 0,-3 3 14,-8 16-9,1 0-1,2 1 0,1 0 1,1 1-1,1 1 1,2 0-1,2 1 0,1-1 1,1 2-1,2 4 10,1-21 5,1 0-1,1 1 0,1-1 1,1 1-1,0-1 1,2 1-1,0-1 1,1 0-1,0 0 0,2 0 1,0-1-1,1 1 1,0-2-1,2 1 0,0-1 1,3 3-5,-2-5 5,1-1 0,0-1 0,0 0 0,2 0 0,-1-1 0,2-1 0,-1 0 0,1-1 0,1 0 0,0-1 0,0-1 0,0 0 0,1-1 0,0-1 0,0 0 0,13 1-5,-4-1-78,-1-2 0,1-1-1,0-1 1,-1-1 0,1-1 0,0-1 0,-1-1-1,0-1 1,6-3 78,-14 3-241,0-1 0,0 0 0,-1-2 0,0 1 0,0-2 0,0 0-1,-1-1 1,0 0 0,-1-1 0,0-1 0,-1 0 0,0 0 0,9-12 241,27-57-976</inkml:trace>
  <inkml:trace contextRef="#ctx0" brushRef="#br0" timeOffset="15602.8">6023 3057 7802,'-129'55'2854,"122"-54"-2791,0 0 1,-1 0 0,1 0-1,0-1 1,0 0 0,0-1-1,0 1 1,0-1 0,-1-1 0,1 1-1,1-1 1,-5-2-64,-6-1 32,1 1-14,9 2-15,1 0 1,-1 0 0,0 1 0,0 0 0,1 0 0,-1 0 0,0 1-1,0 0 1,0 0 0,0 1 0,1 0 0,-1 0 0,-4 2-4,-7 6-19,0 1 0,0 0 0,1 2 0,1 0 0,0 1 1,0 0-1,2 2 0,0 0 0,0 0 0,1 1 0,1 1 0,1 0 1,0 0-1,-3 11 19,-30 59 73,5 3 0,3 1-1,5 2 1,3 2-73,26-89 11,-15 53 72,2 1 0,2 0 0,3 1 0,3 0 0,3 1 0,2-1 0,3 1 0,3 0 0,2-1 0,3 0 0,2 0 0,4-1 0,2-1 0,2 0-1,3-2 1,19 34-83,-28-62-82,1 0-1,2-2 1,1 0-1,1-1 1,1 0-1,1-2 1,2 0-1,0-2 1,12 10 82,41 9-714,9-24 279</inkml:trace>
  <inkml:trace contextRef="#ctx0" brushRef="#br0" timeOffset="16036.251">6754 4191 6569,'-35'-5'2433,"-9"-4"-1985,-6-4-200,-3-3-8,-19-5-176,1 5-104,-8 4-120,3 4-80,11 14-216,5 4-80,14 24-408,2 11-593,13 27 1017</inkml:trace>
  <inkml:trace contextRef="#ctx0" brushRef="#br0" timeOffset="16758.108">6218 4812 1408,'17'0'253,"-1"-1"0,1 0-1,0-1 1,-1-1 0,1 0 0,-1-1-1,0-1 1,2-2-253,3-3 202,0-1 0,-1-1 0,-1-1 0,0-1 0,0 0 0,-1-1 0,-1-1 0,-1-1 0,0-1 0,-1 0 0,-1-1 0,-1 0 0,0-2-202,13-26 393,-1 0 1,-3-1-1,-2-1 1,-2-1-1,2-17-393,22-102 653,-6-2 0,-9-2 0,-7-1 1,-4-112-654,-5-45 282,-4 231-238,-6 90-42,2-30 17,0 34-30,1 22-36,9 179-237,-1-16 87,-7 77-205,-22 170 402,5-275-9,-11 148 758,14 160-749,9-436 56,1 1-1,2-1 0,0 0 0,1 0 0,5 10-55,-9-31-1,0-1-1,0 1 0,0-1 0,0 0 0,0 1 1,0-1-1,1 0 0,-1 0 0,1 1 0,-1-1 1,1 0-1,-1 0 0,1 1 0,0-1 1,0 0-1,-1 0 0,1 0 0,0 0 0,0 0 1,0 0-1,0 0 0,0 0 0,0-1 0,1 1 1,-1 0-1,0-1 0,0 1 0,0-1 1,1 1-1,-1-1 0,0 1 0,1-1 0,-1 0 1,0 0-1,1 0 0,-1 1 0,0-1 0,1-1 1,-1 1-1,0 0 0,1 0 0,-1 0 0,0-1 1,1 1-1,-1-1 0,0 1 0,1-1 2,33-35-138,70-118-269,-62 84 271,108-161-84,-145 223 222,-2 1 13,0 0-1,1 1 1,0 0 0,0 0 0,1 0-1,0 1 1,0-1 0,0 1-1,0 1 1,1-1 0,1 1-15,-6 3 22,1 0 1,-1 0 0,1 0-1,-1 1 1,1-1 0,0 1-1,-1 0 1,1 0-1,-1 0 1,1 0 0,0 0-1,-1 1 1,1-1 0,-1 1-1,1-1 1,-1 1-1,1 0 1,-1 0 0,0 0-1,1 0 1,-1 1 0,0-1-1,0 1 1,0-1-1,0 1 1,0 0 0,1 1-23,43 59 570,-30-32-493,-1 2 0,-2-1 0,-1 2 0,-2-1-1,-1 2 1,-1-1 0,2 30-77,-8-50 9,1 16 51,2 0 1,1 0 0,1-1 0,9 22-61,-15-45 5,0-1 1,1 0-1,-1 0 0,1 0 1,0 0-1,0 0 0,0 0 1,0-1-1,1 1 0,0-1 1,-1 1-1,1-1 0,1 0 1,-1 0-1,0-1 0,1 1 1,-1 0-1,1-1 0,0 0 1,0 0-1,0 0 0,0-1 1,0 1-1,0-1 0,0 0 1,0 0-1,1 0 0,-1-1 1,0 1-1,1-1 0,-1 0 1,0 0-1,4-1-5,8-5-1,-1-1 0,1 0-1,-1-1 1,-1-1 0,1 0 0,-1-1-1,-1-1 1,0 0 0,-1-1 0,0 0 0,0-1-1,5-9 2,-16 21 0,17-19-7,-1-2-1,-1 0 0,-1-1 0,-1-1 1,-1 0-1,-1-1 0,-1 0 1,-1-1-1,6-25 8,-8 15-23,-1 1-1,-2-1 1,-1 0 0,-2 0 0,-1 0 0,-2 0-1,-6-34 24,6 57-9,-1 0 0,0-1 0,-1 1 0,-1 1 0,0-1 0,-1 0 0,0 1 0,-1 0 0,0 0 0,-1 1 0,-1-1 0,-2-2 9,4 7-1,0-1-1,-1 1 0,0 1 0,-1-1 1,1 1-1,-1 0 0,0 1 1,-1 0-1,1 0 0,-1 1 0,0 0 1,0 0-1,0 1 0,-10-2 2,5 1 13,-1 0 0,-1 1 0,1 1-1,0 0 1,-1 1 0,1 1 0,0 0 0,-1 1-1,1 1 1,-1 0 0,1 2 0,0-1 0,1 2-1,-1 0 1,-8 4-13,11-3 32,0 0-1,1 0 1,0 1-1,0 1 1,0 0-1,1 0 0,1 1 1,-1 1-1,1-1 1,1 1-1,0 1 1,-1 1-32,2 1 59,1 1 0,0-1 1,0 1-1,2 0 0,0 0 0,0 1 1,2-1-1,-1 1 0,1 7-59,2-17 15,0 1 0,0-1 0,1 0 0,-1 1 0,1-1 0,0 0 1,1 0-1,-1 0 0,1 0 0,0 0 0,1 0 0,-1 0 0,1-1 0,0 1 0,0-1 0,0 0 0,0 1 0,1-1 0,0-1 0,0 1 0,0-1 0,0 1 0,1-1-15,8 5 3,0-2-1,0 1 1,1-2 0,0 1-1,0-2 1,0 0-1,12 1-2,114 19-34,56 0 34,43 5-155,-56 6-932,-105-12 160,-22-14 380</inkml:trace>
  <inkml:trace contextRef="#ctx0" brushRef="#br0" timeOffset="17499.401">6363 3985 6161,'-38'-4'3031,"-42"3"-2277,25 18-609,35-7-177,0 1 0,1 1 0,1 1 0,0 0 0,1 1 0,0 1 0,1 1-1,1 0 1,0 1 0,-12 19 32,-54 57-144,68-82 143,1 2 0,0-1-1,1 1 1,1 1 0,0 0 0,0 1-1,2 0 1,0 0 0,0 1 0,2 0 0,0 0-1,0 1 1,-2 15 1,7-21 15,0-1 1,1 1-1,0 0 0,1-1 0,0 1 1,1 0-1,0-1 0,0 0 1,1 1-1,1-1 0,0 0 0,0 0 1,3 4-16,75 83 107,-65-80-89,-2 1 2,0-2 0,2 0 0,-1-1 0,2-1 1,0 0-1,1-1 0,0-1 0,1-1 0,0-1 0,0-1 0,1 0 0,1-2 0,-1 0 0,1-1 0,0-2 1,19 2-21,-11-7-43,0-1 1,0-2-1,0-1 1,-1-1-1,24-9 43,52-16-97</inkml:trace>
  <inkml:trace contextRef="#ctx0" brushRef="#br0" timeOffset="18811.3">9509 4174 4369,'-4'7'419,"3"-6"-374,1 0-1,0-1 1,0 1-1,0 0 1,-1 0-1,1 0 0,0-1 1,-1 1-1,1 0 1,0-1-1,-1 1 0,1 0 1,-1-1-1,0 1 1,1 0-1,-1-1 0,1 1 1,-1-1-1,0 1 1,1-1-1,-1 1 1,0-1-1,0 0 0,1 1 1,-1-1-1,0 0 1,0 1-1,0-1 0,1 0 1,-1 0-1,0 0 1,0 0-1,0 0 0,0 0 1,1 0-1,-1 0 1,0 0-1,0 0 0,0-1 1,1 1-1,-1 0 1,0 0-1,0-1 1,1 1-1,-1 0 0,0-1 1,0 1-1,0-1-44,-61-45 1594,29 26-1431,18 9-85,-1 2 1,0 0-1,0 0 1,0 2-1,-1 0 1,0 1-1,-1 1 1,-7-2-79,10 4-12,-1 0 0,1 1 1,-1 0-1,0 2 1,0 0-1,0 0 0,0 2 1,1 0-1,-1 0 1,1 2-1,-1 0 0,1 0 1,0 2-1,1 0 0,-1 0 1,1 2-1,0 0 1,1 0-1,0 1 0,0 1 1,1 0-1,0 1 1,1 0-1,-10 12 12,7 3-61,2 1-1,0 0 1,2 1 0,1 0-1,1 0 1,2 1 0,1 0-1,1 0 1,1 0-1,1 1 1,2 3 61,0-6 0,2-1-1,0 1 0,2-1 1,1 0-1,1 0 0,1 0 1,1-1-1,1 0 1,1 0-1,2-1 0,7 12 1,-13-26 19,0-1 0,1 1-1,0-1 1,0 0 0,1-1-1,0 0 1,1 0 0,0 0-1,0-1 1,1-1 0,-1 0-1,1 0 1,1 0 0,-1-2 0,1 1-1,0-1 1,5 1-19,0-2 49,-1 0 1,0-1-1,1-1 1,-1 0 0,1-1-1,-1-1 1,11-2-50,-12 1 45,-1-1 1,0 0-1,-1-1 0,1-1 1,0 0-1,-1 0 1,0-1-1,-1-1 1,4-2-46,1 0 43,20-11 89,-1-2 0,-1-1 1,-1-1-1,8-9-132,30-37 232,-4 9-34,-44 33-122,-1-1 0,-1-1 0,16-31-76,-20 29 26,-2 0 1,-1-1 0,9-32-27,4-46 32,-30 89-7,-7 22 12,-15 32 25,10 0-50,2 0 1,2 0 0,0 2 0,3-1 0,0 1 0,3 0 0,0 0-1,2 6-12,0-11 6,1-1 0,2 0 0,0 1-1,2-1 1,1 0 0,3 8-6,-6-31 8,1 0-1,0 0 1,0-1-1,1 1 1,-1 0 0,1-1-1,0 1 1,0-1-1,1 0 1,-1 0 0,1 0-1,0 0 1,0 0-1,0 0 1,0-1-1,1 1 1,0-1 0,-1 0-1,1 0 1,0 0-1,1-1 1,-1 0 0,0 1-1,1-2 1,-1 1-1,4 1-7,-4-2 5,1 0-1,-1-1 0,1 1 0,-1-1 0,1 0 0,-1 0 0,1 0 0,-1-1 1,1 0-1,-1 0 0,1 0 0,-1 0 0,0-1 0,1 1 0,-1-1 1,0 0-1,0 0 0,0-1 0,-1 1 0,2-2-4,17-14 4,0-1 0,-2-2 0,0 0 0,-1-1 0,-1 0 0,13-24-4,61-86 17,-45 78 2,15-31 2,-37 60-3,-25 25-18,1-1 1,-1 0 0,1 1 0,0-1-1,-1 0 1,1 1 0,0-1-1,-1 1 1,1-1 0,0 1 0,0-1-1,-1 1 1,1-1 0,0 1-1,0 0 1,0-1 0,0 1 0,0 0-1,-1 0 1,1 0 0,0 0-1,0 0 1,0 0 0,0 0-1,0 0 1,0 0 0,0 0 0,0 0-1,-1 1 1,1-1 0,0 0-1,0 1 1,0-1 0,0 0 0,-1 1-1,1-1 1,0 1 0,0 0-1,24 30 90,49 139 625,-14-74-415,-55-92-296,-1 0 0,1 0-1,0-1 1,0 0 0,0 0 0,0 0 0,0-1 0,1 0-1,-1 0 1,1 0 0,0-1 0,-1 1 0,1-2 0,0 1-1,0 0 1,0-1 0,4 0-4,31 5 12,34 16-8,36 36-465,-109-56 398,1 0 0,-1 1-1,1-1 1,0-1 0,0 1 0,-1 0 0,1 0-1,0-1 1,0 0 0,0 1 0,0-1 0,0 0-1,0-1 1,-1 1 0,1 0 0,0-1-1,0 0 1,0 1 0,-1-1 0,1 0 0,0-1-1,-1 1 1,3-1 63,23-33-448</inkml:trace>
  <inkml:trace contextRef="#ctx0" brushRef="#br0" timeOffset="19496.683">11303 3979 7218,'-127'49'3371,"26"-6"-3204,85-35-232,1 0 1,0 2 0,1-1 0,0 2 0,0 0 0,1 0-1,1 2 1,0-1 0,-8 11 64,10-6-92,1 0-1,0 1 1,1 0-1,0 1 1,2-1-1,0 1 0,2 0 1,0 1-1,1-1 1,0 1-1,2 0 1,0-1-1,3 20 93,-1-23-34,1 0 1,0 0-1,1 0 0,1-1 0,1 1 0,0-1 0,1 0 0,0 0 0,1-1 1,1 0-1,1 0 0,0 0 0,2 1 34,-4-6 28,0-1-1,0 0 1,1 0 0,0-1-1,1 0 1,-1 0 0,1-1-1,1 0 1,-1-1 0,1 0-1,0 0 1,0-1 0,0-1-1,1 1 1,0-2 0,-1 1-1,1-2 1,0 1 0,6-1-28,1-2 92,-1-1 1,1-1 0,-1 0-1,1-2 1,-1 0 0,0 0-1,0-2 1,10-5-93,-19 8 36,23-9 87,-1-1 0,-1-2 0,0-1 0,-2-1 0,10-9-123,2-4 88,-1-2 1,-1-1-1,8-13-88,1-7 106,-2-2-1,-3-2 0,1-8-105,40-75 407,-82 141-405,0-1 0,0 1-1,0-1 1,0 1 0,0 0 0,0-1-1,0 1 1,1-1 0,-1 1 0,0 0-1,0-1 1,0 1 0,0 0 0,1-1-1,-1 1 1,0 0 0,0-1 0,1 1-1,-1 0 1,0-1 0,1 1 0,-1 0-1,0 0 1,1 0 0,-1-1 0,0 1-1,1 0 1,-1 0 0,0 0 0,1 0-1,-1 0 1,1-1 0,-1 1 0,0 0-1,1 0 1,-1 0 0,1 0 0,-1 0-1,0 0 1,1 0 0,-1 1 0,1-1-1,-1 0 1,0 0 0,1 0 0,-1 0-1,1 0 1,-1 1 0,0-1 0,1 0-1,-1 0 1,0 0 0,0 1 0,1-1-1,-1 0 1,0 1 0,1-1 0,-1 0-1,0 1-1,9 28 53,-12 61 45,-1-62-72,-6 144 105,9-146-93,1 0 1,2 0-1,0-1 0,2 1 1,3 8-39,-7-31 14,0 0 0,0 0 0,0 1 0,1-1 0,0 0 0,0 0 0,0 1 0,0-1 0,0 0 0,0 0 0,1 0 0,0 0 1,-1-1-1,1 1 0,0 0 0,0-1 0,1 1 0,-1-1 0,0 0 0,1 0 0,0 0 0,-1 0 0,1 0 0,0 0 0,0-1 0,0 1 0,0-1 0,0 0 0,0 0 0,4 0-14,90-1-33,-60-2-238,0-3 1,-1-1-1,1-1 1,-1-2-1,-1-2 1,26-11 270,-44 16-146,-1-1 0,0-1-1,0 0 1,-1-1 0,0 0 0,-1-1 0,0-1-1,0-1 1,-1 0 0,-1 0 0,0-1 0,-1-1 0,3-5 146,36-63-347</inkml:trace>
  <inkml:trace contextRef="#ctx0" brushRef="#br0" timeOffset="19681.41">11988 3475 7138,'-25'52'3208,"14"-11"-1071,28 7-1681,16-10-1160,6-1 79,2-5 289</inkml:trace>
  <inkml:trace contextRef="#ctx0" brushRef="#br0" timeOffset="20589.121">12780 4027 8018,'-1'53'3621,"3"25"-2712,8 4-1432,4-1-1,7 17 524,-15-75-132,-3-8 50,29 100-494,-29-108 552,0 1-1,0-1 1,1 0 0,0 0 0,0 0-1,1-1 1,0 0 0,0 0 0,0 0-1,1 0 1,0-1 0,0 0 0,4 3 24,-4-6 3,0 0 0,0 0 0,0-1 0,0 1 0,1-2 0,-1 1 0,0-1 0,0 0 0,1 0 0,-1 0 0,0-1 0,0 0 0,0 0 0,0-1 0,0 0 0,0 0 0,0 0 0,0-1 0,-1 0 0,1 0 0,-1 0 0,0-1 0,0 0-3,114-84 315,-109 80-287,18-19 57,-2 0 0,-1-2 0,-1-1 0,-1-1 0,-2-1 0,12-25-85,-30 52 7,92-138 165,-92 138-163,0 1 0,0 0 0,0 0-1,1 0 1,-1 0 0,1 1 0,0 0 0,0-1-1,1 2 1,-1-1 0,1 0 0,-1 1 0,1 0-1,0 0 1,3-1-9,-7 3 8,1 0-1,0 0 0,0 1 1,-1-1-1,1 1 1,0-1-1,0 1 0,-1-1 1,1 1-1,-1 0 1,1 0-1,-1 0 0,1 0 1,-1 0-1,1 0 0,-1 0 1,0 1-1,0-1 1,1 0-1,-1 1 0,0-1 1,0 1-1,0-1 1,-1 1-1,1 0 0,0-1 1,-1 1-1,1 0 1,-1-1-1,1 1 0,-1 0 1,0 0-1,0 1-7,6 23 64,-1 0 0,-1 0-1,-2 0 1,-1 0 0,0 1 0,-2-1-1,-2 1-63,3-21 14,-6 86 187,0 100 417,16-150-501,-10-41-118,1 0-1,-1 0 1,1 0 0,0-1-1,-1 1 1,1 0 0,0 0 0,-1-1-1,1 1 1,0 0 0,0-1-1,0 1 1,0-1 0,0 1-1,0-1 1,0 1 0,0-1-1,0 0 1,0 1 0,0-1-1,0 0 1,0 0 0,0 0-1,0 0 1,0 1 0,0-2-1,0 1 1,0 0 0,0 0-1,0 0 1,0 0 0,0-1-1,0 1 1,0 0 0,0-1 1,11-4-53,0-1-1,0 0 1,-1-1 0,0-1-1,0 1 1,-1-2 0,9-7 53,12-10-95,-10 7 75,0 1 1,2 1 0,0 1-1,1 1 1,1 1 0,0 2-1,1 0 1,0 2 0,0 0-1,23-4 20,-40 15 39,1-1-1,-1 1 0,0 1 1,0 0-1,-1 0 0,1 0 1,0 1-1,-1 1 1,1-1-1,-1 1 0,0 1 1,-1 0-1,1 0 0,-1 0 1,0 1-1,0 0 0,0 0 1,-1 1-39,10 6 106,-6-3 21,1 0 0,1-1 1,0-1-1,0 0 1,0-1-1,1 0 1,0 0-1,1-2 1,-1 1-1,1-2 1,0 0-1,10 1-127,-17-4 27,1 0-1,-1 0 0,0-1 1,1 0-1,-1-1 1,1 0-1,-1 0 0,0 0 1,1-1-1,-1 0 1,0 0-1,0-1 0,0 0 1,-1 0-1,1-1 1,-1 0-1,1 0 0,-1 0 1,-1-1-1,1 0-26,-1-1-3,0 1-1,-1-1 0,0 0 0,0 1 0,0-2 1,-1 1-1,0 0 0,0-1 0,-1 0 1,0 1-1,0-1 0,0 0 0,-1 0 1,0 0-1,0 0 0,-1 0 0,0 0 1,0 0-1,-1-4 4,-1-7-61,-1-1 1,-1 1 0,0 0 0,-2 1-1,0-1 1,-6-11 60,7 15-90,-1 1 0,-1-1 0,0 1 1,-1 1-1,0-1 0,-1 1 0,0 1 0,-1 0 1,-5-5 89,-10-2-235,-1 1 0,0 2 0,-1 0 0,-1 2 1,-18-7 234,18 8-104,-5-3-36,18 7 80,0 0 0,-1 1-1,0 1 1,-1 0 0,1 2-1,-1 0 1,0 0 0,0 2-1,-15-1 61,28 3-4,1 1 0,0 0 0,-1 0-1,1 0 1,0 0 0,0 1 0,-1-1-1,1 1 1,0 0 0,0 0-1,1 0 1,-1 0 0,0 1 0,1-1-1,-1 1 1,1-1 0,0 1 0,0 0-1,0 0 1,0 0 0,0 0 0,1 0-1,0 0 1,-1 1 0,1-1 0,0 0-1,0 1 1,1-1 0,-1 1 0,1-1-1,0 1 1,0-1 0,0 1 0,0-1-1,0 1 1,1-1 0,0 3 4,0 12 19,0 0 0,2 0 0,0 0 0,0-1 0,2 1 0,0-1 0,6 11-19,-1-5 103,0 1 1,2-1-1,1-1 0,1-1 0,14 18-103,-16-25 65,0-1 0,1-1 0,1 0 0,0 0 0,1-2 0,0 1 0,0-2 0,1 0 0,1-1 0,11 4-65,30 9 73,1-2 0,28 3-73,-70-17-10,12 4-276,1-2 0,0 0 1,0-2-1,0-1 0,1-2 0,-1-1 0,1-1 1,-1-1-1,1-2 0,-1-1 0,0-2 1,0-1-1,-1-1 0,8-4 286,33-25-1683,3-7 717</inkml:trace>
  <inkml:trace contextRef="#ctx0" brushRef="#br0" timeOffset="21012.506">14776 3180 9178,'-14'-11'3455,"24"-22"-2526,-3 24-918,0 0 0,0 0 0,1 1 0,0 0 0,0 0 0,1 1 0,0 0 0,0 0 0,0 1 0,1 0 1,0 1-1,1 0 0,-1 1 0,1 0 0,-1 1 0,12-3-11,-7 6-59,0 1-1,0 0 1,1 1 0,-1 1-1,-1 0 1,1 1 0,0 1-1,-1 0 1,0 1 0,0 0 0,-1 1-1,1 1 1,-1 0 0,-1 1-1,0 0 1,0 1 0,1 2 59,92 81-302,-64-46 286,-2 1 0,-3 2 0,-1 2 0,-3 1-1,-3 2 1,-2 1 0,7 22 16,27 105 253,-44-99 101,-3 1 0,-3 0-1,-5 1 1,-3 0 0,-4 0-1,-4 0 1,-3 2-354,-12 53 522,-6-2 0,-6-1 1,-43 115-523,71-236-226,-2-1 0,0 0 1,-1 0-1,0 0 0,-1-1 1,-1 0-1,0-1 0,-1 0 1,-1 0-1,-11 11 226,4-12-1431,10-23 614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38:59.578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115 1863 5929,'-37'45'3233,"37"-57"-1943,39-51-621,104-179 197,28-80 148,168-417 824,-288 635-1843,5 3 0,4 2-1,37-42 6,-35 71-141,-60 69 121,-1 0 0,1-1 0,-1 1 0,1 0 0,-1 0 0,1 0 0,0 0 0,0 0 0,-1 0 0,1 0 0,0 0 0,0 1 0,0-1 0,0 1 0,0 0 0,0-1 0,0 1 0,0 0 0,0 0 0,0 0 0,0 0 0,0 1 0,0-1 0,-1 1 0,1-1 0,0 1 0,0-1 0,0 1 0,0 0 0,-1 0 0,1 0 0,0 0 0,-1 0 0,1 0 0,1 2 20,37 60-394,22 67 234,207 294 120,-18-3 20,-129-212-635,60 67 655,-144-225-113,-25-35 95,0 2 0,0 0-1,-2 0 1,0 1 0,-2 0 0,3 6 18,-11-22 15,1 0 1,-1 0 0,0 0 0,1 0-1,-1 1 1,0-1 0,-1 0 0,1 0-1,-1 1 1,1-1 0,-1 0 0,0 1-1,0-1 1,-1 0 0,1 0 0,-1 1-1,1-1 1,-1 0 0,0 0 0,0 1-1,-1-1 1,1 0 0,-1 0 0,1 0 0,-1-1-1,0 1 1,0 0 0,0-1 0,0 1-1,-1-1 1,1 0 0,-1 1-16,-8 2 36,0 0 0,0-1 0,-1 0 1,1-1-1,-1 0 0,0-1 0,1-1 0,-1 1 1,0-2-1,0 0 0,0 0 0,0-1 1,-1-1-37,-35-3 26,0-2 0,1-3 0,-6-3-26,-30-6 26,-152-21 630,-2 10 0,-153 3-656,321 23 108,1 4-1,-1 2 1,1 4 0,-49 10-108,12 13 25,59-7-99,1 1 1,1 3-1,1 1 0,-22 21 74,-70 51-1976,124-87 858,15 0 459</inkml:trace>
  <inkml:trace contextRef="#ctx0" brushRef="#br0" timeOffset="1226.066">2404 1703 5969,'-18'27'2866,"12"-27"-1873,12-17-511,0 11-372,0-1 0,-1 0 1,0 0-1,0 0 0,-1-1 0,0 1 0,0-1 0,0-4-110,12-20 298,209-353 750,-182 313-1036,2 3 0,3 1 0,4 3 0,13-10-12,6-8 208,-35 49 246,-35 35-441,1-1 0,0 0 0,-1 1 0,1 0 0,-1-1 1,1 1-1,-1 0 0,1 0 0,-1 0 0,1 0 0,-1 0 0,0 0 0,1 0 0,-1 0 1,0 0-1,0 1 0,0-1 0,0 0 0,0 1 0,0-1 0,-1 1 0,1-1 0,0 1 1,-1 0-1,1-1 0,-1 1 0,1 0 0,-1-1 0,0 1 0,0 0 0,0-1 0,0 1 1,0 0-1,0 0 0,0-1 0,-1 2-13,9 88 41,-4-1-1,-6 46-40,0-1 80,2-125-74,0 36 112,1-1 1,2 1-1,2-1 0,11 43-118,-15-85 3,-1-1 0,0 0 0,1 0 0,0 0 0,0 0 0,0 0 0,0 0 0,0 0 0,0 0 0,0 0-1,0-1 1,1 1 0,-1 0 0,1-1 0,-1 1 0,1-1 0,0 1 0,0-1 0,-1 0 0,1 0 0,0 0 0,0 0 0,0 0 0,2 0-3,-2 0-3,-1-1 0,1 1 0,0-1 1,-1 0-1,1 0 0,0 0 0,0 0 1,-1 0-1,1 0 0,0-1 0,-1 1 1,1-1-1,0 1 0,-1-1 0,1 1 1,-1-1-1,1 0 0,-1 0 0,1 0 1,-1 0-1,1 0 0,-1 0 0,0 0 1,1 0-1,-1 0 0,0-1 0,0 1 1,0 0-1,0-1 0,0 1 0,-1-1 1,1 0-1,0 1 0,0-1 3,5-7-18,61-112-194,43-116 42,-84 187 173,-14 24 8,1 1 0,1 0-1,1 1 1,1 1-1,14-15-10,-30 37 0,1 0-1,0-1 0,0 1 0,0 0 1,0 0-1,0 0 0,0 0 0,0 0 1,0 0-1,0 0 0,0 0 0,1 1 0,-1-1 1,0 0-1,1 1 0,-1-1 0,0 1 1,1-1-1,-1 1 0,0 0 0,1 0 1,-1-1-1,1 1 0,-1 0 0,1 0 1,-1 0-1,1 1 0,-1-1 0,0 0 1,1 0-1,-1 1 0,1-1 0,-1 1 1,0-1-1,0 1 0,1 0 0,-1 0 0,0-1 1,0 1-1,0 0 0,1 0 0,-1 0 1,0 0-1,0 0 0,-1 0 0,1 1 1,0-1-1,0 0 0,0 0 0,-1 1 1,1 0 0,3 6-3,0 0 1,-1 1-1,0 0 1,-1-1 0,1 1-1,-2 0 1,1 1-1,-1-1 1,-1 0 0,0 4 2,1 116 286,-8 77-30,6-133-152,0-72-106,1 1 0,0-1 0,0 1 0,0 0 0,0-1 0,0 1 0,1-1 0,-1 1 0,0-1 0,1 1-1,-1-1 1,1 1 0,0-1 0,-1 1 0,1-1 0,0 0 0,0 1 0,0-1 0,0 0 0,0 0 0,0 1-1,0-1 1,0 0 0,0 0 0,1 0 0,-1 0 0,0-1 0,1 1 0,-1 0 0,1-1 0,-1 1 0,1-1 0,-1 1-1,1-1 1,-1 1 0,1-1 0,-1 0 0,1 0 0,-1 0 0,1 0 0,0 0 0,-1 0 0,1 0 0,-1-1-1,1 1 1,-1-1 0,1 1 0,-1-1 0,1 1 0,-1-1 0,1 0 0,-1 0 0,0 0 2,11-4-72,-1-2 0,0 0 0,-1 0 0,0 0 0,0-2 0,-1 1 0,0-1 0,0 0 0,-1-1 0,0 0 0,0-1 0,-2 1 0,1-2 72,187-306-192,-190 310 250,0 0 1,0 1 0,1-1 0,0 1 0,1 0 0,-1 0 0,1 0 0,1 1 0,-1 0 0,1 0 0,0 1 0,0-1 0,1 2 0,0-1 0,0 1 0,0 0 0,0 1 0,3-1-59,-6 3 42,1 1 0,-1 0 0,0 0 0,0 0 0,1 0 0,-1 1 0,0 0 0,0 0 0,1 1 0,-1-1 0,0 1 0,0 0 0,-1 0 0,1 1 0,0 0 0,-1-1 0,1 1 0,-1 1 0,2 1-42,-2 0 13,0 1 0,-1-1 1,0 1-1,1 0 0,-2-1 1,1 1-1,-1 1 0,0-1 0,0 0 1,-1 1-14,3 8 5,11 41 38,-3 2 0,5 55-43,-12-63-188,-2-1 1,-2 0 0,-4 33 187,3-79-124,0 0 0,0 0 0,0 0-1,-1-1 1,1 1 0,-1 0 0,0-1 0,0 1 0,0 0-1,0-1 1,0 1 0,-1-1 0,1 1 0,-1-1 0,1 0-1,-1 0 1,0 1 0,-2 0 124,-21 3-701</inkml:trace>
  <inkml:trace contextRef="#ctx0" brushRef="#br0" timeOffset="1607.406">4748 947 8514,'16'-12'3265,"18"4"-2177,10 6-432,16-7-152,3-7-120,12 2-256,3 6-56,6-3-48,4-1 0,-3 2-16,-3-6-32,-13 10-152,-15 2-96,-12 13-280,-9 2-136,-17 8-312,-4 3-145,-16 2 745</inkml:trace>
  <inkml:trace contextRef="#ctx0" brushRef="#br0" timeOffset="1844.561">5003 1456 8098,'31'6'3609,"9"-6"-1561,16-12-1264,8-1-152,8 3-360,5-2-264,12-10-520,-11 0-296,-11-12-808,3-5-441,-31-1 1321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2:39:02.952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66 388 6273,'-3'-1'151,"0"1"0,0-1 0,0 0 0,0 0 0,0-1-1,0 1 1,0 0 0,1-1 0,-1 0 0,0 0 0,1 0 0,0 0 0,-1 0-1,1 0 1,0 0 0,0-1 0,0 1 0,0-1 0,1 0 0,-1 1-1,1-1 1,-1 0 0,1 0 0,0 0 0,0-1-151,-1-4 32,0 0-1,1-1 1,0 1 0,0 0 0,1-1-1,0 1 1,0-1 0,1 1 0,0-1-1,0 1 1,1 0 0,1 0 0,-1 0-1,1 0 1,0 0 0,1 0 0,0 1-1,0 0 1,1-1 0,0 1 0,2-2-32,2 0 108,-1 0-13,1 1-1,0 0 1,1 0 0,0 1-1,0 0 1,0 0 0,1 1-1,9-4-94,17-3 87,-1 1 0,2 1-1,-1 3 1,1 1 0,22-1-87,-9 2 17,-12 0-10,1 2 1,-1 2 0,1 2 0,9 2-8,-37-2-2,-1 0 1,0 1 0,0 1-1,0 0 1,0 0 0,0 1-1,-1 0 1,1 1 0,-1 0-1,0 1 1,0 0 0,0 0-1,-1 1 1,1 1 0,-1-1-1,-1 2 1,0-1 0,0 1-1,0 0 1,3 6 1,-5-2-9,0 2 1,-1-1 0,-1 1-1,0-1 1,0 1-1,-2 1 1,0-1-1,0 0 1,-1 0-1,-1 1 1,-1-1 0,0 0-1,0 0 1,-2 1-1,0-1 1,0 0-1,-1-1 1,-3 6 8,-48 89-131,23-57 63,-3-1-1,-2-2 1,-14 12 68,-197 225 367,119-148 189,45-54-267,79-76-277,2-4-14,1 0 1,0 0-1,-1 0 1,1 1 0,1-1-1,-1 0 1,0 1-1,1-1 1,0 1 0,0 0-1,0-1 1,0 1-1,0 0 2,3 0-17,0 0-1,1 0 1,-1 0 0,1 0-1,0 0 1,-1-1-1,2 0 1,-1 1-1,0-1 1,1 0-1,-1-1 1,1 1-1,0 0 1,0-1-1,0 0 1,0 0-1,1 0 1,-1-1-1,0 0 1,3 1 17,9 2-7,0-1 1,1-1-1,0 0 0,-1-2 0,1 0 1,0 0-1,-1-2 0,1 0 1,15-4 6,-26 5 8,293-56 895,57 4-380,-168 29-1477,-122 27 609</inkml:trace>
  <inkml:trace contextRef="#ctx0" brushRef="#br0" timeOffset="1058.755">2108 555 4233,'4'72'3662,"-1"-52"-3404,1 0 0,0 0 0,2 0 0,7 17-258,-10-29 42,3 8-14,0-1 0,2 0 0,-1 0 0,2-1 0,0 0 0,1 0 0,0-1 0,1 0 0,0-1 0,13 11-28,-11-12 63,0 0 0,0-1 0,1 0 0,1-1 0,-1 0 0,2-1 0,-1-1 0,1-1 0,0 0 0,0-1 0,0-1 0,1 0 0,0-1 0,-1-1 0,1 0 0,0-2 0,0 0 0,0 0 0,0-2 0,2 0-63,-9-2 21,1 1 1,-1-1-1,0-1 1,-1 1-1,1-2 0,-1 1 1,0-1-1,0-1 1,-1 0-1,1 0 0,-2-1 1,1 1-1,-1-2 1,0 1-1,-1-1 1,0 0-1,0 0 0,-1-2-21,2-2 30,0 0-1,-2-1 0,1 0 0,-2 0 0,0 0 1,-1-1-1,0 1 0,-1-1 0,0 0 0,-2 1 1,0-1-1,0 0 0,-1 0 0,-1 0 0,-1 1 1,0-1-1,0 1 0,-2 0 0,-2-6-29,-11-23-48,-3 0 0,-1 2 0,-2 0 0,-1 1 0,-6-2 48,10 13 64,-1 1 0,-2 1 1,-1 0-1,-1 2 0,-1 1 0,-1 1 0,-11-5-64,30 23 53,1 0 0,-1 0-1,0 1 1,-1 0 0,1 0-1,-1 1 1,0 1-1,-6-2-52,13 4 14,-1-1 0,0 1 0,1 0 0,-1 0-1,0 0 1,0 1 0,1-1 0,-1 1-1,0 0 1,1 0 0,-1 0 0,1 0-1,-1 1 1,1-1 0,0 1 0,0 0-1,-1 0 1,1 0 0,0 0 0,1 1-1,-1-1 1,0 1 0,1 0-14,-8 13-19,1 0 0,1 1-1,0 0 1,2 0 0,0 1 0,1 0-1,0 0 1,2 0 0,0 0 0,1 1-1,1-1 1,0 4 19,2 37-330,2 0 0,3 0 0,2-1 0,3 0 0,3-1 0,2 0-1,21 49 331,-23-63-113,56 193-297,31 196 410,29 112-28,-61-303-42,-68-238 58,0 0 1,0 0 0,0 0 0,0 0 0,0 0-1,-1 1 1,0-1 0,0 0 0,0 0 0,0 0 0,0 1-1,0-1 1,-1 0 0,1 0 0,-1 0 0,0 0-1,0 0 1,0 0 0,-1 0 0,1 0 0,-1 0-1,1-1 1,-1 1 0,0 0 0,0-1 0,0 0-1,-1 1 1,-1 1 11,-13 2-172,1-1 0,-1-1 0,0 0 0,0-1 1,-1-1-1,1 0 0,0-2 0,-1 0 0,-8-1 172,-12 1-140,5-1 275,0-1 0,-1-2-1,2-1 1,-1-1 0,1-2-1,0-1 1,-3-3-135,20 6 233,1 0 0,0-1 0,0-1 0,1 0 1,0-1-1,1-1 0,0 1 0,0-2 0,-2-3-233,-24-37 1113,36 45-985,1 0-1,0 0 0,0 1 1,1-1-1,0 0 0,-1 0 0,2 0 1,-1 0-1,1 0 0,0-2-127,1-8 373,6-27 141,31-61-90,49-21-55,28-5-60,141-99-7,15-20-817,-143 125-214,-5 11-228,-55 42-1100,54-72 2057,-54 52-466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3:31:54.143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259 5529 6705,'-12'0'1793,"12"0"-1128,25-3 291,56-17-545,-59 12-398,0-1-1,-1-1 0,-1-1 1,1 0-1,-2-2 1,0 0-1,3-4-12,-2-3 4,-1-1 0,0-1-1,-1 0 1,-2-1 0,0-1 0,-2-1 0,1-4-4,12-22 17,-3-1 0,10-34-17,-25 62 44,0-1 0,-2 0 0,-1 0-1,-1-1 1,2-20-44,-7 44 3,0 1-1,0-1 1,0 1 0,0-1 0,0 1-1,-1-1 1,1 0 0,0 1 0,-1 0-1,1-1 1,-1 1 0,0-1 0,1 1-1,-1 0 1,0-1 0,0 1 0,0 0-1,0 0 1,0-1 0,0 1 0,0 0-1,0 0 1,-1 0 0,1 0 0,0 1-1,0-1 1,-1 0 0,1 0 0,-1 1-1,1-1 1,-1 1 0,1-1 0,-1 1-1,1 0 1,-1 0-3,-8-1-55,-1 1 0,1 1 0,0 0 0,0 0 0,-1 1 0,1 0 1,0 1-1,1 0 0,-1 0 0,0 1 0,1 1 0,0-1 0,-2 3 55,-13 4-173,-96 52-467,58-10 475,-1 14 81,50-48 90,1 0 0,1 1 0,1 1 1,1-1-1,1 1 0,1 1 1,1 0-1,0 0 0,2 0 1,1 0-1,0 1 0,2-1 0,0 1 1,2 13-7,8 25 24,2 0 0,3 0 0,2-2 0,3 0 0,3-1 0,18 34-24,52 120 8,87 219 120,-165-393-4,-2 2-1,-1-1 1,3 35-124,-12-60 67,0 1 0,-2-1 0,1 1-1,-2-1 1,0 1 0,-1-1 0,0 1 0,-1-1 0,-1 0 0,0 0-1,-1 0 1,-3 7-67,-64 93 687,52-89-508,0 0 1,-2-1-1,-1-1 0,0-1 0,-2-1-179,20-18 17,0 3-1,-1-1 0,0 0 0,-1 0 1,1-1-1,-1 0 0,0 0 0,0-1 1,0 1-1,-7 1-16,12-5-3,0 0 0,0 1 0,1-1 0,-1 0 1,0 0-1,1-1 0,-1 1 0,0 0 0,0 0 0,1-1 0,-1 1 0,0-1 1,1 0-1,-1 1 0,1-1 0,-1 0 0,1 0 0,-1 0 0,1 0 0,0 0 0,-1 0 1,1 0-1,0-1 0,0 1 0,0 0 0,0-1 0,0 1 0,0-1 0,0 1 0,0-1 1,1 0-1,-1 1 0,1-1 0,-1 0 0,1 1 0,-1-1 0,1 0 0,0 1 1,0-1-1,0 0 0,0 0 0,0 1 0,0-1 0,1 0 0,-1 1 0,1-1 0,-1 0 1,1 1-1,0-2 3,2-15-86,1 0 0,1-1 1,1 2-1,1-1 0,0 1 1,1 0-1,1 0 0,1 1 1,3-4 85,-6 9-83,92-164-1014,-47 73 751</inkml:trace>
  <inkml:trace contextRef="#ctx0" brushRef="#br0" timeOffset="688.159">247 6130 5777,'1'2'86,"0"1"-1,0-1 1,0 1-1,1-1 1,-1 1-1,1-1 1,-1 0-1,1 1 1,0-1 0,0 0-1,0 0 1,0-1-1,0 1 1,1 0-1,-1-1 1,0 1-1,1-1 1,-1 0-1,1 0 1,-1 0-1,1 0 1,0 0-1,-1 0 1,1-1-1,0 1 1,0-1 0,0 0-1,-1 0 1,1 0-1,2 0-85,3 1 30,-1 0 0,1-1 0,-1 0 0,1 0 0,-1 0 0,1-1 0,-1 0-1,0-1 1,1 0 0,-1 0 0,0 0 0,0-1 0,0 0 0,0 0 0,-1-1 0,5-2-30,151-132 973,-118 103-710,1 3 0,1 1 0,49-23-263,212-89 269,-235 124-248,-71 18-19,0 1 1,-1 0-1,1 0 0,0 0 0,0 0 0,-1 0 0,1 0 1,0 0-1,-1 0 0,1 0 0,0 0 0,-1 1 0,1-1 1,0 0-1,-1 0 0,1 1 0,0-1 0,-1 0 0,1 1 1,-1-1-1,1 0 0,-1 1 0,1-1 0,-1 1 0,1-1 1,-1 1-1,1-1 0,-1 1 0,1 0 0,-1-1 0,0 1 0,0-1 1,1 1-1,-1 0 0,0-1 0,0 1 0,1 0-2,-11 26 143,-33 55 78,15-19-174,20-49-43,-51 124 8,53-117-7,0 1-1,2 0 1,0 0-1,1 0 1,1 15-5,2-33 0,0-1 0,0 1 0,0 0 0,1 0 0,-1 0 0,1-1-1,0 1 1,0 0 0,1-1 0,-1 1 0,1-1 0,0 0 0,0 1 0,0-1 0,0 0 0,0 0 0,1 0 0,-1 0 0,1-1 0,0 1 0,-1-1 0,2 1 0,-1-1 0,0 0 0,0 0 0,0 0 0,1-1 0,-1 1 0,1-1 0,0 0-1,-1 0 1,2 0 0,4-1-4,0-1 0,0 0 0,0-1-1,0 0 1,0 0 0,-1-1 0,1 0 0,-1 0-1,0-1 1,0 0 0,0 0 0,0-1-1,-1 0 1,1-1 0,-1 0 0,-1 0-1,4-3 5,8-10-50,-2-1-1,1 0 1,-2-1-1,-1-1 0,-1-1 1,0 1-1,-2-2 1,-1 0-1,-1 0 0,-1-1 1,-1 0-1,-1 0 1,-1 0-1,-1-1 0,-2 0 1,0 0-1,-2-7 51,0 25-43,0 0-1,0 0 0,-1 1 0,0-1 1,0 0-1,-1 0 0,0 1 0,0-1 1,-1 1-1,0 0 0,0 0 0,-1 0 1,0 0-1,0 0 0,-1 1 1,1 0-1,-1-1 0,-1 2 0,1-1 1,-1 1-1,0 0 0,0 0 0,-1 1 1,-3-3 43,2 3-16,0 0 0,-1 1 0,1-1 1,-1 2-1,0-1 0,0 1 1,0 1-1,-6-1 16,13 2 13,-1-1 0,1 1 0,0 0 0,-1 0 0,1 1 0,-1-1 0,1 0 0,0 1 0,-1 0 0,1-1 0,0 1 0,0 0 1,-1 0-1,1 0 0,0 0 0,0 1 0,0-1 0,0 1 0,1-1 0,-1 1 0,0 0 0,1-1 0,-1 1 0,1 0 0,-1 0 0,1 0 0,0 0 0,0 0 0,0 0 0,0 1 0,0-1 1,0 0-1,1 1 0,-1-1 0,1 0 0,-1 2-13,1 13 67,1 0-1,0 0 1,1 0 0,1 0 0,0 0 0,1-1-1,1 0 1,1 1 0,0-1 0,1-1-1,1 0 1,2 3-67,7 12 42,1-1 0,1-1 0,1 0 0,2-2 0,1 0 0,0-2 0,2-1 0,1 0 0,1-2 0,1-1 0,0-1 0,2-2 0,0-1 0,1-1 0,0-1 0,1-2 0,19 4-42,-33-11-45,0-2 1,0 0-1,0-1 0,0-1 1,1 0-1,-1-2 0,0 0 1,0-1-1,0-1 1,0 0-1,15-6 45,32-16-211</inkml:trace>
  <inkml:trace contextRef="#ctx0" brushRef="#br0" timeOffset="2196.866">2537 4814 5825,'-3'0'372,"0"1"-279,0-1 1,0 0 0,0 1 0,0-1-1,0 1 1,0 0 0,1 0 0,-1 0-1,0 0 1,0 1 0,1-1 0,-1 1-1,1-1 1,0 1 0,-1 0 0,1 0 0,0 0-1,0 0 1,0 0 0,0 1 0,0-1-1,1 1 1,-1-1 0,1 1 0,0-1-1,0 1 1,-1 0 0,1 1-94,1 84 92,1-77-91,19 133-46,13 36 45,-12-72-9,8 56 6,54 443 32,-55-389-17,5 177 4,-23-228-5,1 163 460,-11-254 312,-3-76-446,-10-80 27,-42-359-560,22 186-351,11 0 0,10-10 547,13 201-158,1 1-1,4-1 0,5-15 159,-9 63-29,2 0-1,0 0 0,0 0 1,1 0-1,1 1 0,0 0 0,6-8 30,-9 16-5,0 0 0,0 1-1,1 0 1,-1 0 0,1 0-1,0 0 1,0 1 0,1-1-1,-1 1 1,1 0 0,-1 1-1,1-1 1,0 1 0,0 0-1,0 0 1,0 0 0,1 1-1,-1-1 1,0 1 0,5 0 5,-4 1 7,1-1 1,-1 1 0,1 0 0,-1 1 0,1-1 0,-1 2 0,0-1 0,1 0 0,-1 1 0,0 0 0,0 1 0,0 0 0,0-1 0,0 2 0,-1-1 0,1 1 0,-1 0 0,0 0 0,0 0 0,0 1 0,-1-1-1,0 1 1,0 1 0,0-1 0,0 0 0,1 4-8,3 7-10,-2 0 0,1 1 0,-2 0 0,0 0 0,-1 1 0,-1-1 0,0 1 0,-2 0 0,0-1 0,0 1 0,-2 0 0,0 0 0,-2-1 0,0 1 0,0-1 0,-2 1 0,0-1 0,-1 0 0,0-1 0,-2 0 0,0 0 0,-7 10 10,6-8-33,-1 0-1,0-1 0,-1 0 1,-1-1-1,-1 0 0,0-1 0,-1 0 1,-1-2-1,0 1 0,-1-2 1,0 0-1,-15 8 34,31-19 4,-1-1-1,1 1 1,-1-1 0,1 0-1,-1 1 1,1-1 0,-1 1-1,0-1 1,1 0 0,-1 1-1,1-1 1,-1 0 0,0 0-1,1 0 1,-1 1 0,0-1-1,1 0 1,-1 0 0,0 0-1,1 0 1,-1 0 0,0 0-1,1 0 1,-1 0 0,1 0-1,-1-1 1,0 1-1,1 0 1,-1 0 0,0 0-1,1-1 1,-1 1 0,1 0-1,-1-1 1,1 1 0,-1-1-1,1 1 1,-1-1 0,1 1-1,-1-1 1,1 1 0,-1-1-1,1 1 1,0-1 0,-1 1-1,1-1 1,0 0 0,0 1-1,-1-1 1,1 1 0,0-1-1,0 0 1,0 1 0,0-1-1,0 0 1,0 1 0,0-1-1,0 0-3,0-3 16,-1 0 0,2-1-1,-1 1 1,0 0 0,1 0-1,0 0 1,0 0 0,0 0-1,0 0 1,1 0 0,0 0-1,0 0 1,0 1 0,0-1-16,2-5 26,13-19 27,1 1 0,2 0 1,0 2-1,1 0 1,2 1-1,0 2 1,27-20-54,-45 37 2,273-252 46,-194 190-40,-82 65 13,0 1 0,0-1 0,0 1 0,1-1 0,-1 1 0,0 0 0,1 0 0,-1 0 0,1 1 0,-1-1 0,1 0 0,-1 1 0,1 0 0,-1 0 0,1-1 0,-1 1 0,1 1 0,0-1 0,-1 0 0,1 1 0,-1-1 0,1 1 0,-1 0 0,1 0 0,-1 0 0,0 0 0,1 0 0,-1 0 0,0 1 0,0-1 0,0 1 0,0 0 0,0-1 0,0 1 0,0 0 0,-1 0 0,1 0 0,-1 0 0,1 0 0,0 2-21,2 11 190,-1 0 1,0 0-1,-1 0 1,-1 0-1,-1 0 0,0 8-190,6 62 476,-4-71-426,1-1 1,1 1 0,0-1 0,1 0 0,0 0 0,1 0 0,1-1 0,1 2-51,-5-10 2,-1 0-1,1 0 0,1 0 0,-1 0 0,1 0 0,-1-1 0,1 0 0,0 1 0,0-2 0,1 1 0,-1 0 0,1-1 0,-1 0 0,1 0 0,0 0 0,-1 0 1,1-1-1,0 0 0,0 0 0,0 0 0,0-1 0,0 1 0,0-1 0,1-1-1,45-12-209,10-11-192,-46 12 153,0 0 0,-1-2 0,-1 1-1,0-1 1,0-1 0,8-14 248,23-37-431</inkml:trace>
  <inkml:trace contextRef="#ctx0" brushRef="#br0" timeOffset="2412.159">3345 5140 8778,'-31'-15'3833,"9"8"-1505,20 8-1824,11 5-120,7-7-448,19 5-544,14 8-976,-2-3 960</inkml:trace>
  <inkml:trace contextRef="#ctx0" brushRef="#br0" timeOffset="3448.691">3995 5464 5393,'-3'3'140,"0"0"0,1 0 0,-1 0 0,0 0 1,1 0-1,0 0 0,0 1 0,0-1 0,0 1 0,0 0 0,1-1 0,0 1 0,0 0 0,0 0 0,0 0 1,0 0-1,1 0 0,0 0 0,-1 0 0,2 0 0,-1 0 0,1 2-140,-2 2 114,2 17-33,1-1 1,1 1 0,1-1-1,0 0 1,5 10-82,-3-9 6,4 17 36,1-1 0,2 0-1,2 0 1,14 27-42,-26-61 18,1-1 1,-1 1-1,1 0 0,1-1 1,-1 0-1,1 0 0,0 0 1,0-1-1,1 1 1,0-1-1,-1-1 0,2 1 1,4 3-19,-6-8 8,-1 0 1,1 0-1,-1 0 1,1 0-1,-1 0 1,1-1-1,-1 0 1,0 0-1,1 0 1,-1 0-1,0-1 1,0 0-1,0 0 1,0 0-1,0 0 1,0-1 0,0 1-1,1-3-8,41-39 40,5-16-8,32-92 8,-52 82-30,-23 50-1,0 2 1,1-1-1,1 1 1,0 1-1,10-12-9,-4 22 150,-13 28 12,-3-20-159,4 183 410,6 92-352,-8-255-56,0-1 1,2 1 0,0-1 0,2 0 0,4 12-6,-10-31-1,0 1 0,0-1 0,0 0 0,1 1 1,-1-1-1,0 0 0,1 0 0,-1 1 0,1-1 0,-1 0 0,1 0 0,0 1 1,-1-1-1,1 0 0,0 0 0,0 0 0,0 0 0,0 0 0,0 0 0,0 0 1,0-1-1,0 1 0,0 0 0,1-1 0,-1 1 0,0 0 0,0-1 0,1 1 1,-1-1-1,0 0 0,0 0 0,1 1 0,-1-1 0,0 0 0,1 0 0,-1 0 1,1 0-1,-1 0 0,0 0 0,1-1 0,-1 1 0,0 0 0,0-1 0,1 1 1,-1-1-1,0 1 0,0-1 0,1 0 0,-1 0 0,0 1 0,0-1 0,0 0 1,0 0-1,0 0 0,0 0 0,0 0 0,-1 0 0,1 0 0,0 0 0,-1-1 1,1 1-1,0 0 0,-1 0 0,1-2 1,27-46-51,24-59-62,-5-2 0,-4-2-1,-6-2 1,2-28 113,-4 22-27,-5 23 85,-3-1 1,-6-1-1,-3-1 1,2-81-59,-20 98 166,-4-1 0,-11-62-166,12 96 222,4 44-85,3 24 9,13 339 79,-12-108-208,8 128-52,-9-299 6,5-1 1,2-1 0,4 0 0,3 0-1,27 68 29,-43-139 7,-2-2-1,1 0 1,0 0 0,0 0-1,0 0 1,0 0 0,0-1-1,1 1 1,-1 0 0,1-1-1,0 1 1,0-1 0,0 1-1,0-1 1,0 0 0,0 0 0,1 0-1,-1 0 1,1-1 0,-1 1-1,1 0 1,0-1 0,-1 0-1,1 0 1,0 0 0,0 0-1,1 0-6,0-1 2,-1-1 0,1 0 0,0 0 1,-1 0-1,1 0 0,-1-1 0,1 1 0,-1-1 0,0 0 0,1 0 0,-1 0 0,0 0 0,0-1 0,-1 1 0,1-1 0,0 0 0,-1 0 0,0 0 0,0 0 0,1 0 0,-2 0 0,1-1 0,0 1 0,-1-1 0,2-3-2,19-41-318,-2 0-1,-2-2 1,-3 0-1,-1-1 1,-3-1-1,-2 0 1,-2 0-1,-2-1 1,-3 1-1,-2-1 1,-5-31 318,-30-224-1815,6 84 2016,25 191 247,3-1 1,0 0-1,3 0 1,2-15-449,6-8 1021,-10 56-995,1 0 0,-1 0 0,0 0 0,0 0 0,0 0 0,1 0 0,-1 0-1,0 0 1,1 0 0,-1 0 0,1 0 0,-1 1 0,1-1 0,0 0 0,-1 0 0,1 0-1,0 1 1,-1-1 0,1 0 0,0 1 0,0-1 0,0 1 0,0-1 0,0 1 0,-1-1-1,1 1 1,0 0 0,0-1 0,0 1 0,0 0 0,0 0 0,0 0 0,0-1 0,0 1 0,0 0-1,0 0 1,0 1 0,0-1 0,0 0 0,0 0 0,0 0 0,0 1 0,0-1 0,0 0-1,0 1 1,0-1 0,0 1 0,0-1 0,0 1 0,-1 0 0,1-1 0,0 1 0,0 0-26,7 8 63,0 0 1,0 1-1,-1-1 1,0 1-1,-1 1 1,0-1 0,-1 1-1,0 0 1,0 3-64,22 60 81,-4 2 1,-3 0 0,9 68-82,20 155 211,-8 45-211,-20-149 484,-15-136-275,-6-54-194,0-3-23,0-1 0,-1 0 0,1 0 0,0 1 1,0-1-1,0 0 0,0 1 0,0-1 0,0 0 0,0 0 0,0 1 0,1-1 0,-1 0 0,0 0 0,1 1 0,-1-1 0,1 0 0,0 0 0,-1 0 0,1 0 0,0 0 0,-1 0 0,1 0 0,0 0 0,0 0 0,0 0 0,0 0 0,1 0 8,9-9-399,-5-6 154,0 0-1,-1 0 1,-1-1-1,0 0 1,-1 1-1,0-1 1,-1 0-1,-1-1 1,-1 1-1,0 0 1,-1-10 245,1 11-320,-2-45-1082,-2 10 647</inkml:trace>
  <inkml:trace contextRef="#ctx0" brushRef="#br0" timeOffset="3872.471">4898 5422 6409,'-35'0'2294,"36"0"-2270,-1 1 1,0-1-1,0 0 0,0 1 1,1-1-1,-1 0 0,0 1 1,0-1-1,0 0 0,0 1 0,0-1 1,0 0-1,0 1 0,0-1 1,0 1-1,0-1 0,0 0 0,0 1 1,0-1-1,0 0 0,0 1 1,0-1-1,0 0 0,0 1 0,0-1 1,-1 1-1,1-1 0,0 0 1,0 0-1,0 1 0,-1-1 1,1 0-1,0 1 0,0-1 0,-1 0 1,1 0-1,0 1 0,-1-1 1,1 0-1,0 0 0,-1 0 0,1 0 1,0 1-1,-1-1 0,1 0 1,0 0-1,-1 0 0,1 0 0,-1 0 1,1 0-1,0 0 0,-1 0 1,1 0-1,0 0 0,-1 0 1,1 0-1,-1 0 0,1 0 0,0 0 1,-1-1-1,1 1 0,0 0 1,-1 0-1,1 0 0,0-1 0,0 1 1,-1 0-1,1 0 0,0-1 1,-1 1-25,26 3 386,257 18 88,-97-7-336,-94-10-87,5 13-20,-3 4-5,-59-8-22,-2 2 0,1 1 0,20 16-4,-51-31 0,24 16 4,-2 0 0,0 2 0,-1 1 0,14 17-4,42 35 48,-68-64-34,0-1 0,1 0 0,-1-1 0,2 0 0,-1-1 0,0 0 0,1-1-1,0 0 1,0-1 0,5 0-14,-3-2 21,0-2-1,0 0 0,0 0 1,0-1-1,-1-1 0,1-1 1,-1 0-1,0-1 0,3-1-20,34-10 52,-13 8 7,-32 8-16,-1 0 0,1-1 0,-1 0 0,1 0 0,-1 0-1,1-1 1,-1 0 0,0 0 0,0 0 0,1-1 0,-2 0 0,1 1 0,0-2 0,-1 1 0,1-1 0,-1 1 0,0-1 0,0 0 0,0-1 0,-1 1 0,2-3-43,-3 2 70,0 0 0,0 0 0,0 0 0,-1 0-1,1 0 1,-1 0 0,-1-1 0,1 1 0,-1-1-1,0 1 1,0 0 0,0-1 0,-1 1 0,0 0-1,0 0 1,0-1 0,-1 1 0,0 0 0,0 0-1,0 0 1,0 0 0,-1 0-70,-5-7 97,1 0-1,-2 0 1,1 1 0,-2 0 0,1 1-1,-2 0 1,-8-7-97,-5-1 35,-1 2 1,0 1-1,-1 1 0,0 1 1,-18-6-36,13 5-37,-6-3-83,26 10 1,0 2 0,0-1-1,0 1 1,-1 1-1,0 0 1,0 0 0,0 1-1,0 1 1,0 0-1,-1 1 1,1 0 0,-12 1 119,20 1 125,-1 0 1,1 1 0,-1-1 0,1 1 0,0 0 0,0 0 0,0 1 0,0-1 0,0 1-1,0-1 1,0 1 0,1 1 0,0-1 0,-1 0 0,1 1 0,0 0 0,1-1-1,-1 1 1,1 0 0,0 0 0,0 1 0,0-1 0,-1 3-126,-22 57 1499</inkml:trace>
  <inkml:trace contextRef="#ctx0" brushRef="#br0" timeOffset="4736.325">7201 5081 5753,'-40'-31'2157,"0"14"-922,-46-28 96,38 27-999,-3-5-282,44 21-93,0 1 0,0-1 0,0 2-1,0-1 1,0 1 0,0 0 0,0 0 0,0 1-1,0 0 1,0 0 0,-3 1 43,7-1-43,1 0 0,-1 0 0,0 0 1,0 0-1,1 0 0,-1 1 0,1 0 1,-1-1-1,1 1 0,-1 0 0,1 0 0,0 0 1,0 0-1,0 0 0,0 1 0,0-1 0,1 1 1,-1-1-1,1 1 0,0 0 0,-1-1 0,1 1 1,0 0-1,1 0 0,-1 0 0,0 0 0,1 0 1,0 1 42,-1 10-81,2-1 1,0 1 0,0-1 0,1 1 0,1-1-1,0 0 1,1 1 80,28 76-71,4-1-1,3-2 0,4-2 1,9 6 71,34 71 38,-82-154-14,0 0 0,0 0 1,0 0-1,-1 1 0,-1 0 0,0-1 0,0 1 0,0 0 1,-1 2-25,-1-7 28,-1 0 0,0 0 0,1 0 0,-1 0 0,-1 0 1,1 0-1,-1 0 0,1-1 0,-1 1 0,0 0 1,0-1-1,-1 1 0,1-1 0,-1 0 0,0 0 1,0 0-1,0 0 0,0 0 0,0-1 0,0 0 1,-2 1-29,1 0 23,0 0 1,-1-1-1,1 0 1,0 0-1,-1 0 1,0 0 0,1-1-1,-1 0 1,0 0-1,0 0 1,0 0-1,-3-1-23,-6 1 50,1-1 0,-1 0 0,1-1 0,-1-1 0,1 0 0,-1-1 0,1 0 0,0-1 0,-3-2-50,10 3 18,-1 1 0,1-1 1,0-1-1,0 1 0,0-1 1,0 0-1,1-1 0,-1 1 1,1-1-1,0 0 0,1 0 1,-1-1-1,1 1 0,0-1 1,-2-4-19,6 9-1,-1 1 0,1-1 0,-1 0 0,1 1 0,-1-1 0,1 0 0,0 1 0,-1-1 0,1 0 0,0 0 0,-1 1 0,1-1 0,0 0 0,0 0 1,0 1-1,0-1 0,0 0 0,0 0 0,0 0 0,0 1 0,0-1 0,0 0 0,0 0 0,0 0 0,1 1 0,-1-1 0,0 0 0,1 0 0,-1 1 1,0-1-1,1 0 0,-1 1 0,1-1 0,-1 1 0,1-1 0,-1 0 0,1 1 0,0-1 0,-1 1 0,1-1 1,33-2-25,-18 4 22,94-18 58,-90 13-28,0-1 0,0 0 0,0-2 0,-1-1 0,0 0-1,0-1 1,-1-1 0,0-1 0,-1 0 0,14-13-27,-8 3 37,-1 0-1,-2-1 1,0-2-1,-1 0 0,-1 0 1,4-11-37,190-304 508,-179 285-389,-1 0 0,-4-2 0,-1-1 0,-4-1 0,5-21-119,1-39 92,-23 76-71,-2-1 0,-2 0 0,-2-7-21,0 44-1,0 0 0,0 0 0,0 0 0,-1 1 1,0-1-1,0 0 0,0 0 0,-1 1 1,0-1-1,0 1 0,0-1 0,-3-2 1,4 8 0,0 0-1,0 0 1,0 0 0,0 0-1,0 0 1,0 0-1,0 1 1,0-1 0,0 0-1,0 0 1,1 1-1,-1-1 1,0 1 0,0-1-1,0 1 1,0-1-1,0 1 1,1-1 0,-1 1-1,0 0 1,0-1-1,1 1 1,-1 0 0,1 0-1,-1 0 1,0 0-1,1-1 1,0 1 0,-1 0-1,1 0 1,-1 0-1,1 0 1,0 0 0,0 0-1,0 0 1,-1 0-1,1 0 1,0 0-1,0 0 1,0 0 0,1 0-1,-1 0 1,0 1 0,-25 133-23,12-48-68,4 1 0,3 0 0,4 1 0,10 87 91,43 147-107,-38-248 79,3-1-1,18 48 29,-23-91-26,2 0 1,0-1-1,2 0 0,12 16 26,-23-40-37,0 0-1,0 0 1,0 0-1,0-1 1,1 0-1,0 0 1,0 0-1,1-1 1,-1 0-1,1 0 1,0 0-1,0 0 1,0-1-1,0 0 1,1 0 37,-6-3-28,1 0 0,-1 1 0,1-1 1,0 0-1,-1 0 0,1 0 0,-1 0 1,1 0-1,-1-1 0,1 1 1,-1 0-1,1-1 0,-1 1 0,1-1 1,-1 1-1,1-1 0,-1 0 0,1 0 1,-1 1-1,0-1 0,0 0 0,1 0 1,-1 0-1,0-1 0,0 1 0,0 0 1,0 0-1,0-1 0,0 1 1,-1 0-1,1-1 0,0 1 0,-1-1 28,12-51-749,-11-1 196,-10-2 281</inkml:trace>
  <inkml:trace contextRef="#ctx0" brushRef="#br0" timeOffset="5174.52">7469 5313 9450,'15'14'493,"1"0"0,1-1 0,0-1 0,1-1 0,0 0 0,1-2 0,0 0 1,0-1-1,1 0 0,0-2 0,0 0-493,41 7-220,0-2 0,1-3 0,3-2 220,-17-1-614,0 2 0,-1 2 0,11 5 614,-47-11-93,-1 0 0,-1 1 0,1 1-1,0-1 1,-1 1 0,0 1 0,0 0 0,-1 0 0,0 0 0,0 1 0,0 1-1,1 1 94,52 60 238,-53-62-148,0 0 1,0-1-1,1 0 1,0 0-1,0-1 1,1 0-1,-1-1 1,1 0-1,0-1 1,0 0-1,0 0 1,1-1-1,0 0-90,5 0 83,0 0 1,0-1-1,0-1 0,0 0 0,0-1 1,0-1-1,1 0-83,10-6 65,-1 0-1,0-2 1,0-1 0,4-3-65,-21 10-7,0-1 1,0 0 0,-1-1-1,0 0 1,0 0 0,-1-1-1,1 0 1,-2 0 0,1 0-1,-1-1 1,0 0 0,0-1-1,-1 1 1,0-1 0,-1 0-1,0 0 1,0-1 0,-1 1 0,1-4 6,-2 4-21,0 0 1,0 0-1,-1 0 1,0 0-1,-1 0 1,0 0-1,-1 0 1,1-1-1,-2 1 1,1 0-1,-1 0 1,-1 0-1,0 1 1,0-1 0,0 0-1,-1 1 1,-1 0-1,1 0 1,-1 0-1,-1 1 1,1 0-1,-1 0 1,0 0-1,-1 0 1,0 1-1,-7-5 21,0 0-33,-2 1-1,1 0 1,-1 2-1,0-1 1,-1 2-1,0 0 1,0 1-1,-1 1 1,1 1-1,-1 0 1,0 1-1,0 1 1,0 1-1,-1 0 1,1 2-1,0 0 1,0 1-1,0 0 1,0 2-1,0 0 1,1 1-1,-1 1 1,-12 6 33,16-3-34,0 0 0,1 1 1,0 0-1,0 1 1,1 1-1,1 0 0,0 0 1,0 1-1,1 1 1,1 0-1,0 0 0,1 0 1,1 1-1,0 1 0,1-1 1,1 1-1,0 0 1,1 0-1,1 0 0,1 1 1,0-1-1,1 1 1,0 0-1,2-1 0,2 17 34,14 19-396</inkml:trace>
  <inkml:trace contextRef="#ctx0" brushRef="#br0" timeOffset="-29066.021">22974 1223 6289,'13'-16'3409,"-6"12"-3073,41-41 558,30-21-370,71-41-145,-92 66-355,-2-3 0,-2-1 1,33-40-25,60-102-3,-74 81 34,-52 85-26,-20 21-5,1 0 0,0 0 1,-1 0-1,1-1 0,-1 1 0,1 0 0,0 0 0,-1 0 0,1 0 1,0 0-1,-1 0 0,1 1 0,0-1 0,-1 0 0,1 0 0,0 0 1,-1 0-1,1 1 0,-1-1 0,1 0 0,0 1 0,-1-1 0,1 1 0,-1-1 1,1 0-1,-1 1 0,1-1 0,-1 1 0,1-1 0,-1 1 0,0-1 1,1 1-1,-1 0 0,0-1 0,0 1 0,1-1 0,-1 1 0,0 0 0,0-1 1,0 1-1,0 0 0,1-1 0,-1 1 0,0 0 0,0-1 0,-1 1 1,1 0-1,0-1 0,0 1 0,0 0 0,0-1 0,0 1 0,-1 0 0,1-1 1,0 1-1,-1 0 0,1 1 0,-6 86-1,-10 155-60,-12 137-424,26-349 446,-2 0 1,-1-1-1,-1 1 0,-2-1 0,-5 11 39,11-34-5,0 0 1,-1 0-1,0 0 1,-1 0-1,0-1 1,0 1-1,0-1 1,-1 0-1,1 0 1,-2 0 0,1-1-1,0 0 1,-1 0-1,0 0 1,0-1-1,-1 0 1,-3 2 4,-23 11 24,6 1 34,-8-7 41,24-8-70,4 0-5,0-1 0,-1 0 0,1 0 0,-1 0 0,0-1 0,1-1 0,-1 1 0,-6-1-24,-10-2 29,13 0-22,1 1-1,-1 0 0,0 1 0,1 0 0,-1 1 0,0 0 1,1 0-1,-1 1 0,1 1 0,-9 3-6,-2 12 94,25-11 42,2-5-69,1 0 1,0 0 0,0-1 0,-1 0 0,1-1 0,0 1 0,0-1 0,0-1 0,0 1 0,0-1-1,0 0 1,0-1 0,-1 1 0,3-2-68,13-1 148,64-10 278,-2-4 0,0-3 0,25-13-426,274-91 1247,-217 61-3106,-138 49-612,-34-16 1049</inkml:trace>
  <inkml:trace contextRef="#ctx0" brushRef="#br0" timeOffset="-27362.324">24767 1446 3249,'-21'8'3901,"21"-8"-3866,1 0 1,-1 1 0,0-1-1,0 0 1,0 0 0,0 0-1,0 0 1,1 0 0,-1 0-1,0 0 1,0 0 0,0 0-1,0 1 1,0-1 0,0 0-1,0 0 1,0 0 0,0 0-1,1 0 1,-1 0 0,0 1-1,0-1 1,0 0 0,0 0-1,0 0 1,0 0 0,0 1-1,0-1 1,0 0 0,0 0-1,0 0 1,0 0 0,0 0-1,0 1 1,0-1 0,0 0-1,0 0 1,-1 0 0,1 0-1,0 0 1,0 1 0,0-1-1,0 0 1,0 0 0,0 0-1,0 0 1,0 0 0,0 0-1,-1 0 1,1 1 0,0-1-1,0 0 1,0 0 0,0 0-1,0 0-35,47-25 1649,22-41-1253,-3-36 92,74-98 4,-14 35-260,-20-18-183,-104 181-47,-1 0 0,0-1 0,1 1 0,0 0 0,-1 0 0,1 1 0,0-1 0,0 0 0,0 1 0,0-1 0,0 1 0,0-1 0,1 1 0,-1 0 0,0 0-1,1 0 1,-1 0 0,1 1 0,-1-1 0,1 1 0,-1-1 0,1 1 0,-1 0 0,1 0-2,11-11 3,-12 6-3,3 7 0,6 42 14,27 197 45,-36-228-53,1 1 1,0-1-1,1-1 1,0 1-1,1 0 1,0-1-1,1 0 0,1 0 1,-1-1-1,2 0 1,1 1-7,-2-1 8,-5-7-3,0 0-1,0 0 1,1-1-1,-1 1 0,1-1 1,0 1-1,0-1 1,0 0-1,0 0 1,0-1-1,1 1 0,-1 0 1,1-1-1,0 0 1,0 0-1,0 0 0,0-1 1,0 1-1,0-1 1,0 0-1,0 0 1,1 0-1,-1 0 0,2-1-4,7-4 13,0-1-1,0 0 0,-1 0 1,0-2-1,0 1 1,0-2-1,-1 1 0,0-2 1,0 1-1,-1-2 0,7-8-12,73-81 11,-50 54-5,-1-2 0,-3-2-1,20-35-5,-16 30 47,-39 54-40,0-1 0,-1 1 0,1-1 0,0 1 0,-1 0 0,1 0 0,0-1 0,0 1 0,0 0 0,-1 0 0,1 0 0,0 0 0,0 0 0,-1 0 0,1 0 0,0 0 0,0 0 0,0 0 0,-1 0 0,1 0 0,0 1 0,0-1 0,-1 0 0,1 1 0,0-1 0,0 0 0,-1 1 0,1-1 0,-1 1 0,1-1 0,0 1 0,-1-1 0,1 1 0,-1 0 0,1-1 0,-1 1 0,1 0 0,-1-1 0,0 1 0,1 0 0,-1-1 0,0 1 0,0 0 0,1 0 0,-1-1 0,0 1 0,0 0 0,0 0 0,0 0 0,0-1 0,0 1 0,0 0 0,0 0 0,0 0-7,5 22 90,0 0 1,-2 0 0,0 0 0,-1 19-91,7 58 78,-9-94-76,1-1 0,0 1 0,0 0 0,1 0 0,0 0 1,0-1-1,0 1 0,1-1 0,-1 1 0,1-1 0,1 0 0,-1 0 0,1-1 0,-1 1 0,1-1 1,1 1-1,-1-1 0,1-1 0,-1 1 0,1 0 0,0-1 0,0 0 0,1-1 0,-1 1 0,1-1 1,-1 0-1,1 0 0,0 0 0,0-1 0,-1 0 0,1 0 0,0-1 0,6 1-2,52-17-73,-33-8 6,34-33-93,151-239-353,-204 279 516,32-30 62,-42 47-54,0-1 0,0 1 0,0 0 0,0-1 1,0 1-1,0 0 0,0 0 0,0 1 0,0-1 0,0 0 1,0 1-1,0-1 0,0 1 0,0 0 0,0-1 0,0 1 1,0 0-1,-1 0 0,1 0 0,0 1 0,0-1 0,-1 0 0,1 1 1,-1-1-1,0 1 0,1-1 0,-1 1 0,0 0 0,0-1 1,0 1-1,0 0 0,0 0 0,0 0 0,0 0 0,-1 0 1,1 0-1,-1 0 0,1 0-11,46 133 357,-35-92-294,-3-12-18,-1-1-7,2-1 1,0 1-1,2-2 1,2 0-1,0 1-38,-13-29 0,3 11-16,2-1 1,0-1-1,0 1 0,0-1 0,1 0 0,1 0 1,-1-1-1,1 0 0,1 0 0,0-1 0,0 0 1,0 0-1,1-1 0,9 5 16,21-7-440,-11-27 176</inkml:trace>
  <inkml:trace contextRef="#ctx0" brushRef="#br0" timeOffset="-25758.306">27408 1152 4025,'-32'60'3058,"23"-27"-2175,9-30 282,9-6 305,12-9-1423,-1-1 1,0-1-1,-1 0 1,0-2-1,-1 0 1,-1-1-1,-1-1 1,0 0-1,-1-1 1,2-6-48,23-27 65,-21 30 29,-1-2-1,-1 0 0,-2-1 0,7-15-93,19-68 363,-41 107-361,0 1 1,0-1-1,1 1 0,-1-1 0,0 1 0,0-1 1,0 0-1,1 1 0,-1-1 0,0 1 0,1-1 0,-1 1 1,0-1-1,1 1 0,-1 0 0,1-1 0,-1 1 1,0-1-1,1 1 0,-1 0 0,1-1 0,-1 1 1,1 0-1,-1 0 0,1-1 0,0 1 0,-1 0 0,1 0 1,-1 0-1,1 0 0,0 0 0,-1 0 0,1 0 1,-1 0-1,1 0 0,-1 0 0,1 0 0,0 0 1,-1 0-1,1 0 0,-1 0 0,1 1 0,-1-1 0,1 0 1,0 0-1,-1 1 0,1-1 0,-1 0 0,0 1 1,1-1-1,-1 1 0,1-1 0,-1 0 0,1 1 1,-1-1-1,0 1 0,1-1 0,-1 1 0,0-1 1,0 1-1,1 0 0,-1-1 0,0 1 0,0 0-2,2 2-6,0 0 0,0 0 0,-1 0 0,0 1 0,1-1 0,-1 1 0,0-1 0,0 1 0,-1-1 0,1 1 0,-1-1 0,0 1 0,0 0 0,0-1 0,-1 2 6,2 15-8,31 158 442,-29-162-385,0-1 1,1 0-1,0 0 0,1 0 0,1 0 0,0-1 0,6 8-49,-12-21 1,1 0 0,0 0 0,0 0 0,0 0 0,-1 0 0,1 0 0,0 0 0,0 0 0,1 0 0,-1-1 0,0 1 0,0 0 0,0-1 0,0 1 0,1-1 0,-1 1 0,0-1 0,0 0 0,1 1 0,-1-1 0,0 0 0,1 0 0,-1 0-1,0 0 1,1 0 0,-1 0 0,0 0 0,1 0 0,-1-1 0,0 1 0,1 0 0,-1-1 0,0 1 0,0-1 0,0 0 0,1 1 0,-1-1 0,0 0 0,0 0 0,0 0 0,0 1 0,0-1 0,0-1-1,54-61 28,-32 34-25,-4 4-3,1 1-1,2 1 0,0 1 0,19-14 1,24-19 13,-27 23 50,-38 32-58,1-1 1,-1 1 0,1-1 0,0 1-1,-1 0 1,1-1 0,0 1 0,-1 0-1,1-1 1,0 1 0,-1 0 0,1 0-1,0 0 1,0 0 0,-1-1-1,1 1 1,0 0 0,0 0 0,-1 0-1,1 1 1,0-1 0,0 0 0,-1 0-1,1 0 1,0 0 0,-1 1 0,1-1-1,0 0 1,0 1 0,-1-1-1,1 1 1,-1-1 0,1 1 0,0-1-1,-1 1 1,1-1 0,-1 1 0,1-1-1,-1 1 1,0-1 0,1 1-1,-1 0 1,0-1 0,1 1 0,-1 0-1,0 0-5,14 36 176,-6 2-83,1 0 0,2 0 1,14 32-94,-24-70 2,-1 1-1,1 0 1,-1 0 0,1-1 0,0 1 0,0 0 0,0-1 0,0 1 0,0-1 0,0 1 0,1-1 0,-1 1 0,0-1 0,1 0 0,-1 0 0,1 0 0,-1 0 0,1 0 0,0 0 0,-1 0-1,1 0 1,0-1 0,-1 1 0,1 0 0,0-1 0,0 0 0,0 1 0,0-1 0,0 0 0,-1 0 0,1 0 0,0 0 0,0-1 0,0 1 0,0 0 0,-1-1 0,1 1 0,0-1 0,1 0-2,26-15-97,0-2 1,-1-1 0,-1-1 0,-1-1 0,-1-1-1,0-1 1,3-7 96,59-73-103,-83 100 121,1-1-1,0 1 0,1 0 1,-1 0-1,0 1 0,1-1 1,-1 1-1,1 0 0,0 1 1,0-1-1,0 1 0,0 1 1,0-1-18,-1 2 42,-1 0 1,1 0-1,-1 0 0,0 0 1,0 1-1,1 0 0,-1 0 1,0 0-1,-1 0 1,1 1-1,0-1 0,-1 1 1,1 0-1,-1 0 1,0 0-1,0 1 0,0-1 1,0 1-1,-1 0 1,0-1-1,1 1 0,-1 0 1,0 3-43,11 19 221,-1 0 1,-1 0 0,-2 2-1,3 10-221,1 3 199,40 136 393,-49-167-753,0 0 0,1 0 0,0 0 0,0-1 0,1 0 0,1 0 0,-1-1 0,1 1 0,1-1 0,-1-1 0,8 6 161,-13-11-139,0-1 1,0 0-1,0 0 0,0 0 0,0 0 0,0 0 1,1-1-1,-1 1 0,0-1 0,0 1 0,0-1 0,1 0 1,-1 0-1,0 0 0,0 0 0,1 0 0,-1 0 0,0 0 1,0-1-1,1 0 139,51-28-1622</inkml:trace>
  <inkml:trace contextRef="#ctx0" brushRef="#br0" timeOffset="-35576.822">13602 67 6489,'-27'-30'1505,"19"20"-1100,7 8-348,0 1-1,-1-1 1,1 0-1,0 1 0,-1-1 1,1 0-1,-1 1 0,0 0 1,1-1-1,-1 1 0,0 0 1,0 0-1,0 0 1,0 0-1,1 0 0,-2 1 1,1-1-1,-2 0-56,1 0 17,0 1 1,0-1-1,0 1 0,-1 0 1,1 0-1,0 0 0,0 0 1,-1 0-1,1 1 0,0 0 1,0-1-1,0 1 0,0 0 1,0 1-1,0-1 0,0 0 1,0 1-1,0 0 0,0-1 1,-1 2-18,-14 16 2,0 0 1,1 1 0,1 0-1,1 1 1,0 1 0,-9 21-3,3 0 14,2 1 0,2 0 0,2 1 0,1 1 1,3 0-1,2 1 0,2 0 0,0 31-14,-5 53 220,7 1 0,5 0 0,9 43-220,15 5 246,10-22-44,-29-139-183,1 1 0,2-2-1,0 1 1,0-1-1,2 0 1,0-1-1,1 0 1,1-1 0,1 0-1,0-1 1,1 0-1,0-1 1,1-1-1,9 6-18,18 8-253,1-1 0,0-3-1,45 17 254,-29-16-552,-2-6 192</inkml:trace>
  <inkml:trace contextRef="#ctx0" brushRef="#br0" timeOffset="-34556.012">14170 1462 5441,'-1'1'160,"0"0"-1,1 0 1,-1 1-1,0-1 1,0 0-1,1 0 0,-1 1 1,0-1-1,1 0 1,-1 1-1,1-1 1,0 1-1,-1-1 1,1 0-1,0 1 1,0-1-1,0 1 1,0-1-1,0 1 1,0-1-1,0 0 0,1 1 1,-1-1-1,1 1 1,-1-1-1,1 1-159,-9-25 783,6 14-769,0 1-1,0-1 0,1 1 0,1-1 1,-1 1-1,1-1 0,1 0 1,0 1-1,0-1 0,0 1 1,1-1-1,3-6-13,-5 12 2,31-96 8,-3 34-20,16 10-4,26-64-38,-40 76 31,-23 29 17,-6 12 5,-1 0-1,1 0 1,0 0 0,-1 0 0,1 0 0,0 0-1,0 0 1,0 0 0,0 0 0,1 1 0,-1-1-1,0 0 1,1 1 0,-1-1 0,1 1 0,0 0-1,-1-1 1,1 1 0,0 0 0,0 0 0,0 0-1,0 0 1,0 0 0,0 1 0,0-1 0,0 1-1,0-1 1,0 1 0,0 0 0,0-1-1,0 1 1,0 0 0,1 1 0,-1-1 0,0 0-1,0 0 1,2 1-1,3 4 21,0 0 0,0 0 0,0 1 0,-1 0 0,1 0 0,-1 0 1,-1 1-1,1 0 0,-1 0 0,-1 0 0,1 1 0,-1-1 0,0 1 0,-1 0 0,0 0 0,0 1 0,-1-1 0,2 7-21,82 303 160,-83-309-162,-2-6-2,-1 0-1,0 0 0,1 0 1,0-1-1,0 1 0,0 0 1,0-1-1,0 1 0,0 0 1,0-1-1,1 1 1,0-1-1,-1 0 0,1 1 1,0-1-1,0 0 0,0 0 1,0 0-1,1-1 1,-1 1-1,0 0 0,1-1 1,-1 0-1,1 1 0,0-1 1,-1 0-1,1 0 0,0 0 1,0-1-1,-1 1 1,1-1-1,0 1 0,1-1 5,5-3-53,-1 1-1,0-1 0,0-1 0,0 1 1,-1-1-1,1-1 0,-1 1 1,0-1-1,0-1 0,-1 1 0,0-1 1,0 0-1,0-1 0,0 1 1,-1-1-1,0 0 0,-1 0 0,1-1 54,171-284-516,-172 285 587,0 1 0,1-1 0,0 1 0,0 0-1,1 1 1,-1-1 0,1 1 0,0 0 0,3-1-71,-4 2 107,-5 4-91,1-1-1,-1 1 0,0 0 0,1-1 0,-1 1 0,1-1 0,-1 1 0,0 0 1,1-1-1,-1 1 0,1 0 0,-1 0 0,1-1 0,-1 1 0,1 0 0,-1 0 1,1 0-1,0-1 0,-1 1 0,1 0 0,-1 0 0,1 0 0,-1 0 1,1 0-1,-1 0 0,1 0 0,-1 0 0,1 1 0,0-1 0,-1 0 0,1 0 1,-1 0-1,1 1 0,-1-1 0,1 0 0,-1 0 0,0 1 0,1-1 0,-1 0 1,1 1-1,-1-1 0,1 1 0,-1-1 0,0 0 0,1 1 0,-1-1 1,0 1-1,0-1 0,1 1 0,-1-1 0,0 1 0,0-1 0,0 1-15,19 81 660,-3 132-262,-14-191-384,1-1 0,1 1 0,1-1 0,0 1 0,2-2 0,1 1 0,0-1 0,5 7-14,-10-24-50,-1 0 0,1 0 0,0 0 0,0 0-1,0-1 1,1 1 0,-1-1 0,1 0 0,0 0 0,0 0 0,0-1 0,0 1 0,0-1 0,0 0 0,1 0 0,-1 0-1,1-1 1,0 0 0,-1 0 0,1 0 0,0 0 0,-1-1 0,1 1 0,0-1 0,0-1 0,0 1 0,2-1 50,43-12-446</inkml:trace>
  <inkml:trace contextRef="#ctx0" brushRef="#br0" timeOffset="-34268.717">14859 622 10418,'-17'13'3577,"30"5"-3289,6 1-488,13 21-864,1-1-353,-14-8 745</inkml:trace>
  <inkml:trace contextRef="#ctx0" brushRef="#br0" timeOffset="-33408.104">16111 1023 5657,'-2'-3'626,"1"-1"-443,0 1 0,-1-1 0,1 1-1,-1 0 1,0-1 0,1 1 0,-2 0-1,1 0 1,0 1 0,-1-1 0,1 0-1,-1 1 1,0-1 0,1 1 0,-1 0-1,-1 0 1,0-1-183,-14-4 24,0 1 1,0 0-1,-1 2 0,1 0 1,-1 1-1,0 0 0,0 2 0,0 0 1,-16 2-25,10 1 3,1 1 0,0 0 0,0 2 0,0 1 0,1 1 0,-1 1 0,2 1 0,-6 4-3,24-12-1,0 1 0,0 0-1,0 0 1,1 0 0,-1 0 0,1 1 0,0-1 0,-1 1 0,1 0 0,0 0 0,1 0 0,-1 1-1,0-1 1,1 1 0,0-1 0,0 1 0,0 0 0,0-1 0,1 1 0,-1 0 0,1 0 0,0 1 0,0-1-1,1 0 1,-1 0 0,1 0 0,0 0 0,0 3 1,2 5-4,0 0 0,1 0 1,1 0-1,0 0 0,0-1 0,1 1 0,1-1 0,3 5 4,14 22-75,2-1 0,1-1 0,2-1-1,1-2 1,2-1 0,2-1 0,30 23 75,-62-53-6,40 41-459,-40-41 454,0 0 0,0 1 0,0-1 1,-1 0-1,1 0 0,0 1 0,-1-1 1,1 0-1,-1 1 0,0-1 0,1 1 0,-1-1 1,0 0-1,0 1 0,0-1 0,0 1 1,0-1-1,0 1 0,0-1 0,0 1 0,-1-1 1,1 0-1,-1 1 0,1-1 0,-1 0 1,1 1-1,-1-1 0,0 0 0,0 0 0,1 1 1,-1-1-1,0 0 0,0 0 0,0 0 1,0 0-1,-2 1 11,-4 3-1,-2-1 0,1 1 0,0-1 0,-1-1 0,0 0 0,0 0 0,0 0 0,0-1 0,0-1 0,-7 1 1,11-1 42,0 0 0,-1 0 0,1-1 0,-1 0-1,1 0 1,-1 0 0,1 0 0,-1-1-1,1 0 1,-1 0 0,1-1 0,0 1 0,0-1-1,0-1 1,0 1 0,0 0 0,0-1-1,0 0 1,1 0 0,-1-1 0,1 1-1,0-1 1,0 0 0,1 0 0,-1 0 0,1-1-1,0 1 1,0-1 0,0 0 0,1 0-1,-1 0 1,1 0 0,0 0 0,1 0 0,-1-1-1,1 1 1,0 0 0,1-1 0,-1 1-1,1-2-41,1-1 59,1 1-1,0-1 1,1 1-1,0 0 1,0 0-1,0 0 0,1 0 1,0 1-1,0-1 1,0 1-1,1 0 1,0 0-1,1 1 0,-1-1 1,1 1-1,0 0 1,0 1-1,1 0 0,-1 0 1,1 0-1,0 0 1,0 1-1,0 1 1,0-1-1,1 1 0,3-1-58,115-8 227,84 3-451,-196 8 166,-1 1 1,1 0-1,0 1 0,0 1 0,-1 0 0,0 1 1,1 0-1,-1 1 0,-1 0 0,1 1 0,-1 0 1,0 1-1,0 1 0,-1 0 0,6 5 58,-10-3 36,0 0 1,0 0-1,-1 0 0,0 1 0,-1 0 0,0 0 0,-1 0 1,0 0-1,2 11-36,9 25 404,-14-43-364,1 1 0,0-1 0,-1 1 0,1-1 1,1 0-1,-1 1 0,0-1 0,1 0 0,0-1 0,0 1 1,0 0-1,1-1 0,-1 0 0,1 0 0,0 0 1,0 0-1,0 0 0,0-1 0,0 0 0,0 0 0,1 0 1,-1 0-1,1-1 0,3 1-40,1-2 5,0-1-1,0 0 1,-1-1-1,1 0 1,-1 0 0,1-1-1,-1 0 1,0-1 0,0 1-1,0-2 1,-1 1 0,1-1-1,-1 0 1,0 0-1,0-1 1,-1 0 0,0-1-1,0 1 1,0-2-5,18-18-24,-2-1 0,-1-1 0,-1-2 0,12-22 24,-25 39-1,0 0 0,-1 0 0,-1-1 0,0 0 0,0 0 0,-2 0 0,1 0 1,-2-1-1,0 0 0,-1 1 0,0-1 0,-2 0 0,1-2 1,-1 9 2,0 0 1,0 0-1,-1 0 0,0 1 1,0-1-1,-1 1 1,0-1-1,0 1 0,-1 0 1,0 0-1,0 0 1,0 1-1,-1-1 1,0 1-1,0 0 0,-1 0 1,0 1-1,0 0 1,0 0-1,-1 0 0,1 1 1,-1 0-1,0 0 1,0 1-1,-2-1-2,2 1 1,-1 0 0,0 0 0,0 1 0,1 1 0,-1-1 0,-1 1 0,1 0 0,0 1 0,0 0 0,0 0 0,0 1 0,-4 0-1,-1 5-14,0 0-1,0 0 1,1 2 0,0-1 0,0 2-1,1-1 1,0 1 0,0 1 0,1 0-1,1 1 1,-1 0 0,2 0 0,-4 7 14,-21 30-518,3 1 1,2 2-1,-9 22 518,8-1-428</inkml:trace>
  <inkml:trace contextRef="#ctx0" brushRef="#br0" timeOffset="-32287.45">16804 1351 5953,'18'-8'4138,"14"3"-3629,66-15 188,-70 13-656,-1-1 0,0-1 1,0-1-1,-1-2 0,0 0 0,-1-2 0,-1 0 1,0-2-1,15-13-41,20-18-28,-1-2 1,16-21 27,-54 53-4,-1-2-1,-1 0 0,0-2 1,-1 1-1,-1-2 1,-1 0-1,-2-1 0,0-1 1,6-15 4,-9 10 0,0-2-1,-3 0 1,0 0 0,-2 0 0,-1 0-1,-1-20 1,-1 42 0,-2 0 0,1-1 0,-2 1 0,1-1 0,-1 1 0,0-1 0,-1 1 0,0 0 0,-1 0 0,0 0 0,0 0 0,-1 0 0,0 1 0,-1-1 0,0 1 0,0 0 0,0 1 0,-1-1 0,-6-5 0,4 7-3,0 1 0,0 0 0,0 0 0,-1 1 0,1 0 0,-1 1 0,0 0 0,0 0 0,0 1 0,0 0 0,-1 1 0,1 0 0,0 0 0,-1 1 0,1 0 0,-1 1 0,1 0-1,0 0 1,-1 1 0,1 0 0,0 1 0,0 0 0,0 0 0,-4 3 3,1 1-11,0 1 0,0 0 0,1 1 0,0 0 0,1 0 0,0 1 0,0 1 0,1 0 0,0 0 0,1 0 0,1 1 0,-2 3 11,-9 20-22,1 2-1,1 0 0,-6 27 23,-3 21-16,4 1 0,3 1 0,5 0 0,2 15 16,4-16-7,4 1-1,7 59 8,-3-131 0,-1 3 2,1 1 0,1-1 0,1 1-1,0-1 1,1 0 0,1 0 0,1-1-1,0 1 1,1-1 0,2 0-2,-6-10 2,1-1-1,0 0 1,0 0 0,0 0 0,1 0 0,0-1 0,0 1-1,0-1 1,0 0 0,1-1 0,0 0 0,0 0 0,1 0-1,-1 0 1,1-1 0,0 0-2,9 3-12,1-1-1,1-1 1,-1 0 0,1-1-1,-1-1 1,1 0-1,0-2 1,0 0 0,-1-1-1,1-1 1,0 0-1,-1-1 1,0-1 0,0-1-1,0-1 1,0 0 0,-1-1-1,0 0 1,0-2-1,-1 0 1,8-6 12,39-38-28,-11-23 32,5-15 19,47-140 56,-35 71 26,-28 98 148,-33 61-72,-6 21 13,-1 170-203,9 0 1,14 47 8,-1-139-126,-21-96 127,0 0-1,0 0 0,0 0 1,0 0-1,1 0 0,-1 0 1,0 0-1,1-1 0,-1 1 1,1 0-1,0-1 0,0 1 1,-1-1-1,1 0 0,0 1 1,0-1-1,0 0 0,0 0 1,1-1-1,-1 1 0,0 0 1,0-1-1,0 1 0,1-1 1,-1 1-1,0-1 0,1 0 1,-1 0-1,0 0 1,0-1-1,2 1 0,1-2 13,0-1 0,0 0 0,-1 0 0,1 0 0,-1 0 1,0-1-1,0 1 0,0-1 0,0 0 0,-1 0 0,1-1 0,-1 1 1,1-3-14,38-63 168,-4-2 1,-2-1-1,-4-2 1,9-37-169,12-24 100,29-44-46,-74 165-46,0-1-258,1 0-1,0 1 0,2 1 0,-1-1 0,14-12 251,0 12-411</inkml:trace>
  <inkml:trace contextRef="#ctx0" brushRef="#br0" timeOffset="-31064.105">18494 1619 6177,'145'-19'4460,"-78"0"-3933,94-26-146,-134 33-380,8-1-48,-1-2 1,-1-1 0,0-1-1,-1-2 1,-1-2 0,21-18 46,20-38-91,-33 27 128,-37 47-27,-1 2-5,0 0 0,0 0 0,0 0 0,0 0 1,-1 0-1,1 0 0,0 0 0,0 0 0,-1 0 0,1 0 1,-1-1-1,1 1 0,-1 0 0,0 0 0,1-1 0,-1 1 1,0 0-1,0 0 0,0-1 0,0 1 0,0 0 0,0-1 1,0 1-1,-1-1-5,0-3 10,0-1 1,-1 1-1,1 0 1,-1 0 0,0 1-1,-1-1 1,1 0-1,-1 1 1,0-1-1,0 1 1,-1 0 0,1 0-1,-1 0 1,0 1-1,0-1 1,0 1-1,0 0 1,0 0-1,-1 0 1,0 1 0,1-1-1,-1 1 1,0 0-1,-1 0-10,-2-1 3,-1 1 0,0-1 0,1 1 0,-1 1 0,0-1-1,0 2 1,0-1 0,0 1 0,0 1 0,0-1 0,0 1 0,0 1-1,-8 2-2,10-1-6,0 0 0,0 1 0,0 0 0,1 0 0,0 0 0,0 1 0,0 0 0,0 0 0,1 1 0,0-1 0,-2 4 6,-1 0-8,1 2 1,1-1 0,0 0-1,0 1 1,1 1 0,0-1-1,1 0 1,0 1-1,0 2 8,1-4-4,-3 11-4,0-1 0,2 1-1,0 0 1,1 0 0,2 1 0,0 4 8,0-12-2,0 0 1,2 1-1,-1-1 0,2 0 1,0 0-1,1 0 1,0 0-1,1 0 1,1-1-1,0 1 0,1-1 1,0 0-1,1-1 1,0 1-1,1-2 0,6 8 2,69 38 2,-81-56-2,7 4 3,0 0 0,0-1 0,0 0 0,0-1 0,1 0 0,-1 0 0,1-1 0,0 0 0,0-1 0,-1 0 0,1-1 0,0 0 0,0 0 0,0-1 0,3-1-3,2-2 7,-1-2 1,1 1-1,-1-2 0,0 0 1,-1 0-1,5-4-7,89-84 104,-72 54 41,-1-2-1,-2-2 1,-2 0 0,-2-2-1,-2-1 1,-1-6-145,68-115 535,-41 97-259,-50 70-279,0 1 0,0-1 0,1 1 1,-1-1-1,0 1 0,1 0 0,-1 0 0,0 0 0,1 0 0,-1 0 0,1 1 0,-1-1 0,1 1 1,0-1-1,-1 1 0,1 0 0,0 0 0,-1 0 0,1 1 0,-1-1 0,1 1 0,-1-1 0,1 1 0,-1 0 1,1 0-1,-1 0 0,1 0 0,-1 0 0,0 0 0,0 1 0,1-1 0,-1 1 0,0 0 0,-1 0 1,1-1-1,0 1 0,0 0 0,-1 1 0,1-1 0,-1 0 0,0 0 0,0 1 0,1-1 0,-1 0 0,0 2 3,5 14-38,-1-1-1,-1 1 1,0 0 0,-1 0-1,-1 1 1,-1-1-1,0 0 1,-1 1-1,-1-1 1,-1 1-1,-2 6 39,4-24-1,-36 304-103,35-298 106,0-1 0,0 1 0,1-1 0,0 1 0,1-1 0,-1 1 0,1-1 0,0 1 0,1-1 0,0 0-1,0 1 1,0-1 0,1 0 0,-1 0 0,1-1 0,4 6-2,-4-9 1,-1-1-1,0 0 1,1 0-1,-1 0 1,1-1-1,0 1 1,-1-1-1,1 1 1,-1-1-1,1 0 1,0 0-1,-1 0 1,1 0-1,0 0 1,-1-1-1,1 1 1,-1-1-1,1 0 1,-1 0-1,1 0 1,-1 0-1,1 0 1,-1 0-1,0-1 1,0 1-1,1-1 0,333-202 259,-325 198-257,12-5 5,-1 0 0,-1-1-1,0-1 1,0-1 0,-2-1 0,0 0-1,0-2 1,-2 0 0,0-1-1,-1-1 1,11-15-7,9-21 29,-35 54-20,-1 0 1,1 0-1,-1-1 0,1 1 0,-1 0 0,0 0 0,0 0 0,1-1 0,-1 1 0,0 0 0,0 0 0,0 0 0,0-1 0,-1 1 0,1 0 0,0 0 0,0 0 0,-1-1 0,1 1 0,-1 0 0,1 0 0,-1 0 0,1 0 0,-1 0 0,0 0 0,1 0 1,-1-1-10,-46-26 409,43 26-401,1 0-1,-1 0 1,1 0-1,-1 1 1,0-1-1,0 1 1,0-1 0,0 1-1,0 1 1,0-1-1,0 0 1,0 1 0,0 0-1,0 0 1,0 0-1,0 1 1,0-1-1,0 1 1,0 0 0,0 0-1,0 0 1,0 1-1,0-1 1,1 1 0,-1 0-1,1 0 1,-1 0-1,1 1 1,0-1-1,-1 1 1,2 0 0,-2 0-8,-5 13-34,1-1 1,0 1 0,1 0 0,1 0 0,1 1-1,0 0 1,1 0 0,1 0 0,-1 10 33,1-7-47,1 1 0,1-1-1,0 1 1,2 0 0,1-1 0,0 1 0,1-1 0,1 0 0,6 15 47,-7-25-1,1 0 1,0 0-1,0 0 0,1 0 1,0-1-1,1 0 1,0 0-1,1-1 1,0 0-1,0 0 1,0 0-1,1-1 0,0 0 1,1-1-1,-1 0 1,1 0-1,1-1 1,-1 0-1,9 3 1,-10-5-78,0-1 0,1 0-1,-1 0 1,0-1 0,1 0 0,-1-1-1,1 0 1,-1 0 0,1-1-1,-1 0 1,0 0 0,1-1 0,-1 0-1,0-1 1,0 1 0,5-4 78,34-21-422</inkml:trace>
  <inkml:trace contextRef="#ctx0" brushRef="#br0" timeOffset="-30376.939">21145 32 7602,'-4'-11'3059,"21"14"-2350,40 51-486,18 46-256,-3 2-1,27 58 34,-44-61-141,-3 2 0,-6 2 0,-3 2 0,7 43 141,-11 48-266,-36-168 270,0 0 1,-2 0-1,-1 0 1,-2 1-1,0-1 0,-2 0 1,-1-1-1,-2 1 1,0-1-1,-2 0 1,0-1-1,-2 0 1,-1-1-1,-4 4-4,-18 22 605,-2-1 0,-3-2 0,-2-1-1,-37 32-604,41-41 413,33-35-382,-4 6 2,0 0 1,-1-1 0,0 0 0,0 0 0,-1-1-1,1 0 1,-2-1 0,1 0-34,9-6-39,-1 1 1,1-1-1,0 0 0,0 1 1,0-1-1,-1 0 0,1 0 1,0 0-1,0 0 1,-1 0-1,1 0 0,0 0 1,0 0-1,-1 0 0,1-1 1,0 1-1,0 0 0,0-1 1,0 1-1,0-1 0,-1 0 1,1 1-1,0-1 0,0 0 1,0 1-1,0-1 1,1 0-1,-1 0 0,0 0 1,0 0-1,0 0 0,1 0 1,-1 0-1,0 0 0,1 0 1,-1 0-1,1-1 0,0 1 1,-1 0-1,1 0 0,0 0 1,0-1-1,-1 1 1,1 0-1,0 0 0,0 0 1,0-1 38,-4-51-665</inkml:trace>
  <inkml:trace contextRef="#ctx0" brushRef="#br0" timeOffset="-46856.895">241 255 1544,'-79'-40'2677,"46"1"-1270,22 21-963,-14-27 550,25 64-881,8 72 95,31 381 452,-26-67-6,-11-297-269,13 96-385,-15-201-1,0 0 0,0 1 1,0-1-1,0 0 0,0 1 1,1-1-1,-1 0 0,1 1 0,0-1 1,0 0-1,0 0 0,1 0 0,-1 0 1,1 0-1,-1 0 0,1 0 1,0 0-1,0-1 0,0 1 0,1-1 1,-1 1-1,1-1 0,-1 0 0,1 0 1,0 0-1,0 0 0,0-1 1,0 1-1,0-1 0,0 0 0,0 1 1,0-2-1,3 2 1,-3-3 58,-1 1 0,1-1 0,-1 0 0,0 0 0,0 0 1,1 0-1,-1-1 0,0 1 0,0 0 0,0-1 0,0 0 0,-1 1 0,1-1 0,0 0 0,-1 0 1,1 0-1,-1 0 0,1 0 0,-1 0 0,0-1 0,0 1 0,0 0 0,0-1 0,-1 1 0,1 0 1,-1-1-1,1 1-58,-1 1 21,17-53 673</inkml:trace>
  <inkml:trace contextRef="#ctx0" brushRef="#br0" timeOffset="-46456.725">8 418 4673,'-3'-14'201,"1"0"1,0-1-1,1 1 1,1 0-1,0 0 1,1-1-1,1 1 1,0 0-1,1 0 1,1 0-1,0 0 0,0 1 1,2-1-1,-1 1 1,2 0-1,0 1 1,0 0-1,6-7-201,-7 9 33,0 1 0,1 0 1,1 0-1,-1 1 0,1-1 0,1 2 0,-1-1 1,1 1-1,1 0 0,-1 1 0,1 0 0,0 1 0,0 0 1,1 1-1,0 0 0,0 0 0,1 0-33,22-2 68,-1 1 0,1 1-1,0 2 1,2 1-68,-4 0 11,1 2 0,-1 0 1,0 3-1,0 0 0,0 2 1,-1 2-1,0 1 0,0 1 0,6 4-11,-3 1-31,-10-6-69,-1 1 0,0 0 0,-1 2-1,-1 1 1,0 1 0,18 14 100,-37-26-14,1 1 1,-1-1-1,0 1 0,1-1 0,-1 1 0,0 0 1,-1 0-1,1-1 0,0 1 0,-1 1 1,0-1-1,0 0 0,0 0 0,0 0 0,0 1 1,-1-1-1,1 0 0,-1 3 14,0-4-2,0 0 1,0 0-1,0 0 0,-1 0 0,1 0 1,-1 0-1,0 0 0,1 0 1,-1-1-1,0 1 0,0 0 0,0-1 1,0 1-1,0 0 0,0-1 0,-1 1 1,1-1-1,0 0 0,-1 1 1,1-1-1,-1 0 0,0 0 0,1 0 1,-1 0-1,-1 0 2,-10 9 3,-88 79 212,41-36-17,34-27-55,-1-2 0,-1 0 1,0-2-1,-2-2 0,-1 0 1,-1-2-1,0-2 0,-11 4-143,25-15-46,1-1 0,-1-1 0,0-1 1,0 0-1,0-1 0,0-1 0,0-1 0,0-1 0,0 0 0,-7-3 46,-27-7-578,10-8 223</inkml:trace>
  <inkml:trace contextRef="#ctx0" brushRef="#br0" timeOffset="-45251.717">531 1465 5129,'20'4'508,"0"-2"-1,1 0 0,-1-1 1,1-1-1,-1-1 1,18-4-508,-7 0 11,0-1 0,0-1 0,-1-2 1,0-1-1,0-2 0,-1 0 0,11-9-11,12-11 17,-2-1-1,-1-4 1,14-14-17,48-59 25,-91 83-6,-1-2-1,0 0 1,10-25-19,-27 50 1,-1 0 0,1 0 0,-1 0 0,0 0-1,0-1 1,-1 1 0,1 0 0,-1 0 0,0 0 0,0-1 0,0 1-1,-1 0 1,1 0 0,-1-1 0,0 1 0,-1 0 0,1 0-1,0 0 1,-1 0 0,0 1 0,0-1 0,0 0 0,-1 1 0,1-1-1,-1 1 1,0 0 0,0 0 0,0 0 0,0 0 0,0 0 0,-1 1-1,1 0 1,-1-1 0,1 1 0,-1 0 0,-2 0-1,-78 0-19,68 3 12,1 1 1,-1 0-1,1 1 0,0 1 0,0 1 1,0 0-1,0 1 0,1 0 0,0 1 1,0 1-1,1 0 0,0 1 0,0 0 1,1 1-1,0 1 0,1-1 1,0 2-1,-1 2 7,1 6-6,1 0 0,1 1 1,0 0-1,2 1 0,1 0 1,0 0-1,2 0 0,0 1 0,1-1 1,2 1-1,0 12 6,3 178 43,0-193-20,-1-1 1,2 1-1,1 0 1,1-1-1,4 13-23,-8-28 13,1 1-1,0-1 1,0 1-1,1-1 1,-1 1-1,1-1 1,0 0 0,0 0-1,0-1 1,1 1-1,-1-1 1,1 1-1,0-1 1,0 0-1,0 0 1,0-1 0,0 1-1,1-1 1,-1 0-1,1 0 1,0-1-1,-1 1 1,1-1 0,2 0-13,5 0 33,0 0 0,0 0 1,0-2-1,0 1 1,0-2-1,0 1 1,0-2-1,0 0 1,-1 0-1,1-1 1,-1 0-1,0-1 0,0 0 1,-1-1-1,1 0 1,-1-1-1,0 0 1,-1-1-1,0 0 1,0 0-1,-1-1 1,0 0-1,4-6-33,98-154 67,-82 119-53,3 2-1,33-39-13,-52 72 0,0 1-1,1 1 1,1 0-1,0 1 1,1 1-1,0 0 1,1 1-1,0 1 1,1 0-1,16-6 1,-22 10-3,0 0 0,1 1 0,0 0 0,-1 1 0,1 0 0,1 1 0,-1 0 0,0 1 0,0 0 0,1 1 0,-1 0 0,0 1 0,1 1 0,-1 0 0,0 0 0,0 1 0,-1 1 0,6 2 3,-13-4 11,0 0 0,0 0-1,0 0 1,0 0 0,0 1 0,0 0 0,-1 0 0,0 0 0,1 0 0,-1 1 0,0-1 0,-1 1 0,1 0 0,-1-1 0,1 1-1,-1 1 1,0-1 0,-1 0 0,1 0 0,-1 1 0,1 0-11,2 143 967,-3-135-966,1 0 0,0 0-1,1 0 1,0 0 0,1-1 0,0 1 0,1-1 0,4 8-1,-8-17-102,1-1 0,-1 1 0,0-1 0,1 0 0,0 0 1,0 0-1,-1 0 0,1 0 0,0 0 0,1 0 0,-1 0 0,0-1 1,0 1-1,1-1 0,-1 0 0,1 0 0,-1 0 0,1 0 1,1 0 101,19 0-791</inkml:trace>
  <inkml:trace contextRef="#ctx0" brushRef="#br0" timeOffset="-43099.22">3154 428 5569,'-28'-12'2129,"15"18"-1561,4-4-272,1 8 0,8 15-136,-6-15-80,5 12-72,-6-3 0,7 8-40,0 7-40,0 1-96,7 9-88,-1-1-184,3 2-112,2-1-353,-8-7-479,8 1 904</inkml:trace>
  <inkml:trace contextRef="#ctx0" brushRef="#br0" timeOffset="-42867.898">3358 634 7698,'-33'76'2624,"29"2"-2488,8-3-240,11-18-568,-9-10-224,0-23 464</inkml:trace>
  <inkml:trace contextRef="#ctx0" brushRef="#br0" timeOffset="-42166.325">3621 1254 5065,'-2'3'299,"1"-1"-216,0-1 0,0 1 1,0 0-1,0-1 0,0 1 0,1 0 0,-1-1 1,1 1-1,-1 0 0,1 0 0,0 0 0,0 0 0,-1-1 1,1 1-1,1 0 0,-1 0 0,0 0 0,0 0 0,1-1 1,-1 1-1,1 1-83,4 8 38,1-1-1,0 0 1,1 0 0,0-1 0,0 0 0,1 0-1,1 1-37,8 9 28,-14-16-25,2 5 0,-1-1-1,2-1 0,-1 1 1,1-1-1,0 0 0,0 0 1,0-1-1,1 1 0,0-1 1,0-1-1,0 0 0,1 0 1,0 0-1,-1-1 0,1 0 1,0 0-1,1-1 0,-1 0 1,0-1-1,1 1 0,-1-2 1,1 1-3,0-3-1,1 0 1,-1 0 0,0-1 0,0 0-1,0 0 1,0-1 0,-1 0 0,1-1-1,-1 0 1,0 0 0,-1-1-1,1 0 1,-1 0 0,0-1 0,0-1 0,16-19-9,-1 0 0,-2-1 0,10-18 9,-23 36 0,13-22 21,-1 0 0,-2-1 0,7-19-21,-9 14 130,-2-1 0,-2 0 0,-1 0 0,1-20-130,-7 30 121,-1 0-1,-1-1 1,-2 1 0,-1-1 0,-3-14-121,3 36 8,0-1-1,-1 1 1,0 0-1,-1 0 1,1 0 0,-2 0-1,1 0 1,-1 0-1,0 1 1,0 0 0,-1 0-1,0 0 1,-1 0-1,1 1 1,-1 0 0,0 0-1,-1 1 1,1-1-1,-1 1 1,-7-3-8,9 5-15,-1 1 1,1-1 0,-1 2-1,1-1 1,-1 1-1,0-1 1,0 2-1,0-1 1,1 1-1,-1-1 1,0 2-1,0-1 1,0 1 0,0 0-1,1 0 1,-1 0-1,0 1 1,1 0-1,-1 0 1,-2 2 14,-4 2-36,1 0 0,0 1 1,0 1-1,1-1 0,0 2 0,0-1 1,1 1-1,1 1 0,-2 1 36,-17 28-100,1 0 0,2 2 0,2 0 0,2 2 0,-11 34 100,8-12-332,3 1 0,3 0 0,-9 67 332,14-25-282</inkml:trace>
  <inkml:trace contextRef="#ctx0" brushRef="#br0" timeOffset="-41209.389">4016 1004 5601,'88'84'2677,"-76"-71"-2651,-1 1 0,0 0 1,-1 1-1,0 0 0,-1 0 0,-1 1 1,-1 0-1,0 0 0,-1 1 0,-1 0 1,0 0-1,0 8-26,3 4 2,0-1 0,2 0 0,2-1 0,0 1-2,-8-20 2,0 0 0,0-1 1,0 1-1,1-1 1,0 0-1,0 0 0,1 0 1,0-1-1,0 0 1,1 0-1,-1 0 1,1-1-1,1 0 0,-1-1 1,1 1-1,4 1-2,-7-6 1,0 0 0,-1 0 1,1 0-1,0-1 0,0 0 0,0 1 0,-1-2 0,1 1 0,0-1 1,-1 1-1,1-1 0,-1 0 0,0-1 0,1 1 0,-1-1 0,0 0 0,-1 0 1,1 0-1,0 0 0,-1-1 0,0 0 0,0 1 0,0-1 0,0 0 1,-1 0-1,1-1 0,0-2-1,27-41 1,-1-1 0,-4-1 0,-1-1 0,-2-1 0,11-46-1,-6 24 81,-4-2 0,-4 0 0,-2 0 0,-4-2 0,-4 0 0,-2 0 0,-5-75-81,-14 80 349,4 58-238,3 20-24,0 38-2,3 14-84,3 1 1,6 31-2,-3-35-3,29 258 34,13-1-1,13-3 1,53 140-31,-110-442 1,7 30 5,2 0 0,2-1 0,1-1 0,3 3-6,-4-9-13,-13-28 12,-1 0 0,1 0 1,0 0-1,0 0 0,0 0 0,-1 0 0,1 0 0,0 0 0,0 1 1,0-1-1,0 0 0,-1 0 0,1 0 0,0 0 0,0 0 0,0 0 1,0 1-1,-1-1 0,1 0 0,0 0 0,0 0 0,0 1 0,0-1 1,0 0-1,0 0 0,0 0 0,0 1 0,0-1 0,0 0 0,-1 0 0,1 0 1,0 1-1,0-1 0,0 0 0,0 0 0,1 0 0,-1 1 0,0-1 1,0 0-1,0 0 0,0 1 0,0-1 0,0 0 0,0 0 0,0 0 1,-11-16-5,0-1 0,1-1 0,1 0 0,0-1 0,2 1 0,0-2 0,1 1 0,-1-12 5,-14-37-17,-18-40-12,3 11-33,-23-99 62,52 165 9,1-1 1,2 0-1,1 0 0,1 0 1,2 0-1,1 0 1,1 0-1,5-16-9,-7 40 17,2 0 0,-1 0 0,1 0 0,0 1 0,0-1 0,1 0 1,0 1-1,1 0 0,0 0 0,0 0 0,0 0 0,1 0 0,0 1 0,0 0 0,0 0 0,1 0 0,0 1 0,0 0 0,6-4-17,-4 6 19,0 1 0,0 0-1,1 0 1,-1 1 0,1 0 0,-1 0 0,1 1-1,1 0-18,8 0 22,106-3-202,-121 3 159,-1 0 0,1-1-1,0 1 1,0 1-1,-1-1 1,1 0 0,0 1-1,-1-1 1,1 1 0,-1 0-1,1-1 1,-1 1 0,1 1-1,-1-1 1,1 0 0,-1 1-1,0-1 1,0 1 0,0-1-1,0 1 1,0 0 0,0 0-1,0 0 1,0 0 0,-1 0-1,1 1 1,-1-1 0,0 0-1,0 1 1,0-1 0,0 1-1,0-1 1,0 1 21,-2 2 12,-1-1-1,0 0 1,0 0 0,0-1 0,0 1-1,-1 0 1,0-1 0,1 0-1,-1 1 1,0-1 0,-1 0-1,1 0 1,0-1 0,-1 1-12,-6 6 53,-22 22 299,1 2 1,2 2-1,-1 4-352,-15 8 238,24-27-746,19-24-104,2-10-77,3-1 302</inkml:trace>
  <inkml:trace contextRef="#ctx0" brushRef="#br0" timeOffset="-39201.807">5327 565 6977,'-10'-61'2648,"10"61"-2645,0 0 0,0 1 1,0-1-1,0 0 1,0 1-1,0-1 0,0 0 1,1 0-1,-1 1 1,0-1-1,0 0 0,0 0 1,1 1-1,-1-1 0,0 0 1,0 0-1,1 1 1,-1-1-1,0 0 0,1 0 1,-1 0-1,0 0 1,0 0-1,1 1 0,-1-1 1,0 0-1,1 0 0,-1 0 1,0 0-1,1 0 1,-1 0-1,0 0 0,1 0 1,-1 0-1,0 0 0,1 0 1,-1 0-1,0 0 1,1-1-1,-1 1 0,0 0 1,1 0-1,-1 0 1,0 0-1,0 0 0,1-1 1,-1 1-1,0 0 0,1 0 1,-1-1-1,0 1 1,0 0-1,0 0 0,1-1 1,-1 1-1,0 0-3,27 71-138,-23-56 113,92 294-225,-39-91 227,-1 49 23,-28-111 59,13 87 359,-27-41 355,-20-119-400,-5 23 151,11-87-391,-3-35 110,-5-49-240,-12-34-87,-3-35-674,-3-108 758,20 131-191,5 0 0,6-18 191,-5 128 0,1-22 24,1-1 0,0 1 0,2 0 0,1 0 0,1 1 0,5-14-24,-8 26 18,1 0 1,0 1-1,1-1 1,0 1-1,0 0 1,1 1-1,0-1 1,1 1 0,0 0-1,0 1 1,1-1-19,42-9 53,-37 13-48,-6 2-8,1-1 0,-1 1 1,1 1-1,0-1 0,0 1 1,-1 0-1,1 1 0,0 0 0,0 0 1,0 1-1,0 0 0,-1 0 0,1 1 1,-1 0-1,3 1 3,-5-1-4,1 1 0,-1 0 0,0 0 0,0 0 0,0 1 0,0-1-1,0 1 1,-1 0 0,0 1 0,0-1 0,0 1 0,0 0 0,-1 0 0,1 0 0,-1 0 0,-1 0 0,1 1-1,-1-1 1,0 1 0,0 0 0,0 0 0,-1 0 0,0 0 0,0 0 0,-1 0 0,0 0 0,0 0 0,0 0 0,-1 0-1,1 0 1,-2 2 4,-6 15 7,-2-1 0,0 0 0,-2-1 0,0 0 0,-1-1 0,-1 0 0,-1-1 0,-1-1 0,-1 0 0,-6 4-7,-24 33 30,44-42-34,9-20-1,-4-1 9,0 0 0,1 0 1,0 0-1,0 0 0,1 1 0,0-1 1,0 1-1,0 0 0,1 0 0,0 1 0,1 0 1,0 0-1,0 0 0,0 0 0,0 1 1,1 0-1,0 0 0,6-3-4,65-21 133,-13-24-77,163-161 188,-222 207-201,0 0-1,0 1 0,0 0 1,1 1-1,0-1 1,1 1-1,-1 0 0,6-1-42,-3 0 25,1 1 0,0 0 0,1 1 0,-1 1-1,1-1 1,-1 2 0,1 0 0,0 0 0,0 1 0,0 1-1,0 0 1,0 0 0,0 1 0,0 1 0,0 0 0,5 2-25,-15-3-1,0 0 0,0 0 1,0 0-1,1 0 1,-1 0-1,0-1 0,1 1 1,-1-1-1,0 0 1,1 1-1,-1-1 0,0 0 1,1 0-1,-1-1 1,0 1-1,1 0 0,-1-1 1,0 1-1,1-1 1,-1 0-1,0 0 0,0 0 1,0 0-1,0 0 1,0 0-1,0-1 0,0 1 1,0-1-1,0 0 1,0 0 0,-2 1-1,1 0 1,0 0-1,-1 0 1,1 0-1,-1 0 1,1 0-1,0 0 1,0 0-1,0 1 0,0-1 1,-1 0-1,1 0 1,0 1-1,0-1 1,0 0-1,1 1 1,-1-1-1,0 1 0,0-1 1,0 1-1,0 0 1,0 0-1,0-1 1,1 1-1,-1 0 1,0 0-1,0 0 1,0 0-1,1 0 0,-1 0 1,0 1-1,0-1 1,0 0-1,1 1 1,-1-1-1,0 0 1,0 1-1,0-1 0,0 1 1,0 0-1,0-1 1,0 1-1,1 1 1,3 10-4,0 0 0,0 1 0,-1-1 0,-1 1 0,0 0 0,0 0 0,-2 1 0,1-1 0,-2 0 0,0 1 0,0-1-1,-1 0 1,-3 10 4,3-2-4,-2 24-16,0-27 9,1 1 0,1 0-1,0 0 1,2 0-1,0 0 1,1 0-1,1 0 1,1-1-1,0 1 1,2-1 0,1 2 11,-6-18-2,1 1 1,-1-1-1,1 1 1,0-1-1,0 0 1,0 0-1,0 0 1,0 0-1,0 0 1,1 0-1,-1-1 1,1 1-1,-1-1 1,1 0 0,0 1-1,-1-1 1,1 0-1,0-1 1,0 1-1,0 0 1,-1-1-1,1 0 1,0 1-1,0-1 1,0 0-1,0-1 1,0 1-1,0 0 1,0-1 0,2-1 1,17-3 4,0-1 0,-1-1 0,0-1 1,-1-1-1,0-1 0,0 0 0,-1-2 0,0 0 1,4-5-5,-3 4 4,169-120 31,-138 97-28,20-42 18,-65 72-21,0-1-1,-1 0 1,0 0 0,0 0 0,-1-1 0,0 1-1,0-1 1,-1 0 0,0-1 0,0 1-1,-1 0 1,0-1-4,-1 5-7,0-1 0,0 1 0,-1-1 0,1 1 0,-1-1-1,0 1 1,-1-1 0,1 1 0,-1-1 0,0 1 0,0 0 0,0-1-1,-1 1 1,1 0 0,-1 0 0,0 0 0,0 0 0,-1 0 0,1 0-1,-1 1 1,0-1 0,0 1 0,0-1 0,0 1 0,0 0 0,-1 1-1,1-1 1,-4-1 7,5 2-7,-1 1-1,0-1 1,1 1-1,-1 0 1,1 0-1,-1 0 1,0 0 0,0 1-1,0-1 1,1 1-1,-1 0 1,0-1-1,0 1 1,0 1-1,0-1 1,0 0-1,0 1 1,1-1 0,-1 1-1,0 0 1,0 0-1,1 0 1,-1 0-1,1 1 1,-1-1-1,1 0 1,-2 2 7,-55 55-20,51-47 20,0 0-1,1 1 1,0 0 0,1 0-1,1 1 1,0-1 0,0 1-1,1 1 1,-2 10 0,3-6-1,1 0 0,0 0 1,1 0-1,1 0 0,0 0 0,2 0 0,0 0 0,1 2 1,-1-11 0,0 0 0,1 0-1,0 0 1,0 0-1,1 0 1,0-1 0,0 1-1,1-1 1,0 0-1,1 0 1,0-1-1,0 0 1,0 0 0,1 0-1,0-1 1,0 0-1,1 0 1,0-1-1,0 0 1,0 0 0,0-1-1,1 0 1,6 1 5,-1 0 1,1-1-1,0-1 1,-1 0-1,1-1 0,1-1 1,-1-1-1,0 0 0,0 0 1,14-3-6,-27 2 0,20-1 7,0-1 0,-1-2 0,0 0-1,0-1 1,6-3-7,-9 0 6,0 0 0,0 0 0,-1-2 0,-1 0 0,0-1 0,3-3-6,72-94 104,-9-33 141,-72 122-216,16-34 12,-2 0 0,-3-2 1,3-22-42,15-28 4,-38 104-1,0 1 1,0-1-1,0 0 1,1 0 0,-1 1-1,1-1 1,-1 1-1,1-1 1,-1 1 0,1 0-1,0-1 1,0 1-1,0 0 1,0 0 0,0 0-1,0 1 1,0-1-1,0 0 1,0 1 0,0-1-1,0 1 1,0 0-1,0 0 1,0 0 0,1 0-1,-1 0 1,0 0-1,0 0 1,0 1 0,1 0-4,3 3 1,-1 1 1,1 0 0,-1 0 0,-1 0 0,1 1-1,-1 0 1,0-1 0,0 2 0,2 3-2,2 4-4,0 1 0,-1 0 1,-1 0-1,0 0 1,-1 0-1,-1 1 0,0 0 1,-1 0-1,-1 0 1,-1 1 3,2 159 7,-4-114 11,2-1-1,8 43-17,-8-93 3,-1-4-1,1-1 0,0 0-1,0 1 1,0-1 0,0 0 0,1 0 0,0 1 0,1-2-1,-1 1 1,1 0 0,0 0 0,1-1 0,-1 0 0,1 1-1,0-1 1,4 3-2,-4-6 2,-1-1 0,1 1 0,-1-1 0,1 0 0,0-1-1,-1 1 1,1 0 0,0-1 0,0 0 0,0 0 0,0 0-1,-1-1 1,1 1 0,0-1 0,0 0 0,-1 0 0,1 0 0,-1 0-1,1-1 1,-1 0 0,1 1 0,-1-1 0,0 0 0,0-1-1,0 1 1,0-1 0,0 1 0,0-1 0,-1 0 0,0 0-1,1 0 1,-1 0 0,0 0 0,0-1-2,89-152 63,-37 65-29,33-76-34,-73 134 4,2 0 0,1 2 0,2 0 0,0 1 0,3 1 0,0 1 0,22-22-4,-42 48 2,0 0-1,0 0 1,0 0-1,0 0 1,0 0-1,0 1 1,0-1-1,1 1 1,-1-1-1,1 1 1,-1 0-1,1 0 1,-1 0-1,1 0 1,0 0-1,-1 1 1,1-1-1,0 1 1,0 0-1,-1 0 1,1 0-1,0 0 1,0 0-1,-1 0 1,1 1-2,9 4 6,-1 1 1,-1 0-1,1 1 1,-1 0-1,0 1 1,-1 0-1,0 0 1,0 1 0,-1 0-1,0 1 1,0 0-1,-1 0 1,0 0-1,2 6-6,0-2 2,-6-10-1,12 15-17,-1 1 1,-1 0 0,-1 0 0,-1 2 0,-1-1 0,0 1 0,-2 1 0,-1-1-1,0 1 1,-1 3 15,-4 8-35,-1-1 0,-2 1 1,-1-1-1,-2 0 0,-7 32 35,-7 16 20,7-43 20,5-22 7,1 1 1,0 0-1,2 0 1,0 0-1,0 15-47,3-30 2,1 0-1,-1 1 1,1-1 0,-1 0 0,1 1-1,0-1 1,0 0 0,0 0-1,0 0 1,1 0 0,-1 0 0,1 0-1,-1 0 1,1 0 0,-1-1-1,1 1 1,0 0 0,0-1 0,0 1-1,0-1 1,0 0 0,0 0-1,0 0 1,0 0 0,1 0 0,-1 0-1,0-1 1,1 1 0,-1-1-1,0 1 1,1-1 0,-1 0 0,1 0-1,-1 0 1,0 0 0,1-1 0,-1 1-1,0 0 1,1-1 0,-1 0-1,0 0 1,1 0-2,134-54-709,-36 14-568,-95 37 1154,-1 0 0,0-1 0,0 1 0,0-1 1,0-1-1,-1 1 0,0-1 0,0 1 0,0-1 0,2-6 123,5-22-291</inkml:trace>
  <inkml:trace contextRef="#ctx0" brushRef="#br0" timeOffset="-38153.177">8716 1167 6609,'-2'2'530,"2"-2"-457,0 1 0,-1-1 0,1 1 0,0-1 0,-1 1 0,1-1 0,0 1 0,0-1 0,0 1 0,-1-1 0,1 1 0,0-1 1,0 1-1,0-1 0,0 1 0,0 0 0,0-1 0,0 1 0,0-1 0,0 1 0,0-1 0,0 1 0,1-1 0,-1 1 0,0-1 0,0 1 0,0-1 1,1 1-1,-1-1 0,0 1 0,1-1 0,-1 1 0,0-1 0,1 1 0,-1-1 0,1 0 0,-1 1-73,8 4 28,0-1 0,0 1 0,0-2 0,1 1 0,-1-1 1,1 0-1,0-1 0,0 0 0,0 0 0,0-1 0,0 0 0,0-1 0,0 0 0,1 0 0,-1-1 0,0 0 0,0-1 0,0 0 0,1 0-28,14-1 43,36-4 95,-1-3-1,29-9-137,42-8 127,9 6-53,-79 20 133,-57 1-166,1 0 1,-1 0-1,1 0 1,-1 0-1,0 1 1,1-1-1,-1 1 0,0 0 1,1 0-1,-1 0 1,0 0-1,0 1 1,0 0-1,0-1 0,0 1 1,0 0-1,-1 0 1,1 0-1,-1 1 1,1-1-1,-1 1 0,0-1 1,0 1-1,0 0 1,0 0-1,0 0 1,-1 0-1,1 0 0,-1 0 1,0 0-1,1 2-41,16 84 272,-8-29-229,-6-29-20,1 0 0,2 0 0,1-1 0,1 0 0,2-1-1,11 23-22,-20-48 10,0 1-1,0-1 0,1 0 0,0 0 0,-1 0 0,1 0 0,1 0 0,-1-1 0,1 1 0,-1-1 1,1 0-1,0 0 0,0 0 0,0-1 0,1 1 0,-1-1 0,0 0 0,1 0 0,0-1 1,-1 1-1,1-1 0,0 0 0,0 0 0,0-1 0,-1 0 0,1 1 0,0-2 0,0 1 0,2-1-9,1-1 23,1-1 1,-1 0-1,0 0 0,0-1 0,0 0 0,0-1 0,-1 0 0,1 0 0,-1 0 0,-1-1 0,1 0 0,-1 0 0,0-1 0,0 0 0,-1 0 0,0 0 0,0-1 0,-1 0 0,1-1-23,4-6-11,-1-2-1,-1 1 1,-1-1 0,0 0 0,-1 0 0,-1-1-1,0 1 1,-2-1 0,0 0 0,0 0 0,-2 0-1,0 0 1,-2 0 0,0 0 0,-1-3 11,-3-1-56,-2 1 1,0 1-1,-1-1 1,0 1 0,-2 1-1,-1 0 1,0 0-1,-1 1 1,-1 1-1,-1 0 1,-1 1-1,-1 0 56,10 8-16,0 0 0,-1 1 0,-1 0 0,1 1 0,-1 0 0,0 0 0,0 0 0,-1 2 0,1-1 0,-1 1 0,0 0 0,-1 1 0,1 0 0,0 1 0,-6-1 16,12 3 7,-1 0 0,1 0 0,0 1 0,0-1-1,0 1 1,0 0 0,0 0 0,1 0 0,-1 0 0,0 1-1,0-1 1,1 1 0,-1 0 0,1 1 0,-1-1-1,1 0 1,0 1 0,0 0 0,0-1 0,0 1 0,1 1-1,-1-1 1,0 1-7,-2 5 1,-1-1 0,2 1 0,0 0 0,0 0 1,0 0-1,1 1 0,1-1 0,-2 10-1,2 1-4,1 0 1,1-1 0,1 1-1,0 0 1,2-1-1,0 0 1,2 1 0,0-1-1,1-1 1,0 1 0,2-1-1,0 0 1,1-1-1,1 0 1,1 1 3,-7-12 0,0 0 0,1-1 0,0 0 0,0 0 0,0 0 0,0 0 0,1-1 0,0 0 0,0 0 0,0-1 0,0 0 0,0 0 0,1 0 0,2 0 0,4 0 2,0 0 0,0-1 0,1-1 0,-1-1 0,0 1 0,1-2 0,-1 0 0,0-1 0,0 0 0,0-1 0,0 0 0,11-5-2,-9 1 1,-1-1 0,0-1 0,-1 0 1,1 0-1,-2-1 0,1-1 0,-2 0 0,1-1 0,-2 0 0,0-1 0,0 0 1,2-5-2,-4 7-1,38-49 0,1-3 2,2 2 0,3 2 0,15-9-1,-48 50-1,-3 1-2,1 1 1,1 2-1,1-1 1,0 2-1,0 1 1,15-7 2,-33 18 1,1 0 0,-1 1 1,1-1-1,-1 1 1,1 0-1,-1-1 0,1 1 1,-1 0-1,1 0 1,-1 0-1,1 0 0,-1 0 1,1 0-1,-1 1 0,1-1 1,-1 1-1,1-1 1,-1 1-1,1-1 0,-1 1 1,0-1-1,1 1 1,-1 0-1,0 0 0,1 0 1,-1 0-1,0 0 0,0 0 1,0 0-1,0 0 1,0 1-1,0-1 0,0 0 1,0 2-2,18 50 110,-17-38-78,0 0 1,-2 0-1,1 1 0,-2-1 0,-2 14-32,0 11 24,0 36 15,0 0-20,-2 0 0,-4 0 0,-5 3-19,12-68-2,-1-2 3,1 1 0,0-1 1,1 0-1,0 1 0,0-1 1,1 1-1,0-1 0,1 1 1,1 8-2,-2-16 0,1 0 0,0-1-1,0 1 1,-1 0 0,1-1 0,0 1 0,0-1 0,0 1 0,1-1-1,-1 0 1,0 1 0,0-1 0,1 0 0,-1 0 0,1 0 0,-1 0 0,1 0-1,-1 0 1,1 0 0,0-1 0,-1 1 0,1-1 0,0 1 0,0-1 0,-1 1-1,1-1 1,0 0 0,0 0 0,0 0 0,-1 0 0,1 0 0,58-14-4,-35 0-15,-1 0 0,-1-2 0,-1 0 0,0-2 0,-1 0 0,-1-2 0,0 0 0,-2-1 0,0-1 0,-2-1 19,-7 13-12,182-241-281,-187 246 291,3-3 6,-1-1 0,0 1 0,0-1 0,-1 0 1,0-1-1,0 1 0,-1-1 0,0 0 0,-1 0 0,0 0 0,-1 0 0,0-1-4,-1 4 25,-2 0 1,1 0-1,-1 0 1,0 0-1,0 0 1,-1 0-1,0 1 1,-1-1-1,1 0 1,-1 1-1,0 0 1,-1 0-1,1 0 1,-1 0-1,0 0 1,-1 1-1,-3-3-25,5 4 63,3 3-56,-1 1 0,1 0 0,0-1 1,0 1-1,0 0 0,0 0 1,0-1-1,0 1 0,-1 0 0,1 0 1,0-1-1,0 1 0,-1 0 1,1 0-1,0 0 0,0-1 1,-1 1-1,1 0 0,0 0 0,0 0 1,-1 0-1,1 0 0,0-1 1,-1 1-1,1 0 0,0 0 0,0 0 1,-1 0-1,1 0 0,0 0 1,-1 0-1,1 0 0,0 0 0,-1 0 1,1 0-1,0 0 0,0 0 1,-1 1-1,1-1 0,0 0 1,-1 0-1,1 0 0,0 0 0,0 0 1,-1 1-1,1-1 0,0 0 1,0 0-1,-1 0 0,1 1 0,0-1 1,0 0-1,0 0 0,-1 1 1,1-1-1,0 0-7,-12 18 198,0-3-141,1 0-1,1 1 1,1 1 0,0-1 0,1 1 0,-5 15-57,4 6 0,2-1 0,1 1 1,2 0-1,2 1 0,1-1 1,2 1-1,1-1 0,4 11 0,-4-34-1,1 1 0,0-1 0,1 1 0,1-1 0,0-1 0,1 1 0,5 8 1,-8-18 0,1 1 0,0 0-1,0-1 1,0 0 0,0 0 0,1 0 0,0-1 0,0 0-1,0 0 1,0 0 0,1 0 0,0-1 0,-1 0-1,1 0 1,0 0 0,1-1 0,-1 0 0,6 1 0,1-1-92,1-1 0,-1 0 0,0-1 1,0-1-1,1 0 0,-1-1 0,0 0 1,0-1-1,0-1 0,-1 0 1,1-1-1,-1 0 0,0 0 0,0-2 1,-1 1-1,0-1 0,0-1 0,0 0 1,1-3 91,36-43-532</inkml:trace>
  <inkml:trace contextRef="#ctx0" brushRef="#br0" timeOffset="-37598.871">7695 1190 4785,'45'-23'2873,"20"-5"143,30-6-2176,13 2-87,12 6-537,5 5-384,-19 3-681,-5 8 545</inkml:trace>
  <inkml:trace contextRef="#ctx0" brushRef="#br0" timeOffset="-36598.265">11475 302 5009,'-6'-13'2177,"1"4"-1345,3 7-208,1 1-80,-1-1-304,1 1-72,-1 1-72,2 0 8,11 32 8,50 51-24,-20-31-16,2 12-56,-6-19-200,10 4-144,-18-19-432,-5-12 456</inkml:trace>
  <inkml:trace contextRef="#ctx0" brushRef="#br0" timeOffset="-36349.379">11926 255 6817,'6'22'2825,"3"22"-1857,9 10-424,-2 2-104,3 15-632,1-13-392,-5 0 352</inkml:trace>
  <inkml:trace contextRef="#ctx0" brushRef="#br0" timeOffset="-21403.177">848 3098 1344,'-20'-3'5239,"-21"-30"-4289,41 33-929,-43-42 291,40 39-278,0 0-1,-1 0 1,1 1 0,-1-1 0,0 1 0,0 0 0,0 0-1,0 0 1,0 1 0,0-1 0,-1 1 0,1 0 0,0 0-1,-1 0 1,1 1 0,-1 0 0,1 0 0,-1 0 0,1 0-1,-1 1 1,1-1 0,0 1 0,-1 0 0,-2 1-34,-70 17 117,27-6-96,2 1 0,0 4 0,1 1 0,0 2 0,2 2 0,-38 26-21,60-35 13,1 1 1,1 2 0,0 0-1,-6 7-13,23-20 1,-1 0 0,1 1 0,0-1 1,0 1-1,0 0 0,0 0 0,1 0 0,0 0 0,0 1 0,1-1 0,-1 1 0,1 0 0,0 0 0,1 0 0,0 0 0,-1 0 0,2 0 0,-1 0 1,1 0-1,0 0 0,0 0 0,1 0 0,-1 0 0,2 1 0,0 3-1,7 10-3,0-1 1,1-1-1,1 0 0,0 0 1,2-1-1,0-1 0,1 0 1,0 0-1,2-2 0,0 0 1,7 5 2,26 20-51,2-1 0,1-3 0,2-3 0,1-1 51,-37-22-26,-4-2 11,0 0 0,0 1 0,-1 0 1,0 1-1,-1 1 0,0 0 0,0 0 1,-1 1-1,5 8 15,-13-16 21,-1 0 1,0 0 0,1 1-1,-2-1 1,1 1-1,0-1 1,-1 1-1,1 0 1,-1 0-1,0-1 1,0 1 0,-1 0-1,1 0 1,-1 0-1,0 0 1,0 0-1,0 0 1,0 0-1,-1 0 1,0 0 0,0 0-1,0 0 1,0 0-1,-1 1-21,-23 16 314,20-18-258,-1 2 8,-1 0 1,0 0-1,0-1 1,0-1-1,0 1 1,-1-1-1,1 0 1,-8 1-65,-95 8 376,87-10-413,0-2 0,0-1 1,1-1-1,-1 0 0,1-2 0,-1-1 0,-2-2 37,-26-12-485,6-9 177</inkml:trace>
  <inkml:trace contextRef="#ctx0" brushRef="#br0" timeOffset="-20380.979">514 3880 5497,'-6'7'2107,"15"-14"-1066,26-48-657,-7 19-355,1 1 1,2 1-1,1 2 1,2 1 0,25-17-30,64-67 9,-105 97-14,1 1-1,1 0 1,0 2 0,1 0-1,0 2 1,15-7 5,-35 19-1,0 0 0,0 0 0,0 0 0,0 0 0,1 0 0,-1 1 0,0-1 0,1 0 0,-1 1 0,0-1 0,1 1 0,-1-1 0,1 1 0,-1 0 0,0 0 0,1-1 0,-1 1 0,1 0 0,-1 0 0,1 1 0,-1-1-1,1 0 1,-1 0 0,1 1 0,-1-1 0,0 1 0,1-1 0,-1 1 0,0-1 0,1 1 0,-1 0 0,0 0 0,0 0 0,0 0 0,0 0 0,1 0 0,-1 0 0,-1 0 0,1 0 0,0 0 0,0 0 0,0 1 0,-1-1 0,1 0 0,0 1 0,-1-1 0,1 1 1,5 28 49,-1-1 0,-1 1 0,-2-1 0,-1 1-1,-1 1-48,1 24 132,12 196 333,-3-211-450,-10-39-15,1 0 0,-1 0 0,0-1 0,1 1 0,-1 0 0,0-1 0,1 1 0,-1-1 0,1 1 0,-1 0 0,1-1 0,-1 1 0,1-1-1,0 1 1,-1-1 0,1 1 0,0-1 0,-1 0 0,1 1 0,0-1 0,-1 0 0,1 0 0,0 1 0,-1-1 0,1 0 0,0 0 0,0 0 0,0 0 0,-1 0 0,1 0 0,0 0 0,0 0 0,-1 0 0,1 0 0,0-1 0,0 1 0,-1 0 0,1 0 0,0-1 0,-1 1 0,1 0 0,0-1 0,-1 1 0,1-1 0,3-2-3,-1 0 0,1 0 0,-1 0 0,1-1 0,-1 1 0,0-1 0,0 0 0,-1 0 0,1 0 0,-1 0 0,0-1 0,1-2 3,3-6-11,37-78-62,25-44-19,-67 132 99,0 0 0,1 1 1,-1-1-1,1 0 0,0 1 0,0-1 1,0 1-1,0-1 0,0 1 0,0 0 1,1 0-1,-1 0 0,1 0 1,-1 0-1,1 1 0,0-1 0,-1 1 1,1 0-1,0-1 0,0 1 0,0 1 1,0-1-1,1 0 0,-1 1 0,0 0 1,0-1-1,0 1 0,0 0 1,0 1-1,0-1 0,1 0 0,-1 1 1,0 0-1,0 0 0,0 0 0,0 0 1,0 0-1,-1 1 0,1-1 0,2 2-7,4 6 92,1 1-1,-1 0 0,0 0 0,-1 1 0,0 0 0,-1 0 0,-1 1 0,1 0 0,-2 0 0,4 12-91,11 18 96,-17-33-123,1 1 0,1-1 0,-1 0-1,2 0 1,-1-1 0,1 1 0,0-1-1,1 0 1,0-1 0,0 0-1,0 0 1,1 0 0,0-1 0,1 0-1,-1-1 1,1 0 0,0 0 0,1-1 27,33-1-593,2-22 232</inkml:trace>
  <inkml:trace contextRef="#ctx0" brushRef="#br0" timeOffset="-18151.001">2170 3792 4713,'1'-4'216,"1"0"0,0 1-1,0-1 1,0 1 0,1 0 0,-1 0 0,1 0-1,0 0 1,0 0 0,0 1 0,0-1 0,0 1-1,0 0 1,1 0 0,-1 0 0,4-1-216,48-16 318,-35 11-294,-13 5-22,1 0-1,-1-1 1,0 1 0,0-1 0,0-1-1,-1 1 1,0-1 0,3-3-2,21-30-173,-2 0 0,-2-2 0,-1-1 1,-3-1-1,-1-1 0,1-9 173,22-42-315,8-10 100,-51 103 214,0-2 3,1 0 0,-1 1 0,1-1-1,-1 1 1,1-1 0,0 1 0,0 0 0,0-1-1,0 1 1,0 0 0,1 1 0,-1-1-1,1 0 1,-1 1 0,1-1 0,0 1-2,7 8 68,-8-4-49,0 1 1,0-1-1,-1 1 1,0-1-1,1 1 1,-1 0-1,-1 0 1,1 0-1,0 0 1,-1 0-1,0 0 1,0-1-1,0 4-19,-2 119 348,-18 36 39,-2 131 436,22-261-735,0-32-88,0 1 1,0-1-1,0 1 0,0-1 1,0 0-1,0 1 1,0-1-1,1 0 0,-1 1 1,0-1-1,0 1 0,0-1 1,0 0-1,1 1 1,-1-1-1,0 0 0,0 0 1,0 1-1,1-1 1,-1 0-1,0 1 0,1-1 1,-1 0-1,0 0 0,0 0 1,1 1-1,-1-1 1,0 0-1,1 0 0,-1 0 1,1 0-1,-1 0 1,0 1-1,1-1 0,-1 0 1,0 0-1,1 0 0,-1 0 1,1 0-1,-1 0 1,0 0-1,1-1 0,-1 1 1,0 0-1,1 0 0,-1 0 1,1 0-1,-1 0 1,0 0-1,1-1 0,-1 1 1,0 0-1,0 0 1,1-1-1,-1 1 0,0 0 1,1 0-1,-1-1 0,0 1 1,0 0-1,0-1 1,1 1-1,-1 0 0,0-1 1,0 1-1,0 0 0,1-1-1,41-54-178,-9 8-38,-2-2 0,-2-1 0,6-18 217,47-90-1,-78 150 50,1 0 0,0 0 1,1 0-1,0 1 0,0 0 0,0 0 0,1 1 0,1-1-49,0 13 182,11 75 146,2 122 7,-20-182-309,-1 14 18,3 1 0,1-1-1,1 0 1,10 30-44,-15-62 2,1 1 0,0-1 0,0 1 0,1-1 0,-1 1 0,1-1 0,-1 0 0,1 0 0,0 0 0,1 0 0,-1 0 0,0 0 0,1-1 0,-1 1-1,1-1 1,0 0 0,0 1-2,1-5 0,0 0-1,0 0 1,-1 0 0,1 0-1,-1-1 1,0 0-1,0 1 1,0-1-1,0 0 1,0-1 0,0 1-1,-1 0 1,0-1-1,0 1 1,1-3 0,31-51-134,-3-2 0,-2-1 0,17-54 134,-16 40-80,43-95 112,-49 132 275,-24 37-297,1 0 0,-1 0 0,1 0-1,-1 0 1,1 0 0,-1 1 0,1-1 0,-1 0 0,1 0 0,-1 1 0,1-1-1,-1 0 1,1 1 0,-1-1 0,0 0 0,1 1 0,-1-1 0,0 1 0,1-1-1,-1 0 1,0 1 0,0-1 0,1 1 0,-1-1 0,0 1 0,0-1-1,0 1 1,0-1 0,0 1 0,1 0 0,-1-1 0,0 1 0,0-1 0,0 1-1,-1-1 1,1 1 0,0-1 0,0 1 0,0-1 0,0 1 0,0-1 0,-1 1-1,1-1 1,0 1 0,0-1-10,-16 79 487,-32 214 29,46-277-500,-1-5-8,1 1-1,1-1 1,0 0 0,0 1-1,1 0 1,1-1-1,0 1 1,0-1-1,1 0 1,2 5-8,-4-15-3,0 1 0,1-1 0,-1 1 1,0-1-1,1 0 0,-1 1 0,1-1 0,0 0 0,0 1 0,-1-1 0,1 0 1,0 0-1,0 0 0,0 1 0,0-1 0,0 0 0,0 0 0,1-1 1,-1 1-1,0 0 0,0 0 0,1-1 0,-1 1 0,0 0 0,1-1 0,-1 1 1,1-1 2,1 0-11,-1-1 1,0 1-1,1-1 1,-1 1-1,0-1 0,1 0 1,-1 0-1,0 0 1,0 0-1,0-1 1,0 1-1,0-1 1,0 1-1,0-1 1,0 0-1,-1 1 1,1-1-1,1-2 11,73-99-313,107-152 120,-121 163 381,-25 58 136,-27 36-206,8 50 38,10 179-109,-28-226-46,0 23 6,2 0 1,1 0 0,1 0 0,8 26-8,-12-51 0,1 0 1,-1-1-1,1 1 0,0 0 0,0-1 1,-1 1-1,2-1 0,-1 1 1,0-1-1,1 0 0,-1 1 0,1-1 1,-1 0-1,1 0 0,0 0 1,0 0-1,0 0 0,0 0 0,0-1 1,1 1-1,-1-1 0,0 1 1,1-1-1,-1 0 0,1 0 0,-1 0 1,1 0-1,0-1 0,-1 1 1,1-1-1,0 1 0,0-1 0,0 0 0,4-3 1,0 0-1,-1-1 0,0 0 0,1 0 0,-2 0 0,1-1 0,0 0 1,-1 0-1,3-3 0,60-92 16,26-69 40,-43 94 34,-21 23 48,-30 52-137,0 0 0,0 0 1,0 1-1,0-1 0,1 0 1,-1 0-1,0 1 0,0-1 1,0 0-1,0 0 0,0 0 1,1 1-1,-1-1 0,0 0 1,0 0-1,1 0 0,-1 1 1,0-1-1,0 0 0,0 0 1,1 0-1,-1 0 0,0 0 1,1 0-1,-1 0 0,0 0 1,0 1-1,1-1 0,-1 0 1,0 0-1,0 0 0,1 0 1,-1 0-1,0-1 0,1 1 1,-1 0-1,0 0 0,0 0 1,1 0-1,-1 0 0,0 0 1,0 0-1,1 0 0,-1-1 1,0 1-1,0 0 0,1 0 1,-1 0-1,0-1 0,0 1 1,0 0-1,0 0 0,1 0 1,-1-1-1,0 1 0,0 0 1,0 0-1,0-1 0,0 1 1,0 0-2,3 13 9,-1 0 0,-1 0 0,-1 0 0,0 0 0,0 0 0,-1 0-1,-2 6-8,-8 66 11,8-55-8,1-25-1,1 0 0,0 1-1,1-1 1,-1 0 0,1 1 0,0-1 0,1 1 0,-1-1-1,1 0 1,0 1 0,0-1 0,1 0 0,0 0 0,0 0-1,0 0 1,1 3-2,2-3-2,0-1-1,1 1 1,-1-1 0,1 0-1,0 0 1,0-1 0,0 0-1,0 0 1,0 0 0,1-1-1,-1 1 1,1-2 0,0 1-1,0-1 1,0 0 0,0 0 2,0-1-1,-1 1-1,1-1 1,0-1 0,-1 1 0,1-1-1,-1 0 1,0-1 0,1 1-1,-1-1 1,0-1 0,0 1 0,0-1-1,0 0 1,0 0 0,-1-1 0,1 0-1,-1 0 1,3-2 1,9-8 5,0-1 0,-1-1 0,-1 0 0,0-1 0,-1 0 1,-1-1-1,-1-1 0,0 0 0,-1 0 0,-2-1 0,0-1 0,-1 1 0,-1-2 0,0 1 0,1-17-5,-8 27-15,-1-1-1,0 1 1,0 0 0,-1 0-1,-1 0 1,0 1 0,0-1-1,-1 0 1,0 1-1,-1 0 1,0 0 0,-1 1-1,0-1 1,-1 1 0,0 0-1,0 1 1,0 0 0,-1 0-1,-1 0 1,1 1-1,-1 1 1,0-1 0,-10-4 15,8 5-62,0 0 1,0 1-1,-1 0 1,0 1-1,0 0 1,0 1 0,-1 0-1,1 1 1,-1 0-1,1 1 1,-1 1-1,0 0 1,-3 1 61,11-1-7,0 1 0,0 0 1,1 0-1,-1 0 0,1 1 1,-1-1-1,1 1 0,-1 0 1,1 0-1,0 1 0,0-1 0,0 1 1,0 0-1,1 0 0,-1 1 1,1-1-1,0 1 0,0-1 0,0 1 1,0 0-1,1 0 0,-1 0 1,1 1-1,0-1 0,0 0 0,1 1 1,-1-1-1,1 1 0,0 0 1,0-1-1,0 5 7,-1 1 18,1 0 0,0 0 1,0 0-1,1 0 0,0 0 1,1 0-1,0 0 0,0 0 0,1 0 1,0 0-1,1 0 0,0-1 0,1 1 1,0-1-1,1 0 0,0 0 1,3 5-19,11 8 56,1-1 1,0-1 0,2-1 0,0-1 0,1-1 0,1-1-1,0-1 1,1-1 0,1-1 0,0-1 0,1-1 0,0-2-1,6 1-56,254 76-321,-163-44-873,-73-35 821</inkml:trace>
  <inkml:trace contextRef="#ctx0" brushRef="#br0" timeOffset="-17003.412">6530 3508 5777,'-17'-27'2053,"10"17"-1718,1 1-148,0 0 0,0 1 0,-1 0 0,0 0 0,0 1 0,-1 0 0,-3-2-187,-56-28 665,-25-15-600,19 21-345,0 4 1,-2 2 0,-5 3 279,67 20-30,1 0 1,0 0-1,-1 1 1,0 1-1,1 0 1,-1 1-1,1 0 1,-1 1-1,1 0 1,0 1-1,0 0 1,0 1-1,0 0 1,-1 2 29,-1-1-11,0 0 1,0 2 0,1-1-1,0 2 1,0-1 0,1 2-1,0 0 1,0 0 0,1 1-1,1 1 1,-1 0 0,-4 7 10,9-8 0,2 1 1,-1-1-1,1 1 1,1-1-1,0 1 1,0 0 0,1 1-1,1-1 1,0 0-1,0 1 1,1-1-1,1 0 1,0 0 0,2 11-1,3 9 12,1-1 1,1 1 0,2-2-1,11 24-12,-11-29 9,2-1 0,1 0 1,1 0-1,1-1 0,1-1 0,8 9-9,41 26 12,-56-52-11,0-1 0,0-1 0,0 1 0,0-2 0,1 1 0,-1-1 0,0 0 0,1-1 0,-1 0 0,1-1 0,-1 0 0,0 0 1,1-1-1,1-1-1,2-2 1,-1 0 0,0-1 0,-1 0 1,1-1-1,-1-1 0,-1 0 0,1 0 1,-1-1-1,-1 0 0,6-7-1,-1 3 2,-3 2-1,16-14 4,0-2 0,-2-2 0,0 0 1,1-6-6,5-20 55,-2-2 0,-3 0 0,-3-2 0,-2-1 0,-2 0 0,-4-2 0,-2 0 1,-2 0-1,-1-30-55,6-56 464,-4-43-464,-10 71 479,-5 116-179,2 24-212,2 49-78,3 223-582,-24 196 572,-6-263 54,25-222-51,-3 108 203,4-109-206,0-1 1,-1 0 0,1 1-1,0-1 1,0 0-1,1 1 1,-1-1-1,0 0 1,0 0-1,0 1 1,1-1-1,-1 0 1,1 0 0,-1 1-1,1-1 1,0 0-1,-1 0 1,1 0-1,0 0 1,0 0-1,-1 0 1,1 0-1,0 0 1,0 0-1,0 0 1,0 0 0,1-1-1,-1 1 1,0 0-1,0-1 1,0 1-1,1-1 1,-1 1-1,0-1 1,0 0-1,1 1 1,-1-1 0,0 0-1,1 0 1,-1 0-1,0 0 1,1 0-1,-1 0 1,0 0-1,0-1 1,1 1-1,-1 0 1,0-1-1,0 1 1,1-1 0,-1 0-1,0 1 1,0-1-1,0 0 1,0 1-1,0-1 1,0 0-1,0 0 1,0 0-1,81-95-651,18-53-488,-48 83 648,37-47-9,-82 105 494,-6 7 13,0-1 0,0 0-1,0 1 1,0-1 0,0 1-1,0 0 1,0-1 0,1 1-1,-1 0 1,0 0 0,1 0-1,-1 0 1,1 0-1,-1 0 1,1 0 0,0 0-1,-1 0 1,1 1 0,0-1-1,0 1 1,-1-1 0,1 1-1,0 0 1,0 0 0,0 0-1,-1 0 1,1 0-1,0 0 1,0 0 0,0 1-1,0-1 1,-1 1 0,1-1-7,2 4 58,0-1 0,0 1 1,-1 0-1,1 0 0,-1 0 1,0 0-1,0 0 0,-1 1 1,1 0-1,-1-1 0,0 1 1,1 4-59,2 2 123,72 178 2001,-73-176-2082,0 0 0,1 0-1,0 0 1,1-1 0,1 1 0,0-1 0,0-1 0,1 1-1,1-1 1,0-1 0,0 0 0,1 0 0,0-1-1,1 0-41,-7-6-58,-1-1 0,1 1 0,-1-1 0,1 0 0,0-1 0,-1 1 0,1-1 0,0 1 0,0-1 0,0 0 0,0-1 0,0 1 0,1-1 0,-1 0 0,0 0 0,0 0 0,0 0 0,0-1 0,0 1 0,0-1 0,0 0 0,0 0 0,0-1 0,0 1 0,0-1-1,0 0 1,0 0 58,23-26-425</inkml:trace>
  <inkml:trace contextRef="#ctx0" brushRef="#br0" timeOffset="-16802.971">6677 2860 10770,'-43'24'3873,"30"8"-3209,13-8-496,21 9-496,4 4-456,9 3-808,2-8 872</inkml:trace>
  <inkml:trace contextRef="#ctx0" brushRef="#br0" timeOffset="-15975.226">7900 3225 5985,'-13'-41'2278,"9"26"-1905,0 0 0,-2 0 0,0 1 0,-1 0 0,-6-11-373,9 21-19,-1 0 0,1 0 0,-1 0 1,0 1-1,0-1 0,0 1 1,-1 1-1,1-1 0,-1 1 1,0 0-1,1 0 0,-1 0 1,0 1-1,0 0 0,-5-1 19,-2 1-72,0 1 0,-1 0 0,1 1 0,-1 0-1,1 1 1,0 1 0,0 0 0,-1 1 72,-4 0-65,9-2 30,3-1 16,0-1 1,-1 2 0,1-1 0,0 1-1,0 0 1,0 0 0,0 1 0,0-1 0,0 1-1,1 1 1,0-1 0,-1 1 0,1 0-1,0 0 1,1 0 0,-3 3 18,4 0-6,1 0 1,0 1-1,0-1 1,1 0-1,0 1 1,0-1-1,1 1 1,0-1-1,0 1 1,1-1-1,0 1 0,0-1 1,1 5 5,5 16-24,2 0 0,0 0 0,1-1 0,2 0 0,1-1 0,1 0 0,1-1 0,7 6 24,-5-6-85,0-2 0,2 0 0,1-1 0,0-1 0,2-1 0,0-1 0,2-1 0,9 6 85,-28-21-25,-2-2 4,-1 0 0,1 0 0,0 0 0,-1 1 0,1-1 1,-1 1-1,0-1 0,1 1 0,-1 0 0,0 0 0,0 0 1,0 1-1,-1-1 0,1 0 0,0 1 0,-1-1 0,1 1 1,-1-1-1,0 1 0,0 0 0,0-1 0,0 1 0,-1 0 1,1 0-1,-1 0 0,1 1 21,-4 0-15,1 0 0,-1-1-1,1 1 1,-1-1 0,0 1 0,0-1 0,-1 0-1,1 0 1,-1 0 0,1 0 0,-1-1 0,0 0 0,-1 1 15,-4 1 5,0 0 0,-1-1 1,0 0-1,0-1 1,0 0-1,0 0 1,0-1-1,0-1 1,0 1-1,0-2 0,0 1 1,-3-2-6,-15-1 313,1-2 1,0-1 0,0-2-1,0 0 1,1-2-1,0-1 1,-3-2-314,30 12 10,-1 1 0,0 0 0,0 0 0,1 0-1,-1 0 1,0-1 0,0 1 0,0 0 0,1 0 0,-1 0 0,0-1 0,0 1-1,0 0 1,0 0 0,0-1 0,1 1 0,-1 0 0,0-1 0,0 1 0,0 0-1,0 0 1,0-1 0,0 1 0,0 0 0,0 0 0,0-1 0,0 1 0,0 0-1,0-1 1,0 1 0,0 0 0,0 0 0,0-1 0,-1 1 0,1 0 0,0 0-1,0-1 1,0 1 0,0 0 0,0 0 0,-1-1 0,1 1 0,0 0 0,0 0 0,0 0-1,-1-1 1,1 1 0,0 0 0,0 0 0,-1 0 0,1 0 0,0 0 0,0 0-1,-1-1 1,1 1 0,0 0 0,-1 0 0,1 0 0,0 0 0,0 0 0,-1 0-1,1 0 1,0 0 0,-1 0 0,1 0 0,0 0 0,0 1 0,-1-1 0,1 0-1,0 0-9,21-4 157,52-4-59,0-4-1,46-14-97,-98 20 4,1-2 0,-1 0 0,0-1 0,-1-1 0,0-1 1,-1-1-1,0 0 0,-1-2 0,0 0 0,-1-1 0,-1 0 0,12-15-4,51-68 5,62-98-5,-95 129 2,36-57 5,-59 76 8,-1-2 1,-2 0 0,-3-2-1,2-13-15,33-198 146,-42 210-34,-3 0 1,-2 0 0,-3-1-1,-3-42-112,-3 81 164,0 32-13,-5 124 55,7 472-328,3-450 28,6 0 0,8 0-1,13 34 95,-22-164-46,2 0 0,1 0-1,2-1 1,1-1-1,4 5 47,-15-32-38,1 0-1,-1 1 0,1-1 0,0-1 1,1 1-1,-1 0 0,1 0 1,0-1-1,-1 0 0,2 1 0,-1-1 1,0 0-1,1 0 0,-1-1 0,1 1 1,0-1-1,0 0 0,0 0 0,0 0 1,0 0-1,0-1 0,0 0 1,3 1 38,-2-4-85,1-1 0,-1 1 0,1-1 0,-1 0 0,0-1 0,0 1 0,0-1 0,-1 0 0,1 0 0,-1 0 0,0-1 0,0 1 0,-1-1 0,1 0 0,-1 0 0,0-1 0,1-2 85,28-61-365</inkml:trace>
  <inkml:trace contextRef="#ctx0" brushRef="#br0" timeOffset="-15552.507">8517 3129 8122,'113'40'3844,"-37"-15"-3274,15 9-55,95 31-139,-45-11-890,-135-52 426,0 1 0,0 0 0,0 1 0,0 0 0,-1 0 0,0 0 0,0 0 0,0 1 0,0 0 0,-1 0-1,0 0 1,0 0 0,0 1 0,-1 0 0,1 0 0,-1 0 0,-1 0 0,1 0 0,0 4 88,20 132-391,-23-139 426,0 1 0,1-1 0,0 0 0,0 0 0,0 0 0,0 0 0,0 0 0,0 0 0,1 0 0,0 0 0,-1-1 0,1 1 0,0-1 0,0 1 0,1-1 0,-1 0 0,0 1 0,1-1 0,-1 0 0,1-1 0,0 1 0,0 0 0,0-1 0,0 0 0,0 1 0,2-1-35,1 2 49,1-2 0,-1 1 0,1-1 0,-1 0 0,1 0 0,0-1 1,-1 0-1,1 0 0,-1-1 0,1 0 0,0 0 0,-1 0 0,0-1 1,1 0-1,-1 0 0,0 0 0,0-1 0,0 0 0,0 0 0,3-4-49,11-5 66,0-2-1,-2 0 0,0-2 1,0 0-1,-2-1 0,0 0 1,-1-1-1,-1-1 1,7-11-66,-10 13 21,-1 0 0,0-1 0,-2 0 0,0 0 0,-1-1 0,2-6-21,40-110 135,-48 128-130,0 0 1,-1 0-1,0 0 0,0 0 1,0-1-1,-1 1 0,0 0 1,-1 0-1,1 0 0,-2 1 1,1-1-1,0 0 0,-1 1 1,-1-1-1,1 1 0,-1 0 1,0 0-1,0 1 0,-5-6-5,-55-26-76,43 29-7,-1 0 0,0 2-1,0 0 1,0 1 0,-1 2-1,1 0 1,-1 1 0,0 2 0,0 0-1,1 1 1,-5 2 83,14 0-54,0 0-1,0 1 1,1 0 0,0 1-1,0 1 1,0 0 0,1 0-1,0 1 1,0 1 0,0 0-1,1 0 1,0 1 0,1 0-1,0 1 1,1 0 0,-1 1-1,2-1 1,-6 10 54,3-1-77,1 0 0,0 0-1,2 1 1,0 0 0,1 0 0,1 0 0,1 1 0,0 0-1,2 0 1,0 0 0,2 7 77,8 90-231</inkml:trace>
  <inkml:trace contextRef="#ctx0" brushRef="#br0" timeOffset="-13941.497">9733 3078 4257,'-13'-15'3470,"13"31"-2967,9 32-313,63 234 224,-65-253-389,2-1 1,0-1-1,2 1 0,0-2 1,2 1-1,1-2 0,2 0 1,0 0-1,16 17-25,-27-37 3,-1-1 0,1 1 0,1-1 0,-1 0 0,1-1 0,-1 1 1,1-1-1,0 0 0,0 0 0,0-1 0,1 0 0,-1 0 0,1 0 0,-1-1 0,1 0 0,-1 0 0,1-1 1,0 0-1,-1 0 0,1 0 0,0-1 0,2-1-3,45-18 21,0-6 23,-38 14-22,-1-2 0,0 1 0,-1-2-1,0 0 1,-1 0 0,-1-1 0,-1-1 0,0 0-1,3-9-21,45-80 170,-22 45 86,-33 37-136,-4 24-116,0 0 0,0 1 1,0-1-1,0 0 0,-1 0 0,1 1 1,0-1-1,0 0 0,0 0 1,0 0-1,-1 1 0,1-1 0,0 0 1,0 0-1,-1 0 0,1 0 0,0 1 1,0-1-1,-1 0 0,1 0 1,0 0-1,0 0 0,-1 0 0,1 0 1,0 0-1,0 0 0,-1 0 0,1 0 1,0 0-1,-1 0 0,1 0 1,0 0-1,0 0 0,-1 0 0,1 0 1,0 0-1,0 0 0,-1-1 0,1 1 1,0 0-1,0 0 0,-1 0 1,1 0-1,0 0 0,0-1 0,0 1 1,-1 0-1,1 0 0,0-1-4,2 146 238,-3-82-213,-1-40-17,1-1 1,1 0 0,1 1 0,1-1-1,1 0 1,0 1 0,2-2 0,1 1 0,3 5-9,-9-24 0,1-1 1,0 1 0,0 0-1,0-1 1,0 1 0,0-1 0,1 1-1,-1-1 1,1 0 0,-1 1-1,1-1 1,0 0 0,0 0-1,0 0 1,0 0 0,0-1 0,1 1-1,-1 0 1,0-1 0,1 0-1,-1 1 1,1-1 0,0 0 0,-1-1-1,1 1 1,0 0 0,-1-1-1,1 1 1,0-1 0,0 0-1,0 0 1,-1 0 0,1 0 0,2-1-1,10-5-3,0-1 0,0 0 0,-1-1 0,0-1 0,-1 0 0,0-1 1,0-1-1,-1 0 0,0 0 0,-1-1 0,8-12 3,-12 16 5,147-178 87,-21-8 4,-87 127-73,-43 55-22,-3 12-1,0 0 1,0 0-1,0-1 1,0 1-1,0 0 1,0-1-1,-1 1 1,1 0-1,0 0 0,0-1 1,0 1-1,0 0 1,0-1-1,0 1 1,0 0-1,1 0 1,-1-1-1,0 1 1,0 0-1,0-1 1,0 1-1,0 0 1,0 0-1,0-1 1,1 1-1,-1 0 1,0 0-1,0-1 1,0 1-1,0 0 1,1 0-1,-1 0 1,0-1-1,0 1 1,1 0-1,-1 0 1,0 0-1,0 0 1,1 0-1,-1 0 1,0-1-1,1 1 0,-1 0 1,0 0-1,0 0 1,1 0-1,-1 0 1,0 0-1,1 0 1,-1 0-1,0 0 1,0 0-1,1 0 1,-1 0-1,0 1 1,1-1-1,-1 0 1,0 0-1,0 0 1,1 0-1,-1 0 1,0 1-1,0-1 1,1 0-1,7 13 66,-5 31 42,9 178 186,-11-189-279,0 7-2,2 1-1,1-1 1,4 11-13,-7-45 0,0 0-1,0 0 1,0 0 0,1-1-1,0 1 1,0-1 0,1 1-1,-1-1 1,1 0 0,0 0-1,1 0 1,-1 0 0,1 0-1,0-1 1,0 0 0,0 0-1,1 0 1,0 0 0,-1-1-1,5 2 1,-6-4-4,1-1-1,-1 1 0,0-1 0,1 0 0,-1-1 0,1 1 1,-1-1-1,1 1 0,-1-1 0,0 0 0,0 0 0,1 0 1,-1-1-1,0 1 0,0-1 0,1-1 5,23-31-17,45-58 30,-24 20 208,-3-3-1,17-44-220,-49 95 145,48-69 823,-33 47-680,-21 32-274,1 0-1,0 1 1,1 0-1,0 1 0,1 0 1,1 0-1,0 1 1,0 0-1,13-8-13,3 2-8,2 0 0,0 3 0,1 0-1,0 2 1,1 1 0,1 1 0,7 0 8,-33 8 0,-1 1 0,1 0 0,-1 0 0,1 0 0,0 1 0,-1 0 0,1 0 0,-1 0 0,1 1 0,0-1 0,-1 1 0,1 1 0,-1-1 0,1 1 0,-1 0 0,5 2 0,-4 3-6,0 0 1,0 0-1,-1 0 0,0 1 1,0 0-1,-1 0 0,0 0 1,0 1-1,-1-1 0,0 1 1,0 0-1,-1 0 1,-1 0-1,1 0 0,-1 0 1,-1 0-1,0 0 0,0 6 6,-2 48-151,-2-1 0,-3 0 0,-3-1 0,-2 1 0,-3-2 0,-8 14 151,15-43-11,8-31 11,-8 28 53,1 1 1,1 0-1,-1 28-53,7-55-3,0 1 1,0 0-1,0-1 1,1 1-1,-1 0 0,1-1 1,0 1-1,0-1 0,0 1 1,0-1-1,0 1 1,0-1-1,1 0 0,-1 1 1,1-1-1,0 0 1,-1 0-1,1 0 0,0 0 1,0-1-1,0 1 1,1 0-1,-1-1 0,0 1 1,1-1-1,-1 0 1,1 0-1,-1 0 0,1 0 1,-1 0-1,1-1 1,0 1-1,-1-1 0,1 0 1,0 0-1,-1 0 1,1 0-1,0 0 0,-1 0 1,1-1-1,0 1 0,-1-1 1,1 0-1,1 0 3,3-2-32,0 1-1,-1-1 0,1-1 0,-1 1 1,1-1-1,-1 0 0,-1 0 0,1-1 1,0 0-1,-1 0 33,19-15-149,107-70-904,-119 82 915,-1 0 1,-1 0 0,1-1 0,-2 0 0,1-1-1,-1 0 1,-1 0 0,0-1 0,0 0 0,-1-1-1,0 0 1,-1 0 0,-1 0 0,0-1 0,0 1-1,0-6 138,-2-20-78</inkml:trace>
  <inkml:trace contextRef="#ctx0" brushRef="#br0" timeOffset="-13405.918">11941 3275 12051,'85'-20'92,"-16"5"-62,1 3 1,0 2 0,44 2-31,-101 7-31,0 0 1,0 1-1,0 1 1,-1 0 0,1 0-1,0 2 1,0-1-1,-1 2 1,1 0-1,-1 0 1,0 1 0,-1 1-1,1 0 1,-1 0-1,0 1 1,6 5 30,-7 1-5,0 0 0,-1 0 1,0 1-1,-1 0 0,0 1 0,-1 0 1,-1 0-1,0 0 0,-2 1 0,1 0 0,-2 0 1,0 0-1,-1 1 0,0 11 5,-2-24 5,2 13 37,0 0 0,1-1-1,0 1 1,2 0 0,5 15-42,-9-30 5,0 0 1,-1 0 0,1 0 0,0-1-1,1 1 1,-1 0 0,0 0 0,0-1-1,1 1 1,-1 0 0,1-1 0,-1 0 0,1 1-1,0-1 1,-1 0 0,1 0 0,0 0-1,0 0 1,0 0 0,0 0 0,0-1-1,0 1 1,0 0 0,0-1 0,0 0-1,0 1 1,0-1 0,0 0 0,1 0 0,-1 0-1,0-1 1,0 1 0,0 0 0,2-1-6,68-38 248,-58 30-211,-1 0 0,0-1 1,0-1-1,-1 0 0,0-1 1,-1 0-1,0 0 0,-1-1 1,7-12-38,9-39 29,21-65-58,-40 70-49,-5 54 60,-1 0 0,0 0-1,0 0 1,-1 0 0,1 0-1,-1 0 1,0 0 0,0 0-1,-1 0 1,0 0 0,0 0 0,0 0-1,0 0 1,-1 1 0,0-1-1,0 0 1,0 1 0,0-1-1,-2 0 19,-2-4-18,-1 0-1,0 1 0,0 0 0,-1 0 1,0 1-1,0-1 0,-1 2 1,0 0-1,0 0 0,-1 0 0,0 1 1,0 1-1,0-1 0,0 2 1,0-1-1,-1 2 0,0-1 0,0 1 1,1 1-1,-1 0 0,0 1 0,0 0 1,0 0-1,0 1 0,0 0 1,0 1-1,0 1 0,-4 1 19,11-3 32,1 0 0,0 1 0,-1-1 0,1 1 0,0 0 0,0 0 0,0 0 0,0 0 0,1 0 0,-1 0 0,1 1 0,-1 0 0,1-1 0,0 1 0,0 0 0,0 0-1,0 0 1,0 0 0,1 0 0,-1 1 0,1-1 0,0 0 0,0 1 0,0-1 0,1 1 0,-1-1 0,1 1 0,0 3-32,0-2 27,1 1 1,0 0-1,1-1 0,0 1 0,0-1 0,0 0 1,0 1-1,1-1 0,0 0 0,0-1 1,0 1-1,0 0 0,1-1 0,0 0 1,0 0-1,4 3-27,78 54 157,60 4-40,162 98-632,-207-120 636,-72-35 138</inkml:trace>
  <inkml:trace contextRef="#ctx0" brushRef="#br0" timeOffset="-12442.866">11638 3305 5761,'-1'-11'2393,"5"-1"-1369,18-1-504,6-3-48,15 11-176,4 5-96,6-3-136,0 11-24,5 3-304,-3 4-184,-7 7 272</inkml:trace>
  <inkml:trace contextRef="#ctx0" brushRef="#br0" timeOffset="-11124.725">14800 3479 4009,'-11'-3'258,"0"0"-1,1 0 1,-1-1-1,0 0 1,1-1 0,0 0-1,0-1 1,1 0 0,-1 0-1,1-1 1,1 0 0,-1-1-1,1 0 1,0 0 0,0-2-258,-9-14 86,-2 1 1,0 1-1,-1 1 1,-1 1-1,-2 1 1,1 0-1,-2 2 1,-4-1-87,3 4 37,-1 1 0,-1 2 0,0 0 0,0 2 0,-1 1 1,-2 1-38,23 5 0,0 1 0,0 0 0,-1 0 0,1 1 1,0-1-1,0 2 0,-1-1 0,1 1 1,0 0-1,0 0 0,0 1 0,0 0 1,0 1-1,0-1 0,0 1 0,1 0 0,-1 1 1,1 0-1,0 0 0,0 0 0,0 1 1,1-1-1,-4 5 0,1 5 3,0 0 0,0 1 0,1 0 0,1 1-1,1-1 1,0 1 0,1 0 0,0 1 0,2-1 0,0 0 0,0 11-3,0 0 8,1 1-1,1-1 1,1 1 0,2-1-1,3 16-7,-5-34 4,1-1 0,0 1 0,1-1 0,0 1 0,0-1 0,1 0 0,0 0 0,0-1 0,1 1 0,0-1 0,0 0 0,1 0 0,0-1 0,0 1-1,0-1 1,1-1 0,0 1 0,0-1 0,4 2-4,0-3-4,-1-1-1,1 0 1,0 0 0,0-1-1,0 0 1,0-1 0,0-1-1,0 1 1,1-2-1,-1 0 1,0 0 0,0-1-1,0 0 1,0-1 0,-1 0-1,1-1 1,-1 0-1,1 0 1,-1-2 0,-1 1-1,7-5 5,8-8 19,0-2 0,-1 0 0,-1-1 0,-1-2 0,-1 0 0,-1-1 0,-1-1 1,-1 0-1,-1-1 0,-2-1 0,2-6-19,95-172 369,34-68 114,-136 254-431,0 0 0,-2 0 0,0 0 0,-1-1 0,-1 0 0,-1 0 0,-1-1 0,-1 1 0,0-13-52,-8-7 264,6 39-255,0 1 1,0-1-1,0 1 1,0-1-1,0 1 0,0 0 1,0-1-1,-1 1 1,1-1-1,0 1 1,0-1-1,0 1 0,-1 0 1,1-1-1,0 1 1,-1 0-1,1-1 0,0 1 1,-1 0-1,1-1 1,0 1-1,-1 0 1,1 0-1,0-1 0,-1 1 1,1 0-1,-1 0 1,1 0-1,-1-1 0,1 1 1,0 0-1,-1 0 1,1 0-1,-1 0 0,1 0 1,-1 0-1,1 0 1,-1 0-1,1 0 1,-1 0-1,1 0 0,0 0 1,-1 1-1,1-1 1,-1 0-1,1 0 0,-1 0 1,1 1-1,0-1 1,-1 0-1,1 0 1,0 1-1,-1-1 0,1 0 1,0 1-1,-1-1 1,1 0-1,0 1 0,0-1 1,-1 1-1,1-1 1,0 0-1,0 1 1,0-1-1,0 1 0,-1-1-9,-17 69 264,13-39-237,-35 120-147,34-124 90,-12 52-66,3 2-1,2 24 97,6-12-4,5 0 0,3 0 0,10 56 4,-10-139 3,-1-2-3,1 0 0,0 1 0,1-1 0,-1 0 0,1 1 0,1-1 0,-1 0 0,1 0 0,0-1 0,1 1 0,0 1 0,-2-7-3,-1 1 0,0 0 0,1-1 0,-1 0 0,1 1 0,0-1 0,-1 0 0,1 0 1,0 1-1,0-1 0,0-1 0,0 1 0,0 0 0,0 0 0,0-1 0,0 1 0,0-1 0,0 0 0,0 0 0,0 1 0,0-1 0,0 0 0,0-1 0,0 1 0,0 0 0,0-1 1,0 1-1,0-1 0,0 0 0,0 1 0,0-1 0,0 0 0,0 0 0,0 0 0,1-1 3,63-53-162,-58 47 139,25-27-103,-3 0 0,-1-2 1,6-12 125,-4 6-99,10-18-32,-29 40 82,2 1-1,0 1 0,1 0 1,1 1-1,2 0 50,-17 16-1,0 1 0,0-1 1,0 1-1,0 0 0,0-1 0,1 1 0,-1 0 0,0 0 0,1 0 0,-1 0 1,1 0-1,-1 0 0,1 1 0,-1-1 0,1 0 0,0 1 0,-1-1 0,1 1 1,0 0-1,0 0 0,-1-1 0,1 1 0,0 0 0,-1 0 0,1 1 0,0-1 1,0 0-1,-1 0 0,1 1 0,0-1 0,-1 1 0,1 0 0,-1-1 0,1 1 0,1 1 1,5 5 21,0 0 0,0 1 0,-1 0 0,0 0 0,0 1 0,-1 0-1,0 0 1,0 1 0,-1-1 0,-1 1 0,0 1 0,0-1-1,-1 0 1,0 1 0,0 0 0,-1 0-21,3 12 59,-2-7 7,0 1 0,1-1 1,1-1-1,0 1 0,2-1 0,-1 0 1,2 0-1,0-1 0,1 0 0,6 9-66,-10-19-13,0 0 0,1 0 1,-1 0-1,1-1 0,0 0 0,0 0 0,0 0 0,0-1 0,0 1 0,1-2 0,-1 1 0,1-1 0,-1 0 0,1 0 0,0 0 0,-1-1 0,1 0 0,-1-1 0,1 0 0,0 0 0,-1 0 0,1-1 0,-1 1 0,0-1 0,1-1 1,-1 0-1,0 0 0,4-2 13,49-30-550,2-18 190</inkml:trace>
  <inkml:trace contextRef="#ctx0" brushRef="#br0" timeOffset="-10797.696">15444 2674 9658,'-8'17'3529,"7"1"-2873,7-9-624,26 23-1168,5 9-1513,-25 3 1649</inkml:trace>
  <inkml:trace contextRef="#ctx0" brushRef="#br0" timeOffset="-9769.071">16544 3172 5273,'-19'10'3110,"32"-31"-1353,138-101-561,-48 44-840,-63 49-294,-1-1 0,-1-2 1,5-8-63,10-13 10,128-129-3,-141 147-39,-33 28-34,-7 7 6,-4 12 23,-11 58-35,4 0-1,2 1 1,2 22 72,-4 34-70,-10 219-784,19-316 708,-1-1 0,-2 1 0,0-1 0,-2 1 1,-2-2-1,-5 14 146,8-30 0,1-1 0,-2 1-1,0-2 1,0 1 0,-1-1 0,0 0 0,0 0 0,-1-1 0,-1-1 0,1 1 0,-2-1 0,1-1 0,-1 0-1,0-1 1,-9 4 0,12-7 34,0 0-1,0-1 1,-1-1-1,1 1 1,-1-1-1,0-1 1,1 0-1,-1 0 1,0 0-1,1-1 1,-1-1-1,1 1 1,-1-1-1,1-1 1,0 0 0,0 0-1,0 0 1,0-1-1,1 0 1,-1-1-1,1 0 1,0 0-1,0 0 1,-2-4-34,-2-2 212,13 7-43,81 16-21,111 21 737,6-7-885,-124-17 109,160 5-550,-171-17-21,-6-10 164</inkml:trace>
  <inkml:trace contextRef="#ctx0" brushRef="#br0" timeOffset="-8396.285">18080 3621 5929,'-8'43'2251,"1"-27"-119,7-16-1986,4-2-111,46-13-11,-43 11-22,14-4 6,-1-1 1,-1-1-1,0-1 0,0-1 1,-1-1-1,13-12-8,-7 1-5,0-2 0,-2-1 1,-1 0-1,-1-2 0,11-21 5,96-180-39,-100 186 40,2 2 0,3 1 0,9-8-1,-17 27 15,-19 37 123,-19 263 286,14-258-418,-2 17 23,1 0 0,2 0 0,2 0 0,1 0 0,2-1 0,5 17-29,-11-50 2,0-1 0,1 1 0,-1-1-1,1 0 1,0 1 0,0-1-1,-1 0 1,1 0 0,1 1 0,-1-1-1,0 0 1,0 0 0,1 0-1,-1-1 1,1 1 0,0 0-1,-1 0 1,1-1 0,0 1 0,0-1-1,0 0 1,0 1 0,0-1-1,1 0 1,-1 0 0,0 0 0,0-1-1,1 1 1,-1-1 0,0 1-1,1-1 1,1 1-2,3-5-6,-1 1-1,0-1 1,-1 0 0,1-1-1,-1 1 1,0-1 0,0 0-1,0 0 1,3-6 6,-4 7-6,31-42-82,-3-1-1,-1-3 1,9-22 88,-12 22-23,27-47-1,-39 66 22,-13 22 11,1 1 1,0 0 0,1 1 0,0-1 0,0 1-1,1 0 1,-1 0 0,2 0 0,2-1-10,9-6 137,-17 14-128,0 0 0,0 0 0,-1 0 0,1 0 0,0 0 0,-1 0 0,1 0 0,0 1 0,-1-1 0,1 0 0,0 0 0,-1 1 0,1-1 0,0 0 0,-1 1 0,1-1 0,-1 1 0,1-1-1,-1 1 1,1-1 0,-1 1 0,1-1 0,-1 1 0,0-1 0,1 1 0,-1 0 0,0-1 0,1 1 0,-1-1 0,0 1 0,0 0 0,1-1 0,-1 1 0,0 0 0,0 0 0,0-1 0,0 1 0,0 0 0,0-1 0,0 1 0,0 0 0,-1 0-9,2 2 40,6 35 67,-2 0 0,-2 0 0,-1 1 0,-2 2-107,1 8 50,0-10-19,-1-4 45,2 0-1,1 0 0,7 32-75,-9-62 12,0 0 0,0 0 0,0 0 0,1 0 0,-1-1 0,1 1 0,0 0 0,1-1 0,-1 1 0,1-1 0,0 0 0,0 0 0,0 0-1,0 0 1,1-1 0,0 1 0,0-1 0,0 0 0,0 0 0,0 0 0,0-1 0,4 2-12,-4-3-17,0-1-1,0 0 1,1 0 0,-1-1 0,0 1-1,0-1 1,1 0 0,-1 0 0,0 0-1,0-1 1,0 1 0,0-1 0,-1 0-1,1 0 1,0-1 0,-1 1 0,1-1-1,1-1 18,26-22-232,-1-1-1,-1-1 0,-1-1 0,-2-2 1,0-2 232,-12 16-100,21-27 28,169-235 586,-203 276-467,1 0 0,0 0 0,0 1 0,-1-1 0,2 1 0,-1 0 0,0-1 0,0 1 0,1 0 0,-1 0 0,1 1 0,0-1 0,0 0 0,-1 1 0,1 0 0,2-1-47,-4 2 30,0 1 0,0-1 0,0 1 0,1 0 0,-1-1 0,0 1 0,0 0 0,0-1 0,0 1 0,-1 0 0,1 0 0,0 0 0,0 0 0,0 0 0,-1 0 0,1 0 0,0 0 0,-1 1 0,1-1 0,-1 0 0,1 0 0,-1 0 1,0 1-1,0-1 0,1 0 0,-1 0 0,0 1 0,0-1 0,0 0 0,0 0 0,-1 1-30,6 186 1176,-5-157-1114,0 10 28,1 1-1,2-1 1,9 39-90,-10-69-44,1 0-1,1-1 1,0 0 0,0 1 0,1-1-1,0-1 1,1 1 0,5 6 44,-9-13-119,1 1 0,0-1 0,-1 0 0,2 0 0,-1 0 0,0 0 0,0 0 0,1-1 0,0 0 0,-1 0 0,1 0 0,0 0 0,0 0 0,0-1 0,0 1 0,0-1 0,0 0 0,1-1 0,-1 1 0,0-1 0,0 1-1,1-1 1,1-1 119,23-7-692</inkml:trace>
  <inkml:trace contextRef="#ctx0" brushRef="#br0" timeOffset="-5785.58">21060 2377 4865,'-25'-10'5208,"40"4"-4796,72-4 65,-46 11-190,44-13 223,195 8-725,-183 6-1214,-75 0 988</inkml:trace>
  <inkml:trace contextRef="#ctx0" brushRef="#br0" timeOffset="-5353.935">21059 2383 3513,'-33'14'4282,"32"-14"-4230,1 1-1,-1-1 1,1 1-1,-1 0 1,1-1 0,0 1-1,-1-1 1,1 1-1,-1 0 1,1 0-1,0-1 1,0 1 0,-1 0-1,1-1 1,0 1-1,0 0 1,0 0 0,0 0-1,0-1 1,0 1-1,0 0 1,0 0 0,0-1-1,0 1 1,0 0-1,1 0 1,-1-1 0,0 1-1,0 0 1,1-1-1,-1 2-51,2 3 204,20 83 519,-6 7-627,12 108-81,-26-147-97,-2-1 1,-3 1 0,-3-1-1,-6 29 82,-39 257-140,38-248 255,5-57-43,5-30-44,1 0-1,0 0 1,0 0-1,0 0 1,1 0-1,0 1 1,0-1-1,0 0 1,1 1-1,0-1 1,0 1-1,1-1 1,0 0-1,0 1 0,0-1 1,1 0-1,0 0 1,0 0-1,1 0 1,-1 0-1,1 0 1,0-1-1,1 1 1,0-1-1,0 0 1,2 2-28,-1-3 19,1 0-1,0 0 1,0 0 0,0-1 0,0 0 0,1 0 0,0-1 0,-1 0-1,1 0 1,0 0 0,0-1 0,0 0 0,0-1 0,0 1 0,0-1-1,0-1 1,0 1 0,0-1 0,0 0 0,-1-1 0,2 0-19,111-34 77,12-1-98,52 26-617,-145 11 461,33-1-62</inkml:trace>
  <inkml:trace contextRef="#ctx0" brushRef="#br0" timeOffset="-4449.138">22378 2907 5769,'-5'-4'279,"1"1"0,-1-1 0,0 1 0,0-1 1,0 2-1,0-1 0,0 0 0,0 1 0,-1 0 0,1 0 0,-1 1 0,0-1 0,0 1 0,1 1 0,-1-1 0,-4 1-279,-37 2 217,25-2-224,0 1 0,0 1 0,1 0 1,-1 2-1,1 1 0,-1 0 1,1 2-1,-2 2 7,10-3-14,1 0 0,0 2 0,0-1 0,1 2 0,0-1-1,0 2 1,1-1 0,0 1 0,1 1 0,0 0 0,1 0 0,0 1 0,0-1 0,2 2 0,-1-1 0,2 1 0,-1 0 0,2 0 0,0 1-1,0 0 15,0 8-13,0 1-1,2 0 1,0-1-1,1 1 1,2 0-1,2 15 14,-3-33 1,0-1 1,0 0-1,1 0 0,-1 0 0,1 0 0,0 0 1,0 0-1,1 0 0,-1 0 0,1-1 0,0 1 1,0 0-1,0-1 0,0 0 0,1 1 0,-1-1 1,1 0-1,0 0 0,0 0 0,0-1 0,0 1 1,1-1-1,-1 1 0,0-1 0,1 0 0,0-1 1,0 1-1,-1-1 0,1 1 0,0-1 0,0 0 1,0 0-1,0-1 0,0 1 0,1-1 0,-1 0 1,0 0-1,0-1 0,0 1 0,0-1 0,3 0-1,122-45 23,14-35-8,-15 14-17,-122 63 1,0 0 0,0 1 0,0 0 0,0 0 0,1 1-1,-1 0 1,1 0 0,0 0 0,-1 1 0,1 0 0,0 0-1,0 1 1,0 0 0,0 0 0,-1 0 0,1 1-1,1 1 2,-4-1-2,0 0 0,0 1-1,-1-1 1,1 1-1,-1 0 1,0 0-1,1 0 1,-1 1-1,0-1 1,0 1-1,0 0 1,-1 0-1,1 0 1,-1 0-1,1 0 1,-1 0-1,0 1 1,0-1-1,-1 1 1,1 0-1,0 1 3,4 7-12,61 114-56,-64-122 67,1 1-1,-1-1 1,1 0-1,0-1 1,0 1-1,0-1 0,0 1 1,1-1-1,0-1 1,-1 1-1,1 0 0,0-1 1,0 0-1,0-1 1,0 1-1,1-1 1,-1 0-1,0 0 0,1 0 1,-1-1-1,1 0 1,-1 0-1,1 0 1,-1-1-1,0 1 0,1-1 1,2-1 1,5-4-13,0 0 0,0 0 0,-1-1-1,0-1 1,0 0 0,0 0 0,-1-1 0,-1-1 0,1 0 0,-2 0 0,1-1 0,2-5 13,5-3-30,29-34-83,-2-2-1,19-32 114,-54 73 22,-1 0 0,0 0 0,-1-1 0,-1 0 0,0-1 0,-1 1 0,0-1 0,-2 0 0,1-1-22,-3 10 16,0 0 1,-1 0-1,0 0 1,0 0-1,0 0 1,-1 0-1,0 0 1,0 0-1,0 0 1,-1 0-1,-1 0 1,1 1-1,-1-1 1,0 1-1,0-1 1,-1 1-1,0 0 1,0 1-1,0-1 1,-1 1-1,-2-4-16,1 5 6,0-1-1,-1 1 1,1 0-1,-1 0 0,1 1 1,-1 0-1,0 0 1,-1 1-1,1 0 0,0 0 1,-1 0-1,1 1 1,-1 0-1,1 1 0,-1 0 1,1 0-1,-1 0 1,1 1-1,-1 0 0,1 1 1,-7 1-6,-9 2 12,0 1 0,0 1-1,0 1 1,1 1 0,0 1 0,1 0 0,0 2 0,1 1-1,0 0 1,1 1 0,0 1 0,1 1 0,1 1 0,1 0-1,0 2 1,-7 10-12,16-19-114,1 0 1,-1 0-1,2 1 0,-1 0 1,2 0-1,-1 0 0,1 1 114,0 23-272</inkml:trace>
  <inkml:trace contextRef="#ctx0" brushRef="#br0" timeOffset="-3528.73">23764 2721 4937,'-13'-11'1219,"-59"-40"3945,-48 2-4331,110 46-846,-61-11-272,68 14 260,0 0 0,0 1-1,0-1 1,1 1 0,-1 0 0,0 0 0,1 0 0,-1 0 0,1 0-1,-1 1 1,1-1 0,-1 1 0,1-1 0,0 1 0,0 0 0,0 0-1,0 0 1,0 0 0,0 0 0,1 1 0,-1-1 0,1 1 0,-1-1 0,1 1-1,0 1 26,-2 4-67,0 0 0,1 1-1,1 0 1,-1-1-1,1 1 1,1 0 0,0 0-1,0-1 1,1 1-1,0 0 1,1 5 67,1 4-117,1-1 1,1 1-1,0-1 1,2 0-1,-1-1 0,2 1 1,3 3 116,5 7-198,2-1 1,1-1 0,1-1-1,1-1 1,1 0-1,1-2 1,0 0 0,11 4 197,-16-9-127,-12-11 83,6 4-85,-1 1-1,0 0 0,0 1 1,-1 1-1,8 10 130,-17-20-30,1 1 1,-1-1-1,1 0 0,-1 1 1,0-1-1,0 1 1,0-1-1,-1 1 0,1-1 1,0 1-1,-1 0 1,0-1-1,1 1 1,-1 0-1,0 0 0,-1-1 1,1 1-1,0 0 1,-1-1-1,1 1 0,-1 0 1,0-1-1,0 1 1,0-1-1,0 0 0,-1 1 1,1-1-1,0 0 1,-1 1-1,0-1 0,1 0 1,-1 0-1,0 0 1,0-1-1,0 1 0,-1 0 30,-6 3-181,0 0 0,-1 0-1,0-1 1,0 0 0,0-1-1,0 0 1,-1 0 0,1-1-1,-1-1 1,1 0 0,-1 0-1,0-1 1,-10-1 181,19 1-2,-136-2 1318,82-3 189,53 6-1397,0-1-1,0 1 1,0-1 0,0 0 0,0 0 0,0 0 0,0-1-1,0 1 1,0-1 0,0 0 0,0 0 0,0 0 0,0 0 0,0 0-1,1 0 1,-1-1 0,1 1 0,-1-1 0,1 0 0,-1 0-1,1 0 1,0 0 0,0 0 0,0 0 0,0-1 0,0 1-1,1-1 1,-1 1 0,0-3-108,1-7 562,2 9-520,0 0 0,0 1 0,1 0 0,-1-1 0,1 1 0,0 0 0,-1 0 0,1 0 0,0 0 0,0 0 0,1 0 0,-1 0 0,0 1 0,0-1 0,1 1 0,-1 0 0,1-1 0,-1 1 0,1 0 0,0 1 0,-1-1 0,3 0-42,11-6 57,24-8-5,0 2-1,1 1 1,1 2-1,6 2-51,10-4 26,69-10 1,-122 21-33,1 0 0,-1 0 0,1 0 1,-1 1-1,1 0 0,0 0 0,-1 1 1,1 0-1,-1 0 0,1 0 0,-1 0 0,0 1 1,1 0-1,-1 0 0,0 0 0,0 1 1,0 0-1,-1 0 0,1 0 0,-1 1 0,5 3 6,24 58-105,-29-54 92,3 8-8,-2-5 14,1 1 0,0 0 0,0-1 0,2-1 0,0 1 0,0-1 0,2 1 7,-6-10 7,0 0 0,0 0 0,0-1 0,1 1 0,-1-1 0,1 0 0,0 0 0,0-1 0,0 1-1,0-1 1,0 0 0,0-1 0,1 1 0,-1-1 0,1 0 0,-1 0 0,1-1 0,0 1 0,-1-1-1,1-1 1,-1 1 0,1-1 0,1 0-7,7-1 11,0-1-1,0-1 1,0 0 0,0-1-1,-1-1 1,1 0-1,-1 0 1,-1-2 0,1 1-1,-2-1 1,1-1 0,-1 0-1,0-1 1,9-11-11,-1-1 3,0-1-1,-2 0 1,0-2 0,-2 0 0,-1-1-1,10-24-2,-22 46 0,1-2 1,1 1-1,-1-1 1,0 0 0,-1 0-1,0 0 1,0 0-1,0 0 1,0-1-1,-1 1 1,0-1 0,-1 1-1,1-1 1,-1 1-1,-1-1 1,1 1 0,-1-1-1,0 1 1,0 0-1,-1-1 1,0 1-1,0-1 0,-5-3-9,1 1-1,-1-1 1,-1 2-1,0-1 0,0 1 1,-1 0-1,0 1 0,0-1 1,-8-3 9,2 2-18,1 2-1,-1 0 1,0 0 0,-1 1-1,0 1 1,0 1 0,0 0-1,0 1 1,-1 1 0,1 0 0,-1 1-1,1 1 1,-1 1 0,-2 0 18,0 2 13,0 0 0,0 1 0,0 1 0,0 1 0,1 1 0,-16 8-13,24-11 68,1 1-1,0 0 1,0 1-1,0 0 1,1 0-1,-1 1 0,2 0 1,-1 0-1,-4 7-67,10-12 33,0 1 0,0-1 0,0 1 0,0 0 0,1-1 0,-1 1 0,1 0 0,0 0 0,0 0 0,0 0 0,0 0 0,1 0 0,-1 1 0,1-1 0,-1 0 1,1 0-1,0 0 0,1 0 0,-1 1 0,0-1 0,1 0 0,0 0 0,0 0 0,0 0 0,0 0 0,0 0 0,0 0 0,1 0 0,-1 0 0,1-1 0,0 1 0,0-1 0,1 2-33,7 5 41,0-1 0,1 1 0,0-1-1,1-1 1,0 0 0,0-1 0,3 1-41,-14-7 2,69 32 65,1-4-1,29 6-66,-30-9-261,0 3 1,39 25 260,12 11-1662,-82-43 826,-12 3 357</inkml:trace>
  <inkml:trace contextRef="#ctx0" brushRef="#br0" timeOffset="-2272.701">25960 2879 6593,'-49'-29'3326,"2"-16"-2944,43 42-422,0-1 0,-1 1 0,0 0 0,0 0-1,0 1 1,0-1 0,0 1 0,0 0 0,0 1 0,-1-1 0,1 1 0,-1 0 0,1 0 0,-1 1 0,1 0 0,-1 0-1,0 0 1,-1 1 40,-93 39-873,71-25 760,-15 6 49,-10 5 564,1 2 0,-44 32-500,88-54 137,-68 59 936,74-62-1060,0 1 0,0 0 0,0-1 0,1 1 0,0 0 0,0 0 0,0 0 0,0 0-1,1 0 1,-1 1 0,1-1 0,0 0 0,0 1 0,1-1 0,-1 1 0,1-1 0,0 1 0,0-1 0,1 1-1,-1-1 1,1 1-13,2 4-20,0-1-1,1 0 0,0 0 0,0-1 1,1 1-1,0-1 0,0 0 0,1 0 1,0 0-1,0-1 0,0 0 0,1 0 1,0-1-1,0 0 0,0 0 1,1 0-1,-1-1 0,1 0 0,0-1 1,1 0-1,-1 0 0,1 0 0,-1-1 1,1-1-1,-1 0 0,1 0 0,0 0 1,0-1-1,8-1 21,31-4 41,0-3 1,0-2 0,0-2-1,-2-2 1,1-2-1,17-10-41,357-136 254,-368 141-235,-2-3 1,-1-3-1,-1-1 1,-1-3-1,19-16-19,-43 26 14,0 0 0,-2-1 0,0-1 0,10-16-14,-31 37 2,5-4 14,-2 1 0,1-1 0,-1 0 0,0 0 0,0-1 0,0 1 0,-1-1 0,0 0-1,-1 0 1,1 0 0,0-6-16,-2 9 20,-1-1 0,1 1 0,-1 0 0,0 0 0,-1-1 0,1 1 0,-1 0 0,0 0 0,0 0 0,0 0 0,0-1 0,-1 2 0,1-1 0,-1 0 0,0 0 0,-1 0 0,1 1 0,-1-1 0,1 1 0,-1 0 0,0 0 0,0 0 0,0 0 0,-1 0 0,1 1 0,-1 0-1,1-1 1,-1 1 0,0 0 0,0 1 0,0-1 0,0 1 0,0 0 0,-4-1-20,-75 7-10,31-1-26,42 0 32,0 1 0,0 0 0,0 1 0,1 0 0,0 0 0,0 1 0,1 0 0,0 1 0,0 0 0,0 0 0,1 0 0,1 1 0,-1 0 0,1 1 0,1-1 0,-4 10 4,-34 70 22,-93 160 137,128-233-140,1 1 1,1-1 0,0 1-1,1 0 1,1 1-1,1-1 1,0 1-1,1 0 1,1-1-1,1 1 1,0 0 0,2 7-20,-2-22-9,0-1 1,0 0 0,0 1-1,0-1 1,1 1 0,-1-1-1,1 0 1,-1 1 0,1-1 0,0 0-1,0 0 1,0 0 0,0 0-1,0 0 1,1 0 0,-1 0-1,1 0 1,-1 0 0,1 0-1,0-1 1,0 1 0,-1-1 0,1 1-1,0-1 1,0 0 0,0 1-1,1-1 1,-1 0 0,0-1-1,0 1 1,1 0 0,-1-1 0,0 1-1,1-1 1,0 1 8,5-2-37,0 0 1,-1 0 0,1-1-1,0 0 1,-1 0-1,1 0 1,-1-1 0,0 0-1,0-1 1,0 0-1,0 0 1,-1 0-1,6-5 37,77-41-98,-13-9 115,-58 50 8,1 0 1,0 2-1,0 0 0,1 1 1,-1 1-1,1 1 0,1 1 1,-1 0-1,0 2 0,12 0-25,140-24 66,-169 24-62,0 0 0,-1 0 0,1 1 0,0-1 1,0 1-1,0 0 0,0 0 0,0 0 0,0 0 0,0 1 1,0-1-1,0 1 0,-1-1 0,1 1 0,0 0 0,0 0 1,-1 1-1,1-1 0,0 0 0,-1 1 0,1 0 0,-1-1 1,0 1-1,0 0 0,2 2-4,30 32 94,-25-26-82,0 1 1,1-1 0,1 0-1,-1-1 1,2 0 0,-1-1 0,6 2-13,-13-8 0,0 0 0,0-1 0,0 0 0,0 0 0,0 0 0,0 0 0,0-1 0,0 1 1,0-1-1,0 0 0,0 0 0,1-1 0,-1 1 0,0-1 0,0 0 0,0 0 0,0 0 0,0-1 1,-1 1-1,1-1 0,0 0 0,-1 0 0,1 0 0,-1-1 0,2-1 0,94-51 26,53-65 154,-71 46 61,-78 71-225,0-1-1,0 1 1,-1 0 0,0-1 0,1 1-1,-2-1 1,1 0 0,0 0-1,-1 1 1,1-1 0,-1 0 0,0 0-1,0-1 1,-1 1 0,1 0 0,-1 0-1,0 0 1,0 0 0,-1-5-16,1 1 22,-1 0 0,-1 0 0,1 0 0,-1 0 0,0 0 1,-1 1-1,0-1 0,0 1 0,-1-1 0,-1-2-22,3 9-6,-1-1-1,1 1 1,0-1-1,0 1 1,-1 0 0,1 0-1,-1 0 1,1 0-1,-1 0 1,1 1 0,-1-1-1,0 1 1,1-1-1,-1 1 1,0 0-1,1 0 1,-1 0 0,0 1-1,1-1 1,-1 1-1,1-1 1,-1 1-1,1 0 1,-1 0 0,1 0-1,-1 0 1,1 0-1,0 1 1,-1-1 0,1 1-1,0 0 1,-1 1 6,-10 6 6,2 0 0,-1 1 1,1 0-1,0 1 0,1 0 0,1 1 1,0 0-1,0 0 0,1 1 0,-5 12-6,7-16 23,1 0-1,1 0 1,0 1-1,0-1 1,1 1-1,0 0 1,0 0-1,1 0 1,1 0-1,-1 0 1,2 0-1,0 0 0,0 9-22,3-7 4,0 0 0,1 0 0,0 0 0,1 0 0,0-1 0,1 1 0,0-1 0,0-1-1,2 1 1,-1-1 0,1-1 0,1 1 0,-1-1 0,2-1 0,-1 1 0,1-2-1,0 1 1,1-1 0,0-1 0,0 0 0,0-1 0,8 3-4,106 30-1176,-73-39 258,-11-18 367</inkml:trace>
  <inkml:trace contextRef="#ctx0" brushRef="#br0" timeOffset="-1608.996">28716 2904 8650,'-22'-26'3220,"-5"-18"-2697,24 38-533,0-1 0,-1 1 0,0 0 0,0 0-1,0 0 1,0 0 0,-1 1 0,0 0 0,0 0-1,-1 0 1,1 1 0,-1 0 0,0 0 0,0 0-1,-1 0 1,1 1 0,-4-1 10,-43-1-744,51 5 723,1 0 0,-1 0 0,1 0 1,-1 0-1,1 1 0,-1-1 0,1 0 1,-1 1-1,1-1 0,0 1 0,-1-1 0,1 1 1,0 0-1,-1-1 0,1 1 0,0 0 0,0 0 1,0 0-1,0 0 0,0 0 0,0 0 1,0 0-1,0 1 0,0-1 0,0 0 0,1 0 1,-1 1-1,0-1 0,1 0 0,-1 1 0,1-1 1,0 1-1,-1-1 0,1 1 0,0-1 1,0 0-1,0 2 21,0 62-367,1-59 325,8 58-439,3 0-1,8 19 482,2 10-437,-11-6-114,-11-84 542,-1 0 0,1 1 1,-1-1-1,1 0 0,-1 1 0,0-1 0,0 0 0,-1 0 1,1 0-1,-1 0 0,1 0 0,-1 0 0,0 0 0,0-1 0,0 1 1,0-1-1,-1 1 0,1-1 0,-1 0 0,0 0 0,1 0 0,-1 0 1,0 0-1,0-1 0,0 1 0,0-1 0,0 0 0,-1 0 1,1 0-1,-2 0 9,-54 9 48,-65 10 471,68-22 138,52 2-559,1 0 0,-1 0 1,1-1-1,-1 1 0,1-1 0,0 1 0,-1-1 0,1 0 1,0-1-1,0 1 0,-1 0 0,1-1 0,0 0 1,0 0-1,1 0 0,-1 0 0,0 0 0,1-1 1,-1 1-1,1-1 0,0 1 0,0-1 0,0 0 0,0 0 1,0 0-1,1 0 0,-1 0 0,1 0 0,0-1 1,0 1-1,0 0 0,0-4-98,1 2 70,0-1 0,1 1 0,0 0-1,0-1 1,0 1 0,1 0 0,-1 0 0,1 0 0,0 0 0,1 0-1,0 1 1,-1-1 0,1 1 0,1-1 0,-1 1 0,1 0 0,-1 0-1,1 1 1,0-1 0,0 1 0,1 0 0,-1 0 0,1 0 0,0 1 0,-1-1-1,5 0-69,26-16 100,1 2 0,1 2 0,1 1 0,0 2 0,14-2-100,376-84-464,-424 98 457,14-5 2,0 0 1,0 2 0,1 0-1,-1 2 1,1 0 0,0 0-1,-1 2 1,1 1 0,13 2 4,14 19 332,-41-18-303,1 0 1,-2 1-1,1-1 1,0 1-1,-1 0 1,0 0-1,-1 0 1,1 0-1,-1 1 1,-1-1-1,1 1 1,-1 0-1,0 0 0,0 0-29,7 20 28,68 120-1322,-64-126 443,-13-21 822,1 0-1,-1 1 0,0-1 0,1 0 0,-1 1 0,0-1 0,1 0 0,-1 0 0,0 0 1,1 1-1,-1-1 0,1 0 0,-1 0 0,0 0 0,1 0 0,-1 0 0,1 0 1,-1 1-1,0-1 0,1 0 0,-1 0 0,1 0 0,-1-1 0,1 1 0,-1 0 1,0 0-1,1 0 0,-1 0 0,1 0 0,-1 0 0,0-1 0,1 1 0,-1 0 0,1 0 1,-1 0-1,0-1 0,1 1 0,-1 0 0,0-1 0,0 1 0,1 0 0,-1-1 1,0 1-1,0 0 0,1-1 0,-1 1 0,0 0 0,0-1 0,0 1 0,0-1 0,0 1 1,1-1-1,-1 1 0,0 0 0,0-1 0,0 1 0,0-1 0,0 1 0,0 0 1,0-1-1,-1 1 0,1-1 0,0 1 0,0-1 30,1-35-235,-1-17 63</inkml:trace>
  <inkml:trace contextRef="#ctx0" brushRef="#br0" timeOffset="-1280.671">29483 2335 10730,'9'25'3777,"-6"2"-3337,-3 20-1720,-16-7 896</inkml:trace>
  <inkml:trace contextRef="#ctx0" brushRef="#br0" timeOffset="7540.227">9619 4279 5489,'-76'-43'3067,"75"42"-3055,0 0-1,1 1 0,-1-1 0,0 1 0,0-1 0,1 1 0,-1-1 1,0 1-1,0-1 0,0 1 0,0 0 0,0-1 0,0 1 0,0 0 0,0 0 1,1 0-1,-1 0 0,0 0 0,0 0 0,0 0 0,0 0 0,0 0 1,0 0-1,0 0 0,0 1 0,0-1 0,0 0 0,0 1 0,0-1 0,1 1 1,-1-1-1,0 1 0,0-1 0,1 1 0,-1-1 0,0 1 0,0 0 0,1-1 1,-1 1-1,1 0 0,-1 0 0,1 0 0,-1-1 0,1 1 0,-1 0 1,1 0-1,0 0 0,-1 0 0,1 1-11,-14 62-220,22 97 79,12-29 125,12 23 32,-4 1 146,-7 1 0,-3 70-162,-21 274 542,0-275 19,7-98-140,-1-124-369,-2-24-47,-6-112-97,6 75 19,3 1-1,2 0 1,2 1-1,3 0 0,3 0 1,17-44 73,-22 79-8,0 0 0,2 1 0,0 0 1,1 0-1,1 2 0,5-6 8,-12 15 2,-1 0 1,1 1-1,1 0 0,0 0 0,0 0 1,0 1-1,1 0 0,-1 0 0,2 1 1,-1 0-1,0 0 0,1 1 0,7-3-2,-1 5 3,1 0-1,-1 0 0,1 2 0,0 0 0,-1 1 1,1 0-1,-1 1 0,1 1 0,-1 0 0,0 1 1,0 1-1,0 1 0,-1 0 0,1 0 0,-2 2 1,1 0-1,6 5-2,-9-7-11,-1 0 0,1 1 1,-1 0-1,-1 1 0,1 0 1,-1 1-1,-1 0 0,1 0 1,-2 1-1,1 0 0,5 11 11,-6-6-18,0 0 0,-1 1 0,-1-1-1,0 2 1,-1-1 0,-1 0-1,-1 1 1,0-1 0,-1 1-1,-1 0 1,0-1 0,-1 1-1,-1 0 1,-1-1 0,-1 4 18,-26 69-59,-14 8 14,-14-14 39,55-79 6,-11 16 13,-1-1 0,-1-1 1,0 0-1,-1-1 0,-1 0 0,-14 8-13,18-16 44,0-1-1,-1 0 1,0-1 0,-1-1-1,1 0 1,-1-1 0,0-1-1,-1 0 1,1-1 0,-1-1-1,1 0 1,-1-2 0,0 0-1,0 0 1,-2-2-44,9 1 17,-1-1 1,1 0-1,-1 0 0,1-1 1,0 0-1,0-1 0,0 0 1,1-1-1,-1 0 0,1 0 1,0-1-1,0 0 0,-1-3-17,8 7 2,0 1 0,0-1-1,0 0 1,0 0 0,1 0-1,-1 0 1,1-1 0,0 1 0,-1 0-1,1-1 1,0 1 0,0 0-1,1-1 1,-1 1 0,0-1-1,1 0 1,0 1 0,-1-1-1,1 1 1,0-1 0,1 0 0,-1 1-1,0-1 1,1 1 0,-1-1-1,1 1 1,0-1 0,0 1-1,0-1 1,0 1 0,0 0-1,0-1 1,1 1 0,-1 0 0,1 0-1,-1 0 1,1 0 0,0 0-1,0 0 1,0 1 0,0-1-1,0 1 1,0-1 0,1 1 0,-1 0-1,0 0 1,1 0 0,0 0-2,15-7 1,0 2 0,1 0 1,0 1-1,0 1 0,0 1 1,0 0-1,0 2 0,1 0 1,-1 1-1,7 2-1,129 23 61,-114-17 1,0 0 0,0-3 0,0-2 0,36-1-62,-47-4 107,0 0 0,0-3 0,-1 0 0,0-2 0,1-1 0,3-3-107,64-38 411,-29 12-106,-3-2 1,-1-4 0,33-30-306,-62 45 50,-1-2-1,-1-2 1,-2-1 0,-1-1-1,-2-1 1,-1-2 0,-2-1 0,7-17-50,-28 47 0,-1 1 1,0 0 0,-1 0 0,0-1 0,0 0 0,0 1 0,-1-1 0,0 0 0,-1 0 0,1 1 0,-2-1-1,1 0 1,-1 0 0,0 0 0,-1 1 0,0-1 0,0 1 0,0-1 0,-4-6-1,3 6-9,0 1 1,0 0 0,-1 0-1,0 0 1,0 1-1,0-1 1,-1 1-1,0 0 1,0 0-1,-1 1 1,0-1 0,0 1-1,0 1 1,0-1-1,-1 1 1,0 0-1,0 0 1,0 1-1,0 0 1,0 0-1,-1 1 9,-4 2-12,1 0 0,-1 0-1,0 1 1,0 1 0,0 0-1,1 1 1,-1 0 0,1 0-1,0 2 1,0-1 0,0 1-1,0 1 1,1 0-1,0 0 1,-5 5 12,-8 3-2,2 2-1,-1 0 1,2 0 0,0 2-1,-16 20 3,7-1-6,2 1 1,2 2-1,-3 9 6,16-29 0,2 1 0,1 0 0,0 1-1,2 0 1,0 0 0,2 1 0,0-1 0,2 1 0,0 1 0,2-1 0,0 0 0,2 0 0,0 0 0,2 0 0,0 0 0,2 0-1,4 14 1,-6-27-7,1-1-1,0 0 1,0 0-1,0-1 1,1 1-1,1-1 1,-1 0-1,2 0 0,-1-1 1,1 1-1,0-2 1,0 1-1,0-1 1,1 0-1,0 0 1,1-1-1,-1 0 0,9 3 8,-4-4-15,0 0-1,0-2 1,0 1 0,0-2-1,0 0 1,0 0-1,1-1 1,-1-1-1,0 0 1,0-1-1,0 0 1,0-1-1,0 0 1,0-1-1,8-4 16,6-1-11,0-1 0,-1-2 1,-1 0-1,1-2 0,14-10 11,-8 1 6,-2 0 0,0-2 1,-2-2-1,11-13-6,98-118 121,-67 88-8,-42 43-38,0 0 1,-2-2-1,-1-1 0,-2-1 1,8-13-76,0-10 65,-29 50-63,-2 5-2,1-1 0,-1 0 0,0 0 0,0 0 0,0 0 0,0 1 0,0-1 0,0 0 0,0 0 0,1 0 0,-1 0 0,0 0 0,0 0 0,0 1 0,0-1 0,1 0 0,-1 0 0,0 0 0,0 0 0,0 0 0,1 0 0,-1 0 0,0 0 0,0 0 0,0 0 0,1 0 0,-1 0 0,0 0 0,0 0 0,0 0 0,0 0 0,1 0 0,-1 0 0,0 0 0,0 0 0,0 0 0,1 0 0,-1 0 0,0-1 0,0 1 0,0 0 0,0 0 0,1 0 0,-1 0 0,0 0 0,0 0 0,0-1 0,0 1 0,0 0 0,0 0 0,2 61 4,-9 222 8,4-53-12,2-212-1,1-15-1,-1 0 0,1 0-1,-1 0 1,1 0-1,0 1 1,0-1-1,1 0 1,-1 0 0,1 0-1,-1 0 1,1 0-1,0 0 1,0 0-1,0 0 1,1 0 0,-1 0-1,2 2 3,-2-4-3,0-1-1,0 0 1,0 1-1,0-1 1,0 1-1,0-1 1,0 0-1,0 0 1,0 0-1,0 0 1,0 1-1,0-1 1,0 0-1,0-1 1,0 1-1,0 0 1,0 0 0,0 0-1,0-1 1,0 1-1,-1 0 1,1-1-1,0 1 1,0-1-1,0 1 1,0-1-1,0 1 1,-1-1-1,1 0 1,0 1-1,0-1 1,-1 0-1,1 0 1,-1 1-1,1-1 1,0 0-1,-1 0 1,0 0-1,1 0 1,-1 0 0,1 0 3,3-4-21,12-15-38,-1-2-1,0 0 1,-2-1-1,0 0 1,7-21 59,-3 8-43,4-9 7,3-7 10,3 0-1,2 2 0,2 1 27,-26 41 5,1-1 0,1 1 0,-1 0 0,1 0-1,0 1 1,1 0 0,0 0 0,0 1 0,0 0-1,3-1-4,-8 6 3,-1-1 5,0 0 0,0 1 0,1-1-1,-1 1 1,0-1 0,1 1 0,-1 0-1,1 0 1,-1 0 0,1 0 0,0 1-1,-1-1 1,1 1 0,0-1 0,-1 1-1,1 0 1,0 0 0,0 0-1,-1 1 1,1-1 0,0 1 0,-1-1-1,1 1 1,0 0 0,-1 0 0,1 0-1,0 0-7,23 47 155,-21-25-117,0-1-1,-1 1 1,-1 0 0,0 18-38,3 29 45,-3-51-34,0 1-1,1-1 0,1 0 1,1 0-1,3 5-10,-7-19-3,0 0 0,1 0-1,0 0 1,0 0 0,0 0 0,0 0 0,1-1-1,0 1 1,0-1 0,0 0 0,0-1 0,1 1-1,-1-1 1,1 0 0,0 0 0,0 0 0,0 0 0,0-1-1,1 0 1,-1 0 3,78 3-195,-72-6 174,116-27-142,-52 6 131,33-41 44,-89 50-4,7-5 52,-1-2-1,0 0 0,-2-2 1,0-1-1,-2 0 0,4-7-59,-15 17 89,-1-1 1,0 0-1,0 0 0,-2 0 0,0-1 1,0-1-1,-2 1 0,1-1 1,-2 0-1,-1 0 0,0 0 0,1-14-89,-4 22 57,0 0 0,-1 1-1,0 0 1,-1-1-1,1 1 1,-1-1 0,0 1-1,-1 0 1,0 0 0,0 1-1,-3-6-56,3 7 18,1 0 0,-1 0 0,0 0 1,0 1-1,-1-1 0,1 1 0,-1-1 0,0 1 0,0 0 0,0 1 0,-1-1 0,1 1 0,-1 0 0,0 0 1,0 0-1,0 1 0,-1-1 0,1 1 0,0 0 0,-1 1 0,1 0 0,-1 0 0,-2-1-18,0 2-6,1 0 0,-1 1-1,1 0 1,-1 0 0,1 0-1,-1 1 1,1 0 0,0 1 0,0 0-1,0 0 1,0 0 0,1 1-1,-1 0 1,1 0 0,0 0 0,0 1-1,0 0 1,-3 4 6,-3 7-64,1 1 0,1 0 0,0 0 0,1 1 0,1 0 0,0 1 0,2-1 0,0 2 0,1-1 0,1 1 0,1-1 0,1 1 0,0 0 0,2 16 64,-1-19-13,1-1 1,1 0-1,0 1 1,1-1-1,1 0 1,1 0-1,0 0 1,1-1-1,1 1 1,0-1 0,1 0-1,1-1 1,0 0-1,1 0 1,0-1-1,1 0 1,9 9 12,-6-10-24,0 0-1,0-1 1,2-1 0,-1 0 0,1-1 0,0-1 0,1 0-1,0-1 1,1-1 0,-1 0 0,1-1 0,0-1 0,0-1 0,0 0-1,1-1 1,-1-1 0,1-1 0,16-1 24,-32 1-29,8-1-120,0-1-1,-1 1 1,1-2 0,-1 1 0,1-1-1,-1-1 1,0 0 0,0 0 0,2-2 149,14-29-424</inkml:trace>
  <inkml:trace contextRef="#ctx0" brushRef="#br0" timeOffset="9733.07">14366 5262 5801,'-58'-51'4125,"13"32"-3431,32 13-632,-1 2 0,0-1 0,1 2 1,-1 0-1,-1 0 0,-12 0-62,18 3-16,-1 0-1,0 1 1,0 0-1,1 0 1,-1 1 0,1 0-1,-1 1 1,1 0 16,0-1-30,-10 4-66,0 1 1,1 1-1,1 0 1,-1 1 0,1 1-1,1 0 1,0 2-1,0 0 1,0 1 95,-48 40-364,3 1 0,-10 16 364,37-36 48,1 3 1,1 0 0,2 2 0,2 1 0,-21 42-49,43-70 32,0 1 0,1-1 0,1 1 0,0 0 1,1 0-1,0 1 0,0 10-32,3-19 12,-1 0-1,1 1 1,0-1 0,1 0 0,-1 0 0,1 1-1,0-1 1,1 0 0,-1 0 0,1 0-1,0 0 1,0-1 0,0 1 0,1 0-1,0-1 1,0 0 0,0 0 0,0 1-1,0-2 1,1 1 0,2 2-12,6 2 14,1-1 0,-1 0 0,1 0 0,0-2 0,1 1 0,-1-2 0,1 0 0,0 0 1,0-2-1,0 0 0,1 0 0,-1-1 0,0-1 0,1 0 0,-1-1 0,3-1-14,57-2 22,0-4 0,0-3 0,20-8-22,-44 8 19,-1-3 1,0-2 0,-2-2-1,13-8-19,-34 15 58,0-2 0,-1-1 0,-1-1 1,0-1-1,-1 0 0,-1-2 0,0-1 0,-2-1 0,1-2-58,-20 21 3,-1 1 0,0-1 0,0 1 0,0 0-1,0-1 1,0 1 0,0-1 0,1 1 0,-1-1 0,0 1-1,0 0 1,1-1 0,-1 1 0,0 0 0,1-1-1,-1 1 1,0 0 0,1-1 0,-1 1 0,0 0 0,1 0-1,-1-1 1,1 1 0,-1 0 0,0 0 0,1 0-1,-1 0 1,1-1 0,-1 1 0,1 0 0,-1 0-1,0 0 1,1 0 0,-1 0 0,1 0 0,-1 0 0,1 0-1,-1 0 1,1 0 0,-1 1 0,1-1 0,-1 0-1,0 0 1,1 0 0,-1 1 0,1-1 0,-1 0-1,0 0 1,1 1 0,-1-1 0,0 0 0,1 0 0,-1 1-1,0-1 1,1 1 0,-1-1 0,0 0 0,0 1-1,1-1 1,-1 1 0,0-1 0,0 0 0,0 1-1,0-1 1,0 1 0,0-1 0,0 1 0,1-1 0,-1 1-1,0-1-2,12 127 150,-10-117-161,1-1 0,0 0 0,0 0 0,1 0 0,0 0 0,0-1 0,1 0 0,0 0 0,1 0 1,5 5 9,-8-9-6,0-1 0,0 0 0,0 0 0,1 0 0,-1-1 0,1 1 0,0-1 0,-1 0 0,1 0 0,1 0 0,-1 0 0,0-1 0,0 1 0,0-1 0,1 0 0,-1-1 0,1 1 0,-1-1 0,0 0 0,1 0 0,-1 0 0,1 0 0,-1-1 0,4 0 7,2-3 18,0-1-1,1 0 1,-2 0 0,1-1-1,-1 0 1,0-1-1,0 0 1,-1 0-1,1-1 1,-2 0 0,1-1-1,-1 1 1,2-5-18,9-8 117,-7 10-15,-1-1 1,0 0 0,0-1-1,-1 0 1,-1-1 0,0 0 0,-1 0-1,0-1 1,-1-2-103,-1-78 403,-5 86-408,-1 1 1,1-1 0,-1 1 0,-1 0-1,0-1 1,0 1 0,0 0 0,-1 0-1,0 1 1,-1-1 0,0 0-1,0 1 1,0 0 0,-1 0 0,-2-2 4,-6-4-76,0 2 1,0-1-1,-1 2 1,0 0 0,-1 0-1,0 1 1,-1 1-1,1 1 1,-15-5 75,22 9-34,1 0 1,-2 0-1,1 0 0,0 1 1,-1 1-1,1-1 1,-1 1-1,1 1 0,-1-1 1,1 2-1,-1-1 1,1 1-1,-1 0 1,1 1-1,-1 0 0,1 0 1,0 1-1,0 0 1,0 0-1,0 1 0,1 0 1,-1 0-1,1 1 1,0 0-1,0 1 0,-2 2 34,1 1-3,1 0 0,0 0 0,0 1 0,1-1-1,0 2 1,1-1 0,0 0 0,1 1-1,0 0 1,1 0 0,0 1 0,0-1 0,1 0-1,1 1 1,0-1 0,1 1 0,0 0 0,1-1-1,0 1 1,0-1 0,1 1 0,1-1 0,0 0-1,1 0 1,0 0 0,0 0 0,1-1-1,1 0 1,0 0 0,0 0 0,1 0 0,7 7 3,-5-10 8,1-1 1,-1 0 0,1 0-1,0-1 1,1-1-1,-1 1 1,1-2 0,0 0-1,0 0 1,0 0 0,0-2-1,1 1 1,-1-2-1,0 1 1,1-1 0,2-1-9,4 1 7,-2 1 14,1-1-1,-1 0 1,0-1-1,0-1 1,1-1-1,-1 0 1,2-2-21,-4 1 49,0-1 1,0 0-1,-1-1 0,0 0 1,0-1-1,-1 0 0,0-1 1,8-7-50,88-90 432,-88 85-379,-1-1-1,-1-1 1,0-1 0,-2 0-1,-1-1 1,7-14-53,33-103 131,-48 128-102,-11 36 42,-3 14-51,0 2 1,3-1 0,1 0 0,2 1 0,2-1-1,1 1 1,3 10-21,-2-30 6,1 1 0,1-1 0,0 0 0,1-1-1,6 11-5,-10-25-1,0 1 0,0-1 0,1 0 0,0 1 0,0-1 0,0-1 0,0 1 0,0 0 0,1-1 0,0 0 0,-1 1 0,1-2 0,0 1 0,1 0 0,-1-1 0,0 0-1,1 0 1,0 0 0,-1 0 0,1-1 0,0 0 0,0 0 0,-1 0 0,5 0 1,-3-1-3,-1 0 0,0 0 0,0 0 0,1-1 0,-1 0 0,0 0 0,0 0 0,0-1 0,0 0-1,0 0 1,0 0 0,0 0 0,-1-1 0,1 0 0,-1 0 0,0 0 0,4-4 3,28-23 13,-1-2 0,-2-1 0,-1-1 0,-2-2 0,-2-2 0,-1 0 0,-2-2 0,1-4-13,-18 28 31,-7 11 0,1 1 0,0-1 1,0 1-1,1 0 0,-1 0 0,1 0 0,0 0 0,0 0 0,0 0 0,0 1 0,1 0 1,0 0-1,-1 0 0,5-2-31,-8 4 15,1 1 0,0 0 1,0 0-1,0 0 0,-1 0 0,1 1 1,0-1-1,0 0 0,0 0 0,-1 0 1,1 1-1,0-1 0,0 0 0,-1 1 1,1-1-1,0 0 0,-1 1 0,1-1 1,0 1-1,-1-1 0,1 1 0,-1 0 1,1-1-1,-1 1 0,1-1 0,-1 1 1,1 0-1,-1 0 0,0-1 0,1 1 1,-1 0-1,0-1 0,0 1 0,0 0 1,1 0-1,-1 0 0,0 0-15,1 1 40,40 142 604,-30-103-837,3 0 0,1-1 0,2 0 0,1-1 0,12 15 193,26 24-1878,-33-58 1252</inkml:trace>
  <inkml:trace contextRef="#ctx0" brushRef="#br0" timeOffset="12025.619">16655 5705 1968,'-10'13'2584,"-32"52"-10,39-62-2537,1 0 0,1 1 1,-1-1-1,0 1 1,1 0-1,0-1 1,-1 1-1,2 0 1,-1 0-1,0 0 1,1 0-1,0 0 1,0 0-1,0-1 1,0 1-1,0 0 1,1 0-1,0 0 1,0 1-38,0-2 15,-1-1 0,1 0 1,0 1-1,0-1 1,0 0-1,0 0 0,0 0 1,1 0-1,-1 1 0,1-2 1,-1 1-1,1 0 0,0 0 1,0-1-1,0 1 1,0 0-1,0-1 0,0 0 1,0 0-1,0 1 0,0-1 1,1-1-1,-1 1 1,0 0-1,1 0 0,-1-1 1,1 1-1,-1-1 0,1 0 1,-1 0-1,1 0 1,-1 0-1,1 0 0,-1-1 1,0 1-1,1-1 0,-1 1 1,1-1-1,-1 0 0,1 0-15,51-55 447,-15 10-362,-1-3 0,-3 0-1,-2-3 1,-2-1 0,-2-1-1,9-29-84,-7-4 6,3 7 7,-33 92 35,-11 29 39,-12 87 122,20-69-133,-2-6 164,4 1 1,1 0 0,5 18-241,-7-70 7,1 0-1,0 1 1,0-1 0,0 0 0,0 0 0,1 0 0,-1 0 0,0 0 0,1 0 0,0 0 0,-1 0 0,1 0 0,0 0 0,0 0 0,0 0-1,0 0 1,1-1 0,-1 1 0,0 0 0,1-1 0,-1 1 0,1-1 0,-1 0 0,1 1 0,0-1 0,0 0 0,-1 0 0,1 0 0,0 0-1,0 0 1,0-1 0,0 1 0,0 0 0,0-1 0,0 0 0,1 1 0,-1-1 0,0 0 0,0 0 0,0 0 0,1 0-7,74-36-48,-62 25 36,-1-1 0,0-1 0,-1-1 0,-1 1 0,0-2 0,-1 0 0,0 0 0,-2-1 0,8-14 12,5-7-3,72-136 47,-44 58 200,-40 102-128,-9 13-113,-1 0 1,0 0-1,1-1 1,-1 1-1,0 0 0,1 0 1,-1 0-1,1 0 1,-1 0-1,0-1 0,1 1 1,-1 0-1,0 0 1,1 0-1,-1 0 1,1 0-1,-1 0 0,1 0 1,-1 0-1,0 1 1,1-1-1,-1 0 0,0 0 1,1 0-1,-1 0 1,1 0-1,-1 1 0,0-1 1,1 0-1,-1 0 1,0 1-1,0-1 0,1 0 1,-1 0-1,0 1 1,1-1-1,-1 0 0,0 1 1,0-1-1,0 0 1,1 1-1,-1-1 0,0 1 1,0-1-1,0 0 1,0 1-1,0-1 0,0 1 1,0-1-1,0 0 1,0 1-1,0-1 1,0 1-1,0-1 0,0 0 1,0 1-4,10 32 35,-2 1 0,-2 0 0,-1 1 0,-1 3-35,-3-31 4,21 167 24,-21-168-25,0 0 0,0 0-1,1 0 1,0 0 0,0 0 0,1 0 0,-1-1 0,1 1 0,1-1 0,-1 1-1,1-1 1,0 0 0,2 2-3,-4-6 0,0 1-1,0-1 1,1 1 0,-1-1-1,1 0 1,-1 0 0,1 0-1,-1 0 1,1 0 0,-1 0-1,1-1 1,0 1-1,0-1 1,-1 0 0,1 0-1,0 0 1,0 0 0,-1 0-1,1-1 1,0 1 0,-1-1-1,1 0 1,0 1-1,-1-1 1,1 0 0,-1-1-1,1 1 1,-1 0 0,2-2 0,64-52-19,-67 54 19,15-17-1,0 0 1,-1-2-1,-1 0 1,-1 0-1,6-13 1,76-150-28,-72 134 23,1 2 0,2 0 0,19-23 5,-44 69 3,-1-1 0,1 1 0,-1 0-1,1-1 1,-1 1 0,1 0 0,0 0-1,0-1 1,-1 1 0,1 0 0,0 0-1,0 0 1,0 0 0,0 0 0,1 0-1,-1 0 1,0 1 0,0-1 0,0 0-1,1 1 1,-1-1 0,0 0 0,1 1-1,-1 0 1,1-1 0,-1 1 0,0 0-1,1 0 1,-1 0 0,1 0 0,-1 0 0,1 0-1,-1 0 1,0 0 0,1 0 0,-1 1-1,1-1 1,-1 1 0,0-1 0,1 1-1,-1-1 1,0 1 0,0 0 0,1 0-1,-1 0 1,0 0 0,1 0-3,0 5 21,0-1 0,-1 1 0,1-1 0,-1 1 0,0 0 0,-1 0 0,1-1 1,-1 1-1,0 0 0,-1 5-21,0-2 25,0 15 67,-1 1 0,-2-1 1,0 0-1,-7 17-92,4-9 96,-9 97 379,15-122-436,1 1 0,0-1 0,0 1 0,0-1 0,1 0 0,0 1-1,1-1 1,0 0 0,0 0 0,0 0 0,2 3-39,-3-9 4,0 1 0,0-1 0,0 1 0,1-1 0,-1 0 0,0 0 0,1 1 0,-1-1 1,0 0-1,1 0 0,0 0 0,-1-1 0,1 1 0,-1 0 0,1-1 0,0 1 0,0-1 0,-1 1 0,1-1 0,0 0 0,0 1 0,-1-1 0,1 0 0,0 0 0,0-1 0,0 1 0,-1 0 0,1-1 0,0 1 0,0-1 1,0 1-5,14-7-21,-1 0 0,1-1 0,-2 0 0,1-1 0,-1-1 0,0 0 1,-1-1-1,12-12 21,-9 8-38,50-46-126,42-91-132,-35 44 227,-71 106 69,1-1 0,-1 1 0,1 0 0,0 0 0,0 0 0,0 0 0,0 0 0,0 1 0,0-1 0,0 1 0,0 0 0,1 0 0,-1 0 0,0 0 0,1 1 0,-1 0 0,1-1 0,-1 1 0,1 0 0,-1 1 0,2-1 0,-3 1-4,-1-1 1,0 1-1,1 0 1,-1 0-1,0 0 1,1 0-1,-1 0 1,0 0-1,0 0 1,0 0-1,0 0 0,0 1 1,0-1-1,0 0 1,0 1-1,-1-1 1,1 0-1,-1 1 1,1-1-1,-1 1 1,1-1-1,-1 1 0,0-1 1,1 1-1,-1 0 1,0-1-1,0 1 1,0-1-1,-1 1 1,1-1-1,0 2 4,0 1-27,3 56-511,-3 1 0,-2-1 1,-5 14 537,5-46 32,-3 19 2321,-1-14-1117</inkml:trace>
  <inkml:trace contextRef="#ctx0" brushRef="#br0" timeOffset="12495.483">19027 4432 7722,'-1'42'2848,"1"0"-2008,21 30-552,-4 1-23,8-10-9,0 6-96,-4-32-88,7-2-136,-1-6-608,-2-6-265,0 9 505</inkml:trace>
  <inkml:trace contextRef="#ctx0" brushRef="#br0" timeOffset="13192.332">19420 5353 6697,'-42'63'3136,"38"-55"-3138,1 1 1,0-1 0,0 1-1,1-1 1,0 1 0,0 0-1,1 0 1,0 0 0,1 0-1,0 0 1,0-1 0,1 1-1,0 0 1,1 0 0,0 0-1,0 0 1,1-1 0,0 1-1,0-1 1,1 0 1,2 7-109,1-1 0,0 0 0,1 0 0,0-1 0,1 0 0,1-1 0,3 4 109,-8-10-2,0 0 0,0 0 0,0-1 0,1 0-1,0 0 1,0-1 0,0 1 0,0-1 0,1 0 0,-1-1-1,1 0 1,0 0 0,0 0 0,1-1 0,-1 0 0,0 0 0,1-1-1,-1 0 1,1 0 0,-1-1 0,1 0 0,0 0 0,-1-1-1,1 0 1,-1 0 0,0-1 0,1 0 0,-1 0 0,1-1 2,4-4 15,1-1 1,-1 0 0,-1 0 0,0-1 0,0-1 0,-1 0 0,0 0 0,-1-1 0,0-1-1,0 1 1,-1-2-16,6-11 35,-1 0 0,-1-1 0,-2-1 0,0 1 0,-2-2 0,0 1 0,-2-1 0,-1 0 0,-2 0-1,0-1 1,-2-15-35,0 33-28,-1 0 0,0 0 1,-1 0-1,-1 0 0,1 0 0,-1 0 0,-1 0 0,0 1 0,-1-1 0,1 1 0,-2 0 0,1 0 0,-1 0 0,-1 0 0,1 1 0,-2 0 0,1 0 0,-1 1 1,0 0-1,-3-3 28,5 8-11,0 0 1,0 0 0,0 0-1,0 1 1,-1 0 0,1 0-1,0 0 1,-1 0-1,1 1 1,0 0 0,-1 0-1,1 1 1,-2 0 10,6-1 3,-13 2 64,0 1 0,0 1 1,1 0-1,-1 1 0,1 0 1,0 1-1,1 0 0,0 2 1,0-1-1,0 1 0,1 1 1,0 0-1,0 0 0,1 1 1,1 1-1,0-1 0,0 2 1,1-1-1,0 1 1,1 0-1,0 1 0,0 3-67,-1-1 58,1 0 0,1 1 0,1-1 0,0 1 0,1 0 0,0 1 0,1-1 0,1 1 0,1 0-58,1-10 16,0 1-1,0-1 1,1 0 0,0 0 0,1 0 0,-1 0 0,1 0 0,1 0 0,-1 0 0,1-1 0,0 1 0,1-1 0,-1 0 0,1 1 0,1-2 0,-1 1 0,1-1 0,0 1 0,0-1-1,0-1 1,6 5-16,11 4 27,0-2 0,1 0 0,0-1 0,1-1 0,0-1 0,0-2 0,10 2-27,-20-4 5,29 5-216,1-2 1,-1-1 0,1-2-1,39-3 211,-4-2 128,-20 1-128</inkml:trace>
  <inkml:trace contextRef="#ctx0" brushRef="#br0" timeOffset="14012.551">20665 5250 10274,'-17'12'4446,"-15"-5"-2678,29-7-1769,-1-1 0,0 0 1,1 0-1,-1 0 0,1 0 1,-1-1-1,1 1 0,0-1 1,-1 0-1,1 0 0,0 0 1,0-1-1,1 1 1,-1-1-1,0 0 0,-1-2 1,-4-2-146,3 1-22,-1 1 0,1 0 0,-1 0 0,0 0 0,-1 1-1,1 0 1,-1 0 0,0 1 0,0 0 0,0 0 0,0 0-1,0 1 1,-1 0 0,1 1 0,-1-1 0,0 2 0,1-1-1,-1 1 1,0 0 0,1 0 168,1 0-51,1 1 1,-1-1-1,1 1 0,-1 0 0,1 1 0,0-1 1,0 1-1,0 0 0,0 0 0,0 1 1,0-1-1,0 1 0,1 0 0,0 1 0,-1-1 1,1 1-1,0-1 0,1 1 0,-1 1 1,1-1-1,-1 0 0,1 1 0,1-1 0,-1 1 1,1 0-1,0 0 0,-1 3 51,2-5-1,1 1 0,0-1 0,0 1 0,0-1 0,1 1 0,-1-1 0,1 0 0,0 1 0,0-1 0,0 0 0,0 1 0,1-1 0,-1 0 0,1 0 0,0 0 0,0 0 0,0 0 0,0-1 0,0 1 0,2 1 1,8 8-27,0-1-1,0-1 1,1 0-1,0-1 0,1 0 1,0-1-1,10 5 28,4 2-88,132 74-1113,-154-86 1125,-3-2 34,-1 0 0,1 0-1,0 0 1,-1 0 0,1 0 0,-1 1 0,1-1 0,-1 1 0,0-1-1,0 1 1,1 0 0,-1 0 0,-1 0 0,1 0 0,0 0-1,0 0 1,-1 1 0,1-1 0,-1 1 0,0-1 0,0 1 0,0-1-1,0 1 1,0 0 0,0-1 0,-1 1 0,1 0 0,-1 0 0,0 2 42,-2 1-15,-1-1 0,0 1 1,-1-1-1,1 0 0,-1 0 1,0 0-1,0 0 0,-1-1 1,1 0-1,-1 0 0,0 0 1,-1 0 14,-7 5 259,-1-1 1,0-1 0,0-1-1,-1 0 1,0 0 0,0-2-1,0 0 1,0 0 0,-1-2-1,1 0 1,-1 0 0,0-2-1,0 0 1,-12-2-260,27 3 48,0-1-1,0 0 1,-1 0 0,1 0-1,0 0 1,0 1 0,-1-2-1,1 1 1,0 0-1,0 0 1,-1 0 0,1-1-1,0 1 1,0 0 0,0-1-1,0 1 1,-1-1 0,1 0-1,0 1 1,0-1 0,0 0-1,0 0 1,0 1 0,0-1-1,1 0 1,-1 0 0,0 0-1,0 0 1,1 0 0,-1 0-1,0 0 1,1-1-1,-1 1 1,1 0 0,0 0-1,-1 0 1,1-1 0,0 1-1,0 0 1,0 0 0,-1-1-1,1 1 1,1 0 0,-1 0-1,0 0 1,0-1 0,0 1-1,1 0 1,-1 0 0,0-1-1,1 1 1,-1 0 0,1 0-1,0 0 1,-1 0 0,1-1-48,6-8 43,-1 0 0,2 1 0,-1 0 0,1 0 0,0 0 1,1 1-1,0 1 0,0-1 0,1 1 0,0 1 0,2-1-43,124-59-112,-126 62 110,173-75-434,-166 71 409,-1-1 1,0-1 0,0 0 0,-1-1 0,7-6 26,-9 5 9,0-1-1,-1-1 1,0 0 0,-1 0 0,0-1-1,1-4-8,-6 10 10,20-30 77,-2-1-1,-2-1 1,-2-1-1,-1-2-86,30-124 171,39-114-67,-44 139-130,-28 105-24,-16 38 45,0-1 1,0 1-1,0-1 1,0 1 0,0-1-1,0 1 1,0-1-1,0 1 1,1-1-1,-1 1 1,0 0 0,0-1-1,1 1 1,-1-1-1,0 1 1,1 0 0,-1-1-1,0 1 1,1 0-1,-1-1 1,0 1 0,1 0-1,-1-1 1,1 1-1,-1 0 1,1 0-1,-1 0 1,1-1 0,-1 1-1,1 0 1,-1 0-1,0 0 1,1 0 0,-1 0-1,1 0 1,-1 0-1,1 0 1,-1 0 0,1 0-1,-1 0 1,1 0-1,-1 0 1,1 1-1,-1-1 1,1 0 0,-1 0-1,1 0 1,-1 1-1,0-1 1,1 0 0,-1 1-1,1-1 1,-1 0-1,0 1 1,1-1 4,6 64-428,-12 57-92,-6 0 0,-5-1-1,-13 37 521,-39 169-57,40-101 30,27-199 22,0 0 1,2 0-1,1 0 0,1 0 1,2-1-1,0 1 0,6 15 5,-10-36 1,1 0 0,0 0 0,-1 0 0,1 0-1,1 0 1,-1 0 0,1-1 0,0 1 0,0-1 0,0 1 0,1-1 0,-1 0 0,1-1-1,0 1 1,0-1 0,0 1 0,1-1 0,-1-1 0,1 1 0,0 0 0,-1-1-1,1 0 1,0 0 0,0-1 0,1 1 0,-1-1 0,0 0 0,0-1 0,1 1-1,-1-1 1,0 0 0,1 0 0,-1-1 0,0 1 0,1-2-1,20-7-68,-1-1 1,0-2 0,-1 0 0,0-2-1,-1-1 1,-1 0 0,0-2-1,-1 0 1,18-21 67,-32 32-58,87-86-693,-12-21 289</inkml:trace>
  <inkml:trace contextRef="#ctx0" brushRef="#br0" timeOffset="14564.17">21148 5080 8594,'-1'3'221,"0"0"0,0 0 1,0 0-1,1 0 0,-1 1 0,1-1 0,0 0 1,0 1-1,0-1 0,0 0 0,1 1 1,-1-1-1,1 0 0,0 0 0,0 0 0,0 0 1,0 1-1,1-1 0,-1 0 0,1-1 1,-1 1-1,1 0 0,0 0 0,0-1 1,1 1-1,-1-1-221,8 6-1,-1-1 0,2-1 1,-1 0-1,1 0 1,0-1-1,0 0 0,0 0 1,1-2-1,-1 1 1,1-2-1,0 1 0,0-2 1,0 1-1,0-2 0,10 0 1,93-10-984,-104 11 877,0 0 1,0 0-1,-1 1 0,1 1 1,-1 0-1,1 0 0,-1 1 1,0 0-1,6 4 107,-8-2-47,-1 1 0,0-1 0,0 1 0,0 0 0,-1 1 0,0 0-1,0 0 1,-1 0 0,0 0 0,1 4 47,11 83-68,-16-85 77,1 17 47,1 0 1,2-1 0,1 0-1,1 0 1,1 0-1,2 2-56,-7-23 32,0 1-1,1-1 1,0 0-1,0 0 1,0 0-1,1-1 1,0 1-1,-1-1 1,2 0-1,-1 0 0,0-1 1,1 0-1,0 0 1,-1 0-1,1 0 1,0-1-1,1 0 1,-1 0-1,0-1 1,0 0-1,1 0 1,-1 0-1,1-1 1,-1 0-1,1 0 1,-1-1-1,1 0 1,-1 0-1,0 0 0,0-1 1,1 0-1,-1 0 1,0 0-1,0-1 1,0 0-32,17-9 32,-1-1 1,-1-1-1,0-1 1,-1-1-1,0-1 1,-1 0-1,-1-1 1,-1-1-1,-1-1 1,0-1-1,8-15-32,22-35-168,-25-1-156,-19 66 263,0-1-1,-1 1 1,0 0-1,0-1 1,-1 1-1,1-1 1,-1 1-1,-1 0 1,1-1-1,-1 1 1,0 0-1,-1-1 1,0 1-1,0 0 1,0 0-1,0 0 1,-4-4 61,-2-2-125,-1 1 1,0 1 0,-1 0 0,0 0 0,-1 1-1,0 0 1,0 1 0,-1 0 0,0 1-1,0 0 1,-1 1 0,0 0 0,0 1 0,-11-2 124,-8-4 36,0 3 0,0 0 0,-1 2 0,0 2 1,0 1-1,-8 1-36,-51 7 872,87-5-807,1 1 0,0 0 0,0 1 1,-1-1-1,1 1 0,0-1 0,0 1 1,1 1-1,-1-1 0,0 0 0,1 1 0,-1 0 1,1-1-1,0 2 0,0-1 0,0 0 1,0 0-1,1 1 0,-2 2-65,3-3 17,0 0-1,0 0 1,0 1 0,1-1 0,-1 0-1,1 0 1,0 1 0,0-1-1,0 0 1,0 0 0,0 1-1,1-1 1,0 0 0,-1 0-1,1 0 1,1 0 0,-1 1 0,0-2-1,1 1 1,-1 0 0,2 2-17,-2-3 2,14 23-14,0-1 0,2 0 0,1-1 0,0-1 0,2-1 0,13 11 12,-16-15-29,87 81-196,-96-90 208,11 12-18,1-1 0,1-1 0,1 0 1,0-2-1,1 0 0,1-2 1,4 1 34,-3-4-76,1-1 0,0-2 0,1-1 0,-1-1 0,1-1 0,0-1 0,1-1 0,16-2 76,44-4-423,-12-19 145</inkml:trace>
  <inkml:trace contextRef="#ctx0" brushRef="#br0" timeOffset="16560.431">23109 5058 6417,'-76'59'2133,"73"-57"-2064,1 0 0,-1 0 0,0 1 1,1 0-1,-1-1 0,1 1 0,0 0 0,0 0 0,0 0 1,0 1-1,1-1 0,-1 0 0,1 1 0,0-1 0,0 1 1,0-1-1,0 1 0,1 0-69,-1 0 51,0 1-26,0 0 0,0 1 0,1-1 0,0 0 0,0 1 0,0-1 0,1 0-1,-1 0 1,1 1 0,1-1 0,-1 0 0,1 0 0,0 0 0,0 0 0,0-1 0,0 1 0,1 0 0,0-1-1,0 0 1,0 1 0,1-1 0,0 0-25,59 67 83,-40-52-54,1-1 0,0-1 0,1-1 0,1-1 0,0-2 0,1 0 0,1-2 0,0-1 0,0-1 0,1-1 0,0-2 0,1 0 0,-1-3 0,1 0 0,0-2 0,-1-1 0,11-2-29,-27 1 4,0-1 0,0 0 0,0-1 0,0-1 0,-1 0 0,0-1 0,1 0 0,-2 0 0,1-1 0,-1-1-1,0 0 1,0-1 0,0 0 0,-1 0 0,-1-1 0,0-1 0,1-1-4,1-3-15,0-2 0,-1 0 0,0 0 0,-2-1-1,0 0 1,-1 0 0,-1-1 0,0 1 0,-1-2 0,-1 1 0,-1 0 0,-1-1 0,0 0-1,-1 1 1,-1-1 0,-1 0 0,-1 1 0,0-1 0,-2 1 0,0-1 0,-1 1 0,0 0-1,-2 1 1,-5-12 15,0 11 33,0 1-1,-1 0 1,-1 1-1,-1 0 1,0 1 0,-1 1-1,0 0 1,-1 1-1,-1 1 1,-10-5-33,3 1 177,-2 0 0,0 2 1,-1 1-1,-16-4-177,39 15 18,-1-1 1,0 2-1,0-1 0,0 1 1,0 0-1,0 0 0,0 1 0,0-1 1,0 1-1,-1 1 0,1-1 0,0 1 1,0 0-1,0 1 0,0-1 1,0 1-1,1 0 0,-1 1 0,0-1 1,1 1-1,0 0 0,-1 1 0,1-1 1,1 1-1,-1 0 0,0 0 1,1 1-1,0-1 0,0 1 0,0 0 1,1 0-1,0 0 0,0 0 0,0 1 1,0 0-1,1-1 0,-1 3-18,-3 16-57,0 1 0,2 0 0,0 0-1,2 0 1,1 0 0,1 0 0,1 0 0,1 0-1,1 0 1,3 8 57,8 59-420,4 0-1,4-2 1,31 82 420,76 146-564,-58-153 443,6 41 121,-68-180 1,-2 0 0,-1 1-1,0 0 1,-2 0-1,-2 0 1,0 1 0,-1-1-1,-2 1 1,-1-1 0,-1 0-1,-6 24 0,7-43 15,1 1 0,-1 0-1,-1-1 1,0 1 0,0-1-1,0 0 1,-1 0 0,0 0 0,-1 0-1,0-1 1,0 0 0,0 0 0,-1 0-1,0-1 1,-1 1 0,1-2-1,-1 1 1,0-1 0,-1 0 0,1 0-1,-1-1 1,0 0 0,0 0 0,-3 0-15,2-3 71,0 0 1,0-1-1,0 0 1,0-1-1,-1 0 1,1 0-1,0-1 1,-6-2-72,10 3 42,1-1 0,-1 1 0,1-1 0,0 0 0,0 0 0,0 0 0,0 0 0,0-1 0,0 1 0,1-1 0,-1 0 0,1-1 0,0 1 0,0 0 0,0-1 0,0 0 0,1 1 0,-1-1 0,1 0 0,0 0 0,0-1 0,1 1 0,-1 0 0,1-1 0,0 1 0,0 0 0,0-1 0,1 0 0,-1 1 0,1-1 0,0 1 0,1-1 0,-1 1 0,1-1 0,0 1 0,1-5-42,1-4 96,0 1 0,0 0 0,1 0 0,1 0 0,0 0 0,1 0 0,0 1 0,1 0 0,0 1 0,1-1-96,47-53 472,79-104 199,-78 89-547,-4-3-1,16-37-123,-27 46 10,60-108 38,45-117-48,-58 82 130,-79 191-93,1 0 0,0 1 0,2 1 0,1 0 0,3-4-37,-4 9 38,30-30 88,-22 36-51,-20 12-73,1 0 1,-1 0-1,1-1 0,-1 1 1,0 0-1,1 0 0,-1 0 1,1 0-1,-1 0 0,1 0 1,-1 0-1,1 0 0,-1 0 1,1 0-1,-1 0 0,1 0 1,-1 0-1,1 1 0,-1-1 1,1 0-1,-1 0 0,1 0 1,-1 1-1,0-1 0,1 0 1,-1 0-1,1 1 0,-1-1 1,0 0-1,1 1 0,-1-1 1,0 1-1,0-1 0,1 0 1,-1 1-1,0-1 0,0 1 1,1-1-1,-1 1 0,0-1 1,0 1-1,0-1 0,0 1 1,0 0-3,2 3 10,11 60 30,-6 70-45,-13 129-103,6-245 102,-1-1-1,2 0 1,0 0 0,1 0 0,1 1 0,3 9 6,-5-24-2,0 0 1,0 0-1,0-1 1,0 1-1,0 0 1,1 0-1,-1-1 1,1 1 0,0-1-1,0 0 1,-1 1-1,2-1 1,-1 0-1,0 0 1,0 0-1,1 0 1,-1-1-1,1 1 1,-1 0 0,1-1-1,0 0 1,-1 0-1,1 0 1,0 0-1,0 0 1,0-1-1,0 1 1,0-1 0,0 1-1,0-1 1,0 0-1,0 0 1,0-1-1,3 0 2,4-2-7,1 0 0,0-1 1,-1 0-1,0-1 0,0 0 0,0-1 0,-1 0 0,0-1 0,1-1 7,-8 7 0,132-99-28,-10-37 2,-68 83 34,-41 37 0,-13 13-5,0 1 1,1 0-1,0 0 0,-1 0 0,1 0 0,0 0 1,1 1-1,-1-1 0,0 1 0,1 0 0,-1 0 0,1 0 1,0 0-1,0 1 0,0-1 0,0 1 0,-1 0 1,2 0-4,-1 1 6,-2-1-3,-1 1 0,0 0 1,0-1-1,0 1 0,1 0 0,-1 0 1,0 0-1,0-1 0,1 1 0,-1 1 1,0-1-1,0 0 0,1 0 1,-1 0-1,0 1 0,0-1 0,0 0 1,1 1-1,-1-1 0,0 1 1,0 0-1,0-1 0,0 1 0,0 0 1,0 0-1,0 0 0,0-1 0,-1 1 1,1 0-1,0 0 0,0 0 1,-1 0-1,1 0 0,0 1 0,-1-1 1,1 0-1,-1 0 0,1 1-3,15 92 155,-11-50-95,-4-31-22,1 0-1,1 0 1,0 0 0,0 0-1,2-1 1,-1 1 0,2-1-1,-1 0 1,2 0-1,-1-1 1,2 0 0,0 0-1,8 8-37,-11-16 8,0 0-1,0 0 0,0-1 0,0 1 0,1-1 1,0-1-1,-1 1 0,1-1 0,0 0 1,-1 0-1,1 0 0,0-1 0,0 0 0,0 0 1,-1-1-1,1 0 0,0 0 0,0 0 0,-1 0 1,1-1-1,-1 0 0,1-1-7,6-1-3,-1-1 1,0 0-1,-1-1 0,1-1 1,-1 1-1,0-1 0,-1-1 1,2-1 2,-3 1-11,-1 0 0,1 0 0,-2 0 0,1 0 0,-1-1-1,0 0 1,-1-1 0,0 1 0,0-1 0,-1 0 0,-1 0 0,1-1 0,-2 1 0,2-9 11,-3 6-58,0 1 1,-1 0-1,0 0 0,-1 0 1,-1 0-1,0 0 0,-1 0 0,0 0 1,0 0-1,-1 1 0,-1-1 1,0 1-1,-1 0 0,0 1 1,-5-7 57,3 5-80,0-1 0,-1 2 1,0-1-1,-1 2 0,0-1 1,-1 1-1,0 1 0,-1 0 1,0 0-1,0 1 0,-1 1 1,0 0-1,0 1 1,-1 0-1,0 1 0,0 0 1,0 1-1,-6 0 80,13 3 65,-1 1 1,1-1-1,-1 1 1,1 1-1,-1-1 1,1 1-1,-1 1 1,1-1-1,0 1 1,0 1-1,0-1 1,0 1-1,0 0 1,0 1-1,1 0 1,-1 0-1,1 0 1,0 1-1,0-1 1,1 2-1,0-1 1,-1 0-1,2 1 1,-1 0-1,1 0 1,0 1-1,0-1 1,1 1-1,-1 0 1,2 0-1,-1 0 1,1 0-1,0 0 1,0 1-1,1-1 1,0 1-1,0-1 1,1 1-1,0-1 1,0 1-1,1-1 1,0 1-1,0-1 1,3 6-66,3 2 10,2-1 1,0-1-1,0 0 1,2 0-1,-1-1 1,1 0-1,1-1 1,0-1-1,1 1 1,0-2-1,0 0 1,11 5-11,-18-10-1,42 24-234,0-2 1,2-3-1,0-2 0,2-2 0,37 9 235,-70-22-241,108 22 2779,-77-26-1239</inkml:trace>
  <inkml:trace contextRef="#ctx0" brushRef="#br0" timeOffset="18298.331">26353 5544 7426,'-9'-40'4050,"8"-23"-3411,1 39-309,0 7-330,-2 0 0,0 0 0,0 0 0,-2 0 0,0 0 0,-1 1 0,-1 0-1,0 0 1,-1 0 0,-1 1 0,0 0 0,-1 1 0,-1 0 0,0 0 0,-1 1 0,0 0-1,-1 1 1,0 0 0,-1 1 0,-1 0 0,0 1 0,0 1 0,-1 0 0,-11-4 0,15 7-15,-1 1 0,0 0 1,0 1-1,-1 1 0,1-1 0,-1 2 1,-5-1 14,14 3-7,-1 0 1,0 0-1,0 0 1,0 0 0,0 1-1,0 0 1,0 0-1,0 0 1,1 0 0,-1 1-1,0 0 1,1 0-1,0 0 1,-1 1 0,1-1-1,0 1 1,0 0-1,0 0 1,1 0 0,-1 1-1,1 0 7,-3 4-7,1 0 0,0 1 0,1-1 0,0 1 0,0 0 0,1 1 0,0-1 0,1 0 0,0 1 1,1 0-1,-1-1 0,2 1 0,-1 0 7,-1 11-9,1-1 1,0 0-1,2 0 0,0 1 1,1-1-1,2 0 1,-1 0-1,2 0 1,1-1-1,1 2 9,-3-15-6,-1 1 0,1-2-1,1 1 1,-1 0 0,1-1 0,0 0-1,0 0 1,0 0 0,1-1 0,0 1-1,-1-2 1,2 1 0,-1 0-1,0-1 1,1 0 0,-1-1 0,1 0-1,0 0 1,0 0 0,0-1 0,0 1-1,0-2 1,0 1 0,0-1-1,0 0 1,0-1 0,1 0 0,-1 0-1,0 0 1,0-1 0,-1 0 0,1 0-1,0-1 1,-1 0 0,1 0-1,-1 0 1,4-4 6,61-58-60,-50 43 66,30-37 62,-9-17 86,13-1 76,-25 31 76,-2-1 1,17-42-307,-39 77 40,37-77 704,27-78-744,47-233 732,-90 298-641,20-66-66,-47 155-92,-6 25-18,-53 220-257,-21 111 387,80-343-45,-12 35 52,2 2-1,1-1 0,2 1 1,2 1-1,1-1 1,2 1-1,1-1 0,2 1 1,6 36-52,-1-51 11,1-1 0,1 0 0,1 0-1,0 0 1,6 7-11,-13-25-8,1 1 0,-1-1 0,1 1 0,-1-1 0,1 0 0,1 0 0,-1 0 0,0 0-1,1-1 1,0 1 0,0-1 0,0 0 0,0 0 0,1 0 0,-1-1 0,1 0 0,-1 1-1,1-2 1,0 1 0,0 0 0,0-1 0,0 0 0,0 0 0,3 0 8,66-33-254,-58 24 257,0-1-1,-1-1 0,0-1 0,-1 0 0,0-1 1,-1 0-1,0-1 0,-1-1 0,8-11-2,60-82 479,-30-4-140,-27 81-274,-20 78-55,-11 146 27,-3-4 2,23-110 2,-12-79-43,1 0 1,-1 0-1,1 0 1,-1 0-1,1 0 1,0 0-1,0 0 0,-1 0 1,1 0-1,0-1 1,0 1-1,0 0 1,0 0-1,0-1 1,0 1-1,0-1 1,0 1-1,0-1 0,0 1 1,0-1-1,1 0 1,-1 0-1,0 1 1,0-1-1,0 0 1,0 0-1,1 0 0,-1 0 1,0 0-1,0 0 1,0-1-1,0 1 1,1 0-1,-1-1 1,0 1-1,0-1 1,0 1 1,32-27-59,65-68-120,20-53-21,-4 15 91,-45 73 138,-63 55 5,-6 5-30,0-1 1,0 1-1,0 0 0,1 0 1,-1-1-1,0 1 1,0 0-1,1 0 1,-1-1-1,0 1 1,0 0-1,1 0 0,-1 0 1,0-1-1,0 1 1,1 0-1,-1 0 1,0 0-1,1 0 1,-1 0-1,0 0 1,1 0-1,-1 0 0,0 0 1,1 0-1,-1 0 1,0 0-1,1 0 1,-1 0-1,0 0 1,1 0-1,-1 0 0,0 0 1,0 0-1,1 0 1,-1 1-1,0-1 1,1 0-1,-1 0 1,0 0-1,0 0 1,1 1-1,-1-1 0,0 0 1,0 0-1,1 1 1,-1-1-1,0 0 1,0 0-1,0 1 1,0-1-1,0 0 0,1 1-4,0 2 32,0 1-1,1 0 0,-1-1 1,-1 1-1,1 0 0,-1 0 1,1 0-1,-1 0 0,0 0 0,0-1 1,-1 1-1,1 0 0,-1 0 1,0 0-1,0 0 0,0-1 1,-1 3-32,-2 12 78,-18 93 204,15 22-128,25-25-103,-17-106-69,-1 0 0,0 0 0,1 0 0,-1 0 0,1-1 0,0 1 0,-1 0 0,1 0 0,0 0 0,0 0 0,0-1 0,1 1 0,-1 0 0,0-1 0,1 1 0,-1-1 0,1 0 0,-1 1 0,1-1 0,-1 0 0,1 0 0,0 0 0,0 0 0,0 0 0,-1 0 0,1-1 0,0 1 0,0 0 0,0-1 0,0 0 0,0 1 0,0-1 0,0 0 0,0 0 0,1 0 0,-1-1 0,0 1 0,1-1 18,16-4-118,-1-2-1,0 0 1,-1-1 0,0-1 0,0-1 0,-1 0-1,0-1 1,-1 0 0,0-2 0,-1 0 0,4-5 118,94-87 413,-78 88 322,-29 32-45,-5-11-631,-2 32 30,2-1-1,2 0 1,5 26-89,-6-55-1,0 0 0,1 0 0,0 0 0,0 0 0,0 0 0,1 0 0,0-1 0,0 1 0,1-1 0,-1 0 0,5 4 1,-4-5-15,1 0 0,1 0 0,-1 0 0,0-1 0,1 0-1,0 0 1,0-1 0,0 1 0,0-1 0,0 0 0,0-1 0,0 0 0,1 0 0,-1 0-1,0-1 1,1 0 0,-1 0 0,0 0 0,1-1 0,-1 0 0,0 0 0,1-1-1,-1 1 1,4-3 15,-3 2-29,0 0 0,0-1 0,-1 1-1,1-1 1,-1 0 0,1-1 0,-1 0-1,0 0 1,-1 0 0,1-1 0,-1 0 0,0 0-1,3-4 30,-2 4-16,-1-1 0,0 0 0,0-1 0,-1 1 0,0-1 0,0 1-1,0-1 1,-1-1 0,0 1 0,-1 0 0,1-1 0,-1-3 16,0 1-14,0 0 1,-2 0 0,1 0-1,-1 0 1,0 0-1,-1 0 1,-1 0-1,1 0 1,-1 0 0,-1 0-1,0 0 1,0 1-1,-1-1 1,0 1 0,-5-7 13,-9-10-202,-2 1 0,0 1 0,-2 1 0,0 1 0,-2 1 1,-16-12 201,-27-19-292,61 47 278,0-1 26,0 0 0,0 1-1,-1 0 1,0 0 0,0 0-1,0 1 1,0 0-1,-1 0 1,1 1 0,-1-1-1,0 2 1,0-1-1,0 1 1,0 1 0,-1-1-1,1 2 1,0-1 0,-5 1-12,8 1 22,1 1 0,0 0 0,0 0 0,1 0 0,-1 1-1,0-1 1,1 1 0,-1 0 0,1 0 0,0 0 0,0 0 0,0 1 0,0-1 0,1 1 0,-1-1 0,1 1 0,0 0 0,0 0 0,0 0 0,1 1 0,-1-1 0,1 0 0,0 0 0,0 1 0,1-1 0,-1 1 0,1-1 0,0 1 0,0-1 0,1 0 0,-1 1 0,1-1 0,0 2-22,3 13-20,1 0 1,1 0-1,1 0 0,0-1 0,2 1 1,0-2-1,0 1 0,2-1 0,0-1 1,4 4 19,-6-7-75,1-1 0,0 0-1,1 0 1,0-1 0,1 0 0,0-1 0,0 0 0,6 2 75,-11-8-32,0 0 0,0 0-1,0-1 1,0 0 0,1 0 0,-1-1 0,1 0-1,0 0 1,0-1 0,-1 0 0,1 0-1,0-1 1,0 0 0,0 0 0,0-1 0,0 0-1,4-1 33,4-4-11,0-1-1,0 0 0,-1-1 0,0-1 1,-1 0-1,0-1 0,0 0 0,-1-1 0,0-1 1,-1 0-1,0-1 0,8-12 12,26-29 259,-2-3 0,-2-1-1,23-45-258,-14 7 328,-3-3-1,-5-2 0,-4-1 1,0-19-328,17-85 772,-23 110 78,-23 93-464,-7 19-235,-5 25-256,-1 0-1,-2 0 1,-6 16 105,6-24-99,-21 115-329,-23 139-591,11 25 1019,27-148-189,-4-18-14,12 69-140,3-208 318,0 1 0,0 0 0,0 0 0,1 0-1,0-1 1,1 1 0,0 0 0,0-1-1,0 0 1,1 1 0,3 4 25,-5-10-25,1-1 0,-1 1 0,1-1 0,0 1 0,0-1 1,0 0-1,0 0 0,0 0 0,0 0 0,0 0 0,0 0 0,0 0 0,0-1 0,0 1 0,1-1 0,-1 0 1,0 0-1,0 0 0,1 0 0,-1 0 0,0 0 0,0 0 0,0-1 0,1 1 0,-1-1 25,5-1-79,-1 0 0,0-1-1,0 1 1,0-2-1,0 1 1,0 0 0,-1-1-1,1 0 1,-1-1 0,0 1-1,-1-1 1,5-4 79,-3-1-116,1-1-1,-1 0 1,-1 1 0,0-2-1,-1 1 1,0-1 0,-1 1-1,0-1 1,0 0-1,-2 0 1,1 0 0,-2 0-1,1-1 1,-2 1 0,1 0-1,-2-2 117,-15-75-640,-26-13 344</inkml:trace>
  <inkml:trace contextRef="#ctx0" brushRef="#br0" timeOffset="18804.501">28587 4654 6865,'3'1'3908,"13"9"-2308,2 2-865,34 17-102,2-2 0,2-3-1,31 8-632,-21-7 16,-1 3 0,17 11-16,-33-13 22,-15-9-8,0 2-1,-2 1 1,20 17-14,-47-32-10,1 0 0,-1 1 1,0 0-1,0 0 1,-1 0-1,0 1 0,0-1 1,0 1-1,-1 0 1,0 0-1,0 0 1,-1 1-1,0-1 0,0 0 1,-1 1-1,0 0 1,0-1-1,-1 4 10,0 19-47,-1-1 1,-1 1-1,-2-1 1,-2 5 46,2-6-8,1-12 10,1-6 12,0 0-1,1 0 0,0 0 0,0 0 0,1 1 1,0-1-1,1 0 0,0 1 0,1-1 1,2 7-14,-3-14 14,1 0 1,-1 0 0,1 0 0,0 0 0,0 0 0,0 0 0,0 0-1,1-1 1,-1 1 0,1-1 0,-1 0 0,1 0 0,0 0 0,0 0 0,0 0-1,0 0 1,0-1 0,1 1 0,-1-1 0,0 0 0,1 0 0,-1-1 0,1 1-1,-1 0 1,0-1 0,1 0 0,0 0 0,1 0-15,6-1 39,-1 0 1,0 0-1,1-1 0,-1 0 1,0-1-1,-1 0 1,1-1-1,0 0 0,4-2-39,2-5-19,1-1-1,-2 0 0,0-1 1,0 0-1,-1-1 0,-1-1 1,0 0-1,-1-1 0,-1 0 1,-1-1-1,0-1 1,-1 1-1,-1-1 0,0-1 1,-2 1-1,0-1 0,-1 0 1,-1-1-1,2-15 20,-5 25-80,-1-1 0,0 1 1,-1-1-1,0 1 0,0-1 0,-1 1 1,0-1-1,-1 1 0,0 0 0,-1 0 0,0 0 1,0 1-1,-1-1 0,-1 1 0,-3-5 80,-5-5-105,0 2 0,0 0-1,-2 1 1,0 0 0,-1 1 0,-15-10 105,21 17 28,0 1 1,0 0 0,0 1-1,-1 0 1,0 1 0,0 0 0,-1 1-1,-9-2-28,18 5 46,0 0 1,0 0-1,0 1 0,0 0 0,1 0 1,-1 0-1,0 0 0,0 0 0,0 1 1,0-1-1,0 1 0,1 0 0,-1 0 1,0 1-1,1-1 0,-1 1 0,1 0 0,0 0 1,-1 0-1,1 0 0,0 0 0,0 1 1,0-1-1,0 1 0,1 0 0,-1 0 1,1 0-1,0 0 0,0 1 0,0-1 1,-1 3-47,-1 6 46,0 1 0,2-1 0,-1 0 0,1 1 0,1 0 1,1-1-1,-1 1 0,2 0 0,0-1 0,0 1 1,2-1-1,-1 1 0,1-1 0,1 0 0,0 0 0,5 9-46,10 19-77,2-1-1,2-1 0,2 0 0,1-2 1,1-1-1,2-2 0,11 9 78,86 64-620,-114-97 381,0 0 0,1-1 0,1 0 0,-1-1 0,1-1 0,0 0 0,1-1 0,-1-1 0,1 0 1,0-1-1,12 1 239,30-6-613</inkml:trace>
  <inkml:trace contextRef="#ctx0" brushRef="#br0" timeOffset="20112.7">29891 4148 5489,'-1'-2'1282,"5"-11"1194,5 9-2409,0 0 0,0 0 0,1 1 1,0 0-1,-1 0 0,1 1 0,10 0-67,72 3 968,-53 2-403,17-2 484,0-3 0,46-9-1049,8-6 390,-1-5 0,8-8-390,67-13-21,-102 33-47,-80 10 65,-1 0-1,1 1 1,0-1 0,0 1-1,-1-1 1,1 1-1,0 0 1,-1 0 0,1-1-1,-1 1 1,1 0 0,-1 0-1,1 0 1,-1 1-1,0-1 1,1 0 0,-1 1-1,0-1 1,0 0 0,0 1-1,0-1 1,0 1 0,0 0-1,-1-1 1,1 1-1,-1 0 1,1-1 0,-1 1-1,1 0 1,-1 0 0,0 1 3,-1 57 17,0-57-14,-31 122 70,25-94-69,2 1 0,1-1 0,2 1 0,0 18-4,15 235-206,-8-229 135,3 32-174,4 0 1,8 16 244,18 49-260,31 144 158,-35-57-31,-40-130-382,5-92 498,0-1 0,-2 0 0,0 0-1,-1-1 1,0 1 0,-2-1 0,-4 12 17,8-27 43,0 0 1,0 0-1,0 1 1,0-1-1,0-1 1,0 1-1,0 0 1,0 0-1,0-1 1,0 1-1,0-1 1,0 0-1,-1 1 1,1-1-1,0 0 1,0-1-1,0 1 1,0 0-1,-1 0 1,1-1-1,0 0 1,0 1-1,0-1 1,0 0-1,0 0 1,0 0-1,0 0 1,0 0-1,1 0 1,-1-1-1,0 1 1,1-1-1,-1 1-43,-8-5 88,-147-62 503,123 59-496,0 1 1,-1 2 0,1 1-1,-1 1 1,0 2 0,0 2 0,0 1-1,-8 3-95,21-1-194,1 1 0,0 0 0,0 2 1,0 1-1,-2 1 194,-1 3-1050,12-16 407,15-24 233</inkml:trace>
  <inkml:trace contextRef="#ctx0" brushRef="#br0" timeOffset="38007.119">347 8336 5537,'-40'5'3504,"42"5"-3583,22 96 0,-21-91 88,1 0 0,0 0-1,0-1 1,2 0 0,0 0-1,0 0 1,3 2-9,1 3 9,-1-1 11,0 0 0,1 0 0,1-1 1,1 0-1,1-1 0,0-1 0,1 0 1,0 0-1,1-1 0,1-1 0,1-1-20,-11-8 27,1 0 0,0-1 0,0 0 0,0 0 0,1-1 0,-1 1 0,1-2 0,-1 1 0,1-1 0,0 0 0,-1-1 0,1 0 0,0 0 0,-1-1 0,1 0 0,0 0 0,-1 0 0,8-3-27,2-2 63,0-1-1,-1 0 0,0-1 1,0-1-1,0 0 1,-1-1-1,7-7-62,-12 10 40,0-2 0,0 1 1,-1-1-1,0-1 0,-1 0 0,0 0 0,0-1 0,-1 0 0,0 0 0,-1 0 1,2-7-41,-1 4 78,-2-1 0,0 0 0,0 0 1,-2 0-1,0 0 0,0-1-78,-3 2 90,0 0 1,-2-1-1,1 1 0,-2 0 0,1 0 1,-2 0-1,0 0 0,-1 1 1,0-1-1,-6-9-90,4 10-1,0 1-1,-1 0 1,-1 0 0,0 1 0,0 0 0,-1 0-1,0 1 1,-1 0 0,0 1 0,-1 0-1,0 1 1,0 0 0,-1 1 0,0 1 0,0 0-1,-1 0 1,1 2 0,-1-1 0,0 2 0,0 0-1,-1 0 1,1 2 0,-11-1 1,15 2-97,0 1 1,0 0-1,0 0 1,0 1-1,0 0 0,0 1 1,1 0-1,-1 1 1,1 0-1,0 0 1,0 1-1,0 0 1,0 0-1,1 1 0,0 0 1,0 1-1,1 0 1,0 0-1,0 1 1,0 0-1,1 0 0,0 0 1,1 1-1,0-1 1,0 1-1,1 1 1,-1 2 96,-11 48-427</inkml:trace>
  <inkml:trace contextRef="#ctx0" brushRef="#br0" timeOffset="38675.257">2014 8109 6337,'-33'-1'2910,"-34"-27"-2170,-120 5-1686,166 24 879,0 2 0,1 0 1,-1 1-1,1 1 1,0 1-1,0 0 1,1 2-1,0 0 0,0 2 1,1 0-1,1 1 1,-10 7 66,15-11-23,0 0 1,1 1 0,0 1-1,0 0 1,1 0 0,0 1 0,1 0-1,0 1 1,0 0 0,1 0-1,1 1 1,0 0 0,1 0-1,0 1 1,-4 13 22,7-21 19,1 0-1,0 0 1,1 0 0,-1 1-1,1-1 1,0 1-1,1-1 1,-1 1 0,1-1-1,0 1 1,0-1-1,1 1 1,0 0 0,0-1-1,0 0 1,0 1 0,1-1-1,0 0 1,0 1-1,0-1 1,1-1 0,0 1-1,0 0 1,0-1 0,1 1-1,-1-1 1,1 0-1,0 0-18,4 0 57,-1 0 0,1-1 0,-1 0 0,1 0 0,0-1 0,0 0 0,1-1-1,-1 0 1,2 0-57,4 2 74,256 17 578,-230-17-737,-1-1 1,2-2-1,-2-2 0,1-1 1,0-3-1,2-1 85,32-11-204</inkml:trace>
  <inkml:trace contextRef="#ctx0" brushRef="#br0" timeOffset="39493.587">2885 8217 7858,'-4'-3'257,"1"0"1,0 0 0,0 0 0,0 0 0,0 0-1,0-1 1,1 1 0,0-1 0,-1 1-1,1-1 1,1 0 0,-1 0 0,0-2-258,-17-29-28,14 28 1,-1 0 1,1 0-1,-2 0 0,1 1 1,-1 0-1,0 0 0,0 0 1,0 1-1,-1 0 0,0 1 1,0 0-1,0 0 0,0 1 1,-1-1-1,-7 0 27,-4 0-22,-1 2 1,0 0-1,0 2 1,0 0-1,0 1 1,-13 3 21,20-3-22,0 0 0,-1 1 1,1 1-1,0 0 1,0 1-1,1 0 1,-1 1-1,1 0 0,0 1 1,0 1-1,1 0 1,0 1-1,0 0 0,1 1 1,0 0-1,0 1 1,1 0-1,0 1 1,1 0-1,0 0 0,1 1 1,-1 2 21,6-4-21,1-1-1,0 1 1,0 0 0,1 0-1,0 0 1,1 0 0,0 0 0,1 0-1,0 0 1,0 0 0,1 0 0,0 0-1,1 0 1,0-1 0,1 0-1,0 1 1,0-1 0,1 0 0,0-1-1,1 1 1,4 5 21,0 2-20,0-1 0,1 0 0,1 0-1,1-1 1,0-1 0,0 0 0,2-1 0,5 5 20,-12-12 8,0 0 0,0 0 0,1 0 0,-1-1 1,1 0-1,0-1 0,0 0 0,0 0 0,1-1 0,-1 0 0,0-1 1,1 0-1,-1-1 0,1 1 0,-1-2 0,1 1 0,4-2-8,5-4 71,0-1 0,-1 0 0,0-1 0,0-1 0,-1-1 0,0-1 0,-1 0 0,0-1 0,1-3-71,69-55 253,-46 36-161,1 2-1,39-24-91,-70 51-2,0 0 0,0 0-1,0 1 1,1 1 0,-1 0-1,1 0 1,0 1 0,0 0-1,0 1 1,0 1 0,0-1 0,0 2-1,0-1 1,0 2 0,10 1 2,-12 3-31,22 92 38,-19-52 23,23 62 34,-33-106-61,1 1-1,-1-1 0,1 1 0,0-1 1,0 0-1,0 0 0,0 0 0,0-1 1,1 1-1,-1-1 0,1 0 1,-1 0-1,1 0 0,-1 0 0,1 0 1,-1-1-1,1 0 0,0 0 0,-1 0 1,1 0-1,-1 0 0,1-1 0,0 1 1,-1-1-1,1 0 0,-1 0 1,1-1-1,-1 1 0,0-1 0,2 0-2,6-3 28,-1 0-1,1-1 1,-1 0 0,-1 0-1,1-1 1,-1-1-1,0 1 1,-1-1-1,0-1 1,0 0-1,0 0 1,4-8-28,66-127 458,-75 138-429,0-1 1,0 1-1,-1-1 1,1 0-1,-2 0 1,1 0-1,-1 0 1,0 0-1,0 0 1,-1 0 0,0 0-1,0 0 1,-1-1-1,0 1 1,0 0-1,0 0 1,-1 0-1,0 0 1,-1 0-30,-4-7-9,-1 2 1,0-1-1,0 1 0,-1 1 1,-1-1-1,0 2 0,0-1 1,-1 1-1,-1 1 0,1 0 1,-2 1-1,1 0 0,-1 1 1,0 0-1,0 1 0,-1 0 1,0 1-1,0 1 0,0 0 1,-13-1 8,22 4-33,0 0 0,0 0 0,0 0 1,0 1-1,0 0 0,0 0 0,0 0 1,0 1-1,0 0 0,0 0 0,0 0 1,1 0-1,-1 1 0,0 0 1,1 0-1,-1 0 0,1 0 0,-1 1 1,1-1-1,0 1 0,0 1 0,0 0 33,-7 5-153,1 1 0,1 0 0,-1 1 0,2 0-1,-1 1 1,2 0 0,0 0 0,-5 12 153,-19 48-387</inkml:trace>
  <inkml:trace contextRef="#ctx0" brushRef="#br0" timeOffset="41046.503">3652 8267 6041,'-2'-8'3290,"12"-19"-3099,44-79-156,7 46-123,32-26 126,-82 79-21,0 1-1,1 0 1,0 0-1,-1 1 1,2 0 0,-1 1-1,0 1 1,1 0-1,0 0 1,4 1-17,2-2 10,6 0-4,1 1-1,-1 1 0,1 1 0,0 1 0,0 1 0,2 2-5,-18-2 10,0 1 0,0 0 0,0 0 0,-1 1 0,1 1 0,-1-1 0,0 1 0,0 1 0,-1 0 0,1 0 0,-1 0 0,0 1 0,0 1 0,-1-1 0,0 1 0,0 0 0,0 1 0,-1 0 0,0 0 0,3 7-10,3 9 85,-2 1 0,-2 0 0,0 0 0,-1 1 0,-1 0 0,-2 0 0,-1 0 0,0 0-85,-1-10 24,8 186 247,-3-105-20,9-60-96,-15-36-153,0-1 0,-1 1-1,1-1 1,0 0 0,-1 1 0,1-1 0,0 0-1,-1 1 1,1-1 0,0 0 0,0 0 0,-1 1 0,1-1-1,0 0 1,0 0 0,-1 0 0,1 0 0,0 0 0,0 0-1,0 0 1,-1 0 0,1-1 0,0 1 0,0 0 0,-1 0-1,1-1 1,0 1 0,-1 0 0,1-1 0,0 1 0,-1 0-1,1-1 1,0 1 0,-1-1 0,1 0 0,-1 1-1,1-1 1,-1 1 0,1-1 0,-1 0 0,1 1 0,-1-1-1,0 0 1,1 1 0,-1-2-2,31-73 23,26-102 25,-53 166-47,7-21 41,2-1-1,1 1 1,16-24-42,-26 48 9,2 0 1,-1 0-1,1 0 0,0 1 0,1 0 1,0 1-1,0-1 0,0 1 1,1 0-1,0 1 0,0 0 0,0 0 1,1 1-1,-1 0 0,1 0 0,3 0-8,-8 3 1,1 0 0,0 0 0,-1 1 0,1-1 0,-1 1 0,1 0 0,0 1 0,-1-1 0,1 1 0,-1 0 0,1 0 0,-1 0 0,1 0 0,-1 1 1,0 0-1,1 0 0,-1 0 0,0 0 0,0 1 0,-1 0 0,1 0 0,0 0 0,-1 0 0,0 0 0,0 1 0,0-1 0,0 1 0,0 0 1,1 3-3,36 111 44,-27-31-124,-11-55 41,-2-30 37,0-1 1,-1 1 0,1-1 1,0 1-1,0 0 0,0-1 0,0 1 1,1 0-1,-1-1 0,0 1 0,1-1 1,-1 1-1,1-1 0,-1 1 0,1-1 0,0 1 1,-1-1-1,1 0 0,0 1 0,0-1 1,0 0-1,0 1 0,1-1 0,-1 0 1,0 0-1,0 0 0,1 0 0,-1 0 1,0-1-1,1 1 1,35-21 21,-3-1-1,-18 9-16,0 1 0,1 1 0,0 0 0,1 1 1,0 1-1,0 1 0,1 1 0,0 0 1,12-1-5,-28 7 1,0-1 0,0 1 1,0 0-1,0 0 0,0 0 1,0 0-1,0 1 1,0-1-1,-1 1 0,1 0 1,0 0-1,0 0 0,0 0 1,0 0-1,-1 0 1,1 1-1,-1 0 0,1-1 1,-1 1-1,0 0 0,1 0 1,-1 0-1,0 1 1,0-1-1,-1 0 0,1 1 1,0-1-1,-1 1 0,1 0 1,-1 0-2,25 63 575,-25-63-551,1 0 1,0 0-1,0 0 1,0 0-1,0 0 1,0 0-1,0 0 1,1-1 0,-1 1-1,1-1 1,0 0-1,-1 0 1,1 0-1,0 0 1,0 0-1,1-1 1,-1 0-1,0 1 1,0-1-1,1 0 1,-1 0 0,1-1-1,0 1-24,11 4 36,-6-3-15,1 0 1,0 0-1,-1-1 1,1 0 0,0 0-1,0-1 1,0-1-1,0 1 1,-1-2-1,1 1 1,0-2-1,8-2-21,84-60 231,-45 26-119,-9-7-26,54-45 74,-83 68-127,-1-1 0,-2-1 0,0-1-1,-2 0 1,0-1 0,-2 0 0,0-4-33,-10 27 5,1-1 1,-1 1-1,0 0 0,0 0 0,-1-1 0,1 1 0,-1-1 0,0 1 0,0-1 0,-1 0 0,1 1 0,-1-1 1,0 0-1,0 1 0,-1-1 0,1 0 0,-1 1 0,0-1 0,-1 1 0,1-1 0,-1 1 0,1-1 1,-1 1-1,-1 0 0,1 0 0,-1 0 0,1 0 0,-4-3-5,-3 1 7,-1 1 0,0 0 0,0 0 0,-1 1 0,1 0 0,-1 1 0,1 0 0,-1 1 0,-2 0-7,-1-1-12,4 1 0,0-1-10,0 1 0,0 0 0,0 0-1,0 1 1,0 0 0,0 1 0,-1 0 0,1 1 0,0 0-1,-4 1 23,8 1-23,-1 0 0,1 0 0,0 0 0,0 1 0,0 0 0,0 0 0,1 0 0,-1 1 0,1 0 0,0 0 0,1 0 0,-1 1 0,1-1 0,0 1 0,0 0 0,-2 5 23,-17 59-164,6-22 66,12-36 78,-1 1 0,2 0 0,0 0 1,0 0-1,1 0 0,1 0 0,0 1 0,1-1 0,0 1 1,1-1-1,0 1 0,2 0 0,0 5 20,3-7 2,0 0 0,0-1-1,1 1 1,0-1 0,1-1 0,0 1 0,1-1-1,0 0 1,7 6-2,5 6 50,1-1 1,0-1-1,2-1 0,0-1 0,1 0 0,1-2 1,1-1-1,0-1 0,1-2 0,0 0 0,0-2 1,2 0-1,-1-3 0,1 0-50,-2-2 21,0-2 0,1-1 0,-1-1 1,1-2-1,-1 0 0,1-2 0,22-5-21,-49 8-4,10-2-155,1 0 0,-1-1 0,0 0 0,0-1 0,0 0 0,0-1 0,-1 0 0,0 0 0,3-3 159,15-27-2426,-30-10 1054</inkml:trace>
  <inkml:trace contextRef="#ctx0" brushRef="#br0" timeOffset="42683.289">7438 8525 5545,'-5'-24'2731,"18"-57"-1316,-14 45-1196,5-40 159,47-68-57,88-84-158,-92 162-135,2 1 1,4 2-1,3 2-28,-37 42-7,0 1-1,1 1 1,0 0-1,2 2 1,2-1 7,-21 13-3,1 0 1,-1 0 0,1 0 0,0 1-1,0 0 1,0 0 0,0 0-1,0 0 1,0 0 0,0 1 0,1 0-1,-1 0 1,1 0 0,-1 0-1,1 1 1,-1 0 0,1 0 0,-1 0-1,1 0 1,-1 1 0,1-1-1,-1 1 1,0 1 0,1-1 0,-1 0-1,0 1 1,0 0 0,0 0 0,0 0-1,0 1 1,0 0 2,3 4-1,-1 1 1,0 0-1,0 0 0,-1 0 0,0 1 1,0 0-1,-1 0 0,0 0 0,-1 0 1,0 1-1,1 5 1,14 65 60,-4 0 0,3 83-60,-10-81 52,-4-25 55,3 1-1,3-2 1,7 23-107,-16-75 2,1 1 0,0-1 0,0 1 0,0-1 0,0 0 1,0 1-1,1-1 0,0 0 0,0 0 0,0 0 0,0 0 0,1-1 0,0 1 0,0 0 0,0-1 0,0 0 0,0 0 1,0 0-1,1 0 0,0 0 0,-1-1 0,1 0 0,0 0 0,0 0 0,4 2-2,-2-5-4,-1-1 1,1 1-1,-1-1 0,0 0 0,1 0 1,-1-1-1,0 1 0,0-1 0,0 0 1,-1-1-1,1 1 0,-1-1 0,0 0 1,0 0-1,0 0 0,0 0 1,-1-1-1,0 0 0,0 1 0,0-2 4,1 2-1,100-143 17,57-76 568,-158 219-563,-3 3-18,0 0 1,0 0-1,0 0 1,1 0-1,-1 0 1,0 0-1,1 1 1,-1-1-1,1 0 0,-1 0 1,1 0-1,-1 1 1,1-1-1,-1 0 1,1 1-1,0-1 1,0 1-1,-1-1 1,1 0-1,0 1 1,0 0-1,0-1 1,-1 1-1,1-1 0,0 1 1,0 0-1,0 0 1,0-1-1,0 1 1,0 0-1,0 0 1,-1 0-1,1 0 1,0 0-1,0 0 1,0 0-1,0 1 1,0-1-1,0 0 0,0 0 1,0 1-4,1 2 9,0 0 0,0 1-1,0-1 1,-1 1 0,1 0 0,-1-1 0,0 1-1,0 0 1,-1 0 0,1 0 0,-1-1 0,1 1-1,-1 1-8,1 8 21,1 12 14,1 0 0,1 0-1,2 0 1,0 0 0,1-1 0,2 0 0,0-1 0,2 0 0,8 14-35,-13-31-17,-1 0-1,1-1 0,0 1 0,1-1 0,-1-1 1,1 1-1,0-1 0,0 0 0,0-1 1,1 1-1,-1-2 0,1 1 0,0-1 0,-1 0 1,1 0-1,0-1 0,0 0 0,0-1 0,0 0 1,1 0-1,-1-1 0,0 0 0,0 0 1,1-1 17,3-2-151,1 0 0,-1-1 0,0-1 0,0 0 0,-1 0 0,0-1 0,0-1 0,0 0 0,4-5 151,43-40-418</inkml:trace>
  <inkml:trace contextRef="#ctx0" brushRef="#br0" timeOffset="42936.719">8691 7042 10418,'-41'28'4025,"20"17"-2937,17 2-496,15-3-616,14 2-480,16-5-1152,5-9-328,-11-19 1119</inkml:trace>
  <inkml:trace contextRef="#ctx0" brushRef="#br0" timeOffset="53826.381">9955 7616 5169,'-18'-5'3229,"-14"11"-2652,10-2-409,-51-6 332,9-6 11,14-16-460,-9 10-131,3 28-18,-19 25-47,74-39 142,-1 1-1,0 0 1,1 0 0,-1 0 0,1 0-1,-1 0 1,1 0 0,-1 0-1,1 0 1,0 1 0,0-1-1,0 0 1,-1 1 0,1-1-1,1 1 1,-1-1 0,0 1-1,0 0 1,0-1 0,1 1 0,-1 0-1,1 0 1,0-1 0,-1 1-1,1 0 1,0 0 0,0 0-1,0-1 1,0 1 0,0 0-1,1 0 1,-1 0 0,1 0 3,5 8-8,1-1 1,0 0-1,1 0 0,0-1 1,1 0-1,-1 0 0,2-1 1,-1 0-1,1-1 1,0 0-1,0-1 0,2 1 8,-4-1-14,82 54-223,51 27-486,-106-57 519,-31-27 208,-1 1-1,1 0 1,-1 0-1,0 0 1,0 0-1,0 1 1,0-1 0,-1 1-1,1-1 1,-1 1-1,0 0 1,1 3-4,3 6 124,-6-12-82,1 1 1,0 0-1,-1-1 1,1 1-1,-1 0 1,0 0-1,1-1 1,-1 1-1,0 0 1,0 0-1,0 0 1,-1-1-1,1 1 1,0 0-1,-1 0 1,1-1-1,-1 1 1,1 0-1,-1-1 1,0 1-1,1 0 1,-1-1-1,0 1 1,0-1-1,-1 1 1,1-1-1,0 0 1,0 1-1,-1-1 1,1 0-1,0 0 1,-1 0-1,1 0 1,-1 0-1,0 0 1,1 0-1,-1-1 1,-1 1-43,-82 50-308,64-36 249,4-2 54,-1-1 0,0-2 0,0 1 0,-1-2 0,0-1 0,-1 0 0,-6 0 5,-19 4 52,-1-2-1,0-2 0,-1-2 1,-22-1-52,63-4-12,0 0 1,0-1-1,0 0 1,0 0-1,0-1 1,1 0-1,-1 0 1,0 0-1,0 0 1,1-1-1,-1 0 1,1 0-1,-1-1 1,1 0-1,0 0 1,0 0-1,0 0 1,1-1-1,-1 1 1,1-1-1,0-1 1,0 1-1,0 0 1,0-1-1,1 0 1,0 0-1,0 0 1,0 0-1,0 0 1,1-1-1,0 1 1,-1-6 11,3-19-372,9 1 145</inkml:trace>
  <inkml:trace contextRef="#ctx0" brushRef="#br0" timeOffset="54757.158">10243 8153 2040,'2'6'117,"0"-1"-1,0 0 0,0 0 1,1 0-1,0-1 0,0 1 1,0 0-1,1-1 0,-1 0 1,1 0-1,0 0 1,0 0-1,1-1 0,-1 0 1,1 0-1,-1 0 0,2 0-116,125 39 1046,-122-40-797,0 0 1,1-1-1,-1 0 1,0-1-1,1 0 1,-1 0-1,1-1 1,6-2-250,-16 3 11,12-3 112,-1 0 1,0-1-1,-1 0 1,1-1-1,-1 0 1,0-1-1,0 0 0,0-1 1,-1 0-1,0 0 1,7-8-124,-10 10 58,8-7 91,1-2 0,-2 0 0,0 0 0,-1-1-1,0-1 1,-1 0 0,-1-1 0,0 0 0,-1 0 0,-1-1 0,-1 0-1,-1 0 1,1-4-149,-6 16 21,0-1 0,0 1 0,-1-1 0,0 1 0,0-1 0,0 1 0,-1 0 0,0-1 0,0 1 0,0 0 0,-1-1 0,0 1 0,0 0 0,-1 0 0,0 0 0,0 1 0,0-1 0,0 1 0,-1-1 0,0 1 0,0 0 0,-1 1 0,1-1 0,-6-3-21,2 1-25,-1 0-1,-1 1 1,1 1 0,-1-1 0,1 1 0,-2 1-1,1 0 1,0 1 0,-1-1 0,1 2 0,-1 0-1,0 0 1,0 1 0,-3 0 25,-12 2-144,0 1 0,0 2-1,0 0 1,0 2 0,1 1 0,0 1 0,1 0 0,0 2-1,0 1 1,-20 13 144,28-15-166,0 1 0,0 0-1,1 0 1,0 2 0,1 0-1,0 1 1,-9 11 166,-10 37-593,14-7 285</inkml:trace>
  <inkml:trace contextRef="#ctx0" brushRef="#br0" timeOffset="55926.094">10951 7985 6377,'2'9'2492,"8"-17"-1480,-9 7-1024,39-24 335,-30 21-291,-1-1 1,0 0 0,-1 0 0,1-1 0,-1 0 0,0 0-1,0-1 1,1-2-33,7-5 88,88-76 974,-12 28-641,-4-4 0,3-8-421,-19 15-117,-69 56 110,59-58-186,-60 59 188,0-1 0,-1 1 0,1-1 0,-1 0 1,0 0-1,0 0 0,0 0 0,0 0 0,0 0 0,-1 0 0,1 0 1,-1 0-1,0 0 0,0 0 0,0-1 0,0 1 0,-1 0 0,1 0 1,-1 0-1,0 0 0,0 0 0,0 0 0,0 0 0,0 1 0,-1-1 1,-1-3 4,2 4-2,-1-1 1,1 1-1,-1 0 1,0-1 0,1 1-1,-1 0 1,0 0-1,-1 0 1,1 0 0,0 1-1,0-1 1,-1 0-1,1 1 1,-1 0 0,1-1-1,-1 1 1,0 0-1,1 1 1,-1-1 0,0 0-1,0 1 1,0-1 1,-69-3 17,33 11 11,11-4-12,17-3-23,0 1 0,-1 1 0,1 0 1,0 0-1,0 1 0,0 1 0,0 0 1,-1 1 6,-2 4-66,1 1 0,0 0 1,1 0-1,0 1 1,1 1-1,0 0 1,1 0-1,0 1 0,1 0 1,1 1-1,0 0 1,-1 3 65,-1 2-127,0 0 1,2 0 0,0 0-1,0 1 1,2 0-1,1 1 1,1 0 0,0-1-1,0 17 127,6 163-208,20-24 554,-9-107-93,-7-54-207,1 0-1,0-1 1,1 0 0,0 0-1,1-1 1,1 0 0,0 0 0,1-1-1,0 0 1,1-1 0,5 3-46,-7-6 0,1-1 0,0-1 0,1 0 0,-1 0 0,1-1 0,0 0 0,1-1 0,-1-1 0,1 0 0,-1-1 1,1 0-1,0-1 0,0 0 0,0-1 0,0 0 0,-1-1 0,11-2 0,-14 0 16,-1 0-1,1 0 1,-1-1 0,1 0-1,-1-1 1,-1 1 0,1-2-1,-1 1 1,1-1 0,-1 0-1,-1 0 1,0-1 0,1 0-1,-2 0 1,1 0 0,-1-1-1,-1 0 1,4-6-16,4-4 79,67-136 442,-40 35-372,-38 94-215,-1 25 61,0 0 0,0 1 0,-1-1 0,1 0 0,0 0 0,0 0 0,0 1 1,0-1-1,0 0 0,0 0 0,0 1 0,0-1 0,-1 0 0,1 0 0,0 0 0,0 1 0,0-1 0,-1 0 0,1 0 0,0 0 0,0 0 0,0 1 0,-1-1 0,1 0 1,0 0-1,0 0 0,-1 0 0,1 0 0,0 0 0,0 0 0,-1 0 0,1 0 0,0 0 0,0 0 0,-1 0 0,1 0 0,0 0 0,0 0 0,-1 0 0,1 0 0,0 0 1,0 0-1,-1 0 0,1 0 0,0 0 0,0-1 0,0 1 0,-1 0 0,1 0 0,0 0 0,0 0 0,-1-1 5,-6 23-115,1 1-1,1-1 1,1 1 0,0 0-1,2 0 1,1 8 115,-4 20-195,4-39 176,1 0 0,0 1 1,0-1-1,1 0 0,1 1 0,0-1 0,1 0 0,0 0 0,1-1 0,0 1 0,1-1 0,0 1 1,1-1-1,0-1 0,0 1 0,2-1 0,6 8 19,-4-6-10,0-1 1,1 0-1,0-1 1,1-1-1,-1 1 1,2-2 0,-1 0-1,1 0 1,12 4 9,-22-11 11,0 1 0,0-2 0,0 1 0,0 0 0,0 0 0,0-1 1,0 0-1,0 0 0,0 0 0,0 0 0,0 0 0,0 0 0,0-1 1,0 1-1,0-1 0,0 0 0,0 0 0,0 0 0,0-1 0,-1 1 1,1 0-1,0-1 0,-1 0 0,1 0 0,-1 0 0,0 0 0,0 0 1,0 0-1,0 0 0,0-1 0,0 0-11,17-21 166,-1-1 1,-1-1 0,-1 0-1,-1-1 1,-2-1-1,-1-1 1,-1 1-1,0-7-166,1 2 62,44-109-37,7-31-1367,-46 132 982</inkml:trace>
  <inkml:trace contextRef="#ctx0" brushRef="#br0" timeOffset="57413.838">12329 8300 4065,'38'-26'3995,"-31"23"-3969,0 1 0,0 0 1,1 0-1,-1 0 0,1 1 0,-1 1 0,1-1 0,0 1 0,-1 0 0,1 1 0,-1 0 0,2 0-26,33 2 27,43-10 178,20-19 355,-24 17-168,-43 6-327,0-1 1,0-2-1,-1-2 0,0-1 0,15-8-65,-43 15-25,-1 0-1,1-1 1,-1-1-1,0 0 0,0 0 1,0 0-1,0-1 0,-1 0 1,0 0-1,0-1 1,0 0-1,-1 0 0,0-1 1,0 0-1,0 0 1,-1 0-1,0-1 0,-1 1 1,4-8 25,-8 12-4,1 1 0,0-1 0,-1 1 0,0-1 0,1 1 0,-1-1 0,0 0 0,0 1 1,-1-1-1,1 1 0,0-1 0,-1 1 0,0-1 0,1 1 0,-1-1 0,0 1 0,-1 0 0,1-1 1,0 1-1,0 0 0,-1 0 0,0 0 0,1 0 0,-1 0 0,0 0 0,0 0 0,0 1 0,0-1 1,0 1-1,0-1 0,-1 1 4,-8-10 10,2 3-2,-54-40 80,-26 21 87,46 26-99,36 0-69,1 1 0,0 0 0,-1 0 1,1 1-1,0 0 0,-1 0 0,1 0 1,0 1-1,0 0 0,0 0 0,0 0 0,-2 2-7,-43 29-5,-15 62-200,58-79 162,0 1-1,1 0 1,1 0 0,0 0 0,1 1 0,1 0 0,1 0 0,1 0 0,0 0-1,1 0 1,1 1 0,1 1 43,-1-7 25,1-1 1,0 0-1,1 0 0,0 0 0,1 0 1,1-1-1,0 1 0,0-1 0,1 0 1,0 0-1,1 0 0,0 0 0,1-1 1,4 5-26,1-3 47,-1 0-1,1-1 1,1-1 0,0 0 0,1 0 0,8 4-47,-15-11 8,1-1 0,-1 0 0,1 1 0,0-2-1,-1 0 1,1 0 0,0 0 0,0-1 0,0 0 0,0 0 0,-1-1-1,1 0 1,0 0 0,0-1 0,-1 0 0,1 0 0,-1-1 0,0 0 0,1-1-1,0 0-7,99-72 12,-83 56 37,0 0 0,-1-2-1,-1 0 1,12-16-49,-26 29 28,106-127 459,35-13-102,-128 122-342,-21 26-39,0 1-1,0-1 1,0 1-1,0-1 1,1 1-1,-1-1 1,0 1-1,0-1 1,0 1-1,1 0 1,-1-1-1,0 1 1,0-1-1,1 1 1,-1 0-1,0-1 1,1 1-1,-1 0 1,0 0-1,1-1 1,-1 1-1,0 0 1,1 0-1,-1-1 1,1 1-1,-1 0 1,1 0-1,-1 0 1,1 0-1,-1 0 1,0-1-1,1 1 1,-1 0-1,1 0 1,-1 0-1,1 0 1,-1 0-1,1 1 1,-1-1-1,1 0 1,-1 0-1,1 0 1,-1 0-1,0 0 1,1 1-1,-1-1 1,1 0-1,-1 0 1,0 1-1,1-1 1,-1 0-1,0 1 1,1-1-1,-1 1-3,6 19 160,6 29-150,0-21-68,20 117-154,-28-113 193,8 117 29,-34 5 1014,21-153-1017,1-1 0,0 1 0,-1 0-1,1 0 1,0-1 0,-1 1 0,1 0 0,0 0-1,0 0 1,-1-1 0,1 1 0,0 0-1,0 0 1,0 0 0,0 0 0,0 0 0,0-1-1,1 1 1,-1 0 0,0 0 0,0 0 0,1-1-1,-1 1 1,0 0 0,1 0 0,-1 0-1,1-1 1,-1 1 0,1 0 0,-1-1 0,1 1-1,-1-1 1,1 1 0,0 0 0,-1-1 0,1 1-1,0-1 1,-1 0 0,1 1 0,0-1 0,0 1-1,0-1 1,-1 0 0,1 0 0,0 0-7,2 1-3,0-2-1,0 1 1,0 0 0,0-1 0,0 1 0,0-1 0,0 0 0,0 0 0,0 0 0,-1 0 0,1 0 0,0-1 0,-1 1 0,1-1 0,1-2 3,2 1-6,124-82-56,-26 31 108,-3-4 0,10-13-46,51-46 55,-153 109-35,-1 0 1,0 0-1,0-1 0,0 0 1,-1-1-1,-1 1 0,1-1 1,0-3-21,-5 10 14,-1 0 0,1 0 0,-1-1 0,1 1 0,-1 0 0,0-1 0,0 1 0,0 0 0,-1-1 0,1 1 0,-1-1 0,0 1 1,0-1-1,0 0 0,-1 1 0,1-1 0,-1 1 0,0 0 0,0-1 0,0 1 0,0 0 0,0-1-14,-2-3 36,2 5-15,1-1 0,-1 0 1,0 1-1,-1 0 1,1-1-1,0 1 0,-1 0 1,1-1-1,-1 1 0,0 0 1,1 0-1,-1 0 0,0 0 1,0 1-1,-1-1 0,1 0 1,0 1-1,0 0 0,-1-1 1,1 1-1,-2 0-21,-71-35 467,25 28-358,47 8-105,-3-2-8,1 1 1,-1 0-1,1 0 0,-1 1 1,0-1-1,1 1 1,-1 0-1,1 1 1,-1-1-1,0 1 0,1 1 1,-1-1-1,1 1 1,0 0-1,-1 0 1,1 0-1,-2 2 4,-4 4-48,0 1 0,1 0 0,1 0 0,-1 1 0,2 1 0,-1-1 0,2 1 0,-1 1 0,1-1 0,1 1 0,0 1 0,1-1 0,0 1 0,1 0 0,1 0 0,0 0 0,0 3 48,-1 0-34,1 1 0,1-1 0,1 0 0,0 1 1,1-1-1,1 0 0,1 1 0,0-1 0,1 0 0,0 0 0,2 0 1,0 0-1,0-1 0,2 0 0,0 0 0,0 0 0,2-1 0,-1-1 1,2 1-1,0-1 0,0-1 0,2 0 0,-1 0 0,1-1 0,1 0 1,11 6 33,39 12-106,-49-24 46,-1 0-1,1 0 1,0-1-1,1-1 1,-1 0-1,1-1 1,-1-1-1,1 0 1,-1-1-1,1-1 1,0 0-1,-1-1 1,1 0-1,10-4 61,55-30-256</inkml:trace>
  <inkml:trace contextRef="#ctx0" brushRef="#br0" timeOffset="60954.879">15765 8540 4033,'-26'83'3157,"25"-82"-3047,0 0 1,-1 0-1,1 0 1,0 0-1,0 0 1,-1 0-1,1 0 1,0-1-1,-1 1 1,1 0-1,-1-1 1,1 0-1,-1 1 1,1-1-1,-1 0 1,1 1-1,-1-1 1,1 0-1,-1 0 1,1 0-1,-1 0 1,1-1-1,-2 1-110,2-6 346,13-25 74,114-186 1357,-82 148-1277,-3-1 1,-2-3-1,12-38-500,89-274 717,-52 185-549,-66 154-157,-6-14-22,-14 50-36,1 14-58,-2 14-13,-25 13 39,22-23 78,1 0-1,-1 0 0,2 0 1,-1 0-1,1 0 1,0 0-1,1 0 1,0 0-1,0 0 1,1-1-1,0 1 0,0 0 1,1 1 1,-1-4 3,37 49 10,23 53-37,121 264-195,-157-323 89,3-2-1,1-2 0,8 8 131,-20-27 6,-2 1-1,0 1 0,-2 0 1,-1 1-1,-2 0 0,2 7-5,-11-30 17,0 1 0,0 0 0,0-1 0,-1 1 0,0 0 0,0 0 0,0 0 0,-1 0 0,0 0 0,0 0 0,-1 0 0,1 0 0,-1 0 0,-1 0 0,1 0 0,-1 0 0,0-1 0,0 1 0,-1 1-17,2-6 0,-1 0 1,1-1-1,0 1 0,0 0 1,0-1-1,-1 1 0,1-1 1,0 1-1,-1-1 0,1 1 1,-1-1-1,1 0 1,0 0-1,-1 0 0,1 0 1,-1 0-1,1 0 0,0 0 1,-1 0-1,1 0 0,0-1 1,-1 1-1,1-1 0,-3 1 0,-70-15-7,-27 16 22,-102-7 65,-37-11 403,32 2 244,97 11-497,68 3-175,-27-17-66,37 13-309,35 17-891,30 8-900,1-11 1532</inkml:trace>
  <inkml:trace contextRef="#ctx0" brushRef="#br0" timeOffset="61278.403">17347 7033 6657,'-1'0'94,"0"0"-1,0 0 0,0 0 0,0 0 0,0 0 0,0 0 1,0 1-1,0-1 0,-1 0 0,1 1 0,0-1 0,1 1 1,-1-1-1,0 1 0,0-1 0,0 1 0,0 0 1,0 0-1,0-1 0,1 1 0,-1 0 0,0 0 0,1 0 1,-1 0-1,0 0 0,1-1 0,0 1 0,-1 0 0,1 0 1,-1 1-1,1-1 0,0 0 0,0 0 0,-1 0 0,1 0 1,0 0-1,0 1-93,-22 58 52,-106 267 303,70-131-134,30-81-185,14-22-56,4 1 0,5 0 0,3 0 0,5 0 0,5 17 20,-5-75-21,1 0 1,2-1-1,1 1 1,2-2-1,2 1 1,1-1-1,1-1 1,2 0-1,2-1 1,0-1-1,2 0 1,2-1-1,4 3 21,-20-27-59,0 0 0,0-1 1,0 0-1,1 0 0,-1 0 0,1-1 0,1 0 0,-1 0 0,0 0 0,1-1 0,0 0 1,0 0-1,0-1 0,0 0 0,0 0 0,0 0 0,1-1 0,-1 0 0,3-1 59,27-1-281</inkml:trace>
  <inkml:trace contextRef="#ctx0" brushRef="#br0" timeOffset="61279.403">17419 8300 5137,'7'-9'4302,"34"-15"-3565,41-76 181,-67 80-780,0-1 1,-2-1-1,-1 0 0,0-1 0,-2 0 0,0-1 0,-2 0-138,40-151 127,-16 78-101,-4 12-59,-3-1 0,-3-9 33,-10 32-21,-12 63 19,0 0 0,0 0 1,0 1-1,1-1 1,-1 0-1,0 0 0,0 0 1,0 0-1,0 0 1,0 0-1,0 0 0,0 0 1,1 0-1,-1 0 1,0 0-1,0 0 0,0 0 1,0 0-1,0 0 1,0 0-1,0 0 0,0 0 1,1 0-1,-1 0 1,0-1-1,0 1 0,0 0 1,0 0-1,0 0 1,0 0 1,0 1 8,1 4 17,50 152-9,32 58-375,-47-141-110,4-1 1,19 24 468,-31-57-163,5 7 61,-3 2 1,-1 0 0,4 15 101,3 8 401,-5-29 78,-33-42-287,-73-44 119,42 29-283,-1 1 0,-1 3 1,0 0-1,0 2 0,-5 1-28,-41-9 152,40 6-55,-141-23 404,136 29-417,0 2 0,0 2 0,-17 4-84,-42 7-128,98-10 79,0 1 0,1 0 0,0 0 0,-1 1-1,1 0 1,0 0 0,0 0 0,0 1 0,1 0 0,-1 0 0,1 0 0,-2 3 49,5-5-108,-1 0 0,1 1 1,0 0-1,-1-1 0,1 1 0,1 0 0,-1 0 0,0 0 1,1 0-1,-1 0 0,1 0 0,0 1 0,0-1 0,0 0 1,1 1-1,-1-1 0,1 1 0,0-1 0,0 0 0,0 1 1,0-1-1,1 1 0,-1-1 0,2 3 108,7 9-1996,14-13 943</inkml:trace>
  <inkml:trace contextRef="#ctx0" brushRef="#br0" timeOffset="62297.01">18628 7252 6881,'-7'-18'3920,"3"32"-4343,-24 198-608,-6-21 757,-14 347 226,48-534 51,-3 28 86,1 0 1,1 0-1,2 0 1,2 0-1,0-1 0,2 1 1,2-1-1,1 1-89,-8-32 1,1 5 44,0 0 0,0 0-1,1-1 1,-1 1 0,1-1 0,0 1 0,0-1-1,1 0 1,-1 0 0,1 0 0,0 0 0,0 0-1,0 0 1,1-1 0,-1 0 0,1 0 0,0 0 0,0 0-1,0 0 1,0-1 0,4 2-45,0-2 31,0 0-1,-1-1 1,1 0 0,0-1-1,-1 0 1,1 0 0,0 0-1,0-1 1,-1 0 0,1-1-1,0 0 1,-1 0 0,0 0-1,1-1 1,-1 0 0,0-1-1,-1 0 1,1 0 0,5-4-31,7-2 6,146-76-300,-10-9-498,-133 82 743,-1-2-1,-1 0 1,-1-2 0,13-12 49,8-13 115</inkml:trace>
  <inkml:trace contextRef="#ctx0" brushRef="#br0" timeOffset="62608.912">18433 7802 8218,'11'17'3216,"7"-17"-2255,11-18-473,18 5-432,3-12-24,12-2-64,0 7-32,10 5-24,0-1 16,2 13-136,-2-9-64,-3 3-281,2 7-255,-11-7-280,-1 1 616</inkml:trace>
  <inkml:trace contextRef="#ctx0" brushRef="#br0" timeOffset="63165.902">19472 6923 5689,'-12'-21'4013,"15"18"-3788,-2 3-219,1-1-6,-1 1 1,1 0 0,0-1-1,-1 1 1,1 0 0,0 0-1,-1 0 1,1 0 0,0 0-1,-1 1 1,1-1-1,-1 0 1,1 1 0,0-1-1,-1 1 1,1 0 0,-1-1-1,1 1 1,-1 0-1,0 0 1,2 1-1,6 5 0,0 1 0,-1 0 0,0 0 0,0 1 0,0 0 0,-2 0 0,1 1 0,-1 0 0,0 0 0,-1 0 0,0 1 0,0 1 0,38 99 1,-1-4-9,17 79 8,-40-108-7,-3 1 0,-4 0 0,-4 0 0,-1 80 7,-7-101 6,1 22 105,-4 0 0,-3 0 0,-7 30-111,4-59 316,-2-1 1,-2 1-1,-2-2 0,-3 0 1,-1-1-1,-3-1-316,14-29 106,-1 0 0,-1 0 0,-1-1-1,0-1 1,-1 0 0,-1 0 0,-1-1 0,0-1 0,0 0 0,-9 4-106,21-15-47,0-1 0,0 0-1,-1 0 1,1-1 0,-1 1 0,1 0 0,-1-1 0,1 0-1,-1 1 1,0-1 0,0 0 0,0-1 0,0 1 0,0 0-1,0-1 1,0 1 0,0-1 0,0 0 0,0 0 0,0 0 0,0-1-1,0 1 1,1-1 0,-1 1 0,0-1 0,0 0 0,0 0-1,0-1 1,1 1 0,-1 0 0,0-1 0,1 0 0,-1 1 0,1-1-1,0 0 1,0 0 0,0 0 0,0-1 0,0 1 47,-16-44-542</inkml:trace>
  <inkml:trace contextRef="#ctx0" brushRef="#br0" timeOffset="68217.106">20160 7725 3977,'-11'7'4778,"-2"-1"-3241,51 3-837,27 10-286,-58-17-340,0-1 0,0 0-1,0-1 1,0 0-1,0 0 1,0 0-1,0 0 1,0-1-1,4-2-73,12 0 180,87-10 457,112-4-429,-115-6-1632,-63 21-536,-35-5 1461</inkml:trace>
  <inkml:trace contextRef="#ctx0" brushRef="#br0" timeOffset="68613.817">20048 8202 5465,'-7'1'2625,"2"11"-697,7-12-1280,4 0-120,8 3-240,7-9-96,10 0-71,7 2-9,8 4 16,2 7 16,14-2 88,1 11 24,4-10-32,4-2-56,-4 8-256,-6-12-264,-8-6-649,11 0 609</inkml:trace>
  <inkml:trace contextRef="#ctx0" brushRef="#br0" timeOffset="74098.288">21448 7857 3521,'21'-43'2252,"-1"3"-1544,-18 36-580,1 0-1,-1 0 1,0 0 0,0 0-1,-1-1 1,0 1-1,1 0 1,-1-1-1,-1 1 1,1-1-1,0-4-127,11-1 761,6-2-515,35-51 0,-48 56-218,32-37 188,6 3 20,-8 9-32,-22 1 22,-12 29-215,-1-1 0,1 1 0,-1 0 1,1 0-1,0 0 0,-1 0 0,1 0 0,0 0 1,1 0-1,-1 0 0,0 0 0,0 0 0,1 0 0,-1 1 1,1-1-1,0 1 0,-1-1-11,22-9-83,-21 0-4,1 11-1,-4 37 88,1 91 0,8-43 9,2 0-63,-4 0-1,-3 0 1,-4 1-1,-6 25 55,4-95-5,-1-1-1,0 1 1,-1-1 0,-1 0-1,0-1 1,-2 2 5,-32 47 36,35-56-22,-1 1-1,0-1 1,-1 0 0,0 0 0,0-1-1,0 0 1,-1 0 0,0-1-1,0 0 1,0 0 0,-1-1-1,1 0 1,-1-1 0,0 0-1,-6 2-13,-9 3 5,16-5-4,1 0 0,-1 0 1,0-1-1,0 0 0,0-1 1,0 0-1,0 0 0,0 0 0,-4-1-1,6-1 15,1 0-1,0 0 0,0 0 0,0 0 0,0-1 0,0 0 0,0 0 0,0 0 0,1-1 0,-1 0 0,-1-1-14,5 3 18,-1-1 0,1 0 0,-1 0 0,1 0 1,0 0-1,0 0 0,0-1 0,0 1 0,1 0 0,-1 0 0,0-1 0,1 1 0,-1 0 0,1-1 0,0 1 0,0 0 0,0-1 0,0 1 0,1 0 1,-1-1-1,0 1 0,1 0 0,0-1 0,-1 1 0,1 0 0,0 0 0,0 0 0,0-1 0,1 1 0,-1 1 0,1-3-18,48-6 62,68 4 271,-46 2 75,0 3 0,40 7-408,-25-2 134,108 23-1759,-166-27 1253</inkml:trace>
  <inkml:trace contextRef="#ctx0" brushRef="#br0" timeOffset="74747.451">22306 7566 4457,'-51'63'3778,"46"-32"-3537,-3-4-88,17 49-4,0-49-17,21 65 316,5-3 0,16 28-448,-42-102 80,0 0-1,0 0 1,1 0-1,1-2 1,1 1 0,0-1-1,0-1 1,2 0-1,1 1-79,-13-12 5,0 1-1,-1 0 1,1-1-1,0 0 1,0 1-1,0-1 0,0 0 1,0 0-1,0 0 1,0 0-1,0 0 1,0-1-1,1 1 1,-1-1-1,0 1 1,0-1-1,1 0 0,-1 0 1,0 0-1,1 0 1,-1 0-1,0 0 1,0-1-1,1 1 1,-1-1-1,0 0 1,0 1-1,0-1 0,0 0 1,0 0-1,0 0 1,0-1-1,0 1 1,0 0-1,0-1 1,-1 1-1,1-1 1,0 0-5,9-14 203,0 0 1,-1 0 0,-1-1 0,0 0-1,-1-1 1,-1 0 0,-1 0 0,-1-1-1,2-9-203,0-3 147,-2 0-1,-1 0 0,-1 0 1,-2-26-147,-1 41-7,-1 1 0,0-1 0,-1 1 1,0-1-1,-1 1 0,-1 0 0,-1 0 0,0 0 1,-1 1-1,-7-14 7,7 16-48,-1 1 0,-1 1 1,1-1-1,-2 1 0,1 0 0,-2 1 0,1 0 1,-1 1-1,0 0 0,-1 0 0,0 1 1,0 0-1,-1 1 0,1 1 0,-2-1 1,-4 0 47,11 4-27,1 1 1,-1 0 0,0 0-1,0 0 1,0 1 0,-1 0-1,1 0 1,0 1 0,0-1-1,0 1 1,0 0 0,1 1-1,-1 0 1,0 0 0,0 0-1,1 0 1,-1 1 0,1 0-1,0 0 1,0 1 0,0-1-1,0 1 1,1 0 0,0 0-1,-1 1 1,1-1 0,1 1-1,-1 0 1,1 0 0,0 0-1,-1 1 27,1 3-55,-1-1-1,1 1 1,0-1-1,1 1 1,0 0-1,1 0 0,0 0 1,0 0-1,0 0 1,1 0-1,1 0 1,0 0-1,0 0 1,1 0-1,0 0 0,0-1 1,1 1-1,0 0 56,34 52-76</inkml:trace>
  <inkml:trace contextRef="#ctx0" brushRef="#br0" timeOffset="75401.509">22613 7114 6161,'-11'43'2115,"11"-43"-2067,1 0 0,-1 0 0,0 0 0,0 1 0,0-1 0,0 0 0,0 0 0,0 0 0,1 0-1,-1 0 1,0 0 0,0 0 0,0 0 0,0 0 0,0 0 0,0 0 0,0 0 0,1 0 0,-1 0-1,0 1 1,0-1 0,0 0 0,0 0 0,0 0 0,0 0 0,0 0 0,0 0 0,0 0 0,0 1-1,0-1 1,0 0 0,0 0 0,1 0 0,-1 0 0,0 0 0,0 1-48,5-11 295,-1 5-166,0 1 0,1 0 1,-1-1-1,1 1 1,0 1-1,0-1 1,0 1-1,1 0 1,-1 0-1,1 1 1,0-1-1,3 0-129,4 1 225,0 1 0,-1 0 0,1 1 0,0 0 0,0 1 0,-1 0 0,7 2-225,2 0 188,-7 0-262,-1 0 0,1 2 1,-1-1-1,0 2 0,0-1 0,0 2 0,-1 0 0,0 0 0,5 5 74,-2-2-306,-13-9 211,0 0-1,0 1 0,0-1 1,0 0-1,0 0 1,1 0-1,-1-1 0,0 1 1,0 0-1,1-1 0,-1 0 1,0 1-1,1-1 1,-1 0-1,0 0 0,1 0 1,0-1 95,19-1-446</inkml:trace>
  <inkml:trace contextRef="#ctx0" brushRef="#br0" timeOffset="76303.709">23326 6889 5425,'-3'-1'4567,"-7"-1"-3115,29 11-1196,55 27-219,0-8-120,-72-27 77,1 1-21,-1-1 0,1 1 1,0 0-1,0-1 0,-1 1 1,1 0-1,-1 1 0,0-1 1,0 0-1,1 1 0,-2-1 1,1 1-1,0 0 0,0-1 1,-1 1-1,0 0 0,1 0 1,-1 0-1,0 0 0,0 0 1,-1 1-1,1-1 0,-1 0 1,1 1 26,-18 41-180,15-37 182,-1 0-1,-1-1 1,1 1 0,-1-1 0,0 0 0,-1 0 0,0 0 0,0-1-1,0 0 1,-1 0 0,0 0 0,0 0 0,0-1 0,-1 0 0,-6 3-2,9-5 7,-1 0 0,0 0 0,0 0 0,-1-1-1,1 0 1,0 0 0,-1 0 0,0 0 0,1-1 0,-1 0 0,0 0 0,0-1 0,1 0 0,-1 0 0,0 0 0,0-1 0,1 1 0,-4-2-7,-22-14 147,44 6-123,1 10-38,-6 0 1,-1 0-1,1 0 0,-1 0 1,0 1-1,1 0 0,-1 1 1,0-1-1,1 1 0,-1 1 1,0-1-1,0 1 0,2 2 14,-7-4-7,4 2-31,-1-1 0,1 2 0,-1-1 0,1 1 0,-1 0 0,0 0 0,0 0-1,-1 0 1,1 1 0,0 1 38,48 90-773,-52-94 766,0 1 1,0 0-1,-1-1 0,1 1 1,-1-1-1,1 1 0,-1 0 1,0-1-1,0 1 1,0-1-1,-1 1 0,1 0 1,-1-1-1,1 1 1,-1-1-1,0 1 0,0-1 1,0 1-1,0-1 1,0 0-1,-1 1 0,1-1 1,-1 0-1,0 1 7,-22 17 95,11-4-17,-28 21 280,12-25-69,21-8-204,6-3-64,0 1 0,0-1 1,0 0-1,0 0 0,-1 0 0,1 0 1,0 0-1,-1-1 0,1 1 0,-1-1 0,1 1 1,-1-1-1,1 0 0,-1 0 0,1 0 1,0 0-1,-1 0 0,0-1-21,-5-1-80,1 0 0,0 0 1,0 0-1,0-1 0,0-1 0,0 1 0,1-1 1,0 0-1,-1 0 0,1-1 0,1 0 0,-1 0 0,0-1 80,-4-5-341</inkml:trace>
  <inkml:trace contextRef="#ctx0" brushRef="#br0" timeOffset="77520.753">23362 8435 4665,'-1'1'97,"0"0"-1,0 0 1,0 0-1,0 1 1,0-1-1,1 0 1,-1 0-1,0 0 1,1 0-1,-1 1 1,1-1-1,0 0 1,-1 1-1,1-1 1,0 0 0,0 1-1,0-1 1,0 0-1,0 1 1,0-1-1,0 0 1,0 1-1,0-1 1,1 0-1,-1 1 1,1-1-1,-1 0 1,1 0-1,-1 1 1,1-1 0,0 0-1,-1 0 1,1 0-1,0 0 1,0 0-1,0 0 1,0 0-1,0 0 1,1 0-97,0-2 51,0 0 0,1-1 0,-1 0 0,0 1 0,1-1 0,-1 0 0,0 0 0,0 0 0,-1 0 0,1 0 0,0 0 0,-1-1 0,1 1 0,-1-1 0,0 1 0,1-2-51,38-68 641,40-69 109,-9 22-538,40-129-9,-76 164 267,4 2 1,41-63-471,-42 76 422,-15 33-193,-23 35-229,0 1-1,0-1 1,0 1 0,0-1 0,1 1-1,-1-1 1,0 1 0,0-1 0,0 1-1,0 0 1,1-1 0,-1 1 0,0-1-1,0 1 1,1-1 0,-1 1-1,0 0 1,1-1 0,-1 1 0,0 0-1,1-1 1,-1 1 0,1 0 0,-1-1-1,0 1 1,1 0 0,-1 0-1,1-1 1,-1 1 0,1 0 0,-1 0-1,1 0 1,-1 0 0,1 0 0,-1 0-1,1 0 1,-1 0 0,1 0-1,-1 0 1,1 0 0,-1 0 0,1 0-1,-1 0 1,1 0 0,-1 1 0,1-1-1,-1 0 1,1 0 0,-1 0 0,0 1-1,1-1 1,-1 0 0,1 1-1,-1-1 1,0 0 0,1 1 0,-1-1-1,0 1 1,1-1 0,-1 0 0,0 1-1,0-1 1,1 1 0,-1 0 0,5 25-43,33 99-329,-31-3 96,0 54 30,15 92 121,-2-128 141,-19-134-12,1 0 4,-1 0-1,0-1 0,0 1 0,-1 0 0,0 0 0,0 0 0,0-1 0,-1 1 0,1 0 0,-1 0 0,-1-1 1,1 1-1,-1-1 0,0 1 0,-1 0-7,0-2 16,-1 1 1,0-1-1,0 0 1,0 0-1,-1 0 1,0-1-1,1 0 1,-1 1-1,0-2 1,0 1-1,-1-1 1,1 1-1,-1-1 1,1-1-1,-1 1 1,1-1-1,-1 0 1,0 0-1,-1-1-16,-115 3 124,31 14-6,-9-2 130,-40-27 132,44 2-228,29 11-306,42 1-123,9 5-203,-3-7-926,19-1 978</inkml:trace>
  <inkml:trace contextRef="#ctx0" brushRef="#br0" timeOffset="78268.955">24541 7410 6129,'-26'-28'4645,"5"165"-4963,-37 420-45,53-518 368,-2 7 52,2 0 0,2 0 0,2 0 1,2 1-1,1-1 0,6 17-57,-7-55 35,0 1 0,1 0-1,0 0 1,0-1 0,1 1 0,0-1 0,1 1-1,0-1 1,0-1 0,1 1 0,0 0 0,0-1-1,0 0 1,1 0 0,1-1 0,-1 0 0,1 0 0,0 0-1,0 0-34,4-2 9,-1-1-1,1 0 0,-1 0 1,1-1-1,0 0 0,0-1 0,0 0 1,0 0-1,0-2 0,0 1 0,0-1 1,0-1-1,0 0 0,-1-1 1,1 0-1,1-1-8,60-9-337,-57 11 255,-2 2-43,-1-2 1,1 0 0,-1 0 0,0-1 0,1-1-1,-1 0 1,11-5 124,-15 4-112,-1 1 0,0-1-1,0 0 1,0 0 0,0-1 0,-1 0-1,0 0 1,0-1 0,-1 0 0,0 0-1,0 0 1,1-2 112,17-53-373</inkml:trace>
  <inkml:trace contextRef="#ctx0" brushRef="#br0" timeOffset="78554.583">24180 7949 9322,'32'18'3657,"18"-2"-2297,16-34-1064,9 14-152,6-24-496,-5-11-352,-7-1-760,3-4 879</inkml:trace>
  <inkml:trace contextRef="#ctx0" brushRef="#br0" timeOffset="80032.113">25459 8057 7250,'27'-23'3351,"-7"10"-3008,-6 1-206,2 1 0,-1 1 1,1 0-1,1 1 0,0 1 1,0 0-1,3 1-137,-8 3 75,4-3-24,0 1-1,0 0 1,1 2-1,0 0 1,-1 0-1,1 2 0,1 0 1,-1 1-1,0 1 1,0 0-1,0 1 1,1 1-1,-1 1 1,16 4-51,45 19-1214,-7-19-409,-49-9 1107,-11-5 248</inkml:trace>
  <inkml:trace contextRef="#ctx0" brushRef="#br0" timeOffset="80381.401">25513 8372 7466,'18'6'3232,"2"-16"-1791,13 1-609,3-6-160,13-2-352,-8 1-176,5-2-504,-7 5-200,-11 5-472,7 14-161,-10-1 5354,9 4-3337</inkml:trace>
  <inkml:trace contextRef="#ctx0" brushRef="#br0" timeOffset="82258.759">26449 7565 6065,'-4'-4'2987,"-8"-10"-1210,16 12-1496,27-11-15,81-42 90,-87 47-420,0 1 0,0 2 1,0 0-1,20 0 64,-37 4-52,0 1 0,1 0 0,-1 1 0,0 0-1,0 0 1,0 1 0,0 0 0,0 1 0,0-1 0,0 2 52,-4-2-20,0 1-1,-1-1 1,1 1 0,-1 0 0,0 0 0,0 1 0,0-1-1,0 0 1,-1 1 0,1 0 0,-1 0 0,0 0 0,0 0 0,0 0-1,0 0 1,-1 0 0,0 1 0,0-1 0,0 0 0,0 1-1,-1-1 1,0 1 0,0-1 0,0 1 0,0-1 0,-1 1 0,0 1 20,1-2 1,-1 0 0,0-1 0,0 1 0,0-1 0,-1 1 0,1-1 0,-1 0 0,0 1 0,0-1 0,0 0 0,0 0 0,-1 0 0,1-1 0,-1 1 0,0 0 0,1-1 0,-1 0 0,0 0 0,0 0 0,-1 0 0,1 0 0,-1 0-1,-4 3 3,-69 49 66,9-6 126,-42 0 256,57-32-442,52-15-11,1-1 0,-1 0 0,0 0 0,1 1 0,-1-1 0,0 0 0,1 1 0,-1-1 0,1 1 0,-1-1 0,0 1 0,1-1 0,-1 1 0,1 0 0,0-1 0,-1 1 0,1-1 0,-1 1 0,1 0 0,0-1 0,0 1 0,-1 0 0,1 0 0,0-1 0,0 1 0,0 0 0,0-1 0,0 1 0,0 0 0,0 0 0,0-1 0,0 1 0,0 0 0,0 0 0,0-1 0,0 1 0,1 0 0,-1 0 0,0-1 0,1 1 0,-1-1 0,0 1 0,1 0 0,-1-1 0,1 1 1,-1-1-1,1 1 0,-1 0 0,1-1 0,-1 0 0,1 1 0,0-1 0,-1 1 0,1-1 0,0 0 0,-1 1 0,1-1 0,0 0 0,-1 0 0,1 1 0,0-1 0,0 0 0,-1 0 0,1 0 0,0 0 2,49 12-124,107 9-118,-101-16 18,11 12-313,-65-16 516,1 0 14,0 0-1,0 0 1,0 0-1,0 0 0,0 1 1,0-1-1,-1 1 1,1-1-1,0 1 1,-1 0-1,0 0 0,1 1 1,-1-1-1,0 0 1,0 1-1,0-1 1,0 1-1,-1-1 0,1 1 1,-1 0-1,0 0 1,1 0-1,-1 0 1,-1 0-1,1 0 0,0 0 1,-1 0-1,1 0 1,-1 0-1,0 1 1,0-1-1,0 0 1,-1 0-1,1 0 0,-1 1 8,-3 5 88,-2-1 0,1 1 0,-1-1 0,0 0 0,0-1 1,-1 0-1,0 0 0,0 0 0,-1-1 0,0 0 0,0 0 0,-1-1 0,1 0 0,-8 3-88,-102 54 884,84-49-833,0-2 1,0-1-1,-1-2 0,-29 3-51,-15 7-588,76-18 519,1 0 0,0 1 0,0 0 0,0-1 0,-1 1 0,1 0 0,0 0 0,0 0-1,0 0 1,0 0 0,1 1 0,-1-1 0,0 1 0,0-1 0,1 1 0,-1 0 0,1-1 0,-1 1 0,1 0 0,0 0 0,0 0 0,0 0-1,0 0 1,0 1 69,1-2 26,0 0-1,0-1 1,0 1-1,0-1 0,0 1 1,0 0-1,0-1 0,0 1 1,1 0-1,-1-1 1,0 1-1,0-1 0,1 1 1,-1-1-1,0 1 0,1-1 1,-1 1-1,1-1 1,-1 1-1,1-1 0,-1 1 1,1-1-1,-1 0 0,1 1 1,-1-1-1,1 0 1,-1 1-1,1-1 0,0 0 1,-1 0-1,1 1 0,-1-1 1,1 0-1,0 0 1,-1 0-1,1 0 0,0 0 1,-1 0-26,24 4 622</inkml:trace>
  <inkml:trace contextRef="#ctx0" brushRef="#br0" timeOffset="82648.283">27013 8368 7346,'-3'-3'3032,"4"4"-1655,2-1-633,-3-1-448,0 0-168,0-1-512,0 1-224,0 1-361,0 0-95,0 0 4265,11 5-2561</inkml:trace>
  <inkml:trace contextRef="#ctx0" brushRef="#br0" timeOffset="83749.778">27301 7613 6025,'-46'-20'5172,"45"19"-5152,1 1 0,-1-1 0,1 1 0,-1-1 0,1 1-1,0-1 1,-1 1 0,1-1 0,0 1 0,0-1 0,-1 1 0,1-1 0,0 1 0,0-1-1,0 0 1,0 1 0,0-1 0,-1 0 0,1 1 0,0-1 0,1 1 0,-1-1 0,0 0-1,0 1 1,0-1 0,0 1 0,0-1 0,1 0 0,-1 1 0,0-1 0,0 1 0,1-1-1,-1 1 1,0-1 0,1 1 0,-1-1 0,1 1 0,-1-1 0,0 1 0,1 0 0,-1-1-1,1 1 1,-1-1 0,1 1 0,0 0 0,-1 0 0,1-1-20,40-16 80,-20 6-65,-12 6-15,-1 1-1,1 0 1,1 0 0,-1 0 0,1 1 0,-1 1 0,1-1 0,0 2 0,0-1-1,-1 1 1,4 1 0,94 12-366,-6 18-307,-90-25 618,-3-3 8,0 1 0,-1 0 1,1 1-1,-1 0 0,1 0 0,-1 1 0,-1 0 0,1 0 0,0 0 47,9 10-66,-13-13 63,1 1 1,-1 0-1,0 0 0,0 0 1,0 0-1,-1 0 0,1 1 0,-1-1 1,1 1-1,-1 0 0,0 0 0,-1-1 1,2 5 2,-2-5 12,0 0-1,0 0 1,-1 0 0,0 0 0,1 0 0,-1 0 0,0 0 0,-1 0 0,1 0 0,0 0 0,-1 0 0,0 0-1,1 0 1,-1 0 0,0 0 0,-1-1 0,1 1 0,0 0 0,-1-1 0,0 1 0,1-1 0,-1 1 0,0-1-1,0 0 1,0 0 0,-1 0 0,1 0 0,0 0 0,-2 0-12,-40 22 141,-18 3-123,-84 9-45,132-30 60,0 0 0,1 1 0,0 0 0,0 1 0,1 0-1,-8 8-32,-28 18 147,18-24-84,44-14-121,-1 0 1,1 1 0,0 0-1,0 1 1,1 1 0,3 0 57,2 0-48,17-1-96,0 3 0,-1 1 0,26 5 144,-50-6-64,-1 0-1,1 1 1,-1 1 0,1 0 0,-1 0 0,0 1 0,0 1 0,-1 0 0,1 0 0,-1 1 0,0 0 0,-1 1-1,1 0 1,-1 0 0,-1 1 0,0 1 0,8 8 64,-14-14 15,0 1-1,0-1 1,-1 1 0,1 0 0,-1 0-1,0-1 1,0 1 0,0 0-1,-1 0 1,1 0 0,-1 0 0,0 0-1,0 0 1,0 0 0,0 0-1,-1 0 1,0 0 0,0 0-1,0 0 1,0 0 0,-1-1 0,1 1-1,-1-1 1,0 1 0,0-1-1,0 1 1,0-1 0,-1 0 0,0 0-1,1 0 1,-1 0 0,0-1-1,0 1 1,-1-1 0,1 1-15,-53 42 708,42-35-591,-1-1-1,0-1 1,0 0-1,0-1 1,-1 0-1,0-2 1,-1 1 0,1-2-1,-1 0 1,0-2-1,0 1 1,-14-1-117,-159-6-223,104 2-1608,74 3 1399</inkml:trace>
  <inkml:trace contextRef="#ctx0" brushRef="#br0" timeOffset="89999.759">28577 6957 3945,'2'-10'4166,"7"-4"-3837,-6 9 80,28-46 163,-25 26-18,-8 21-432,2 4-109,0 0 0,0-1 0,0 1 0,-1 0 0,1-1 0,0 1 0,0 0 0,0-1-1,-1 1 1,1 0 0,0 0 0,-1-1 0,1 1 0,0 0 0,0 0 0,-1 0 0,1-1 0,0 1 0,-1 0 0,1 0 0,0 0 0,-1 0 0,1 0 0,-1 0 0,1-1 0,0 1 0,-1 0 0,1 0 0,0 0 0,-1 0 0,1 0 0,0 1 0,-1-1 0,1 0-1,-1 0 1,1 0 0,0 0 0,-1 0 0,1 0 0,0 1 0,-1-1 0,1 0 0,0 0 0,0 0 0,-1 1 0,1-1 0,0 0 0,-1 0 0,1 1 0,0-1 0,0 0 0,0 1 0,-1-1 0,1 0 0,0 1 0,0-1 0,0 0 0,0 1 0,0-1 0,0 0-1,0 1 1,0-1 0,0 1 0,-1-1-13,-13 51-5,2 0 0,2 0-1,3 1 1,-1 50 5,-11 240 884,16 82-884,24-64 726,-5-103-134,-11-30-682,-16-168-1699,11-58 1732,-1-1 1,1 0 0,0 1-1,-1-1 1,1 1-1,0-1 1,0 1 0,-1-1-1,1 1 1,0-1-1,0 1 1,0-1 0,0 1-1,-1-1 1,1 1 0,0-1-1,0 1 1,0-1-1,0 1 1,0-1 0,1 1-1,-1-1 1,0 1-1,0-1 1,0 1 0,0-1-1,1 1 1,-1-1 0,0 1-1,0-1 1,1 1-1,-1-1 1,0 0 0,1 1-1,-1-1 1,0 1-1,1-1 1,-1 0 0,1 1-1,-1-1 1,0 0 0,1 0-1,-1 1 1,1-1-1,-1 0 1,1 0 0,-1 0-1,1 0 1,-1 1-1,1-1 57,6-10-374</inkml:trace>
  <inkml:trace contextRef="#ctx0" brushRef="#br0" timeOffset="90685.3">28501 7795 4457,'-5'1'1024,"5"-1"-946,0 1 0,-1-1 0,1 0 1,0 0-1,-1 1 0,1-1 0,0 0 0,-1 0 1,1 0-1,-1 0 0,1 0 0,0 1 1,-1-1-1,1 0 0,-1 0 0,1 0 0,0 0 1,-1 0-1,1 0 0,-1 0 0,1 0 0,-1-1 1,1 1-1,0 0 0,-1 0 0,1 0 1,-1 0-1,1 0 0,0-1 0,-1 1 0,1 0 1,0 0-1,-1-1 0,1 1 0,0 0 0,-1-1 1,1 1-1,0 0 0,0-1 0,-1 1 1,1 0-1,0-1 0,0 1 0,0-1 0,0 1 1,-1 0-1,1-1 0,0 1 0,0-1 0,0 1 1,0 0-1,0-1 0,0 1 0,0-1 1,0 1-1,0-1-78,24-86 379,-21 80-344,1 0 1,-1 0 0,2 0 0,-1 0 0,1 0 0,0 1 0,0 0 0,1 0 0,-1 0 0,1 1-1,1 0 1,-1 0 0,1 0 0,0 1 0,0 0 0,0 0 0,0 1 0,1 0 0,-1 0 0,1 1 0,0 0-1,0 0 1,0 1 0,0 0 0,0 0 0,7 1-36,53-7 37,1 3-1,-1 3 0,68 8-36,-120-5-38,1 0 0,-1 1-1,1 0 1,-1 2 0,0 0-1,12 5 39,-23-7-15,1-1-1,-1 1 0,0 0 1,1 1-1,-2-1 1,1 1-1,0 0 0,-1 0 1,1 0-1,-1 1 1,-1 0-1,1 0 0,0 0 1,-1 0-1,0 0 0,0 0 1,-1 1-1,0 0 1,2 4 15,-3-2-4,-1 0 1,1 0-1,-2 0 0,1 0 1,-1 0-1,0 0 1,-1 0-1,1 0 1,-2 0-1,1-1 1,-1 1-1,0-1 0,-1 0 1,0 1-1,0-2 1,0 1-1,-1 0 1,-1 0 3,-18 25 95,-2-2 0,0-1 0,-2-2 0,-1 0 0,-2-2 1,0-1-1,-1-1 0,-1-2 0,-2-2 0,0 0 0,0-3 1,-2-1-1,0-1 0,-8-1-95,-68 9 841,108-21-845,0-1 0,0 1 0,1-1 0,-1 0 0,0 0 0,0-1 0,0 1 0,1-1 0,-1 0 0,0-1 0,1 1 0,-1-1 0,1 0 0,-1 0 0,1 0 0,0-1-1,0 1 1,0-1 0,0 0 0,0 0 0,1-1 0,-1 1 0,1-1 0,-1 0 4,4 2-66,-1 1 1,1-1-1,0 0 0,0 1 1,0-1-1,0 0 1,0 1-1,0-1 0,1 0 1,-1 1-1,0-1 0,1 0 1,-1 1-1,1-1 0,0 1 1,-1-1-1,1 1 0,0-1 1,0 1-1,0 0 0,0-1 1,1 0 65,17-19-450</inkml:trace>
  <inkml:trace contextRef="#ctx0" brushRef="#br0" timeOffset="91787.905">30087 7570 3889,'0'0'88,"0"0"0,0 0 0,0 0-1,0-1 1,-1 1 0,1 0 0,0 0 0,0 0 0,0-1 0,0 1 0,1 0 0,-1 0 0,0 0 0,0-1-1,0 1 1,0 0 0,0 0 0,0 0 0,0-1 0,0 1 0,0 0 0,0 0 0,1 0 0,-1 0 0,0-1-1,0 1 1,0 0 0,0 0 0,0 0 0,1 0 0,-1 0 0,0-1 0,0 1 0,0 0 0,1 0-1,-1 0 1,0 0 0,0 0 0,0 0 0,1 0 0,-1 0 0,0 0 0,0 0 0,0 0 0,1 0 0,-1 0-1,0 0 1,0 0 0,0 0 0,1 0 0,-1 0 0,0 0 0,0 0 0,0 0 0,1 1 0,-1-1 0,0 0-88,2-22 774,6-2 344,-22-29-605,-4 15-416,18 38-90,-1-1-1,0 0 0,1 0 1,-1 0-1,1 0 0,-1 0 0,0 1 1,0-1-1,0 0 0,1 1 0,-1-1 1,0 1-1,0-1 0,0 1 1,0-1-1,0 1 0,0-1 0,0 1 1,0 0-1,0 0 0,0-1 0,0 1 1,0 0-1,0 0 0,0 0 1,-1 0-7,-8-1 64,-54 0 281,-26 24 83,45 7-223,-7 3-46,0 3-38,-9-6-50,-47 38-6,59-37-56,16 10-7,24-29-2,7-9-1,-1 0 0,0 0 1,1 0-1,0 1 1,0-1-1,0 0 0,0 1 1,1 0-1,-1-1 1,1 1-1,0 0 0,0 0 1,0 0-1,1 0 0,-1 4 1,0-5-6,1 1 0,-1 0 0,1-1 0,0 1 0,0 0 0,0-1 0,1 1 0,-1 0 0,1-1 0,0 1 0,0-1 0,0 1 0,1-1 0,-1 0 0,1 1 0,0-1 0,0 0 0,0 0 0,0 0 0,0 0 0,1-1 0,-1 1 0,1 0 0,0-1 6,3 2-37,0-1-1,0 1 0,1-1 0,-1-1 0,1 1 0,0-1 0,0 0 0,0-1 1,0 0-1,5 1 38,10 1-84,182 36-530,-68-27 115,-125-10 460,4-1-37,-1 1 0,1 1 0,-1 0-1,1 1 1,-1 0 0,0 2 0,11 5 76,18 23-86,-42-33 95,0 0-1,0 0 1,0 0-1,0 0 1,-1 1 0,1-1-1,0 0 1,-1 1-1,1-1 1,-1 0 0,1 1-1,-1-1 1,0 1-1,1-1 1,-1 0 0,0 1-1,0-1 1,0 1-1,0-1 1,0 1 0,-1-1-1,1 1 1,0-1-1,-1 0 1,1 1 0,-1-1-1,1 0 1,-1 1-1,0-1 1,1 0 0,-1 0-1,0 1 1,0-1-1,0 0 1,0 0-9,-67 46 731,30-28-354,0-1 1,-2-2-1,1-2 0,-2-2 1,-14 2-378,-236 37-43,285-49-96,0-1 0,-1 0-1,1-1 1,-1 0 0,1 0-1,-1 0 1,1-1 0,0 0 0,-1 0-1,1-1 1,-2 0 139,-19-11-518</inkml:trace>
  <inkml:trace contextRef="#ctx0" brushRef="#br0" timeOffset="103477.951">26891 8327 784,'-73'-2'2559,"52"-12"1584,21 14-4130,0 0 1,1 0-1,-1 0 1,0 0-1,0 1 0,1-1 1,-1 0-1,0 0 1,0 0-1,0 0 1,1 1-1,-1-1 1,0 0-1,0 0 1,0 0-1,0 1 1,1-1-1,-1 0 1,0 0-1,0 1 1,0-1-1,0 0 1,0 0-1,0 1 0,0-1 1,0 0-1,0 0 1,0 1-1,0-1 1,0 0-1,0 0 1,0 1-1,0-1 1,0 0-1,0 1 1,0-1-1,0 0 1,0 0-1,0 1 1,0-1-1,-1 0 1,1 0-1,0 0 1,0 1-1,0-1 0,0 0 1,-1 0-1,1 0 1,0 1-1,0-1 1,0 0-1,-1 0 1,1 0-1,0 0 1,0 0-1,-1 1 1,1-1-1,0 0 1,0 0-1,-1 0 1,1 0-1,0 0 1,0 0-1,-1 0 1,1 0-1,0 0 0,-1 0-13,4 5 925,1-8-621,62-31 34,-35 12-224,-21 10-1042,-11 11 301,7 2-437,26 1 463</inkml:trace>
  <inkml:trace contextRef="#ctx0" brushRef="#br0" timeOffset="105397.92">26922 8371 1736,'-12'-2'3978,"-9"7"-2784,-40 22-683,48-19-331,12-3-104,1-6-63,0 1-2,0 0 4,40-11 339,-18-9-318,10-34-12,-32 54-22,0-1 0,1 0-1,-1 1 1,1-1-1,-1 0 1,0 1-1,1-1 1,-1 0 0,0 1-1,0-1 1,0 0-1,0 0 1,1 1 0,-1-1-1,0 0 1,0 0-1,0 1 1,-1-1-1,1 0 1,0 0 0,0 1-1,0-1 1,0 0-1,-1 0 1,1 1 0,0-1-1,-1 0 1,1 1-1,-1-1 1,1 1 0,0-1-1,-1 0 1,1 1-1,-1-1 1,0 1-1,1-1 1,-1 1 0,1 0-1,-1-1 1,0 1-1,1-1 1,-1 1 0,0 0-1,0 0 1,1-1-1,-1 1 1,0 0-1,0 0-1,-2 0 9,0 0 0,0 1 0,0-1 0,0 1 0,0 0 0,0-1-1,1 1 1,-1 1 0,0-1 0,0 0 0,1 1 0,-1-1 0,1 1-1,-1 0 1,1 0 0,0 0 0,0 0 0,0 0 0,0 0 0,0 1-1,0-1 1,0 1 0,1-1 0,0 1 0,-1 0 0,1 0 0,0-1-1,0 1-8,-26 50 30,26-52-31,1 0 1,0 0 0,0 1-1,0-1 1,0 0-1,0 1 1,0-1 0,0 0-1,0 0 1,0 1-1,0-1 1,1 0 0,-1 0-1,1 1 1,-1-1-1,1 0 1,-1 0 0,1 0-1,0 0 1,-1 0-1,1 0 1,0 0 0,0 0-1,0 0 1,0 0-1,0 0 1,0 0 0,0-1-1,0 1 1,0 0-1,0-1 1,0 1 0,0-1-1,1 1 1,-1-1-1,0 0 1,0 1 0,1-1-1,-1 0 1,1 0 0,15-10 2,4 5 13,-12-7 9,20-4 62,-20 7-30,-1 7-23,8-8 111,-12-11 141,-15 2-250,-3-23-12,13 41-23,1 1 1,-1-1 0,1 0 0,-1 1 0,1-1-1,-1 1 1,1-1 0,-1 1 0,0-1 0,1 1-1,-1-1 1,0 1 0,1 0 0,-1-1-1,0 1 1,0 0 0,1 0 0,-1-1 0,0 1-1,0 0 1,0 0 0,1 0 0,-1 0 0,0 0-1,0 0 1,0 0 0,1 0 0,-1 0 0,0 1-1,0-1 1,1 0 0,-1 0 0,0 1-1,0-1 1,1 1 0,-1-1 0,0 0 0,1 1-1,-1-1 1,0 1 0,1-1 0,-1 1 0,1 0-1,-1-1 1,1 1 0,-1 0 0,1-1 0,0 1-1,-1 0 0,-7 19 38,6-18-31,1-1-7,0 0 0,0 0 1,0 0-1,1 0 0,-1 0 1,0 0-1,0 0 0,0 0 0,1 0 1,-1 0-1,0 0 0,1 1 1,-1-1-1,1 0 0,0 0 1,-1 1-1,1-1 0,0 0 0,0 1 1,0-1-1,0 0 0,0 1 1,0-1-1,0 0 0,0 0 1,0 1-1,1-1 0,-1 0 0,1 1 1,-1-1-1,1 0 0,-1 0 1,1 0-1,0 1 0,0-1-4,1-1 0,0 1 0,0 0 0,-1-1 0,1 0 0,0 1 0,0-1 0,-1 0 0,1 0 1,0 0-1,0 0 0,0 0 0,0 0 0,-1 0 0,1-1 0,0 1 0,0-1 0,-1 1 0,1-1 0,0 0 0,-1 0 0,1 1 0,0-2 4,36-10-20,-5-10 31,-16 7 28,-4 8 155,-23 7-551,8 0 217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3:29:23.910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593 1188 2937,'-2'-7'1552,"2"7"-1592,0 0 4,-12 1 3109,0 5-1066,13-12-1865,13-22-79,61-66 62,89-142 205,-59 43-267,-93 176-63,1 0 1,0 1 0,1 0 0,1 1 0,9-7-1,66-35 6,-9 2-6,-79 53 0,-1 1 1,0 0 0,0 0 0,0 0 0,0 0-1,-1 0 1,1 1 0,0-1 0,1 0-1,-1 0 1,0 1 0,0-1 0,0 1 0,0-1-1,0 1 1,1 0 0,-1-1 0,0 1-1,0 0 1,0 0 0,1 0 0,-1 0 0,0 0-1,0 0 1,1 0 0,-1 0 0,0 0-1,0 1 1,1-1 0,-1 0 0,0 1 0,0-1-1,0 1 1,0 0 0,1 0-1,24 48 57,-20-27-17,-1 1 0,-1 0 0,-1 1 0,-1 17-40,1-9 35,4 43 89,-2 0 0,-4 0 0,-3 0 0,-3 0 0,-10 44-124,-11 78 587,27-156-508,-1-41-80,0 0 1,1 0 0,-1 1 0,0-1 0,0 0-1,0 0 1,0 1 0,1-1 0,-1 0-1,0 0 1,0 0 0,0 1 0,1-1 0,-1 0-1,0 0 1,0 0 0,1 0 0,-1 0 0,0 0-1,0 1 1,1-1 0,-1 0 0,0 0 0,1 0-1,-1 0 1,0 0 0,0 0 0,1 0 0,-1 0-1,0 0 1,1 0 0,-1 0 0,0 0 0,0-1-1,1 1 1,-1 0 0,0 0 0,1 0 0,-1 0-1,0 0 1,0-1 0,0 1 0,1 0 0,-1 0-1,0 0 1,0-1 0,0 1 0,1 0 0,-1 0-1,0 0 1,0-1 0,0 1 0,0 0 0,0 0-1,1-1 1,-1 1 0,0 0 0,0-1 0,0 1 0,28-81-75,53-145-389,35-68-100,-74 210 600,-23 65 21,-13 11-36,-5 7-17,-1 0-1,1 0 0,-1 0 1,1 0-1,0 1 0,0-1 1,0 0-1,-1 0 0,1 0 0,0 1 1,0-1-1,0 0 0,0 1 1,0-1-1,0 1 0,0-1 1,0 1-1,0-1 0,1 1 1,-1 0-1,0 0 0,0-1 0,0 1 1,0 0-1,1 0 0,-1 0 1,0 0-4,0 0 0,1 0 3,1 0-1,-1 0 1,1 0-1,-1 1 1,1-1-1,-1 0 1,1 1-1,-1 0 1,1-1-1,-1 1 0,1 0 1,-1 0-1,0 1 1,0-1-1,0 0 1,1 1-1,-1 0-2,7 5-1,-1 0 0,0 1 0,-1 0 0,1 1 0,-2-1 0,1 1 0,-1 1 0,2 4 1,0 4 50,0 1 0,-1 0-1,-1 0 1,-1 1-1,0 0 1,-2 0-1,0 0 1,-1 0 0,-1 0-1,-1 0 1,-2 13-50,-1-16 58,1-1 0,1 1 0,0-1 0,2 1 1,0 0-1,0-1 0,2 0 0,0 1 0,0-1 0,2 0 1,0 0-1,1-1 0,4 8-58,-9-21-2,1-1 1,-1 0-1,0 0 0,1 1 0,-1-1 1,1 0-1,-1-1 0,1 1 1,0 0-1,-1 0 0,1-1 1,0 1-1,0-1 0,-1 1 0,1-1 1,0 0-1,0 0 0,0 0 1,0 0-1,-1 0 0,1 0 1,0 0-1,0 0 0,0-1 1,-1 1-1,1-1 0,0 1 0,0-1 1,-1 0-1,1 0 0,-1 0 1,1 0-1,-1 0 0,1 0 1,-1 0-1,1 0 0,-1-1 0,0 1 1,0 0-1,0-1 0,0 1 1,0-1-1,0 0 0,1 0 2,29-48-178,113-198-1289,-12-47 354,-129 288 1126,0-1 0,1 0 0,0 1-1,1-1 1,-1 1 0,1 1-1,1-1 1,-1 1 0,1-1 0,1 2-1,2-3-12,-7 7 33,0 1 0,0 0-1,0 0 1,0 0 0,1 0-1,-1 0 1,0 0 0,0 1-1,0-1 1,0 1 0,0-1-1,0 1 1,0 0 0,0 0-1,0 0 1,-1 0 0,1 0-1,0 0 1,0 1-1,-1-1 1,1 1 0,-1-1-1,1 1 1,-1-1 0,0 1-1,0 0 1,0-1 0,0 1-1,0 0 1,0 0 0,0 0-1,0 0 1,-1 0 0,1 0-1,-1 0 1,1 0 0,-1 2-33,3 4 99,-1 0 0,0 0 1,-1 0-1,0 0 1,0 0-1,-1 1 1,0-1-1,0 4-99,0-5 51,-21 175 716,10-106-683,5-39-41,1 0 1,2 1 0,1 37-44,2-73-11,0 0 1,0 0-1,0 1 0,0-1 1,0 0-1,0 0 0,0 1 1,1-1-1,-1 0 0,1 0 1,0 1-1,-1-1 0,1 0 1,0 0-1,0 0 0,1 0 1,-1 0-1,0-1 0,1 1 1,-1 0-1,1 0 0,-1-1 1,1 1-1,0-1 0,0 0 1,0 1-1,0-1 0,0 0 1,0 0-1,1 1 11,6-2-70,-1 0 1,0 0-1,0-1 0,1 0 1,-1 0-1,0-1 0,0 0 1,4-2 69,13-2-46,14-3 55,-1-2 1,-1-1-1,0-2 0,-1-2 1,0-1-1,-2-2 0,0-1 1,-1-1-1,15-15-9,-24 15 5,-2-2 0,0-1 0,-1 0 0,7-12-5,-11 13 6,31-53-1,-48 74-11,1 0 1,-1 0-1,1 0 0,-1 0 1,0 0-1,0 0 0,0 0 1,0 0-1,0 0 0,0 0 1,-1 0-1,1 0 0,0 0 1,-1 0-1,0 0 0,1 0 1,-1 0-1,0 1 0,0-1 1,0 0-1,0 0 0,-1 1 1,1-1-1,0 1 0,-1-1 1,1 1-1,-1-1 1,1 1-1,-1 0 0,0 0 1,0 0-1,-1-1 6,-2-1-29,-1 0 0,0 1 0,0-1 0,0 1-1,0 0 1,0 1 0,0-1 0,-1 1 0,-5 0 29,0 1-6,0 1-1,0 0 0,0 1 1,0 0-1,0 1 1,0 0-1,0 1 0,1 0 1,0 1-1,0 0 1,0 1-1,0 0 0,1 1 1,0 0-1,1 0 1,-6 6 6,6-3 0,-1 0 1,2 1-1,-1 0 0,2 1 1,-1-1-1,2 2 1,-1-1-1,2 1 0,0 0 1,0 0-1,0 4 14,2-1 1,0 1 0,0 0-1,2 0 1,0 0 0,1 0-1,0 0 1,2 0 0,1 8-15,3 4 18,1 0 0,1-1 0,2 0 0,1 0 0,1-1 0,15 25-18,-23-44 0,1 1 0,0-1 0,1 0 0,0 0 0,0-1 0,1 0 1,0 0-1,0 0 0,0-1 0,1 0 0,0 0 0,0-1 0,1 0 0,-1-1 0,1 0 0,0 0 1,0-1-1,1 0 0,-1 0 0,1-1 0,-1-1 0,1 1 0,0-1 0,-1-1 0,7 0 0,-1-5 3,0 1-1,0-2 0,-1 0 1,1-1-1,-1-1 0,-1 0 1,0 0-1,0-1 0,-1-1 1,0 0-1,0-1 0,-1 0 1,-1-1-1,0 0 0,0-1 1,-1 0-1,0-1-2,8-8 7,137-179 2,-136 170-9,-2 0 0,0-2 0,-3 0 0,0 0 0,-2-2-1,-2 1 1,-1-1 0,1-20 0,10-87-53,-5 0 1,-6-84 52,-7 177-19,5-48-8,-5 89 8,1 14-4,-1 19-9,-17 236 12,-26 296 26,40-533-6,-5 55 37,4 1 0,3 0 0,3-1 0,5 10-37,21 8 59,-27-93-58,-1 0 0,2 0 0,-1 0 0,0 0 0,1-1 0,0 1 0,-1-1 0,1 0 0,1 1 1,-1-2-1,0 1 0,1 0 0,0-1 0,-1 1 0,1-1 0,0 0 0,0 0 0,0-1 1,0 1-1,1-1 0,2 1-1,-3-2-4,0-1 0,0 1 0,0-1 0,1 0 0,-1 0 0,-1 0 1,1 0-1,0-1 0,0 0 0,0 0 0,-1 0 0,1 0 0,-1 0 0,0-1 0,1 1 0,-1-1 1,0 0-1,-1 0 0,1 0 0,1-3 4,0 2-6,202-214-533,-109 130-323,-62 45 266,-3 8 255</inkml:trace>
  <inkml:trace contextRef="#ctx0" brushRef="#br0" timeOffset="237.866">3141 551 7890,'13'-7'2792,"27"7"-2440,4 0-48,7 4-120,2-1-40,3 7-112,0-4-32,1-6-264,3-1-280,2-14-536,19-7 608</inkml:trace>
  <inkml:trace contextRef="#ctx0" brushRef="#br0" timeOffset="1223.043">3774 1100 6993,'-1'-2'167,"1"0"0,-1 0 0,1 0 0,0 0 0,-1 0 0,1-1 0,0 1 0,0 0 0,0 0 0,1 0 0,-1 0 0,0 0 0,1-1 0,0 1 0,-1 0 0,1 0 0,0 0 0,0 0 0,0 1 0,0-1 0,0 0 0,1 0 0,-1 1 0,1-1 0,-1 0 0,1 1-1,-1-1 1,2 1-167,52-39 216,6 4-758,-1-1 0,32-29 542,79-61-1009,-153 116 990,-1 1 0,2 1 0,-1 0 0,1 2-1,2-1 20,-10 4 4,-8 3 6,1-1-1,0 0 1,0 1-1,0 0 0,0 0 1,0 0-1,0 1 1,0-1-1,0 1 1,0 0-1,0 0 0,0 0 1,0 1-1,0-1 1,0 1-1,0 0 0,0 0 1,2 1-10,-2 1 30,1 0 1,-1 0-1,0 0 1,0 0-1,0 0 1,0 1-1,-1 0 1,1 0-1,-1 0 1,0 0-1,0 0 1,-1 1-1,1-1 1,-1 1-1,0 0 1,0 0-1,-1 0 1,1 0-1,-1 0 1,0 0-1,-1 0 1,1 0-1,-1 0 1,0 1-31,1 12 107,-2 0 1,0 0 0,-1-1-1,0 1 1,-2 0-1,-2 7-107,-1 1 102,3-14-45,0 1 0,0 0 0,2 0 0,-1 0 0,2 0 0,0 0 0,0 1 0,1-1 0,1 0 0,0 0 0,1 1-57,-2-13 0,0 0 0,0 0 1,0 1-1,0-1 1,0 0-1,1 0 0,-1 0 1,0 1-1,1-1 1,-1 0-1,1 0 0,0 0 1,-1 0-1,1 0 1,0 0-1,-1 0 0,1 0 1,0 0-1,0-1 0,0 1 1,0 0-1,0 0 1,0-1-1,0 1 0,0 0 1,0-1-1,0 1 1,0-1-1,0 0 0,0 1 1,1-1-1,-1 0 1,0 0-1,0 0 0,0 1 1,1-1-1,0-1 0,12-12-105,44-21-257,56-15-88,-103 44 469,0 1 0,0 0 0,0 0 0,1 1 1,-1 1-1,1-1 0,-1 2 0,1 0 0,0 0 0,0 1 1,-1 1-1,1 0 0,0 1 0,-1 0 0,1 0 0,4 3-19,27 14 27,-1 3-1,-2 1 0,11 9-26,-40-24-1,-1 0 2,1-1 0,0 0 0,0 0-1,1-1 1,-1 0 0,1-1 0,0 0 0,1-1-1,-1-1 1,1 0 0,1 0-1,62-5 17,70-61-7,-135 58-8,85-44 20,-91 46-12,-1 0-1,1-1 0,-1 0 0,1 0 0,-1 0 0,0 0 0,-1-1 0,1 0 0,-1 0 0,0 0 0,0 0 0,-1 0 0,1 0 0,-1-1 0,0 1 0,1-5-9,-2 6 22,0-1 0,-1 1 1,1-1-1,-1 1 0,0-1 0,0 0 0,-1 1 0,1-1 0,-1 1 0,0-1 0,0 1 1,0 0-1,-1-1 0,1 1 0,-1 0 0,0 0 0,0 0 0,-1 0 0,1 0 1,-1 1-1,0-1 0,0 1 0,0-1 0,0 1 0,-1 0 0,0 1 0,1-1 0,-1 0 1,-3 0-23,-12-6 19,-1 0 0,0 2 0,-1 0 0,0 2 0,0 0 0,0 1 0,-14 0-19,18 2-17,-2-1-23,-1 0-1,0 2 1,0 0 0,0 1 0,0 2 0,0 0 0,1 0 0,-1 2-1,1 1 1,-1 0 0,-6 4 40,20-7 4,0-1 0,0 1 0,0 1 0,1-1 0,-1 1 0,1 0 0,-1 0 0,1 1-1,0 0 1,1-1 0,-1 2 0,1-1 0,-1 0 0,1 1 0,1 0 0,-1 0 0,1 0 0,-1 1 0,1-1-1,1 1 1,-1-1 0,1 1 0,0 0 0,1 0 0,-1 0 0,1 0 0,0 0 0,1 0 0,-1 0 0,1 2-4,19 51 3614,28-6-1751</inkml:trace>
  <inkml:trace contextRef="#ctx0" brushRef="#br0" timeOffset="20566.982">18802 1585 5545,'-3'-3'118,"0"0"0,0 1 0,0-1 0,0 1 0,0 0-1,0 0 1,-1 0 0,1 0 0,-1 1 0,0-1 0,1 1 0,-1 0 0,0 0-1,0 0 1,0 1 0,1-1 0,-1 1 0,0 0 0,0 0 0,0 0-1,0 1 1,0-1 0,0 1 0,1 0 0,-1 0 0,-2 1-118,-11 7 43,-1 0 0,2 1 0,-1 1 1,2 1-1,-8 6-43,6-1 4,2 0 0,0 1 0,1 0 0,0 1 0,2 0 0,0 1 0,2 1 0,0 0 0,1 0 0,1 1 0,1 0 0,-1 11-4,-34 118 127,7 2 1,-13 137-128,41-220 192,2 0 0,4 25-192,2-38 123,2-1 0,3 0 0,2 0 0,3 0 0,2-1 0,3-1 0,2 0 0,2-2 1,2 0-1,28 46-123,-23-53-53,2 0 0,2-2 0,2-2 1,2 0-1,1-3 0,2-1 0,38 28 53,-33-42-1864,-14-19 828</inkml:trace>
  <inkml:trace contextRef="#ctx0" brushRef="#br0" timeOffset="22186.242">19068 2930 5881,'-2'-10'3261,"18"-10"-2635,-16 20-584,142-124 757,-123 105-849,-1 0 0,-1-2 0,-1 0 0,-1 0-1,0-2 1,0-3 50,10-16-131,-4 9 18,-12 17 61,0 0 0,1 0 0,1 1 0,1 0 0,0 1 0,1 1 0,0-1-1,1 2 1,8-6 52,-16 14 3,0 0 0,0 0-1,1 1 1,-1 0-1,1 0 1,0 1 0,-1-1-1,1 2 1,0-1-1,0 1 1,1 0-1,-1 0 1,0 1 0,0 0-1,0 0 1,0 0-1,1 1-2,-4 1 14,0-1 0,0 0 0,-1 1 0,1 0 0,0 0 0,-1 0 0,0 0 0,1 0 0,-1 1 0,0 0 0,0 0-1,0-1 1,-1 2 0,1-1 0,-1 0 0,1 0 0,-1 1 0,0-1 0,0 1 0,-1 0 0,1 0-14,22 86 219,-22-77-197,7 33 43,-3-1 1,-2 1-1,-2 0 0,-3 41-65,1-85 1,2 66 55,-2-67-55,0 0-1,0 0 1,0 0-1,1 0 1,-1 0-1,1 0 1,-1 0-1,1 0 1,-1 0-1,1 0 1,-1 0-1,1 0 0,0 0 1,0 0-1,-1-1 1,1 1-1,0 0 1,0 0-1,0-1 1,0 1-1,0-1 1,0 1-1,0-1 1,0 1-1,0-1 1,0 1-1,0-1 1,0 0-1,0 0 1,0 0-1,1 1 0,-1-1 1,0 0-1,0 0 1,0-1-1,0 1 1,0 0-1,0 0 1,0 0-1,1-1 1,-1 1-1,0-1 1,0 1-1,0-1 1,0 1-1,0-1 1,0 1-1,-1-1 1,1 0-1,0 0 1,0 1-1,0-1 0,-1 0 1,2-1-1,3-2-21,0-1 1,0 0-1,0 0 0,-1-1 1,0 0-1,0 1 0,0-1 1,-1 0-1,2-4 21,2-3-43,105-194-540,-46 82 595,-59 111 38,-6 11-22,0-1-1,1 1 1,-1 0-1,1 0 1,0 0-1,0 0 1,0 0-1,0 0 1,1 1-1,-1-1 1,1 1-1,0-1 1,-1 1-1,1 0 1,0 0 0,1 0-28,-3 1 13,-1 1 0,1 0 0,0-1 1,0 1-1,-1 0 0,1 0 0,0 0 1,0-1-1,0 1 0,0 0 0,-1 0 1,1 0-1,0 0 0,0 0 0,0 0 1,0 1-1,-1-1 0,1 0 0,0 0 1,0 1-1,0-1 0,-1 0 0,1 1 0,0-1 1,-1 1-1,1-1 0,0 1 0,-1-1 1,1 1-1,0-1 0,-1 1 0,1 0 1,-1-1-1,1 1 0,-1 0 0,1-1 1,-1 1-1,0 0 0,1 0 0,-1-1 1,0 1-1,0 0 0,0 0 0,1 0 1,-1-1-1,0 1-13,5 20 63,-1 0 0,0-1 0,-1 1 0,-2 1 0,0-1 0,-1 0 0,-1 0 0,-2 5-63,2-13 5,-30 278-1,31-286-4,-1 2-2,0 1-1,0-1 0,1 1 1,0-1-1,0 1 0,1-1 1,0 1-1,0-1 0,1 0 1,0 1-1,0-1 0,3 4 3,-4-9-3,1-1-1,0 1 0,0-1 0,0 1 0,0-1 0,1 0 0,-1 0 0,0 0 0,0 0 0,1 0 0,-1-1 1,1 1-1,-1-1 0,0 1 0,1-1 0,-1 0 0,1 0 0,-1 0 0,1 0 0,-1 0 0,1-1 0,-1 1 1,0-1-1,1 0 0,-1 1 0,0-1 0,1 0 0,1-2 4,-1 3-4,101-47-53,37-36-26,-18-8-13,-84 44 72,62-75 56,-23 45 115,-24 15-142,-47 50-16,-7 11 11,0 0 0,0 1 0,0-1 0,-1 0 0,1 1 0,0-1 0,0 0 0,-1 1 0,1-1 0,0 0 0,-1 1 0,1-1 0,0 1 0,-1-1 0,1 1 0,-1-1 0,1 1 0,-1-1 0,0 1 0,1-1 0,-1 1 0,1 0 0,-1-1 0,0 1 0,1 0-1,-1 0 1,0-1 0,1 1 0,-1 0 0,0 0 0,1 0 0,-1 0 0,0 0 0,0 0 0,1 0 0,-1 0 0,0 0 0,1 0 0,-1 0 0,-7-2 8,0 1-1,0 0-1,0 1 1,0-1 0,-1 2-1,1-1 1,0 1 0,0 0-1,0 1 1,0 0 0,0 0-1,0 0 1,1 1 0,-7 4-7,-84 22 93,41-1 247,55-28-331,0 0 1,0 0-1,0 1 0,0-1 0,1 0 1,-1 1-1,0-1 0,0 1 0,0 0 1,0 0-1,1 0 0,-1 0 0,0 0 1,1 0-1,-1 0 0,1 0 0,-1 1 1,1-1-1,-1 0 0,1 1 0,0 0 1,0-1-1,0 1 0,0 0 0,0-1 1,0 1-1,0 0 0,1 0 0,-1 0 1,0 0-1,1-1 0,0 2-9,-13 0 19,27 99 22,22-24 106,-29-62-82,1-1 1,1-1-1,0 1 0,1-2 1,0 1-1,2-1 0,10 10-65,-9-9 8,0-1 1,1 0-1,1-1 0,0 0 0,1-1 0,0-1 0,0-1 0,1 0 0,1-1 0,-1-1 0,1-1 0,0 0 0,1-1 0,0-1 1,-1-1-1,1 0 0,15-1-8,-16-3-6,1-1 0,-1-1 0,0 0 1,0-1-1,0-1 0,4-2 6,7-9-19,0-1 0,-1-2 0,-1 0 0,0-2 0,-2-1 0,0-1 0,-2-1 0,-1-1 0,5-7 19,25-30-40,-3-1-1,27-48 41,-67 97 0,43-70 6,-4-2 0,-3-5-6,-36 75 5,-2 0-1,0-1 1,0 0-1,-2 0 1,0 0-1,-1-1 1,-1 1-1,-1-1 1,0 0-1,-1 0 1,-1 0-1,-1 0 1,0 0-1,-1 1 1,-1-1-1,-1 0 1,-1 1-1,-5-15-4,8 29 7,1-1-1,-1 0 0,0 1 0,0 0 0,0-1 0,-1 1 1,1 0-1,-1 0 0,0 0 0,0 1 0,0-1 0,0 1 1,0-1-1,-1 1 0,1 0 0,0 0 0,-1 1 1,0-1-1,1 1 0,-1 0 0,0 0 0,0 0 0,0 0 1,0 1-1,0-1 0,0 1 0,0 0 0,0 0 1,0 0-1,0 1-6,-11 4 4,0 1-1,0 1 1,1 0 0,0 1 0,0 0 0,1 1-1,0 0 1,1 2 0,-1-1 0,2 1 0,0 1 0,0 0-1,1 1 1,1 0 0,-5 9-4,-13 17 15,2 2-1,2 1 0,1 1 1,3 0-1,1 2 1,2 0-1,3 1 1,1 0-1,3 1 1,1 0-1,3 1 0,0 18-14,4-48 7,1 1-1,1-1 1,1 1-1,0-1 1,1 0-1,1 0 1,1 0-1,0 0 1,1-1-1,1 0 0,1 0 1,0-1-1,1 0 1,1 0-1,1-1 1,0 0-1,1-1 1,0 0-1,3 1-6,-10-11 4,0 0 0,0 0 1,0 0-1,1 0 0,-1-1 0,1 0 0,0 0 0,0-1 0,0 0 1,1 0-1,-1 0 0,0 0 0,1-1 0,-1 0 0,1-1 1,-1 1-1,1-1 0,-1-1 0,1 1 0,-1-1 0,1 0 0,-1-1 1,1 1-1,-1-1 0,0-1 0,0 1 0,6-4-4,48-29-11,-39 21-326,0 1-1,0 2 0,2 0 1,9-3 337,-6 8-917,-1-5 353</inkml:trace>
  <inkml:trace contextRef="#ctx0" brushRef="#br0" timeOffset="22880.746">22343 2399 5361,'1'-11'4338,"1"1"-3621,3 11-387,6 14-279,13 42-32,18 78-17,-3 81 0,-32-181 5,2-2 1,0 1 0,3-2 0,0 1 0,3-2-1,5 10-7,-18-37 2,-1 0 0,1-1-1,0 1 1,1 0 0,-1-1-1,1 1 1,0-1 0,-1 0-1,1 1 1,1-2 0,-1 1-1,0 0 1,1-1-1,0 1 1,-1-1 0,1 0-1,0 0 1,0 0 0,0-1-1,0 0 1,0 1 0,0-2-1,1 1 1,-1 0 0,0-1-1,1 0 1,-1 1 0,0-2-1,2 1-1,3-3 24,0 0 0,0-1-1,0 0 1,-1 0 0,0-1-1,0 0 1,0 0 0,0-1-1,-1 0 1,0 0-1,0-1 1,-1 0 0,0 0-1,0-1 1,2-3-24,75-110 531,111-213-256,-156 274-1536,-19 46 833</inkml:trace>
  <inkml:trace contextRef="#ctx0" brushRef="#br0" timeOffset="24337.964">22807 2924 6009,'60'-4'3389,"26"-15"-2665,-39 8-398,-19 5-335,0-2 0,0-1 1,-1-1-1,0-1 0,0-2 1,-2 0-1,0-2 0,0 0 1,-1-2-1,0-2 9,-5 2-51,2 0-1,0 2 1,0 1 0,1 0 0,1 2-1,1 0 1,5-1 51,-29 13 0,0 1 0,0-1-1,0 0 1,0 0 0,0 1 0,-1-1 0,1 0-1,0 0 1,0 1 0,0-1 0,0 0-1,0 0 1,0 1 0,0-1 0,0 0-1,0 1 1,0-1 0,0 0 0,0 0 0,0 1-1,0-1 1,0 0 0,0 0 0,1 1-1,-1-1 1,0 0 0,0 0 0,0 1-1,0-1 1,0 0 0,1 0 0,-1 1 0,0-1-1,0 0 1,0 0 0,1 0 0,-1 0-1,0 1 1,0-1 0,1 0 0,-1 0-1,0 0 1,0 0 0,1 0 0,-1 0 0,0 0-1,0 0 1,1 0 0,-1 0 0,0 0-1,1 0 1,-1 0 0,0 0 0,0 0 0,1 0-1,-1 0 1,0 0 0,0 0 0,1 0-1,-1 0 1,0 0 0,0 0 0,1 0-1,-1-1 1,0 1 0,0 0 0,1 0 0,-1 0-1,0-1 1,0 1 0,0 1 0,-22 109 120,-12 50 390,32-149-454,-2 3 43,1-1 0,1 0 0,0 1 0,1-1 0,0 1 0,1-1 0,1 1 0,0-1-1,2 7-98,-3-19 4,0 0-1,0-1 1,0 1-1,0 0 0,1 0 1,-1 0-1,0 0 0,1 0 1,-1-1-1,0 1 1,1 0-1,-1 0 0,1-1 1,-1 1-1,1 0 0,0-1 1,-1 1-1,1 0 1,0-1-1,-1 1 0,1-1 1,0 1-1,0-1 0,0 0 1,-1 1-1,1-1 1,0 0-1,0 1 0,0-1 1,0 0-1,0 0 0,-1 0 1,1 0-1,0 0 0,0 0 1,0 0-1,0 0 1,0 0-1,0 0 0,-1-1 1,1 1-1,0 0 0,0 0-3,38-27 7,48-60 18,-31 36-11,-4 0-2,35-23 54,-41 31 84,-42 39-125,-4 3-20,0 0-1,0 1 0,0-1 1,1 1-1,-1-1 1,0 0-1,0 1 0,1-1 1,-1 1-1,1-1 1,-1 1-1,0-1 1,1 1-1,-1-1 0,1 1 1,-1-1-1,1 1 1,-1-1-1,1 1 0,0 0 1,-1-1-1,1 1 1,-1 0-1,1 0 0,0 0 1,-1-1-1,1 1 1,0 0-1,-1 0 1,1 0-1,0 0 0,-1 0 1,1 0-1,0 0 1,-1 0-1,1 0 0,0 0 1,-1 1-1,1-1 1,0 0-1,-1 0 1,1 1-1,-1-1 0,1 0 1,-1 1-1,1-1 1,0 0-1,-1 1 0,0-1 1,1 1-1,-1-1 1,1 1-1,-1-1 0,1 1 1,-1-1-1,0 1-4,3 4 7,-1 0-1,0 1 1,-1-1 0,1 0-1,-1 0 1,0 1-1,-1-1 1,1 1-1,-1-1 1,0 1 0,-1 1-8,2 11 8,11 197 56,-12-213-63,0 0 1,0 1 0,0-1 0,0 0-1,0 1 1,1-1 0,-1 0 0,1 1 0,-1-1-1,1 0 1,0 0 0,0 0 0,0 0-1,0 1 1,1-1 0,-1-1 0,0 1-1,1 0 1,-1 0 0,1 0 0,0-1-1,0 1 1,-1-1 0,1 1 0,0-1-1,0 0 1,0 0 0,1 0 0,-1 0 0,0 0-1,0 0 1,0-1 0,1 1 0,-1-1-1,0 0 1,1 1 0,-1-1 0,1 0-1,-1 0 1,0 0 0,1-1 0,0 1-1,9-5 1,-1 1-1,1-1 1,-1-1 0,-1 0 0,1-1 0,-1 0 0,0 0-1,-1-1 1,1-1 0,7-8-1,25-20 4,-24 22 9,-7 5 12,1 0 0,0 1 0,1 0 0,0 2 0,0-1 0,1 1 0,0 1 0,8-2-25,-2 0 130,-16 6-53,-1 0-1,1 1 0,0-1 0,0 1 1,-1 0-1,1 0 0,0 0 0,0 0 0,0 1 1,0 0-1,0 0 0,0 0 0,0 0 0,0 0 1,1 1-77,-4 0 11,0 0 0,0 0 0,0 1 0,0-1 0,0 0 0,0 1 0,-1-1 0,1 0 0,0 1 0,-1-1 0,1 1 0,-1-1 0,1 1 0,-1-1 0,0 1 0,1-1 0,-1 1 0,0-1 0,0 1 0,0 0 0,-1-1 0,1 1 0,0-1 0,-1 1-11,1 3 16,-3 38 13,2-33-25,0 1 1,0-1-1,1 0 1,1 0-1,-1 1 1,2-1-1,-1 0 1,1 0-1,4 9-4,18 38 8,-23-56-9,0 0 0,0 1 0,0-1 1,0 0-1,0 0 0,0 0 0,0 0 0,1 0 0,-1-1 1,0 1-1,1 0 0,-1 0 0,0-1 0,1 1 0,-1-1 0,1 0 1,-1 1-1,1-1 0,-1 0 0,1 0 0,0 0 0,-1 0 0,1 0 1,-1 0-1,1 0 0,1-1 1,-3 1-1,52-20-37,-40 13 28,-2 1 3,50-40-26,-45 28 37,-1-1 0,-2-1-1,0 0 1,-1-1 0,-1 0-1,-1-1 1,0 0 0,2-16-4,-9 27-4,0 0 0,-1 0 0,0-1 0,-1 1 0,0 0 0,-1 0 0,0 0 0,-1 0 1,0 0-1,-1 0 0,0 0 0,-1 1 0,0 0 0,-1-1 0,0 1 0,0 1 0,-1-1 0,0 1 0,-1 0 1,0 0-1,0 1 0,-1 0 0,0 0 0,-1 1 0,1 0 0,-1 0 0,-1 1 0,0 0 4,2 2-37,0-1 1,-1 1-1,0 1 0,0 0 0,0 0 0,0 0 0,0 1 0,-1 1 1,1 0-1,0 0 0,-2 0 37,5 1-14,1 0 0,-1-1 0,1 2 0,0-1 0,-1 0 0,1 1 0,0 0 0,0 1 0,0-1 0,0 1 0,0 0 0,0 0 0,0 0 0,0 1 0,1 0 0,-1 0 0,1 0 0,0 0 0,0 1 1,0-1-1,-1 3 14,-7 6-1,1 0 1,0 1 0,2 1 0,-1-1-1,1 2 1,1-1 0,1 1 0,0 0 0,1 1-1,1 0 1,0 0 0,1 0 0,0 0-1,2 0 1,0 1 0,1 0 0,0-1 0,2 1-1,0 0 1,0-1 0,2 1 0,0-1-1,1 0 1,5 13 0,-8-25 5,1 0 0,1 0 0,-1 0 0,1-1 0,-1 1 0,1 0 0,0-1 0,0 0 0,1 0 0,-1 0 0,1 0 0,-1 0 0,1-1-1,0 1 1,0-1 0,0 0 0,0-1 0,1 1 0,-1 0 0,0-1 0,1 0 0,-1 0 0,1-1 0,-1 1 0,1-1 0,-1 0 0,1 0 0,-1 0 0,1-1 0,-1 0 0,5-1-5,8-1 11,1-1 1,-1-1 0,0 0-1,0-2 1,-1 0 0,0 0 0,0-2-1,-1 0 1,0-1 0,3-2-12,4-2 9,61-40 26,-3-15-15,-58 49-16,120-120 21,16-78-43,-128 173-13,-2-2 0,-3-1 1,-1-1-1,-2 0 0,-3-2 1,-1-5 30,24-162-94,-21 91 113,-15 114 113,-25 96-5,-109 562-105,120-599-17,-9 54 20,4 1 0,1 63-25,13-121-31,1 0 0,2 0 0,2-1 0,2 1 0,13 38 31,1-28-327,-21-52 309,0 0 0,-1 0 0,1 0 0,0 0 0,-1 0 0,1 0 0,0 0 0,0 0 0,0 0 0,0-1 1,-1 1-1,1 0 0,0-1 0,1 1 0,-1-1 0,0 1 0,0-1 0,0 1 0,0-1 0,0 0 0,0 0 0,0 0 0,1 1 0,-1-1 0,0 0 0,0 0 1,0 0-1,1-1 0,-1 1 0,0 0 0,0 0 0,0-1 0,0 1 0,0 0 0,0-1 0,0 0 0,0 1 0,0-1 0,0 1 0,0-1 0,1 0 18,8-9-171,0 0-1,0 0 0,-1-1 0,-1 0 0,0 0 0,0-1 0,4-9 172,78-153-1929,-50 83 267,-14 2 776</inkml:trace>
  <inkml:trace contextRef="#ctx0" brushRef="#br0" timeOffset="24774.194">25028 2548 6001,'0'1'103,"0"-1"-1,0 1 0,1-1 1,-1 1-1,0-1 0,1 0 1,-1 1-1,1-1 1,-1 1-1,0-1 0,1 0 1,-1 0-1,1 1 0,-1-1 1,1 0-1,-1 0 0,1 1 1,-1-1-1,1 0 1,-1 0-1,1 0 0,-1 0 1,1 0-1,0 0 0,-1 0 1,1 0-1,-1 0 0,1 0 1,-1 0-1,1 0 1,-1 0-1,1-1 0,-1 1 1,1 0-1,-1 0 0,1 0 1,-1-1-1,1 1 0,-1 0 1,0-1-1,1 1-102,88-28 2345,-66 19-2093,0 1 0,0 1 0,0 1 0,1 1 0,0 1 0,0 2 0,0 0 0,0 1 0,15 2-252,-16 2 47,0 1-1,0 1 1,0 2-1,0 0 0,-1 1 1,12 6-47,-26-10-31,0 0 0,-1 0 0,0 1 0,0-1 0,0 2 1,-1-1-1,1 1 0,-1 0 0,-1 0 0,1 0 0,-1 1 0,0 0 0,0 0 1,-1 0-1,0 1 0,-1 0 0,1-1 0,-1 1 0,1 6 31,-3-1-63,0 1-1,0-1 0,-2 1 1,0-1-1,0 1 1,-1-1-1,-1 1 1,0-1-1,-1 0 1,0 0-1,-1 0 1,-2 2 63,-22 84-89,26-14 238,3-83-133,0 1 1,0 0-1,1-1 0,-1 1 0,1 0 1,0-1-1,0 1 0,0-1 0,0 1 1,0-1-1,0 1 0,1-1 0,-1 0 1,1 1-1,0-1 0,0 0 0,-1 0 1,1-1-1,0 1 0,1 0 1,-1 0-1,0-1 0,0 0 0,1 1 1,-1-1-1,1 0 0,-1 0 0,1 0-16,6 0 32,-1-1 1,1 0-1,0 0 0,-1-1 0,1 0 0,-1 0 0,0-1 0,1 0 0,-1 0 0,0-1 0,0 0 0,0-1 0,0 0 0,-1 0 1,0 0-1,0-1 0,0 0 0,0-1 0,0 0-32,22-15 46,-1-1-1,0-1 1,16-20-46,13-23 6,-47 55-17,1 0 1,-2-1-1,0 0 1,0-1 0,-1 0-1,0 0 1,-1 0 0,-1-1-1,0-1 1,-1 1 0,-1-1-1,0 1 1,0-5 10,-3 11-15,-1 1 0,1 0 0,-1 0 0,-1 0 1,0 0-1,1 0 0,-2 0 0,1 0 0,-1 0 0,0 0 1,-1 0-1,0 1 0,0-1 0,0 1 0,-1 0 0,0 0 1,0 0-1,0 0 0,-1 1 0,0 0 0,0 0 0,0 0 0,-1 0 1,1 1-1,-1 0 0,0 0 0,0 1 0,-1-1 0,1 1 1,-1 1-1,-5-3 15,2 2-40,0-1 0,0 1 1,0 1-1,0 0 0,0 0 1,0 1-1,0 0 0,-1 1 0,1 0 1,0 1-1,0 0 0,-1 0 1,1 1-1,0 0 0,0 1 0,1 1 1,-1-1-1,1 1 0,-1 1 1,1 0-1,1 0 0,-3 2 40,-5 8-108,0 1-1,2 0 1,0 1-1,0 0 0,-10 19 109,-82 166-2411,77-147 1819</inkml:trace>
  <inkml:trace contextRef="#ctx0" brushRef="#br0" timeOffset="25390.185">26219 1005 5169,'1'-2'123,"0"0"0,0 0 0,0 0 0,1 0 0,-1 0 0,1 0 0,0 0 0,-1 1 0,1-1 0,0 1 0,0-1 0,0 1 0,0 0 0,0 0 0,0 0 0,0 0 0,0 0 0,1 0 0,-1 0 0,0 1 0,1-1 0,-1 1 0,0 0 0,1 0 0,-1 0 0,0 0 0,1 0 0,-1 0 0,0 0 0,1 1 0,-1-1 0,0 1 0,0 0 0,1 0 0,-1 0-123,3 2 42,0 1 0,0 0 0,-1 0 0,0 0 0,0 1 0,0-1 0,0 1 0,-1 0 0,1 0 0,-1 1 0,-1-1 0,3 6-42,133 308 228,-80-160-185,-9 12-18,-8 1-1,10 114-24,-25-56 0,-20-34 7,-14-23 90,-3-112 248,-3-1 0,-3 0-1,-2-1 1,-17 34-345,10-25 440,-27 62 430,-13-21-142,60-99-668,-8 13 79,-1-1 1,-1 0 0,0-1-1,-2 0 1,-1-1-1,-20 16-139,-42 18 191,-40 28-528,52-37-1373,55-38 1133</inkml:trace>
  <inkml:trace contextRef="#ctx0" brushRef="#br0" timeOffset="26833.128">27203 2726 5705,'0'0'50,"0"1"-1,1-1 1,-1 0-1,0 0 1,0 0-1,0 1 1,1-1 0,-1 0-1,0 0 1,0 1-1,0-1 1,1 0-1,-1 1 1,0-1-1,0 0 1,0 1-1,0-1 1,0 0-1,0 0 1,0 1-1,0-1 1,0 0 0,0 1-1,0-1 1,0 0-1,0 1 1,0-1-1,0 0 1,0 1-1,0-1 1,0 0-1,-1 1 1,1-1-1,0 0 1,0 0 0,0 1-1,0-1 1,-1 0-1,1 0 1,0 1-1,0-1 1,-1 0-1,1 0 1,0 1-1,0-1 1,-1 0-1,1 0 1,0 0 0,0 0-1,-1 0 1,1 0-1,0 1 1,-1-1-1,1 0 1,0 0-1,-1 0 1,1 0-1,0 0 1,-1 0-1,1 0 1,0 0 0,-1 0-1,1 0 1,0 0-1,-1-1 1,1 1-1,0 0 1,0 0-1,-1 0-49,23 14 388,44-32-118,-11-10-148,12-26-16,106-65-5,-27 6-65,-123 96-32,0 0-1,-2-2 1,0 0-1,-1-1 1,5-9-4,-9 11 1,163-187 56,-118 116 5,40-60 70,-95 136-123,1 3 8,-1 0-1,0-1 1,-1 0 0,0 0 0,-1 0 0,0-1 0,-1 0-1,0 1 1,-1-1 0,0 0 0,-1 0 0,0 0 0,-1-1-17,0 10 15,-1-1 0,0 1 0,0-1 0,0 1 0,0-1 0,0 1 0,-1 0 0,0 0 0,1 0 0,-1 0 0,0 0 0,-1 0 0,1 0 0,0 1 0,-1-1 0,1 1 0,-1-1 0,0 1 0,0 0 0,0 0 0,0 0 0,0 1 0,0-1 0,-1 1 0,1 0 0,-1 0 0,0 0-15,-3-1 12,-1 1-1,0-1 1,0 2 0,0-1 0,0 1 0,0 1-1,1-1 1,-1 1 0,0 1 0,0-1-1,-4 3-11,-8 3 4,0 1 0,1 1-1,0 1 1,0 1-1,1 0 1,1 1 0,0 1-1,0 1 1,2 0-1,-1 1 1,2 1-1,0 0 1,-1 4-4,-3 8 9,2 1-1,1 0 1,2 2-1,1-1 1,-7 25-9,-10 45 28,5 2 1,-2 40-29,-6 20 15,8-49-2,18-14-5,5-70-7,0-14 1,0-1 0,1 0 1,1 0-1,0 0 0,1 0 1,4 14-3,26 52 2,-31-78-1,0 0 0,1 0 0,-1 0 0,1 0 0,-1 0-1,1 0 1,0 0 0,0 0 0,0-1 0,0 1 0,0-1 0,0 1-1,0-1 1,0 0 0,1 0 0,-1 0 0,0 0 0,1 0-1,-1-1 1,1 1 0,-1-1 0,1 1 0,-1-1 0,1 0 0,-1 0-1,1 0 1,-1-1 0,1 1 0,-1 0 0,3-1-1,11-3 15,0 0-1,0-1 1,0 0 0,-1-2 0,0 1 0,0-2-1,0 0 1,-1-1 0,0 0 0,0-3-15,58-32 17,-70 42-15,1 1 0,-1-1 0,1 0 0,0 1-1,-1 0 1,1 0 0,0 0 0,0 0 0,0 0 0,0 1 0,-1-1-1,1 1 1,0-1 0,0 1 0,0 0 0,0 1 0,0-1-1,0 0 1,0 1 0,0-1 0,0 1 0,0 0 0,0 0 0,-1 0-1,1 1 1,0-1 0,-1 1 0,1-1 0,-1 1 0,0 0 0,1 0-1,-1 0 1,0 0 0,0 0 0,0 0 0,0 1-2,5 11 13,0 0 0,-1 1 0,-1 0 1,0-1-1,-1 2 0,-1-1 0,0 1-13,5 17 4,23 71 23,-29-101-24,-1 0 1,1-1 0,-1 1 0,1 0 0,0-1 0,0 1 0,0-1 0,0 0 0,0 1 0,0-1 0,1 0 0,-1-1 0,1 1 0,0 0 0,-1-1 0,1 1 0,0-1 0,0 0 0,0 0 0,0 0 0,0 0 0,0 0 0,0-1 0,0 0 0,0 1 0,0-1 0,1 0 0,-1-1-4,4 1 7,1-1-1,-1 0 1,1-1-1,-1 0 1,0 0 0,0 0-1,0-1 1,0 0-1,0-1 1,4-3-7,3-1 5,-1-1 1,0-1-1,0 0 1,-1 0-1,-1-2 1,0 1-1,0-1 1,-1-1-1,-1 0-5,-1 3 4,-1-1 0,0 0 0,-1 0 1,0-1-1,-1 0 0,0 0 0,-1 0 0,0-1 0,-1 1 0,0-1 0,-1 0 0,-1 1 0,0-1 0,0 0 0,-2 0 0,1 0 1,-2 0-1,-2-10-4,-1 9-19,0 0 0,-1 1 0,-1 0 0,-1 0 0,1 0 0,-2 1-1,0 0 1,0 1 0,-6-5 19,10 11-23,0 1 1,0-1-1,0 1 0,-1-1 0,0 2 0,0-1 0,0 1 0,0-1 0,0 2 0,-1-1 0,0 1 0,1 0 0,-1 0 0,0 1 0,0 0 0,0 0 0,0 1 0,0-1 0,0 2 0,-4-1 23,0 2-6,0 1 1,0-1 0,0 2-1,1-1 1,-1 2-1,1-1 1,0 1-1,0 1 1,0 0 0,1 0-1,0 1 1,0 0-1,1 0 1,0 1 0,0 1-1,0 0 6,6-7 14,1 1 1,-1-1-1,1 1 0,0 0 1,0-1-1,-1 1 0,2 0 1,-1 0-1,0-1 0,1 1 1,-1 0-1,1 0 1,0 0-1,0 0 0,0 0 1,0 0-1,0 0 0,1-1 1,-1 1-1,1 0 0,0 0 1,0 0-1,0-1 0,0 1 1,1 0-1,-1-1 0,1 1 1,-1-1-1,1 0 0,0 1 1,0-1-1,1 1-14,5 6 80,0-1 1,1 0-1,0-1 0,0 0 1,1 0-1,0-1 1,7 3-81,0-1 94,1-2 1,0 0 0,0-1 0,0-1 0,11 1-95,-10-2 23,-1 1 1,1 1 0,-1 0-1,0 1 1,9 5-24,34 23-535,-4 24-971,-19-32 978</inkml:trace>
  <inkml:trace contextRef="#ctx0" brushRef="#br0" timeOffset="27950.462">29191 2393 6393,'7'-8'494,"0"1"0,0-1 0,0 2 0,1-1 1,0 1-1,0 0 0,1 1 0,-1 0 0,2 0-494,105-58 268,62-52-230,-113 62-37,-3-2 0,32-39-1,-45 40 4,-2-2 0,18-32-4,-48 63 3,-10 17 5,0-1-1,0 0 0,-1 0 0,0-1 0,-1 0 0,0 1 0,0-1 1,-1-1-1,1-4-7,-4 11-1,-1 0 1,1 0 0,-1 0 0,1 0-1,-1 0 1,-1 0 0,1 0-1,0 1 1,-1-1 0,0 0 0,0 1-1,0-1 1,0 1 0,-1-1-1,1 1 1,-1 0 0,0 0-1,1 0 1,-2 1 0,1-1 0,0 1-1,0-1 1,-1 1 0,1 0-1,-1 1 1,0-1 0,0 0 0,1 1-1,-1 0 1,0 0 0,0 0-1,0 1 1,0-1 0,0 1-1,-1 0 1,1 0 0,0 0 0,0 1-1,0-1 1,0 1 0,-3 1 0,-54 21-16,-47 44 29,49-14 4,16 23 37,-1 16 30,-31 157 125,57-184-175,3 0 1,3 1-1,3 0 1,2 1-1,4 0 0,3 0 1,2 0-1,10 55-34,17-19 32,-26-97-32,-1-1-1,1-1 1,1 1-1,-1 0 1,0-1 0,1 1-1,0-1 1,0 0 0,0 0-1,1-1 1,0 1 0,-1-1-1,1 0 1,0 0 0,0-1-1,0 1 1,1-1 0,-1 0-1,1-1 1,2 2 2,1-1-1,-1-1 1,0 0-1,0 0 1,1 0-1,-1-1 1,0 0-1,1-1 1,-1 0-1,0 0 1,0-1-1,1 0 0,-1 0 1,-1-1-1,1 0 1,0-1-1,-1 1 1,1-2-2,12-6 7,-1-1 0,0-2 0,0 1 1,-2-2-1,17-17-7,10-15 17,-2-3 0,-3-1 0,-1-2 0,18-37-17,-8-6 75,-45 77 137,-33 96 4,-104 233 97,125-292-278,4-8-4,-1 1-1,2 0 1,-1 0 0,2 0 0,-1 1 0,2-1 0,-1 1-1,1 9-30,1-20-1,1-1 0,0 1 0,0 0 0,0-1-1,0 1 1,0-1 0,0 1 0,-1 0-1,1-1 1,1 1 0,-1-1 0,0 1-1,0-1 1,0 1 0,0 0 0,0-1-1,0 1 1,1-1 0,-1 1 0,0-1-1,1 1 1,-1-1 0,0 1 0,1-1 0,-1 1-1,0-1 1,1 1 0,-1-1 0,1 1-1,-1-1 1,1 0 0,-1 1 0,1-1-1,-1 0 1,1 0 0,-1 1 0,1-1-1,0 0 1,-1 0 0,1 0 0,-1 0-1,1 0 1,-1 0 0,1 0 0,0 0 0,-1 0-1,1 0 1,-1 0 0,1 0 0,0 0-1,-1 0 1,1 0 0,-1 0 0,1-1 1,36-20-219,-34 19 196,20-13-225,0-1 0,-2 0 0,0-2 0,18-20 248,34-54-663,68-88-345,-72 72 1232,-64 95 493,-22 34-9,-23 80 734,30-71-1163,-4 12 87,-25 97 734,23 21-148,15-151-938,1 0 1,0 0-1,0 0 1,1 0-1,0 0 0,0 0 1,1 0-1,1-1 1,-1 1-1,3 4-14,-4-12-37,-1 1 0,1-1 0,-1 1 0,1-1 0,0 0 0,0 1-1,-1-1 1,1 1 0,0-1 0,0 0 0,0 0 0,1 0 0,-1 0 0,0 0 0,0 0 0,1 0 0,-1 0-1,0 0 1,1 0 0,-1-1 0,1 1 0,-1 0 0,1-1 0,0 0 0,-1 1 0,1-1 0,-1 0-1,1 0 1,0 0 0,-1 0 0,1 0 0,-1 0 0,1 0 0,0-1 37,2 1-114,40-7-1141,8-24 490</inkml:trace>
  <inkml:trace contextRef="#ctx0" brushRef="#br0" timeOffset="28651.164">31026 2503 5801,'8'-72'3767,"-8"68"-3782,0 0-1,-1 0 0,1 0 1,-1 0-1,0 0 1,0 1-1,0-1 0,0 0 1,-1 1-1,1-1 0,-1 1 1,0-1-1,0 1 1,-1 0-1,1 0 0,-1 0 1,1 0-1,-1 0 1,0 0-1,0 1 0,0-1 1,0 1-1,0 0 1,-1 0-1,-2-1 16,5 2-13,-1 1 0,0-1 0,0 1 0,1-1 0,-1 1 0,0-1 0,0 1 0,0 0 0,1 0 0,-1 0 0,0 0 0,0 0 0,0 1 0,0-1 0,1 0 0,-1 1 0,0-1 0,0 1 0,1 0 0,-1 0 0,1-1 0,-1 1 0,0 0 0,1 0 0,-1 1 0,1-1 0,0 0 13,-5 3-21,-4 2-22,-6 4 28,-1 1 1,2 0-1,-1 1 0,2 1 1,-11 12 14,-3 12 119,1 1 0,3 1 0,1 1 0,2 1 0,-9 27-119,17-40 173,9-22-110,0 0 1,1 1-1,0 0 1,0-1-1,1 1 1,0 0-1,0 1 1,1-1-1,0 0 1,0 0 0,1 1-1,0-1 1,0 7-64,2-9 34,-1 0 0,1 0 0,0 0 0,1 0 0,-1 0 0,1 0 0,0-1 0,0 1 0,1-1 0,-1 0 0,1 0 0,0 0 0,0-1 0,0 1 0,0-1 0,1 0 0,-1 0 0,1 0 0,0-1 0,0 0 0,0 0 0,0 0 0,0 0 0,0-1 0,1 0 0,-1 0 0,0 0 0,1-1 0,0 0-34,28 4 33,0-1-1,0-2 0,0-2 1,0-1-1,0-1 0,0-2 1,-1-1-1,17-6-32,-12 0 13,0-2 1,-1-2-1,0 0 0,-2-3 1,0-1-1,-1-2 0,7-7-13,-13 11 63,-2-2 0,-1 0 0,0-2-1,-2 0 1,0-2 0,-2-1-1,8-10-62,-26 30 3,0 1 0,-1 0 0,1-1-1,-1 1 1,0-1 0,0 1 0,0-1 0,0 0 0,-1 0-1,0 0 1,0 0 0,-1 0 0,1 0 0,-1 0-1,0 0 1,0-1 0,-1 1 0,1 0 0,-1 0-1,-1 0 1,1 0 0,0 0 0,-1 1 0,0-1 0,0 0-1,-1 1 1,1-1 0,-3-1-3,0 1-11,0 0 0,0 1 0,0 0 0,-1 0-1,0 0 1,0 0 0,0 1 0,0 0 0,0 1 0,-1-1 0,1 1 0,-1 0 0,0 1 0,1 0 0,-1 0-1,0 0 1,0 1 0,0 0 0,0 0 0,1 1 0,-1-1 0,-5 3 11,-2 2 21,0 0 0,1 2 1,0-1-1,0 2 0,1-1 0,-1 2 1,2 0-1,-1 0 0,2 1 1,-1 1-1,1-1 0,1 2 0,0-1 1,0 1-1,1 1 0,1-1 0,0 1 1,1 1-1,0 1-21,1-4 72,0-1 0,1 1-1,0 0 1,1 0 0,1 0 0,0 1-1,0-1 1,1 1 0,0-1 0,1 1 0,1-1-1,-1 1 1,2-1 0,0 1 0,0-1-1,1 0 1,4 9-72,0-7 80,1-1 0,0 0-1,1-1 1,0 0 0,1 0-1,1-1 1,-1 0 0,2-1-1,-1 0 1,1-1 0,0 0-1,1-1 1,0-1-1,0 0 1,6 2-80,21 7-102,0-1-1,2-1 1,24 2 102,-19-4-469,2-3-566,-8-27 382</inkml:trace>
  <inkml:trace contextRef="#ctx0" brushRef="#br0" timeOffset="9332.749">13133 2813 4897,'-4'-8'3693,"22"-39"-3366,56-44-141,52-56-26,-89 110-138,1 2-1,2 1 0,2 3 1,13-7-22,34-17 48,-58 34-20,-1-1 0,-2-2 0,0-1 0,-1-1 1,-2-1-1,0-1 0,11-19-28,23-47 73,-33 52-38,1 0 0,2 2 0,1 1 0,11-7-35,-8 27 18,-28 24-18,-6 69-7,-23 159 121,-32 122-114,52-333 3,-61 298 99,58-296-69,-1 0 0,-1-1-1,-2 0 1,0 0 0,-1-1 0,-2-1 0,0 0 0,-1-1 0,-1 0 0,-1-1 0,0-1 0,-16 12-33,21-21 2,1-2 0,-1 0 1,0 0-1,-1-1 1,0 0-1,0-1 1,0-1-1,0 0 0,-1 0 1,1-2-1,-11 1-2,-16 1 39,20-12-11,42 9 160,72 7 279,60 9-126,10-32 190,-51 15-139,6 1-183,-68-8-187,38-8-502,-30 4-935,-46 1 981</inkml:trace>
  <inkml:trace contextRef="#ctx0" brushRef="#br0" timeOffset="19964.459">15077 2932 2513,'0'-8'5569,"4"4"-5119,36-26-204,16-51-145,28-27 171,-6-5-140,-54 75-109,2 0 0,1 2 1,8-5-24,-30 34 0,1 1 1,-1 0-1,1 0 0,1 0 1,-1 1-1,1 0 1,0 0-1,0 1 0,1 0 1,-1 0-1,1 1 1,0 0-1,0 0 1,0 1-1,0 0 0,6-1 0,-10 4-5,0 0-1,0 0 0,-1 0 0,1 0 1,0 1-1,-1 0 0,1-1 0,-1 1 0,1 0 1,-1 1-1,0-1 0,0 0 0,0 1 1,1 1 5,4 3-10,0-1 14,0 0 1,-1 1 0,0 0 0,0 0 0,-1 1-1,0-1 1,0 1 0,-1 1 0,0-1-1,0 1 1,-1 0 0,0 0 0,0 0-1,-1 1 1,-1-1 0,1 1 0,-2-1 0,1 1-1,-1 0-4,0 44 191,2 0 0,3 0 0,2-1 0,3 3-191,2 20 71,-13-75-70,0 0 0,1 1 0,-1-1 1,0 0-1,1 1 0,-1-1 0,1 0 0,-1 0 0,1 1 0,0-1 0,0 0 0,0 0 0,-1 0 0,1 0 0,0 0 0,0 0 1,0 0-1,0 0 0,1-1 0,-1 1 0,0 0 0,0 0 0,0-1 0,1 1 0,-1-1 0,0 1 0,1-1 0,-1 0 1,0 0-1,1 1 0,-1-1 0,0 0 0,1 0 0,-1 0 0,0 0 0,1-1 0,0 1-1,42-26 23,20-33-47,-43 36 7,51-69-77,14-12-14,-65 76 94,2 1 0,1 1 0,0 0 0,5 0 14,-27 24 6,1-1-1,-1 1 1,1-1 0,0 1-1,0 0 1,0 0 0,0 0-1,0 0 1,0 1 0,1-1-1,-1 1 1,0 0 0,1 0-1,-1 0 1,1 1 0,-1-1-1,1 1 1,0 0 0,-1 0-1,1 0 1,-1 0 0,1 0-1,-1 1 1,1 0 0,-1 0-1,1 0 1,-1 0 0,3 1-6,-3 1 13,0 0 0,1-1 0,-1 2 0,0-1 0,0 0 0,-1 0 0,1 1 0,-1 0 0,1-1 0,-1 1 0,0 0 0,-1 0 0,1 0 0,-1 1 0,0-1 0,1 0 0,-1 4-13,7 30 77,-2 0 0,-2 1 0,-1-1 0,-2 1 0,-3 18-77,1-5 50,9 10-14,-8-61-38,0 0 1,1-1-1,-1 1 1,1 0-1,-1 0 0,1-1 1,-1 1-1,1-1 1,0 1-1,-1-1 0,1 1 1,0-1-1,-1 1 1,1-1-1,0 1 0,-1-1 1,1 0-1,0 1 1,0-1-1,0 0 1,0 0-1,-1 1 0,1-1 1,0 0-1,0 0 1,0 0-1,0 0 0,-1 0 1,1 0-1,0-1 1,0 1-1,0 0 0,0 0 1,-1-1-1,1 1 1,0 0 1,10-4-85,0-1 0,0 0 0,-1-1 1,1 0-1,-1 0 0,-1-1 0,1-1 1,-1 1-1,0-1 0,-1-1 0,0 0 1,2-3 84,-9 11-12,41-49-476,-2-1 0,-2-2 0,7-17 488,-2 5-65,-34 51 109,-7 10 4,0 0 1,0 0-1,0 0 1,1 1-1,0-1 0,0 1 1,0-1-1,0 1 1,0 0-1,1 0 1,-1 1-1,1-1 0,0 1 1,-1 0-1,1 0 1,1 0-49,-4 2 42,0-1 1,0 1-1,0 0 1,0 0-1,0 0 1,0 0 0,0 0-1,1 0 1,-1 0-1,0 1 1,0-1 0,0 0-1,0 1 1,0-1-1,0 0 1,0 1-1,0 0 1,0-1 0,0 1-1,0-1 1,0 1-1,-1 0 1,1 0-1,0 0 1,0-1 0,-1 1-1,1 0 1,0 0-1,-1 0 1,1 0 0,-1 0-1,1 0 1,-1 0-1,1 0 1,-1 0-1,0 0 1,0 0 0,0 1-1,1-1 1,-1 0-1,0 0-42,6 20 469,-1 1 1,-1-1-1,-1 1 0,-1 0 0,0 9-469,-1-15 195,1 72 436,-3-57-530,2 0 0,0-1 0,3 1 0,0-1 0,4 8-101,15 52-460,-16-24-1436,-6-47 663,-13-8 541</inkml:trace>
  <inkml:trace contextRef="#ctx0" brushRef="#br0" timeOffset="2749.316">19 2149 3433,'-12'-58'3140,"6"127"-2398,29 154-684,-14-162-36,32 224 171,-18-77-23,3 35 24,35 619 334,-44-621-385,-2-47-15,2-37-13,2-47-10,-2-38-29,-16-70-72,-1 0-1,0 0 0,1 0 1,-1 0-1,1 0 0,-1 0 0,1 0 1,0-1-1,0 1 0,0 0 1,0 0-1,0-1 0,0 1 1,0 0-1,1-1 0,-1 0 1,1 1-1,-1-1 0,1 0 0,-1 1 1,1-1-1,0 0 0,0 0 1,-1 0-1,1-1 0,0 1 1,1 0-4,6-26-8,8-133-114,-16 13-48,0-37-165,-16-262-1864,4 208 1361</inkml:trace>
  <inkml:trace contextRef="#ctx0" brushRef="#br0" timeOffset="3486.212">221 2685 3561,'0'-4'70,"-1"-13"264,1-1-1,1 1 1,0-1-1,2 1 0,0 0 1,0 0-1,2 0 1,2-5-334,-4 16 54,0 1 0,0-1 0,1 1 0,0 0 0,0 1 0,0-1 0,0 1 0,1-1 0,0 1 0,0 0 0,0 1 0,0-1 0,1 1 0,-1 0 0,1 1-1,0-1 1,0 1 0,0 0 0,0 1 0,0-1 0,0 1 0,0 0 0,0 1 0,1 0 0,-1 0 0,0 0 0,0 0 0,1 1 0,0 1-54,11 0 33,-1 2-1,0 0 0,0 1 1,0 1-1,-1 0 0,1 2 1,-2 0-1,1 0 0,-1 1 1,0 1-1,4 5-32,29 24 14,-2 3 0,26 29-14,18 42 2,-87-109-3,0-1 5,-1 0 0,0 0 0,1 0 0,-1 0 0,0 0 0,-1 1 0,1-1 0,0 1 0,-1-1 0,0 1 1,0-1-1,0 1 0,0 0 0,-1 0 0,1-1 0,-1 1 0,0 0 0,0 0 0,-1 0 0,1-1 0,-1 1 0,1 0 0,-1-1 0,0 1 0,-1 0 0,1-1 0,-1 1 0,1-1 0,-2 2-4,-11 15 15,-2 0 0,0-1 0,-1-1 0,0 0 0,-2-2 0,-18 14-15,-25 14-8,-8-19-6,-1-5 3,-84-9 74,39-13 74,78 7-55,38-4-80,-1 0-1,0-1 1,0 1-1,1 0 1,-1 0 0,1 0-1,-1 0 1,1 0-1,-1 0 1,1 0-1,-1 0 1,1 0 0,0 0-1,0 0 1,-1 0-1,1 0 1,0 0-1,0 0 1,0 0-1,0 0 1,0 0 0,0 1-1,1-1 1,-1 0-1,0 0 1,1 1-2,0 2 6,1 1 1,-1-1-1,1 1 0,0-1 1,1 1-1,-1-1 0,1 0 1,0 0-1,0 0 0,0-1 1,0 1-1,0-1 1,2 2-7,8 5 34,1 0 1,0 0-1,0-1 1,1-1-1,1 0 1,-1-2-1,1 1 1,0-2-1,0 0 1,1-1-1,-1 0 1,1-2-1,0 0 0,0-1 1,3 0-35,-6-1 25,0 1 0,-1-2-1,1 0 1,0-1 0,-1 0 0,1-1 0,-1-1-1,0 0 1,0 0 0,7-5-25,54-27 115,109-43 138,-112 55-118,1 2 0,32-3-135,-39 10 64,-40 9-43,-1-1 1,0-1-1,0-1 1,-1-1-1,0-2 1,11-7-22,-5 2 10,-2-1-1,0-2 1,-1-1 0,-1-1 0,-2-1 0,22-26-10,-12-2 22,-22 36-13,-6 9-5,-1 0-1,0 0 1,0 0-1,0 0 0,-1-1 1,0 0-1,0 1 1,-1-1-1,0-1-3,0 0 2,0 0 1,-1 1-1,0-1 0,0 0 0,-1 0 0,0 0 1,0 0-1,-1 0 0,0 0 0,0 0 0,-1 1 1,0-1-1,-1 0 0,0-1-2,-1 2-5,-1-1 0,-1 1 0,1 0 0,-1 0-1,0 0 1,-1 1 0,1 0 0,-1 0 0,0 1 0,-1-1 0,1 2 0,-1-1 0,0 1 0,-1 0-1,1 1 1,0 0 0,-5-1 5,10 4-4,0-1 1,0 1-1,0-1 0,0 1 0,0 0 1,0 0-1,0 1 0,0-1 1,0 1-1,0-1 0,0 1 0,1 0 1,-1 0-1,0 0 0,0 1 0,1-1 1,-1 0-1,0 1 0,1 0 0,0 0 1,-1 0-1,1 0 0,0 0 0,0 0 1,0 0-1,0 1 0,0 0 4,-3 5-2,-1 1 0,2 0 0,-1 1 0,2-1-1,-1 1 1,1 0 0,-1 8 2,-2 20 25,1 0 0,3 0 0,1 0-1,2 1 1,5 33-25,-2-30 33,3-1 0,1 0 0,10 27-33,-16-58 10,0-1 0,1 1 0,0-1 1,1 0-1,-1 0 0,2-1 0,0 1 0,0-1 0,0 0 0,1 0 1,0-1-1,0 1 0,4 1-10,-3-2 9,1 0 1,0-1-1,1 0 0,-1-1 0,1 1 1,0-2-1,1 1 0,-1-1 1,1-1-1,0 0 0,0 0 0,0-1 1,0 0-1,0-1 0,0 0 1,0 0-1,1-1 0,-1-1 0,0 0 1,1 0-1,-1-1 0,0 0 1,0-1-1,-1 0 0,1 0 0,0-1 1,-1 0-1,0-1 0,3-2-9,12-14 1,-1 0 0,-2-2 0,0 0-1,-1-2 1,-2 0 0,1-2-1,-7 10 1,86-109 5,-94 122-6,63-67 24,-64 68-22,1 1 0,0-1 1,-1 1-1,1 0 1,0 0-1,0 0 1,0 0-1,1 1 1,-1-1-1,0 1 0,1 0 1,-1 1-1,1-1 1,-1 1-1,1 0 1,-1 0-1,0 0 0,1 0 1,-1 1-1,5 1-2,71 44 275,-66-34-153,-1 1-1,0 0 1,-1 1-1,-1 0 1,0 1-1,-1 0 1,0 0-1,-2 1 1,0 1-1,6 14-121,-2-5 187,-6-13-84,-5-9-73,0-1 1,1 0-1,-1 1 0,1-1 1,-1 0-1,1 0 0,0 0 0,0 0 1,1-1-1,-1 1 0,0 0 1,1-1-1,0 0 0,0 0 0,-1 1 1,1-2-1,0 1 0,1 0 1,-1 0-31,5 0 31,0-1 1,0 0-1,0 0 1,0 0 0,0-1-1,-1 0 1,1-1-1,0 0 1,0 0 0,0 0-1,3-2-31,12-1-21,-14 2-6,5 1-32,0-1 1,0-1-1,0 0 1,0-1 0,-1-1-1,1 0 1,-1 0-1,-1-2 1,5-2 58,24-30-40</inkml:trace>
  <inkml:trace contextRef="#ctx0" brushRef="#br0" timeOffset="5002.691">3618 2105 4521,'-1'-10'2842,"1"22"-2159,11 84 34,8 23-393,-6-21-126,37 199 319,-18-66-252,6 43-40,3 57-73,107 1120-188,-119-1242-140,-26-203 146,-3-21 7,0 13 21,-14-120-72,-37-190-34,-46-134 108,64 323-24,-70-302-40,88 343 37,4-1-1,4 0 0,3-1 1,5-22 27,15-77-95,-10 149 63,1 0 1,1 1-1,2 0 1,2 1-1,0 0 0,3 1 1,2-4 31,-12 25-7,0 0 0,1 0 0,0 0 1,0 1-1,1 0 0,0 0 1,1 1-1,0 0 0,0 0 0,1 1 1,0 0-1,0 1 0,1-1 0,-1 2 1,1-1-1,1 2 0,-1-1 0,1 1 1,-1 1-1,8-2 7,2 3-9,-1 1 1,0 1-1,0 1 0,0 0 1,1 1-1,-2 2 0,1-1 1,0 2-1,-1 1 0,1 0 1,0 2 8,-13-6-2,3 1-5,0 1 0,0 0 0,0 0 0,-1 1 0,0 0 1,1 1-1,-2-1 0,7 7 7,-13-11 0,2 1-3,0 0 0,-1 0 1,1 1-1,-1-1 0,1 1 1,-1-1-1,0 1 0,0 0 1,0 0-1,0 0 1,0 0-1,-1 1 0,1-1 1,-1 0-1,0 1 0,0-1 1,0 1-1,-1-1 0,1 1 1,-1-1 2,0 13-1,0-1 0,-2 0 0,0 0 0,0 1 0,-2-1 0,1-1 0,-2 1 0,0-1 0,-1 1 0,-1-1 1,0-1-1,0 1 0,-1-1 0,-1-1 0,-1 0 0,1 0 0,-2-1 0,0 0 0,-10 8 1,-24 20 12,-2-3 0,-2-3 0,-19 10-12,-128 64 248,195-107-245,0 0 0,0 1 0,0-1 0,0 1-1,-1-1 1,1 1 0,0-1 0,0 1 0,0 0-1,0-1 1,0 1 0,1 0 0,-1 0 0,0 0-1,0 0 1,0 0 0,1 0 0,-1 0 0,0 0-1,1 0 1,-1 0 0,1 0 0,0 0 0,-1 1 0,1-1-1,0 0 1,-1 0 0,1 0 0,0 0 0,0 1-1,0-1 1,0 0 0,0 0 0,1 1 0,-1-1-1,0 0 1,0 0 0,1 0 0,-1 0 0,1 1-1,-1-1 1,1 0 0,-1 0 0,1 0 0,0 0-1,-1 0 1,1 0 0,0 0-3,56 12 147,112-5 54,-137-10-165,1-1-1,-1-2 1,0-1 0,0-2-1,0 0 1,-1-3-1,0 0 1,-1-2-1,-1-2 1,0 0 0,-1-2-1,-1-1 1,9-8-36,30-23 105,-3-2 1,-2-3-106,115-115 118,-142 142-84,2 2-1,1 1 1,0 2 0,2 2-1,36-13-33,-58 27 7,0 0-1,-1-1 1,0 0 0,0-1-1,-1-1 1,0 0-1,0-2 1,-1 1 0,-1-2-1,0 0 1,0 0-1,-1-1 1,-1-1-1,0 0 1,2-4-7,-11 14 2,-1 0-1,1 0 1,-1 0-1,0 0 1,0 0-1,0 0 1,-1 0-1,1 0 1,-1 0-1,0 0 1,0 0-1,-1 0 1,1 0-1,-1 0 1,0 0 0,0 0-1,0 0 1,0 0-1,-1 0 1,0 0-1,0 1 1,0-1-1,0 0 1,0 1-1,-1 0 1,1 0-1,-1 0 1,0 0-2,-2-3-3,-1 2 0,1-1 0,-1 1 1,0 0-1,-1 0 0,1 0 0,-1 1 0,1 0 0,-1 1 0,0-1 0,0 1 1,0 1-1,0-1 0,0 1 0,-6 0 3,-5 0-4,0 2 0,0 0 0,0 1 1,0 1-1,0 1 0,1 0 0,-1 1 0,1 1 0,0 1 0,-11 6 4,19-8 7,0 1 0,0 0 0,1 0-1,-1 1 1,1 0 0,1 1 0,-1 0-1,1 0 1,1 0 0,0 1-1,0 0 1,0 0 0,1 1 0,1-1-1,-1 1 1,2 0 0,-1 1 0,1-1-1,0 6-6,-3 23 35,3 0-1,1 0 0,1 1 1,3-1-1,1 0 0,1 1 0,11 36-34,18 50 50,-30-111-47,2-1 1,0 0 0,1 0-1,0 0 1,1-1 0,0 0-1,1 0 1,0-1 0,1 0-1,1 0 1,0-1 0,9 7-4,60 18 17,-68-31-10,0 0-1,0-1 1,1 0 0,0-1-1,-1-1 1,1 0 0,0 0-1,0-1 1,1-1 0,-1 0-1,0 0 1,0-2 0,0 1-1,0-1 1,0-1 0,-1 0-1,1-1 1,-1 0 0,3-2-7,-1-4 9,-1-1 1,0 1 0,-1-2-1,0 0 1,-1 0 0,0-1-1,-1 0 1,0-1-1,2-6-9,24-42 34,-3-2-1,17-51-33,-20 46 5,52-114 21,-77 174-21,1-1 1,0 1-1,1 1 0,0-1 1,0 1-1,1 0 1,7-7-6,-10 12 2,-1 1 0,0-1 1,1 1-1,-1 0 0,1 0 0,0 0 1,0 1-1,0-1 0,0 1 1,0 0-1,0 0 0,0 0 1,0 1-1,0-1 0,0 1 1,0 0-1,1 0 0,-1 1 1,0-1-1,1 1-2,1 1 0,1 0 0,-1 0 0,0 0 0,0 1 0,0 0 0,0 0 0,0 1 0,0 0 1,-1 0-1,0 0 0,0 0 0,0 1 0,0 0 0,-1 0 0,0 0 0,0 1 0,0-1 0,0 1 0,28 54 6,-28-53 10,0 0 0,-1 0 1,0 1-1,-1-1 0,0 1 0,0-1 1,0 1-1,-1 0 0,0 0-16,1 3 35,10 142 741,-12-112-404,3 0 1,2 0 0,2 7-373,-6-44 20,0 0 1,0 0-1,0 0 1,0 0-1,0 0 1,1-1-1,0 1 1,0 0-1,0-1 1,0 1-1,0-1 1,1 0-1,0 0 1,-1 0-1,1 0 1,2 2-21,-2-5-46,-1 1 1,1-1 0,0 1-1,-1-1 1,1 0-1,0 0 1,-1 0 0,1 0-1,-1-1 1,1 1-1,0-1 1,-1 1 0,1-1-1,-1 0 1,1 0-1,-1 0 1,0 0 0,1 0-1,-1-1 1,0 1-1,0-1 1,0 0 0,0 1-1,0-1 1,0 0-1,0 0 1,-1 0 0,1 0-1,-1-1 1,1 1-1,-1-1 46,1 1-63,22-31-970,2-12 433</inkml:trace>
  <inkml:trace contextRef="#ctx0" brushRef="#br0" timeOffset="6995.248">6871 2711 5193,'-89'-30'5015,"-4"21"-4165,71 7-905,0 2-1,1 1 1,-1 0-1,0 2 1,0 0-1,1 2 1,0 0-1,0 1 1,0 2-1,1 0 1,0 1-1,0 0 1,-15 12 55,24-13-37,0-1 0,1 2 0,0-1 1,0 2-1,1-1 0,0 1 0,1 0 0,0 1 0,1 0 0,0 0 1,1 1-1,0 0 0,0 0 0,2 1 0,-1-1 0,0 6 37,-1 18-14,2 0 0,1 0 0,1 0-1,3 1 1,0-1 0,3 0-1,2 8 15,-5-34 13,0 0 0,0-1-1,1 1 1,1-1 0,-1 0-1,1 1 1,1-1 0,0 0-1,0-1 1,1 1 0,0-1-1,0 0 1,1 0 0,0-1-1,1 1 1,-1-1 0,1-1-1,1 1 1,-1-1 0,1-1-1,0 1 1,2 0-13,3-3 23,0 0 0,0 0 1,0-1-1,0-1 0,1 0 0,-1-1 0,0-1 0,0 0 1,1 0-1,-1-1 0,0-1 0,0 0 0,-1-1 1,1-1-1,-1 0 0,2-1-23,27-13 64,0-2 0,-1-1 0,2-5-64,101-54 309,-126 73-238,0 1 0,0 0 0,1 1-1,0 1 1,0 1 0,0 0 0,1 2 0,-1 0-1,1 1 1,0 1 0,-1 0 0,1 2-1,0 0-69,-2 1 37,-1 0 0,1 2 0,-1 0 1,0 0-1,-1 2 0,1 0 1,3 3-39,12 9 17,55 25-11,-82-43-6,1 1 0,-1-2 0,0 1 0,1-1 0,-1 1 0,0-1 0,1 0 0,-1-1 0,0 1 0,1-1 0,-1 0 0,0 0 0,0 0 0,0 0 0,1-1 0,-1 0 0,-1 0 0,1 0 1,0 0-1,0 0 0,-1-1 0,5-4 3,-1-1 1,0 1 0,-1-1 0,0-1-1,0 1 1,-1-1 0,0 0 0,0 0 0,-1-1-1,0 1 1,-1-1 0,2-7-4,-1 5 6,-1-1 1,0 0-1,-1 1 1,-1-1 0,0 0-1,0 0 1,-1 0-1,-1 0 1,-1-11-7,0 15 5,0 0 1,-1 0 0,0 1 0,0-1-1,0 1 1,-1-1 0,-1 1-1,1 0 1,-1 1 0,-1-1 0,0 1-1,1 0 1,-2 0 0,1 1 0,-1 0-1,0 0 1,-1 0 0,1 1 0,-1 0-1,-7-3-5,-100-29-109,87 27 43,-62-12-251,90 22 314,-15-2-59,0 1-1,-1 1 1,1 1-1,0 0 1,0 0 0,-4 3 62,-25 18-72,25-13 59,15-8 12,0 1 0,-1 0 1,1 0-1,0 0 0,0 0 0,0 1 0,1 0 1,-1-1-1,0 1 0,1 1 0,0-1 1,0 0-1,0 1 0,0 0 0,0-1 0,0 3 1,-2 5 7,1 1 0,1 1 0,0-1 0,0 0 0,1 1 0,1-1 0,0 1 0,0-1 0,2 11-7,-1-8 18,0 0-1,1 0 0,0 0 1,2-1-1,-1 1 1,2-1-1,0 1 1,1-1-1,0-1 0,1 1 1,1-1-1,0 0 1,0 0-1,7 7-17,-9-15 9,0 0 1,1 0-1,-1-1 0,1 1 0,0-1 0,0-1 1,1 1-1,-1-1 0,1 0 0,0 0 0,0-1 1,0 0-1,0 0 0,0-1 0,0 0 0,0 0 1,1-1-1,-1 1 0,0-2 0,1 1 1,0-1-10,10-4 5,-1 0 1,1-1-1,-2-1 1,1 0-1,-1-2 1,0 0-1,0 0 1,-1-1-1,-1-1 1,1-1-1,-2 0 1,0-1-1,0 0 1,3-6-6,107-140 13,-68 90 5,3 3 0,19-14-18,39-15 3,-108 88-2,0 0 1,1 1-1,-1 0 1,2 0-1,-1 1 1,0 0 0,1 1-1,0 0 1,0 0-1,0 1 1,0 0-1,1 1 1,-1 0-1,6 0-1,-3 3-2,-1-1 0,1 2 0,0 0-1,-1 0 1,1 1 0,-1 1 0,0 0-1,0 0 1,-1 2 0,1-1 0,-1 1 0,0 1-1,0 0 1,-1 0 0,0 1 0,0 1-1,-1 0 1,0 0 0,-1 0 0,0 1 0,0 1-1,-1-1 1,-1 1 0,0 0 0,0 1-1,-1-1 1,0 1 0,-1 0 0,0 1 0,-1 1 2,11 125 264,-11-68-23,1-38-112,-3-33-125,-1 1-1,0-1 1,0 1-1,0 0 1,1-1-1,-1 1 1,0-1-1,1 1 1,-1-1-1,1 1 1,-1-1-1,1 1 0,-1-1 1,1 1-1,-1-1 1,1 0-1,-1 1 1,1-1-1,-1 0 1,1 1-1,0-1 1,-1 0-1,1 0 1,0 0-1,-1 1 1,1-1-1,-1 0 1,1 0-1,0 0 1,-1 0-1,1 0 0,0 0 1,-1 0-1,1 0 1,0-1-1,-1 1 1,1 0-1,0 0 1,-1 0-1,1-1 1,-1 1-1,1 0 1,-1-1-1,1 1 1,0-1-1,-1 1 1,0 0-1,1-1 1,-1 1-1,1-1 0,-1 0-3,3 0 9,0-1-6,-1 1 0,1-1 0,0 0 0,-1 0 0,0-1 0,1 1 0,-1 0 0,0-1 0,0 1 0,0-1 0,-1 0 0,1 0 0,0 0 0,-1 0-3,5-8 6,79-118 11,-17 59-18,14-19 1,99-139 0,-177 223 1,1 1 1,-1 0-1,1 0 1,0 1-1,0-1 1,0 1-1,1 0 1,-1 1-1,1-1 1,-1 1-1,1 0 1,1 0-2,-4 2 4,0-1 1,0 1-1,0 0 1,-1 0 0,1 0-1,0 1 1,0-1 0,0 1-1,-1-1 1,1 1 0,0 0-1,-1 0 1,1 0 0,-1 1-1,1-1 1,-1 1 0,1-1-1,-1 1 1,0 0 0,0-1-1,0 1 1,0 0-1,0 1 1,0-1 0,-1 0-1,2 3-4,37 88 128,66 290-50,-103-373-78,-3-7 1,1 1 0,0-1-1,-1 0 1,1 0 0,0 1 0,1-1 0,-1 0 0,0 0 0,1 0 0,0 0 0,0-1-1,0 1 1,0 0 0,0-1 0,0 1 0,1-1 0,-1 0 0,1 0 0,-1 0 0,1 0-1,0 0 1,0-1 0,0 1 0,0-1 0,0 1 0,0-1 0,3 0-1,6 1 25,0 0-1,0-1 1,0-1 0,0 0-1,0 0 1,0-1 0,0-1 0,0 0-1,-1-1 1,1 0 0,7-3-25,68-60 52,46-51-49,-112 104-3,-1-1 1,-1-1 0,-1-1-1,0-1 1,0 0 0,-2-2 0,-1 0-1,0 0 1,-1-1 0,-1-1-1,-1 0 1,-1-1 0,5-14-1,4-74 29,-21 110-31,1 1-1,0-1 1,-1 0-1,1 0 0,-1 1 1,1-1-1,0 0 1,-1 0-1,1 0 1,-1 0-1,1 0 1,0 0-1,-1 1 1,1-1-1,-1 0 0,1 0 1,-1 0-1,1 0 1,0-1-1,-1 1 1,1 0-1,-1 0 1,1 0-1,0 0 1,-1 0-1,1 0 0,-1-1 1,1 1-1,0 0 1,-1 0-1,1-1 1,0 1-1,-1 0 1,1 0-1,0-1 0,-1 1 1,1 0-1,0-1 1,0 1-1,-1 0 1,1-1-1,0 1 1,0-1-1,0 1 1,0 0-1,-1-1 0,1 1 1,0-1-1,0 1 1,0-1-1,0 1 1,0 0-1,0-1 1,0 1-1,0-1 1,0 1 2,-23 14-78,19-11 71,-1 0 1,1-1-1,-1 2 1,1-1-1,0 0 1,0 1-1,0 0 1,0 0-1,1 0 1,0 0-1,-3 5 7,-4 10-2,1 1 0,1 1 1,1 0-1,1 0 0,1 0 0,0 0 0,2 1 0,0 5 2,3-7 18,0-1-1,2 1 0,0-1 1,1 0-1,1 0 1,1 0-1,0 0 0,2-1 1,0 0-1,1 0 0,0 0 1,2-1-1,0-1 0,5 6-17,-9-9 5,1 0-1,0-1 0,1 0 1,1 0-1,0-1 1,0 0-1,1 0 0,1-1 1,0 0-1,0-1 1,1-1-1,0 1 0,0-2 1,1 0-1,0 0 0,0-1 1,9 2-5,-11-7 4,0 0 0,0 0 1,-1-1-1,1-1 0,0 0 0,-1 0 0,1-1 1,-1-1-1,1 1 0,-1-2 0,0 1 0,0-2 1,0 1-1,-1-1 0,1-1 0,-1 1 0,-1-2 1,1 1-1,4-5-4,14-18 23,-1-1 0,-1-1-1,10-20-22,45-53 20,72-56 11,-21-12-10,-127 167-11,0 0-1,1 1 1,-1 0 0,1-1-1,0 2 1,0-1 0,0 0 0,0 1-1,0 0 1,1 1 0,0-1-1,-1 1 1,1 0 0,0 0-1,0 1 1,0-1 0,0 1 0,0 1-1,1-1 1,-1 1 0,0 0-1,2 1-9,-5-1 1,-1 0 0,0 0 0,0 0 0,0 1 0,0-1 0,0 1 0,0-1 0,0 1 0,-1 0 0,1 0 0,0 0 0,0 0-1,0 0 1,-1 0 0,1 0 0,-1 1 0,1-1 0,-1 1 0,1-1 0,-1 1 0,0-1 0,1 1 0,-1 0 0,0-1 0,0 1 0,-1 0 0,1 0-1,0 0 1,0 1-1,5 63-36,-6-60 39,-8 109 9,0 35 21,10-142-28,-1-1-1,1 1 1,0-1-1,1 0 1,-1 0 0,1 0-1,1 0 1,-1-1-1,1 1 1,1-1 0,2 4-5,-5-8 4,0 1 1,-1-1-1,1 0 1,0 0-1,1 0 1,-1 0-1,0 0 1,0-1-1,1 1 1,-1 0-1,1-1 1,0 0-1,-1 0 1,1 0-1,0 0 1,0 0-1,-1 0 1,1-1-1,0 1 1,0-1-1,0 0 1,0 0-1,0 0 1,0 0-1,0-1 1,-1 1-1,1-1 1,0 1-1,0-1 1,0 0-1,-1 0 1,1-1-5,83-44 36,62-26-28,-125 56-7,-1-1 1,-1-1-1,0-1 1,-2 0 0,8-11-2,12-16-7,-24 30 11,0 0 0,-1-1 0,-1 0 0,0-1 0,-2-1 0,0 0 0,-1 0 0,-1-1 0,0 0 0,2-13-4,-10 28 0,0 0 0,0 0-1,0 0 1,-1 0 0,0-1 0,0 1 0,0 0 0,-1 0-1,1-1 1,-1 1 0,0 0 0,-1 0 0,1 0-1,-2-1 1,3 5-1,-1 1-1,1-1 1,-1 0 0,1 0-1,-1 1 1,0-1-1,1 0 1,-1 1-1,0-1 1,1 1-1,-1-1 1,0 1-1,0-1 1,1 1-1,-1-1 1,0 1-1,0 0 1,0-1 0,0 1-1,0 0 1,0 0-1,0 0 1,1 0-1,-1 0 1,0 0-1,0 0 1,0 0-1,0 0 1,0 0-1,0 0 1,0 1-1,0-1 1,0 0 0,1 1-1,-1-1 1,0 0-1,0 1 1,0-1-1,1 1 1,-1 0-1,0-1 1,1 1-1,-1-1 1,0 1-1,1 0 1,-1 0 0,1-1-1,-1 1 1,1 0-1,-1 0 1,1 0-1,0-1 1,-1 1-1,1 0 1,0 0-1,0 0 1,0 0-1,-1 0 1,1 0-1,0 0 1,0 0 1,-11 24 5,1 0-1,1 1 1,1 0 0,2 0-1,0 1 1,2 0 0,0 0-1,2 12-4,0-23 20,2-1-1,-1 0 0,2 1 0,0-1 0,1 1 0,0-1 0,2 0 1,-1 0-1,2 0 0,0-1 0,3 5-19,-1-5 77,2 0 0,0-1 0,0 0 0,1-1 0,0 0 0,1 0 0,1-1 0,0-1 0,0 0-1,1-1 1,0 0 0,1 0 0,10 3-77,-19-9 23,0-1-1,0 0 1,1 0-1,-1-1 1,1 1 0,0-1-1,-1 0 1,1 0-1,0-1 1,-1 0-1,1 0 1,0 0-1,0-1 1,-1 0-1,1 0 1,-1 0-1,1-1 1,-1 0 0,1 0-1,-1 0-22,162-75 28,-106 58-1612,-43 16 1005</inkml:trace>
  <inkml:trace contextRef="#ctx0" brushRef="#br0" timeOffset="30243.338">531 6138 5225,'-45'33'3283,"38"-28"-2399,19-21-715,33-35-197,28-50-83,-43 56 70,3 2-1,1 1 1,4-1 41,128-123 5,-11 46 7,-61 57 119,-94 62-126,0 1-1,1 0 1,-1-1-1,0 1 1,0 0-1,1-1 1,-1 1 0,0 0-1,0-1 1,1 1-1,-1 0 1,0 0 0,1 0-1,-1-1 1,0 1-1,1 0 1,-1 0-1,1 0 1,-1 0 0,0 0-1,1 0 1,-1 0-1,0-1 1,1 1-1,-1 0 1,1 0 0,-1 0-1,0 1 1,1-1-1,-1 0 1,1 0 0,-1 0-1,0 0 1,1 0-1,-1 0 1,0 1-1,1-1 1,-1 0 0,0 0-1,1 0 1,-1 1-1,0-1 1,1 0-1,-1 0 1,0 1 0,0-1-1,1 0 1,-1 1-1,0-1 1,0 0 0,0 1-5,-5 22 142,2-16-143,-3 17 11,0-1 1,2 1 0,1 1-1,0-1 1,2 1 0,1-1-1,1 1 1,1-1 0,1 0-1,1 0 1,1 0 0,3 3-11,-6-18 2,0-1-1,1 0 1,0 0 0,1 0 0,0 0 0,0-1 0,0 1-1,1-1 1,0 0 0,1-1 0,3 5-2,-6-9 0,-1 0-1,1 0 1,-1 0 0,1 0 0,-1-1-1,1 1 1,0-1 0,0 1 0,0-1-1,0 0 1,0 0 0,0 0 0,0-1-1,0 1 1,0-1 0,1 0 0,-1 0-1,0 0 1,0 0 0,0 0 0,0-1-1,0 1 1,1-1 0,-1 0 0,0 0-1,0 0 1,2-1 0,4-4-18,0 1 0,0-1 0,-1 0-1,0 0 1,0-1 0,0 0 0,-1-1 0,0-1 18,95-110-758,-52 53 493</inkml:trace>
  <inkml:trace contextRef="#ctx0" brushRef="#br0" timeOffset="30575.215">1455 4920 7242,'-52'-14'2880,"28"9"-2088,4 4-176,13 15-351,1 4-281,5 13-505,2 17-231,4 26-496,8 2 704</inkml:trace>
  <inkml:trace contextRef="#ctx0" brushRef="#br0" timeOffset="32213.696">1320 5922 4313,'0'0'58,"0"1"-1,0-1 1,1 0-1,-1 0 1,0 0 0,0 1-1,1-1 1,-1 0 0,0 0-1,1 0 1,-1 1-1,0-1 1,1 0 0,-1 0-1,0 0 1,1 0-1,-1 0 1,0 0 0,1 0-1,-1 0 1,0 0 0,1 0-1,-1 0 1,0 0-1,1 0 1,-1 0 0,0 0-1,1 0 1,-1 0 0,0 0-1,1-1 1,-1 1-1,0 0 1,1 0 0,-1 0-1,0 0 1,0-1 0,1 1-1,-1 0 1,0 0-1,0-1 1,1 1 0,-1 0-1,0 0 1,0-1-1,0 1 1,1 0 0,-1-1-1,0 1 1,0 0 0,0-1-1,0 1 1,0 0-1,0-1 1,0 1 0,0 0-1,0-1 1,0 1 0,0-1-1,0 1-57,2-3 225,69-94 885,-61 83-1027,1 0 1,1 0 0,0 2-1,1-1 1,0 2 0,0-1-1,2 2 1,0 0-84,7-4-71,1 1 1,1 2-1,0 0 0,0 1 1,19-3 70,-21 6-119,1-1 1,-1-1-1,0 0 1,-1-2-1,-1 0 1,1-2-1,-1-1 119,34-29-141,-48 59 365,-6-13-184,-14 161 1093,-2 51-551,20-143-511,-3-49-57,-2-18-12,1-1 0,0 1 0,0 0 0,1 0 0,-1-1-1,1 1 1,0 0 0,1-1 0,-1 1 0,1-1 0,0 1 0,0 0-2,-2-5 0,1 1 0,-1 0 0,0-1 0,1 1-1,-1-1 1,0 1 0,1 0 0,-1-1 0,1 1 0,-1-1 0,1 1 0,-1-1 0,1 0-1,0 1 1,-1-1 0,1 1 0,-1-1 0,1 0 0,0 0 0,-1 1 0,1-1 0,0 0 0,-1 0-1,1 0 1,0 0 0,0 0 0,-1 0 0,1 0 0,0 0 0,-1 0 0,1 0 0,0 0 0,-1 0-1,1 0 1,0-1 0,-1 1 0,1 0 0,0 0 0,-1-1 0,1 1 0,0-1 0,-1 1 0,1 0-1,-1-1 1,1 1 0,-1-1 0,1 1 0,-1-1 0,1 0 0,-1 1 0,0-1 0,1 1-1,-1-1 1,0 0 0,5-4-2,9-8-14,-1-1 1,-1 0-1,0-1 1,-1 0-1,0-1 1,-2 0-1,0-1 1,7-17 15,94-189-32,-106 216 58,0 0 1,0 1-1,1-1 0,0 1 1,0 0-1,1 0 0,0 0 1,5-4-27,-9 10 27,-1-1-1,1 1 1,0-1 0,-1 1 0,1 0 0,0-1 0,0 1 0,-1 0 0,1 0 0,0 1 0,-1-1 0,1 0 0,0 0 0,-1 1 0,1-1 0,0 1-1,-1 0 1,1-1 0,-1 1 0,1 0 0,-1 0 0,1 0 0,-1 0 0,0 0 0,1 0 0,-1 0 0,0 0 0,0 1 0,0-1 0,0 0 0,0 1-1,0-1 1,0 1 0,-1-1 0,1 1 0,0 0 0,-1-1 0,1 1 0,-1-1 0,0 1 0,1 0 0,-1 0 0,0-1 0,0 1 0,0 0 0,0 0-27,9 41 126,-2 0 1,-1 1-1,-1 41-126,1-1 25,-5-73-25,0 0 0,1 1 1,1-1-1,0 0 1,0 0-1,1-1 0,2 7 0,-5-15-12,1 0 0,-1 0 0,0 0 0,0 0 0,1 0 0,-1 0 0,1-1 0,-1 1 0,1 0 0,0-1 0,0 1 0,0-1 0,0 0 0,0 0 0,0 1 0,0-1 0,0 0 0,1-1 0,-1 1 0,0 0 0,0-1 0,1 1 0,-1-1 0,0 0 1,1 0-1,-1 0 0,1 0 0,-1 0 0,0 0 0,1-1 0,1 0 12,4-1-70,0-1 1,1 0 0,-1-1 0,-1 0-1,1 0 1,0 0 0,-1-1 0,2-2 69,20-18-175,0-2 1,-2 0 0,-1-2 0,8-13 174,-12 16-41,12-16 6,-19 21 103,2 1-1,0 1 0,0 1 0,2 0 0,0 2 0,14-10-67,-30 24 47,-1 0-1,1 0 1,-1 1 0,1-1-1,-1 0 1,1 1-1,0 0 1,0 0-1,0 0 1,0 0 0,0 0-1,0 0 1,0 1-1,0 0 1,0-1-1,0 1 1,0 0 0,0 1-1,0-1 1,0 0-1,0 1 1,0 0-1,0-1 1,0 1 0,2 1-47,0 4 47,-1 0 1,1 0-1,-1 0 1,0 0 0,-1 1-1,0-1 1,0 1 0,0 0-1,-1 0 1,1 0 0,-2 1-1,1-1 1,-1 0-1,0 2-47,22 169 139,-22-167-148,1-1 0,1 1 1,0-1-1,0 1 0,1-1 0,0 0 0,1 0 1,0-1-1,1 1 0,4 4 9,-7-10-27,0 0-1,1 0 1,-1-1-1,1 1 1,0-1 0,0 0-1,0 0 1,1 0-1,-1-1 1,1 0 0,-1 1-1,1-2 1,0 1-1,0 0 1,0-1-1,0 0 1,0 0 0,0-1-1,0 1 1,0-1-1,0 0 1,0 0 0,0-1-1,0 0 1,0 0-1,0 0 1,0 0 0,0-1-1,0 1 1,0-1-1,-1-1 1,1 1-1,-1-1 1,0 1 0,0-1-1,1-1 28,17-9-65,0-1 0,-2-1 0,0 0 1,0-2-1,-1 0 0,7-11 65,89-134 42,-63 81 46,85-108 16,-107 142-196,-2-1-1,-2-1 0,-2-2 0,-3 0 0,8-31 93,-14 51-88,-14 30 87,-1 1-1,0 0 1,1 0-1,-1-1 0,1 1 1,-1 0-1,1 0 1,-1-1-1,1 1 1,-1 0-1,1 0 0,-1 0 1,1 0-1,-1 0 1,1 0-1,-1 0 0,1 0 1,0 0-1,-1 0 1,1 0-1,-1 0 0,1 1 1,-1-1-1,1 0 1,-1 0-1,1 0 1,-1 1-1,0-1 0,1 0 1,-1 1-1,1-1 1,-1 0-1,1 1 0,-1-1 1,0 0-1,1 1 1,-1-1-1,0 1 0,0-1 1,1 1-1,-1-1 1,0 1-1,0-1 1,0 1-1,1-1 0,-1 1 1,0-1-1,0 1 1,0-1-1,0 1 0,0-1 1,0 1-1,0-1 1,0 1-1,0-1 1,0 1-1,0-1 0,-1 1 2,5 32 22,-1-1-1,-2 0 1,-2 0 0,0 1-1,-3 4-21,-2 49 94,15 411 310,-2-344-333,19 611 86,-26-719-134,-2-1 0,-2 1 0,-2 0 0,-2-1 0,-6 18-23,12-55 2,1 3 1,-2-1-1,0 1 1,0-1-1,0 1 1,-1-1-1,-1 0 1,1 0-1,-1-1 1,-6 8-3,10-15-6,1 1 1,-1-1 0,0 0-1,0 0 1,1 1-1,-1-1 1,0 0-1,0 0 1,0 0-1,0 0 1,-1 0-1,1 0 1,0 0 0,0-1-1,0 1 1,-1 0-1,1-1 1,0 1-1,-1 0 1,1-1-1,-1 0 1,1 1-1,0-1 1,-1 0 0,1 0-1,-1 0 1,1 0-1,-1 0 1,1 0-1,-1 0 1,1 0-1,-1-1 1,1 1-1,0 0 1,-1-1-1,1 0 1,0 1 0,-1-1-1,1 0 1,0 1-1,-1-1 1,1 0-1,0 0 1,0 0 5,-9-8-61,2 0 0,-1 0 1,1 0-1,0-1 0,1-1 0,0 1 1,1-1-1,0 0 0,-1-5 61,-15-34-77,2 0-1,2-2 0,3 0 1,2-1-1,2 0 1,2-1-1,3 0 1,3 0-1,1 0 1,3-1-1,3 1 1,2 0-1,2 0 0,6-15 78,-10 50 18,0 0 0,2 0 0,0 1 0,1 0 0,1 0 0,1 1 0,0 0 0,1 0 0,2 0-18,-3 4 38,1 0 0,1 1 0,0 0 0,0 1 0,1 0 0,1 1 0,-1 1 0,13-8-38,41-7 125,-40 14-82,-18 6-38,0 1 0,0 0 0,0 0 0,1 1 0,-1 0 0,1 1 0,0 0 0,-1 0-1,1 0 1,7 2-5,-15-1-4,1 0-1,0 0 1,-1 0 0,1 0-1,0 0 1,-1 1-1,1-1 1,0 1-1,-1-1 1,1 1 0,0 0-1,-1-1 1,1 1-1,-1 0 1,0 0 0,1 0-1,-1 0 1,0 0-1,1 1 1,-1-1-1,0 0 1,0 0 0,0 1-1,0-1 1,0 1-1,0-1 1,-1 1-1,1-1 1,0 1 0,-1 0-1,0-1 1,1 1-1,-1 0 1,0-1-1,1 1 1,-1 0 0,0 0-1,0-1 1,-1 1-1,1 0 1,0-1-1,0 1 1,-1 0 0,0 1 4,-5 8-23,0 0 1,0 0 0,-2 0-1,1-1 1,-1 0 0,-1-1-1,0 0 1,-3 3 22,-85 88 387,90-91-338,0 1 0,1 0 0,1 1 0,0 0 1,0 0-1,1 0 0,1 0 0,-1 0 0,0 10-49,4-20 3,-1 0-1,1 0 1,0 0-1,0 0 0,0 0 1,0 0-1,0 1 1,0-1-1,0 0 0,0 0 1,0 0-1,0 0 1,0 0-1,1 0 0,-1 0 1,0 0-1,1 0 1,-1 0-1,1 0 1,-1 0-1,1 0 0,0 0 1,-1 0-1,1 0 1,0-1-1,0 1 0,-1 0 1,1 0-1,0-1 1,0 1-1,0-1 0,0 1 1,0-1-1,0 1 1,0-1-1,0 1 0,0-1 1,0 0-1,0 0 1,1 1-3,1-2 0,0 1 0,0 0 0,0-1 0,0 0 0,-1 0 0,1 0 0,0 0 0,0 0 0,-1-1 0,1 1-1,-1-1 1,1 1 0,-1-1 0,0 0 0,1-1 0,33-38-24,65-66-202,94-113-417,-189 213 652,0 1 0,1 0 0,0 0-1,0 0 1,0 1 0,1 0 0,0 1 0,0 0 0,1-1-9,-7 4 12,0 0 0,0 0 0,1 1 1,-1-1-1,0 0 0,0 1 0,1-1 0,-1 1 0,0 0 0,1 0 1,-1 0-1,1 0 0,-1 0 0,0 0 0,1 1 0,-1-1 1,0 1-1,0 0 0,1-1 0,-1 1 0,0 0 0,0 0 1,0 1-1,0-1 0,0 0 0,1 2-12,90 81 641,-76-65-483,0-2 1,1-1-1,1 0 1,11 7-159,-19-16-32,0-1 0,0 1 1,1-2-1,0 0 0,0 0 0,1-1 0,-1 0 1,1-1-1,0-1 0,0 0 0,0-1 0,0 0 1,8-1 31,-16 0-107,0-1 1,-1 0 0,1 0 0,-1 0 0,1 0 0,-1-1 0,0 0 0,0 1 0,0-2 0,0 1 0,0 0 0,0-1 0,3-2 106,22-19-462</inkml:trace>
  <inkml:trace contextRef="#ctx0" brushRef="#br0" timeOffset="32433.567">4486 5525 8834,'-19'-4'3137,"25"14"-2801,6 4-160,8 3-552,5 5-505,9-3 545</inkml:trace>
  <inkml:trace contextRef="#ctx0" brushRef="#br0" timeOffset="33718.348">4777 6254 7354,'3'-5'2926,"6"-1"-2689,-6 5 52,114-59 551,-6 4-769,-92 43-96,-1-2-1,0 0 0,-1 0 1,-1-2-1,5-7 26,45-94-589,-61 110 528,-1 1 0,0-1 0,-1 0 0,0 0 0,0 0 0,-1 0 1,0-1-1,-1 1 0,1 0 0,-2-1 0,1 0 0,-1 1 0,0-1 1,-1 0 60,1 5-6,0-1 0,-1 1 0,1 0 0,-1 0 1,0 0-1,0 0 0,0 1 0,-1-1 1,1 0-1,-1 0 0,0 1 0,0-1 1,0 1-1,-1-1 0,1 1 0,-1 0 1,0 0-1,0 0 0,0 1 0,0-1 1,0 0-1,-3-1 6,-2 2 9,-1 0 0,1 1-1,-1 0 1,1 0 0,-1 1 0,1 0 0,-1 0 0,1 1 0,-7 1-9,8-1 10,0 1 1,0-1 0,-1 2-1,1-1 1,0 1 0,0 0-1,1 0 1,-1 1 0,1 0-1,-3 2-10,7-4 3,-43 31 56,38-24-45,2 1 1,-1 0 0,1 0-1,1 1 1,-1-1 0,2 1-1,0 0 1,0 0-1,0 5-14,0-1 17,-5 21 20,1-1 1,2 2-1,2-1 0,1 0 1,2 14-38,0-41 22,0 0 0,0 0 0,1 0 0,0 0 0,1-1 0,0 1 0,0 0 1,1-1-1,0 1 0,0-1 0,1 0 0,0 0 0,0 0 0,1 0 0,0-1 1,1 0-1,5 5-22,-3-6 44,0-1 1,1 0-1,0-1 1,0 0-1,0-1 1,0 0-1,1 0 0,0-1 1,-1 0-1,1-1 1,0 0-1,0 0 1,-1-1-1,1 0 1,0-1-1,0 0 1,0-1-1,-1 0 1,1 0-1,6-3-44,4-3 20,0 0 1,-1-2-1,0 0 0,0-1 0,-1-1 0,0 0 1,6-7-21,63-43-8,-82 57 6,1 1 0,0 0 0,0 0 1,0 0-1,0 1 0,0 0 0,1 0 1,-1 0-1,1 1 0,0 0 1,0 0-1,0 1 0,0 0 0,0 0 1,0 1-1,0 0 0,1 0 2,9 2 3,-1 2-1,0 0 1,0 0-1,-1 2 1,1 0-1,5 4-2,84 25 40,-83-33-3,0 0 1,0-1 0,-1-1-1,1-1 1,0-1-1,-1-1 1,1-1-1,-1-1 1,0-1 0,0 0-1,-1-2 1,2-1-38,-14 6 5,0-1 1,-1 1-1,0-2 1,1 1-1,-1-1 1,-1 0-1,1 0 1,-1-1-1,0 0 1,0 0-1,0 0 1,-1-1-1,0 1 1,-1-1-1,1-1 1,-1 1-1,1-5-5,-3 2-33,0 1-1,-1-1 1,0 0-1,-1-1 1,0 1 0,0 0-1,-1 0 1,0 0-1,-1 0 1,-1 1 0,1-1-1,-1 0 1,-1 1-1,0 0 1,0 0 0,-1 0-1,0 0 1,0 1-1,-1-1 1,-2 0 33,1 0-80,0 1-1,-1 1 1,-1-1 0,1 1-1,-1 1 1,0 0 0,-1 0-1,0 0 1,-8-3 80,1 1-77,1 0 0,-2 1 0,1 1-1,-1 1 1,1 0 0,-1 1 0,-9 0 77,12 1 7,1 1-1,-1 1 1,0 0 0,1 1 0,-1 1 0,0 0-1,1 1 1,-1 1 0,1 0 0,0 0-1,0 2 1,0 0 0,0 0 0,-3 4-7,11-4 27,-1 0 1,1 1 0,0 0 0,1 0 0,-1 1 0,1 0-1,0 0 1,1 0 0,0 0 0,0 1 0,0-1 0,1 1-1,1 0 1,-1 0 0,1 0 0,-1 8-28,-1 8 46,2 0-1,0 0 1,2 1-1,0-1 1,2 7-46,7 20 54,2-1 0,2-1-1,2 0 1,3 0 0,1-2-1,3 0 1,16 25-54,34 82 24,-62-134-33,-1 0-1,-1 0 1,-1 1-1,-1 0 1,-1 1-1,-1-1 1,-1 1-1,0 0 1,-2 13 9,-3-24-44,-1 0 0,0 0 0,-1 0 1,0-1-1,0 1 0,-1-1 0,-1 0 0,0 0 0,0-1 1,-1 0-1,0 0 0,0 0 0,-1-1 0,-1 0 0,-3 2 44,-1 3-33,-1 0 0,0-2 0,-1 1 0,0-2 0,-1 0 0,0-1 0,0 0 0,-1-2 0,0 0 0,0-1 0,-1 0 0,0-1 0,0-1 0,0-1 0,-1-1 0,1-1 0,-1 0 0,-6-1 33,20 0 41,0 0-1,0 0 1,-1 0 0,1-1 0,0 0 0,0 0 0,0 0 0,0-1 0,0 1 0,0-1 0,0 0 0,0-1 0,1 1 0,-1-1 0,1 0 0,0 0 0,0 0 0,0-1 0,0 0 0,0 1 0,1-1 0,0 0-1,0-1 1,-3-3-41,6 2 50,-1 1 1,1 0-1,1 0 0,-1-1 0,1 1 0,-1 0 0,2 0 0,-1 0 0,0 0 0,1 0 0,0 0 0,0 0 0,1 0 0,-1 1 0,1-1 0,0 1 0,0 0 0,1 0 0,-1 0 0,1 0 0,0 1 0,0-1 0,0 1 0,0 0 0,4-2-50,256-187 1382,-108 57-1061,123-141-321,-257 253-5,321-345-563,-331 356 535,0 0 0,1 1 1,0 0-1,0 1 0,14-7 33,-26 16-2,0 1 0,0-1 0,0 0 0,0 1 0,0-1 0,0 1 0,1 0 0,-1-1 0,0 1 0,0 0 0,0-1 0,0 1 0,1 0 0,-1 0 0,0 0 0,0 0 0,0 1 0,1-1 0,-1 0 0,0 0 0,0 1 0,0-1 0,0 0 0,0 1 0,1-1 0,-1 1 1,0 0-1,0-1 0,0 1 0,-1 0 0,1 0 0,0-1 0,0 1 0,0 0 0,0 0 0,-1 0 0,1 0 2,13 45-11,-11-29 27,3 9 31,-5-11 11,2-1-1,0 0 1,0 0 0,2 0-1,-1 0 1,2 0-1,0-1 1,1 0 0,0 0-1,0-1 1,2 0-1,-1 0 1,2-1-1,5 5-57,-9-12 32,1 0-1,-1 0 0,1-1 1,0 0-1,1 0 0,-1-1 1,0 0-1,1 0 0,-1-1 1,1 0-1,-1 0 0,1-1 1,0 0-1,-1 0 0,1-1 1,0 0-1,-1 0 0,3-1-31,5-2 18,0 0-1,0-1 0,-1 0 0,1-1 0,-1-1 1,-1 0-1,1-1 0,4-4-17,-3 2-13,-1-1 0,-1 0 1,0 0-1,0-1 0,-1-1 0,-1 0 1,0-1-1,-1 0 0,0-1 0,-1 0 1,-1 0-1,0-1 0,-2 0 0,1 0 1,-2-1-1,0-1 13,-2 8-107,-1 0 0,0 0 1,-1-1-1,0 1 0,-1 0 0,0-1 1,-1 1-1,0-1 0,0 1 0,-1 0 1,0 0-1,-1 0 0,0 0 1,-1 0-1,0 1 0,-1-1 0,1 1 1,-2 0-1,1 1 0,-1-1 0,-1 1 1,0 0-1,0 0 0,0 1 0,-1 0 1,0 1-1,-2-2 107,-7-1-143,0 1 0,-1 0-1,1 2 1,-1 0 0,-1 1 0,1 0 0,-1 2 0,0 0 0,1 1-1,-1 1 1,0 1 0,-1 1 143,6-1 86,0 0 0,1 1-1,-1 1 1,1 1 0,-1-1-1,1 2 1,0 0 0,-10 5-86,19-8 89,1 0 0,-1 0 0,1 1 1,0-1-1,-1 1 0,1 0 0,0 0 1,0 0-1,0 0 0,1 1 0,-1-1 0,0 1 1,1 0-1,-1-1 0,1 1 0,0 0 1,0 1-1,0-1 0,1 0 0,-1 0 1,1 1-1,-1 1-89,1 5 188,0 0 1,0-1 0,1 1 0,1 0-1,0 0 1,0 0 0,1 0-1,0-1 1,0 1 0,2 0-189,10 37 452,2-1 1,3 0-1,21 38-452,-26-57 50,2 0 0,0-1 0,2-1-1,1-1 1,0 0 0,13 9-50,-20-21-15,1-1 0,0 0 0,0-1 1,1-1-1,1 0 0,0-1 0,0-1 1,0 0-1,1-1 0,0 0 1,0-1-1,13 1 15,-13-3-138,0 0 1,0-2-1,0 0 0,0-1 1,0 0-1,0-1 0,0-1 1,0-1-1,11-3 138,-9 0-233,-1-1-1,0-1 1,0-1 0,-1 0 0,0-1-1,-1-1 1,0 0 0,-1-1 0,2-2 233,55-69 1128,4-1-644</inkml:trace>
  <inkml:trace contextRef="#ctx0" brushRef="#br0" timeOffset="38191.25">9054 6019 2937,'-82'-14'1909,"79"14"-1901,0 1 0,0-1-1,1 1 1,-1-1 0,0 1 0,1 0-1,-1 0 1,0 0 0,1 0-1,-1 0 1,1 1 0,0-1-1,-1 1 1,1 0 0,0 0 0,0-1-1,0 1 1,0 1 0,1-1-1,-1 0 1,0 0 0,1 1-8,-25 21 29,-42 22 553,30 3 208,6-11-164,26-34-519,5-4-94,0 0-1,1 0 1,-1 0-1,0 0 0,0 1 1,1-1-1,-1 0 1,0 1-1,1-1 1,-1 0-1,0 1 0,1-1 1,-1 1-1,0-1 1,1 1-1,-1-1 0,1 1 1,-1 0-1,1-1 1,0 1-1,-1 0 1,1-1-1,0 1 0,-1 0 1,1-1-1,0 1 1,0 0-1,-1 0 1,1-1-1,0 1 0,0 0 1,0 0-1,0 0-12,17-9 276,0-10-156,0 0-1,-1-2 0,-1 0 1,12-20-120,-19 27 29,153-255 337,-24 62-237,-5-2-48,-17-17-38,-89 176-34,-4 4 35,1 1 0,3 2 0,2 0 0,1 1 0,27-26-44,-16 30 90,-24 32-69,-15 5-21,-1 0 0,1 0 1,-1-1-1,1 1 0,0 0 0,-1 0 1,1 0-1,-1 0 0,1 0 0,-1 0 1,1 0-1,-1 0 0,1 0 0,0 0 0,-1 0 1,1 1-1,-1-1 0,1 0 0,-1 0 1,1 0-1,-1 1 0,1-1 0,-1 0 1,1 1-1,-1-1 0,1 0 0,-1 1 0,0-1 1,1 1-1,-1-1 0,0 0 0,1 1 1,-1-1-1,0 1 0,1-1 0,-1 1 1,0-1-1,0 1 0,0-1 0,0 1 0,1 0 1,-1-1-1,0 1 0,0-1 0,0 1 1,0-1-1,0 1 0,0 0 0,-4 31 3,4-26-1,-10 122 35,33 10-21,-8-69-10,3 0-1,3-1 0,5 5-5,91 181 15,-70-149-15,-23-47 0,3-1-1,2-1 0,2-1 0,26 32 1,-44-71-10,1-1-1,1 0 0,0-1 1,1-1-1,0 0 11,40 11-120,-32-17 37,-9 3 20,-24-4 60,-50-14 53,-185-22 261,-20-27-86,65 15-86,21-4-11,99 33-71,-74-9 77,5 18-37,87 17-107,50-10-36,0-1 1,0 2-1,0-1 1,0 2-1,0-1 1,1 2-1,0-1 1,0 1-1,-3 3 46,-27 29-413,8 3 158</inkml:trace>
  <inkml:trace contextRef="#ctx0" brushRef="#br0" timeOffset="38925.609">10775 4860 5545,'0'-2'113,"0"-1"0,0 1 0,0-1 0,0 1-1,0-1 1,1 1 0,-1-1 0,1 1 0,-1 0 0,1-1 0,0 1-1,0 0 1,0-1 0,0 1 0,1 0 0,-1 0 0,1 0 0,-1 0-1,1 0 1,0 0 0,-1 1 0,1-1 0,0 1 0,1-2-113,-2 3 2,-1 0 0,0 0 0,1-1-1,-1 1 1,0 0 0,1 0 0,-1 0 0,1 0 0,-1 0 0,0 0 0,1 0 0,-1 0 0,1 0 0,-1 0 0,0 0 0,1 0-1,-1 0 1,1 0 0,-1 0 0,0 0 0,1 0 0,-1 0 0,1 1 0,-1-1 0,0 0 0,1 0 0,-1 0 0,0 1-1,1-1 1,-1 0 0,0 0 0,0 1 0,1-1 0,-1 0 0,0 1 0,0-1 0,1 0 0,-1 1 0,0-1 0,0 0 0,0 1-1,0-1 1,1 1 0,-1-1 0,0 0 0,0 1 0,0-1 0,0 1 0,0-1 0,0 0 0,0 1 0,0-1 0,0 1 0,0-1-1,-1 0 1,1 1 0,0-1 0,0 1 0,0-1 0,0 0 0,0 1 0,-1-1 0,1 0 0,0 1 0,0-1 0,-1 0 0,1 1-1,0-1-1,-33 123 11,-11 83 167,-5 112-178,42-270 68,3-25 20,0 1 1,2-1-1,1 1 1,1-1-1,1 1 1,0-1-1,2 0 1,3 10-89,-3-24 21,1 0-1,0-1 1,1 0 0,0 1 0,0-2 0,0 1 0,1 0 0,0-1-1,1 0 1,0-1 0,0 1 0,0-2 0,1 1 0,4 2-21,85 36-72,-75-36-38,-1-1-1,1 0 1,1-2 0,-1-1 0,1 0 0,-1-2 0,6 0 110,-17-1-92,-1-1 0,1 0 0,0 0 1,-1-1-1,1 0 0,-1-1 0,1 0 0,-1-1 0,0 0 0,0 0 1,0-1-1,0-1 0,-1 0 0,0 0 0,9-7 92,2-1-212,-2-2-1,1 0 1,-2-1 0,15-17 212,15-24-647,1 4 300</inkml:trace>
  <inkml:trace contextRef="#ctx0" brushRef="#br0" timeOffset="39248.431">10276 5395 5689,'18'-19'2265,"18"-9"-1425,23 9-128,10-3-120,7-2-128,4-4-256,-20 8-88,-31 9-80,2 1-104,104-13-368,-5-4-232,3 15 368</inkml:trace>
  <inkml:trace contextRef="#ctx0" brushRef="#br0" timeOffset="40158.053">12381 5533 4577,'-1'-2'107,"0"1"0,0-1 1,0 1-1,1-1 0,-1 0 0,1 1 0,-1-1 1,1 0-1,0 1 0,-1-1 0,1 0 0,0 1 1,0-1-1,0 0 0,0 0 0,1 1 0,-1-1 1,0 0-1,1 1 0,-1-1 0,1 0 0,0 1 1,-1-1-1,1 1 0,0-1 0,0 1 0,0-1 1,0 1-1,0 0 0,0-1 0,1 1 0,-1 0 1,0 0-1,1 0 0,-1 0 0,0 0 0,1 0 1,-1 0-1,1 1-107,48-36 359,-45 33-315,-1 1 1,1 0-1,0 0 1,-1 0 0,1 1-1,0 0 1,0 0-1,0 0 1,0 0-1,0 1 1,0 0 0,2 0-45,7 0 95,244-31 524,-88 13-886,-84 14-686,-47 4 601</inkml:trace>
  <inkml:trace contextRef="#ctx0" brushRef="#br0" timeOffset="40458.534">12140 5872 5625,'0'-12'2217,"19"20"-1521,10-20-104,26-1-72,8 1-96,15-22-48,2 8-80,1-5-136,3 7-88,-3 14-480,-2-3-240,-9 13 360</inkml:trace>
  <inkml:trace contextRef="#ctx0" brushRef="#br0" timeOffset="53309.79">14291 5113 960,'0'0'730,"0"0"-15,5-6 43,10-8-404,5-5 1465,23-9-1297,-8-2-39,-5 8-244,-1-1-1,-1-2 0,-2 0 1,0-2-1,-1-1 0,-2-1 1,8-16-239,34-67 42,-20 46-12,-16 22-16,-29 51-102,-3-4 80,-27 87-33,6-16 60,29 15-27,-1 160 234,-13 41-226,10-273 4,-2 0-1,-1 0 0,0 0 0,-1 0 0,0 0 0,-2-1 0,0 1 1,0-1-1,-2 0 0,0-1 0,-9 14-3,11-23-3,-1 0 1,0 0-1,0 0 1,0-1-1,0 0 1,-1-1-1,0 1 0,0-1 1,-1 0-1,1-1 1,-1 0-1,1 0 0,-1-1 1,0 0-1,0 0 1,0-1-1,0 0 0,-3 0 3,-70-6-68,72 1 59,-49-38 45,57 42-36,-9-6 6,16 5 37,6 1 40,105 2 117,-6-16 596,23-7-60,-102 15-711,0-2-68,0 2 0,0 2 0,1 1 0,-1 1-1,0 2 1,1 1 0,3 2 43,-7 3-415,-4 4 166</inkml:trace>
  <inkml:trace contextRef="#ctx0" brushRef="#br0" timeOffset="54461.912">15289 5552 3761,'-1'0'44,"1"0"1,0 0-1,0 0 1,0 0-1,-1 1 1,1-1-1,0 0 1,0 0-1,-1 0 1,1 0 0,0 0-1,0 0 1,0 0-1,-1 0 1,1 0-1,0 0 1,0 0-1,-1 0 1,1 0-1,0 0 1,0 0-1,-1-1 1,1 1-1,0 0 1,0 0-1,0 0 1,-1 0-1,1 0 1,0 0-1,0-1 1,0 1-1,0 0 1,-1 0 0,1 0-1,0 0 1,0-1-1,0 1 1,0 0-1,0 0 1,0 0-1,-1-1 1,1 1-1,0 0 1,0 0-1,0-1 1,0 1-1,0 0 1,0 0-1,0-1 1,0 1-1,0 0 1,0 0-1,0-1 1,0 1-1,0 0 1,0 0 0,0 0-1,1-1 1,-1 1-1,0 0 1,0 0-1,0 0 1,0-1-1,0 1 1,0 0-1,1 0 1,-1 0-45,5-22 544,38-64-412,64-94 346,-23 25-308,-15 54 161,-64 95-309,0 1 1,0 0-1,0 0 0,1 0 0,-1 0 0,1 1 1,0 0-1,0 0 0,1 1 0,-1-1 1,1 2-1,6-3-22,-12 4 0,0 1 0,-1 0 0,0 0 1,1-1-1,-1 1 0,0 0 0,1 0 0,-1-1 1,0 1-1,1 0 0,-1 0 0,0 0 1,1 0-1,-1 0 0,1 0 0,-1 0 0,0 0 1,1 0-1,-1 0 0,1 0 0,-1 0 1,1 0-1,-1 0 0,0 0 0,1 0 0,-1 0 1,0 0-1,1 0 0,-1 1 0,1-1 1,-1 0-1,0 0 0,1 0 0,-1 1 0,0-1 1,1 0-1,-1 1 0,0-1 0,0 0 1,1 0-1,-1 1 0,0-1 0,0 1 0,0-1 1,1 0-1,-1 1 0,0-1 0,0 0 1,0 1-1,-4 141 216,7-13 142,11 4-39,-11-118-276,-3-10-31,0 0-1,1 0 1,0-1-1,0 1 1,0 0 0,0-1-1,1 1 1,-1-1 0,1 1-1,1-1 1,-1 0 0,0 0-1,1 0 1,0 0 0,0 0-1,2 2-11,-3-5 4,-1 0 0,1-1 0,-1 1 0,1 0 0,0-1 0,-1 1 0,1 0 0,0-1 0,-1 0 0,1 0 0,0 1 0,0-1 0,-1 0 0,1 0 0,0 0 0,0-1 0,-1 1 0,1 0 0,0-1 0,-1 1 0,1-1 0,0 1 0,-1-1 0,1 0-1,-1 0 1,1 0 0,-1 0 0,1 0 0,-1 0 0,0 0 0,1 0 0,-1-1 0,0 1 0,0-1-4,23-24-16,-1-1 0,-1-2 0,-2 0 0,-1-1-1,-1-1 1,-1 0 0,-3-2 0,0 0 0,7-28 16,-19 57 0,36-81 49,-38 84-42,0 0-1,0 0 1,0 1-1,0-1 1,0 0 0,1 0-1,-1 1 1,0-1-1,0 0 1,1 1-1,-1-1 1,1 0 0,-1 1-1,1-1 1,-1 0-1,1 1 1,-1-1-1,1 1 1,-1-1 0,1 1-1,0-1 1,-1 1-1,1 0 1,0-1-1,0 1 1,-1 0 0,1-1-1,0 1 1,-1 0-1,1 0 1,0 0-1,0 0 1,0 0 0,-1 0-1,1 0 1,0 0-1,0 0 1,0 0-1,-1 0 1,1 0 0,0 0-1,0 1 1,-1-1-1,1 0 1,0 1-1,-1-1 1,1 0 0,0 1-1,-1-1 1,1 1-1,0-1 1,-1 1-1,1-1 1,-1 1 0,1-1-1,-1 1 1,1 0-7,14 42 209,3 97 7,-15-105-138,0 1-1,3-1 1,1 0 0,2 2-78,-9-34-1,1 1 1,-1-1-1,1 0 1,0 0-1,0 0 1,0 0-1,0 0 1,0 0-1,0 0 1,1-1-1,0 1 1,-1 0-1,1-1 1,0 1-1,0-1 1,1 0-1,-1 1 1,0-1-1,1 0 1,-1-1-1,1 1 1,0 0-1,-1-1 1,1 1-1,0-1 1,0 0-1,0 0 1,0 0-1,0 0 1,0-1-1,3 1 1,-3-1-11,-1-1 0,0 0 0,1 1 0,-1-1 1,0 0-1,1 0 0,-1-1 0,0 1 0,0 0 0,0-1 0,0 1 0,0-1 1,-1 0-1,1 0 0,0 1 0,-1-1 0,1 0 0,-1 0 0,1-1 11,6-7-49,57-72-214,19-73 239,-78 139 87,-6 12-22,1 0 1,0 1 0,1-1 0,-1 1 0,0-1 0,1 1-1,0 0 1,0-1 0,0 1 0,0 0 0,1 0 0,-1 1 0,1-1-1,2-2-41,16 22 528,-12-7-468,0 2-54,0 0 0,-1 1 0,-1-1-1,0 2 1,-1-1 0,0 1-1,-1-1 1,3 15-6,-5-20 1,6 22 68,-1 1-1,-1 0 1,-1 0-1,-2 0 1,0 30-69,-16 5-2893,6-56 1740</inkml:trace>
  <inkml:trace contextRef="#ctx0" brushRef="#br0" timeOffset="55281.06">14023 5824 5329,'-53'-6'3317,"53"6"-3303,0 0 1,0 1-1,1-1 1,-1 0-1,0 0 1,0 0-1,0 0 1,0 0-1,0 0 0,0 1 1,0-1-1,0 0 1,0 0-1,0 0 1,0 0-1,0 0 1,0 1-1,0-1 1,0 0-1,0 0 0,0 0 1,0 0-1,0 0 1,0 0-1,-1 1-14,91 21 306,18 15 230,1-4 0,76 10-536,-142-38 82,-1-3-1,1-2 1,0-1 0,-1-3-1,1-1 1,-1-2-1,10-4-81,134-17 332,-65 23-80,111 12-252,-205-6 1,557 62 36,-581-63-37,53 6 16,0-2-1,0-2 0,0-3 0,1-3 0,-1-2 0,52-12-15,-63 4 144,0-1-1,-1-3 0,-1-1 1,35-22-144,5 0 269,-76 39-247,-4 1-15,-1 0 0,0 0-1,0 1 1,1-1 0,-1 0 0,1 1 0,-1-1-1,0 1 1,1 0 0,-1 0 0,1 0 0,-1 0-1,1 0 1,-1 0 0,0 1 0,1-1 0,-1 1-1,0 0 1,1 0 0,-1 0 0,0 0 0,0 0-1,0 0 1,1 0 0,-1 1-7,0 1-14,-1 0 0,0 1-1,0-1 1,0 0 0,0 0 0,0 1-1,0-1 1,-1 0 0,0 1 0,0-1-1,0 1 1,0-1 0,0 0 0,-1 1-1,1-1 1,-1 0 14,-28 100-1120,1-39 742</inkml:trace>
  <inkml:trace contextRef="#ctx0" brushRef="#br0" timeOffset="56234.651">15599 6558 4545,'0'-20'1508,"1"16"-1401,0 1-1,-1-1 1,0 0-1,0 1 0,0-1 1,0 0-1,0 1 1,-1-1-1,0 1 0,0-1 1,0 0-1,0 1 1,0 0-1,-1-1 0,1 1 1,-1 0-1,0 0 1,0 0-1,-2-2-106,-58-50 167,52 49-180,1 1 1,-1 1-1,1 0 1,-2 0 0,1 1-1,0 0 1,0 1-1,-1 0 1,1 1-1,-1 0 1,0 1-1,0 0 13,-5-1-17,0 0 0,0 1 0,0 1 0,0 1 0,0 0 0,1 1 0,-1 1 0,1 0 0,-2 2 17,-42 22-36,28-15 28,17-9 9,1 1-1,0 1 0,0 0 0,1 1 0,-1 0 0,1 1 0,-3 3 0,-39 42 39,4 0 33,19 12 31,3-12 4,20-41-44,1 0 0,0 1 0,1 0 0,0 0-1,1 0 1,1 1 0,0-1 0,1 1 0,0 0 0,0 14-63,4-21 21,1 0-1,0 0 1,0 0-1,1-1 1,0 1 0,0-1-1,1 1 1,-1-1 0,1 0-1,1 0 1,-1-1 0,1 1-1,0-1 1,0 0 0,1 0-1,0-1 1,-1 0-1,1 0 1,1 0 0,-1 0-1,0-1 1,1 0 0,0-1-1,0 1 1,2-1-21,18 5 24,-1-1 0,1-1 0,0-2 0,1 0 0,-1-2 0,0-1 0,1-1 0,-1-2 0,0 0 0,25-8-24,187-39-681,-178 39 458</inkml:trace>
  <inkml:trace contextRef="#ctx0" brushRef="#br0" timeOffset="57628.815">17310 6038 2825,'-41'0'3705,"25"2"-2639,15-2-1023,-1 0 0,1 0 0,0 0 1,-1 0-1,1 0 0,0-1 0,-1 1 0,1 0 0,0-1 0,-1 1 0,1-1 0,0 0 0,0 1 0,-1-1 0,1 0 0,0 0 0,0 0 0,0 0 0,0 0 0,0 0 0,0 0 1,0 0-1,1 0 0,-1 0 0,0 0 0,1-1 0,-1 1 0,1 0 0,-1-1 0,1 1 0,-1 0 0,1-1 0,0 1 0,0 0 0,0-1-43,10-31 259,-3 21-230,64-103 54,26-4-66,-92 113-7,0 1 0,1-1-1,-1 1 1,1 0 0,0 1-1,1 0 1,-1 0 0,1 0-1,0 0 1,0 1-1,0 0 1,0 1 0,0 0-1,1 0 1,-1 0 0,1 1-1,-1 0 1,1 1 0,0-1-1,-1 2 1,1-1 0,0 1-1,-1 0 1,1 0-1,-1 1 1,4 1-10,11 5 54,0 0 0,-1 0 0,0 2 0,0 1 0,-1 1 0,11 8-54,-16-6 61,0 0 1,-1 1-1,0 0 1,-1 1-1,8 15-61,73 118 699,-93-146-683,1-1 0,0 1 0,0-1 0,0 0 0,0 0 0,0 0 0,0 0 1,1 0-1,-1-1 0,1 1 0,-1-1 0,1 1 0,-1-1 0,1 0 0,0 0 0,0 0 0,0 0 1,0-1-1,-1 1 0,1-1 0,0 0 0,0 0 0,0 0 0,0 0 0,0 0 0,0-1-16,3 0 13,-1-1-1,0 0 0,0 0 1,0-1-1,0 1 0,0-1 0,0 0 1,-1-1-1,1 1 0,-1-1 1,2-2-13,0 1 8,79-73-24,5 14-657,-57 37 76,-3 4 211</inkml:trace>
  <inkml:trace contextRef="#ctx0" brushRef="#br0" timeOffset="59088.719">19695 5142 3665,'134'-135'3794,"-14"22"-2582,-44 17-764,7-11-290,-14 30-138,-67 74-21,1 0 0,-1-1 0,0 1 0,0-1 0,0 0 0,0 0 0,0 0 0,-1 0 0,0 0 0,0 0 0,0 0 0,0-1 1,-1 4 0,0 1-1,0 0 0,0 0-1,0 1 1,0-1 0,0 0 0,0 0 0,0 0 0,0 1 0,0-1 0,0 0 0,0 0 0,0 0 0,0 1 0,0-1 0,0 0-1,0 0 1,0 0 0,0 0 0,0 1 0,0-1 0,0 0 0,0 0 0,0 0 0,0 0 0,1 1 0,-1-1 0,0 0 0,0 0 0,0 0-1,0 0 1,0 0 0,1 1 0,-1-1 0,0 0 0,0 0 0,0 0 0,0 0 0,1 0 0,-1 0 0,0 0 0,0 0 0,0 0 0,1 0-1,-1 0 1,0 0 0,0 0 0,0 0 0,1 0 0,-1 0 0,0 0 0,0 0 1,-3 24-44,-18 61-9,7-48 53,2 0 0,1 1 1,2 1-1,0 5 0,3-6 15,1 0 1,2 0-1,2 1 0,2 17-15,29 185 51,-30-238-53,3 11-48,-1 0 0,0 1 0,-1-1 1,0 1-1,-2-1 0,1 1 0,-2-1 0,0 1 0,-2 6 50,-34 36-338,29-46 300,1-2 35,-1 0 1,0-1-1,0 0 0,0-1 0,-1 0 1,0-1-1,-1 0 0,0 0 0,1-1 0,-2 0 1,1-1-1,0-1 0,-3 1 3,13-3 15,0-1 0,0 1-1,0-1 1,-1 0 0,1 1 0,0-1-1,0 0 1,0 1 0,0-1 0,0 0-1,-1 0 1,1 0 0,0 0-1,0 0 1,0 0 0,-1-1 0,1 1-1,0 0 1,0 0 0,0-1 0,0 1-1,0-1 1,0 1 0,0-1 0,0 0-1,0 1 1,0-1 0,0 0 0,0 1-1,0-1 1,0 0 0,1 0-1,-1 0 1,0 0 0,1 0 0,-1 0-1,0 0 1,1 0 0,-1-1-15,2 1 11,-1 0-1,1 1 1,0-1 0,0 0-1,-1 0 1,1 0-1,0 1 1,0-1 0,0 1-1,0-1 1,0 0 0,0 1-1,0 0 1,0-1 0,0 1-1,0-1 1,0 1 0,0 0-1,0 0 1,0 0 0,0 0-1,0 0 1,0 0-1,0 0 1,1 0 0,-1 0-1,1 0-10,3 0 28,186 3 880,-143 1-648,0-2-1,0-3 1,42-5-260,-60 0-17,0 0-1,-1-2 1,0-1 0,0-1 0,-1-2 0,2-2 17,58-25-947,-61 32 591</inkml:trace>
  <inkml:trace contextRef="#ctx0" brushRef="#br0" timeOffset="60182.35">19389 6086 3345,'-6'-5'4934,"22"-2"-4978,40-20 373,-52 24-294,2-1-1,-1 1 0,0 1 1,1-1-1,-1 1 0,1 0 0,0 0 1,-1 0-1,1 1 0,0 0 0,0 0 1,0 1-1,4 0-34,105 14 661,-61-4-391,-3-2 52,-1-2 1,1-2-1,0-3 0,25-3-322,191-35 826,40 18-217,-109-25-406,-65 11-164,6-1-874,43-2 835,-91 29-794,-64 12 630</inkml:trace>
  <inkml:trace contextRef="#ctx0" brushRef="#br0" timeOffset="61222.915">19401 6396 4785,'-49'-27'4024,"48"26"-3999,0 0 1,0-1 0,0 1 0,0-1-1,0 1 1,0-1 0,0 1 0,0-1 0,1 0-1,-1 1 1,1-1 0,-1 0 0,1 0 0,0 1-1,0-1 1,0 0 0,0 0 0,0 1-1,0-1 1,0 0 0,0 0 0,1 0 0,-1 1-1,1-2-25,4-1 23,0 1-1,0 0 1,0 1-1,1 0 1,-1-1-1,1 2 1,-1-1-1,1 0 0,0 1 1,-1 0-1,1 1 1,0-1-1,0 1 1,2 0-23,26-3 55,25-7-15,-37 5-32,0 1 0,0 1-1,0 1 1,1 1-1,15 1-7,-22 3 8,0 0-1,0 1 0,-1 1 0,1 1 0,13 6-7,-20-8 1,0 1 0,-1 0 0,0 1 0,0 0-1,0 0 1,0 1 0,5 7-1,-9-9 14,0 1 0,0 0 0,-1 0 0,0 0 0,0 0 0,-1 1 1,0-1-1,0 1 0,0 0 0,-1-1 0,0 1 0,0 0 0,-1 0 0,0 0 0,0 0 1,-1 0-1,0-1 0,0 1 0,0 0 0,-1-1 0,0 1 0,0 0 0,-1-1 1,0 2-15,-1-2 27,1 0 0,-1-1 0,-1 1 0,1-1 0,-1 0 1,0 0-1,0 0 0,0-1 0,-1 1 0,0-1 0,1-1 0,-1 1 1,-1-1-1,1 0 0,0 0 0,-1-1 0,0 0 0,1 0 1,-8 0-28,-35 3 10,48-2-54,5 9-16,1 1 0,0-1-1,1-1 1,0 1 0,1-1-1,0 0 1,5 5 60,-4-4-44,63 83-153,-66-88 197,-1 1 0,0-1 0,0 1 0,-1-1 0,0 1 0,0 0 0,-1 0 0,0 1 0,0-1 0,-1 0 0,0 1 0,0-1 0,-1 0-1,0 1 1,-1-1 0,0 1 0,0-1 0,-2 3 0,1-8 16,0 1-1,-1-2 1,0 1-1,1 0 1,-1 0 0,0-1-1,0 0 1,-1 1-1,1-1 1,0 0-1,-1-1 1,1 1 0,-1 0-1,1-1 1,-1 0-1,0 0 1,0 0-1,0-1 1,1 1 0,-1-1-1,0 0 1,0 0-1,0 0 1,-1 0-16,-6 0 57,-132 10 594,124-11-626,0-2-1,-1 1 1,1-2 0,1-1 0,-1 0-1,1-1 1,-5-3-25,-17-5-99,37 12 39,0 1 0,0 0 0,0 0 0,0 0-1,0 1 1,0-1 0,0 1 0,0-1 0,0 1-1,0 0 1,-1 0 0,1 1 0,0-1 0,0 0-1,0 1 1,0 0 0,0 0 0,0 0 0,0 0-1,0 0 1,0 1 0,1-1 0,-1 1 0,0 0-1,1 0 1,-1 0 0,1 0 0,0 0 0,-2 2 60,-7 11-267</inkml:trace>
  <inkml:trace contextRef="#ctx0" brushRef="#br0" timeOffset="61885.589">20168 7000 4705,'50'22'2088,"-28"-43"-1199,1 5-321,4-9-112,6 5-232,0-7-48,9-9-32,-5 8-24,1-10-64,-3 2-8,4 25-24,-9-19-32,-5 11-128,0 3-104,-13-3-352,6 14-328,-6 1 584</inkml:trace>
  <inkml:trace contextRef="#ctx0" brushRef="#br0" timeOffset="62217.554">20137 6612 5705,'9'-6'2321,"7"14"-1561,10 8-288,8 10-48,9 17-224,-1-1-48,8 8-96,3-3-8,-3-13-120,12 7-120,-18-14-272,-11-1-256,-3-2 448</inkml:trace>
  <inkml:trace contextRef="#ctx0" brushRef="#br0" timeOffset="62655.955">21072 6376 5281,'6'-4'2975,"9"30"-2460,9 33-244,-3 2-1,-2 0 0,-4 1 1,6 45-271,-12 61 20,-11-134-274,-2 0 0,-1-1 1,-1 1-1,-2-1 1,-5 8 253,-4 4-2120,14-37 1340</inkml:trace>
  <inkml:trace contextRef="#ctx0" brushRef="#br0" timeOffset="67637.222">21412 6443 1256,'0'0'1066,"-5"-7"1756,-2-28-2169,-3-12-30,7 64-266,6 146-257,-1 44 1146,-2-201-1180,1-1-1,-1 0 1,1 0 0,1 0-1,-1 0 1,0 0-1,1 0 1,0 0 0,1 0-1,-1 0 1,1-1-1,-1 1 1,1-1 0,1 0-1,0 1-65,6 5 37,0-1-1,1 0 1,0 0 0,0-2-1,1 1 1,0-1-1,1-1 1,-1 0-1,1-1 1,0 0 0,1-1-1,-1 0 1,1-2-1,0 1 1,-1-1-1,1-1 1,0-1 0,0 0-1,4-1-36,-3 0 5,-1 0 1,0-1-1,0-1 0,0 0 1,0-1-1,-1 0 0,1-1 1,-1-1-1,0 0 0,0-1 1,-1 0-1,0-1 0,-1 0 1,1-1-1,-1 0 0,-1-1 1,0 0-1,0-1 0,0-2-5,-5 4 12,0 1-1,-1 0 0,0-1 0,-1 0 0,0 0 1,0 0-1,-1 0 0,0 0 0,-1-1 0,0 1 1,0 0-1,-1-1 0,0 1 0,-1-1 0,0 1 1,0-1-1,-1 1 0,0 0 0,-1 0 0,0 0 1,0 0-1,-1 1 0,0-1 0,-1 1 0,0 0 0,0 0 1,0 0-1,-3-1-11,-7-11 38,0 2 1,-1 0-1,-1 1 1,-1 1-1,0 0 1,-1 2-1,-1 0 1,0 1-1,-1 1 1,0 1-1,-1 1 0,0 0 1,-22-5-39,36 13-27,1 0 1,-1 0-1,0 0 0,0 1 1,0 0-1,0 1 1,0 0-1,1 0 0,-1 1 1,0 0-1,0 0 0,0 1 1,0 0-1,1 0 1,-1 1-1,1 0 0,0 0 1,0 0-1,0 1 0,0 1 1,0-1-1,1 1 1,0 0-1,0 0 0,0 1 1,1 0-1,-3 3 27,-23 47-437,7 16 190</inkml:trace>
  <inkml:trace contextRef="#ctx0" brushRef="#br0" timeOffset="68740.609">22447 6236 4401,'33'-26'2611,"-30"25"-2579,0 0 0,-1 0 0,1 0 0,-1-1 0,0 1 0,1-1 0,-1 0 0,0 0 0,0 1-1,0-1 1,0 0 0,0-1 0,0 1 0,-1 0 0,2-3-32,1-4 21,0-1 0,-1 0 0,0 0 1,-1 0-1,0-1 0,0 1 0,-1-1 0,0-2-21,-14-16 152,-12 5-37,-6 12-80,11 8-38,-68-7-42,69 7 64,-1 1 1,0 1 0,1 0 0,-1 2-1,0 0 1,0 2 0,1 0-1,-1 1 1,-18 5-20,36-7 9,1-1 0,-1 1 0,1-1 1,-1 1-1,1 0 0,-1 0 0,1 0 0,-1 0 0,1 0 0,0 0 1,0 0-1,-1 0 0,1 0 0,0 1 0,0-1 0,0 0 0,0 1 1,1-1-1,-1 1 0,0-1 0,1 1 0,-1-1 0,1 1 0,-1-1 1,1 1-1,0 0 0,-1-1 0,1 1 0,0 0 0,0-1 0,0 1 1,0 0-1,1-1 0,-1 1 0,0 0 0,1-1 0,-1 1 0,1 1-9,32 61 188,-13-44-154,0 0 1,1-1 0,2-1-1,-1-1 1,2-1 0,0-1-1,19 7-34,31 22 29,-1 19-37,-71-61 8,0 0 0,0 1 1,1-1-1,-1 0 1,-1 1-1,1-1 1,0 1-1,-1-1 0,1 1 1,-1 0-1,0 0 1,0 0-1,0-1 1,0 1-1,0 0 0,-1 0 1,1 0-1,-1 1 1,0-1-1,0 0 1,0 0-1,0 0 0,0 0 1,-1 0-1,1 0 1,-1 0-1,0 0 1,0 0-1,0 0 1,-1-1-1,1 1 0,0 0 1,-1-1-1,-2 3 0,1-1 5,-1 0 0,0-1 0,0 1 0,0-1 0,0 0 0,-1-1 0,1 1 0,-1-1-1,1 0 1,-1 0 0,0 0 0,0 0 0,0-1 0,0 0 0,0 0 0,0-1 0,-1 1 0,1-1 0,-5 0-5,5-2 18,-1-1 0,1 1 0,-1-1 0,1 0 1,0 0-1,0-1 0,0 1 0,1-1 0,0 0 1,-1 0-1,1-1 0,0 1 0,1-1 0,-1 0 1,1 0-1,0 0 0,0-1 0,1 1 0,0-1 1,0 1-1,0-1 0,0 0 0,1 1 0,0-1 1,0 0-1,1 0 0,0 0 0,0 0 0,0 0 1,0 0-1,1 0 0,0 0 0,0 0 0,2-3-18,31-75-528,-25 61 167,7 5 157</inkml:trace>
  <inkml:trace contextRef="#ctx0" brushRef="#br0" timeOffset="71971.42">21219 5364 2905,'-86'-22'5981,"85"18"-5010,30-42-742,33-66-90,-41 68-114,3 1 1,1 1-1,11-11-25,-31 46 4,1-1 0,0 1-1,1 0 1,-1 0 0,1 1 0,1 0 0,-1 0 0,1 1 0,0 0 0,7-3-4,-4 0 11,-10 7-11,-1 1 0,1-1 0,-1 0 0,1 1 0,-1-1 0,1 0 0,-1 1 0,1-1 0,0 1 1,-1-1-1,1 1 0,0-1 0,0 1 0,-1-1 0,1 1 0,0 0 0,0 0 0,0-1 0,-1 1 1,1 0-1,0 0 0,0 0 0,0 0 0,0 0 0,0 0 0,-1 0 0,1 0 0,0 0 1,0 0-1,0 0 0,-1 1 0,1-1 0,0 0 0,0 1 0,0-1 0,0 1 0,-1 0 50,-1 14 248,-3 143 326,4-147-588,-1 0-8,1 0 0,1 0-1,0 1 1,0-2 0,1 1 0,0 0 0,1 0 0,2 3-28,6 5 20,22-33-29,38-49 1,-24 25 2,28-57-27,11 5 200,-86 90-158,1-1 0,-1 1 0,1-1 0,0 1 0,-1 0 0,1-1 0,0 1 0,-1 0 0,1-1 0,0 1 0,0 0 0,0 0 0,-1 0 0,1 0 0,0-1 0,0 1 0,-1 0 0,1 0 0,0 1 0,0-1 0,0 0 0,-1 0 0,1 0 0,0 0 1,0 1-1,-1-1 0,1 0 0,0 1 0,-1-1 0,1 0 0,0 1 0,-1-1 0,1 1 0,-1-1 0,1 1 0,0 0 0,-1-1 0,1 1 0,-1-1 0,0 1 0,1 0 0,-1-1 0,1 1 0,-1 0 0,0 0 0,0-1 0,1 1 0,-1 0 0,0 0 0,0 0 0,0-1 0,0 1 0,0 0 0,0 0 0,0-1 0,0 1 0,0 0 0,0 0 0,-1 0 0,1-1 0,0 1 1,-1 0-1,1-1 0,0 1 0,-1 0-9,-9 92 378,-6 41-200,14-116-167,1 0 0,0 0 0,1 1 1,1-1-1,2 11-11,13 13-2,-15-41-2,0 0 1,0 0-1,-1 0 1,1-1-1,0 1 1,0 0-1,0-1 1,0 1-1,1-1 0,-1 1 1,0-1-1,0 1 1,0-1-1,0 0 1,0 1-1,1-1 1,-1 0-1,0 0 0,0 0 1,0 0-1,1 0 1,-1 0-1,0 0 1,0-1-1,0 1 1,0 0-1,1-1 0,-1 1 1,0-1-1,0 1 1,0-1-1,0 1 1,0-1-1,0 0 4,9-6-67,-1-1-1,-1 1 1,1-2 0,-1 1-1,-1-1 1,1 0-1,-2-1 1,5-6 67,-8 11-29,63-96-505,-38 55 476,2 1 1,1 2 0,3 1 0,37-36 57,-70 76 46,0 1-1,0 0 1,0 0-1,0-1 1,0 1 0,0 0-1,0 0 1,1 0-1,-1 0 1,0 1 0,1-1-1,-1 0 1,0 0-1,1 1 1,-1-1 0,1 1-1,-1-1 1,1 1-1,-1 0 1,1-1-1,-1 1 1,1 0 0,0 0-1,-1 0 1,1 0-1,-1 0 1,1 1 0,-1-1-1,1 0 1,-1 1-1,1-1 1,-1 1 0,1 0-1,-1-1 1,0 1-1,1 0 1,-1 0-1,1 0-45,0 7 87,0-1 0,-1 0 0,0 1 0,0 0-1,-1-1 1,0 1 0,0 0 0,-1-1-1,1 1 1,-2-1 0,1 1 0,-1-1-1,0 0 1,-1 1 0,0-1 0,-3 6-87,-6 25 6,2 0 0,2 1-1,1 0 1,2 0 0,1 19-6,4-46-364,0 1 0,1-1-1,0 0 1,1 0 0,1 1-1,-1-1 1,4 7 364,-1-3-615,-2 4 115</inkml:trace>
  <inkml:trace contextRef="#ctx0" brushRef="#br0" timeOffset="73529.671">21307 5797 3425,'-5'21'1075,"5"-21"-914,0 0-1,-1 0 0,1-1 0,0 1 0,0 0 0,0 0 0,0 0 0,0 0 0,0 0 0,-1 0 0,1 0 0,0 0 0,0 0-160,17-17 1846,8 2-1396,16-19-92,-38 31-307,0 0 0,1 1 0,0-1 0,0 1 0,-1 0-1,1 0 1,1 0 0,-1 0 0,0 1 0,0 0 0,1 0-1,-1 0 1,0 0 0,1 1 0,-1-1 0,1 1 0,-1 0 0,1 1-1,-1-1 1,3 1-51,20 1 112,65 8 305,20-15 235,43-5-274,42 17-126,-176-6-239,-1 0 1,0 2 0,0 1-1,19 5-13,19 4 14,95 6-12,103-13 64,72-24 288,-160 39-312,-127-15-16,-1-1-1,1-2 1,0-2 0,1-2 0,2-2-26,66-3 672,86 6-672,-167-1 34,0-1-1,0-1 0,0-1 1,0-2-1,12-4-33,6 10-3,-32-1-941,-27-6 111,-1 4 292</inkml:trace>
  <inkml:trace contextRef="#ctx0" brushRef="#br0" timeOffset="75580.298">22808 6741 3129,'0'0'1587,"0"0"-431,0 0-351,0 0-207,0 0-194,0 0-99,0 0-86,0 0-47,0 0-16,5-6 740,35-39-210,-2 3-558,3-13 114,-26 28-147,45-69 49,-28 20-89,-31 75-55,-1 0 0,0 0 0,1 0-1,-1 0 1,1 0 0,0 0 0,-1 1 0,1-1 0,-1 0 0,1 0-1,0 1 1,0-1 0,0 0 0,-1 1 0,1-1 0,0 1 0,0-1 0,0 1-1,0-1 1,0 1 0,0-1 0,0 1 0,0 0 0,0 0 0,0 0-1,0 0 1,0-1 0,0 1 0,0 0 0,0 1 0,0-1 0,0 0-1,0 0 1,0 0 0,0 1 0,0-1 0,0 0 0,0 1 0,1-1 0,-2 1-1,0-1 1,1 0-1,-1 0 1,0 0-1,1 0 1,-1 0-1,1 0 1,-1 1 0,0-1-1,1 0 1,-1 0-1,0 1 1,0-1-1,1 0 1,-1 0-1,0 1 1,1-1-1,-1 0 1,0 1 0,0-1-1,0 0 1,1 1-1,-1-1 1,0 1-1,0-1 1,0 0-1,0 1 1,0-1 0,0 1-1,0-1 1,0 0-1,0 1 1,0-1-1,0 0 1,0 1-1,0-1 1,0 1-1,0-1 1,0 0 0,0 1-1,0-1 1,-1 1-1,1-1 1,0 0-1,0 1 1,0-1-1,-1 0 1,1 1 0,-2 7-9,-19 194 48,27-117 45,-5-63-26,23-26-12,34-48-42,-9 17 1,-2-40 1,-38 56-5,31-65-3,-39 82 5,0 1 0,-1-1 0,1 1 0,0-1-1,0 1 1,0-1 0,0 1 0,0 0 0,0-1 0,0 1-1,0 0 1,1 0 0,-1 0 0,0 0 0,1 0-1,-1 0 1,1 0 0,-1 1 0,1-1 0,-1 0 0,1 1-1,0-1 1,-1 1 0,1 0 0,0-1 0,0 1-3,9 7 74,-6 6-43,-2 0 0,1 0 0,-2 0 0,0 0 0,-1 1 0,0-1 0,-1 11-31,1-16 7,8 186 129,-10-192-138,1 0 0,0-1 0,0 1-1,0-1 1,0 1 0,1-1 0,-1 1-1,0 0 1,1-1 0,-1 1-1,1-1 1,-1 0 0,1 1 0,0-1-1,-1 1 1,1-1 0,0 0 0,0 0-1,0 1 1,0-1 0,0 0-1,0 0 1,1 0 0,-1 0 0,0 0-1,0 0 1,1 0 0,-1-1-1,1 1 1,-1 0 0,0-1 0,1 1-1,-1-1 1,1 0 2,44-38-588,-15-3-15,-1-2 1,19-38 602,10-14-125,-59 94 127,4-6 72,0 1 1,0-1 0,1 1-1,-1 0 1,1 1-1,1-1 1,-1 1-1,1 0 1,0 0-1,0 1 1,0-1 0,7-2-75,-12 7 35,1 0 0,-1 0 0,0 0 0,0 0 1,1 1-1,-1-1 0,0 0 0,0 1 0,1-1 1,-1 1-1,0-1 0,0 1 0,0-1 0,0 1 1,0 0-1,0 0 0,0 0 0,0-1 0,0 1 1,0 0-1,0 0 0,-1 0 0,1 0 0,0 1 1,-1-1-1,1 0 0,-1 0 0,1 0 0,-1 0 1,1 1-1,-1-1 0,0 0 0,0 0 0,1 1 1,-1-1-1,0 0-35,0 2 22,6 18 64,-2 1 0,0-1 0,-2 1 0,0 0 0,-1 0-1,-2 11-85,1-22 12,8 60-28,-6-51-174,7 7-1003,22 16 298,-16-29 743</inkml:trace>
  <inkml:trace contextRef="#ctx0" brushRef="#br0" timeOffset="76051.151">24155 6157 5393,'0'0'60,"0"0"-1,1 0 1,-1 0-1,0 1 1,0-1-1,0 0 1,0 0-1,0 0 1,0 0-1,1 0 1,-1 0 0,0 0-1,0 0 1,0 0-1,0 1 1,1-1-1,-1 0 1,0 0-1,0 0 1,0 0-1,0 0 1,1 0-1,-1 0 1,0 0-1,0 0 1,0 0-1,0 0 1,1-1 0,-1 1-1,0 0 1,0 0-1,0 0 1,0 0-1,0 0 1,1 0-1,-1 0 1,0 0-1,0 0 1,0 0-1,0-1 1,0 1-1,1 0 1,-1 0-1,0 0 1,0 0 0,0 0-1,0-1 1,0 1-1,0 0 1,0 0-1,0 0 1,0 0-1,0-1 1,0 1-1,0 0 1,0 0-1,0 0 1,0 0-60,-1 9 609,-69 497 37,67-487-626,-4 32 70,-1 1-1,-3-1 1,-12 28-90,-2 9-132,25-88 113,0-1-1,0 1 1,0 0 0,0 0-1,0 0 1,-1 0-1,1-1 1,0 1-1,0 0 1,0 0 0,0 0-1,0 0 1,0 0-1,0-1 1,0 1-1,0 0 1,-1 0 0,1 0-1,0 0 1,0 0-1,0 0 1,0 0-1,0 0 1,-1 0 0,1-1-1,0 1 1,0 0-1,0 0 1,0 0-1,-1 0 1,1 0 0,0 0-1,0 0 1,0 0-1,0 0 1,-1 0 0,1 0-1,0 0 1,0 0 19,-1-19-259</inkml:trace>
  <inkml:trace contextRef="#ctx0" brushRef="#br0" timeOffset="76592.425">24583 6520 4897,'-4'-28'2090,"-13"-30"-1159,14 54-890,1 0 1,-1 0 0,0 0-1,0 1 1,-1 0-1,1-1 1,-1 1 0,0 0-1,1 1 1,-1-1 0,0 1-1,-1-1 1,1 1-1,0 0 1,-1 1 0,1-1-1,-1 1 1,1 0 0,-1 0-1,0 0 1,0 1 0,1 0-1,-1 0 1,0 0-1,1 0 1,-1 1 0,0 0-1,-1 0-41,-138 37 366,143-38-368,0 1 1,-1-1-1,1 1 1,0-1 0,-1 1-1,1 0 1,0-1-1,0 1 1,0 0-1,0 0 1,0 0-1,0 0 1,0 0 0,0 0-1,0 0 1,0 0-1,1 1 1,-1-1-1,0 0 1,1 0 0,-1 1-1,1-1 1,0 0-1,-1 1 1,1-1-1,0 0 1,0 1-1,-1-1 1,1 1 0,0-1-1,1 0 1,-1 1-1,0-1 1,0 0-1,0 1 1,1-1 0,-1 0-1,1 1 1,0 0 1,56 54-110,132 179 194,-127-176-82,-61-59-2,-1 1 0,1-1 0,-1 1 0,0 0-1,1-1 1,-1 1 0,0 0 0,0-1 0,0 1 0,1 0 0,-1-1 0,0 1 0,0 0 0,0-1 0,0 1 0,0 0 0,0 0 0,0-1 0,0 1 0,0 0 0,-1-1 0,1 1 0,0 0 0,0-1 0,-1 1 0,1 0 0,0-1 0,-1 1 0,1-1 0,0 1 0,-1 0 0,1-1 0,-1 1-1,1-1 1,-1 1 0,0-1 0,1 0 0,-1 1 0,1-1 0,-1 0 0,0 1 0,1-1 0,-1 0 0,0 1 0,1-1 0,-1 0 0,0 0 0,1 0 0,-17 8 76,0 0 0,0-2 0,0 0 0,-1-1 0,0-1-1,0-1 1,0 0 0,-10-1-76,-88 10 574,-17 3-312,84-15-898,41 0 408</inkml:trace>
  <inkml:trace contextRef="#ctx0" brushRef="#br0" timeOffset="80719.104">24834 5684 1768,'0'0'1122,"0"0"-221,0 0-203,0 0-174,0 0-200,0 0-30,0 0 54,0 0 22,-14-3 2524,14 3-2876,-1 0-1,1 0 1,-1 0-1,1 0 0,-1 0 1,1 0-1,-1 0 1,1 0-1,-1 0 1,1 0-1,-1 0 1,1-1-1,-1 1 0,1 0 1,-1 0-1,1-1 1,-1 1-1,1 0 1,0 0-1,-1-1 0,1 1 1,-1 0-1,1-1 1,0 1-1,0-1 1,-1 1-1,1-1 0,0 1 1,-1 0-1,1-1 1,0 1-1,0-1 1,0 1-1,0-1 0,0 1 1,0-1-1,-1 1 1,1-1-1,0 1 1,0-1-1,0 1 0,0-1 1,1 1-1,-1-1-17,15-29 44,26-12-17,2 23-11,120-78 17,-158 95-33,0 0 0,1 1 0,-1-1 0,1 1 0,0 0 0,-1 1 0,1 0 1,-1 0-1,1 0 0,0 0 0,-1 1 0,1 0 0,0 0 0,-1 0 0,0 1 0,1 0 0,-1 0 0,0 0 0,0 1 0,0-1 0,0 1 0,0 1 0,-1-1 0,1 1 0,-1-1 0,0 1 0,0 0 0,-1 1 0,1-1 0,-1 1 0,2 3 0,23 28 0,-22-25 37,1-1 0,1 0 0,-1 0 0,2 0 0,-1-1 1,1-1-1,0 1 0,1-1 0,0-1 0,1 0 0,-1 0 0,1-1 0,0-1 0,12 5-37,-14-10 30,1 0 0,-1 0-1,0-1 1,1 0 0,-1 0-1,0-1 1,0 0 0,0-1-1,0 0 1,-1-1 0,1 0 0,-1 0-1,0 0 1,2-2-30,10-4 7,155-62 0,-89 14-197,-70 42 67,-13 13 52,0-1-1,1 0 1,-1 1 0,1 0 0,0 0 0,0 0 0,0 0 0,0 1-1,0-1 1,0 1 0,1 0 0,-1 0 0,1 1 0,-1-1-1,2 1 72,16 0-321</inkml:trace>
  <inkml:trace contextRef="#ctx0" brushRef="#br0" timeOffset="88068.867">26280 5076 1288,'-9'-23'4431,"6"7"-3855,-15-42 86,17 57-653,1 1 0,0 0-1,0-1 1,-1 1-1,1-1 1,0 1-1,0-1 1,0 1-1,0-1 1,-1 1-1,1-1 1,0 1-1,0-1 1,0 1-1,0-1 1,0 1-1,1-1 1,-1 1-1,0-1 1,0 1-1,0-1 1,0 1-1,0-1 1,1 1-1,-1-1 1,0 1-1,0-1 1,1 1-1,-1-1 1,0 1-1,1 0 1,-1-1-1,0 1 1,1 0-1,-1-1 1,1 1 0,-1 0-1,1 0 1,-1-1-1,1 1 1,-1 0-1,0 0 1,1 0-1,-1-1 1,1 1-1,-1 0 1,1 0-1,0 0 1,-1 0-1,1 0 1,-1 0-1,1 0-8,76-11 512,-14-14-188,53 7-2,-90 17-303,0 2 1,-1 1-1,1 2 0,20 4-19,51 15 28,-96-21-28,0-1-1,0 1 1,0 0-1,0-1 1,0 1-1,0 0 1,-1 0-1,1 0 1,0 0-1,-1-1 1,0 1-1,1 0 1,-1 0-1,0 0 1,0 0-1,0 0 1,0 0-1,0 0 1,-1 0-1,1 0 1,0 0-1,-1 0 1,0-1-1,1 1 1,-1 0-1,0 0 1,0-1-1,0 1 1,0 0-1,0 0 1,0 0 2,-7 17 6,-1 0 0,0-1 0,-2 0 0,0-1 0,0 0 1,-2-1-1,0 0 0,-1 0 0,0-2 0,-2 0 0,-12 9-8,-30 9 40,34-20-20,22-11-18,0 0 1,1 1-1,-1-1 0,0 0 0,0 0 0,0-1 0,0 1 0,0 0 0,0-1 0,0 1 0,-1-1 1,1 0-1,0 1 0,0-1 0,0 0 0,0 0 0,0-1 0,-1 1 0,0 0-2,2-1 0,-1 0 0,1 0 1,0 0-1,0 0 0,0 0 0,0 0 0,0 0 0,0 0 0,0 0 0,0-1 0,1 1 1,-1 0-1,0 0 0,1-1 0,-1 1 0,1 0 0,-1-1 0,1 1 0,0-1 0,0 1 0,-1-1 1,1 1-1,0-1 0,0 1 0,0-1 0,1 1 0,-1 0 0,0-1 0,0 1 0,1-1 1,-1 1-1,1 0 0,-1-1 0,1 1 0,0 0 0,0-1 0,0 1 0,0-1 0,0 0 0,0 0-1,0 0 1,1 1 0,-1-1 0,1 0-1,-1 1 1,1-1 0,0 1-1,-1 0 1,1 0 0,0-1 0,0 1-1,0 0 1,0 0 0,0 1 0,0-1-1,0 0 1,0 1 0,0-1-1,1 1 1,-1 0 0,0 0 0,0 0-1,0 0 1,1 0 0,-1 0 0,0 0-1,0 1 1,0-1 0,0 1-1,0 0 1,0-1 0,0 1 0,0 0-1,0 0 1,0 0 0,0 1 0,0-1 0,71 41-32,-58-35-4,0 1 1,-1 1-1,0 0 1,-1 1 0,0 1-1,-1 0 1,0 0-1,-1 1 1,0 1 0,0 0-1,-2 0 1,0 1-1,2 4 36,-10-13 24,0 0-1,0 0 0,0 0 0,-1 0 0,0 1 1,0-1-1,-1 0 0,1 0 0,-1 0 0,0 0 1,0 0-1,-1-1 0,1 1 0,-1 0 0,0 0 1,-1-1-1,1 1 0,-1-1 0,0 0 0,0 0 1,0 0-1,0 0 0,-2 1-23,2-1 31,0 0-1,-1 0 1,1-1 0,-1 1 0,0-1-1,1 0 1,-2 0 0,1 0-1,0 0 1,0-1 0,-1 0 0,0 1-1,1-2 1,-1 1 0,0-1-1,0 1 1,0-1 0,0-1 0,0 1-1,0-1 1,0 1 0,0-2 0,0 1-1,0 0 1,0-1 0,-1 0-31,-79-31 130,75 26-168,-1 1 0,1 0-1,-1 1 1,0 0 0,-1 0 0,1 2-1,0-1 1,-1 1 0,0 1-1,1 0 1,-10 1 38,-4 13-1148,21 1 708</inkml:trace>
  <inkml:trace contextRef="#ctx0" brushRef="#br0" timeOffset="88469.802">27116 5652 6297,'-7'-12'2713,"2"-1"-1609,5 2-440,6 11-112,-1-1-376,-5 14-104,7-17-72,-6 2 0,2 2-176,-3-1-96,0-1-216,0 2-136,0 0-304,5 2 576</inkml:trace>
  <inkml:trace contextRef="#ctx0" brushRef="#br0" timeOffset="89387.731">27341 4945 4753,'-1'-9'1979,"1"8"-1934,0 1 0,0-1 0,0 0 0,0 0 0,0 1-1,0-1 1,0 0 0,0 0 0,0 1 0,0-1 0,1 0 0,-1 1 0,0-1 0,0 0 0,1 0 0,-1 1 0,0-1-1,1 1 1,-1-1 0,1 0 0,-1 1 0,1-1 0,-1 1 0,1-1 0,-1 1 0,1-1 0,-1 1 0,1-1 0,0 1-1,-1 0 1,1-1-45,8-4 118,1 0 0,-1 0 0,1 1-1,0 1 1,0-1 0,0 2-1,0-1 1,9 0-118,15-4 152,-15 2-83,19-5 8,1 1 1,0 2-1,1 2 1,8 1-78,17 3 6,0 3 1,64 10-7,-125-11-10,1-1-1,0 1 1,0 0-1,-1 0 1,1 1-1,0 0 1,-1-1-1,0 1 1,1 1-1,-1-1 1,0 1-1,0 0 1,0-1-1,-1 2 1,3 1 10,-5-4-1,-1 1-1,1 0 1,0 0 0,-1 0 0,1-1 0,-1 1-1,0 0 1,0 0 0,1 0 0,-1 0 0,-1 0 0,1 0-1,0 0 1,0 0 0,-1-1 0,1 1 0,-1 0-1,1 0 1,-1 0 0,0-1 0,0 1 0,0 0 0,0-1-1,0 1 1,0 0 0,0-1 0,0 0 0,-1 1-1,1-1 1,0 0 0,-1 1 0,0-1 0,1 0 0,-1 0-1,0 0 2,-7 8 2,-90 91 183,21-49 206,45-32-95,32-19-289,1 0-1,-1 0 1,0 1 0,0-1-1,0 0 1,1 1 0,-1-1 0,0 1-1,0-1 1,1 1 0,-1-1-1,1 1 1,-1-1 0,0 1-1,1 0 1,-1-1 0,1 1 0,-1 0-1,1 0 1,0-1 0,-1 1-1,1 0 1,0 0 0,-1 0 0,1-1-1,0 1 1,0 0 0,0 0-1,0 0 1,0 0 0,0-1-1,0 1 1,0 0 0,0 0 0,0 0-7,12-23 28,-12 20-28,1 1 1,0-1-1,0 1 0,0 0 1,0 0-1,0-1 1,0 1-1,1 0 1,-1 0-1,0 0 1,0 0-1,1 0 1,-1 1-1,1-1 1,-1 0-1,1 1 0,-1-1 1,1 1-1,-1-1 1,1 1-1,0 0 1,-1-1-1,1 1 1,-1 0-1,1 0 1,0 0-1,-1 1 1,1-1-1,0 0 0,54 11-32,-41-4 15,0 1-1,-1 0 1,0 1 0,0 1-1,-1 0 1,0 1 0,-1 0-1,0 1 1,7 9 17,-10-11-28,1-1-1,-1 1 1,-1 1 0,0 0 0,0 0 0,-1 0-1,-1 1 1,0 0 0,0 0 0,-1 1 0,-1 0-1,0-1 1,1 10 28,-6-16 7,0 0-1,-1 0 1,1 0 0,-1 0-1,-1-1 1,1 1-1,-1-1 1,0 1 0,0-1-1,0 0 1,-1 0 0,0-1-1,0 1 1,0-1-1,0 1 1,-1-1 0,0-1-1,0 1 1,0-1-1,0 0 1,0 0 0,-1 0-1,1 0 1,-1-1 0,0 0-1,-2 0-6,-13 5 93,0-1-1,0 0 0,-1-2 1,0 0-1,0-2 1,0 0-1,-1-2-92,-149-12 164,165 13-173,4-1-39,0 0 0,0 0 0,0 0 0,0 0 0,0 1 0,0-1 1,1 1-1,-1 0 0,0 0 0,0 0 0,1 0 0,-1 0 0,1 1 0,-1-1 0,1 1 0,-1-1 0,1 1 0,0 0 0,0 0 0,0 0 0,0 0 0,0 1 48,-4 10-631,-3 2 275</inkml:trace>
  <inkml:trace contextRef="#ctx0" brushRef="#br0" timeOffset="90677.941">28644 5499 2449,'-28'32'1200,"1"-22"75,-37 34-1157,29-17 364,24-8 675,11-19-1129,0 0 1,-1 0-1,1 1 1,0-1-1,0 0 1,0 1-1,0-1 1,0 0-1,0 1 0,0-1 1,0 0-1,0 0 1,0 1-1,0-1 1,0 0-1,0 1 0,0-1 1,1 0-1,-1 1 1,0-1-1,0 0 1,0 0-1,0 1 0,0-1 1,1 0-1,-1 0 1,0 1-1,0-1 1,0 0-1,1 0 0,-1 0 1,0 1-1,0-1 1,1 0-1,-1 0 1,0 0-1,1 0 0,-1 0 1,0 0-1,0 1 1,1-1-1,-1 0 1,0 0-1,1 0 0,-1 0 1,0 0-1,1 0 1,-1 0-1,0 0 1,1 0-1,-1 0 0,0-1 1,0 1-1,1 0 1,-1 0-1,0 0 1,1 0-1,-1 0 0,0 0 1,0-1-1,1 1 1,-1 0-1,0 0 1,0 0-1,0-1 0,1 1 1,-1 0-1,0 0 1,0-1-1,0 1-28,44-16 1111,-38 15-1047,-3 1-31,1-1 0,0 0-1,-1 1 1,1-2 0,-1 1 0,1 0-1,-1-1 1,1 1 0,-1-1-1,0 0 1,0 0 0,0 0 0,2-3-33,67-72 437,-58 62-356,-1 0-1,-1-1 1,0 0 0,-1-1-1,0 0 1,-1-2-81,44-90 116,15 13-83,-12 30-21,-51 57-9,-5 5-3,1 1 1,0 0-1,-1-1 0,1 1 0,0 0 0,1 0 0,-1 1 0,1-1 0,-1 0 0,1 1 0,0-1 1,0 1-1,0 0 0,0 0 0,0 0 0,0 0 0,1 1 0,-1-1 0,0 1 0,1 0 1,-1 0-1,1 0 0,3 0 0,11 22-30,-16-17 30,10 27 29,-2 0 0,-1 0 0,4 30-29,1-1 63,3 18 2,17-14-25,-17-49-11,27-55 140,-14 8-191,-1-1 1,-1-2 0,-2-1 0,-2-1 0,18-36 21,40-61-88,-80 132 89,-1 0 0,0-1-1,1 1 1,0 0 0,-1 0 0,1 1-1,0-1 1,0 0 0,0 0 0,0 1-1,0 0 1,1-1 0,-1 1 0,0 0-1,1 0 1,0 0-1,-3 1 3,1 0-1,-1 0 1,1 0-1,0 0 1,-1 0 0,1 0-1,-1 0 1,1 0-1,-1 1 1,1-1 0,-1 0-1,1 0 1,-1 1-1,1-1 1,-1 0-1,1 0 1,-1 1 0,1-1-1,-1 1 1,0-1-1,1 0 1,-1 1 0,1-1-1,-1 1 1,0-1-1,0 1 1,1-1-1,-1 1 1,0-1 0,0 1-1,0 0 1,1-1-1,-1 1 1,0-1 0,0 1-1,0-1 1,0 1-3,1 3 22,10 80 167,-3 183 471,-9-211-464,-4-41-483,0-7-1810,4-8 1615</inkml:trace>
  <inkml:trace contextRef="#ctx0" brushRef="#br0" timeOffset="91456.539">30452 5105 3449,'29'-28'1909,"-16"17"-1462,-1 0-1,-1-1 0,0 0 1,0 0-1,-2-1 1,1-1-1,-2 0 1,3-6-447,-10 20 38,0-1 0,-1 0-1,0 0 1,1 0 0,-1 1 0,1-1 0,-1 0 0,0 0 0,1 0-1,-1 0 1,0 0 0,0 0 0,0 0 0,0 0 0,0 0-1,0 1 1,0-1 0,0 0 0,0 0 0,0 0 0,-1 0 0,1 0-1,0 0 1,-1 0 0,1 0 0,0 1 0,-1-1 0,1 0 0,-1 0-1,0 1 1,1-1 0,-1 0 0,1 0 0,-1 1 0,0-1-1,0 1 1,1-1 0,-1 1-38,-35-6 858,26 6-774,-24 0 4,1 2 0,0 1-1,0 1 1,-11 4-88,-6 1 33,31-5 1,0 0-1,0 1 0,0 1 0,1 1 0,0 1 1,0 1-1,1 0 0,0 1 0,-4 4-33,18-12 3,1 0-1,-1 0 0,1 1 1,0-1-1,0 0 0,0 1 1,0 0-1,0-1 0,1 1 0,-1 0 1,1 0-1,0 0 0,0 0 1,0 0-1,0 0 0,0 1 1,1-1-1,-1 0 0,1 0 1,0 1-1,0-1 0,0 0 1,1 0-1,-1 0 0,1 1 1,-1-1-1,1 0 0,1 2-2,38 83-43,-26-66-36,1 0 1,1-1 0,1-1-1,0-1 1,2 0-1,0-1 1,1-1 0,19 12 78,115 84-868,-55-41 333,-87-65 484,-24-2 562,-58-7 537,-119-13-234,172 12-855,-13-3-441,0 1 0,0 2 0,0 1 0,-9 1 482,22 2-480</inkml:trace>
  <inkml:trace contextRef="#ctx0" brushRef="#br0" timeOffset="-142412.108">869 1633 2296,'-9'-6'5015,"6"-15"-4881,2 14 312,-30-22 2181,48 11-1895,28 0-553,-41 16-172,3 0 6,1 0 1,-1 0 0,1 1 0,-1-1-1,1 2 1,0-1 0,-1 1 0,1 0-1,0 1 1,0 0-14,6 1 61,0-1 0,0 0 1,0 0-1,0-1 0,1-1 0,4-2-61,83-1 369,-37-2-242,14 42-24,6-29 131,-19-7 44,-19 8-120,-34-5-124,0 0 0,0-1-1,0-1 1,1 0-1,-1 0 1,0-2 0,0 1-1,0-2 1,11-2-34,42-2 138,128 7 167,-188 0-297,0 0 0,1-1 0,-1 1 0,0-2 1,0 1-1,1-1 0,-1 0 0,0 0 0,0 0 0,0-1 0,0 0 0,0 0 0,4-3-8,-5 3 5,0-1 0,1 1-1,-1 1 1,1-1 0,-1 1-1,1 0 1,0 0-1,-1 1 1,1 0 0,0 0-1,-1 0 1,3 1-5,31-2 18,70-18 96,-22 27-36,15 0 12,-19-17-87,24 4 33,58-3 27,-59 10-47,16 14 5,-30-12-30,22-15 22,11 20 14,-44-19-34,-65 5 8,1 1-1,0 1 0,0 1 1,0 0-1,0 1 1,0 1-1,0 0 1,0 2-1,14 2 0,105 17 19,-28-2-49,-93-13 30,0-2 0,0 0 0,0 0 0,1-2 0,-1 0 0,1 0 0,-1-2 0,1 0 0,15-2 0,14-6 13,0 2 0,1 2 0,0 3 0,6 1-13,73 12 0,48 7-4,-148-20 10,-1 0 0,0-2 0,0 0-1,0-2 1,1-1-6,-20 5 1,24-3 3,0 0 0,1 3-1,-1 0 1,12 2-4,27 0-6,32-9 19,3 15-11,-17 3 2,-2-23 59,-60 7-48,45-9 120,-17-17 20,-51 31-153,-1 0 0,1 0-1,0 0 1,0 0 0,0 0 0,0 1 0,0-1-1,0 0 1,0 0 0,0 1 0,0-1 0,0 1 0,0-1-1,0 1 1,0-1 0,1 1 0,-1 0 0,0 0 0,0-1-1,0 1 1,1 0 0,-1 0 0,0 0 0,0 0 0,1 1-1,-1-1 1,1 0-2,3 3-3,-5-2 2,1 0 0,0 0 0,0-1 0,-1 1-1,1 0 1,0-1 0,0 1 0,0-1 0,0 1 0,0-1 0,0 0 0,0 1-1,-1-1 1,1 0 0,0 0 0,0 1 0,1-1 0,-1 0 0,0 0-1,0 0 1,0 0 0,0 0 0,0-1 0,0 1 0,0 0 0,0 0-1,0-1 1,-1 1 0,2 0 1,-2-1-6,1 1-1,-1-1 1,1 1-1,0 0 1,-1-1 0,1 1-1,0 0 1,-1 0-1,1 0 1,0 0-1,-1-1 1,1 1-1,0 0 1,0 0 0,-1 0-1,1 0 1,0 0-1,-1 1 1,1-1-1,0 0 1,-1 0-1,1 0 1,0 1-1,-1-1 1,1 0 0,0 1-1,-1-1 1,1 0-1,-1 1 1,1-1-1,-1 1 1,1-1-1,-1 1 1,1-1 6,13 9-214,16 6-496,-30-13 647,0-1 0,0 1 0,1-1-1,-1 1 1,0-1 0,0 1-1,-1 0 1,1-1 0,0 1 0,0-1-1,-1 1 1,1-1 0,-1 1 0,1-1-1,-1 1 1,0-1 0,0 0-1,1 1 1,-1-1 0,0 0 0,0 0-1,0 1 1,0-1 0,-1 0 0,1 0-1,0 0 1,0 0 0,-1 0 0,1-1-1,0 1 1,-1 0 0,1-1-1,-1 1 1,0 0 63,-48 32-475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3:46:22.09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2996 97 1512,'9'40'2576,"-17"-47"1076,-21-8-1550,-66 9-1662,14 12 143,40 1-358,-3 2-125,-39 0 150,-28-21 237,-134 33 47,97-4-256,72-12-137,-1 10-52,37-3-65,-3-13-9,-27 21-12,53-13-3,-31 13 0,-1 5 0,-51-6 0,9 7 0,-38 46 0,-49-2-20,2 14 56,121-58 0,38-19-15,1 0 0,1 1 0,-1 1 0,1 0 1,1 1-1,0 1 0,-6 5-21,-24 34 1,-49 20-1,-23 31 5,14 20-29,47-61 18,-32 22 8,30-29-15,2 2 1,-4 10 12,-28 58-9,71-90-1,1 0 0,1 1 0,2 0 1,2 1-1,1 1 0,1 1 10,6-25-5,0-1 0,1 1 0,1-1-1,0 1 1,1-1 0,0 1 0,0-1 0,1 1-1,1-1 1,0 0 0,1 0 0,0 0 0,0-1-1,1 1 1,0-1 0,1 0 0,1 0 0,-1-1-1,1 0 1,1 0 0,0 0 0,0-1 0,0-1-1,1 1 1,1-1 0,-1-1 0,1 0 0,0 0-1,8 3 6,233 84 64,-206-75-51,-2 1-1,0 2 1,38 26-13,-29-16 18,-34-22-7,1-1-1,0 0 0,0-2 0,1 0 1,-1-1-1,11 1-10,134 9 60,-133-9-34,0 1 0,0 1 0,-1 1 0,21 11-26,-22-9 27,0-1-1,0-1 1,1-2 0,7 0-27,178 30 62,-53-10-28,6 4 36,-8-4-47,54 16 2,-40-12 29,-64-6-30,36 7-2,11 4 150,25-7-4,-164-27-162,43 6-19,-2 3 1,1 3-1,36 14 13,18 3-24,-86-24 25,1-2 0,-1-1 1,1-1-1,0-1 0,17-2-1,84-15-6,-66 13 6,0 3-1,38 7 1,32 1 8,71-4 7,29 0-55,-64-1 13,63-2-1,-135-7 40,-1 5 0,26 6-12,18 0 39,5 14-6,4 2-17,4-16-16,152 30 0,-85-21 41,20 3 6,194 8-14,-286-18-22,10 7 9,58 1-20,11-5 49,-139-12 3,175-10 108,-50-7-90,-48 10-64,-78-6-2,250-21 3,-273 32-8,0 3 1,33 5 0,-85-5 0,138 15 16,-85-10 6,150 2 114,-100-9 217,61 9-353,-127-7 50,0-1 0,0-3 0,7-3-50,83-8-18,126 5 42,-70 1-15,-156 9-13,95-7-3,64-34 26,-167 37-22,28-2 0,-1-4 0,48-13 3,81-6-6,149-39 32,-97 34 144,-190 26-85,-1-2-1,0-2 1,22-10-85,65-19 102,74-27-44,-38 14-21,-148 48-37,-1-1 0,0-2 0,-1 0 0,11-7 0,-19 7-9,-1 0 0,0-1-1,0 0 1,-1-1 0,-1 0 0,1-1-1,-2 0 1,4-6 9,43-45-18,59-36 45,17-66-9,-1 31-103,-49 13 66,2-17 13,-23 17 44,-55 102-28,-1 0 0,-1 0 0,-1-1-1,-1 0 1,0-5-10,9-43 57,-11 52-47,0-1 1,-1 1 0,-1 0 0,0 0-1,-1 0 1,-1 0 0,0 0 0,-1 0-1,-6-13-10,-4-22 17,-13-36 75,-4 34-43,-22 3-10,-116-89 68,153 129-107,0 1 0,-1 0 0,0 0 0,-1 2 0,-3-1 0,-16-7 17,0 0 0,0 2 1,0 1-1,-14-1-17,-77-24 8,-61-43 423,61 49-316,-124-23-43,41 11 268,42 21-2,1 19-240,122 2-82,-1-1 0,0-2 0,1-3 0,-19-5-16,-3 0 18,-95-15 163,126 25-138,7 1-20,-1-1-1,0-2 1,1-1-1,-6-3-22,-126-30-19,78 43 22,52 0 18,18-4-12,-63 0 46,-20-25-36,-9 20-22,-147 13 145,216-8-124,1-2 1,-1-1-1,1-1 1,-9-4-19,3 1 2,-179-8 82,188 10-52,1 2 0,-1 1 0,0 2 0,-13 2-32,-43 16 57,-120-12-34,105 3-13,52-5 4,-55-14-5,-60 0-13,38 4-17,5 9 17,-208 5 18,202-14-7,82 1-12,-1 3 0,1 2 0,-9 2 5,-128 14 7,58-20 38,-72-15 73,-126-8 219,109 18-254,-145-4-110,68-16 47,224 18-13,0 3-1,-1 3 1,-34 3-7,-98 4-151,-154-20 151,207 6-38,3 6 17,-39-11 21,39 2-9,-42 5 9,-184-12-58,270 20 9,-75 10 49,143-7 1,-183 2 1,-45-1-3,258-3 1,-112 10-291,-95-4 291,-144-7-3044,246 1 1557,-28-11 676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28:06.925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351 54 2553,'-20'-53'3199,"19"53"-3187,1 0 1,0-1-1,-1 1 0,1 0 1,-1 0-1,1 0 0,0 0 1,-1 0-1,1 0 1,-1 0-1,1 0 0,-1 0 1,1 1-1,0-1 0,-1 0 1,1 0-1,-1 0 0,1 0 1,0 1-1,-1-1 1,1 0-1,0 0 0,-1 0 1,1 1-1,0-1 0,-1 0 1,1 1-1,0-1 0,0 0 1,-1 1-1,1-1 1,0 0-1,0 1 0,-1-1 1,1 1-1,0-1 0,0 0 1,0 1-1,0-1 0,0 1 1,0-1-1,0 1 1,0-1-1,0 0 0,0 1 1,0-1-1,0 1 0,0-1 1,0 0-1,0 1 0,0-1 1,0 1-1,1-1 1,-1 0-1,0 1 0,0-1 1,0 1-1,1-1 0,-1 0 1,0 1-1,1-1 0,-1 0-12,0 4 65,-10 89 275,-5 79-167,-46 424 355,13-332-402,24-171-41,-28 66-85,41-126 20,-36 73 35,16-35-47,12-17-82,19-53 48,-1-1 0,1 1-1,0 0 1,-1 0 0,1-1-1,0 1 1,0 0 0,0 0-1,-1 0 1,1-1 0,0 1-1,0 0 1,0 0 0,0 0-1,0 0 1,1-1 0,-1 1-1,0 0 1,0 0 0,1 0-1,-1-1 1,0 1 0,1 0-1,-1-1 1,0 1 0,1 0-1,-1 0 1,1-1 0,-1 1-1,1-1 1,0 1-1,0 0 27,10 5-344</inkml:trace>
  <inkml:trace contextRef="#ctx0" brushRef="#br0" timeOffset="328.905">131 172 3209,'-2'0'101,"1"0"0,0 0 1,-1-1-1,1 1 0,0 0 1,-1-1-1,1 1 0,0 0 1,0-1-1,-1 0 0,1 1 1,0-1-1,0 0 0,0 0 0,0 1 1,0-1-1,0 0 0,0 0 1,0 0-1,0 0 0,1 0 1,-1 0-1,0-1 0,1 1 1,-1 0-1,0 0 0,1-1 1,0 1-1,-1 0 0,1 0 1,0-1-1,-1 1 0,1 0 1,0-1-1,0 1 0,0-2-101,47-32 963,69 1-370,124-7 376,-214 39-871,-1 1 1,0 1-1,1 1 0,-1 1 1,15 3-99,43 11 118,-26-4-234,1-2 0,0-4 0,23 0 116,-29-5-1161,-36-1 801</inkml:trace>
  <inkml:trace contextRef="#ctx0" brushRef="#br0" timeOffset="598.187">156 840 6001,'-31'2'2329,"23"2"-1721,10 0-96,16 7-192,14-2-80,10-1-8,13-5 32,12-4 120,1 4-16,14-12-72,2 9-55,-2-3-209,8-4-104,-12 10-473,-6-11-295,-17 16 472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08:20:10.807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12367 15875 5825,'-32'-16'3597,"-57"6"-2814,62 7-736,1 0 0,1-2 0,-1-1 0,1-1 0,-20-8-47,22 7 17,-27-7-61,0 1 0,-1 2 0,0 3 0,-14 1 44,51 7-24,0 0 1,0 1-1,1 1 1,-1 0-1,0 1 0,-12 3 24,21-4-5,0 1-1,1-1 1,-1 1-1,1 0 1,0 0-1,-1 0 1,1 1-1,0-1 1,0 1-1,0 0 1,1 0-1,-1 1 1,1-1-1,-1 1 1,1-1-1,1 1 1,-1 0-1,0 0 1,1 1-1,0-1 0,-2 4 6,2 2-33,0-1-1,0 1 0,1-1 1,0 1-1,0 0 0,1-1 1,1 1-1,0 0 0,0-1 0,1 1 1,1 4 33,12 28-279,1-2 1,2 0 0,2-1-1,1-1 1,2-1-1,2-1 1,1-1 0,8 6 278,126 125-965,-156-162 1047,0 0-1,0 0 1,-1 0-1,1 0 1,-1 0-1,0 1 1,0-1-1,-1 1 1,1 0-1,-1 0 1,0 0-1,0 0 1,-1 0-1,1 1 1,-1-1-1,-1 0 1,1 1-1,-1-1 1,0 0-1,0 1-81,-33 47 1776,-29 29-50,51-60-1418,5-10-131,0 0-1,-1-1 1,0 0 0,-1 0 0,0-1 0,-1 0 0,-4 4-177,6-8 60,-1 0 0,1 0 0,-1-1 1,0 0-1,-1-1 0,1 1 0,-1-2 1,1 1-1,-1-1 0,0-1 0,-1 1 0,1-2 1,0 1-61,-127-2-450,9-6-2149,106 4 2023,17 6 289</inkml:trace>
  <inkml:trace contextRef="#ctx0" brushRef="#br0" timeOffset="386.517">12684 16424 10706,'-36'31'4825,"29"-31"-5649,13-13-2120,101-92 582,18 12 1292,-117 88 1053,1 1-1,0-1 1,0 2-1,0-1 0,0 1 1,0 1-1,1 0 1,0 0-1,-1 1 1,6 0 17,-11 0 18,1 1 0,-1 0 0,1 1 0,-1-1-1,1 1 1,-1 0 0,1 0 0,-1 0 0,1 1 0,-1-1 0,0 1 0,0 0 0,0 1 0,0-1-1,0 1 1,0-1 0,-1 1 0,1 0 0,-1 0 0,0 1 0,0-1 0,2 4-18,0 4 146,-1-1 0,0 1 0,0 0 0,-1 1 0,-1-1 0,0 0 0,-1 1 0,0-1 0,0 1 0,-1-1 1,-2 7-147,2-10 87,0 20 206,-2 28 10,3 0-1,2 0 1,2 0 0,3-1 0,2 0-1,9 25-302,-8-50 15,1 0-1,2 0 1,0-1-1,3-1 0,1 1-14,-13-22-42,-1-1 1,1 1-1,1-1 0,-1 0 0,1 0 0,0-1 0,1 0 0,-1 0 0,1 0 0,0-1 0,0 0 1,1 0-1,-1-1 0,1 0 0,-1 0 0,1-1 0,0 0 0,0 0 0,0-1 0,1 0 0,-1 0 1,0-1-1,0 0 0,3-1 42,-3 0-97,1 1-1,-1-2 1,0 1 0,1-1 0,-1-1 0,0 0-1,0 0 1,5-3 97,67-57-464</inkml:trace>
  <inkml:trace contextRef="#ctx0" brushRef="#br0" timeOffset="-15901.829">6149 2817 4537,'-9'51'756,"2"0"-1,2 1 1,3 6-756,-24 625 1987,19-488-1571,-41 732 2314,-10 783-319,61-1436-1800,14 23-611,15-22 227,0-9-54,37 223 122,-63-436-266,62 608 225,-57-502-1016,-8 0 1,-6 0-1,-8 0 1,-19 88 761,9-147-760</inkml:trace>
  <inkml:trace contextRef="#ctx0" brushRef="#br0" timeOffset="-15117.281">7034 2905 3361,'-106'34'1959,"103"-33"-1921,0 1 0,-1-1 1,1 1-1,0 0 0,0 0 0,0 0 1,0 0-1,0 0 0,1 1 0,-1-1 1,0 1-1,1 0 0,0 0 0,0 0 1,0 0-1,0 0 0,0 0 0,1 0 1,-2 4-39,2 7 171,0 0 0,0 0 0,2 0 0,0 0 0,0 0 0,1 0-1,1 0 1,0 0 0,5 12-171,-5-16 70,86 322 1681,-72-221-1395,-5 0 0,-5 1 0,-6 82-356,-12 493 372,-12 159-294,-22 306 50,48-334 525,96 681 2669,-36-932-2427,-45-357-640,-9 165-255,-13-166-118,1-149-362,-6-42-242,-2-62 276</inkml:trace>
  <inkml:trace contextRef="#ctx0" brushRef="#br0" timeOffset="-14278.701">6058 1642 6097,'-2'3'129,"0"0"-1,1 0 0,-1 0 0,1 1 0,0-1 1,0 0-1,0 1 0,0-1 0,0 1 0,1-1 1,0 1-1,0-1 0,0 1 0,0 0 0,0-1 1,1 1-1,-1-1 0,1 1 0,0-1 0,0 0 1,1 1-1,0 2-128,44 68-151,-42-69 241,5 8-85,1 0 0,0-1 0,1 0 0,0 0 0,1-2 0,0 1 0,1-2 0,0 1 0,0-2 0,1 0 0,0 0 1,0-1-1,1-1 0,0-1 0,0 0 0,4 0-5,32 4 124,0-2 1,1-3-1,35-1-124,-86-3 7,11 1 82,0-1 0,-1 0 0,1 0 0,0-1 0,-1-1 0,1 0 0,-1 0 0,0-1 0,1-1 0,-2 0 0,1 0 0,0-1 0,-1 0 0,0-1 0,1-1-89,71-84 1268,-63 68-1120,-1-2 0,-2 0 0,0 0 0,-1-2 0,-2 0 0,-1-1 0,-1 0-1,-1 0 1,-2-1 0,3-17-148,-3-2-42,-2-1 1,-2 1-1,-2-32 42,-1 64-64,-1 0 0,-1-1 0,-1 1 0,0 0 0,-1 0 0,-1 1 0,0-1 0,-1 1 0,-1-1 0,0 2 0,-1-1 0,0 1 0,-2 0 0,0 0 0,0 1 0,-2-2 64,0 6-24,0-1 1,0 2 0,-1-1 0,0 2 0,0-1 0,0 2-1,-1-1 1,0 2 0,-1 0 0,1 0 0,-1 2-1,0-1 1,0 2 0,0 0 0,0 1 0,-1 0 0,1 1-1,0 0 1,0 1 0,-1 1 0,1 0 0,0 1-1,1 1 1,-1 0 0,1 1 0,-1 0 0,1 1 0,1 1-1,-1 0 1,1 0 0,0 1 0,1 1 0,0 0-1,-2 3 24,-7 11-141,2 0-1,1 2 1,0 0-1,2 0 0,1 2 1,1 0-1,2 0 1,0 1-1,2 1 0,1-1 1,-1 12 141,-28 98-431</inkml:trace>
  <inkml:trace contextRef="#ctx0" brushRef="#br0" timeOffset="-13877.771">5756 2229 7186,'16'-87'2912,"21"-13"-1872,38-30-159,18-13-49,27-22-224,17-6-200,29-12-248,11-7-24,8-2-600,6-2-520,-106 105 648</inkml:trace>
  <inkml:trace contextRef="#ctx0" brushRef="#br0" timeOffset="-12544.172">4728 2502 3737,'4'-6'1904,"25"-8"-552,10-4-199,29 10-265,10-3-88,20 10-104,5-12-40,8 3-144,-4 16-111,-14 2-177,-4 8-88,-6 9-160,2-6-168,-4-1-681,-4 8 561,-4-56 0</inkml:trace>
  <inkml:trace contextRef="#ctx0" brushRef="#br0" timeOffset="-12179.829">5524 2122 6049,'0'0'65,"-1"-1"-1,1 1 0,-1 0 1,1 0-1,-1 0 1,1 1-1,-1-1 0,1 0 1,-1 0-1,1 0 1,-1 0-1,1 0 0,0 1 1,-1-1-1,1 0 1,-1 0-1,1 0 0,-1 1 1,1-1-1,0 0 1,-1 1-1,1-1 0,0 0 1,-1 1-1,1-1 1,0 1-1,0-1 0,-1 1 1,1-1-1,0 0 0,0 1 1,0-1-1,-1 1 1,1-1-1,0 1 0,0-1 1,0 1-1,0-1 1,0 1-1,0-1 0,0 1 1,0-1-1,0 1 1,0-1-1,0 1 0,1-1 1,-1 1-65,13 23 342,-12-22-307,21 23 16,2 0 0,0-1 0,2-1 0,0-2 0,1 0 0,2-2 0,0-1 0,25 11-51,-23-11 26,-13-8-25,18 11 1,0 1 0,-2 1 0,0 2-1,20 21-1,-50-44-1,-1 1 0,0 0 0,0 0 0,0 0 0,0 0 0,0 0 0,-1 1 0,1-1 0,-1 1 0,0 0 0,0-1 0,0 1 0,-1 0 0,0 0 0,1 0 0,-1 0 0,0 1 0,-1-1 0,1 0 0,-1 0 0,0 0 0,0 1 0,0-1 0,-1 0 0,1 0 0,-1 1 0,0-1 0,0 0 0,-1 0 0,0 3 1,-33 36 29,15-23 17,-1-1-1,-1-1 1,0-1 0,-1-1-1,-1-1 1,0-1-1,-1-1 1,-1-1 0,0-1-1,-4-1-45,10-3 34,10-4-67,0 0 0,1 0 0,0 0 0,0 1 0,0 1 0,0 0 0,0 0 0,1 0 0,0 1 0,0 1 0,1-1 0,0 1 0,-2 2 33,6-4-124,1 0-1,0 0 0,0 0 0,0 0 0,0 0 0,1 0 0,0 0 0,0 1 0,0-1 0,1 0 0,0 1 0,0-1 1,0 0-1,1 1 0,0-1 125,12 31-632</inkml:trace>
  <inkml:trace contextRef="#ctx0" brushRef="#br0" timeOffset="-11562.455">7456 2026 4705,'-22'121'3611,"-11"-66"-3439,28-50-171,1 0 0,-1 0 0,-1-1 0,1 1-1,-1-1 1,1 0 0,-1-1 0,0 1 0,-1-1-1,1 0 1,0-1 0,-3 1-1,-4 3 1,-32 11 79,-1-1 1,0-3-1,-1-1 0,0-3 1,-18 1-81,36-8 89,-1 3 0,1 0 1,0 2-1,1 0 0,-1 3 1,2 0-1,-1 1 0,2 2 1,-1 1-1,-12 10-89,36-23 13,1 1 0,-1 0-1,0 0 1,1 0 0,0 0 0,-1 0 0,1 0-1,0 1 1,0-1 0,0 1 0,0-1 0,1 1-1,-1 0 1,1 0 0,0 0 0,-1 0 0,1 0-1,0 0 1,1 0 0,-1 0 0,1 0 0,-1 0-1,1 0 1,0 0 0,0 1 0,0-1-1,1 2-11,2 12 42,0-1 1,1-1 0,1 1 0,0-1 0,1 1 0,8 13-44,-9-20 25,0 6-2,1-1 0,1-1 0,1 1 1,0-1-1,0-1 0,1 0 0,1 0 1,0 0-1,1-1 0,0-1 0,0 0 0,1 0 1,0-1-1,3 0-23,14 3-83,1-2 0,1 0 1,0-3-1,0 0 0,0-2 0,1-1 1,12-1 82,-40-3-25,85 7-498,2-2 195</inkml:trace>
  <inkml:trace contextRef="#ctx0" brushRef="#br0" timeOffset="-11268.197">6649 2318 6121,'17'-13'3033,"43"-10"-232,28 1-1457,49 14-496,22-1-136,13 6-536,16-1-344,-4 4-920,-5 17-392,-10 25 3408,-28-7-1920</inkml:trace>
  <inkml:trace contextRef="#ctx0" brushRef="#br0" timeOffset="-10418.253">6042 10656 12795,'12'27'326,"-2"-17"-324,-1 3-12,0 0 1,-1 1-1,0 0 1,-1 1-1,-1 0 1,2 5 9,-2-5-5,58 162-87,30 147 92,-54-161-39,-8 1 0,-6 1 0,-2 65 39,-17 119 149,-16 1 1,-25 109-150,5-69 755,16 216-755,24-442-368,-10-163 366,-1 14-342,1 1-1,1 0 1,0-1 0,1 1 0,1-1 0,1 0 0,0 0-1,1 0 1,0-1 0,8 13 344,14 15-1396</inkml:trace>
  <inkml:trace contextRef="#ctx0" brushRef="#br0" timeOffset="-5131.622">5195 5484 5169,'-2'-3'267,"1"-1"-1,0 0 1,-1 0 0,0 1-1,0-1 1,0 1 0,0-1-1,-1 1 1,1 0 0,-1 0-1,0 0 1,0 0-1,0 1 1,0-1 0,0 1-1,-1-1 1,-1 0-267,-10-4 100,-1 1 0,1 1-1,-1 0 1,0 1 0,0 0 0,0 1-1,-1 1 1,1 1 0,-1 1 0,1 0-1,-1 1 1,1 0 0,-1 1 0,1 1-1,-3 2-99,-3-2 10,0 2 0,1 0 0,-1 1 0,2 1 0,-1 1 0,1 1 0,0 1 0,0 1 0,1 0 0,1 1 0,0 1 0,1 1 0,-6 7-10,1 6-5,2 2-1,1 0 1,2 1 0,0 1 0,2 1-1,2 0 1,1 0 0,1 2 0,2-1-1,1 1 1,2 0 0,1 1 0,1 10 5,1-20 0,2-1 1,0 1-1,1 0 1,1-1-1,2 1 1,0 0-1,2-1 1,1 0-1,0 0 1,2-1-1,1 1 0,0-2 1,2 1-1,13 19 0,-6-17-3,0-2 0,2 0 0,0-1 0,2-1 0,1-1-1,0-1 1,1-1 0,4 1 3,19 21 44,-46-39-38,0 0 1,-1 0-1,1 0 0,-1-1 1,1 1-1,0 0 0,-1 0 1,0 0-1,1 0 0,-1 0 1,0 0-1,1 0 0,-1 0 1,0 0-1,0 0 0,0 0 1,0 0-1,0 0 0,0 0 1,0 0-1,0 0 1,-1 0-1,1 0 0,0 0 1,-1 0-1,1 0 0,0 0 1,-1 0-1,1 0 0,-1 0 1,1 0-1,-1 0 0,0 0 1,1-1-1,-1 1 0,0 0 1,0-1-1,0 1-6,-35 24 200,31-22-181,-16 6 53,0-1 0,0-1-1,-1-1 1,0 0 0,0-2-1,-1-1 1,1 0 0,-1-2 0,-4-1-72,7 2-45,0-2 1,0 0 0,1-1 0,-1-2-1,0 0 1,-5-2 44,-3-6-713,35 20 583</inkml:trace>
  <inkml:trace contextRef="#ctx0" brushRef="#br0" timeOffset="-4549.213">4933 6723 6313,'-33'12'3433,"32"-13"-3379,1 0-1,-1 1 1,1-1-1,-1 0 1,1 0 0,0 1-1,-1-1 1,1 0-1,0 0 1,-1 0-1,1 1 1,0-1 0,0 0-1,0 0 1,0 0-1,0 0 1,0 0-1,0 1 1,0-1 0,0 0-1,0 0 1,1 0-1,-1 0 1,0 1-1,1-1 1,-1 0 0,0 0-1,1 1 1,-1-1-1,1 0 1,-1 0-1,1 1 1,-1-1 0,1 1-1,0-1-53,213-326-432,-204 311 349,1 2 0,1 0 0,0 0 0,1 1 0,0 0 0,1 1 0,0 1 0,1 0 0,0 1 0,1 1 0,13-6 83,-28 14-8,0 0 0,1 1 0,-1-1 1,1 0-1,-1 0 0,1 1 0,-1-1 1,1 1-1,0-1 0,-1 1 1,1-1-1,0 1 0,-1 0 0,1 0 1,0 0-1,-1 0 0,1 0 0,0 0 1,-1 1-1,1-1 0,0 1 0,-1-1 1,1 1-1,-1-1 0,1 1 1,0 0-1,-1 0 0,0 0 0,1 0 1,-1 0-1,0 0 0,1 0 0,-1 0 1,0 0-1,0 1 0,0-1 1,0 0-1,0 1 0,0-1 0,0 1 1,-1-1-1,1 1 0,-1-1 0,1 1 8,8 95-42,-14 222 150,2-277-71,-1 0 0,-2 0 1,-2 0-1,-1-1 1,-3 0-1,-1-1 0,-2-1 1,-2 1-38,10-28 24,-1-1 1,-1 0 0,1 0 0,-2 0 0,0-1 0,0 0 0,0-1 0,-1 0 0,-1-1 0,-2 1-25,-22 18 21,30-22-17,5-3 3,-1 0-1,0 0 1,0 0 0,-1 0 0,1 0-1,0-1 1,0 1 0,-1-1-1,1 1 1,-1-1 0,1 0 0,-1 0-1,0 0 1,1-1 0,-1 1 0,0-1-1,0 1 1,1-1 0,-1 0 0,0 0-1,0 0 1,0 0 0,0-1-7,1 1 21,1 0 0,0-1-1,-1 1 1,1-1 0,-1 0 0,1 1 0,0-1 0,0 0-1,-1 0 1,1 0 0,0 0 0,0 0 0,0 0 0,0 0-1,0 0 1,0 0 0,0 0 0,0-1 0,1 1-1,-1 0 1,0-1 0,1 1 0,-1 0 0,1-1 0,0 1-1,-1-2-20,13-2 171,117 6 235,85 12-406,-195-11-199,-1-1 1,0-1-1,0 0 1,0-1-1,0-1 1,1-1 198,41-18-430</inkml:trace>
  <inkml:trace contextRef="#ctx0" brushRef="#br0" timeOffset="-3898.572">8471 5508 5081,'-14'-48'2009,"-14"-47"-378,14 63-1052,-2 0 1,-1 1 0,-2 1 0,-1 1 0,-1 0 0,-1 2 0,-8-7-580,22 24-11,-1 1-1,0 0 1,-1 1 0,1 0 0,-1 1-1,-1 0 1,0 0 0,0 1 0,0 0-1,0 1 1,-1 1 0,0 0-1,0 0 12,0 1-61,0 1-1,0 0 0,0 1 0,0 1 1,0-1-1,-1 2 0,1 0 1,0 0-1,0 1 0,1 1 0,-1 0 1,0 1-1,1 0 0,0 0 1,0 1-1,0 1 0,0 0 0,0 1 62,-64 56-286,3 18 87,57-57 191,1 2 0,1 0 0,1 0 0,2 1 0,1 0 0,1 1 0,1 0 0,1 1 0,2-1 0,0 1 0,2 18 8,4 20 1,3 0-1,3 0 1,3 0 0,17 59-1,-19-93-9,1 0 1,1-1-1,2 0 0,1-1 1,1 0-1,2-2 1,9 12 8,-15-25-2,3 3 20,0 1-1,-2 1 0,0 0 1,-2 0-1,0 2-17,-7-17 36,-1 0-1,0 1 1,-1-1 0,0 1 0,0-1 0,0 1 0,-1-1-1,0 1 1,0 0 0,0-1 0,-1 1 0,0-1-1,0 1 1,-1-1 0,0 0 0,0 1 0,0-1 0,-1 0-1,0 0 1,-2 2-36,1-1 53,-1-1-1,0 1 0,0-1 1,0-1-1,-1 1 1,0-1-1,0 0 1,0 0-1,0-1 0,-1 0 1,0 0-1,0 0 1,0-1-1,0 0 1,-1 0-1,-5 0-52,-24 5 95,1-3 1,-1-1-1,0-1 1,-14-3-96,13 1-103,-1 1 1,1 1-1,0 3 1,-4 2 102,16-1-424,0 2 0,1 0 1,0 2-1,1 1 0,0 1 0,0 1 1,2 1-1,-13 10 424,9 1-472</inkml:trace>
  <inkml:trace contextRef="#ctx0" brushRef="#br0" timeOffset="-3460.324">8213 6222 5985,'-5'-17'3607,"30"-14"-2453,-12 21-1014,1 0 0,0 0-1,1 1 1,-1 1 0,2 0-1,-1 1 1,13-3-140,5 1 92,1 1 1,-1 2-1,1 1 1,0 2 0,14 1-93,-38 2-52,0 1 1,0-1 0,1 2 0,-1-1 0,0 2 0,0-1-1,0 1 1,7 4 51,-15-6-35,1 0 1,-1 1-1,1-1 0,-1 1 0,0-1 0,0 1 0,0 0 1,0 0-1,0 0 0,0 0 0,0 0 0,-1 1 0,1-1 1,-1 0-1,1 1 0,-1-1 0,0 1 0,0-1 0,0 1 1,-1 0-1,1 0 0,0-1 0,-1 1 0,0 0 1,0 0-1,0-1 0,0 1 0,0 0 0,0 0 0,-1-1 1,1 1-1,-1 0 0,0 0 0,0-1 0,0 2 35,-62 121-626,47-96 560,-23 38 200,-2-2 0,-4-1 0,-23 24-134,-34 45 1600,99-128-1519,0 0 0,0 0 0,0 0 1,0 0-1,1 1 0,0-1 0,0 1 0,0-1 1,1 1-1,0 0 0,0 0 0,0 0 0,1-1 1,0 1-1,0 0 0,0 0 0,1 0 0,0 0 0,0 0 1,0-1-1,1 1 0,0 0 0,0-1 0,0 1 1,3 3-82,1-1-17,-1 0 0,2 0 1,-1-1-1,1 0 1,0 0-1,0-1 0,0 1 1,1-2-1,0 1 1,0-1-1,1 0 0,0-1 1,0 0-1,0-1 1,0 1-1,0-2 1,0 1-1,7 0 17,54-1-824,1-28 340</inkml:trace>
  <inkml:trace contextRef="#ctx0" brushRef="#br0" timeOffset="-1886.241">6411 15323 5913,'-1'0'43,"1"0"6,0 1 1,-1-1-1,1 0 1,-1 1-1,1-1 1,-1 1-1,1-1 1,-1 0-1,1 0 1,-1 1-1,1-1 0,-1 0 1,1 0-1,-1 1 1,1-1-1,-1 0 1,1 0-1,-1 0 1,1 0-1,-1 0 1,0 0-1,1 0 1,-1 0-1,1 0 1,-1 0-1,0 0 1,1 0-1,-1-1 1,1 1-1,-1 0 0,1 0 1,-1 0-1,1-1 1,-1 1-1,1 0 1,-1-1-1,1 1 1,-1 0-1,1-1 1,0 1-1,-1-1 1,1 1-1,0-1 1,-1 1-1,1-1 1,0 1-1,-1-1 0,1 1 1,0-1-1,0 1 1,0-1-1,0 1 1,-1-1-50,1-9 39,-2 0 0,1 1 0,-2-1 0,1 1 0,-1 0 1,0 0-1,-1 0 0,0 0 0,-3-4-39,-1 3 6,0 0 0,-1 1 0,0-1 0,-1 2 1,0-1-1,0 1 0,-1 1 0,0 0 0,0 1 0,0 0 0,-1 0 1,0 1-1,0 1 0,-1 0 0,-11-2-6,12 4-17,0 0 0,0 1 1,0 1-1,0 0 0,0 0 1,0 1-1,0 1 0,0 0 0,0 0 1,0 2-1,1-1 0,-1 1 1,1 1-1,0 0 0,0 1 0,1 0 1,0 0-1,0 1 0,0 1 1,1-1-1,0 2 0,0-1 0,1 1 1,0 0-1,1 1 0,-3 4 17,3-1-15,0 1 0,1-1-1,1 2 1,0-1 0,0 0-1,2 1 1,0 0 0,0 0-1,2 0 1,-1 0 0,2 0-1,1 7 16,1 16-28,2-1-1,1 0 0,2 0 0,6 15 29,64 183-69,-68-214 83,-1 1 0,-1 0 1,-1 0-1,-1 1 0,1 7-14,15 123 393,-20-142-273,-2 0 1,0-1-1,0 1 0,-1-1 0,0 1 0,-1-1 1,0 0-1,-4 9-120,4-12 120,2-3-8,0 0 0,-1 0 0,1 0-1,-1 0 1,0 0 0,-1 0 0,1-1 0,-1 1 0,1-1 0,-1 1 0,0-1 0,-4 3-112,-38 18 684,31-17-529,9-4-123,1-1 1,-1 1 0,0-1-1,0 0 1,0 0-1,0 0 1,-1 0-1,1-1 1,0 0-1,-1 0 1,1-1 0,-1 0-1,1 0 1,-4 0-33,2-3-65,0 0 1,0 0 0,0-1 0,0 1 0,0-2-1,1 1 1,0-1 0,0 0 0,0 0-1,0-1 1,1 0 0,0 0 0,-1-2 64,-8-8-339,1-1 0,1-1 0,0 0 0,1 0 0,-3-10 339,-9-31-455</inkml:trace>
  <inkml:trace contextRef="#ctx0" brushRef="#br0" timeOffset="-1283.077">6756 16168 6617,'14'-30'2774,"-8"22"-2636,29-37-103,1 2 0,28-25-35,67-39-282,-37 37 84,-93 69 193,-1 1-1,1-1 1,0 1-1,-1 0 0,1 0 1,0-1-1,-1 1 1,1 0-1,0 0 1,-1 0-1,1-1 1,0 1-1,-1 0 0,1 0 1,0 0-1,-1 0 1,1 0-1,0 1 1,-1-1-1,1 0 0,0 0 1,-1 0-1,1 1 1,0-1-1,-1 0 1,1 0-1,-1 1 1,1-1-1,0 1 0,-1-1 1,1 1-1,-1-1 1,1 1-1,-1-1 1,0 1-1,1-1 0,-1 1 1,1-1-1,-1 1 1,0 0-1,1-1 1,-1 1-1,0-1 0,0 1 1,0 0-1,0-1 1,1 1-1,-1 0 1,0 0-1,0-1 1,0 1-1,0 0 0,0-1 1,-1 1-1,1 0 1,0-1-1,0 1 1,0 0-1,-1-1 0,1 1 1,0 0-1,0-1 1,-1 1-1,0 0 6,-18 149-452,-37 148 248,39-217 285,-3-1-1,-4-1 1,-4-1 0,-21 40-81,-19 11 425,34-92-211,26-28-166,6-6-35,0-1 0,0 0 0,0 1-1,0-1 1,0 0 0,0 0 0,-1 0-1,1 0 1,-1-1 0,1 1 0,-1-1 0,0 1-1,0-1 1,0 0 0,1 0 0,-1 0-1,0-1 1,0 1 0,0-1 0,-1 1-13,-1-2 17,0 0 1,0 0-1,0 0 1,1 0-1,-1-1 1,0 1-1,1-1 1,-1-1-1,1 1 1,0-1-1,-1 1 0,1-1 1,1 0-1,-1-1 1,0 1-1,1-1 1,0 1-1,-1-1 1,2 0-1,-1-1 1,0 1-1,1 0 1,0-1-1,0 1 1,0-1-1,0 1 1,0-3-18,0 3 48,-1-1 0,1 0 0,0 1 0,1-1 1,-1 0-1,1 0 0,0 0 0,0 0 0,0 0 0,1-1 1,0 1-1,0 0 0,0 0 0,0 0 0,1 0 0,0 0 1,0-1-49,2 1 42,0 0 1,1 1 0,-1-1 0,1 0 0,0 1-1,0 0 1,1 0 0,-1 0 0,1 1-1,0-1 1,0 1 0,4-2-43,4 0 33,-1-1-1,1 2 1,0 0-1,1 1 1,-1 0 0,1 1-1,0 0 1,-1 1-1,6 1-32,291-19-276,-207 5-224,-14-16 192</inkml:trace>
  <inkml:trace contextRef="#ctx0" brushRef="#br0" timeOffset="4364.519">136 12434 5585,'-105'-7'4924,"75"0"-4188,29-3-340,15 7-412,30 5-17,208 16-133,-46-5 65,-10 7 61,354 44 13,-211-18 69,-165-23-5,197 7 40,-169-9-11,-112-13-26,208 27 215,-107 4 27,-9-8 144,182 34 481,-182-53-579,131 6-559,81-14 231,-243-13-632,-15-1-200,-21-11 339</inkml:trace>
  <inkml:trace contextRef="#ctx0" brushRef="#br0" timeOffset="4834.305">4179 11977 7066,'-10'0'480,"4"-1"-191,0 0 1,0 1-1,0 0 0,0 1 0,-1-1 0,1 1 1,0 0-1,0 1 0,1-1 0,-7 3-289,9-3 34,0 0-1,0 0 0,0 1 1,0-1-1,0 1 0,0-1 1,1 1-1,-1 0 0,0 0 1,1 1-1,-1-1 0,1 0 1,0 1-1,0-1 0,0 1 1,0 0-1,0 0 0,1 0 1,-1 0-1,1 0 0,-1 2-33,1 2-13,0 0 1,1 0-1,0 0 0,0 0 0,1 0 0,0 0 0,0 0 0,0 0 0,1-1 0,0 1 0,1 0 0,-1-1 0,1 0 0,3 6 13,2 5-20,6 15 16,2 0 1,1-2-1,2 1 1,1-2-1,1-1 0,1 0 1,2-2-1,0 0 1,2-2-1,21 15 4,1-4 27,2-2 0,1-2 0,2-3 0,0-2 1,2-2-1,21 4-27,63 15 82,-7-1 10,83 5 136,-143-32-141,0-13 22,-148 16-465,-245 102-773,282-105 1054,-512 229-81,374-149 3634,107-51-1979</inkml:trace>
  <inkml:trace contextRef="#ctx0" brushRef="#br0" timeOffset="10217.078">1516 9846 5113,'-8'9'833,"5"-5"-553,-1 1 0,1-1 0,-1 0 0,1 1 0,1 0 0,-1 0 0,1-1 0,-1 2 0,2-1 0,-1 0 0,0 0 0,1 0 0,0 1 0,0 5-280,5 280 296,2 704-320,4-848 24,-10-145 0,0-1-1,0 0 1,0 0-1,0 1 1,0-1 0,0 0-1,0 0 1,1 0-1,-1 1 1,0-1-1,1 0 1,-1 0-1,1 0 1,-1 0 0,1 0-1,0 1 1,-1-1-1,1 0 1,0-1-1,0 1 1,0 0-1,0 0 1,0 0 0,0 0-1,0-1 1,0 1-1,0 0 1,0-1-1,0 1 1,1 0 0,-1-2 1,0 0 0,0 1 0,0-1 0,0 0 0,0 1 0,-1-1 0,1 0 0,0 0 0,0 0 0,-1 0 0,1 0 0,-1 0 0,1 0 0,-1 0-1,1 0 1,-1 0 0,0 0 0,1 0 0,-1 0 0,0 0 0,0-1 0,0 1 0,0 0 0,0 0 0,0 0 0,0 0 0,0 0 0,0-1 0,0 1 0,-1-1-1,-19-114 30,-100-375 131,114 470-127,-11-42 210,2 0-1,-4-52-243,14 57 106,3-1 1,2 1-1,3-1 0,3 1 0,10-45-106,4 13 19,5 0 1,17-34-20,47-164 13,-19 65 3,-67 211 16,0 1 0,-1-1 0,0-1 0,-1 1 0,0 0 0,-1 0 0,-1 0 0,0-7-32,1 17 13,0 2-11,0-1 0,0 1 0,0 0 0,0-1 0,1 1 0,-1-1 0,0 1 0,0 0 0,0-1 0,0 1 0,0-1 0,0 1 0,0 0 0,0-1 0,0 1 0,0 0 0,0-1 0,0 1 1,-1-1-1,1 1 0,0 0 0,0-1 0,0 1 0,0 0 0,-1-1 0,1 1 0,0 0 0,0-1 0,0 1 0,-1 0 0,1-1 0,0 1 0,-1 0 0,1 0 0,0-1 0,-1 1 0,1 0 0,0 0 0,-1 0 0,1 0 0,0-1 0,-1 1 0,1 0 0,-1 0 0,1 0 0,0 0 1,-1 0-1,1 0 0,-1 0 0,1 0 0,0 0 0,-1 0 0,1 0 0,-1 0 0,1 1 0,-1-1-2,-7 11-187,2 10 56</inkml:trace>
  <inkml:trace contextRef="#ctx0" brushRef="#br0" timeOffset="11047.015">1378 9398 3537,'-31'-46'3395,"30"44"-3368,0-1 1,-1 1-1,1 0 0,0-1 0,1 1 1,-1-1-1,0 1 0,1-1 0,-1 0 1,1 1-1,0-1 0,0 0 0,0 1 1,0-1-1,0 1 0,1-1 0,-1 0 1,1 1-1,0-1 0,-1 1 0,1-1 1,0 1-1,1-1 0,-1 1 0,0 0 0,1 0 1,-1 0-1,1 0 0,0 0 0,-1 0 1,1 0-1,0 0 0,0 0 0,1 1 1,-1-1-28,7-5 9,1 0 1,-1 0-1,2 1 0,-1 0 1,1 1-1,0 0 1,0 0-1,0 2 0,0-1 1,1 1-1,-1 1 1,1 0-1,0 1 0,0 0 1,0 0-1,0 2 1,4 0-10,12 2 2,-1 2 1,0 1 0,0 0-1,0 3 1,-1 0 0,0 1-1,0 2 1,2 3-3,-15-10 4,-1 0-1,0 1 0,0 1 1,-1 0-1,0 1 1,0 0-1,-1 0 1,0 1-1,-1 1 1,1 0-1,-2 0 1,0 0-1,0 1 1,0 0-1,-2 1 1,1 0-1,-2 0 0,1 0 1,-2 1-1,2 5-3,-5-9 63,0-1 0,0 1 0,-1 0 0,0-1 0,0 1 0,-1-1 0,0 1 0,-1-1-1,0 0 1,0 1 0,-1-1 0,0 0 0,-1-1 0,1 1 0,-1 0 0,-1-1 0,1 0-1,-1 0 1,-6 6-63,-24 24 550,-3 0-1,0-3 1,-3-1 0,0-2-1,-32 17-549,69-45 33,-21 14-25,-2 0 1,0-2-1,0-1 0,-1-1 1,-1-1-1,0-2 0,0-1 1,-22 4-9,39-11-239,0 0-1,0 1 1,0 0 0,1 1 0,-1 0 0,1 1 0,0 0 0,0 1 0,1 0 0,0 1 0,0 0 0,-7 7 239,-22 30-492</inkml:trace>
  <inkml:trace contextRef="#ctx0" brushRef="#br0" timeOffset="11334.29">1949 10624 12691,'-1'20'128,"1"18"16,-4 36 128,18 46-272,-5 24-160,-3 17-560,4 6-329,-12-19 577</inkml:trace>
  <inkml:trace contextRef="#ctx0" brushRef="#br0" timeOffset="11831.859">2577 10894 7810,'-36'155'3722,"13"-39"-3642,-7-17-359,-5-2 0,-3-1 1,-32 52 278,52-116-156,18-32 154,0 0 0,0 1 0,0-1 0,0 0 0,0 1 1,0-1-1,0 0 0,0 1 0,0-1 0,0 0 0,0 1 0,0-1 1,0 0-1,0 0 0,-1 1 0,1-1 0,0 0 0,0 1 0,0-1 1,-1 0-1,1 0 0,0 0 0,0 1 0,0-1 0,-1 0 1,1 0-1,0 0 0,-1 1 0,1-1 0,0 0 0,0 0 0,-1 0 1,1 0-1,0 0 0,-1 0 0,1 0 0,0 0 0,-1 0 1,1 0-1,0 0 0,-1 0 0,1 0 0,0 0 0,-1 0 0,1 0 1,0 0-1,-1 0 0,1 0 0,0 0 0,0 0 0,-1 0 1,1-1-1,0 1 0,-1 0 0,1 0 0,0 0 0,0-1 0,0 1 1,-1 0-1,1 0 0,0-1 0,0 1 0,-1 0 2,-2-26-45,3 23 37,1-80-33,3 0-1,3 0 0,8-22 42,-6 45-8,-7 46 8,7-64 22,3 1 1,4 0-1,3 1 0,7-9-22,13 8 160,-37 73-133,0 0-1,1 1 1,0-1-1,-1 1 1,1 0-1,0 0 1,1 0-1,-1 0 1,0 0-1,1 0 1,0 1-1,-1 0 1,1 0-1,0 0 1,0 0-1,0 1 1,1-1-1,-1 1 1,0 0-1,0 0 1,1 1-1,-1-1 1,1 1-1,-1 0 1,0 0-1,1 0 1,-1 1-1,0 0 1,1 0-1,-1 0 1,0 0-1,0 0 1,0 1-1,0 0 0,0 0 1,0 0-1,2 2-26,59 42 350,10 32-73,-12 9 0,38 71-277,-18-26 45,-10-33-31,-70-93-10,0-1 0,1 0 0,0 0 0,0 0 0,0 0 0,1-1 0,-1 1 0,1-1 0,0-1 0,0 1 0,1 0 0,-1-1 0,1 0 0,-1-1 0,1 1 0,0-1 0,0 0 0,0-1 0,0 1 0,1-1 0,-1 0 0,0-1 0,0 1 0,1-1 0,-1-1 0,0 1 0,1-1 0,-1 0-4,-3 0 22,-1 0-1,1-1 1,0 1-1,-1 0 1,0-1-1,1 0 0,-1 1 1,0-1-1,0 0 1,0 0-1,0 0 1,0-1-1,0 1 0,-1 0 1,1-1-1,-1 1 1,1-1-1,-1 1 1,0-1-1,0 0 0,0 1 1,-1-1-1,1 0 1,-1 0-1,1 0 1,-1 1-1,0-1 0,0-2-21,1-10 94,-1 1 0,-1-1-1,0 1 1,-1 0 0,0-1-1,-1 1 1,-1 0 0,-2-3-94,-1-10 115,-13-41 152,-2 1 1,-3 2 0,-30-54-268,-10 2 282,64 115-293,0 1 1,0 0-1,0-1 0,1 0 1,-1 1-1,1-1 0,-1 1 0,1-1 1,-1 0-1,1 1 0,0-1 0,0 0 1,0 0-1,0 1 0,0-1 0,0 0 1,1 1-1,-1-1 0,1 0 0,-1 1 1,1-1-1,-1 1 0,1-1 0,0 0 1,0 1-1,0 0 0,-1-1 0,2 1 1,-1 0-1,0-1 0,0 1 1,0 0-1,1 0 0,-1 0 0,0 0 1,1 0-1,-1 0 11,12-4-267,1 1 0,-1 0 0,1 0 0,0 2 0,0 0-1,-1 0 1,2 1 0,6 1 267,84-2-754</inkml:trace>
  <inkml:trace contextRef="#ctx0" brushRef="#br0" timeOffset="36098.009">2296 12982 6745,'11'-41'3392,"-11"41"-3384,0-1 0,0 1 1,0 0-1,0 0 0,1-1 0,-1 1 0,0 0 1,0-1-1,0 1 0,0 0 0,0-1 1,0 1-1,0 0 0,0-1 0,0 1 1,0 0-1,0-1 0,0 1 0,0 0 0,0 0 1,-1-1-1,1 1 0,0 0 0,0-1 1,0 1-1,0 0 0,0 0 0,-1-1 1,1 1-1,0 0 0,0 0 0,-1-1 0,1 1 1,0 0-1,0 0 0,-1 0 0,1-1 1,0 1-1,0 0 0,-1 0 0,1 0 1,0 0-1,-1 0 0,1 0 0,0 0 1,-1 0-1,1 0 0,0 0 0,-1 0 0,1 0 1,0 0-1,-1 0-8,-47 16 228,32-8-221,1 0-1,0 1 1,1 1 0,0 1 0,0 0-1,1 1 1,1 0 0,0 1-1,0 0 1,1 2-7,-30 30-2,-28 28-2,17-9 27,2 2 0,4 2-1,-38 74-22,-133 320 60,193-410-31,-3-1-1,-2-2 1,-6 6-29,8-16 30,-1-1 0,-2-2 0,-9 8-30,-36 20 18,55-47-18,-34 15-42,54-32 39,1 0-1,-1-1 0,0 1 0,0 0 0,0 0 0,1 0 0,-1-1 0,0 1 1,0 0-1,0-1 0,0 1 0,1 0 0,-1 0 0,0-1 0,0 1 1,0 0-1,0-1 0,0 1 0,0 0 0,0 0 0,0-1 0,0 1 1,0 0-1,0-1 0,0 1 0,0 0 0,0-1 0,0 1 0,0 0 1,-1 0-1,1-1 0,0 1 0,0 0 0,0 0 0,0-1 0,-1 1 1,1 0-1,0 0 0,0-1 0,0 1 0,-1 0 0,1 0 0,0 0 1,0-1-1,-1 1 0,1 0 0,0 0 0,0 0 0,-1 0 0,1 0 1,0 0-1,-1 0 0,1 0 0,0-1 0,-1 1 0,1 0 0,0 0 1,0 0-1,-1 0 0,1 1 4,1-4-15,44-72-303,93-131 60,-121 182 247,1 2 0,2 0 0,0 0 0,9-5 11,-23 21 30,0 1 1,0 1-1,1-1 1,-1 1 0,1 1-1,0-1 1,0 1-1,0 0 1,1 1 0,-1-1-1,1 1 1,-1 1 0,1 0-1,0 0 1,0 0-1,-1 1 1,1 0 0,0 1-1,0-1 1,-1 2 0,1-1-1,0 1 1,-1 0-1,0 0 1,6 3-31,12 10 228,0 2 0,0 0 0,-2 1 0,0 2-1,-1 0 1,-1 1 0,-1 1 0,-1 1 0,12 21-228,-22-34 48,114 141 640,-51-89-526,-54-48-286,0 0 0,-1 2 0,-1 0 1,0 1-1,5 7 124,-3 11-883,-9 0 350</inkml:trace>
  <inkml:trace contextRef="#ctx0" brushRef="#br0" timeOffset="-8181.145">12363 10573 6481,'0'20'2533,"-48"126"-2305,22-33-168,2 34 44,-36 441 1211,38-367-483,-73 903 2878,40 39-1624,56-942-1890,6-39-128,5-60-283,7-39-467,-1-47-903,-18-35 1548,0-1 0,1 0-1,-1 1 1,0-1 0,0 0 0,1 0-1,-1 1 1,1-1 0,-1 0 0,0 0-1,1 0 1,-1 1 0,1-1 0,-1 0-1,0 0 1,1 0 0,-1 0 0,1 0-1,-1 0 1,0 0 0,1 0 0,-1 0-1,1 0 1,-1 0 0,1 0 0,-1 0-1,0 0 1,1 0 0,-1 0 0,1-1-1,-1 1 1,0 0 0,1 0-1,-1 0 1,1-1 0,-1 1 0,0 0-1,1 0 1,-1-1 0,0 1 0,0 0-1,1-1 1,-1 1 0,0 0 0,0-1-1,1 1 1,-1-1 0,0 1 37,13-43-1084</inkml:trace>
  <inkml:trace contextRef="#ctx0" brushRef="#br0" timeOffset="-6597.284">11261 10799 7714,'0'0'73,"0"1"1,0 0 0,1-1-1,-1 1 1,0-1 0,0 1-1,0-1 1,1 1-1,-1-1 1,0 1 0,1-1-1,-1 1 1,0-1 0,1 1-1,-1-1 1,1 1 0,-1-1-1,1 0 1,-1 1 0,1-1-1,-1 0 1,1 1-1,-1-1 1,1 0 0,-1 0-1,1 0 1,0 0 0,-1 1-1,1-1 1,-1 0 0,1 0-1,0 0 1,-1 0 0,1 0-1,-1 0 1,1 0-1,-1-1 1,1 1 0,0 0-1,-1 0 1,1 0 0,-1 0-1,1-1 1,-1 1 0,1 0-1,-1-1 1,1 1 0,-1 0-1,1-1 1,-1 1-1,1-1 1,-1 1 0,0 0-1,1-1 1,-1 1 0,0-1-1,1 1 1,-1-1 0,0 0-74,213-157 114,-92 80-463,82-74 240,-69 51 117,-111 83-7,0 2 1,0 1-1,2 0 1,0 2 0,24-9-2,-45 21-1,0-1 0,0 0 0,1 1 0,-1 0 0,1 0 0,-1 1 0,1-1 0,-1 1 0,1 0 0,-1 0 0,1 0 0,-1 1 0,1 0 0,-1-1 0,1 2 0,-1-1 0,0 0 0,1 1 0,-1 0 0,0 0 1,2 2 0,4 1 2,0 2 1,-1 0 0,0 0 0,0 0 0,-1 1 0,0 0 0,0 1 0,-1 0 0,0 0 0,0 1 0,1 4-3,110 193 148,-79-134-103,104 202 108,-139-268-147,1 4 10,1 0 1,1 0-1,-1 0 0,2-1 1,-1 0-1,1 0 0,1-1 0,0 0 1,0 0-1,1-1 0,0-1 1,3 3-17,-7-8 7,0 0 1,-1 0-1,1 0 1,0 0-1,0-1 1,0 0-1,1-1 1,-1 1-1,0-1 1,0 0-1,0-1 1,0 1-1,0-1 1,0 0-1,0-1 1,0 0-1,0 1 1,0-2-1,0 1 1,-1-1-1,1 0 1,-1 0-1,0-1 1,3-2-8,71-42 49,71-58-49,-70 48-5,101-83-15,-61 50 39,-111 85 0,1 1-1,-1 1 1,1-1-1,0 1 1,0 1 0,0 0-1,0 0 1,0 1 0,1 1-1,-1-1 1,1 2-1,7 0-18,0 2 88,0 2-1,-1 0 0,1 1 0,-1 0 1,0 2-1,-1 0 0,1 1 1,-1 0-1,0 2-87,55 25 208,-45-23-186,-1-2-1,1-2 1,1 0-1,0-1 1,10 0-22,65-3 1,-63-5-5,-1-1-1,1-1 1,-1-3-1,1-1 1,13-5 4,168-65-14,-131 43 15,1 3-1,2 5 0,-63 19 6,1 1-1,-1 2 0,1 1 1,0 1-1,0 1 1,0 2-1,0 1 0,12 4-5,-21-2 5,0 1-1,0 1 0,-1 0 1,0 2-1,-1 0 1,1 2-1,9 6-4,96 63-956,-68-44 556</inkml:trace>
  <inkml:trace contextRef="#ctx0" brushRef="#br0" timeOffset="-6165.123">15796 9686 7930,'-68'7'3857,"67"-7"-3842,1 0 1,-1 0-1,1 0 1,-1 0 0,1 0-1,-1 0 1,1 0 0,-1 1-1,1-1 1,0 0 0,-1 0-1,1 0 1,-1 1-1,1-1 1,-1 0 0,1 0-1,0 1 1,-1-1 0,1 0-1,0 1 1,-1-1 0,1 0-1,0 1 1,0-1-1,-1 0 1,1 1 0,0-1-1,0 1 1,-1-1 0,1 1-1,0-1 1,0 1 0,0-1-1,0 1 1,0-1-1,0 0 1,0 1 0,0-1-1,0 1 1,0-1 0,0 1-1,0-1 1,0 1 0,0-1-1,0 1 1,1-1 0,-1 1-1,0-1 1,0 0-1,0 1 1,1-1 0,-1 1-1,0-1 1,1 0 0,-1 1-1,0-1 1,1 0 0,-1 1-1,0-1 1,1 0-1,-1 0 1,1 1-16,6 7-10,0 0 1,0-1-1,1 0 0,0 0 1,1-1-1,-1 0 1,1-1-1,1 1 0,0-1 10,24 15-146,-4-1 0,16 9-108,-1 2 0,-1 1 0,-2 3 0,37 37 254,-53-40-36,-1 1 0,-2 1 0,-1 1 0,-1 1 0,-2 1 0,-2 1 0,-1 0 0,4 21 36,19 72 69,-25-13 221,-12-77 72,-1 0 1,-3 0-1,-1 0 1,-1 0-1,-3 0 1,-11 36-363,7-33 318,-2 0 0,-3-1 0,-1-1 0,-1-1 0,-3 0 0,-1-1 0,-6 3-318,-19 20 198,-4-2 1,-2-3 0,-13 9-199,56-55-102,-1 0 1,0-1-1,0 0 1,-1 0 0,0-1-1,-1-1 1,0 0-1,0-1 1,-1 0-1,0-1 1,0-1-1,-1 0 1,1-1 0,-9 1 101,-54-6-1347,-11-32 552</inkml:trace>
  <inkml:trace contextRef="#ctx0" brushRef="#br0" timeOffset="1539.325">15961 9898 6305,'-26'-24'853,"1"-2"-665,-1 1 0,-2 1-1,0 1 1,-2 1 0,0 2 0,-2 1 0,0 2 0,-22-9-188,-20 3 314,-1 4 1,-11 0-315,20 5 312,-116-24 956,53 19-61,70 16-528,58 3-674,1 0 0,0 0-1,-1 0 1,1 0 0,0 1 0,0-1-1,-1 0 1,1 0 0,0 1 0,0-1 0,-1 0-1,1 1 1,0-1 0,0 0 0,-1 1-1,1-1 1,0 0 0,0 1 0,0-1 0,0 0-1,0 1 1,0-1 0,0 0 0,0 1-1,0-1 1,0 1 0,0-1 0,0 0 0,0 1-1,0-1 1,0 0 0,0 1 0,0-1-1,0 0 1,0 1 0,0-1 0,1 1 0,-1-1-1,0 0 1,0 0 0,0 1 0,1-1-1,-1 0 1,0 1 0,0-1 0,1 0 0,-1 0-1,0 1 1,1-1 0,-1 0 0,0 0-1,1 0 1,-1 0 0,0 1 0,1-1 0,-1 0-1,0 0 1,1 0 0,-1 0 0,0 0-1,1 0-4,4 5 41,159 191 96,107 93-127,-144-161-12,108 82 2,-114-120-16,-34-39-82,2-5 0,72 27 98,34 26-72,-184-94 75,0 0 1,-1 1-1,0 0 0,0 0 0,0 1 0,-1 1 0,0 0 0,0 0 0,-1 0 0,0 1 0,-1 1 0,0-1 0,0 1 0,-1 0 0,0 0 1,-1 1-1,0 0 0,-1 0 0,0 0 0,1 10-3,-4-15 1,-1 0 1,0 0 0,-1 0-1,1 1 1,-1-1 0,0 0-1,-1 0 1,1 0 0,-1 0-1,-1-1 1,1 1 0,-1 0-1,0-1 1,0 0 0,0 0-1,-1 0 1,0 0 0,0 0-1,-2 1-1,-6 6-7,-1 0 0,0-1 0,-1-1-1,-1 0 1,1-1 0,-9 4 7,-37 14-26,-2-3 0,-1-2 0,0-3 0,-2-3 0,-60 7 26,117-21 4,-400 55 375,382-55-380,0 1-1,0 1 0,0 1 1,1 2-1,0 0 1,0 2-1,1 0 0,0 2 1,1 0-1,-16 12 2,25-15-684,10-10-750,5-17 590</inkml:trace>
  <inkml:trace contextRef="#ctx0" brushRef="#br0" timeOffset="6165.482">12154 12872 6313,'-2'1'165,"1"0"0,0 0 0,0 0 0,0 1 0,-1-1 0,1 0 0,1 1 0,-1-1 0,0 0 0,0 1 0,0-1 0,1 1 0,-1 0 0,1-1 0,-1 1 0,1-1 0,0 1 0,-1 0 0,1-1 0,0 1 0,0 0 0,0-1 0,0 1 0,1-1 0,-1 1 0,0 0 0,1-1 0,-1 1 0,1-1 0,0 1 0,-1-1 0,1 1 0,0-1 0,0 1 0,0-1 0,0 0 0,0 1 0,0-1-165,7 5 127,1 0 0,-1 0 1,1-1-1,0-1 0,1 1 1,-1-1-1,1-1 1,2 1-128,16 3 32,0-1 0,0-2 0,1-1 1,0-1-1,4-1-32,391 3-457,-248-2 212,13-7 53,221-5 72,485-51 773,64-20-352,-272 10-125,-283 46-180,53 18 4,-398 7-8,1113-14 207,-522 42 976,-88 21-427,-110-15-1603,-264-38-1228,-135-8 2535,-18-7-296</inkml:trace>
  <inkml:trace contextRef="#ctx0" brushRef="#br0" timeOffset="6549.966">19387 11947 7618,'-61'1'4243,"49"1"-3221,39 7-684,93 33-422,78 38-449,-183-73 478,86 40-597,-2 5 0,17 16 652,-96-55-87,15 9-99,-2 2 0,0 1 0,13 15 186,-38-32 0,0 0 1,0 0-1,-1 1 1,0 0-1,-1 0 1,0 1-1,0 0 0,-1 0 1,0 0-1,-1 1 1,-1 0-1,1-1 1,-1 1-1,0 10 0,-2-3 90,-1 1 0,0 0 0,-2 0 0,0 0 0,-1-1 0,-1 1 0,-1-1 0,-1 0 0,-5 12-90,-13 29 552,-3-1 0,-3-1 0,-19 27-552,19-33 495,-2-1-1,-2-1 1,-2-3-1,-2 0 1,-2-3 0,-2-1-1,-36 27-494,66-59-109,-1-1 0,1-1 0,-2 0 0,1 0 0,-1-1 0,0-1 0,-1 0 0,1-1 0,-1-1 0,0 0 0,-7 0 109,-75-1-1533,-9-28 566</inkml:trace>
  <inkml:trace contextRef="#ctx0" brushRef="#br0" timeOffset="12800.583">17689 10737 8978,'-6'14'2946,"4"5"-2758,1-8 33,-3 155-129,-2-79-205,-4-1 0,-4-1-1,-20 66 114,-17 21-198,-18 26 198,53-167 5,16-30-5,0-1 0,0 0 1,0 0-1,0 1 0,0-1 0,-1 0 1,1 1-1,0-1 0,0 0 1,0 1-1,-1-1 0,1 0 0,0 0 1,0 0-1,-1 1 0,1-1 0,0 0 1,-1 0-1,1 0 0,0 1 0,-1-1 1,1 0-1,0 0 0,-1 0 1,1 0-1,0 0 0,-1 0 0,1 0 1,0 0-1,-1 0 0,1 0 0,0 0 1,-1 0-1,1 0 0,0 0 0,-1 0 1,1 0-1,0 0 0,-1-1 1,1 1-1,0 0 0,-1 0 0,1 0 1,0 0-1,0-1 0,-1 1 0,1 0 1,0 0-1,0-1 0,-1 1 0,-7-41 38,-3-168-41,10 33-90,23-491-146,-7 445 356,9 31 71,9 27 40,17 44 8,-44 109-206,1 0 0,0 1 0,1 0 0,1 0 0,0 0 0,0 1 0,0 0 0,1 1 0,0 0 0,1 1 0,0 0 0,0 1 0,1 0 0,0 0 0,-1 1 0,2 1 0,-1 0 0,1 1 0,-1 0 0,3 1-30,0 0 20,0 0-1,1 2 0,-1 0 0,1 0 0,-1 2 0,0 0 0,0 0 0,0 1 0,0 1 0,0 1 0,0 0 0,-1 1-19,26 13-157,-1 1 0,0 2 0,18 16 157,-46-32-59,-7-3 26,0-1 0,0 1 1,0-1-1,0 1 0,0 1 0,0-1 1,-1 0-1,1 1 0,-1 0 1,0-1-1,0 1 0,0 1 1,-1-1-1,0 0 0,2 3 33,-4-4-3,1 0-1,-1 0 0,0 0 0,0-1 1,0 1-1,0 0 0,0 0 0,0 0 1,-1 0-1,1 0 0,-1-1 0,0 1 1,0 0-1,0-1 0,0 1 0,-1-1 1,1 1-1,-1-1 0,1 1 1,-1-1-1,0 0 0,0 0 0,0 0 1,0 0-1,0 0 0,-1 0 4,1 0 7,-107 105 634,-53 13 513,86-68-722,45-30-292,-80 65-91,21 41-1691,55-74 1024</inkml:trace>
  <inkml:trace contextRef="#ctx0" brushRef="#br0" timeOffset="13217.973">18286 11358 6737,'-4'5'341,"-1"0"-1,1 0 1,0 0-1,0 1 1,1-1-1,-1 1 0,1 0 1,1 0-1,-1 0 1,1 1-1,-2 5-340,1 7 199,0-1 0,1 1 0,1 0 0,1 0 0,2 16-199,-1-8 66,1 0 0,2 0-1,0-1 1,2 1 0,1-1-1,1 0 1,4 6-66,-8-24 16,0 0-1,0 0 0,1 0 1,0-1-1,1 1 0,-1-1 1,2 0-1,-1-1 0,1 1 1,1 0-16,-5-5 18,0 0 0,0 0 0,1 0 0,-1-1 0,0 1 0,1-1 0,-1 0 0,1 0 0,-1 0 0,1 0 0,-1 0 0,1-1 0,-1 0 0,1 0 0,0 0 0,-1 0 0,1 0 1,0-1-1,-1 0 0,1 0 0,-1 0 0,1 0 0,-1 0 0,0 0 0,2-2-18,3-1 42,0-1 0,0-1 0,0 0 1,-1 0-1,0 0 0,0-1 0,0 1 0,-1-2 0,1-2-42,11-17 79,-2 0 0,0-2 0,-2 0 0,-2 0 0,0-2 0,-2 1 0,1-13-79,-4 19 63,-2 0 1,0 0 0,-2-1 0,-1 1 0,-1-1-1,0-1-63,-2 16 47,1 1 0,-1-1 0,0 0 0,-1 1 0,0-1 0,-1 1 0,0 0 0,0 0 0,-1 0 0,0 0 0,-1 1 0,0-1 0,0 1 0,0 1 0,-1-1 0,-1 1 0,1 0 0,-5-4-47,2 4 27,-2-1 1,1 2-1,-1-1 0,0 1 1,0 1-1,0 0 1,-1 0-1,0 1 0,1 1 1,-2 0-1,-6 0-27,14 3-51,-1 0-1,0 0 0,1 0 0,-1 1 1,0 0-1,1 0 0,-1 1 1,1 0-1,0 0 0,-1 0 1,1 0-1,0 1 0,0 0 1,1 0-1,-1 0 0,1 1 1,-1-1-1,-2 4 52,-63 81-2065,60-68 1568,1-1 0,0 1 0,1 0 0,2 1 0,0 0 0,1 0 1,1 0-1,1 0 0,1 1 0,0 10 497,0 53-902</inkml:trace>
  <inkml:trace contextRef="#ctx0" brushRef="#br0" timeOffset="13568.983">19139 11097 5873,'-4'65'5782,"2"-13"-5326,-3-27-490,-1 0 0,-1 0 0,-1 0 0,-1-1 1,-4 5 33,-27 84-308,36-98 275,1 0-1,1 0 0,0 0 0,0 0 1,2 1-1,0 11 34,0-19-2,1-1 1,-1 0-1,1 1 1,0-1-1,1 0 1,-1 0 0,1 0-1,1 0 1,0 0-1,0 0 1,0 0-1,0-1 1,1 0-1,0 0 1,1 0-1,-1 0 1,1 0-1,0-1 1,1 0 0,-1 0-1,3 1 2,-5-4 5,0 0 1,1 1-1,-1-1 0,1 0 1,0-1-1,-1 1 0,1-1 1,0 1-1,0-1 0,0 0 1,0-1-1,0 1 0,0-1 1,0 0-1,1 1 0,-1-2 1,0 1-1,0-1 0,0 1 1,0-1-1,0 0 0,0 0 1,0-1-1,-1 1 0,2-1-5,14-11 15,0-1 0,-1 0 0,0-2-1,-1 0 1,-1 0 0,0-2 0,-2 0-1,0-1 1,-1 0 0,-1-1-1,0 0 1,-2-1 0,2-6-15,-5 15-25,17-33-358,-1 0-1,-2-1 0,-2-1 1,-3-1-1,-1 0 0,3-28 384,-1-18-836,7 9 411</inkml:trace>
  <inkml:trace contextRef="#ctx0" brushRef="#br0" timeOffset="13821.997">20342 11209 11843,'-30'-13'4304,"14"8"-3767,6 15-321,-12 20-496,-4 1-225,-4 38-199,-6 10 88,4 24 96,3 20 40,12-19-24,1-14-88,9-45-184,5-25-89,5-38-7,-2-37 1504,-14-63-488</inkml:trace>
  <inkml:trace contextRef="#ctx0" brushRef="#br0" timeOffset="14001.094">20063 10955 13011,'80'43'5137,"37"7"-3401,14-1-760,1-15-583,-8-13-666,-35-17-1863,-16-20 1376</inkml:trace>
  <inkml:trace contextRef="#ctx0" brushRef="#br0" timeOffset="14730.122">21418 985 5673,'4'-21'1714,"5"20"-1189,0 27-335,-2 48-32,-4 35-23,-9 47-2,-10 34 0,-3 48 8,0 48 3,-2 66 0,-3 61 4,-12 66 13,-10 57-13,-109 1202 330,115-1216-115,7-68 202,8-45 106,-2-59 34,2-29 5,-11 42 1240,-22 34-1950,20-206 392,-1-41-226,3-39-210,1-53-529,34-56 531,0-1 1,0 0-1,-1 1 1,1-1-1,0 0 0,-1 0 1,1 0-1,-1 0 1,1 0-1,-1-1 1,1 1-1,-1 0 1,1-1-1,-1 1 0,0-1 1,0 1-1,1-1 1,-1 0-1,0 0 1,1 0-1,-1 0 0,0 0 1,0 0-1,1 0 42,-40-33-593</inkml:trace>
  <inkml:trace contextRef="#ctx0" brushRef="#br0" timeOffset="15414.474">20206 2380 6009,'-45'24'3210,"45"-20"-2228,12-7-445,59-49 677,-9 10-713,23-28-323,-4-3-1,-2-5 0,-4-2 1,25-39-178,187-232-715,-191 219-248,57-109 963,-114 166-22,-4-1 1,-3-1-1,-3-2 0,-3-1 0,-4-2 0,10-78 22,-4-15 741,-19 141-369,-8 33-366,-1 0 0,0 1 0,0-1 0,1 0 1,-1 1-1,0-1 0,1 0 0,-1 1 0,1-1 1,-1 1-1,1-1 0,-1 1 0,1-1 0,-1 1 1,1-1-1,-1 1 0,1-1 0,0 1 0,-1 0 1,1-1-1,0 1 0,-1 0 0,1 0 0,0-1 1,0 1-1,-1 0 0,1 0 0,0 0 0,-1 0 1,1 0-1,0 0 0,0 0 0,-1 0 0,1 0 1,0 1-1,0-1 0,-1 0 0,1 0 1,0 0-1,-1 1 0,1-1 0,0 1 0,-1-1 1,1 0-1,-1 1 0,1-1 0,-1 1 0,1-1 1,-1 1-1,1-1 0,-1 1 0,1 0 0,-1-1 1,1 1-1,-1 0 0,0-1 0,0 1 0,1 0 1,-1-1-1,0 1-6,13 13-3,-1 0 0,-1 0 0,0 1 0,-1 0 0,-1 1 0,1 3 3,4 5-10,218 416-54,-163-304 65,-11-19 18,-4 1 1,-5 3-1,-6 2 0,11 63-19,5 115 534,-56-285-479,2 12 144,0 0 0,-2 1 0,-2-1 0,0 1-1,-3 24-198,2-46 56,-1 1-1,0-1 1,0 0-1,0 0 1,-1 1-1,0-1 0,0-1 1,0 1-1,-1 0 1,0 0-1,-1-1 1,0 0-1,0 0 1,-4 6-56,2-8 12,0-1 0,0 1 1,0-1-1,0 0 0,-1 0 1,0-1-1,1 1 1,-1-2-1,0 1 0,0-1 1,0 0-1,0 0 1,0-1-1,-2 0-12,-9-1-44,0 0 1,0-1-1,0-1 0,0-1 1,1 0-1,-1-2 0,-13-5 44,5 2-78,-107-34-336,-771-212 876,763 224 134,-73-2-388,148 26 196,18 6-254</inkml:trace>
  <inkml:trace contextRef="#ctx0" brushRef="#br0" timeOffset="16309.987">17626 7631 8490,'-11'-9'494,"0"-1"0,1-1 0,0 0 0,0 0 0,2-1-1,-1 0 1,1 0 0,-2-8-494,8 18 57,1 0 0,-1 0 0,1 0 0,0 0 0,0-1 0,0 1-1,0 0 1,0-1 0,1 1 0,-1 0 0,1-1 0,0 1 0,-1-1-1,1 1 1,0-1 0,0 1 0,1-1 0,-1 1 0,1-1 0,-1 1-1,1 0 1,0-1 0,-1 1 0,1 0 0,0 0 0,1-1 0,-1 1 0,0 0-1,1 0 1,-1 0 0,1 0 0,-1 0 0,1 1 0,0-1 0,0 0-1,2 0-56,40-8 399,103-13 127,15 18-308,0 8 1,63 11-219,423 27 49,-81-30-63,360-46 14,944-41 14,-228 91-18,-262 0 79,-32-21 544,-388-3-151,636 0-345,-1204 13-126,642-2 8,-999-2-4,788-32 20,-570 9-21,176-42-32,-260 38-119,-26-2-190,40-13-1468,-142 27 246,-30 8-102,-29 11 814,-21 10 237</inkml:trace>
  <inkml:trace contextRef="#ctx0" brushRef="#br0" timeOffset="16629.407">31615 6395 9458,'85'-9'3383,"-51"7"-3237,1 2 1,0 1-1,-1 2 1,16 4-147,0 3-27,0 2 1,-1 2-1,0 2 1,-1 3-1,-1 1 1,-1 3-1,3 4 27,-8-5 1,-1 2 0,-2 2-1,0 1 1,-2 2-1,-1 2 1,-1 1-1,18 24 0,-43-43 33,-1-1-1,0 1 0,-1 1 0,0-1 0,-1 1 1,-1 0-1,0 0 0,-1 1 0,0 0 0,-1 0 1,-1 0-1,0 0 0,-1 0 0,-1 0 0,-1 10-32,-1 7 55,0 0-1,-3 0 1,0-1-1,-3 1 1,0-1 0,-2-1-1,-1 0 1,-1 0-1,-2-1 1,-1-1-1,-5 6-54,-10 7 100,-2-1 0,-1-2-1,-2-1 1,-2-2 0,-1-2 0,-2-1-1,-1-2 1,-23 12-100,2-5-416,0-3 1,-2-3 0,-2-3-1,-5-1 416,-139 49-597</inkml:trace>
  <inkml:trace contextRef="#ctx0" brushRef="#br0" timeOffset="19444.672">21288 4208 144,'-51'55'48,"37"-55"-48</inkml:trace>
  <inkml:trace contextRef="#ctx0" brushRef="#br0" timeOffset="20098.904">21165 4254 1240,'-25'15'6874,"23"-12"-6779,-1 0 0,1 0-1,0 0 1,1 0 0,-1 0 0,0 0-1,1 0 1,0 1 0,0-1-1,0 0 1,0 1 0,0-1 0,1 1-1,0-1 1,-1 1 0,1-1 0,0 1-1,1-1 1,-1 1-95,6 15 1636,-20-21 350,14 2-1981,0 0 0,1 0-1,-1 0 1,0 1-1,1-1 1,-1 0 0,0 0-1,0 0 1,1 0 0,-1 0-1,0 0 1,1 0 0,-1 1-1,0-1 1,0 0 0,1 0-1,-1 0 1,0 1-1,0-1 1,0 0 0,1 0-1,-1 1 1,0-1 0,0 0-1,0 1 1,0-1 0,1 0-1,-1 0 1,0 1 0,0-1-1,0 0 1,0 1-1,0-1 1,0 0 0,0 1-1,0-1 1,0 0 0,0 1-1,0-1 1,0 0 0,0 0-1,0 1 1,0-1 0,-1 0-1,1 1 1,0-1 0,0 0-1,0 0 1,0 1-1,-1-1 1,1 0 0,0 0-1,0 1 1,0-1 0,-1 0-1,1 0-4,26 5 568,-28-1 793,-8 3-1112,10-6-266,0-1 1,0 0-1,0 1 0,0-1 0,0 0 1,0 1-1,0-1 0,0 0 0,-1 1 1,1-1-1,0 0 0,0 1 0,0-1 1,0 0-1,-1 0 0,1 1 0,0-1 1,0 0-1,0 0 0,-1 1 0,1-1 1,0 0-1,0 0 0,-1 1 0,1-1 1,0 0-1,-1 0 0,1 0 0,0 0 1,-1 0-1,1 1 0,0-1 0,-1 0 1,1 0-1,0 0 0,-1 0 0,1 0 1,0 0-1,-1 0 0,1 0 0,0 0 1,-1 0-1,1 0 0,0-1 0,-1 1 1,1 0-1,0 0 0,0 0 0,-1 0 1,1 0-1,0-1 0,-1 1 0,1 0 1,0 0-1,0 0 0,-1-1 0,1 1 1,0 0-1,0-1 0,0 1 0,-1 0 1,1 0-1,0-1 0,0 1 0,0 0 1,0-1 16,8 5-656,1 4-4208,-5-7 3317</inkml:trace>
  <inkml:trace contextRef="#ctx0" brushRef="#br0" timeOffset="20349.262">21200 4404 4673,'27'45'2320,"-27"-45"-703,3 3-1201,1 3 480,-5-13-736</inkml:trace>
  <inkml:trace contextRef="#ctx0" brushRef="#br0" timeOffset="23316.038">21333 4454 2905,'-2'2'182,"1"0"1,0 0 0,-1 0 0,1 0 0,-1 0 0,0 0 0,0 0 0,0-1-1,0 1 1,0-1 0,0 1 0,0-1 0,0 0 0,0 0 0,-1 0-1,1 0 1,0 0 0,-1 0 0,1-1 0,-1 1 0,1-1 0,-1 1 0,1-1-1,-1 0 1,-1 0-183,-32 15-169,30-10 64,5-5 99,1 0 0,-1 0 1,1 0-1,-1 0 1,1 0-1,-1-1 0,1 1 1,-1 0-1,1 0 1,-1 0-1,1-1 0,-1 1 1,1 0-1,-1 0 1,1-1-1,-1 1 0,1-1 1,-1 1-1,1 0 1,0-1-1,-1 1 0,1-1 1,0 1-1,0-1 1,-1 1-1,1-1 1,0 1-1,0-1 0,-1 1 1,1-1-1,0 1 1,0-1-1,0 1 0,0-1 1,0 1-1,0-1 1,0 1-1,0-1 0,0 1 1,0-1-1,0 0 1,0 1-1,1-1 0,-1 1 6,-1-5 6,-1 2 87,1-1-1,0 0 1,-1 0-1,1 1 0,1-1 1,-1 0-1,0 0 1,1 0-1,0 0 0,0 0 1,0 0-1,1 0 1,-1 0-1,1 0 0,0 0 1,0 0-1,0 0 1,1 0-1,-1 1 1,1-1-1,0 1 0,0-1 1,0 1-1,1-1 1,-1 1-1,1 0 0,-1 0 1,4-2-93,50-40 1132,19-5-371,82-92 276,-38 70-709,-2 7-179,-92 52-135,-1-2 0,0 0 0,-1-2 0,0-1 0,3-5-14,-9 9 1,22-13-3,0 15-3,18-12 41,37 3 744,-77 24-502,12 28-170,-15-12-107,-2 0 1,0 1 0,-1 1-1,7 17-1,24 72 4,-35-65 6,-1 0 0,-3 0 0,-1 36-10,-2-50 1,-1 132 40,-1-65 24,4 1 0,7 35-65,1-63 167,2-1 0,4 0 1,2-1-1,22 48-167,-36-105 29,1 1 0,1-1-1,0 0 1,0 0 0,2-1-1,-1 0 1,1 0 0,1-1-1,0 0 1,5 4-29,1-1 34,2-1 1,-1 0-1,2-2 1,-1 0-1,2 0 1,-1-2-1,1 0 1,0-1-1,1-1 0,-1-1 1,1-1-1,11 1-34,156 19 298,-169-23-237,0-1 0,0 0 0,1-2 1,-1 0-1,-1-1 0,1-1 0,0-1 1,-1 0-1,0-2 0,0 0 0,13-7-61,-17 6 92,-1-1-1,0 0 1,0 0-1,-1-1 1,0-1-1,4-6-91,23-21 126,37-21-49,-57 45-76,-1 0 0,0-1 0,-1-1 0,-1 0 0,-1-2 0,0 1 0,-1-2 0,-1 0-1,0-2 0,57-79 43,-30 33 48,-2-2 0,-4-2 0,-2-1 0,-4-1 0,9-44-91,-20 66-7,1 0-1,3 1 1,2 1 0,2 1-1,2 1 1,26-35 7,26-14 0,36-10 1,19-19 14,-60 52-31,-9 7-39,-55 59 32,1 0 0,0 0-1,0 1 1,1 0 0,0 1 0,0 0 0,0 1-1,0 0 1,1 1 0,-1 0 0,1 1-1,9-1 24,-14 5-8,-1-1-1,1 1 1,-1 1-1,1-1 1,-1 1-1,0 0 1,0 0-1,-1 1 1,1 0-1,-1 0 1,1 0-1,-1 1 0,0 0 1,-1 0-1,1 0 1,-1 0-1,0 1 1,-1-1-1,1 1 1,-1 1 8,38 56-38,83 115 26,-119-172 13,10 11-7,0 2 0,-1 0 0,-1 0 0,-1 2 0,3 7 6,1 16-46,-2 1 0,-2 0 0,-2 1 0,-2 0 0,-2 0 0,-1 18 46,5 27-57,-1-17 50,3 0 1,4-1 0,3-1 0,3-1-1,3 0 1,3-2 0,16 25 6,-12-35 16,3-1 1,17 19-17,12 4 35,4-3-1,3-3 1,26 18-35,-70-69 55,1-1 0,1-1 0,1-1-1,1-2 1,0 0 0,2-3 0,0-1 0,22 7-55,-35-17 28,0-2 1,0 0-1,1-1 1,-1-2-1,0 0 1,1-1-1,-1 0 1,0-2-1,0-1 1,12-3-29,16-2 35,64-18 46,-86 14-43,-1-2 0,0 0 0,-1-2 1,-1 0-1,0-2 0,-2-1 0,0 0 0,-1-2 0,4-6-38,6-17 14,-1-1 1,-2-1-1,-3-1 0,-1-2 1,-3 0-1,-2-1 0,-2-1 1,4-32-15,18-64 14,-15 49 45,5 2 0,33-77-59,96-190 381,-141 321-356,2 1 1,1 1-1,25-37-25,124-192-9,-153 248 2,1 0 1,1 0-1,1 2 1,1 0-1,1 1 1,0 1-1,2 1 1,14-9 6,61-38-14,-91 59 7,0 0 0,0 1-1,1 0 1,-1 0 0,1 1-1,0 0 1,0 0 0,0 0-1,0 1 1,1 0 0,-1 1-1,0-1 1,1 1 0,-1 1-1,1 0 1,0 0 0,-1 0-1,1 1 1,-1 0 0,4 1 7,-2 1-13,0 0 0,0 1 1,0 0-1,0 0 0,-1 1 1,0 0-1,0 1 0,-1-1 1,1 1-1,-1 1 0,0 0 1,-1 0-1,0 0 0,0 0 1,0 1-1,2 6 13,11 18-29,-3 1 0,0 0 1,7 27 28,-21-56-3,32 81-46,-4 2 0,-4 0 0,-3 2 0,1 33 49,9 274-167,-10-154 152,14 52 39,-34-273 8,1-1-1,0 0 0,2 0 1,1 0-1,0 0 0,1-1 1,1-1-1,1 1 0,1-2 1,0 1-1,2-1 0,-1-1 1,2 0-1,5 4-31,38 25 118,1-1 0,16 5-118,-72-48 0,25 18 8,1-1-1,1-2 1,1-1-1,0-1 0,14 3-7,-21-9 27,1-2-1,0 0 0,0-2 1,0-1-1,0 0 0,0-2 0,5-1-26,11-4 56,-1-1 0,1-3 0,-1-1 0,0-2 0,-1-1 0,0-2-1,-1-2 1,-1-1 0,11-9-56,135-93 563,-141 89-271,0-2 0,30-33-292,-36 26 29,-2-1-1,-2-2 1,-1-2 0,-3 0-1,-2-2 1,-1-1 0,14-41-29,-16 39 2,25-64-13,21-81 11,-33 87 0,4 1-1,11-10 1,-19 56-29,2 1 0,32-40 29,-20 33-22,2 9 14,45-68-19,-40 75 20,-5-10-13,53-42-52,-76 80 6,1 2 0,1 0 0,1 2 0,0 0 0,18-7 66,-36 21-18,3-4-2,1 1-1,0 1 0,1 0 1,0 0-1,0 2 0,9-3 21,-17 8-8,0 0 0,-1 0 0,1 1 0,-1-1 0,1 1 0,-1 1 0,0-1 0,0 1 0,0-1 0,0 2 0,0-1 0,-1 0 0,1 1 0,-1 0 0,0 0 0,0 0 0,0 1 0,-1-1 0,1 1 0,-1 0 0,0 0 0,-1 0 0,3 5 8,-4-8-2,25 45-26,-3 1 0,-2 1 0,-2 1 0,-3 0 0,-1 2 0,-3 0 0,-2 0 0,0 18 28,5 44-29,-5 2 0,-5 26 29,2 21-37,-1-72 8,25 307-129,-28-365 163,2 0 0,1-1 0,1 0 0,1 0 0,2-1 0,2 0-1,0 0 1,2-2 0,2 1 0,0-2 0,2 0 0,10 11-5,71 58 45,-44-36-34,-33-34-5,0-1 0,2-1-1,1-1 1,1-2-1,1 0 1,1-1 0,0-2-1,28 13-5,-43-27 10,-1-1-1,1 0 0,0-1 1,0 0-1,0-1 0,0-1 0,0 0 1,0-1-1,0 0 0,0-1 1,1 0-1,-1-1 0,0-1 1,0 0-10,9-3 24,0-1-1,-1-1 1,0-1 0,0-1 0,-1-1 0,0 0 0,10-10-24,54-41 66,123-68-70,-117 76-98,-47 32-88,-1-3 0,-2-1-1,0-2 1,-2-1 0,-1-2 0,-2-2-1,-1-1 1,4-8 190,-32 34-145,0-1 1,-1 0-1,1 0 1,-2-1-1,1 1 1,-2-1-1,1 0 1,-1 0-1,0 0 1,-1 0-1,-1-1 1,1 1-1,-2 0 1,1-1-1,-1 1 0,-1-2 145,-7-84-772</inkml:trace>
  <inkml:trace contextRef="#ctx0" brushRef="#br0" timeOffset="24746.602">24687 1788 3865,'-7'-36'764,"2"-1"-1,1 1 1,2-1 0,2-2-764,1 21 290,-2-1 1,0 1-1,0 0 0,-2-1 1,0 1-1,-4-7-290,-10-25 823,17 51-815,1-1-1,-1 0 1,0 1 0,0-1 0,0 1 0,0-1 0,0 1 0,0-1-1,0 0 1,0 1 0,0-1 0,0 1 0,0-1 0,0 1 0,0-1-1,0 0 1,0 1 0,0-1 0,0 1 0,-1-1 0,1 0 0,0 1 0,0-1-1,-1 0 1,1 1 0,0-1 0,0 0 0,-1 1 0,1-1 0,0 0-1,-1 1 1,1-1 0,0 0 0,-1 0 0,1 1 0,0-1 0,-1 0-1,1 0 1,-1 0 0,1 0 0,-1 0 0,1 0 0,0 1 0,-1-1-1,1 0 1,-1 0 0,1 0 0,0 0 0,-1 0 0,1-1 0,-1 1 0,1 0-1,-1 0 1,1 0 0,0 0 0,-1 0 0,1-1 0,-1 1 0,1 0-1,0 0 1,-1 0 0,1-1 0,0 1 0,-1 0 0,1-1 0,0 1-1,-1-1-7,-12 97 14,-38 473-42,40-412 64,7 0 0,14 131-36,16-138 34,-13-107-24,2 0 0,2-1 0,1-1 0,2-1 0,7 7-10,-4-6-51,-10-16-192,0 1-1,-1 0 1,-2 0 0,4 16 243,-5 13-375</inkml:trace>
  <inkml:trace contextRef="#ctx0" brushRef="#br0" timeOffset="25295.333">24311 2379 4113,'3'-3'213,"1"1"1,-1 0-1,1 0 1,0 0 0,-1 0-1,1 1 1,0-1-1,0 1 1,0 0-1,0 0 1,0 1-1,0-1 1,0 1-1,1 0 1,-1 0-1,3 0-213,15-1 406,358-12 1457,-247 11-1687,-33 0-110,106-1 19,0-9 0,19-12-85,223-37 774,-403 56-685,844-75 387,-322 58-787,-174 30 1117,-354-7-674,-31 1-161,0-1 1,0-1-1,1 1 0,-1-1 1,0-1-1,1 0 1,-1 0-1,0 0 1,0-1-1,0 0 0,0-1 1,0 0-1,-1 0 1,1-1-1,-1 1 1,6-5 28,20-5-465,-27 9 526,-5 4-62,0 0 0,0-1 0,0 1 0,0 0 0,0-1 0,0 1 0,0 0 0,0-1 0,0 1 0,0-1 0,-1 0 0,1 1 0,0-1 0,0 0 0,0 0 0,-1 1 0,1-1 0,0 0 0,-1 0 0,1 0 1,-1 0-1,1 0 0,-1 0 0,0 0 0,1 0 0,-1 0 0,0 0 0,1 0 0,-1 0 0,0 0 0,0 0 0,0 0 0,0 0 0,0 0 0,0 0 0,0 0 0,-1 0 0,1 0 0,0 0 0,-1 0 0,1 0 0,0 0 0,-1 0 0,1 0 0,-1 0 0,1 0 0,-1 0 1,0 1-1,1-1 0,-1 0 0,0 0 0,0 1 0,0-1 1,-32-23 218</inkml:trace>
  <inkml:trace contextRef="#ctx0" brushRef="#br0" timeOffset="25600.634">27672 1465 5401,'25'-18'678,"0"0"-1,1 2 1,0 1-1,9-3-677,30-16 143,-53 26-146,0 0-1,1 1 0,0 0 1,0 1-1,0 1 0,1 0 1,0 1-1,0 0 0,0 1 1,1 0-1,-1 2 0,1-1 1,-1 2-1,3 0 4,-15 1 6,-1-1-1,1 1 1,0-1 0,-1 1-1,1 0 1,-1 0-1,0 0 1,1 0 0,-1 0-1,0 0 1,1 0-1,-1 0 1,0 0 0,0 1-1,0-1 1,0 0-1,0 1 1,0-1 0,-1 1-1,1-1 1,0 1-1,-1 0 1,1-1 0,-1 1-1,0-1 1,1 1 0,-1 0-1,0-1 1,0 1-1,0 0 1,0-1 0,0 2-6,0 1 11,13 130 772,-5 0-1,-8 63-782,-2-24 286,-7 0-1,-8-1 1,-23 91-286,11-158-359,-2-14 176</inkml:trace>
  <inkml:trace contextRef="#ctx0" brushRef="#br0" timeOffset="29614.731">32196 8437 6361,'64'-36'3564,"-20"-11"-1891,-44 46-1650,0 1-1,1 0 0,-1 0 1,0 0-1,0 0 0,1 0 0,-1-1 1,0 1-1,0 0 0,1 0 0,-1 0 1,0 0-1,1 0 0,-1 0 1,0 0-1,0 0 0,1 0 0,-1 0 1,0 0-1,1 0 0,-1 0 0,0 0 1,0 0-1,1 1 0,-1-1 1,0 0-1,1 0 0,-1 0 0,0 0 1,0 0-1,1 1 0,-1-1 0,0 0 1,0 0-1,0 0 0,1 1 1,-1-1-1,0 0 0,0 0 0,0 1 1,0-1-1,0 0 0,1 0 0,-1 1 1,0-1-1,0 0 0,0 1 1,0-1-1,0 0 0,0 0 0,0 1 1,0-1-1,0 0 0,0 1 0,0-1 1,0 0-1,0 1 0,0-1 1,0 0-1,-1 1-22,-9 71 198,-36 305-446,-20-42-373,-45 198-326,81-395 978,-8 27 628,37-158-591,0-4-32,0-1 0,0 1 0,1-1 0,-1 1 0,1-1 0,0 1-1,0-1 1,0 1 0,0 0 0,0-1 0,0 1 0,1-1 0,0 1 0,-1-1-1,1 1 1,0-1 0,0 0 0,0 1 0,0-1 0,0 0 0,1 1-1,-1-1 1,1 0 0,0 0 0,0 0-36,4 2 37,0-1 0,0 0 0,0 0 0,1 0-1,-1-1 1,1 1 0,-1-2 0,1 1 0,0-1 0,0 0 0,0 0-1,0-1 1,0 0 0,0 0 0,0-1 0,0 0 0,0 0 0,-1 0-1,1-1 1,0 0 0,5-3-37,-10 5 2,17-4-85,1-1 0,-1-1 0,0-1 0,0 0 0,-1-1 0,0-1 0,-1-1 0,2-1 83,65-63-916,-1-6 350</inkml:trace>
  <inkml:trace contextRef="#ctx0" brushRef="#br0" timeOffset="29814.634">31719 9139 8466,'9'13'3337,"62"-7"-2001,54 6-152,57-23-280,25-12-184,42-10-1160,-21-23-896,-50-21 824</inkml:trace>
  <inkml:trace contextRef="#ctx0" brushRef="#br0" timeOffset="31895.611">25855 297 3433,'20'-71'4671,"-13"15"-3084,-7 56-1572,0 0-1,0-1 1,0 1-1,1 0 0,-1 0 1,0-1-1,0 1 0,0 0 1,0-1-1,0 1 1,0 0-1,0 0 0,0-1 1,0 1-1,0 0 0,0-1 1,0 1-1,0 0 1,0 0-1,-1-1 0,1 1 1,0 0-1,0 0 0,0-1 1,0 1-1,0 0 1,-1 0-1,1-1 0,0 1 1,0 0-1,0 0 1,-1 0-1,1 0 0,0-1 1,0 1-1,-1 0 0,1 0 1,0 0-1,0 0 1,-1 0-1,1 0 0,0-1 1,0 1-1,-1 0 0,1 0 1,0 0-1,-1 0 1,1 0-1,0 0 0,0 0 1,-1 0-1,1 0 0,0 0 1,-1 1-1,1-1 1,0 0-1,0 0 0,-1 0 1,1 0-15,-12 14 175,11-12-160,-53 83-150,3 2-1,5 2 1,-9 31 135,10-24-210,23-48 98,3-4 26,-2 0 0,-2-2 1,-2 0-1,-2-2 0,-21 24 86,28-44 61,18-24 44,45-50 121,-16 12-195,-2-1 1,-2-1-1,-2-1 1,-2-2 0,-2 1-1,8-41-31,43-177 347,-63 248-297,1 1 1,1 0-1,0 0 1,1 1-1,1 0 0,0 1 1,1 0-1,0 0 1,1 1-1,8-8-50,21-18 21,-40 38-18,0-1 0,1 0 0,-1 0 0,0 1-1,1-1 1,-1 0 0,1 0 0,-1 1 0,1-1 0,-1 1-1,1-1 1,0 0 0,-1 1 0,1-1 0,-1 1-1,1 0 1,0-1 0,0 1 0,-1-1 0,1 1-1,0 0 1,0 0 0,-1-1 0,1 1 0,0 0 0,0 0-1,0 0 1,-1 0 0,1 0 0,0 0 0,0 0-1,0 0 1,0 0 0,-1 0 0,1 1 0,0-1 0,0 0-1,-1 0 1,1 1 0,0-1 0,0 1 0,-1-1-1,1 0 1,0 1 0,-1-1 0,1 1 0,-1 0-1,1-1 1,0 1 0,-1-1 0,1 1 0,-1 0 0,0 0-1,1-1-2,3 20 32,0-1 0,-1 1-1,-1 0 1,-1 0-1,-1 0 1,-1 7-32,1-5 9,0 11 4,-2 10-1,2 0 1,1 0-1,3 0 0,1-1 1,2 1-1,2-1 1,2-1-1,8 20-12,-13-49 4,1 0 0,0-1 0,1 0 0,0 0 0,1-1 0,0 0 0,0-1 0,1 1 0,0-2 0,1 0 0,0 0 0,0-1 0,1 0-4,35 22 20,-47-29-20,1 0 1,-1 0-1,0 0 0,0 0 1,1 0-1,-1 0 0,0 0 0,1 0 1,-1 0-1,0 0 0,0 0 0,1 0 1,-1 0-1,0 0 0,0 0 1,1 0-1,-1 0 0,0 0 0,0 1 1,1-1-1,-1 0 0,0 0 0,0 0 1,1 0-1,-1 1 0,0-1 1,0 0-1,0 0 0,1 1 0,-1-1 1,0 0-1,0 0 0,0 1 1,0-1-1,0 0 0,0 0 0,0 1 1,0-1-1,1 0 0,-1 0 0,0 1 1,0-1-1,0 0 0,0 1 1,0-1-1,-1 0 0,1 0 0,0 1 1,0-1-1,0 0 0,0 1 1,0-1-1,0 0 0,0 0 0,0 1 1,-1-1-1,1 0 0,0 0 0,0 0 1,0 1-1,0-1 0,-1 0 1,1 0-1,0 0 0,0 1 0,-1-1 1,1 0-1,0 0 0,0 0 0,-22 6-1,20-5 0,-88 24-13,-28 4 94,93-20-12,0-2 0,0 0 0,0-2 0,-1 0 0,0-2 0,0-1 0,0-1 0,-20-2-68,-70-16 300,-82 14-69,141 17-1054,39-8 984,6-6-143</inkml:trace>
  <inkml:trace contextRef="#ctx0" brushRef="#br0" timeOffset="32380.436">26579 116 4465,'0'0'69,"0"-1"0,0 1 0,-1 0-1,1-1 1,0 1 0,-1-1 0,1 1 0,0 0 0,-1-1 0,1 1-1,-1 0 1,1-1 0,-1 1 0,1 0 0,0-1 0,-1 1 0,1 0-1,-1 0 1,1 0 0,-1 0 0,1 0 0,-1-1 0,0 1 0,1 0 0,-1 0-1,1 0 1,-1 0 0,1 0 0,-1 0 0,1 1 0,-1-1 0,1 0-1,-1 0 1,1 0 0,-1 0 0,1 1 0,-1-1 0,1 0 0,-1 1-69,-14 2 1304,14-3-1266,-2 0 30,1 1 0,-1-1 0,0 0-1,0 1 1,1 0 0,-1 0 0,0 0 0,1 0 0,-1 0 0,1 0 0,0 1 0,-1-1 0,1 1 0,0-1-1,0 1 1,-2 1-68,-6 6 30,1-1-1,-1 2 0,2-1 0,-1 1 0,1 0 0,1 1 1,0 0-1,0 0-29,-27 59-63,2 1 0,4 2 1,-3 19 62,-52 191-172,68-221 308,14-60-106,1 0 0,-1 1 1,1-1-1,0 1 0,0-1 0,0 0 1,1 1-1,-1-1 0,0 0 1,1 1-1,-1-1 0,1 0 1,0 1-1,0-1 0,0 0 0,0 0 1,0 0-1,0 0 0,1 0 1,-1 0-1,1 0 0,-1 0 0,1-1 1,0 1-1,0-1 0,0 1 1,0-1-1,0 0 0,0 1 1,0-1-1,0 0 0,0 0 0,0-1 1,1 1-1,0 0-30,83 8 1054,114-28 213,-143 11-1590,0 2 1,1 3 0,15 2 322,-56 2-885,-14 3 337</inkml:trace>
  <inkml:trace contextRef="#ctx0" brushRef="#br0" timeOffset="32745.948">27257 391 6881,'9'12'2633,"8"-1"-1697,9 8-264,11 0-176,3-6-111,18-2-329,-5-5-16,8-10-72,1-1-120,-7-13-361,9-1-223,-5 4 424</inkml:trace>
  <inkml:trace contextRef="#ctx0" brushRef="#br0" timeOffset="32995.339">27353 760 7890,'55'8'3104,"17"-8"-2055,9 3-257,-7-8-280,-14-4-272,-13 12-656,-14-9-376,-8 9 488</inkml:trace>
  <inkml:trace contextRef="#ctx0" brushRef="#br0" timeOffset="33874.142">29112 96 2777,'4'-4'285,"0"-1"-1,0 1 1,0 0 0,0 0 0,1 1 0,0-1 0,-1 1 0,1 0 0,0 0 0,1 1 0,-1 0 0,0 0 0,1 0 0,-1 0 0,1 1-1,0 0 1,-1 0 0,1 0 0,0 1 0,2 0-285,24 7 1071,-31-7-1044,-1 0 0,1-1 0,-1 1 0,0 0 0,1 0 0,-1 0 0,1 0 0,-1 0 0,1 0 0,-1-1 0,1 1 0,-1 0 0,1 0 0,-1-1 0,0 1 0,1 0 0,-1-1 0,0 1 0,1 0 0,-1-1 0,0 1 0,1 0 0,-1-1 0,0 1-1,0-1 1,1 1 0,-1-1 0,0 1 0,0-1 0,0 1 0,0 0 0,0-1 0,0 1 0,0-1 0,0 1 0,0-1 0,0 1 0,0-1 0,0 1 0,0-1 0,0 1 0,0-1-27,1-5 165,3-11 128,-4 17-293,-1-1 0,0 1 0,0-1 0,1 1 0,-1 0 0,0-1 0,0 1 0,0 0 0,0-1 0,1 1 0,-1 0 0,0 0 0,0 0 0,0 0 0,0 0 0,0 0 0,0 0 0,0 0 0,0 1 0,1-1 0,-1 0 0,0 0 0,0 1 0,0-1 0,0 0 0,1 1 0,-1-1 0,0 1 0,-55 58-28,-105 150 29,-20 72 50,61-88 14,94-155-9,26-37-55,-1-1 0,1 1 0,-1-1 0,1 0-1,-1 1 1,1-1 0,-1 0 0,1 1 0,-1-1-1,1 0 1,-1 1 0,0-1 0,1 0 0,-1 0-1,1 0 1,-1 0 0,0 1 0,1-1 0,-1 0-1,0 0 1,1 0 0,-1 0 0,1-1-1,-1 1 1,0 0 0,1 0 0,-1 0 0,1 0-1,-1-1 1,0 1 0,1 0 0,-1 0 0,1-1-1,-1 1 1,1-1 0,-1 1 0,1 0 0,-1-1-1,1 1 1,0-1 0,-1 1 0,1-1 0,-1 1-1,1-1 1,0 1 0,0-1 0,-1 0 0,1 1-1,0-1 1,0 1 0,0-1 0,-1 0-1,1-52 17,3 39-14,1 0 1,0 0-1,2 1 0,-1-1 0,2 1 1,-1 0-1,2 1 0,0 0 1,0 0-1,1 0 0,2 0-3,6-5-6,0 2 0,1 0 0,1 1 1,0 0-1,19-8 6,-35 20 2,0-1 0,1 1 1,-1 0-1,1 1 0,-1-1 1,1 1-1,0-1 1,-1 1-1,1 0 0,0 1 1,0-1-1,0 1 0,0-1 1,0 1-1,0 0 0,0 0 1,-1 1-1,1-1 0,0 1 1,0 0-1,0 0 0,0 0 1,-1 1-1,1-1 0,0 1-2,5 6 56,-1 0 0,0 1-1,0 0 1,-1 0 0,0 1-1,0 0 1,-1 0-1,-1 0 1,0 1 0,0-1-1,-1 1 1,0 1 0,-1-1-1,0 0 1,1 10-56,0-4 56,5 15 28,-4-10-52,1 0-1,1-1 1,1 0-1,1 0 1,1-1 0,3 5-32,-8-16-16,0-1 1,1 0 0,0 1 0,0-2-1,1 1 1,0-1 0,1 0 0,-1-1-1,7 5 16,-13-11 10,0 1 0,0-1 0,0 1 0,0-1-1,0 0 1,0 1 0,1-1 0,-1 0 0,0 0-1,0 1 1,0-1 0,1 0 0,-1-1 0,0 1-1,0 0 1,0 0 0,1 0 0,-1-1 0,0 1-1,0 0 1,0-1 0,0 1 0,0-1 0,0 1-1,0-1 1,1 0-10,12-17 3381,-5-6-1590</inkml:trace>
  <inkml:trace contextRef="#ctx0" brushRef="#br0" timeOffset="34180.845">30064 33 4081,'0'-26'2240,"0"20"-503,-2 10-745,1 6-192,-11 16-264,-5 12-88,-5 31-136,-15 3-56,-13 22 0,1 21-7,-13 5-57,1 13-16,3-2-120,6-5-40,15-3-360,2 0-345,22-3 433</inkml:trace>
  <inkml:trace contextRef="#ctx0" brushRef="#br0" timeOffset="34544.868">29968 750 7642,'21'-24'651,"1"1"0,1 1 0,1 2 1,1 0-1,1 1 0,19-9-651,-14 11 203,1 2-1,0 2 1,27-8-203,-37 13 84,-11 4-65,-1 1 0,1-1 0,0 2-1,0-1 1,0 2 0,0-1 0,0 2 0,0-1-1,1 2 1,-1-1 0,7 3-19,-15-3-14,0 1 0,0 0 0,0 0 0,-1 0 0,1 1-1,0-1 1,-1 1 0,1-1 0,-1 1 0,0 0 0,1 0 0,-1 0 0,0 0 0,0 0 0,0 1 0,-1-1 0,1 0-1,0 1 1,-1 0 0,0-1 0,1 1 0,-1 0 0,0 0 0,-1-1 0,1 1 0,0 0 0,-1 0 0,1 0 0,-1 1 14,0 6-105,1-1 0,-2 1 0,1-1 0,-2 1 0,1-1 0,-1 1 0,0-1 1,-1 0-1,-1 3 105,-8 13-194,0 0 0,-2 0-1,-1-2 1,0 0 0,-2 0 0,-1-2 0,-1 0 0,0-1 0,-2-1 0,0 0 0,-8 3 194,10-7 43,-54 54 878,71-66-851,1 0-1,0 0 1,0 0 0,0 0 0,0 0 0,0 0 0,0 0-1,1 0 1,0 0 0,0 0 0,0 1 0,0-1 0,0 0-1,0 0 1,1 0 0,-1 0 0,1 0 0,0 1-1,0-1 1,0-1 0,1 1 0,-1 0 0,1 0 0,-1 0-1,1-1 1,0 1 0,0-1 0,0 1 0,1-1 0,-1 0-1,0 0 1,1 0 0,-1 0 0,1 0 0,0-1 0,0 1-1,0-1 1,0 0 0,1 1-70,21 13 71,1-2 0,0-1 0,1-1 1,1-1-1,0-1 0,0-1 0,1-2 0,-1-1 0,1-1 0,1-2 0,-1-1 1,7-1-72,-18 0-135,0-1 1,0-1 0,0-1 0,0 0 0,8-3 134,76-42-396</inkml:trace>
  <inkml:trace contextRef="#ctx0" brushRef="#br0" timeOffset="46091.944">18529 410 3153,'-11'-28'2124,"10"23"-1950,0 1 0,0 0 0,-1 0 0,1 0-1,-1 0 1,0 0 0,0 0 0,0 0 0,-1 1 0,1-1-1,-1 1 1,0-1 0,0 1 0,0 0 0,0 0 0,-1 0-1,1 1 1,-1-1 0,0 1 0,1 0 0,-1 0-1,0 0 1,-4-1-174,7 3 6,1 0-1,-1 0 0,0 0 0,1 0 1,-1 0-1,1 0 0,-1 0 1,1 0-1,-1 0 0,1 1 0,-1-1 1,1 0-1,-1 0 0,1 0 1,-1 1-1,1-1 0,-1 0 0,1 0 1,-1 1-1,1-1 0,-1 1 0,1-1 1,0 0-1,-1 1 0,1-1 1,0 1-1,-1-1 0,1 1 0,0-1 1,0 1-1,-1-1 0,1 1 1,0-1-1,0 1 0,0-1 0,0 1 1,0-1-1,-1 1 0,1-1 1,0 1-1,0-1 0,1 1 0,-1-1 1,0 1-1,0 0 0,0-1 0,0 1 1,0-1-1,1 1-5,-1 93 71,-7 457 502,-39 76 755,37-465-775,7-118-864,4-39-219,0-14-336,0-26 388</inkml:trace>
  <inkml:trace contextRef="#ctx0" brushRef="#br0" timeOffset="46479.778">18574 527 5329,'-13'-36'1872,"9"22"-1694,0 0 1,-1 0 0,-1 0 0,0 1 0,-1 0-1,-1 0 1,0 1 0,0 0 0,-1 0 0,-1 1-1,-8-9-178,-29-16-66,47 36 66,0-1 1,0 0-1,0 0 1,0 0-1,1 0 1,-1 0-1,0 0 1,0 0-1,1 0 1,-1 1-1,0-1 1,1 0-1,-1 0 1,1 0-1,-1 1 1,1-1-1,-1 0 1,1 1 0,0-1-1,-1 0 1,1 1-1,0-1 1,0 1-1,-1-1 1,1 1-1,0-1 1,0 1-1,0 0 1,0-1-1,0 1 1,-1 0-1,1 0 1,0-1-1,0 1 1,0 0-1,0 0 1,0 0-1,0 0 1,0 0-1,0 0 1,0 1-1,31-4 1,0 1 1,0 2 0,0 1-1,0 2 1,20 4-2,-4-2 39,247 33 626,-277-37-549,0 2 0,-1 0 1,1 0-1,-1 2 0,1 0 0,-2 1 0,1 1 0,0 0 0,-1 1 0,-1 1 1,0 1-1,5 4-116,-19-14 11,0 1 1,0 0-1,0-1 1,0 1-1,0 0 0,0 0 1,-1-1-1,1 1 1,0 0-1,0 0 1,-1 0-1,1 0 1,-1 0-1,1 0 0,-1 0 1,1 1-1,-1-1 1,0 0-1,1 0 1,-1 0-1,0 0 1,0 0-1,0 1 1,0-1-1,0 0 0,0 0 1,0 0-1,0 0 1,-1 0-1,1 1 1,0-1-1,-1 0 1,1 0-1,-1 0 0,1 0 1,-1 0-1,1 0 1,-1 0-1,0 0 1,0 0-1,1 0 1,-1-1-1,0 1 1,-1 0-12,0 3 29,-13 10-34,-27 11-89,0-2 0,-1-1 1,-2-3-1,-28 9 94,-18-1-168,0-4 1,-71 7 167,117-22-342,6-1 96</inkml:trace>
  <inkml:trace contextRef="#ctx0" brushRef="#br0" timeOffset="47673.84">18762 1520 6041,'-4'1'139,"0"0"1,0 1-1,0-1 0,0 1 0,0 0 0,0 0 0,0 0 0,1 1 1,-1-1-1,1 1 0,0 0 0,0 0 0,0 0 0,0 0 0,0 0 1,1 1-1,-1-1 0,0 3-139,-42 71 728,41-69-630,2-6-75,0-1 0,1 1-1,-1 0 1,1 0-1,0 0 1,-1 0 0,1 1-1,0-1 1,0 0 0,1 0-1,-1 1 1,0-1 0,1 0-1,-1 1 1,1-1 0,0 1-1,0-1 1,0 1-1,0-1 1,0 0 0,0 1-1,1-1 1,-1 1 0,1-1-1,0 0 1,0 1 0,0-1-1,0 0 1,0 0 0,0 0-1,0 1-22,2-1 4,0 0 0,0 0 0,0 0 1,0-1-1,0 1 0,1-1 0,-1 0 0,0 0 0,1 0 0,-1 0 0,0 0 1,1-1-1,-1 1 0,1-1 0,-1 0 0,1 0 0,-1-1 0,1 1 0,-1-1 0,1 1 1,-1-1-1,0 0 0,1-1 0,-1 1 0,0 0 0,0-1 0,0 0 0,0 1 0,0-1 1,0-1-1,0 1 0,-1 0 0,1-1 0,-1 1 0,1-2-4,14-15 16,-2-1 0,0-1 0,-1 0 0,-1-1 0,-1 0 0,-1-1 0,-1 0-16,-6 13 41,1-1 1,-1 1-1,-1 0 0,0-1 0,0 0 0,-1 0 1,0 0-1,-1 0 0,-1 0 0,0 0 1,0 0-1,-1 0 0,0 0 0,-1 0 0,0 0 1,-1 0-1,0 0 0,-1 1 0,0 0 0,0 0 1,-6-8-42,9 16 13,-1 0 0,1 0 1,-1 1-1,1-1 0,-1 1 0,0 0 1,0-1-1,1 1 0,-1 0 0,0 0 1,0 0-1,0 0 0,0 0 1,-1 1-1,1-1 0,0 1 0,0-1 1,0 1-1,0 0 0,-1 0 0,1 0 1,0 0-1,0 0 0,0 0 1,-1 1-1,1-1 0,0 1 0,0-1 1,0 1-1,0 0 0,0 0 0,0 0 1,0 0-1,0 0 0,-1 1-13,-62 52-340,62-51 313,-24 27-407,2 0 0,1 2 0,1 1 0,2 1 0,1 1 0,-3 11 434,-1 5-815,13-16 399</inkml:trace>
  <inkml:trace contextRef="#ctx0" brushRef="#br0" timeOffset="48077.579">19174 1416 5025,'2'30'2107,"-2"-17"-2090,0-1 0,-1 1-1,-1 0 1,0-1 0,-1 1 0,0-1 0,0 0-1,-2 0 1,0 0 0,-3 5-17,-7 23 103,-13 28 510,6-30 465,22-38-1062,1 0 1,-1 0-1,0-1 1,1 1-1,-1 0 1,0 0 0,1-1-1,-1 1 1,1 0-1,-1 0 1,0 0-1,1 0 1,-1 0-1,0-1 1,1 1-1,-1 0 1,1 0-1,-1 0 1,0 0-1,1 0 1,-1 0-1,1 0 1,-1 0-1,1 1 1,-1-1-1,0 0 1,1 0-1,-1 0 1,0 0-1,1 0 1,-1 1-1,0-1 1,1 0-1,-1 0 1,0 1-1,1-1 1,-1 0-1,0 0 1,1 1-1,-1-1 1,0 0-1,0 1 1,0-1-1,1 1 1,-1-1-1,0 0 1,0 1-1,0-1 1,0 0-1,0 1 1,1-1-1,-1 1 1,0-1-1,0 0 1,0 1-1,0-1 1,0 1-1,0-1 1,-1 0-1,1 1 1,0-1-1,0 1 1,0-1-1,0 0 1,0 1-1,-1-1-15,14-3 17,-1 0 1,0-1 0,0-1 0,0 0 0,-1-1-1,0 0 1,0-1 0,0 0 0,-1 0 0,3-4-19,123-131 226,-109 110-322,0-1 0,-2-1 0,-2-1 0,7-17 96,8-49-1824,-28 59 1228</inkml:trace>
  <inkml:trace contextRef="#ctx0" brushRef="#br0" timeOffset="48345.884">19852 1432 6489,'-2'-31'4307,"-11"45"-3697,-21 52-798,-45 146-518,60-153 417,2 1 0,-4 36 289,16-28-268,-13-120-1044,-2 4 1024</inkml:trace>
  <inkml:trace contextRef="#ctx0" brushRef="#br0" timeOffset="48525.236">19592 1222 5561,'81'-30'3065,"6"8"32,7 6-1361,3 24-592,-11 10-272,-13 13-1072,-26-2-952,-47-25 768</inkml:trace>
  <inkml:trace contextRef="#ctx0" brushRef="#br0" timeOffset="49869.909">18532 2670 2497,'-165'62'2740,"116"-47"-1907,0 2 0,-39 20-833,-44 39 1136,122-69-974,7-6-103,1 0 1,-1 0-1,1 0 0,0 1 0,-1-1 0,1 1 0,0 0 0,0 0 0,0-1 0,0 1 0,1 0 0,-1 1 0,0-1 0,1 0 0,0 0 1,-1 1-1,1-1 0,-1 3-59,15 5 624,34-10-5,-2-3-213,-1-3 1,0-1 0,26-9-407,79-22 520,-53 10-326,0-4 0,-2-5-1,-1-3-193,48-37 114,59-45-114,-144 86 8,488-302-4,-352 223-1431,18-24 1427,-115 69-486</inkml:trace>
  <inkml:trace contextRef="#ctx0" brushRef="#br0" timeOffset="50463.91">18512 3590 5241,'4'0'85,"-1"0"-1,1 0 0,-1 0 1,1 1-1,0-1 0,-1 1 1,1-1-1,-1 1 1,0 0-1,1 1 0,-1-1 1,0 1-1,1-1 1,-1 1-1,0 0 0,0 0 1,0 0-1,-1 1 1,1-1-1,-1 1 0,1-1 1,-1 1-1,0 0 1,0 0-1,0 0 0,0 0 1,0 0-1,-1 0 1,1 1-1,-1-1 0,0 1 1,0 2-85,5 11 80,-2 0 1,0 1 0,-1 0-1,-1 0 1,-1 0 0,0 0-1,-2 0 1,0 0 0,-3 16-81,-4 17 188,-3-1-1,-15 43-187,-2-4 446,24-66-61,5-39-202,-18-163 58,7 96-23,4-1 0,4-65-218,2 132 10,1-1 0,1 0 0,1 1-1,0 0 1,1-1 0,1 1 0,1 1-1,0-1 1,1 1 0,1 0 0,0 1-1,1-1 1,10-10-10,-2 9-11,0 0 0,1 1 0,1 1 0,1 0-1,0 2 1,1 0 0,0 2 0,1 0 0,18-6 11,6 1 9,-1 1-1,2 3 1,0 1-1,0 3 1,10 1-9,110-23-18,-144 25-43,-22 6 58,-1-1 0,1 0 0,-1 1 0,0-1 0,1 1 0,-1-1 0,0 1 0,0-1 0,1 0 0,-1 1 0,0-1 0,0 1 0,0-1-1,0 1 1,1-1 0,-1 1 0,0-1 0,0 1 0,0-1 0,0 1 0,0-1 0,0 1 0,0-1 0,0 1 0,-1-1 0,1 1 0,0-1 0,0 1 0,0-1 0,-1 1 0,1-1 0,0 1 0,0-1 0,-1 1 0,1-1 0,0 0 0,-1 1 0,1-1 0,0 0 0,-1 1 0,1-1-1,-1 0 1,1 1 0,0-1 0,-1 0 0,1 0 0,-1 1 0,1-1 0,-1 0 0,1 0 0,-1 0 0,1 0 0,-1 0 0,1 0 0,-1 0 0,1 0 0,-1 0 0,0 0 3,-95 60-117,-67 40 98,-65 29 116,223-126-123,0 0 0,0 1-1,1-1 1,-1 1 0,1 0 0,0 1-1,0-1 1,0 1 0,1 0 0,0 0-1,0 0 1,0 0 0,0 1 26,-7 22-159</inkml:trace>
  <inkml:trace contextRef="#ctx0" brushRef="#br0" timeOffset="50825.847">19330 3997 9146,'-13'19'3393,"-4"4"-2745,-2 11-168,-11 27-424,-3 1-328,-1 8-544,4 2-193,4-21-95,7-1 8,3-28 744,-1-24-4185</inkml:trace>
  <inkml:trace contextRef="#ctx0" brushRef="#br0" timeOffset="51389.511">19512 4056 11082,'-20'8'3030,"29"15"-2590,-8-19-494,9 16-380,-1 0 0,0 1 0,-2 0 0,-1 0 0,0 1 0,-2 0 0,1 10 434,-4 123-2819,-1-144 2566,0-1 1,-1 1-1,0-1 1,-1 0-1,0 1 1,-1-1-1,-2 6 253,5-16 0,-1 0-1,1 0 1,0 1-1,-1-1 1,1 0-1,0 0 1,-1 0-1,1 1 1,0-1-1,-1 0 1,1 0-1,-1 0 1,1 0-1,0 0 1,-1 0-1,1 0 1,0 0-1,-1 0 1,1 0-1,-1 0 1,1 0-1,0 0 1,-1 0-1,1 0 1,-1 0-1,1-1 1,0 1-1,-1 0 1,1 0-1,0 0 1,-1-1-1,1 1 1,0 0-1,-1 0 0,1-1 1,0 1-1,0 0 1,-1 0-1,1-1 1,0 1-1,0 0 1,-1-1-1,1 1 1,0-1-1,0 1 1,0 0-1,0-1 1,0 1-1,0 0 1,0-1-1,0 1 1,0-1-1,0 1 1,0 0-1,0-1 1,0 1-1,0-1 1,0 1-1,0 0 1,0-1-1,0 1 1,0-1-1,0 1 1,1 0-1,-1-1 1,0 1-1,0 0 1,0-1-1,1 1 0,-1 0 1,-2-39 467,2 0-1,1 0 0,5-29-466,1-16 483,-5-111 1782,-2 188-2098,0-1 1,0 0 0,1 0-1,0 0 1,0 1 0,1-1 0,0 1-1,3-7-167,-5 13 10,0 0-1,1 0 0,-1 0 1,1 0-1,-1 0 1,1 0-1,0 0 0,-1 0 1,1 1-1,0-1 0,-1 0 1,1 0-1,0 1 1,0-1-1,0 0 0,0 1 1,0-1-1,0 1 1,0-1-1,0 1 0,0 0 1,0-1-1,0 1 0,0 0 1,0 0-1,0-1 1,0 1-1,0 0 0,0 0 1,0 0-1,0 0 0,0 1 1,0-1-1,0 0 1,0 0-1,0 1 0,0-1 1,0 0-1,1 1-9,41 29-61,-40-27 64,34 30-153,-1 2 0,-2 2 0,21 30 150,-22-25-280,2-1-1,1-1 1,2-2 0,2-2 0,19 12 280,8 3-168,-57-40 436,-17-13 614,-52-20 1260,64 7-1817,44-59-377,40-111-1023,-46 64 503,-24 7 163</inkml:trace>
  <inkml:trace contextRef="#ctx0" brushRef="#br0" timeOffset="54341.43">21067 3069 4577,'276'8'3103,"-148"-14"-2829,87-16-274,173-15 556,-68 23 135,132 18-691,25 23 245,-61-4 809,122-20-1054,-300-10 422,462 3 342,-338 36-697,90 31-67,-383-53-9,457 60-121,-193-50 96,164-15 47,-320-5-12,6-8-2,185 5-15,-13 15-43,-93-20 9,-61-5 35,32-7 12,-26-3 1,169 11-105,5 17-341,-224 0-185,57 12 633,458 84-489,-171-58 653,1-21-113,49 4-546,-444-16 2,-15 5 185</inkml:trace>
  <inkml:trace contextRef="#ctx0" brushRef="#br0" timeOffset="56659.589">20059 2836 3929,'-10'-2'365,"5"2"-30,-1 0-1,1-1 1,0 0-1,0 0 1,0-1-1,0 1 1,0-1-1,1 0 1,-1 0-1,0-1 0,1 0 1,0 1-1,-1-1 1,1-1-1,-3-2-334,5 4 111,-1 0-1,0 0 0,0 1 1,0-1-1,0 1 1,0-1-1,-1 1 0,1 0 1,0 0-1,-1 0 1,1 1-1,0-1 0,-3 1-110,-20-2 334,32 8-392,12-9 63,-1 0 0,0-2 0,1 0 0,-1 0-1,12-7-4,-8 1 50,-1 0-1,0-2 0,-1 0 0,0-1 0,-1-1 0,16-16-49,-16 14 68,105-119 294,-119 132-375,0 0 1,0 0 0,1 0 0,-1 1 0,1-1 0,-1 1 0,1 0 0,0 1 0,1-1 0,-1 1 0,0 0 0,0 0 0,1 0 0,0 1-1,-1 0 1,1 0 0,-1 1 0,1-1 0,0 1 0,4 1 12,-7-1-12,0 0-1,0 1 1,0-1 0,1 1-1,-1 0 1,0 0-1,0 0 1,0 1 0,0-1-1,0 1 1,-1-1-1,1 1 1,0 0 0,-1 0-1,1 0 1,-1 0-1,0 1 1,0-1 0,0 1-1,0-1 1,0 1 0,0 0-1,-1 0 1,1 0-1,-1 0 13,19 79-62,-20-63 53,-1 1 0,-1-1-1,0 0 1,-1 0 0,-2 0 0,1-1-1,-2 0 1,-1 1 0,0-2 0,-1 1 0,-1-1-1,-8 11 10,-56 57-242,47-49 82,2 1 1,1 1 0,-1 7 159,8-13-59,10-20 49,0 1 1,0-2-1,-2 1 0,1-1 0,-1 0 0,-1 0 0,-3 2 10,-38 30 30,2-32 24,46-10-41,-1-1 0,1 1 0,0-1 0,0 0 0,-1 0 0,1 0 0,0 0 0,0 0 0,-1-1 0,1 1 0,0-1 0,0 1 0,0-1 0,0 0 0,0 0 0,-1 0 0,2 0 0,-1 0 0,0 0 0,0-1 0,0 1 0,0 0 0,0-2-13,1 3 5,1-1 0,-1 1 0,1 0 1,-1-1-1,1 1 0,0 0 0,-1-1 0,1 1 1,0-1-1,-1 1 0,1-1 0,0 1 0,-1 0 1,1-1-1,0 1 0,0-1 0,0 1 0,-1-1 1,1 0-1,0 1 0,0-1 0,0 1 0,0-1 0,0 1 1,0-1-1,0 1 0,0-1 0,0 1 0,0-1 1,0 1-1,1-1 0,-1 1 0,0-1 0,0 1 1,0-1-1,1 1 0,-1-1 0,0 1 0,1-1 0,-1 1 1,0-1-1,1 1 0,-1 0 0,1-1-5,26-7 181,67 12 182,-22 13-98,12-5 10,92 17 155,-27-37 448,-99-7 2698,-17-9-1709</inkml:trace>
  <inkml:trace contextRef="#ctx0" brushRef="#br0" timeOffset="57261.479">19940 2889 1184,'0'-8'512,"3"-7"-368,0 4-368,-1-5 128</inkml:trace>
  <inkml:trace contextRef="#ctx0" brushRef="#br0" timeOffset="57858.72">19906 2831 3705,'-6'2'4791,"15"-6"-3246,-1 1-1581,111-58 911,-16-15-545,-72 49-304,-1-1 0,-1-2 0,-2-1 0,8-13-26,12-17 5,-23 27-11,1 2 0,2 0 0,1 2 0,2 1 0,4-2 6,-32 29-4,-1 0 0,1 0 1,0 1-1,0-1 0,0 1 0,0-1 0,0 1 0,0 0 0,0 0 1,1 0-1,-1 0 0,0 0 0,1 0 0,-1 1 0,1-1 0,-1 1 1,0-1-1,1 1 0,-1 0 0,1 0 0,-1 0 0,1 1 0,-1-1 1,1 0-1,-1 1 0,0 0 0,2 0 4,-3 0-1,0 1-1,0-1 1,-1 1 0,1-1-1,-1 1 1,1-1 0,-1 1 0,0-1-1,1 1 1,-1 0 0,0-1-1,0 1 1,0-1 0,0 1-1,0 0 1,-1-1 0,1 1-1,0-1 1,-1 1 0,1-1-1,-1 1 1,0-1 0,1 1-1,-1-1 1,-1 2 1,0 2 0,-102 314 193,24 37 367,70-285-493,-16 56 142,9-93 114,-3-41 284,-29-30-244,-3 10-162,54 25-246,72 4 219,-38-2 84,0 2 0,-1 1-1,0 2 1,24 7-258,53 13-1994,-92-18 1308</inkml:trace>
  <inkml:trace contextRef="#ctx0" brushRef="#br0" timeOffset="62679.537">21210 4532 4153,'-2'-13'4166,"13"-14"-3466,1 22-413,61-31 344,-50 22-567,-1-1 1,-1-1-1,-1-1 1,0-1-1,3-4-64,3-3 34,17-21-1,-8-6 14,44-57 132,22-54 225,-60 97-182,-3-2 0,1-12-222,27-67 731,-56 130-684,2 1 0,0 1 0,1 0 0,0 1 1,1 0-1,1 1 0,0 0 0,1 2 0,0-1 1,1 2-1,0 0 0,1 1-47,59-40-1,66-60 2,-100 84-6,-42 25 2,-1 0 0,1 0-1,0 0 1,-1 1 0,1-1 0,0 0 0,-1 0-1,1 0 1,-1 1 0,1-1 0,0 0 0,-1 1-1,1-1 1,-1 0 0,1 1 0,-1-1 0,1 1-1,-1-1 1,1 1 0,-1-1 0,0 1 0,1-1-1,-1 1 1,0 0 0,1-1 0,-1 1 0,0-1-1,0 1 1,0 0 0,1-1 0,-1 1 0,0 0-1,0-1 1,0 1 0,0-1 0,0 1 0,0 0-1,0-1 1,-1 1 0,1 0 0,0-1 0,0 1-1,0 0 1,-1-1 0,1 1 3,-12 105-77,9-21 128,4-71-40,-1 0 0,-1 0-1,1 0 1,-2 0 0,0 0 0,-1 0-1,-3 8-10,-1-3 12,-27 106 95,27-35-50,4 1 0,4-1 1,6 17-58,-5-67 3,-1-25-2,-1 32 2,2 1 0,3-1 0,1 0 1,3 0-1,1 0 0,3-2 0,1 1 0,13 22-3,53 89 63,-42-68 243,-5 2 0,-3 5-306,-19-62 144,-6-17-86,2-1 0,0 0 0,1 0 0,0 0 0,1-1 0,5 6-58,48 56 63,-57-69-60,0 0-1,1-1 1,1 1 0,-1-1-1,1 0 1,0-1 0,1 0-1,-1 0 1,1 0 0,1-1-1,-1 0 1,1-1 0,-1 0-1,1 0 1,0-1 0,1 0-1,-1 0 1,1-1-3,2-2 17,0-1 0,0-1 0,0 0 0,0 0 0,0-1 0,-1-1 0,1 0 0,-1-1 0,0 0-1,0 0 1,0-1 0,-1 0 0,0-1 0,0-1 0,-1 1 0,0-1 0,7-9-17,32-21 129,71-36 133,-33 19-190,-67 44-65,52-41 3,-32 8-4,1 2 31,34-60 164,-33 58-31,-27 21-86,-1-1 1,-1-1 0,-1 0 0,-1-1 0,-1 1 0,-2-2-1,0 0-84,14-44 105,36-77-3,-21 87-90,30-64 21,6 17 10,30-66-33,-69 106-10,39-57-6,23-40-16,108-174-43,-194 321 54,0-1-37,1 0 0,0 1 0,2 0-1,0 0 1,1 1 0,3-2 48,40-13-401,-55 31 395,0 0 0,1 0 0,-1 0 1,0 1-1,1-1 0,-1 0 0,1 1 0,-1-1 1,1 1-1,0-1 0,-1 1 0,1 0 1,-1 0-1,1-1 0,0 1 0,-1 1 0,1-1 1,0 0-1,-1 0 0,1 0 0,-1 1 1,1-1-1,-1 1 0,1-1 0,-1 1 0,1 0 1,-1 0-1,1 0 0,-1-1 0,0 1 0,1 1 1,-1-1-1,1 1 6,8 10-7,-1 1 0,0 1-1,-1 0 1,0 0 0,-1 0 0,-1 1 0,0 0 0,-1 0 0,-1 1-1,0-1 1,-1 4 7,68 251-16,-19-49 192,-26-12-17,-11-45-102,-4-77 24,4 0 0,5 6-81,-3-42 53,2 0 0,2-1 1,23 38-54,75 119 132,-44-71-158,-7 13 17,13-20 82,-68-111-56,-1-2-1,2 1 0,1-2 1,0 0-1,0 0 0,2-2 1,-1 0-1,2 0 0,6 2-16,126 70 259,-118-58-192,-19-16-58,-1-1-1,1 0 1,0 0-1,1-2 1,0 0-1,1 0 1,0-1-9,77 29 98,26-8 320,-85-26-364,-6-24-15,39-24 60,-12 24 5,-41 14-90,-1 0 0,1-2 0,-2 1 0,1-2 0,-1 1 0,1-4-14,35-28-6,-43 41 5,0-1 0,0 0 0,0-1-1,-1 1 1,1-1 0,-1 0 0,1 1 0,-1-2-1,0 1 1,0 0 0,0-1 0,0 1-1,1-4 2,37-78 7,-7-44 34,-19 81-28,2 1-1,3 0 0,1 2 1,2 1-1,2 0 0,2 2 1,2 1-1,2 1-12,70-73-20,-89 96 24,0-1 0,-2 0 1,0-1-1,-1 0 0,-1 0 0,6-20-4,2-3 14,48-131-5,-57 152-13,0-1 0,2 1 1,0 0-1,1 1 0,1 0 0,1 1 0,6-7 4,15-18-23,-2-1 0,19-37 23,64-137 12,-106 198-22,0 0 0,2 0 0,0 1 0,1 1 0,2-1 0,0 2 0,0 0 0,2 0 0,8-7 10,18-10-14,-21 19 7,0-2-1,0 0 1,-2-1-1,16-22 8,-29 34-12,1 0 0,0 1 0,1-1 0,0 1 0,0 0 0,0 1 0,1 0 0,-1 0 0,1 1 0,8-4 12,2-1-40,54-35-140,-70 44 176,1-1-1,-1 0 0,1 1 1,-1-1-1,1 1 0,0 0 1,-1 0-1,1 0 0,-1 0 1,1 0-1,-1 1 1,1-1-1,0 1 0,-1-1 1,0 1-1,1 0 5,26 5-15,-21-6 10,0 0 1,0 1-1,-1 0 0,1 1 0,0 0 1,-1 0-1,1 0 0,-1 1 1,0 0-1,0 1 0,0-1 1,0 1-1,-1 1 0,1-1 0,-1 1 1,0 0-1,-1 1 0,1-1 1,-1 1-1,0 0 0,2 5 5,4 7-62,-2 0-1,0 0 0,-1 1 1,-1 1-1,0-1 0,-2 1 1,0 0-1,-2 0 1,0 1-1,0 4 63,3 19-14,6 25-2,-4 1 0,-2-1 0,-4 56 16,-11-36 86,-3 0 0,-5 8-86,-16 115 135,31-191-128,1 0 1,2 0-1,0 0 0,1 0 1,0 0-1,4 6-7,-3-7 27,2 0 0,1 0 0,0-1 0,1 0 0,1-1 1,4 6-28,30 45 134,-30-56-105,54 73 110,-39-21-93,57 172 47,-4-35 196,-77-195-286,1 0-1,0 0 1,0 0-1,1-1 0,0 1 1,0-1-1,0 0 1,1-1-1,0 1 0,0-1 1,0 0-1,1-1 1,-1 0-1,1 0 0,5 2-2,-10-5-3,20 13-63,1-2 0,0-1 0,1-1 1,0-1-1,1-1 0,1-1 66,-15-4-3,22 5 35,-1-1 1,1-2-1,1-1 0,-1-1 1,0-2-1,1-1 1,13-3-33,99-14 204,-17-4-232,-38 0-71,-72 18 84,0-2-1,0-1 0,0 0 1,-1-1-1,1-1 1,0-2 15,146-92 57,-151 91-58,0-1 0,-1 0 0,0-1 0,-1-1 1,9-12 0,-9 12-8,10-18-4,-2 0 0,0-1-1,-3-1 1,0 0 0,-3-2 0,4-11 12,43-98-4,43-47-6,-75 130-30,-3-1 0,-2-1 0,-1-10 40,39-105-97,-58 168 94,3-9 0,1 0 0,1 1 0,1 0 0,0 0 0,1 1 0,2 1 0,-1 0 0,9-8 3,88-82 55,12-105 45,-41 98-80,-25 61-15,45-75-34,-51 58-28,-16-3-10,3 17-5,19-24 20,-44 69 68,-5 2-37,1 1 0,0 1-1,0-1 1,1 1 0,0 0 0,0 1 0,1 0 0,-1 0 0,2 1 0,-1 0 0,0 1 0,1 0 0,0 0 0,0 1 0,6-1 21,-8 3-14,-1 0 0,1 1 0,0-1 0,0 2 1,-1-1-1,1 1 0,0 1 0,-1-1 0,1 1 0,3 2 14,-5-1-1,0 1-1,-1-1 1,1 1-1,-1 1 0,0-1 1,0 1-1,-1-1 1,1 1-1,-1 1 1,0-1-1,0 1 1,-1-1-1,0 1 1,0 0-1,0 0 1,-1 1-1,0-1 0,0 0 1,0 1 1,-1-4 0,12 36-1,-1 1-1,-3 0 1,4 29 1,-5-12-13,16 371-43,-23-393 92,1 0 0,2-1 0,2 0 0,0 0 0,8 18-36,53 183 190,-54-193-210,-2 1-1,-2 1 0,-2-1 1,2 46 20,-8-62-13,0 0 0,2 0-1,1 0 1,2 0 0,0 0 0,1-1 0,2 0 0,1-1 0,1 0 0,1 0 0,1-1 0,1-1 0,4 5 13,33 20 98,17 25 228,9 64-358,-73-131 26,1 0 0,-1 0-1,1 0 1,0 0 0,0-1-1,1 0 1,-1 0-1,1 0 1,1-1 0,-1 0-1,0 0 1,1-1 0,0 0-1,0 0 1,0 0 0,0-1-1,1 1 7,9-2 19,-1-1 0,1 0 0,-1-1 1,0-1-1,1-1 0,-1 0 0,0-1 0,0 0 0,-1-2 0,13-5-19,209-86 251,-204 83-136,0 1 1,0 2 0,1 1-1,1 1 1,-1 2 0,1 2-1,3 1-115,0-3-15,0-1 0,0-2 0,-1-2 1,0-1-1,-1-2 0,-1-1 0,-1-2 0,0-2 0,-1-1 0,-1-1 0,9-10 15,-26 23-253,0-1 0,-1 0-1,0-1 1,0-1 0,-2 0-1,1-1 1,-2 0 0,1-1-1,-2 0 1,0-1 0,-1 0 0,0-1-1,-1 0 1,-1 0 0,5-17 253,16-130-847</inkml:trace>
  <inkml:trace contextRef="#ctx0" brushRef="#br0" timeOffset="67277.819">24247 3112 3001,'-17'32'3016,"17"-31"-2973,0-1-1,0 1 0,1-1 0,-1 1 1,0-1-1,0 1 0,0-1 0,0 0 1,1 1-1,-1-1 0,0 1 0,1-1 1,-1 0-1,0 1 0,0-1 0,1 0 1,-1 1-1,1-1 0,-1 0 0,0 1 1,1-1-1,-1 0 0,1 0 1,-1 1-1,1-1 0,-1 0 0,0 0 1,1 0-1,-1 0 0,1 0 0,-1 0 1,1 0-1,-1 0 0,1 0 0,-1 0 1,1 0-1,-1 0 0,1 0 0,-1 0 1,1 0-1,-1 0 0,1-1 0,-1 1 1,1 0-1,-1 0 0,1-1-42,18 2 473,114 16 1194,-127-16-1606,0-2 0,1 1 0,-1-1 0,1 0 0,-1 0-1,0 0 1,0-1 0,1 0 0,-1-1 0,-1 1 0,1-1 0,0 0 0,1-1-61,113-61 667,-118 62-666,1 0-1,0-1 1,-1 1 0,0-1 0,1 1-1,-2-1 1,1 0 0,0 0 0,-1 0-1,1 0 1,-1 0 0,0 0 0,-1 0-1,1 0 1,-1 0 0,1-1 0,-1 1 0,-1 0-1,1 0 1,-1 0 0,1 0 0,-1-1-1,0 1 1,-1 0 0,1 0 0,-1 0-1,1 1 1,-1-1 0,0 0 0,-1 1-1,1-1 1,-1 1 0,1 0 0,-1 0-1,-2-2 0,4 4-2,0 0-1,-1-1 0,1 1 0,-1 0 0,1 0 1,-1 0-1,0 0 0,1 0 0,-1 1 0,0-1 1,0 0-1,0 1 0,1-1 0,-1 1 0,0 0 1,0 0-1,0-1 0,0 1 0,0 0 0,0 1 0,0-1 1,1 0-1,-1 1 0,0-1 0,0 1 0,0-1 1,0 1-1,1 0 0,-1 0 0,-1 0 3,-45 39 19,13 1 50,2 3-1,1 1 1,3 1-1,2 1 1,-9 23-69,32-63 7,-17 33 54,1 0 1,2 0 0,-12 44-62,28-80 18,1-1-1,-1 1 1,1 0 0,0 0 0,0 0-1,0 0 1,1 0 0,-1 0-1,1 0 1,0 0 0,0 0 0,0 0-1,1 0 1,-1 0 0,1 0-1,0 0 1,0 0 0,1 0 0,-1 0-1,1 0 1,0-1 0,0 1 0,0-1-1,0 1 1,0-1 0,1 0-1,0 0 1,-1 0 0,1 0 0,0-1-1,3 3-17,-2-4 38,1 1-1,-1 0 0,1-1 0,0 0 1,-1 0-1,1-1 0,0 1 0,0-1 1,0 0-1,-1 0 0,1-1 0,0 1 1,0-1-1,-1 0 0,1 0 0,-1-1 1,1 1-1,-1-1 0,1 0 0,2-2-37,6-4 75,-1 0-1,0 0 0,0-1 1,-1-1-1,0 0 0,1-2-74,1-1 36,0-1 1,-1 0-1,-1-1 0,0 0 0,-1-1 0,0 0 0,-1-1 0,-1 1 1,-1-2-1,1-4-36,-3 2 76,0-1-1,-1 0 1,-1-1 0,-2 1 0,0-1 0,-1 1 0,-1-1-1,0 1 1,-2 0 0,-1 0 0,-1 0 0,0 0 0,-2 0-1,0 1 1,-5-9-76,11 26 13,0 0 0,-1 0-1,1 0 1,-1 0 0,1 0-1,-1 0 1,0 0 0,0 0-1,0 0 1,0 1 0,-1-1 0,1 1-1,-1 0 1,1 0 0,-1 0-1,0 0 1,0 0 0,0 1-1,0-1 1,0 1 0,0-1-1,0 1 1,-1 0 0,1 1 0,0-1-1,-1 1 1,1-1 0,0 1-1,-4 0-12,-4 3 1,1 0 0,0 1-1,-1 0 1,1 1 0,1 0-1,-1 0 1,1 1 0,0 1-1,0-1 1,0 2-1,1-1 1,0 1 0,-5 7-1,7-9-14,-38 39-533,2 3 0,2 1 0,3 2 0,-8 16 547,-25 47-699</inkml:trace>
  <inkml:trace contextRef="#ctx0" brushRef="#br0" timeOffset="68193.4">26172 5444 5657,'-57'-64'4611,"19"19"-3235,38 45-1381,0 0 1,0-1 0,0 1-1,-1-1 1,1 1 0,0 0-1,0-1 1,-1 1-1,1 0 1,0-1 0,0 1-1,-1 0 1,1 0-1,0-1 1,-1 1 0,1 0-1,-1 0 1,1-1 0,0 1-1,-1 0 1,1 0-1,-1 0 1,1 0 0,0 0-1,-1-1 1,1 1 0,-1 0-1,1 0 1,0 0-1,-1 0 1,1 0 0,-1 0-1,1 1 1,-1-1-1,1 0 1,0 0 0,-1 0-1,1 0 1,-1 0 0,1 1-1,0-1 1,-1 0-1,1 0 1,0 1 0,-1-1-1,1 0 1,0 0-1,-1 1 1,1-1 0,0 0-1,0 1 1,-1-1 0,1 0-1,0 1 1,0-1-1,0 1 1,-1-1 0,1 0-1,0 1 1,0-1 0,0 1-1,0-1 1,0 1-1,0-1 1,0 0 0,0 1-1,0-1 1,0 1-1,0-1 1,0 1 4,-16 71-137,16-52 135,57 52 357,-23-32-171,5-7-41,-16-11-54,-18-16-65,0 0 0,0 0 0,1-1 1,0 0-1,0 0 0,0 0 0,0-1 1,1 0-1,-1 0 0,1 0 0,0-1 1,0 0-1,1 0 0,-1-1 1,1 0-1,-1-1 0,1 1 0,5-1-24,-10-1 83,-3 0-70,0 0 0,0 1-1,0-1 1,1 0 0,-1 0-1,0 0 1,0 0 0,1 0 0,-1 0-1,0 0 1,0 0 0,1 0-1,-1 0 1,0 0 0,0 0-1,1 0 1,-1 0 0,0 0-1,0 0 1,1 0 0,-1 0-1,0 0 1,0 0 0,1 0-1,-1 0 1,0-1 0,0 1 0,0 0-1,1 0 1,-1 0 0,0 0-1,0 0 1,0-1 0,1 1-1,-1 0 1,0 0 0,0 0-1,0-1 1,0 1 0,0 0-1,0 0 1,0-1 0,1 1-1,-1 0 1,0 0 0,0-1 0,0 1-1,0 0 1,0 0 0,0-1-1,0 1 1,0 0 0,0 0-1,0-1 1,0 1 0,0 0-1,0 0 1,-1-1 0,1 1-1,0 0 1,0 0 0,0-1-13,-5-8 116,0 0 1,-1 0-1,0 0 0,0 0 1,-1 1-1,0 0 0,0 0 1,-1 1-1,0 0 0,0 1 0,-1-1 1,0 2-1,-8-5-116,-10 0-31,0 1-1,-1 1 0,0 1 1,0 2-1,-1 1 0,0 1 1,-15 1 31,32 1-8,-1 1 0,1 0 0,-1 0-1,1 2 1,0-1 0,-1 2 0,1-1 0,0 2 0,0 0 0,1 0 0,-1 1 0,1 0 0,0 1 0,0 0-1,-3 3 9,-3 8-4,0 0-1,1 1 0,1 1 1,0 0-1,1 1 0,2 1 1,0 0-1,-1 4 5,-23 67-52,36-90 50,-1-1 0,1 1-1,-1-1 1,1 1 0,-1 0-1,1-1 1,0 1 0,0-1 0,0 1-1,0 0 1,0-1 0,0 1 0,1-1-1,-1 1 1,0 0 0,1-1 0,-1 1-1,1-1 1,-1 1 0,1-1 0,0 1-1,0-1 1,0 0 0,0 1 0,0-1-1,0 0 1,0 0 0,0 0-1,0 0 1,1 0 0,-1 0 0,0 0-1,1 0 1,-1 0 0,1-1 0,-1 1-1,0 0 1,1-1 0,0 1 0,-1-1-1,1 0 1,-1 0 0,1 1 0,0-1-1,-1 0 1,1 0 2,5 2-7,-1 0-1,1-1 0,0 0 1,0 0-1,-1 0 1,1-1-1,0 0 1,0 0-1,0 0 1,0-1-1,2-1 8,18-8-23,-1 0-1,-1-2 0,0-1 0,0-1 0,-2-1 1,12-9 23,3-2-8,-34 23 6,50-40 57,-52 41-48,-1 0 0,0 0 0,0 0 0,1 0 0,-1 0 0,-1 0 0,1 0 0,0 0 0,0 0 0,-1 0 0,1-1 0,-1 1 0,0 0 0,0 0 0,1-1 0,-1 1 0,-1 0 0,1 0 0,0-1 0,-1 1 0,1 0 0,-1 0 0,0 0 0,1-1 0,-1 1 0,0 0 0,-1-1-7,-3-4 27,0 1 0,-1-1 0,0 1-1,0 1 1,0-1 0,-1 1 0,0 0-1,0 0 1,0 1 0,0 0-1,-1 1 1,1-1 0,-1 1 0,0 1-1,0-1 1,0 1 0,0 1 0,-1 0-1,1 0 1,0 0 0,-1 1 0,-2 1-27,2-1-103,0 2 0,1-1 1,-1 1-1,0 1 0,1-1 1,0 1-1,-1 1 1,1-1-1,0 2 0,1-1 1,-1 1-1,1 0 0,0 0 1,0 1-1,1 0 1,-1 0-1,1 1 0,1 0 1,-1 0-1,1 0 0,-3 7 103,-31 67-730</inkml:trace>
  <inkml:trace contextRef="#ctx0" brushRef="#br0" timeOffset="70975.654">24464 3619 4985,'13'37'1536,"37"32"-1041,24 81-199,38 126-208,-59-134-100,-10-39 594,40 67-582,21 43 2639,29 100-2639,-71-161 108,7 31-57,-56-114-56,-3 0 0,-4 1 1,-2 0-1,-4 0 0,-2 0 1,-7 25 4,-47 416-203,46-437 213,4 0 1,3 1-1,3 0 1,4-1-1,2 1 1,11 37-11,-8-66 26,14 69 289,4-1 0,8 5-315,-18-75 151,3-1 1,2 0 0,3 2-152,-6-15-43,0-1 0,2-1 0,1-2 1,25 24 42,7-1-87,19-6 103,-71-42-17,-1 0 0,0-1 0,1 1 1,-1 0-1,1-1 0,-1 0 0,1 1 0,-1-1 0,1 0 0,-1 0 0,1 0 0,0 0 1,-1 0-1,1 0 0,-1 0 0,1-1 0,-1 1 0,1 0 0,-1-1 0,1 1 0,-1-1 1,0 0-1,1 1 0,-1-1 0,0 0 0,1 0 0,-1 0 0,0 0 0,0 0 0,0 0 1,0 0-1,1-2 1,4-2 9,111-121 608,-99 107-561,2 2 0,-1 0 0,2 2 1,0 0-1,7-3-56,107-60-13,-122 72 0,0-1 1,0-1 0,-1 0 0,0 0-1,0-2 1,-1 1 0,-1-1-1,1-1 1,-1 0 0,7-11 12,23-40-1,-2-2 1,15-38 0,-1 3 85,121-208 352,-92 161-346,-12-71-78,41-159 118,-50 181 92,-5-14-223,-16 25-491,-1-47 491,-30 166-143,3 0 0,2 2 0,3-1 0,3 2 0,27-60 143,20-21 50,53-202-124,-58 185-188,-6 32 96,42-53 133,-13 37-302,-38 49-562,-43 90 878,-1 1 1,2 0-1,-1 0 1,0 0-1,1 1 1,-1-1-1,1 1 1,0 0-1,0 0 1,0 0-1,1 0 1,-1 1-1,4-2 19,7-2 7,0 0-1,0 1 1,1 1-1,0 0 1,0 1-1,0 0 1,10 1-7,-21 3-5,0 0 0,0 1 0,0-1 0,0 1 0,-1 0 0,1 1 0,0-1 0,-1 1 0,0 0 0,0 0 0,0 0 1,0 1-1,0-1 0,0 1 0,-1 0 0,0 0 0,0 0 0,0 0 0,0 1 0,-1-1 0,1 1 0,-1 0 0,-1 0 0,1 0 0,-1 0 0,1 0 0,-1 0 5,13 36-11,-2 0-1,-2 1 0,1 15 12,3 14-6,120 453-17,-121-471 23,26 118 522,0 45-522,-8 59 735,-10-85-485,2 7-155,-4 112-95,-18-196 101,5 0-1,10 38-100,-6-77 13,4 0 0,2-1 0,4-1-1,16 37-12,-22-78 12,-2 1 0,-1 1 0,5 23-12,18 100 4,-7-83-99,3-1-1,22 35 96,51 56-46,-46-45 513,-52-102-492,1-1 0,0 0 0,1 0 1,1 0-1,0-1 0,1 0 0,1-1 0,0 0 0,1 0 0,0-1 0,9 7 25,72 62 772,-86-76-736,0 0 0,0 0 0,1-1-1,0 1 1,-1-1 0,1-1 0,1 1-1,-1-1 1,0 0 0,1-1-1,-1 0 1,1 0 0,0-1 0,0 0-1,4 0-35,-1-2-3,1-2 0,-1 1 0,0-2-1,0 1 1,0-2 0,-1 1 0,1-1-1,-1-1 1,0 0 0,-1 0-1,1-1 1,-1 0 0,-1-1 0,1 0-1,-1 0 1,0-2 3,-5 7-1,12-10-2,18-16 2,-2-2-1,-1-1 1,-1-1 0,6-11 1,8-25 88,-4-2-1,23-57-87,-22 44 58,101-180 4,-19 44-71,-105 188-2,121-241-579,52-160 590,-169 378-51,15-44-39,5 2 1,30-50 89,-25 51 271,-4-1 1,-4-2-1,-5-2 1,18-94-272,-46 175-37,91-374-734,-90 369 731,37-187-24,-14 20 267,-3 44-215,11-26-251,-31 155 231,0-1-1,1 1 1,1 1 0,1-1-1,1 1 1,0 1-1,2 0 1,0 1-1,1-1 33,48-43-17,-3 10-206,-45 27-916,-18 24 426,1 28 611,-1 121-230,14 267 183,-15-137 926,-1-60 814,10 0 1,12 34-1592,4-109 509,19 64-509,6-27 9,-14-53-30,162 594-296,-117-526 141,-51-145 114,2 0 1,2-2 0,2-1-1,32 38 62,-37-59-11,0 0-1,2-2 1,2-1 0,26 18 11,4-3-502,-25-15-252,-43-7 289</inkml:trace>
  <inkml:trace contextRef="#ctx0" brushRef="#br0" timeOffset="72523.648">23880 4107 4825,'-53'28'2067,"49"-26"-2030,1 0-1,-1 1 1,1 0 0,-1 0-1,1 0 1,0 0 0,0 0-1,1 1 1,-1-1 0,1 1-1,-1-1 1,1 1 0,0 0-1,1 0 1,-1 0 0,1 0-1,-1 1-36,-2 6 72,-14 45 129,1 1 0,4 1 0,2 0 0,2 1 0,1 29-201,-8 45 158,-63 398-53,18-225-181,-4-113 38,40-141 139,-2-2 0,-3-1 0,-2-1 0,-17 18-101,8-10 213,2 1-1,-21 45-212,30-36 228,2 1-1,4 1 1,-11 52-228,-11 75 325,8-5 157,32-173-392,-1-1 0,0 1 0,-2-1 0,0-1 0,0 1 0,-11 11-90,11-17 36,-1 0 1,0 0 0,0-1-1,-1 0 1,0-1 0,-1 0-1,0-1 1,0 0 0,0-1-1,-1-1 1,0 1-1,-9 1-36,-42 20 26,-2 6-38,49-27-7,14-4 10,-1 0 1,0-1 0,0 1-1,0-1 1,0 0 0,0 0-1,0 0 1,0-1 0,-1 1-1,1-1 1,0 0 0,0 0-1,-2-1 9,4 0 1,0 1 0,0-1 0,0 0 0,0 0 0,0 0 0,0 0 0,0-1 0,0 1 0,0 0-1,1-1 1,-1 1 0,1-1 0,-1 0 0,1 1 0,-1-1 0,1 0 0,0 0 0,0 0 0,0 0 0,0 0 0,0 0 0,1 0 0,-1-1-1,-58-195 599,47 146-466,-18-87 28,7-2 0,3-31-161,-32-370-144,21 355 56,-2-170-88,28 186 87,13 2-14,-10 71-35,-4 0 0,-9-38 138,7 86-95,-2 1-1,-2 1 0,-2 0 0,-2 0 0,-3-1 96,-45-77-361,50 109 285,-1 1 0,-1 0 0,0 1 1,-1 1-1,0 0 0,-1 1 0,-1 2 0,0-1 0,-1 2 0,0 1 0,0 0 1,-1 2-1,0 0 0,0 1 0,-1 1 0,1 2 0,-1 0 0,0 1 0,-6 0 76,-24-1-198,0 2 0,-51 6 198,-138 30-256,-16 21 102,177-31 122,2 5 0,-2 3 32,-130 73-34,170-81 71,0 3 0,2 1 0,-6 8-37,14-10 185,2 1 0,0 2 0,-7 12-185,-48 87 285</inkml:trace>
  <inkml:trace contextRef="#ctx0" brushRef="#br0" timeOffset="77104.289">7605 8896 1232,'-3'0'86,"1"-1"0,-1 1-1,0-1 1,0 0 0,1 0-1,-1 0 1,1-1 0,-1 1-1,1 0 1,-1-1-1,1 0 1,0 0 0,0 1-1,0-1 1,-2-2-86,-5-4 1085,8 7-991,1 1 0,-1-1 0,1 1 0,-1-1 0,1 1 0,-1-1 0,1 1 0,0-1 0,-1 1 0,1-1 0,0 0 0,-1 1 0,1-1 0,0 0-1,-1 1 1,1-1 0,0 0 0,0 1 0,0-1 0,0 0 0,0 0 0,0 1 0,0-1 0,0 0 0,0 1 0,0-1 0,0 0 0,1 0 0,-1 1 0,0-1 0,0 0 0,1 1 0,-1-1 0,0 0 0,1 1 0,-1-1 0,1 1-1,-1-1 1,0 1 0,1-1 0,-1 1 0,1-1 0,0 1 0,-1-1 0,1 1 0,-1 0 0,1-1 0,0 1 0,-1 0 0,1-1 0,0 1 0,-1 0 0,2 0-94,12 5 488,-22-3 860,-149 47 907,-144 84-657,-77 29-1538,300-126-82,3-3-7,0 4 1,3 3-1,-33 26 29,87-51-20,0 1 0,1 1 0,1 1 0,0 0 1,1 1-1,1 1 20,-21 26-32,34-46 39,0 1-1,1-1 0,-1 1 0,0 0 0,1-1 1,-1 1-1,1 0 0,0-1 0,-1 1 0,1 0 1,-1 0-1,1 0 0,0-1 0,0 1 1,-1 0-1,1 0 0,0 0 0,0 0 0,0-1 1,0 1-1,0 0 0,0 0 0,0 0 0,0 0 1,0 0-1,1-1 0,-1 1 0,0 0 0,1 0 1,-1 0-1,0-1 0,1 1 0,-1 0 1,1 0-1,-1-1 0,1 1 0,-1 0 0,1-1 1,0 1-1,-1-1 0,1 1 0,0-1 0,-1 1 1,1-1-1,0 1 0,0-1-6,44 15 277,-31-11-226,39 21 26,90 61-45,-17 4-19,-86-64 10,-4-4 9,-1 1 0,-1 2 1,-1 1-1,-1 2 0,-2 1 1,25 30-33,48 103-639,-102-160 554,0 0 0,0 0 1,1 0-1,-1 0 0,0 0 1,1 0-1,-1 0 0,1 0 1,0-1-1,-1 1 0,1-1 1,0 1-1,0-1 0,0 0 1,0 0-1,0 1 0,0-1 1,1-1-1,-1 1 0,0 0 1,0-1-1,1 1 0,-1-1 1,0 1-1,1-1 0,-1 0 1,0 0-1,1 0 0,-1-1 1,0 1-1,1 0 0,-1-1 1,0 0-1,0 1 0,1-2 85,19-25-620</inkml:trace>
  <inkml:trace contextRef="#ctx0" brushRef="#br0" timeOffset="77740.565">6532 9693 7009,'4'2'2198,"87"1"-307,87-4-910,404-104-688,-436 95-239,77 6-54,-4 0 126,-45-6 519,22-10-645,209-15 1119,-146 29-300,63 14-819,-54 0 222,-78-4 51,44 13-273,-28 10 57,129 13 49,-228-34-10,378 11 671,-189-33-497,-115-6-234,-166 20-36,32-6 7,0 2 0,1 2-1,10 2-6,-53 3-23,0-1 0,1 0 0,-1 0 0,0-1 0,0 0 0,0 0 0,1 0 0,-1 0 0,0-1 0,0 0 0,-1 0 0,1 0-1,0 0 1,-1-1 0,1 0 0,-1 0 0,3-3 23,1-4-330,0 0 0,-1-1-1,-1 0 1,0 0-1,0-1 1,-1 0 0,-1 0-1,0 0 1,-1 0 0,0-1-1,0 1 1,-2-1 0,1 0-1,-2-8 331,0-21-803</inkml:trace>
  <inkml:trace contextRef="#ctx0" brushRef="#br0" timeOffset="78158.023">11867 8935 7810,'-8'-12'3371,"14"-2"-2553,15 14-764,-14 3-43,74 46 117,-40-20 79,192 118 1152,-179-115-1235,-31-19-95,0 2-1,-1 0 1,0 1 0,-1 0 0,2 5-29,-20-18-3,1 1 1,-1-1 0,-1 0 0,1 1 0,0 0 0,-1-1-1,0 1 1,0 0 0,0 0 0,0 1 0,-1-1 0,0 0-1,0 1 1,0-1 0,0 0 0,-1 1 0,1-1-1,-1 1 1,0-1 0,0 1 0,-1-1 0,0 1 0,1-1-1,-1 0 1,-1 1 0,1-1 0,-1 0 0,1 0 0,-1 0-1,-2 3 3,-10 12-49,0-2 0,0 0-1,-2-1 1,0 0 0,-1-1 0,0-1-1,-1-1 1,-1 0 0,-17 8 49,-1 4-61,-203 161-1,153-135-41,52-34-19,-78 49-1302,52-40-247,12-4 703</inkml:trace>
  <inkml:trace contextRef="#ctx0" brushRef="#br0" timeOffset="79912.415">9459 7693 8042,'13'-5'3084,"-12"5"-3067,0 0 0,-1 1 0,1-1 0,0 1 1,-1-1-1,1 0 0,-1 1 0,1 0 0,-1-1 1,1 1-1,-1-1 0,1 1 0,-1-1 0,1 1 1,-1 0-1,0-1 0,0 1 0,1 0 0,-1-1 1,0 1-1,0 0 0,1 0 0,-1-1 0,0 1 1,0 0-1,0 0 0,0-1 0,0 1 0,0 0 1,-1 0-1,1-1 0,0 1 0,0 0 0,0 0 1,-1-1-1,1 1 0,0 0 0,-1-1 0,1 1 0,0-1 1,-1 1-1,1 0-17,-74 156 66,60-132-65,-50 100-9,-11 40 8,-58 179 54,85-237-38,-15 57-5,39-111-6,11-15-1,6-24 2,6-11-5,-1-1-1,1 0 1,0 1-1,0-1 0,0 0 1,0 1-1,0 0 0,1-1 1,-1 1-1,1-1 0,-1 1 1,1 0-1,0-1 0,0 1 1,0 0-1,1-1 1,-1 1-1,1 0 0,-1-1 1,2 2-1,-1 2 3,2-1 0,-1 1 0,1-1 0,0 0 0,0 1 0,0-1 0,1-1 0,-1 1 0,1 0 0,1-1 1,-1 0-1,0 0 0,1 0 0,0 0 0,0-1 0,0 0 0,5 2-3,96 30 258,-81-32-105,-1 0-1,1-2 0,0-1 1,-1-1-1,1-1 0,0-1 1,4-3-153,18 0 308,222-29 854,28 12-882,-95 11-189,-75-13 211,-40 22-135,-73 5-152,49-4 6,1-29 18,-53 29-4,-20 1 312,-31-5-285,-31 1-61,-6-2-28,70 4 23,-1 1-1,0 0 0,1 1 1,-1 0-1,0 0 0,0 1 1,0 0-1,-7 1 5,-71 12-40,84-12 40,-6 3-3,-1-1 1,0 0-1,0 0 1,0 0-1,0-1 1,0-1-1,-1 0 1,1 0-1,-4-1 3,-245-15-237,121 11-35,-89-21 104,145 19 165,-6 19 17,35-3-92,-21 18-706,73-28 780,0 0 0,0 0 0,0 0 0,0 0 0,0-1-1,0 1 1,1 0 0,-1 0 0,0 0 0,0-1 0,0 1 0,0 0 0,0 0-1,0-1 1,0 1 0,0 0 0,0 0 0,0 0 0,0-1 0,0 1 0,0 0-1,0 0 1,0 0 0,0-1 0,0 1 0,0 0 0,-1 0 0,1 0 0,0-1 0,0 1-1,0 0 1,0 0 0,0 0 0,0-1 0,-1 1 0,1 0 0,0 0 0,0 0-1,0 0 1,0 0 0,-1 0 0,1-1 0,0 1 0,0 0 0,0 0 0,-1 0-1,1 0 1,0 0 0,0 0 0,-1 0 0,1 0 0,0 0 0,0 0 0,0 0 0,-1 0-1,1 0 5,14-8 38,-2 2-18,0-1 0,0-1 0,-1 0 0,0 0 0,0-1 0,-1 0 0,4-6-20,-2 5 12,-2-1 1,0-1-1,0 1 1,-1-1 0,0-1-1,-1 0 1,-1 0-1,0-1 1,-1 1-1,0-2 1,-1 1-1,2-10-12,12-225 270,27 19-198,85-334-80,-96 449-234,-32 77-432,-3 108 324,-5-22 326,-2 1 0,-3-1 0,-1-1 0,-2 1 0,-18 40 24,-31 58 18,-11 13 7,-24 41 84,-5 21 55,40-43-68,59-168-95,0 0 0,0 0 0,2 0 0,-1 0 0,1 0-1,1 1 1,0-1 0,0 0 0,1 0 0,0 1 0,1-1 0,0 0-1,0 0 1,2 1-1,0 2 20,1-1 0,1 0-1,0 0 1,1 0 0,0-1-1,1 0 1,0 0 0,2 1-20,6 0 538,-15-11-462,2-1-34,135-14 206,27-21 435,88-14 144,-2 17-502,-95 9-426,-125 14-1996,-59 0 1305</inkml:trace>
  <inkml:trace contextRef="#ctx0" brushRef="#br0" timeOffset="89741.959">29563 1467 4233,'-45'-83'2914,"12"32"-2604,28 45-355,-10-11-101,-1 1-1,0 1 1,-1 0 0,-1 1-1,-14-8 147,18 16-148,0 0-1,-1 1 1,0 1 0,0 1-1,0 0 1,0 1 0,-1 0-1,1 1 1,0 1 0,-8 1 148,-28-2-147,-106 5 318,126 0 24,0 2 1,1 1-1,0 2 1,-7 4-196,-37 16 462,-60 7 481,51-25 104,54-1-36,29-5-244,36 8-68,65 22-14,32-5-485,1-6-1,119 6-199,-139-18 12,156 21 14,2-12 0,0-11 1,113-17-27,-156-16 56,-56 7-92,-164 13-294,-32 1-65,-136 20-962,14 1 687,-43 1 149,-33-6 142,-1181 17 1005,819-25 1093,467-6-1114,104 0-521,-33 1 355,64 1 104,52 5 121,78 10-481,115 13-61,69 14-143,29 11-365,27-5 192</inkml:trace>
  <inkml:trace contextRef="#ctx0" brushRef="#br0" timeOffset="91285.428">24629 10101 6641,'-2'-4'200,"0"0"0,0 0 0,-1 0-1,1 0 1,-1 1 0,0 0 0,0-1-1,0 1 1,0 0 0,-1 0 0,1 1-1,-1-1 1,0 1 0,1-1 0,-1 1-1,0 1 1,-1-1 0,1 0-1,0 1 1,0 0 0,-1 0 0,-3 0-200,-56 17 465,-22 34-49,63-32-363,1 1-1,1 1 0,1 1 1,1 0-1,1 2 0,0 0 1,2 1-1,-9 19-52,-58 89 63,-13 25-19,-119 223 52,-96 140 168,178-299-98,54-100-326,50-93-225,29-27 366,-1-1 0,1 0 0,-1 1 0,1-1-1,-1 0 1,0 1 0,1-1 0,-1 0 0,0 0-1,1 0 1,-1 1 0,0-1 0,1 0-1,-1 0 1,0 0 0,1 0 0,-1 0 0,0 0-1,1-1 1,-1 1 0,0 0 0,1 0 0,-1 0-1,1-1 1,-1 1 0,0 0 0,1 0 0,-1-1-1,1 1 1,-1-1 0,1 1 0,-1-1 0,1 1-1,-1 0 1,1-1 0,-1 0 0,1 1 0,0-1-1,-1 1 1,1-1 0,0 1 0,-1-1-1,1 0 1,0 1 0,0-1 0,0 0 0,0 1-1,-1-1 20,-1-7-98,1 1-1,-1-1 0,1 0 0,0 0 0,1 1 0,0-1 1,0 0-1,1 0 0,1-6 99,-1 4-65,34-174-361,-29 159 443,1 0 0,1 1 0,0 0 0,2 0 0,1 1 0,1 0 0,1 1 0,1 0 0,1 1 0,1 1-17,-11 16 57,0 0 1,0 0 0,1 0 0,0 1-1,0 0 1,0 0 0,0 0 0,0 1 0,1 0-1,-1 0 1,1 0 0,-1 1 0,1 0 0,0 1-1,-1-1 1,1 1 0,0 1 0,-1-1 0,1 1-1,0 0 1,1 1-58,6 1 68,0 1 0,0 1 0,0 0-1,0 1 1,-1 1 0,0 0 0,0 0 0,0 1-1,-1 1 1,-1 0 0,1 1 0,-2 0 0,1 1-1,-1 0 1,-1 1 0,0 0 0,-1 0 0,0 1-1,5 10-67,31 58 130,-3 2 0,29 86-130,-37-76 174,-4 1 1,2 29-175,28 89-1374,-51-186 884</inkml:trace>
  <inkml:trace contextRef="#ctx0" brushRef="#br0" timeOffset="91657.149">24911 11679 8130,'5'40'2921,"-1"-21"-2778,6 42-112,-4 0-1,-2 0 0,-2 0 0,-4 0 0,-2 5-30,-16 258-225,19-315 207,1-1 0,0 0 0,1 1 0,0-1 0,0 0 0,0 1 0,1-1 0,1 0 0,-1 0 0,1 0 0,4 6 18,-5-12 5,0-1-1,-1 1 0,1 0 1,0-1-1,0 1 0,1-1 1,-1 0-1,0 0 0,0 0 1,1 0-1,-1 0 0,0 0 1,1-1-1,-1 1 0,1-1 1,-1 0-1,1 1 1,-1-1-1,1 0 0,-1-1 1,1 1-1,-1 0 0,1-1 1,-1 1-1,0-1 0,1 0 1,-1 0-1,0 0 0,1 0 1,-1 0-1,0 0 0,0-1 1,0 1-1,0-1 0,0 1 1,0-1-1,0 0 0,-1 0 1,1 0-5,8-6 101,-1-1 1,0 0 0,-1 0-1,0-1 1,0 0 0,-1-1 0,0 0-1,1-5-101,72-129 839,-52 88-706,3 1-1,3 1 1,1 2 0,30-31-133,-54 72-22,-4 2-42,1 0 0,1 0-1,-1 1 1,1 1 0,1-1-1,0 2 1,0-1 0,1 1-1,0 1 1,0 0 0,0 0-1,12-3 65,16 1-86</inkml:trace>
  <inkml:trace contextRef="#ctx0" brushRef="#br0" timeOffset="91906.444">26351 11778 11851,'-19'14'4264,"2"15"-3143,-9 25-1361,-16 3-64,-20 50-97,-9 12-63,-4 24-184,8 6-104,19-23-64,4-27-72,28-33-273,13-14-79,16-44 784</inkml:trace>
  <inkml:trace contextRef="#ctx0" brushRef="#br0" timeOffset="92291.126">27195 11700 11242,'-8'-3'6458,"-1"4"-5519,-11-7-1007,-50 16-1131,60-4 1066,2 0 0,-1 1-1,1 0 1,0 1 0,0 0 0,1 0 0,0 1 0,0-1 0,1 1 0,1 1 0,-1-1 0,1 1-1,1 0 1,0 0 0,0 1 0,1-1 0,0 1 0,1-1 0,1 1 0,-1 0 0,1 0 0,1 0 0,0 0-1,1 0 1,1 5 133,4 21-148,1 0-1,3 0 1,1-1-1,1 0 0,2-1 1,1-1-1,5 5 149,-17-34 86,0-1 0,-1 1 0,0 0 0,0-1 0,0 1 0,-1 0-1,0 0 1,1 0 0,-2 0 0,1 0 0,-1 1 0,1-1 0,-1 0 0,-1 0 0,1 0 0,-1 0 0,0 0-1,0 0 1,0 0 0,-1 0 0,0 0 0,0 0 0,0-1 0,-3 5-86,-3 3 132,-2-1 1,1 0-1,-2-1 1,1 1-1,-1-2 1,-9 6-133,-30 22 238,-1-3 1,-40 19-239,67-41-130,-1 0-1,0-1 1,-1-2 0,-19 4 130,41-12-141,-9 4-564,18 1-486,10-5 446</inkml:trace>
  <inkml:trace contextRef="#ctx0" brushRef="#br0" timeOffset="92955.011">27909 12060 8290,'-35'-20'5414,"34"19"-5392,1 0 0,0 0 0,0 0-1,-1 0 1,1 0 0,0 0 0,0 0-1,0 0 1,1 0 0,-1 0 0,0 0-1,0 0 1,0 0 0,1 0 0,-1 0-1,1 0 1,-1 0 0,1 0 0,-1 0-1,1 0 1,-1 0 0,1 0 0,0 1-1,-1-1 1,1 0 0,0 0 0,0 1-1,-1-1 1,1 1 0,0-1 0,0 1-1,0-1 1,0 1 0,0-1 0,0 1-1,0 0 1,0-1 0,0 1 0,0 0-1,0 0 1,1 0-22,-1-1-4,146-58-2621,45-33-908,-185 89 3427,-2 0 46,-1 0 0,1 0 0,1 1 0,-1 0 0,0 0-1,0 1 1,1-1 0,-1 1 0,1 0 0,-1 1 0,3-1 60,-6 2 44,-1 0 1,1 0-1,0 0 1,0 0-1,-1 1 1,1-1-1,-1 0 1,1 1-1,-1-1 1,1 1-1,-1-1 0,0 1 1,0 0-1,0-1 1,0 1-1,0 0 1,0 0-1,0 0 1,-1 0-1,1 0 1,-1 0-1,1 0 0,-1 0 1,0 1-45,17 123 3583,-17-122-3487,1 0-1,0 0 1,1 0-1,-1 0 1,1 0-1,0 0 1,0 0-1,0-1 1,0 1-1,0-1 1,1 0-1,0 1 1,-1-1-1,1 0 1,1-1-1,-1 1 1,0-1-1,1 1 1,-1-1-1,1 0 1,0 0-1,-1 0 1,1-1-1,0 1 0,0-1 1,0 0-1,0 0 1,0 0-1,1-1 1,1 1-96,20-2 68,0 0 0,0-1 1,-1-2-1,1-1 0,-1 0 1,0-2-1,0-1 0,-1-1 0,0-1 1,10-7-69,-4 4-294,0-2-1,0-2 1,-2 0 0,0-2 0,-1 0 0,-1-3 0,4-4 294,71-83-827</inkml:trace>
  <inkml:trace contextRef="#ctx0" brushRef="#br0" timeOffset="93538.134">29932 11642 5257,'-9'-2'406,"-2"-2"-180,1 2 0,-1-1 0,0 1 0,1 1 0,-1 0 0,0 1 0,0 0 0,0 0 1,0 1-1,0 1 0,0 0-226,-1 1 66,0 1 0,1 1 0,-1 0 1,1 1-1,0 0 0,1 0 0,-1 1 1,1 0-1,1 1 0,-1 0 0,1 1 1,-6 7-67,-2 5 85,0 1 0,1 0 1,1 2-1,1-1 0,-4 13-85,0 8 80,2 1 0,3 1 0,1 0 0,2 1 0,2 0 0,3 1-80,1 8 244,3-1 1,3 1-1,6 36-244,8-8 245,-16-81-219,1-1-1,-1 1 1,1 0-1,0-1 1,0 1 0,0-1-1,0 1 1,0-1-1,0 1 1,1-1 0,-1 0-1,1 0 1,0 0-1,-1 0 1,1 0 0,0 0-1,0 0 1,0 0-1,1-1 1,-1 1 0,0-1-1,1 0 1,-1 1 0,1-1-1,-1 0 1,1-1-1,-1 1 1,1 0 0,0-1-1,-1 1 1,1-1-1,0 0 1,0 0 0,-1 0-1,1 0 1,0-1-1,-1 1 1,1-1 0,0 1-1,0-1-25,9-2 128,-1 0 1,0-1-1,0 0 0,-1 0 0,1-1 1,-1-1-1,0 0 0,0 0 0,-1-1 1,0 0-1,0 0 0,4-6-128,13-14 327,-1-1-1,-2-1 0,8-14-326,-13 17 130,94-133 802,34-75-932,-116 181 8,-3-1 0,-2-1 1,-3-2-1,-2 0 1,-3-1-1,8-46-8,-21 81-47,0 0 0,-2 0 0,-1-1 0,-1 1 0,-1-1 0,-1-3 47,2 24-29,1 0 0,-1-1 0,0 1 0,-1 0 0,1 0 1,0 0-1,-1 0 0,0 0 0,1 0 0,-1 0 0,0 0 1,-1 0-1,1 1 0,-1-1 0,1 0 0,-1 1 0,0-1 1,0 1-1,0-1 0,0 1 0,0 0 0,0 0 0,-1 0 1,1 0-1,-1 0 0,1 1 0,-1-1 0,0 1 0,0-1 1,0 1-1,1 0 0,-1 0 0,0 1 0,-1-1 0,1 1 1,0-1-1,0 1 0,0 0 0,0 0 0,0 0 1,0 0-1,-2 1 29,-9 2-140,-1 1 0,1 1 0,0 0 0,1 1 0,-1 0-1,1 1 1,1 0 0,-1 1 0,-10 9 140,-13 15-146,2 2-1,1 1 0,1 1 1,2 2-1,2 1 0,1 1 0,3 1 1,-18 39 146,-48 97 110</inkml:trace>
  <inkml:trace contextRef="#ctx0" brushRef="#br0" timeOffset="93791.495">30036 12797 12859,'-23'3'4577,"11"-3"-4145,-8-7-832,29 1-1281,15-10-479,23-20 1248</inkml:trace>
  <inkml:trace contextRef="#ctx0" brushRef="#br0" timeOffset="94290.159">31478 11387 7306,'2'-4'404,"0"0"0,1-1 1,0 1-1,0 1 0,0-1 1,0 0-1,0 1 1,1-1-1,0 1 0,0 0 1,0 0-1,0 0 0,0 1 1,0 0-1,1 0 0,-1 0 1,1 0-1,0 0 1,1 1-405,4-3 195,-6 4-143,0-1 0,-1 0 0,1 0 0,0 0 0,0-1 0,-1 1 0,1-1 0,-1 0 1,1 0-1,-1 0 0,0 0 0,0-1 0,0 1 0,0-1 0,0 0 0,-1 0 0,1 0 1,-1 0-1,0 0 0,0 0 0,0-1 0,0 1 0,-1-1 0,2-3-52,0-42-1045,-4 47 947,0 0 0,0 0 1,0 0-1,0 0 0,-1 0 1,1 0-1,-1 1 1,1-1-1,-1 0 0,0 1 1,0-1-1,0 1 0,0-1 1,0 1-1,0 0 1,0 0-1,0 0 0,0 0 1,-1 1-1,1-1 0,0 0 1,-1 1-1,1 0 1,0-1-1,-1 1 0,1 0 1,0 0-1,-1 0 0,1 1 1,0-1-1,-1 1 1,1-1-1,-2 1 98,-5-1-87,-24 2 146,0 2 0,1 0 0,0 2 0,-13 5-59,1-1 307,-94 25 817,29-2-289,102-31-812,0 1-1,0 0 1,0 0 0,0 1 0,1 0-1,-1 0 1,1 0 0,0 1 0,0 0 0,1 0-1,0 1 1,-1 0-23,1 0-1,0 1-1,0-1 1,0 1-1,1 0 1,0 1 0,0-1-1,1 1 1,0 0-1,0-1 1,1 1-1,0 1 1,0-1 0,1 0-1,0 4 2,-6 44-309,3 0 1,3 1-1,2-1 0,6 45 309,59 303-3682,-64-328 4800,-3-73-955,0 0 0,-1 0 0,1 0 1,-1-1-1,0 1 0,0-1 0,0 1 1,0-1-1,0 0 0,0 1 0,-1-1 0,1 0 1,-1 0-1,1-1 0,-1 1 0,0-1 1,0 1-1,0-1 0,1 0 0,-1 0 1,-1 0-1,1 0 0,0-1 0,0 1 1,0-1-1,0 0 0,0 0 0,0 0 0,-1 0 1,1 0-1,0-1 0,-3 0-163,-12 2 140,-65 11 42,65-10-250,7-1-123,-1 0-1,1 0 1,0 2-1,0-1 1,0 1 0,1 1-1,-1 0 1,0 1 191,-17 8 2587,8-1-1280</inkml:trace>
  <inkml:trace contextRef="#ctx0" brushRef="#br0" timeOffset="95054.837">30266 15138 5929,'-33'38'6444,"30"-47"-3029,9-24-2455,24-115-432,9 15-504,17-34-32,46-78-296,55-83 304,-103 217-123,421-864-1572,-290 548 1470,-95 217 469,-13 7 201,75-200 495,-92 215-617,10-29-135,50-99-188,-84 244-80,-34 83 47,-22 114-37,-9 4 46,-11 56 8,-87 350-105,103-443 140,21-42 62,3-50-78,0 1 0,1 0 0,-1-1 0,0 1 1,1-1-1,-1 1 0,0-1 0,1 1 0,-1-1 0,1 1 0,-1-1 0,1 1 1,-1-1-1,1 1 0,-1-1 0,1 0 0,-1 1 0,1-1 0,-1 0 0,1 0 1,0 1-1,-1-1 0,1 0 0,0 0 0,-1 0 0,1 0 0,0 0 0,-1 0 1,1 0-1,-1 0 0,1 0 0,0 0 0,-1 0 0,1 0 0,0 0-3,7-2 7,0 0 1,0 0-1,0 0 0,0-1 0,0 0 0,-1 0 1,1-1-1,-1 0 0,0-1 0,0 1 0,0-2-7,2 1-4,38-32-125,-1-2 1,-2-2-1,-2-2 0,-1-1 1,-3-3-1,-2 0 1,-1-3-1,-3-1 0,4-14 129,69-128-110,-103 187 144,0 1 0,1 0 0,-1 0 0,1 0 0,0 0 0,0 0 0,1 1 0,-1-1 0,1 1 0,0 0 0,0 0 0,1 0 0,1 0-34,-1 18 355,-33 114 233,-163 496-1105,171-556-118,2 2-1,4 0 1,0 19 635,10 21-668</inkml:trace>
  <inkml:trace contextRef="#ctx0" brushRef="#br0" timeOffset="95773.374">32497 12353 10170,'-4'0'5190,"6"-12"-3793,12-15-1500,62-117-330,12-36 202,83-112 382,-163 280-138,9-19 16,3 0 1,0 1-1,2 2 0,1 0 1,2 1-1,0 1 1,2 2-1,0 0 0,9-3-29,-33 26 2,-3 0-1,1 0 0,0-1-1,-1 1 1,1 1 0,0-1 0,0 0 0,0 0-1,0 0 1,0 0 0,0 1 0,0-1 0,0 0-1,0 1 1,1-1 0,-1 1 0,0-1 0,0 1-1,0 0 1,1-1 0,-1 1 0,0 0-1,0 0 1,1 0 0,-1 0 0,0 0 0,0 0-1,1 0 1,-1 1 0,0-1 0,0 0 0,1 1-1,-1-1 1,0 1 0,0-1 0,0 1 0,0-1-1,0 1 1,0 0 0,0 0 0,0-1 0,0 1-1,0 0 1,0 0 0,0 0 0,0 0 0,-1 0-1,1 0 1,0 0-1,0 7 0,1 0 0,-1 1 1,0-1-1,-1 0 0,0 0 0,0 0 0,-1 0 0,0 0 0,0 1 0,-2 0 0,2 0 1,-17 70 17,-2-1 1,-5-1 0,-2-1 0,-26 46-19,39-88 6,-98 215 237,100-217-94,9-19-11,11-20-44,46-77-210,50-87-268,-44 69 208,5 9 65,-11 6 60,28 1 237,-81 86-178,-1-1-1,1 1 1,-1 0-1,1-1 1,0 1 0,-1 0-1,1-1 1,0 1 0,-1 0-1,1 0 1,0 0 0,0 0-1,-1-1 1,1 1 0,0 0-1,0 0 1,-1 0 0,1 1-1,0-1 1,-1 0 0,1 0-1,0 0 1,-1 0 0,1 1-1,0-1 1,-1 0 0,1 1-1,0-1 1,-1 0 0,1 1-1,0-1 1,-1 1 0,1-1-1,-1 1 1,1-1-1,-1 1 1,0-1 0,1 1-1,-1 0 1,1-1 0,-1 1-1,0 0 1,0-1 0,1 1-1,-1 0 1,0-1 0,0 1-1,0 0 1,0 0 0,0-1-1,1 1 1,-2 0 0,1-1-1,0 2-7,1 43 144,-22 169-81,10-144-63,11-69 0,-2 4 1,1-1 0,0 1 0,0 0 0,0 0 0,0-1 1,1 1-1,0 0 0,0 0 0,0 0 0,1-1 0,0 1 0,0 0 0,0-1 0,0 1 0,1 0 1,-1-1-1,2 1-1,-3-4-2,1 0 0,-1 0 0,1 0 0,0-1 0,0 1 0,-1 0 0,1 0 0,0-1 0,0 1 0,0-1 0,0 1 0,-1-1 0,1 1 1,0-1-1,0 0 0,0 1 0,0-1 0,0 0 0,0 0 0,0 0 0,0 1 0,0-1 0,0 0 0,0 0 0,0-1 0,0 1 0,0 0 0,1 0 0,-2 0 1,1-1-1,0 1 0,0 0 0,0-1 0,0 1 0,0-1 0,0 1 0,0-1 0,0 0 0,-1 1 0,1-1 0,0 0 2,7-3-23,7-4-13,-1-2 0,0 0-1,0 0 1,-1-1 0,-1-1 0,1 0 0,8-12 36,91-95 332,-106 113-252,-5 5-53,0 0-1,0 0 1,0 0-1,-1-1 1,1 1 0,0 0-1,1 1 1,-1-1-1,0 0 1,0 0-1,0 0 1,0 1-1,1-1 1,-1 0-1,0 1 1,1-1-1,-1 1 1,0 0 0,1-1-1,-1 1 1,1 0-1,-1 0 1,0 0-1,1 0 1,1 0-27,5 11 520,-6 6-384,-1-1-1,0 0 1,-2 0 0,0 1-1,0-1 1,-2 0 0,0 0-1,-2 6-135,-24 91-336,19-80 633,1 1 0,2 1 0,1-1 0,2 1 0,0 8-297,10 3 971</inkml:trace>
  <inkml:trace contextRef="#ctx0" brushRef="#br0" timeOffset="103067.006">31019 12459 3265</inkml:trace>
  <inkml:trace contextRef="#ctx0" brushRef="#br0" timeOffset="103438.379">28926 13359 6929,'17'-13'2673,"21"-11"-1921,15 6-312,33 4-272,29-1-16,31 2-104,22-1-88,42-2-256,12-4-176,37 4-336,23 1-224,17 0-1265,13 10 1505</inkml:trace>
  <inkml:trace contextRef="#ctx0" brushRef="#br0" timeOffset="107808.31">29558 13035 7258,'-22'-14'1390,"17"12"-1207,-1-1 1,1 0-1,0 0 1,0 0-1,0-1 1,1 0-1,-1 0 1,1 0-1,0 0 1,0-1-1,0 0 1,1 0-1,-1 0 1,1 0-1,0 0 1,1 0-1,-1-1 1,1 1-1,1-1 1,-1 0-1,0-2-183,2 2 10,0-1-1,0 1 1,0-1-1,1 1 1,0-1-1,0 1 1,1-1-1,0 1 1,0 0-1,0 0 1,1 0-1,0 0 1,0 0-1,0 0 1,1 1-1,0-1 0,0 1 1,0 0-1,5-4-9,3-1-44,0 1 0,0 0-1,1 0 1,0 1 0,1 1-1,0 0 1,0 1 0,4-1 44,94-25-170,2 12 62,1 4 0,109 1 108,-158 11-10,641-36-112,-43 49 31,-137 4 97,-305-20 13,-60 1 29,157 15-48,-69 21 17,1-5-157,-220-18-66,-31-7 175,0 0 0,0 0 0,0 0 0,0 0-1,0 1 1,0-1 0,0 0 0,0 0 0,0 0 0,0 0-1,0 1 1,0-1 0,0 0 31,-8-1-101,-114 1-294,-1 7 159,-52 11-138,-36 6-63,-968 168-79,36-11 1283,416-43-709,505-99-78,28-1-30,28-6-17,48-5-17,43-2-11,74-25 94,-27 13-97,28-13 95,0 0-1,-1 0 0,1 1 0,-1-1 1,1 0-1,0 0 0,-1 0 0,1 1 1,0-1-1,-1 0 0,1 0 1,0 1-1,0-1 0,-1 0 0,1 1 1,0-1-1,0 0 0,0 1 0,-1-1 1,1 0-1,0 1 0,0-1 0,0 1 1,0-1-1,0 0 0,0 1 1,0-1-1,0 1 0,0-1 0,0 0 1,0 1-1,0-1 0,0 1 0,0-1 1,0 0-1,0 1 0,0-1 0,0 1 1,1-1-1,-1 0 0,0 1 1,0-1-1,0 0 0,1 1 0,-1-1 1,0 0-1,0 0 0,1 1 0,-1-1 1,0 0-1,1 1 4,4 1-22,0 0 1,0 0 0,0 0-1,0-1 1,0 1-1,0-1 1,1-1-1,-1 1 1,0-1-1,1 1 1,-1-2-1,0 1 1,1-1 21,12 2-30,82 2-25,32-2 76,37 1 53,24-3 19,24-19 0,22-3-11,321-60 32,-252 47-136,306-40-126,213-21 26,-378 51 321,46 15 310,-231 12-459,-228 18-277,-36 1 178,-20-1-170,-246-7-464,-796-2 352,183 19 541,-318 72-200,936-51-174,38 5-84,41-6-168,39 0-170,45 0-167,33-9-1,44-2 131,21-18 610,0 1 0,1 0 1,-1-1-1,0 1 0,0-1 0,0 1 1,0 0-1,0-1 0,1 1 0,-1 0 1,0-1-1,1 1 0,-1-1 0,0 1 1,1-1-1,-1 1 0,1-1 0,-1 1 1,1-1-1,-1 1 0,1-1 0,-1 0 1,1 1-1,-1-1 0,1 0 0,-1 1 1,1-1-1,0 0 0,-1 0 0,1 0 1,-1 1-1,1-1 0,0 0 0,-1 0 1,1 0-1,0 0 13,58 6-111,88 2 1409,89-9-1298,-30-8 688,35-5-65,1704-221 1797,-958 69-1066,-347 54-271,-481 89-899,40 1-723,-161 21 252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09:00:15.789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5151 6467 4769,'-5'3'224,"-1"-1"0,1 1 0,0 0 1,0 1-1,0-1 0,1 1 0,-1 0 0,1 0 0,0 1 1,0-1-1,1 1 0,-4 4-224,-3 14 167,1 0 0,0 1 1,2 0-1,1 1 0,1-1 0,1 1 0,1 0 1,0 18-168,-4 109 1266,8 85-1266,2-59 445,-22 422 601,-45 42-108,-14 2 678,71-590-1597,4 0-1,1 1 0,3-1 1,5 27-19,-6-76-126,1-1 1,0 1-1,0-1 1,0 0-1,0 1 1,1-1-1,-1 0 1,1 0-1,0 0 1,1 0 0,-1 0-1,3 3 126,-4-7-48,0 1-1,0 0 1,0-1-1,0 1 1,0-1-1,0 0 1,0 1 0,0-1-1,1 0 1,-1 0-1,0 0 1,0 0-1,0 0 1,0 0 0,0 0-1,0 0 1,1 0-1,-1 0 1,0 0-1,0-1 1,0 1 0,0-1-1,0 1 1,0-1-1,0 1 1,0-1-1,0 1 1,0-1-1,0 0 1,0 1 0,-1-1-1,1 0 1,0 0-1,0 0 1,-1 0-1,1 0 1,-1 0 0,1 0-1,0 0 1,-1 0-1,1-1 49,26-30-432</inkml:trace>
  <inkml:trace contextRef="#ctx0" brushRef="#br0" timeOffset="333.157">5809 6629 5393,'3'-84'2506,"3"64"-2051,1 16-32,-1 19-187,-3 2-145,-1 0 0,0 0 0,-1 0 0,-1 0 1,-2 11-92,-7 79 317,-8 38 57,-9 50 30,-9 48-10,-9 49-82,-4 39-20,-125 997 1042,151-1101-1211,11-42-98,8-61-169,6-45-288,2-66 43,1-17 2,7-37-71</inkml:trace>
  <inkml:trace contextRef="#ctx0" brushRef="#br0" timeOffset="1317.736">5105 6165 4121,'-34'-24'4229,"2"0"-3417,-52-2-351,-40-18-49,117 42-394,0-1 0,-1 0 0,1 0 0,0 0 0,1-1 0,-1 0 0,1 0 0,-1-1 0,1 0 0,1 0 0,-1 0 0,1-1 0,0 0 0,0 0 0,0 0 0,1 0 0,-3-7-18,-13-26 29,2 0 1,2-2-1,2 0 0,2 0 1,-5-29-30,-21-169 57,27 163 249,3-1-1,4 0 1,3 0 0,9-75-306,21-97 213,-28 115-209,-5 0 0,-9-27-4,-5-107 16,17 255-10,0 0-1,1-1 1,1 1 0,1 0-1,-1-1 1,2 1 0,0 0-1,1 1 1,0-3-6,54-89-49,-43 86-27,1 0 0,1 2 0,1 0 0,0 0 0,1 2 0,1 0 0,0 2 0,0 0 0,2 1 0,-1 1 0,1 1 1,1 1-1,-1 1 0,4 0 76,10-6-291,1 1 0,0 2-1,1 1 1,13 0 291,45 7-353</inkml:trace>
  <inkml:trace contextRef="#ctx0" brushRef="#br0" timeOffset="2079.346">5871 6240 4729,'-5'-49'3546,"5"29"-3407,0 0-1,2-1 1,0 1-1,1 0 1,1 0 0,1 0-1,1 1 1,1-2-139,3-14 77,116-416 11,-109 354 49,-3-1 0,-6 0 0,-3-1 0,-6-32-137,2 2 277,0 90-192,2-28-11,-2 0 0,-3-1 0,-3 1 0,-4 0-1,-2 0 1,-10-30-74,10 65 45,-1 1 0,-1 0 0,-2 1 0,-1 1 0,-1 0-1,-1 1 1,-2 1 0,-20-21-45,-198-221 1047,156 171-658,-58-49 115,45 45-714,91 96 506,-1 0 1,0 0-1,-1 1 1,1 0-1,-1 0 1,0 0-1,0 1 1,0-1-1,-1 2 1,0-1-1,0 1 1,-2-1-297,-34 0 1607</inkml:trace>
  <inkml:trace contextRef="#ctx0" brushRef="#br0" timeOffset="2817.386">5388 4491 2425,'31'-109'2248,"-29"102"-2138,1 2-19,-1 0-1,0-1 1,-1 0-1,1 1 0,-1-1 1,0 0-1,-1 1 0,1-1 1,-1 0-1,-1 0 0,1 0 1,-1 1-1,1-1 1,-2 0-1,1 1 0,-1-2-90,0 0 14,-1 0 0,0 0-1,0 0 1,-1 0-1,1 1 1,-2-1 0,1 1-1,-1 0 1,0 0-1,0 0 1,0 1 0,-1 0-1,0 0 1,0 0-1,0 1-13,4 4-5,0-1-1,0 1 1,0 0-1,0 0 1,0 0-1,0 0 1,0 0-1,0 1 1,0-1 0,0 1-1,0-1 1,1 1-1,-1 0 1,0-1-1,0 1 1,1 0-1,-1 0 1,0 0-1,1 1 1,-1-1-1,1 0 1,-1 0-1,1 1 1,0-1-1,-1 1 1,1 0-1,0-1 1,0 1-1,0 0 1,0-1-1,1 1 6,-7 6-32,-5 9-14,0 0-1,0 1 1,2 0 0,0 0 0,2 1 0,0 1 0,0-1 0,0 8 46,7-24-3,-21 71 145,3 1 1,-5 54-143,14-74 107,-67 392 712,53-305-553,17-108-112,1 1 0,2-1 0,2 1 0,1 0 0,1 0 0,2 0 0,4 17-154,5-14 223,1 0-1,2-1 1,2 0 0,1-2 0,2 0-1,1 0 1,10 9-223,-8-8 472,-3 5 3591,-18-8-1943</inkml:trace>
  <inkml:trace contextRef="#ctx0" brushRef="#br0" timeOffset="3271.195">5262 4434 4433,'1'-7'254,"1"-10"140,0-1 0,1 1 0,1-1 0,1 1 0,0 0 0,5-10-394,-9 26 16,-1 0 0,1 0 1,-1 0-1,1 0 0,0 0 0,0 0 1,-1 0-1,1 0 0,0 1 1,0-1-1,0 0 0,0 1 0,0-1 1,0 0-1,0 1 0,0-1 1,0 1-1,0-1 0,0 1 0,0 0 1,0-1-1,0 1 0,0 0 0,0 0 1,1 0-1,-1 0 0,0 0 1,0 0-1,0 0 0,0 0 0,0 1 1,1-1-1,-1 0 0,0 1 0,0-1 1,0 0-1,0 1 0,0 0 1,0-1-1,0 1 0,0-1 0,0 1 1,-1 0-1,1 0 0,0 0 0,0-1 1,-1 1-1,1 0 0,0 0 1,-1 0-1,1 0 0,-1 0 0,1 0 1,0 1-17,4 6 30,0 0 1,0 1 0,0 0 0,-1-1-1,-1 1 1,1 1 0,-1-1 0,-1 0-1,1 7-30,2 3 45,21 110 124,-6 2 0,-6 0-1,-5 0 1,-6 9-169,16 382 159,-8-265 47,-11-241 196,-1-1 1,0 1-1,-2 0 0,0-1 0,0 1 0,-2-1 0,0 0 1,0-1-1,-5 8-402,-31 48 1548</inkml:trace>
  <inkml:trace contextRef="#ctx0" brushRef="#br0" timeOffset="4256.3">4707 10102 5313,'-5'0'379,"4"0"-298,0 0 0,-1 0 0,1 0 1,-1 0-1,1 0 0,0 0 0,-1 0 0,1 0 1,0 0-1,-1-1 0,1 1 0,0-1 0,-1 1 1,1-1-1,0 1 0,0-1 0,0 0 0,-1 1 1,1-1-1,0 0 0,0 0 0,0 0 0,0 0 0,0 0 1,1 0-82,0-1 32,0 1-1,1 0 1,-1-1 0,1 1 0,0 0 0,-1-1 0,1 1 0,0 0 0,0 0 0,0 0 0,0-1 0,0 1-1,0 0 1,0 0 0,0 1 0,1-1 0,-1 0 0,0 0 0,1 0 0,-1 1 0,0-1 0,1 1-1,-1-1 1,1 1 0,-1 0 0,0-1-32,80-8 537,-74 9-504,229 16 928,-177-14-834,1-2 0,-1-2-1,0-3 1,0-3 0,42-11-127,75-37 13,-166 53-32,-1-2-1,0 1 1,0-2 0,0 1-1,0-1 1,-1 0 0,0-1-1,0 0 1,-1 0 0,3-3 19,-9 8-16,0 0 0,0 0 1,0 0-1,-1 0 1,1-1-1,-1 1 0,1 0 1,-1 0-1,0 0 1,0 0-1,0-1 0,0 1 1,0 0-1,0 0 1,-1 0-1,1-1 0,-1 1 1,1 0-1,-1 0 1,0 0-1,0 0 0,0 0 1,0 0-1,0 0 1,0 1-1,-1-1 0,1 0 1,-1 1-1,1-1 1,-1 0-1,1 1 0,-1 0 1,-1-1 15,-6-4-59,-1 1 0,0 0 0,0 1 0,0 0 0,0 0 0,-1 1 0,0 1 0,1 0 0,-1 0 0,-5 0 59,-42-2-103,0 2-1,0 3 0,0 2 1,-23 6 103,-56 11 11,87-11 50,0-2 0,-1-2-1,1-2 1,-16-3-61,62-1 14,-2 1 22,0 0 1,1 0 0,-1-1 0,0 0-1,1 0 1,-1-1 0,1 1 0,-1-1-1,1 0 1,0-1 0,-1 1-37,-1-6 267,13 7 210,37 16-11,1-2 1,0-3-1,3 0-466,0-1-128,104 29-1096,-84-14 810</inkml:trace>
  <inkml:trace contextRef="#ctx0" brushRef="#br0" timeOffset="5333.776">4684 10336 5577,'-102'-83'2874,"73"56"-2672,17 16-163,0 2 0,0 0 1,-1 0-1,0 1 0,-1 1 1,0 0-1,0 1 0,0 0 1,-1 1-1,-14-3-39,-60-15 35,0 4 0,-2 4 0,-33 0-35,-94 7 463,0 9 0,-72 15-463,219-12-9,0 4 1,1 3-1,0 3 1,1 3 0,0 3-1,-60 27 9,92-31-76,0 1 0,2 2 0,0 2 0,1 1 0,2 2 0,0 1 0,1 1 0,0 4 76,-43 61-131,11 9 51,26 26 60,28-71 59,2 0-1,3 1 1,2 0-1,3-1 1,2 1-1,3-1 1,5 19-39,-8-52 77,1 0 0,2 0 1,0 0-1,2 0 0,0-1 1,1-1-1,1 1 0,1-1 1,1-1-1,7 9-77,-4-11 141,2 0 0,0-2 0,0 0 0,2 0 0,0-2-1,0 0 1,1-2 0,15 7-141,10 1 260,1-2 0,1-2 1,0-2-1,6-2-260,-44-8 34,491 109 1148,-243-55-773,131 8-409,-84-35-712,176-10 712,-303-16-164,-1-8 0,1-8 1,-2-7-1,0-8 0,30-15 164,39-33 34,119-59-34,-227 82 3,-68 26 2,415-167 26,-379 144 96,-1-4-1,-3-4 1,43-36-127,-89 52 195,-2-2 0,-2-3 0,33-37-195,-5-17 309,-71 86-271,0 0 1,-1-1-1,0-1 1,-1 1-1,-1 0 1,-1-1-1,0 0 1,-1 0-1,-1 0 1,0 0-1,-1 0 1,-1 0-1,-1-6-38,-34-108 168,24 98-133,-1 0 0,-1 1 0,-13-19-35,-7 1-1,-3 1 0,-1 2-1,-2 2 1,-3 1 0,-32-25 1,-110-79-28,33 43 148,-149-74-120,58 60 207,-9 31 102,159 61-123,-1 3 0,-2 5 0,0 4 0,-14 3-186,-20 6 208,-1 5 0,0 6 0,1 6 0,-105 24-208,-28 24 70,-287 93-234,-263 120-1889,559-188 631,7-5 572</inkml:trace>
  <inkml:trace contextRef="#ctx0" brushRef="#br0" timeOffset="6883.099">7265 4923 5977,'-56'-56'3260,"54"55"-3220,0 1 0,-1-1 0,1 1 0,0 0 0,0 0 0,0 0 0,0 0 0,0 0 0,0 0 0,0 0 0,0 1 1,0-1-1,0 1 0,0-1 0,0 1 0,0 0 0,0 0 0,0 0 0,0 0 0,1 0 0,-1 0-40,2 0 3,-1-1 1,1 0-1,0 0 0,0 1 0,0-1 1,-1 0-1,1 0 0,0 0 1,0 1-1,-1-1 0,1 0 0,0 0 1,0 0-1,-1 0 0,1 0 0,0 0 1,0 1-1,-1-1 0,1 0 0,0 0 1,-1 0-1,1 0 0,0 0 1,0 0-1,-1 0 0,1 0 0,0 0 1,-1 0-1,1 0 0,0-1 0,0 1 1,-1 0-1,1 0 0,0 0 0,-1 0 1,1 0-1,0 0 0,0-1 0,0 1 1,-1 0-1,1 0 0,0 0 1,0-1-1,0 1 0,-1 0 0,1 0 1,0-1-1,0 1 0,0 0 0,0 0 1,0-1-1,-1 1 0,1 0 0,0 0 1,0-1-1,0 1 0,0 0 0,0-1 1,0 1-1,0 0 0,0-1 1,0 1-1,0 0 0,0 0 0,0-1 1,0 1-1,1 0 0,-1-1 0,0 1 1,0 0-4,12-22 47,18 5-39,15-3-10,2 2 0,0 2 0,18-2 2,36-13-3,670-236 70,-701 245 8,2 3 0,0 4 0,1 2 0,1 4 1,21 2-76,260 9 594,285-21 203,-407-7-637,2-20-46,282-77 14,-244 55-108,286-37-10,-406 79 14,1 6 0,62 4-24,-120 16 179,1 4 1,-1 4-1,0 5 1,0 3-1,76 26-179,-147-35 54,76 23 95,1-4 0,1-5-1,2-4 1,-1-5 0,35-3-149,-43-11 28,88-14-28,-90 2-130,0-3 0,32-13 130,230-90-843,30-26-452,429-205-2221,-780 335 3391,462-210-1080,84-5 1205,-445 186 1078,48-6-1078,-71 26 788,1 5-1,1 5 1,0 6-1,0 4 1,1 5-1,36 8-787,71 19 1115,-2 10 0,66 25-1115,-77-15-376,-25-21 136</inkml:trace>
  <inkml:trace contextRef="#ctx0" brushRef="#br0" timeOffset="7565.177">7338 5483 8778,'218'-11'3984,"-94"2"-3742,140-6-800,1 13-1,-1 11 1,0 11-1,151 36 559,196 98-753,-469-114 765,-54-15 46,1-3 0,1-5 0,1-4 1,0-3-1,0-5 0,1-4 0,-1-3 0,21-7-58,36-14 79,69-23-79,188-55-233,47-22-656,23-7-747,0 24-356,-17 23 730,-261 57 1347,34 6-85,-100 15 634,0 6 1,5 5-635,-7 8 2197,109 26-2197,-90-7 2085,54 23-2085,38 31 3349,210 110-3349,-184-76 1008,-119-59-79,33 5-929,-49-28 596,98 15-596,-80-27 310,102 4-310,64-18-604,245-24 604,804-84-3178,-490-12 2152,354-59 1580,232 51 422,-1184 107-1435,-38 6 218</inkml:trace>
  <inkml:trace contextRef="#ctx0" brushRef="#br0" timeOffset="8146.863">7382 6897 8034,'34'-30'2327,"54"5"-1755,44 3-524,47 16-47,-43 10-41,0 6-1,0 5 0,-2 7 1,0 5-1,-2 7 0,16 10 41,134 58-84,985 455-108,-926-396 124,68 18-263,332 91 331,604 107-202,-1199-342 196,1213 308 38,-367-53 723,-410-91 517,225 71 1225,-368-154-1125,-174-67-619,2-11-1,45-9-752,71-8-64,-44-20-670,-75-16 303</inkml:trace>
  <inkml:trace contextRef="#ctx0" brushRef="#br0" timeOffset="8780.606">6344 3652 8874,'0'-86'3289,"37"-45"-2441,21-10-232,23-15-80,9 2-112,-1-21-232,5 6-32,10-10-16,2-10-40,23 9-80,8-3 0,22-14-136,12 5-200,-5 2-432,-4 10-280,-47 31-433,-32 11 857</inkml:trace>
  <inkml:trace contextRef="#ctx0" brushRef="#br0" timeOffset="9322.902">3548 4793 7154,'-16'-39'726,"-49"-124"1519,-47-79-2245,68 166 307,-4 2 0,-3 1 0,-3 3 0,-57-56-307,-291-291 1539,140 98-560,-47-98-979,100 137 17,-48-34-17,127 173-6,-5 7 0,-133-101 6,-242-157-60,479 369 48,-42-32-649,-2 3-1,-3 4 1,-72-33 661,52 47-594</inkml:trace>
  <inkml:trace contextRef="#ctx0" brushRef="#br0" timeOffset="9781.464">3634 5919 8546,'-99'-21'3152,"-21"0"-2279,-12 1 15,-40 16-280,-13 5-40,-33 15-328,-14 6-32,7 11 80,-2 5 48,10 11-32,3 9-48,6 4-119,4 11-97,13 40-353,13 16-303,-14 33-864,8-52 896</inkml:trace>
  <inkml:trace contextRef="#ctx0" brushRef="#br0" timeOffset="10630.481">10844 2903 6697,'1'-4'2947,"16"4"-2697,-8 0-38,6 2-149,1 0-1,0 1 1,-1 0 0,1 1-1,-1 1 1,0 1-1,-1 0 1,8 5-63,-10-6 15,163 79 119,179 58 199,-316-125-295,0 3-1,-2 1 1,0 1-1,-2 2 1,-1 2-1,0 1 1,-2 1-1,5 8-37,-26-24 6,0 0 0,-1 1 0,0 0 1,-1 0-1,0 1 0,-1 0 0,-1 0 0,0 0 0,-1 1 0,-1 0 0,0 0 0,1 12-6,-1-1 4,-2 0-1,-1 1 1,-1-1-1,-1 0 1,-2 0-1,0 0 1,-2 0-1,-7 22-3,-2 5 7,-3-2-1,-3 0 0,-1-1 1,-5 4-7,-34 48-500,7-12-1373,-13-23 884</inkml:trace>
  <inkml:trace contextRef="#ctx0" brushRef="#br0" timeOffset="11195.264">12471 5101 6201,'-13'-27'735,"1"-1"0,2-1 0,1 1 0,1-1-1,0-9-734,5 19 58,1 0-1,1-1 0,1 1 0,1 0 0,0 0 1,2 0-1,0 0 0,3-8-57,-3-14 419,11 138-303,-11-78-111,1 0 1,1-1 0,0 1-1,2-1 1,0 0 0,0-1-1,2 0 1,0 0 0,1-1-1,1 0 1,1-1 0,0 0-1,0 0 1,2-2 0,0 0-1,15 12-5,-11-17 82,-1 0-1,2 0 1,-1-2-1,1 0 1,0-2-1,0 0 1,1-1-1,-1 0 1,1-2-1,11-1-81,23-2 361,0-2 0,0-3 0,30-8-361,-41 7 167,239-35 566,-172 38-611,-106 4-127,1 1-1,0-1 1,0 1 0,0 1 0,0-1 0,0 1 0,-1-1 0,1 1 0,0 1 0,0-1 0,-1 1 0,1 0 0,-1 0 0,1 0-1,-1 0 1,0 1 0,0 0 0,0-1 0,0 2 0,-1-1 0,1 0 0,-1 1 0,0 0 0,0-1 0,0 1 0,1 3 5,-2 0-46,0 0 0,-1 1 0,-1-1 0,1 0 0,-1 1 0,0-1 0,-1 0 0,0 1 0,0-1 0,0 0 0,-1 0 0,0 0 0,-1 0 0,1 0 1,-1 0-1,0-1 0,-1 0 0,0 1 0,-1 1 46,2-2-42,-60 102-721,-29 31-185,-17 24 32,-10 13 442</inkml:trace>
  <inkml:trace contextRef="#ctx0" brushRef="#br0" timeOffset="11651.7">13350 8068 8970,'-4'1'690,"4"-1"-600,-1 0 0,0 0 0,0 0-1,1 0 1,-1 0 0,0 1 0,0-1 0,1 0-1,-1 0 1,0 1 0,1-1 0,-1 1 0,0-1-1,1 1 1,-1-1 0,1 1 0,-1-1 0,1 1-1,-1-1 1,1 1 0,-1 0 0,1-1 0,-1 1-1,1 0 1,0-1 0,-1 1 0,1 0 0,0-1-1,0 1 1,-1 0 0,1 0 0,0-1 0,0 1-1,0 0-89,2 6 19,-1-1-1,1 0 0,0 0 1,1 0-1,0-1 0,0 1 1,0 0-1,0-1 0,1 0 0,0 0 1,0 1-19,66 90-9,3-2 0,8-1 9,-29-41-70,1-2 0,46 32 70,-85-72-15,22 16-98,0 2 1,-2 2 0,-1 1-1,-1 1 1,25 35 112,-51-60 37,-1 2 1,0-1-1,-1 0 0,0 1 1,0 0-1,0 0 0,-2 0 1,1 0-1,-1 1 0,0-1 1,-1 1-1,0-1 0,0 1 1,-1 0-1,-1-1 0,0 1 1,0-1-1,0 1 0,-1-1 1,-1 1-1,0-1 0,0 0 1,-1 0-1,0-1 0,0 1 1,-1-1-1,0 0 1,-4 6-39,-13 11-96,-1 0-1,-1-2 0,-2-1 0,0 0 0,0-2 0,-2-1 0,-1-2 0,0-1 0,-1 0 0,-1-3 0,0 0 1,-29 6 97,-99 27-625</inkml:trace>
  <inkml:trace contextRef="#ctx0" brushRef="#br0" timeOffset="12849.584">6659 4942 6241,'-8'1'3243,"21"1"-1506,2 0-1710,15 5 10,0 1 0,0 2 0,25 11-37,-3 0 11,29 7 27,2-4-1,0-3 0,2-4 0,47 2-37,63-2 225,94-7-225,456-33 665,-154-17 111,399-35 459,509-84-321,-224 39-466,-373 21-133,37-18-35,-461 51-148,504-49 129,32 8-47,546-2-53,-463 25-128,-540 26-25,13-7-5,401-83 18,-796 120-11,1537-249 443,-674 118 67,-557 76-281,434-60 278,-470 81-261,-19 18-64,-13 6-62,-30 14-93,-34 6-25,-46 4-21,-39 0-58,-49 2-162,-43 5-219,-53 8-387,-41 9-547,-77-10 1316,0 0-1,0 0 1,0 0 0,0 1-1,0-1 1,0 0-1,0 0 1,0 1 0,0-1-1,0 1 1,0-1-1,-1 1 1,1-1 0,0 1-1,0 0 1,0-1-1,-1 1 1,1 0 0,0 0-1,-1 0 1,1-1 0,0 1-1,-1 0 1,1 0-1,-1 0 1,0 0 0,1 0-1,-1 0 67,-9 18-1088</inkml:trace>
  <inkml:trace contextRef="#ctx0" brushRef="#br0" timeOffset="14129.52">6470 5413 6089,'27'-24'3589,"22"5"-2419,22 34-952,-67-13-215,182 78-35,-71-30 67,3-6-1,1-5 1,40 5-35,48-4 926,62-2-926,555 59 1623,-69-31-1070,392-38-364,-830-22-115,593 27 447,-140 44-96,-296-26-307,500 45-53,15 15-17,-6 5 486,-9-7 263,-560-54-592,912 97 66,750-48-87,-1727-92-161,633 18-12,8 2 18,206 14-41,-394-11 28,-304-6 3,-263-25-21,-231-4 2,590 25 171,-260-9 247,75-29-10,-106 9-363,-94-8-1199,-208 12 1039,1 0-1,-1 0 0,0 0 0,0 0 0,0 0 0,0 0 1,1 0-1,-1 0 0,0 0 0,0-1 0,0 1 0,0-1 1,0 1-1,0 0 0,0-1 0,0 0 0,0 1 0,0-1 0,0 0 1,0 1-1,0-1 0,0 0 0,-1 0 0,1 0 0,0 0 1,0 0-1,-1 0 0,1 0 0,-1 0 0,1 0 0,-1 0 1,1 0-1,-1 0 0,0 0 0,1 0 0,-1-1 116,2-14-1351,1-6 524</inkml:trace>
  <inkml:trace contextRef="#ctx0" brushRef="#br0" timeOffset="16330.576">28822 3827 6145,'0'-3'183,"0"0"-1,0 0 1,0 0-1,-1 0 0,0 0 1,0 0-1,1 0 1,-2 0-1,1 0 1,0 1-1,0-1 0,-1 0 1,0 1-1,1-1 1,-1 1-1,-1-1-182,-62-39-480,50 35 690,-48-13-358,61 20 146,1 0-1,-1 0 1,0 1 0,1-1-1,-1 0 1,1 1 0,0-1-1,-1 1 1,1 0 0,-1 0-1,1-1 1,0 1 0,-1 0-1,1 0 1,0 0 0,0 0-1,0 0 1,0 1 0,0-1-1,0 0 1,0 0 0,0 1-1,1-1 1,-1 1 0,0-1-1,1 0 1,-1 1 0,1-1-1,-1 1 1,1-1 0,0 1-1,0 0 1,0-1 0,0 1-1,0-1 1,0 1 0,0-1-1,0 1 1,0 0 2,11 180 235,-16-139-235,-1-1-1,-2 0 1,-2-1 0,-2 0-1,-3 4 1,4-10-1,-95 301 17,58-192 132,7 1 0,5 1 0,8 2-1,5 2 1,3 65-148,18-29 213,8-1 1,9 1-1,36 171-213,-44-319 61,1 0 0,2-1 0,2 0-1,1-1 1,4 5-61,-12-31 37,0-1 1,1 1-1,0-1 0,0 0 0,1 0 1,0 0-1,1-1 0,-1-1 0,2 1 0,-1-1 1,1 0-1,0-1 0,1 0 0,-1-1 1,1 0-1,0 0 0,1-1 0,-1 0 0,1-1 1,-1 0-1,1-1 0,1 0-37,36 5 189,1-3-1,0-1 1,1-3-1,-1-2 1,23-5-189,49-11 192,-82 8-131,0-3 0,0-1-1,-2-2 1,0-1 0,6-6-61,-3-3 120,-2-3 1,0-1-1,-2-1 1,-2-2-1,-1-2 0,-2-1 1,20-30-121,29-33 110,-5-3 1,-5-3-1,-4-3 1,-5-3-1,-5-2 1,26-79-111,-37 48-74,-6-1 1,-6-2 0,2-62 73,-11 19-30,-9-1 0,-8-81 30,-7 211-16,-3 0 0,-3 0 0,-2 0 0,-3 0 0,-3 1 0,-14-36 16,21 72-18,-1 0 1,-2 1 0,0 0-1,-1 0 1,-1 2 0,-2-1-1,0 1 1,-1 1 0,0 1-1,-2 0 1,-1 1 0,0 1-1,-1 0 1,0 2 0,-2 0-1,-8-4 18,0 6 9,-1 0 0,0 2 0,-1 1 0,-27-5-9,35 9 12,-1 1-1,0 1 0,0 1 1,-1 1-1,1 1 1,-1 2-1,1 0 1,0 1-1,-12 4-11,3 3 9,1 2 0,0 0-1,-26 16-8,53-25 1,-31 15-6,1 2 1,0 2 0,1 0 0,2 3 0,0 1 0,2 1 0,1 1-1,1 2 1,-19 25 4,-18 32 4,4 2-1,-44 87-3,58-77 53,4 2 0,5 2 0,-24 98-53,6 3 44,21-33-23,-3 84-21,23-50 0,32-11 0,15-17 9,-10-104 42,4 0 0,2-2-1,4-2 1,2-1 0,3-1-1,4-2 1,1-2 0,31 32-51,-43-57 19,2-1 1,1-2-1,2-1 0,23 17-19,-40-36 15,0-1-1,2-1 0,-1-1 1,1-1-1,1 0 1,-1-1-1,2-2 0,-1 0 1,1-1-1,20 3-14,-14-7 53,0-1 0,1-1 0,-1-1 0,0-1 1,26-6-54,1-6 48,0-2 1,-1-2 0,-1-3 0,-1-2 0,0-2 0,-2-3 0,-1-1 0,-2-3 0,-1-2-1,-1-1 1,-2-3 0,5-9-49,24-25-13,-4-2 0,-4-4-1,-2-2 1,36-67 13,-58 83-8,-3-1 0,-2-2-1,-3-2 1,-4-1 0,-2-1 0,-4-1 0,0-16 8,-4-14 24,-6-1 0,-4-1 0,-4 1 1,-5-1-1,-10-64-24,-14-67 108,-14 22 65,22 114-56,-5 1-1,-5 1 0,-3 2 1,-5 1-1,-22-40-116,44 111-16,0 0 1,-1 1 0,-1 0-1,-1 1 1,-2 1 0,1 0-1,-2 1 1,-1 2 0,0 0-1,-18-12 16,-4 3-67,-1 2-1,-1 2 1,-1 2 0,-1 2-1,-37-9 68,40 14-52,0 1 0,0 3 0,-2 1 0,-14 1 52,28 4-49,0 1 0,0 2 0,0 1 0,0 2 0,0 1 0,0 1 0,0 1 0,1 2 0,-22 9 49,-7 7-21,1 2 1,1 2-1,2 3 1,1 2 0,2 3-1,1 2 1,2 2-1,1 2 1,3 2 0,-18 24 20,15-6 9,3 3 0,3 2 0,3 1 0,2 3 0,4 0 0,-1 14-9,-45 124 43,1 29-43,9 18 21,9-12 82,-15 152-103,61-283 42,4 0-1,5 2 1,6-1 0,10 79-42,2-89 9,4 0 0,4-1 0,5-2 0,16 35-9,-26-95 12,1-1 1,2-1 0,1 0 0,2-2 0,2 0 0,1-2-1,2 0 1,22 20-13,-30-33 51,0-1 0,1-1 0,1 0 0,1-2 0,1-1 0,0 0 0,1-2 0,1-1 0,0 0 0,1-2 0,1-1 0,0-2 0,24 7-51,-28-14 57,0-1-1,0 0 0,1-2 1,-1-1-1,0 0 0,-1-2 1,16-4-57,74-32 148,4-36-56,16-26-57,-43 17-116,-3-3 1,-5-5 0,-3-2-1,30-55 81,6-28-30,-8-4 0,-8-5 1,-9-4-1,-8-3 0,26-107 30,-35 67 301,-9-3 1,1-68-302,-31 75 273,-27 27 48,-7 161-215,-3-1 0,-1 1 0,-2 0 1,-1 1-1,-3-1 0,-1 2 0,-3 0 0,0 0 0,-3 2 0,-18-30-106,6 21 61,-2 2 1,-2 1-1,-1 1 1,-3 2-1,-1 2 1,-2 2-1,-40-29-61,45 39 2,0 2-1,-1 1 1,-2 2-1,0 2 1,-1 1-1,-1 2 1,-1 2-1,0 2 1,-26-4-2,36 11-11,0 1 0,0 2 0,-1 1 0,0 1-1,1 2 1,-1 1 0,-10 4 11,10 3-19,0 2-1,0 1 1,1 2-1,1 1 1,0 1-1,1 2 0,1 1 1,1 1-1,1 1 1,0 2-1,2 1 1,-20 23 19,-99 112-83,13 14-56,8 6 1,-74 146 138,44-43-143,6 24-22,5-3-12,25-25-155,7 17 332,77-207-55,5 0 0,3 2 0,4 1 0,4 1 0,4 0 0,0 70 55,13-127-14,2 0 0,2 0 1,0 0-1,4 6 14,-1-14-3,2 0-1,0-1 1,2 1 0,9 15 3,-10-24 4,-1 0 1,2-1 0,1 0-1,0-1 1,1-1 0,3 4-5,9 1 27,1-1 0,1-1 1,1-2-1,0 0 0,1-2 0,1-1 1,0-2-1,0-1 0,1-1 1,1-1-1,-1-2 0,1-1 0,12-1-27,59 8 86,0-5 0,0-4 0,0-5 0,1-4 0,83-17-86,-136 15 38,0-2 1,-1-1-1,-1-3 0,0-3 1,-1-1-1,-1-2 0,-1-3 1,32-20-39,41-58 26,-4-20-64,-8-22-50,-1-21-11,-56 65 77,-4-1 1,-4-2-1,-5-3 0,-5 0 1,8-58 21,22-147 377,10-218-377,-51 306 404,-11-1 0,-9 0 1,-21-148-405,0 213 326,-28-107-326,4 112 32,37 133-36,0 0 0,-2 1 0,0 0 0,-1 0 0,-1 1 0,-3-4 4,9 16-6,0 0 0,0 0 0,-1 0 0,0 1 0,0 0 0,0 0 0,0 1-1,-1 0 1,0 0 0,0 0 0,0 1 0,0 0 0,-1 0 0,1 1 0,-1 0 0,0 0 0,1 1 0,-5-1 6,-102 8-87,91-1 59,-1 0 0,1 1-1,-1 1 1,2 2 0,-2 1 28,-167 95-243,-33 48-70,-27 58-79,121-90 126,6 6 0,6 5 0,5 5 0,7 5 0,-45 86 266,-47 137-891,26 15-266,24 43 479</inkml:trace>
  <inkml:trace contextRef="#ctx0" brushRef="#br0" timeOffset="18432.335">29315 2773 6841,'26'-54'1879,"-13"29"-1684,-2 0 0,0 0 0,-2-1 0,-1 0 0,4-20-195,-9 27 437,-1 0 0,0-1-1,-1 1 1,-1-1 0,-2-8-437,2 27 35,0 1 0,0-1 0,0 0 0,0 0 0,0 0 1,-1 1-1,1-1 0,0 0 0,0 0 0,-1 1 0,1-1 1,-1 0-1,1 0 0,-1 1 0,1-1 0,-1 0 0,1 1 1,-1-1-1,1 1 0,-1-1 0,0 1 0,1-1 0,-1 1 1,0-1-1,1 1 0,-1 0 0,0-1 0,0 1 0,1 0 1,-1 0-1,0-1 0,0 1 0,0 0 0,1 0 0,-1 0 1,0 0-1,0 0 0,0 0 0,1 0 0,-1 0 0,0 0 1,0 1-1,0-1 0,1 0 0,-1 0 0,0 1 0,0-1 1,1 1-1,-1-1 0,0 0 0,1 1 0,-1-1 0,0 1 1,1 0-1,-1-1 0,1 1 0,-1-1 0,1 1 0,-1 0 1,1 0-36,-9 4-85,-53 24 137,24-6-48,-57 0 60,78-21-23,1 0-1,-1-2 1,1 0-1,-1 0 0,1-2 1,-1 0-1,-8-3-40,-12-1 120,-102-14 422,58 7-301,-7 10-29,53 1-152,4-1-10,-1 2 0,0 1 0,0 1 0,-7 3-50,-199 40 125,107-10-114,-153 23-6,77-17 30,-200 11-35,-86-10 13,4-4-11,-169 20-5,341-41 19,137-3 0,93-8 0,-114 6 19,-265 19 145,-319-15 631,9 3-568,593-11-229,-207 12-19,-88 28 5,118 5 25,-6 5 36,-15 1-22,2 6-36,-152 24 1,300-52-2,41-4 0,-207 20-10,197-23 1,158-24 7,-318 49-4,-234 73 144,-563 117 51,196-124-102,382-65-37,214-14-49,-188 1 13,-483-25 2,897-19-1,1 6 0,-96 17-17,-264 65-20,-164-14-23,-8-12-44,321-33 74,143 2 4,-117 34 9,-235 50-117,262-57 22,3-5-51,-2-12 0,-5-13 146,195-18 10,2 6 1,0 3 0,-5 7-11,-3 8-14,-78 35 14,127-44-8,-33 12-287,2 3 0,1 4 0,-60 40 295,106-53-230,16-8 74,-1-2-1,-1-1 0,0-2 1,-11 3 156,-61 25-92,104-44 91,1 0 1,-1 0-1,1 0 1,-1 0 0,0 1-1,1-1 1,-1 0-1,0 0 1,0 1-1,1-1 1,-1 0 0,0 1-1,1-1 1,-1 0-1,0 1 1,0-1 0,0 0-1,0 1 1,1-1-1,-1 0 1,0 1 0,0-1-1,0 1 1,0-1-1,0 0 1,0 1-1,0-1 1,0 1 0,0-1-1,0 0 1,0 1-1,0-1 1,0 1 0,0-1-1,0 0 1,-1 1-1,1-1 1,0 1-1,0-1 1,0 0 0,-1 1-1,1-1 1,0 0-1,0 1 1,-1-1 0,1 0-1,0 0 1,0 1-1,-1-1 1,1 0-1,0 0 1,-1 1 0,1-1-1,-1 0 1,1 0-1,0 0 1,-1 0 0,1 0 0,97-11-15,9-15 50,-1-5 1,9-8-36,-79 27 2,125-42 4,-124 41-6,496-160 6,-106 62-4,-205 55 3,25 7 0,2 10-1,22 10-4,323-35 0,57-39 54,-304 36 42,768-98 688,-730 130-484,406-46 107,28 3-262,25 27-149,467-59-192,-212-54 152,-832 121 57,-201 33-5,1212-172 314,53 92 76,-21 2-343,-689 38-37,919-97 79,-693 26 158,750-38 121,-1586 158-375,1089-74 31,-113 16-75,-704 35-17,-29-1-53,-30 0-175,-38-1-263,-46 5-607,-33 5-399,-43 9 658</inkml:trace>
  <inkml:trace contextRef="#ctx0" brushRef="#br0" timeOffset="20165.589">23700 4403 3697,'-1'-1'131,"-1"0"1,1 0-1,-1 0 0,1 0 1,-1 0-1,0 1 1,1-1-1,-1 1 1,0-1-1,1 1 0,-1 0 1,0 0-1,0-1 1,1 1-1,-1 0 0,0 1 1,0-1-1,1 0 1,-1 0-1,0 1 0,0-1 1,1 1-1,-1-1 1,1 1-1,-1 0 1,0 0-1,1 0 0,0 0 1,-1 0-1,1 0 1,-1 0-1,1 0 0,0 0 1,0 1-1,0-1 1,0 1-1,0-1 0,0 1 1,-1 0-132,3-2 33,-1 0 0,0 0 0,1 0 0,-1 0 0,1-1 0,-1 1 0,0 0 0,1 0 0,-1 0 0,1 0 0,-1 0 0,0 0 0,1 0 0,-1 0 0,1 0 0,-1 0 0,0 1 0,1-1 0,-1 0 0,1 0 0,-1 0 0,0 0 0,1 0 0,-1 1 0,0-1 0,1 0 0,-1 0 0,0 1 0,0-1 0,1 0 0,-1 1 0,0-1 0,1 0 0,-1 1 0,0-1 0,0 0 0,0 1 0,0-1 0,1 0 0,-1 1 0,0-1 0,0 1 0,0-1 0,0 0 0,0 1 0,0-1 0,0 1 0,0-1 0,0 0 0,0 1 0,0-1 0,0 1 0,0-1 0,0 0 0,0 1 0,-1-1 0,1 0 0,0 1 0,0-1 0,0 1 0,-1-1 0,1 0 0,0 0 0,0 1 0,-1-1 0,1 0 0,0 1 0,-1-1 0,1 0-33,24 5 233,87 17 650,198-2 732,-189-14-1410,0-5 0,27-7-205,149 0 72,22 27 378,-282-19-344,-1-2 1,1-2-1,0-1 0,23-5-106,84-21 232,50-54-156,-118 42-64,-60 27-5,-1 0 0,0-2 0,-1 1 0,-1-1-1,5-11-6,-16 26 1,7-11 27,-1 0 0,0-1-1,-1 0 1,-1 0 0,0 0 0,1-6-28,-4 10 53,0-1 0,-1 1 0,0-1 0,-1 1-1,0-1 1,-1 1 0,0-1 0,0 1 0,-1-1 0,0 1 0,-1 0 0,0-2-53,-3-10 104,-70-279 278,67 269-414,1-1 0,2-1-1,2 1 1,0-1 0,2 0 32,2 26-11,1 0 0,-1 1 1,1-1-1,0 0 0,1 1 0,-1-1 1,1 1-1,0 0 0,1 0 0,0-1 1,0 1-1,0 1 0,1-1 0,-1 0 1,2 1 10,-4 3-3,4-5-9,1 0 0,0 0 0,1 0 0,-1 1 0,1-1 1,0 2-1,1-1 0,-1 1 0,1 0 0,7-3 12,83-27-40,-73 29 37,1 1 0,0 1 0,0 2 0,0 1 0,0 1-1,26 3 4,125 41-33,-57-13-20,75 8 53,147 32-24,-258-42-10,-83-29 32,1 1 0,-1 0 0,1-1-1,-1 1 1,1 0 0,-1 0-1,0 0 1,0 1 0,0-1-1,1 0 1,-1 0 0,0 1 0,0-1-1,-1 0 1,1 1 0,0-1-1,0 1 1,-1-1 0,1 1-1,-1-1 1,1 1 0,-1 0 0,0-1-1,1 1 1,-1-1 0,0 1-1,0 0 1,0-1 0,0 1-1,-1 0 1,1-1 0,0 1 0,-1-1-1,1 1 1,-1 0 2,-37 52-40,-166 145-29,21-49 36,43-29 93,132-113-47,0-1 0,1 1 0,0 0 0,1 1 1,0-1-1,0 1 0,1 0 0,0 1 0,1 0 0,0-1 1,0 1-1,1 0 0,0 1 0,1-1 0,0 2-13,1-1 13,1 1 0,1-1 0,0 1 0,1-1 0,0 1 0,0-1 0,1 0 0,1 0 0,0 0 0,0 0 0,1-1 0,1 1 0,-1-1 0,2-1 0,0 1-13,0 0 21,1 0 0,0-1 1,1 0-1,0 0 0,0-1 0,1 0 1,0 0-1,0-1 0,1-1 0,0 0 1,0 0-1,0-1 0,1-1 0,2 1-21,4 3 31,15 6 53,0-2 0,1-1 1,1-2-1,-1-2 0,1 0 0,2-2-84,-6-5 76,-1-1 0,0-2 0,0 0 0,0-2 0,0-2 0,-1 0 0,20-9-76,67-15 234,-24 13-44,100-25 313,-111 13-265,244-62 235,-254 67-569,-80 21-292,-35 10-33,0-1 1,-1-3-1,-1-1 421,-84 5-2257,61 3 1631</inkml:trace>
  <inkml:trace contextRef="#ctx0" brushRef="#br0" timeOffset="20613.371">23780 4929 3417,'19'-17'335,"0"2"0,1 0 0,1 1 0,1 1 1,0 1-1,22-8-335,227-64 2547,-134 37-2291,-74 26-259,-13-3-25,35 5-34,-80 18 61,0 1 0,0 0-1,0 0 1,0 0 0,0 1 0,0-1 0,0 1 0,0 1 0,0-1 0,0 1 0,1 0 1,17 12 21,-27-11-49,2 7-217,5 3-676,-1-11 803,1 5-715,-18-6-328,-17-2 465</inkml:trace>
  <inkml:trace contextRef="#ctx0" brushRef="#br0" timeOffset="21283.514">23904 4520 6409,'34'-12'1118,"1"2"-1,0 2 1,1 1-1,21-1-1117,-1 4 202,0 3 0,0 2 0,0 2-1,25 6-201,-18 3 79,0 3 0,-1 3 0,13 7-79,-8-2 58,-6-4-3,-21-4 49,1-2-1,0-2 1,1-1-1,1-3 1,-1-1-1,5-2-103,-6-4 145,0-1 1,0-3-1,0-1 0,-1-2 0,1-2-145,77-31 267,-91 31-235,0-1 1,0-2 0,-1-1-1,-1-1 1,0-1 0,-1-1-1,-1-1 1,0-2 0,-1 0-1,10-12-32,-15 10 18,-1 1 0,-1-2 0,-1 0 0,-1-1 0,-1 0 0,0-1 0,-2 0 0,-1-1 0,-1 0 0,-2 0 0,0-1 0,-1-5-18,-2 3 126,-3-1-1,0 1 1,-2-1 0,-1 1-1,-1 0 1,-1 0-1,-3-4-125,5 18 47,-29-112 301,-5 1 0,-20-36-348,-31-46-51,83 197 49,-9-31-28,14 40 29,0 0 0,0 0 0,1 0 0,-1 0 0,0-1 0,0 1-1,1 0 1,-1 0 0,0 0 0,1 0 0,-1 0 0,1 0 0,0 0 0,-1 0-1,1 0 1,0 0 0,-1 0 0,1 0 0,0 1 0,0-1 0,0 0-1,0 0 1,0 1 0,0-1 0,0 1 0,0-1 0,0 1 0,0-1 0,0 1-1,0-1 1,0 1 0,1 0 0,-1 0 1,93-17 23,-8 14 41,22 3 10,22 12-12,5 0-2,164 30 44,-246-37-98,0 2-1,-1 3 1,0 2 0,-1 2 0,0 3 0,-1 2 0,-1 2-1,40 23-5,-76-36-12,-1 0 0,0 0 0,0 2 0,-1-1 0,0 1 0,1 2 12,-9-8-7,0 0-1,0 1 1,0-1-1,0 1 1,-1-1-1,0 1 1,0 0-1,0 0 1,-1 0-1,1 0 1,-1 0-1,0 0 1,-1 0-1,1 0 0,-1 0 1,0 0-1,-1 6 8,-2 9-19,-1 0 0,-1 0 0,-1-1 0,-1 1 0,-1-1 0,0-1 0,-1 1 0,-7 8 19,-30 50-32,-4-3-1,-3-1 1,-14 9 32,18-21 40,47-58-35,-1 0 0,0 0 0,1 1 1,0-1-1,-1 1 0,1 0 0,1 0 0,-1-1 0,1 1 0,-1 0 1,1 0-1,0 1 0,0-1 0,1 0 0,0 0 0,-1 0 0,1 1 1,0-1-1,1 0 0,-1 0 0,1 0 0,0 0 0,0 1 0,0-1 0,1 0 1,-1-1-1,1 1 0,0 0 0,0 0 0,0-1 0,1 1 0,-1-1 1,1 0-1,0 1-5,6 6-19,0 0 0,1-1 0,-1 0 0,2-1 0,-1 0 0,1-1 0,0 0 0,1-1 0,0 0 0,0 0 0,0-1 0,0-1 0,1 0 0,5 0 19,8 1-314,0-1 0,1-1 1,0-1-1,0-1 0,-1-2 0,21-3 314,52-16-1167,-4-32 497</inkml:trace>
  <inkml:trace contextRef="#ctx0" brushRef="#br0" timeOffset="22712.996">17853 6396 6785,'9'-8'310,"-1"0"0,1 0 0,1 1 0,-1 0 0,1 1 0,1 0 0,-1 0 0,1 1 0,0 0 1,0 1-1,7-1-310,-15 3 27,32-11 286,1 2 0,0 1 0,31-4-313,35 2 208,171-39-256,-133 39-218,83 5 266,-128 5-12,116-1-163,-73-6-89,188-16-456,155-15 296,-378 38 718,0 3 0,0 6 1,69 13-295,-78 0 673,-2 3 0,-1 5 1,-1 3-1,84 43-673,173 75 1719,-164-92-1181,8-30-314,2-20-335,-134-12-245,0-2-1,-1-3 0,0-2 1,-1-3-1,37-15 357,84-48-637</inkml:trace>
  <inkml:trace contextRef="#ctx0" brushRef="#br0" timeOffset="23311.668">21138 5681 6857,'15'-5'429,"35"-13"218,1 1-1,1 4 1,0 1 0,1 3 0,0 2-1,21 1-646,-54 6 46,1 1-1,-1 1 1,0 1 0,0 1-1,0 1 1,0 0-1,-1 2 1,0 0-1,0 1 1,-1 1-1,0 1 1,0 0 0,7 7-46,15 15 43,-2 2 1,-2 1-1,-1 2 1,-1 2-1,-3 1 1,5 9-44,-19-26 23,46 60 64,3-3 0,4-3-87,-47-53 41,1-2 0,1-1 0,1 0 0,1-2 0,0-1 0,2-2 0,0 0 0,13 3-41,139 36 373,-81-28-175,-88-24-182,0 0 0,0 1-1,-1 1 1,1 0 0,-1 1-1,0 0 1,0 0 0,-1 1 0,9 7-16,-17-11-3,0 0 0,0 0 1,0 1-1,0-1 1,0 0-1,-1 1 0,0-1 1,1 1-1,-1 0 1,-1-1-1,1 1 0,0 0 1,-1 0-1,0-1 1,0 1-1,0 0 0,0 0 1,-1 0-1,1-1 1,-1 1-1,0 0 1,0-1-1,0 1 0,-1 0 1,1-1-1,-1 0 1,0 1-1,0-1 0,0 0 1,0 0-1,-1 0 1,1 0-1,-1 0 0,0-1 1,-1 2 2,-15 13-2,0 0 1,-1-1-1,0-1 1,-1-1-1,-1-1 0,-1-1 1,1 0-1,-2-2 1,-1 0 1,23-10 0,-41 19 60,-1-2-1,-1-2 1,0-2-1,-32 4-59,9-12-124,5-16 28</inkml:trace>
  <inkml:trace contextRef="#ctx0" brushRef="#br0" timeOffset="23844.769">18547 4770 6753,'-319'-13'3250,"126"9"-3366,149-6 367,52 22 329,101 31 208,-56-33-643,1-2 0,0-3 0,0-1 0,1-4 0,-1-1 0,24-5-145,67-11 84,88-22-84,122-40 331,95-44-331,-67 17 797,-268 78-509,0 6 0,2 4 0,43 2-288,183 14-77,-207 1-1214,-126 2 986,-8-1 383,0 1-1,-1-1 1,1 0-1,0 0 1,-1 1-1,1-1 1,0 0 0,-1-1-1,1 1 1,0 0-1,0 0 1,-1-1-1,1 1 1,0-1-1,-1 1 1,1-1 0,-1 0-1,1 0 1,-1 1-1,1-1 1,-1 0-1,1-1 1,-1 1 0,0 0-1,0 0 1,0 0-1,0-1 1,1 1-1,-2 0 1,2-2-78,-2-23 1137</inkml:trace>
  <inkml:trace contextRef="#ctx0" brushRef="#br0" timeOffset="24169.691">20320 3794 7458,'0'0'97,"0"0"0,0 1 0,0-1 0,0 0 0,0 0 0,0 0 0,0 0 0,-1 1 0,1-1 0,0 0 0,0 0 0,0 0 0,0 0 0,0 0 0,0 1 0,0-1 0,0 0 0,-1 0 0,1 0 0,0 0 0,0 0 0,0 0 0,0 0 0,-1 1 0,1-1 0,0 0 0,0 0 0,0 0 0,0 0 0,-1 0 0,1 0 0,0 0 0,0 0 0,0 0 0,0 0 0,-1 0 0,1 0 0,0 0 0,0 0-97,17 14 691,51 33 374,70 34 340,-109-66-1378,1-1 0,0-2-1,0-1 1,1-1 0,1-1 0,-1-2 0,1-2 0,3 0-27,68 4-142,89-5 142,-146-4-4,-19 0-3,0 1 0,0 1 0,-1 2 0,1 0 0,20 7 7,-40-8 0,0-1-1,0 1 1,0 0-1,-1 1 0,1-1 1,-1 1-1,0 1 1,0-1-1,-1 1 0,1 0 1,-1 0-1,0 1 1,0-1-1,-1 1 0,1 0 1,-1 1-1,-1-1 1,1 1-1,-1-1 0,2 7 1,1 4-3,0 0-1,-1 1 1,-1-1-1,0 1 1,-1 0-1,-2 1 1,1-1-1,-2 0 1,-1 0-1,0 0 1,-3 11 3,1 1 3,-3 1-1,0-1 1,-2 0 0,-1 0 0,-2-1 0,0 0 0,-12 18-3,-3 2 39,-3-2 0,-2 0 0,-4 0-39,-53 67-59,58-88 3011,6-24-1516</inkml:trace>
  <inkml:trace contextRef="#ctx0" brushRef="#br0" timeOffset="26617.381">29447 3352 6305,'-74'32'1052,"1"4"0,2 2 0,1 4 0,-56 45-1052,20 2 328,64-45-210,2 3-1,3 1 1,1 2 0,2 2-118,3 1 95,3 2 0,2 1 0,2 1 0,3 0-1,3 2 1,-10 54-95,-8 76 159,-1 97-159,-14 248-1668,22 45 1668,27-499-303,4 0 1,3 0-1,9 39 303,-9-88 52,2-1-1,1 1 1,1-2-1,2 1 1,1-1-1,1 0 1,1-2-1,2 1 1,1-2-1,9 11-51,10 2 182,1-1-1,2-3 0,2-1 0,1-2 1,1-1-1,2-3 0,1-2 0,0-1 0,3-3-181,3 3 253,0-3-1,2-2 0,0-2 0,2-2 0,-1-4 0,49 6-252,-70-15 92,0-2 0,-1-1-1,1-1 1,0-2 0,0-1 0,-1-2 0,0-2 0,0 0-1,-1-3 1,0 0 0,-1-2 0,0-1 0,-1-2 0,-1-1 0,0-1-1,20-17-91,-19 9-4,-1-2 0,-1 0-1,13-20 5,-5 3-209,-2-1 1,19-37 208,57-139-1021,-53 80 252,-7-2 0,-7-3 0,-5-1 0,9-96 769,-19 31 119,-9-2 1,-9 0 0,-9-3-120,-10-60 449,0 132 4,-7 0 1,-11-25-454,-17-1 503,39 152-399,-1 0 0,-1 0 0,-1 1 1,-1 1-1,0-1 0,-2 1 0,0 1 1,-1 0-1,0 0 0,-1 1 0,-1 1 1,-1 0-1,0 1 0,-1 1 0,0 0 1,-1 2-1,-12-7-104,6 9 93,0 1 1,0 1-1,-1 2 1,0 0-1,0 1 1,-1 2-1,1 0 1,0 2-1,-1 0 1,-1 2-94,-46-1 43,0 4 0,0 3 0,1 3 0,0 3 0,1 3 0,1 3 0,1 3 0,1 3 1,1 3-1,-9 9-43,24-6-12,1 1 0,-36 35 12,37-26-41,2 1 0,-32 41 41,20-12-212,-42 71 212,-50 101-387,5 36-1310,-108 295 1697,152-306-320,26-28 302,24-26 165,42-158-78,2 1 1,3-1-1,2 1 0,3 12-69,1-43-126,0 1-1,2-1 0,1-1 1,2 1-1,0-1 0,2 1 1,0-2-1,5 8 127,54 77-402</inkml:trace>
  <inkml:trace contextRef="#ctx0" brushRef="#br0" timeOffset="33708.484">22445 8232 552,'8'-17'1670,"16"-39"-9,-21-4-130,-8 37 1936,4 18-1827,2 4-1604,-1 1-1,0-1 1,0 1-1,0-1 1,0 1-1,0-1 1,0 1-1,0-1 1,0 1-1,0-1 1,0 1-1,0-1 1,0 1-1,0-1 1,0 1-1,0-1 1,0 1-1,-1-1 1,1 1-1,0-1 1,0 1-1,-1 0 1,1-1-1,0 1 1,0-1-1,-1 1 1,1 0-1,-1-1 1,1 1-1,0 0 1,-1-1-1,1 1 1,-1 0-1,1 0 1,0-1-1,-1 1 1,1 0-1,-1 0 1,1 0-1,-1 0 1,1 0-1,-1 0 1,1 0-1,-1 0 1,1 0-1,-1 0 1,1 0-1,-1 0 1,1 0-1,-1 0 1,1 0 0,-1 0-1,1 0 1,-1 1-1,1-1 1,-1 0-1,1 0 1,0 1-1,-1-1-35,-18 4 539,2 0-426,-12-4 719,29 0-816,0 0 6,0 0-6,0 0-7,0 0-1,0 0 7,0 0 30,4-32 975,2 12-1018,-6 20 4,0 0 2,0 0 3,0 0 9,0 0-8,0 0-19,0 0 7,0 0-6,0 0 11,1 10-16,11 103 18,-9-95-11,35 241 15,18 28-11,-19-86 88,-9 2 0,-9 0 0,-8 9-88,3-120 101,7-22 206,-21-70-302,0 1 0,0-1-1,0 1 1,-1-1 0,1 0 0,0 1 0,0-1 0,0 0 0,-1 1 0,1-1 0,0 0 0,0 1 0,-1-1 0,1 0-1,0 0 1,-1 1 0,1-1 0,0 0 0,-1 0 0,1 1 0,0-1 0,-1 0 0,1 0 0,-1 0 0,1 0 0,0 0-1,-1 0 1,1 0 0,-1 0 0,1 0 0,0 0 0,-1 0 0,1 0 0,-1 0 0,1 0 0,0 0 0,-1 0 0,1 0-1,-1 0 1,1 0 0,0-1 0,-1 1 0,1 0 0,0 0 0,-1 0 0,1-1 0,0 1 0,-1 0 0,1 0-1,0-1 1,-1 1 0,1 0 0,0-1 0,0 1-5,-1-4 31,0 0-1,1 0 0,0 1 1,0-1-1,0 0 0,0 0 1,1 0-1,-1 1 1,1-1-1,0 0 0,0 1 1,2-4-31,-2 4 15,28-77 32,8-10-32,-9 46 23,-15 26-19,41-61 153,-4-2 0,29-63-172,-14-15 118,-35 82-44,3 1 1,19-28-75,27-31 40,23-72-22,-35 86-23,-48 76-51,-19 46 52,0-1 1,0 0-1,0 0 0,0 1 1,0-1-1,0 0 0,-1 0 1,1 1-1,0-1 1,0 0-1,0 0 0,0 0 1,-1 1-1,1-1 0,0 0 1,0 0-1,-1 0 0,1 0 1,0 1-1,0-1 0,-1 0 1,1 0-1,0 0 0,0 0 1,-1 0-1,1 0 0,0 0 1,0 0-1,-1 0 0,1 0 1,0 0-1,-1 0 1,1 0-1,0 0 0,0 0 1,-1 0-1,1 0 0,0 0 1,0 0-1,-1 0 0,1-1 1,0 1-1,0 0 0,-1 0 1,1 0-1,0 0 0,0-1 1,-1 1-1,1 0 0,0 0 1,0 0-1,0-1 0,0 1 1,-1 0-1,1 0 1,0-1-1,0 1 0,0 0 1,0 0-1,0-1 0,0 1 1,0 0-1,0 0 0,0-1 1,0 1-1,0 0 0,0-1 1,0 1-1,0 0 4,-41 26-710,-67 52-2677,44-3-1757,36-30 3889</inkml:trace>
  <inkml:trace contextRef="#ctx0" brushRef="#br0" timeOffset="35911.189">22862 8279 3761,'-14'-84'1625,"-14"8"-790,22 64-715,-4 0 102,7 19-138,28 67-31,92 523 2345,-114-577-2350,1 12 50,1 0-1,2 0 0,1-1 1,1 0-1,2-1 0,1 0 1,1 0-1,1-1 0,8 9-97,40 17 551,-48-43-421,1 0-1,0-1 1,1-1-1,0 0 1,0-2-1,1 1 1,0-2 0,1-1-1,-1 0 1,1-1-1,1 0 1,8-1-130,33-7 464,-56 2-406,1-1-1,-1-1 1,0 1 0,0-1 0,0 1-1,0-1 1,0 0 0,-1-1 0,1 1-1,-1-1 1,0 1 0,0-1-1,0 0 1,-1 0 0,1 0 0,-1 0-1,0-1 1,0 1 0,-1-1 0,1 1-1,0-3-57,131-362 1702,-10 7-1287,-110 329-358,0 0 0,3 0 1,0 2-1,2 0 0,1 1 1,2 0-1,19-21-57,-26 38 0,0 0 1,1 1-1,0 0 0,1 1 0,1 1 0,-1 1 1,1 0-1,1 1 0,0 1 0,0 0 1,0 2-1,12-2 0,-23 5-30,0 1 1,0-1-1,0 0 0,0 0 1,0-1-1,-1 0 1,1 0-1,-1 0 0,0-1 1,0 0-1,0 0 1,0-1-1,-1 1 0,0-1 1,1-1 29,-6 5-23,0 1 0,1-1 1,-1 1-1,1-1 0,-1 1 1,0-1-1,0 1 0,1-1 0,-1 1 1,0-1-1,0 0 0,0 1 1,1-1-1,-1 1 0,0-1 1,0 0-1,0 1 0,0-1 0,0 1 1,0-1-1,0 0 0,-1 1 1,1-1-1,0 1 0,0-1 1,0 0-1,-1 1 0,1-1 1,0 1-1,0-1 0,-1 1 0,1-1 1,-1 1-1,1-1 0,0 1 1,-1-1-1,1 1 0,-1 0 1,1-1-1,-1 1 0,1 0 0,-1-1 1,1 1-1,-1 0 0,0 0 1,1-1-1,-1 1 0,1 0 1,-1 0-1,0 0 0,1 0 1,-1 0-1,0 0 23,-9 0-243,0 0 1,0 1-1,0 0 1,0 1-1,0 0 0,1 1 1,-1 0-1,0 0 1,-1 2 242,-82 33-378,-19 11 56</inkml:trace>
  <inkml:trace contextRef="#ctx0" brushRef="#br0" timeOffset="37647.972">21884 10259 6385,'20'-10'550,"0"0"0,0 1 0,1 1 0,0 1 0,1 1 0,0 1 0,10-1-550,-16 2 259,210-49 1051,-171 42-1162,154-33-9,1 9 1,19 7-140,70 16 77,9-11 418,15-21 663,-216 27-728,119-25 366,-142 26-576,-20 4-114,12-20-673,-70 25-566,-24 8 569,-26 15 1987,-27 11-692</inkml:trace>
  <inkml:trace contextRef="#ctx0" brushRef="#br0" timeOffset="38216.024">23070 10739 8722,'22'-45'3170,"-21"44"-3173,0-1 1,-1 0-1,1 0 1,-1 0-1,1 0 1,-1 0-1,0 0 1,0 0-1,0-1 1,0 1-1,0 0 1,0 0-1,0 0 1,-1 0-1,1 0 1,-1 0-1,0 0 1,1 0-1,-1 1 0,0-1 1,0 0-1,0 0 1,0 0-1,-1 1 1,1-1-1,0 1 1,-1-1-1,1 1 1,-1-1-1,0 1 3,-56-30-699,-68 18-535,102 13 1073,-179 13-492,179-11 653,-2 0 57,0 1 0,0 1 1,0 2-1,1 0 0,-11 5-57,27-9 20,1 1-1,-1 1 0,0-1 1,1 1-1,0 1 0,0-1 0,0 1 1,0 1-1,1 0 0,0 0 1,0 0-1,0 1 0,1 0 1,0 0-1,0 0 0,1 1 0,0 0 1,1 0-1,-2 2-19,4 0-2,1 1 0,-1-1 1,2 1-1,-1-1 0,1 1 0,1-1 0,0 1 1,0-1-1,1 0 0,1 1 0,0 0 2,6 21 13,1-1-1,2-1 1,1 1-1,1-2 1,2 0-1,0-1 0,2 0 1,2-2-1,0 0 1,1-1-1,23 20-12,50 26 57,-76-60-45,-1 0-1,0 2 1,-1 0-1,0 1 1,-1 0-1,0 2 1,-2-1-1,0 2 0,3 5-11,-13-15 29,0-1 0,-1 1-1,0 0 1,0-1 0,0 1-1,-1 0 1,0 0-1,-1 0 1,1 0 0,-1 0-1,-1 1 1,1-1 0,-2 5-29,-1-1 138,0 0 0,0 0 1,-1-1-1,0 0 1,-1 1-1,0-2 1,0 1-1,-1-1 1,0 1-1,-1-2 0,0 1 1,-1-1-1,0 0 1,0 0-1,0-1 1,-3 1-139,-3 0 239,-1 0 1,1-1 0,-1-1-1,-1 0 1,1-1-1,-1-1 1,0 0 0,0-2-1,0 1 1,0-2 0,-11 0-240,0 2 259,12-1-243,-1 0 0,1-1 0,-1-1 0,0 0 1,1-1-1,-1-1 0,1 0 0,0-1 0,-1-1 0,1 0 0,1-1 0,-14-6-16,18 6-273,-1-1 0,1 0 0,0-1 0,0 0 0,0-1 0,1 0 0,0 0 0,1-1 0,0 0 0,0 0 0,1-1 0,1 0 0,-1 0 0,1-1 0,-1-4 273,0-34-874</inkml:trace>
  <inkml:trace contextRef="#ctx0" brushRef="#br0" timeOffset="38746.143">22870 11712 6529,'-1'0'154,"0"0"0,1 0 0,-1 0-1,0 0 1,0 0 0,0 1-1,0-1 1,0 0 0,1 0 0,-1 1-1,0-1 1,0 0 0,0 1-1,1-1 1,-1 1 0,0-1 0,0 1-1,1-1 1,-1 1 0,0-1-1,1 1 1,-1 0 0,1-1 0,-1 1-1,1 0 1,-1 0 0,1-1-1,0 1 1,-1 0 0,1 0 0,0 0-1,0 0 1,-1-1 0,1 1-1,0 0 1,0 0 0,0 0 0,0 0-154,29-39 593,32-67-804,96-106-637,19 6 775,-147 173 240,0 1-1,3 2 1,30-23-167,-56 48 20,0 0 0,0 0 0,0 0 0,0 1 1,1 0-1,-1 0 0,1 0 0,0 1 0,0 0 0,0 1 0,0-1 0,0 2 0,0-1 1,0 1-1,1-1 0,-1 2 0,0-1 0,0 1 0,0 1 0,0-1 0,0 1 0,0 0 1,0 0-1,-1 1 0,2 1-20,0 0-39,0 0 1,-1 1 0,1 0-1,-1 0 1,0 1 0,-1 0-1,0 0 1,1 1-1,-2-1 1,1 1 0,-1 1-1,0-1 1,-1 1 0,0-1-1,0 1 1,0 1-1,-1-1 1,-1 0 0,1 1-1,-1 0 1,-1-1 0,1 8 38,-2 5 141,-1 0 1,-2 0 0,0 0-1,-1 0 1,-5 16-142,-4 17 655,12-48-610,-1 0 0,1 0 0,0 0 0,1 0 1,0 0-1,0 0 0,0 0 0,0 0 1,1 0-1,0 0 0,0 0 0,1 0 1,0 0-1,0 0 0,0-1 0,1 1 0,0-1 1,0 1-1,0-1 0,0 0 0,1 0 1,0-1-1,0 1 0,4 2-45,0-2-40,1-1 0,0-1 0,0 0-1,0 0 1,1-1 0,-1 0 0,1 0 0,-1-1-1,1 0 1,0-1 0,-1 0 0,1-1 0,-1 0-1,1 0 1,6-3 40,11 0-303,-1-2-1,0-2 0,0 0 0,20-9 304,31-17-410</inkml:trace>
  <inkml:trace contextRef="#ctx0" brushRef="#br0" timeOffset="40195.879">26933 11355 7066,'131'-18'2377,"26"-29"-1148,19-18-548,-63 8-287,-2-5 0,-3-5 0,20-22-394,-14 11 120,80-55 72,-36 11 401,42-50-593,-68 40 446,-7-5 0,50-76-446,-127 154 55,278-351 90,-208 253-233,-7-5 0,-7-5-1,11-37 89,-18-5-39,-9-4 1,-9-4-1,-1-32 39,-35 86 269,-8 26 125,-23 70-29,-2 0 1,-4-1-1,-1-54-365,-4-219-69,3 211 11,15-86 58,-8 95 34,6 35-54,1 49-22,-14 21-35,-12 25 90,-40 96-22,7 7-46,-21 36-186,10-33 154,6 3 0,1 12 87,41-117-2,-88 212 70,-13-23 341,95-182-371,-1-1 1,-1 0-1,-1-1 0,-1 0 0,-7 6-38,19-22 2,0 0-1,-1 0 1,1-1 0,-1 1-1,1-1 1,-1 1 0,0-1-1,0 0 1,1 0 0,-1 0-1,0-1 1,0 1 0,0-1-1,0 1 1,0-1 0,0 0-1,0 0 1,0-1 0,0 1-1,0 0 1,0-1 0,0 0-1,0 0 1,-2-1-2,3 1 7,0 0-1,0 0 1,0-1 0,0 0-1,0 1 1,0-1-1,0 0 1,0 0 0,1 0-1,-1 0 1,1 0 0,-1 0-1,1 0 1,0 0 0,0-1-1,0 1 1,0 0-1,0-1 1,1 1 0,-1-1-1,1 1 1,-1-1 0,1 1-1,0-1 1,0 1 0,0-1-1,1 0 1,-1 1-1,0-1 1,1 1 0,0 0-1,-1-1 1,1 1 0,0-1-1,0 1 1,1 0-1,-1 0 1,0-1-7,48-109 140,35-50-103,77-147-86,-156 302 46,15-28-23,2 2-1,1 0 0,17-17 27,18-2-24,-31 27 20,-10 8 42,0 1 0,1 1 0,1 1 0,1 0 0,0 1 0,0 1 0,3 1-38,-22 10 2,3-1 9,1 0-1,-1 0 1,1 0 0,0 0 0,0 0 0,0 1 0,0 0 0,0 0 0,0 1 0,0-1 0,0 1 0,0 0 0,0 0 0,0 1 0,0 0-1,1 0 1,-1 0 0,-1 0 0,4 2-11,9 8 4,-1 0 0,-1 2-1,1 0 1,-2 0 0,7 9-4,34 38 298,-4 3 0,29 47-298,-42-54 391,-3 2 1,7 20-392,-39-73-25,-1 0 0,1 0 1,-1 1-1,0-1 0,-1 1 0,0-1 1,1 1-1,-2 0 0,1-1 1,-1 1-1,0 5 25,0-9-91,-1 1 1,1-1-1,-1 0 0,0 0 1,0 0-1,0 0 0,0 1 1,0-1-1,0-1 0,0 1 1,-1 0-1,1 0 1,-1 0-1,1-1 0,-1 1 1,0-1-1,0 1 0,1-1 1,-1 0-1,0 1 1,0-1-1,0 0 0,-1 0 1,1-1-1,-1 1 91,-44 19-1674,-13-12 581</inkml:trace>
  <inkml:trace contextRef="#ctx0" brushRef="#br0" timeOffset="42249.696">30171 7079 1488,'24'-6'758,"-1"7"-177,-11-5-529,12 4-704,-21 2 609,-2-2 15,0 1 0,-1 0 0,1-1 0,0 1 0,0-1 0,0 1 1,-1-1-1,1 1 0,0-1 0,0 0 0,0 1 0,0-1 0,0 0 0,0 0 0,0 1 0,0-1 0,0 0 1,0 0-1,0 0 0,0 0 0,0-1 0,0 1 0,0 0 0,0 0 0,-1-1 0,1 1 0,0 0 0,0-1 1,0 1-1,0-1 0,0 1 0,-1-1 0,1 1 28,15-76 6392,-10 47-4217,10 20-1265,5-17-101,20-31 1466,-40 54-2199,1 0 1,0 0-1,0 0 0,0 0 0,0 1 0,0-1 0,0 0 1,1 1-1,-1 0 0,1 0 0,0 0 0,0 0 0,0 0 1,0 0-77,13-8 156,47-60-82,-52 59-80,-6 6 5,0 1-1,-1-1 1,0 0-1,0 0 1,0-1 0,-1 1-1,1-1 1,-1 0-1,-1 0 1,2-2 1,2-78 236,-20 41 94,12 41-313,0 1 0,0 0-1,1-1 1,-1 1-1,1-1 1,0 1-1,0-1 1,0 1 0,0-1-1,1 0 1,-1 0-1,1 1 1,0-1 0,0 0-1,1 0 1,-1-1-17,-14-66 745,8-7-206,5 42-363,7 9-91,-8 15-84,-1 0-1,0 0 0,-1 0 1,0 1-1,-1-1 0,0 1 1,-1 1-1,0-1 0,-1 1 1,0 0-1,0 0 1,-2 0-1,4 2-5,-13-16-1,-43-79 8,22 11 68,4 6 217,-4 2 1,-29-44-288,-57-51 350,29 56-112,-70-87 116,142 179-315,-2 1 0,0 1 0,-2 2 0,-1 1 0,-1 1 0,-2 1 0,0 2 0,-1 1 0,-28-12-39,-9 8-7,-1 3 0,-1 3 0,-1 4 0,-24-1 7,5 4 4,0 5-1,-1 3 1,-62 7-4,-15 5 6,1 6 1,-97 24-7,-56 27-41,157-15 30,155-46 11,-15 6 0,0-1 0,0-1 0,-1-1 0,0-1 0,0-1 0,-1-2 0,-9 0 0,-1-6-11,37 3 10,0 0 0,0 0-1,0-1 1,0 1-1,0 0 1,0 0-1,0 0 1,0-1 0,0 1-1,0 0 1,0 0-1,0 0 1,0 0-1,0-1 1,0 1-1,0 0 1,0 0 0,0 0-1,-1 0 1,1-1-1,0 1 1,0 0-1,0 0 1,0 0 0,0 0-1,0-1 2,116-35 55,-84 20-5,-53-6 247,-32-19-251,33 36-39,16-9-78,-3 14 19,-30 18 55,-9 1-6,7-16 24,28-4-16,-35-4-41,17-10-150,28 15 175,0-1 0,0 1 0,0-1 0,0 1 0,0-1-1,0 1 1,0-1 0,0 1 0,0-1 0,0 0 0,1 1 0,-1-1 0,0 0-1,1 0 1,-1 0 0,0 0 0,1 0 0,-1 1 0,1-1 0,-1 0 0,1 0-1,0 0 1,-1 0 0,1 0 0,0-1 0,0 1 0,-1 0 0,1 0 0,0 0-1,0 0 1,0 0 0,1 0 0,-1 0 0,0 0 0,0 0 0,0 0 0,1 0-1,0-1 12,5-5-39,0 0 0,0 1-1,1 0 1,0 0-1,1 0 1,-1 1-1,8-4 40,72-35-134,11-8 91,-5 0 60,-73 44-14,1 0 0,0 2-1,0 0 1,0 1 0,1 1-1,5 1-2,-7 3-19,-1 1 1,1 1-1,-1 1 0,0 0 0,0 2 0,0 0 1,0 1-1,-1 1 0,2 2 19,44 13-68,-28-8-115,-67 9 31,-57 4 120,22-10 37,-84 29 4,83-11-12,0 2 1,3 4-1,-57 46 3,48-34 2,-10 7-2,32-22 4,51-37-5,-1-1 1,0 1-1,0 0 0,1 0 0,-1 0 1,1-1-1,-1 1 0,0 0 0,1 0 1,0 0-1,-1 0 0,1 0 0,0 0 1,-1 0-1,1 0 0,0 0 0,0 1 0,0-1 1,0 0-1,0 0 0,0 0 0,0 0 1,0 0-1,0 0 0,1 0 0,-1 0 1,0 0-1,1 0 0,-1 0 0,1 0 1,-1 0-1,1 0 0,-1 0 0,1 0 1,0-1-1,-1 1 0,1 0 0,0 0 0,0-1 1,-1 1-1,1 0 0,0-1 0,0 1 1,0-1-1,0 1 0,0-1 0,0 1 1,0-1-1,1 0 1,88 30-19,84 2 94,-87-19-15,-36-5-17,11 2 54,0 3 0,26 10-97,31 10 144,-117-33-149,0 0 0,0 1 0,1-1 0,-1 1 0,0 0 0,0-1 0,0 1 0,0 0 0,0 0 0,0 0 0,0 1 0,0-1 0,0 0 0,0 1 0,0-1 0,-1 1 0,1 0 0,-1-1 0,1 1 0,-1 0 0,1 1 5,-24 20-475,4-12 54,1-2 0,-1 1 0,-1-2 0,1 0 0,-18 3 421,1 2-445,-93 35-499</inkml:trace>
  <inkml:trace contextRef="#ctx0" brushRef="#br0" timeOffset="45398.809">21369 7603 7378,'5'-4'2728,"30"-3"-2096,18 7-208,27 3-184,16 4 40,13 6-63,2 3-41,-1-3-88,-12-7-16,-18-6-32,-21-10-32,-33-3-665,-16 5-7,-33-16 320</inkml:trace>
  <inkml:trace contextRef="#ctx0" brushRef="#br0" timeOffset="45743.19">21215 7963 8610,'-24'98'3492,"30"50"-2514,-2-101-686,12 126 215,1 32-116,-2 360-110,-47 410-281,19-730 36,3 603 28,21-651-52,13-13 17,14 118 249,-15-189 98,-21-101-272,0-1 0,0 0 0,1 1 0,1-1 0,0-1 0,0 1 0,1 0 0,1-1 0,-1 0 0,2 0 0,-1-1 0,4 3-104,3 2 106,2-1 0,0-1 0,0-1-1,1 0 1,0 0 0,1-2 0,0 0 0,1-1-1,-1-1 1,2 0 0,-1-2 0,8 2-106,78 10 58,17-22-286,12-14-462,19-35-745,0-27 565</inkml:trace>
  <inkml:trace contextRef="#ctx0" brushRef="#br0" timeOffset="46391.1">24783 7252 10122,'-3'-39'5642,"3"38"-5536,0-1-1,0 0 0,0 0 1,1 1-1,-1-1 0,0 0 1,1 1-1,0-1 0,-1 0 0,1 1 1,0-1-1,0 1 0,-1-1 1,1 1-1,0 0 0,1-1 1,-1 1-1,0 0 0,0 0 0,1-1-105,-1 1 12,0 0-1,1 1 0,-1-1 0,0 0 0,0 1 0,0-1 0,1 1 0,-1 0 0,0-1 0,1 1 0,-1 0 0,0 0 0,1 0 0,-1 0 0,0 0 0,1 0 0,-1 0 0,0 0 0,1 1 0,-1-1 0,0 0 0,1 1 0,-1-1 0,0 1 0,0-1 0,0 1 0,0 0 0,1-1 0,-1 1 1,0 0-1,0 0 0,0 0 0,0 0 0,-1 0 0,1 0 0,0 0 0,0 0 0,-1 0 0,1 1 0,0-1 0,-1 0 0,1 0 0,-1 1 0,0-1 0,1 0 0,-1 0 0,0 1 0,0-1 0,0 0 0,0 1 0,0-1-11,36 96-498,-23-57-91,2-1 1,1 0-1,2-2 1,18 27 588,-26-50-102,1 0 1,1-1-1,0-1 1,0 0-1,1 0 1,1-2 0,0 1-1,1-2 1,0 0-1,0 0 1,1-2-1,0 0 1,0-1-1,0 0 1,6 0 101,190 38 330,-175-38-209,48 6 215,-32-6-2,0 3 0,-1 1-1,0 3 1,-1 3-1,21 9-333,-65-22 13,0 0 0,1 1 0,-1 0 0,0 0 1,0 1-1,-1-1 0,0 1 0,1 1 0,-2-1 0,1 1 0,-1 0 0,0 1 0,0-1 0,0 1 0,-1 0 0,0 0 0,0 0 0,-1 0 1,0 1-1,-1 0 0,1-1 0,-1 1 0,-1 0 0,0 0 0,1 4-13,-7 93-1,-30 63-21,-19 44-11,-21 59-16,-152 691-279,181-662 233,20-36 36,24-136 38,5-1-1,5 1 1,19 83 21,-2-19-31,-4 112 31,-20-236 66,-3 1 1,-3 0 0,-3-1 0,-2 0 0,-4 0 0,-8 16-67,5-34 170,-3 0 1,-2-1-1,-2-1 1,-2-1-1,-2-2 1,-2 0-1,-9 7-170,32-40 57,-1-1 0,-1 0 0,0 0 1,0-1-1,-1 0 0,-1-1 0,1 0 0,-1-1 0,-1 0 0,1 0 0,-2-1 1,1-1-1,-1 0 0,1-1 0,-2 0 0,1-1 0,0 0 0,-4-1-57,-4-3 19,-1-1-1,0 0 1,1-2-1,0-1 1,-6-2-19,-28-5-58,7 4-168,0 2 1,0 2-1,0 2 0,-14 2 226,47 1-198,0 1 0,1 0 0,0 1 0,-1 0 0,1 1-1,1 1 1,-1 0 0,1 1 0,-4 3 198,-45 39-1334,17 14 605</inkml:trace>
  <inkml:trace contextRef="#ctx0" brushRef="#br0" timeOffset="47550.919">23239 12980 5681,'-14'-94'4286,"11"46"-3780,-10 10-86,12 37-409,1 0 0,-1 0-1,1 0 1,-1 0 0,0 1 0,1-1 0,-1 0 0,0 0-1,1 1 1,-1-1 0,0 1 0,0-1 0,0 0 0,1 1 0,-1-1-1,0 1 1,0 0 0,0-1 0,0 1 0,0 0 0,0 0 0,0-1-1,0 1 1,0 0 0,0 0 0,0 0 0,0 0 0,0 0-1,0 0 1,0 1 0,0-1 0,0 0 0,0 0 0,1 1 0,-1-1-1,0 1 1,0-1 0,-1 1-11,-33 40 322,29-31-264,-184 307 962,-2-68-79,130-171-649,-236 282 909,208-257-898,-117 143 40,106-146-626,97-98 235,1 0 0,0 0 0,-1 0 0,1 1 0,0 0 0,0-1 0,1 1 0,-1 0 0,1 0 0,-1 1 0,1-1 0,0 0 0,0 1 0,0 0 0,1-1 0,-1 1 0,1 0 0,0 0 0,0-1 0,0 1 0,1 0 0,-1 0 0,1 0 0,0 0 0,0 0 0,0 0 0,1 2 48,1-5-24,0 1 1,0-1-1,0 0 0,1 0 1,-1 1-1,0-1 1,1-1-1,-1 1 1,1 0-1,-1-1 0,1 1 1,-1-1-1,1 0 1,-1 1-1,1-1 1,-1-1-1,1 1 0,-1 0 1,1-1-1,-1 1 1,1-1-1,-1 0 0,1 1 1,-1-1-1,0 0 1,1-1-1,-1 1 1,0 0-1,0-1 0,0 1 1,1-2 23,57-47 157,-7-30 190,-44 63-280,58-111 443,-14 29 41,-51 96-526,0 1-1,0 0 1,0-1-1,0 1 1,0 0-1,0 0 1,0 0-1,1 0 1,-1 1-1,1-1 1,0 1-1,-1-1 1,1 1 0,0 0-1,0 0 1,0 0-1,0 1 1,0-1-1,0 1 1,0-1-1,0 1 1,0 0-1,0 0 1,0 0-1,0 1 1,0-1-1,0 1 1,0-1-1,0 1 1,-1 0-1,3 1-24,16 7 18,0 1-1,-1 2 0,0 0 1,-1 0-1,-1 2 0,0 1 1,15 15-18,-21-20 1,253 209-36,-114-106 53,-56-17 16,-58-47-668,-44-48-207,-15-13 328</inkml:trace>
  <inkml:trace contextRef="#ctx0" brushRef="#br0" timeOffset="47998.212">23911 12979 7394,'-9'-5'2536,"-2"1"-2392,9 4-472,0 6 224</inkml:trace>
  <inkml:trace contextRef="#ctx0" brushRef="#br0" timeOffset="49029.45">23901 14050 7546,'-6'-5'911,"-59"-33"3103,-39 19-3976,102 20-81,0 0 0,0 0 0,0 0 0,0 1 0,1-1 0,-1 0 0,0 1 0,1-1 0,-1 1 0,1 0 0,0-1-1,-1 1 1,1 0 0,0 0 0,0 0 0,0 0 0,1 0 0,-1 0 0,0 0 0,1 0 0,-1 0 0,1 0 0,0 0 0,-1 0 0,1 1-1,0-1 1,0 0 0,1 0 0,-1 0 0,0 0 0,1 0 0,-1 0 0,2 2 43,-2-1-52,3 46-340,2 1 1,3-1 0,1 0-1,6 9 392,16 95-17,-29-146 97,0-1 0,-1 1 0,0 0 0,-1 0 0,1 0 0,-1 0 0,0 0 0,-1 0 0,0-1 0,0 1 0,-1 0 0,1 0 0,-1-1 0,-1 1 0,1-1 0,-1 0 0,0 1 0,-1-1 0,1-1 0,-1 1 0,-1 0 0,1-1 0,-1 0 0,-2 2-80,-2-1 171,-1-1 0,0 0 0,0-1 0,-1 0 0,1-1 0,-1 0 0,0 0 0,1-1 0,-6 0-171,6 0 143,-7 2-136,1 0 0,-1-2 1,0 1-1,0-2 0,1 0 1,-1-1-1,0-1 0,0 0 1,0-2-1,0 0 0,1 0 1,-12-5-8,58 18-3116,3 1 2587</inkml:trace>
  <inkml:trace contextRef="#ctx0" brushRef="#br0" timeOffset="49543.836">24088 14128 7066,'3'-7'949,"-3"5"-826,1 1 0,0-1 0,-1 0 0,1 1 0,0-1 0,0 1-1,-1-1 1,1 1 0,1-1 0,-1 1 0,0-1 0,0 1 0,0 0 0,1 0-1,-1 0 1,0 0 0,1 0 0,-1 0 0,1 0 0,0 0 0,-1 0 0,1 1-1,0-1 1,-1 1 0,1-1 0,0 1 0,-1 0 0,2-1-123,-2 1 24,1 1 0,0-1 0,-1 0 0,1 1 1,0-1-1,-1 1 0,1-1 0,0 1 0,-1 0 0,1 0 1,-1 0-1,1 0 0,-1 0 0,0 0 0,1 0 0,-1 0 1,0 1-1,0-1 0,0 0 0,0 1 0,0-1 0,0 1 1,0-1-1,0 1 0,0 1-24,5 17-46,-1 0 1,-1 1-1,-1 0 1,-1 0-1,0 0 1,-2 0-1,-2 19 46,1 1-97,-3-1 1,-1 0-1,-2 0 0,-9 26 97,-21 16 15,34-79 0,0 0 0,1 0 0,-1-1-1,-1 1 1,1-1 0,0 1 0,-1-1 0,1 0-1,-1 0 1,1-1 0,-1 1 0,0-1 0,0 0 0,0 0-1,0 0 1,0 0 0,0-1 0,0 1 0,0-1-1,0 0 1,0-1 0,0 1 0,0-1 0,0 1 0,0-1-1,1 0 1,-1-1 0,0 1 0,0-1 0,1 1-1,-1-1 1,1 0 0,-1 0 0,1-1 0,0 1 0,0-1-1,0 0 1,0 1 0,0-1 0,1-1 0,-1 1-1,1 0 1,0-1 0,0 1 0,0-1-15,-4-7 18,1 0-1,0-1 1,1 0 0,1 0 0,-1 0-1,2 0 1,0 0 0,0-1 0,1 1 0,1-1-1,0 1 1,1-1 0,0 1 0,1-6-18,-2 17 0,25-282 840,-22 266-711,1 1 0,1-1-1,0 1 1,2 0-1,0 0 1,0 0-1,2 1 1,-1 0 0,2 1-1,5-6-128,-7 11 46,-1 1 0,2 0-1,-1 1 1,1-1 0,0 1 0,1 1 0,0 0-1,0 0 1,0 1 0,0 1 0,1-1 0,7-1-46,-7 3-39,0 1 1,0-1 0,0 2 0,0-1-1,0 2 1,0-1 0,1 2 0,-1-1 0,0 2-1,0-1 1,0 1 0,0 1 0,0 0 0,0 1-1,-1 0 1,0 0 0,0 1 0,0 1 0,0 0-1,4 3 39,-10-5-39,-1 1-1,1-1 1,-1 1-1,1 0 0,-1 0 1,-1 0-1,1 0 1,-1 1-1,0-1 1,0 1-1,0 0 0,-1-1 1,0 1-1,0 0 1,-1 0-1,1 0 1,-1 0-1,-1-1 0,1 1 1,-1 0-1,0 0 1,0 0-1,0-1 0,-1 1 1,0-1-1,0 1 1,-1-1-1,-1 4 40,0-4 28,0 0 0,-1 0 0,1-1 1,-1 1-1,0-1 0,0-1 0,0 1 0,-1 0 0,1-1 0,-1 0 0,0-1 1,0 1-1,0-1 0,0 0 0,-3 0-28,-18 8 120,-39 21 74,25 6-362,18-6-849,22-30 984,0 0 0,0 0 0,0-1 0,1 1 0,-1 0 0,1 1 0,-1-1 0,1 0 0,-1 0 0,1 0 0,0 0 0,-1 0 0,1 0 0,0 1 0,0-1 0,0 0 0,0 0 0,0 0 0,0 0 0,0 1 0,0-1 0,0 0 0,1 0 1,-1 0-1,0 0 0,1 1 0,-1-1 0,1 0 0,-1 0 0,1 0 0,0 0 0,0 0 33,14 22-254</inkml:trace>
  <inkml:trace contextRef="#ctx0" brushRef="#br0" timeOffset="49869.248">24897 14112 7009,'0'1'128,"1"0"-1,-1 0 0,0 0 1,0 0-1,0 0 0,0 1 0,0-1 1,0 0-1,-1 0 0,1 0 1,0 0-1,0 0 0,-1 0 0,1 0 1,-1 0-1,1 0 0,-1 0 0,1-1 1,-1 1-1,1 0 0,-1 0 1,0 0-1,1-1 0,-1 1 0,0 0 1,0 0-1,0-1 0,0 1 1,0-1-1,1 1 0,-1-1 0,-1 1-127,-5 5 72,1 1-1,0 0 0,0 0 0,1 1 0,0-1 1,0 1-1,1 0 0,0 1 0,0-1 1,1 1-1,0-1 0,0 1 0,1 1-71,-4 7 15,-15 45-196,3 1 0,2 1 1,3 1-1,3 0 1,3 1 180,6-62-8,0 0 1,0 0-1,1-1 1,0 1-1,-1 0 0,1 0 1,1-1-1,-1 1 1,1 0-1,-1 0 1,1-1-1,0 1 1,1 0-1,-1-1 1,0 1-1,1-1 1,0 1-1,0-1 0,0 0 1,0 0-1,1 0 1,-1 0-1,2 1 8,2-1-2,0-1 0,0 1 0,1-1 0,-1-1 0,0 1 0,1-1 0,-1 0 0,1-1 0,3 1 2,-8-1 2,11-1-69,-1 0-1,0-1 1,0 0-1,0-1 1,0 0-1,-1-1 1,1 0-1,-1-1 1,0 0-1,0-1 1,-1 0-1,1-1 1,-1 0-1,-1-1 1,1 0-1,-1 0 1,-1-1-1,0 0 1,0 0-1,0-1 1,2-6 67,14-24-439</inkml:trace>
  <inkml:trace contextRef="#ctx0" brushRef="#br0" timeOffset="50113.608">24773 14257 6857,'-35'-20'3225,"8"4"-1328,15 8-921,12 13-232,3-2-408,7 8-192,7 7-136,4-8-168,0 8-752,-2-10-376,-1-8 687</inkml:trace>
  <inkml:trace contextRef="#ctx0" brushRef="#br0" timeOffset="50288.142">24907 13942 7178,'-23'-12'2904,"-6"-1"-1864,2 13-279,1 4-297,10 4-248,10-1-192,16-1 16,29-2 120,6-7 48,35-3-8,2-13-32,12-8-216,10 5-248,-20-8-496,-8 5-217,-21 11-183,-18-5 672</inkml:trace>
  <inkml:trace contextRef="#ctx0" brushRef="#br0" timeOffset="50601.115">25912 14095 8026,'-7'3'1557,"-26"2"2595,-28-21-2967,-108-18-1473,153 32 213,0 0-1,0 2 0,0 0 0,0 0 0,0 1 1,1 1-1,-1 1 0,0 0 0,1 1 0,0 1 0,0 0 1,0 1-1,0 1 0,1 0 0,0 1 0,1 1 1,-1 0-1,2 0 0,-1 2 0,-10 10 76,14-7 17,0-1 1,0 2-1,1-1 0,1 1 0,0 0 0,1 1 1,1-1-1,0 1 0,1 0 0,1 1 0,1-1 1,0 0-1,1 1 0,1-1 0,0 1 1,1 0-1,1-1 0,0 0 0,2 1 0,0-1 1,1 1-18,-3-10 68,0-1 1,0 1 0,0-1 0,1 0 0,0 0 0,0 0 0,1 0 0,0-1-1,0 1 1,0-1 0,0 0 0,1 0 0,0-1 0,0 1 0,0-1 0,1 0-1,0 0-68,3 1-47,0 0 0,0-1 0,0 0 0,1-1-1,0 0 1,0 0 0,0-1 0,0 0 0,0-1-1,0 0 1,1-1 0,-1 0 0,0 0 0,0-1-1,1 0 1,-1-1 0,0 0 0,0-1-1,-1 0 1,6-3 47,20-15-2551,3-7 1080</inkml:trace>
  <inkml:trace contextRef="#ctx0" brushRef="#br0" timeOffset="50871.388">26243 13822 6753,'3'63'6090,"20"36"-5367,-17-44-669,-3 1 0,-2 0 1,-3-1-1,-2 1 1,-3-1-1,-8 28-54,-74 353-248,89-380-391,7-59-165,1-22-131,-1-28 319,-1-14 208</inkml:trace>
  <inkml:trace contextRef="#ctx0" brushRef="#br0" timeOffset="51123.628">26476 13917 9434,'10'38'4073,"0"12"-2049,12 33-1488,5 25-272,-5 19-776,-8-7-552,-8-6-304,-6-15 688</inkml:trace>
  <inkml:trace contextRef="#ctx0" brushRef="#br0" timeOffset="51372.928">26521 14432 5513,'-23'-53'1503,"3"-1"0,3-1 0,-8-38-1503,22 68 654,16 9 251,-8 13-729,48-14 635,42-7-41,50 0-348,3 11-402,-23 0-192,-84 5-1047,-35-4 582,-17-6 183</inkml:trace>
  <inkml:trace contextRef="#ctx0" brushRef="#br0" timeOffset="51629.022">26532 14343 9826,'25'31'4185,"8"-5"-1656,25-2-2169,8-9-16,4-4-144,5-8-152,2-6-448,-2-5-345,-9-7-927,-11 1-376,-45-3 1232</inkml:trace>
  <inkml:trace contextRef="#ctx0" brushRef="#br0" timeOffset="55728.721">31786 14851 8242,'67'111'4393,"-12"34"-825,2 7-735,1 8-961,-7 2-359,-3-48-945,-2-28-656,-7-81-1288,-7-45-1177,-42-103 1569</inkml:trace>
  <inkml:trace contextRef="#ctx0" brushRef="#br0" timeOffset="51829.487">27792 13819 10690,'54'1'3921,"20"-10"-3097,7 5-464,-10-3-360,-12 1-376,-18 5-848,-9 4-360,-22 12 976</inkml:trace>
  <inkml:trace contextRef="#ctx0" brushRef="#br0" timeOffset="51993.058">27715 14187 7586,'30'10'3784,"15"5"1,22-21-3585,-21-17-288,2 1-872,25-31-280,-5-22 632</inkml:trace>
  <inkml:trace contextRef="#ctx0" brushRef="#br0" timeOffset="52516.276">29044 13339 10002,'82'-16'5889,"36"1"-5088,-68 5-1379,-83 3-874,-120 40-162,119-26 1607,18-5 115,0 0-1,1 2 0,-1 0 1,1 1-1,-1 0 0,1 1 0,1 1 1,-1 0-1,1 2 0,1-1 1,-12 10-108,23-16-2,-1 0 1,1 0 0,-1 0-1,1 1 1,0-1 0,0 1-1,0-1 1,0 1 0,1 0-1,-1 0 1,1 0 0,-1 0-1,1 0 1,0 0 0,0 0-1,1 0 1,-1 0 0,0 1-1,1-1 1,0 0 0,0 0-1,0 1 1,0-1 0,1 0-1,-1 1 1,1-1 0,0 0-1,0 0 1,0 0 0,0 0-1,0 0 1,1 0 0,1 3 1,11 14-241,1 0 1,1-1 0,1-1 0,0 0-1,2-2 1,0 0 0,0 0 0,2-2-1,0-1 1,0 0 0,1-2-1,19 7 241,48 16-1112,-63-25 747,-1 0 0,1 2 0,-2 1 0,24 15 365,-43-25-5,1 1 0,-1 1 1,0-1-1,0 1 0,-1 0 1,1 0-1,-1 0 0,1 1 1,-1-1-1,-1 1 0,1 0 0,-1 0 1,0 1-1,0-1 0,0 1 1,-1-1-1,2 5 5,-4-6 48,-1 0 1,1 0-1,0 0 1,-1 1 0,0-1-1,0 0 1,0-1-1,-1 1 1,1 0-1,-1 0 1,0-1-1,0 1 1,0 0-1,0-1 1,-1 0-1,1 0 1,-1 0-1,0 0 1,0 0-1,0 0 1,0-1 0,-1 1-1,-1 0-48,-126 106 2225,85-65-1279,26-24-372,0-1 0,-2-1 0,0-1 0,-1-1 0,-14 8-574,22-16 200,11-5-223,-1 0 0,1 0 0,0-1 0,-1 1 0,1-1 0,-1 0-1,0 0 1,1-1 0,-1 1 0,0-1 0,0 0 0,0-1 0,0 1 0,0-1 0,0 0 0,-1 0 0,1-1 0,0 1 0,0-1 0,-3-1 23,-8-14-1108,10-30 544,3-21 93</inkml:trace>
  <inkml:trace contextRef="#ctx0" brushRef="#br0" timeOffset="53031.501">29740 13385 9906,'57'-3'4329,"24"-5"-3898,-43-3-614,-2-2 0,0-1 0,0-2 0,9-8 183,-28 16-322,0-1 1,0-1 0,-1 0 0,-1-1 0,1-1 0,0-2 321,5-15-347,-21 29 366,-1-1-1,1 0 1,0 1 0,0-1-1,0 0 1,0 1 0,-1-1 0,1 0-1,0 1 1,0-1 0,-1 0-1,1 1 1,-1-1 0,1 1-1,0-1 1,-1 1 0,1-1 0,-1 1-1,0-1 1,1 1 0,-1 0-1,1-1 1,-1 1 0,1-1 0,-1 1-1,0 0 1,1 0 0,-1-1-1,0 1 1,1 0 0,-1 0 0,0 0-1,0 0 1,1 0 0,-1 0-1,0 0 1,1 0 0,-1 0 0,0 0-19,1 0 9,-7 0 89,0 0 1,1 0 0,-1 1 0,0 0-1,0 0 1,1 0 0,-1 1 0,1 0-1,0 1 1,-1-1 0,0 2-99,-15 4 159,-167 48 107,161-44-285,0 2 0,1 1 1,1 1-1,1 1 0,-12 11 19,17-12-29,14-12 16,0 0 0,0 0-1,1 0 1,0 1-1,0 0 1,0 0 0,1 1-1,0-1 1,0 1 0,0 0-1,0 0 1,1 0 0,0 0-1,-1 4 14,3 2-64,0 0 1,0 0-1,1 0 0,0 0 0,1 0 0,1 0 1,0 0-1,0 0 0,1-1 0,1 1 1,0-1-1,0 0 0,1 0 0,0 0 0,1 0 1,1-1-1,0 0 0,0-1 0,0 1 0,2-1 1,-1-1-1,1 1 0,0-2 0,4 3 64,36 29-683,1-3-1,28 14 684,-70-47 18,-1 1 0,0 0 0,0 0 0,0 0-1,0 1 1,-1 0 0,1 0 0,-1 1 0,-1 0 0,1 0-1,-1 0 1,0 1 0,0 0 0,-1 0 0,0 0-1,0 0 1,-1 1 0,0-1 0,0 1 0,-1 0 0,0 0-1,1 6-17,-5 1 217,0-1-1,-1 1 0,-1-1 0,-1 0 1,0-1-1,0 1 0,-2-1 0,1 0 1,-2 0-1,0-1 0,0 0 0,-1 0 1,-10 9-217,14-15 67,-1 0-1,1 0 1,-1-1 0,-1 1 0,1-1 0,-1-1 0,0 0 0,0 0-1,0 0 1,0 0 0,-1-1 0,1-1 0,-1 1 0,-6 0-67,13-2-48,-1-1 1,1 0 0,-1 1-1,1-1 1,-1 0-1,1 0 1,-1 0 0,0 0-1,1 0 1,-1 0-1,1 0 1,-1-1 0,1 1-1,-1-1 1,1 1-1,-1-1 1,1 1-1,0-1 1,-1 0 0,1 0-1,0 1 1,-1-1-1,1 0 1,0 0 0,0 0-1,0-1 1,0 1-1,0 0 1,0 0 0,0-1-1,0 1 48,-11-31-521</inkml:trace>
  <inkml:trace contextRef="#ctx0" brushRef="#br0" timeOffset="53560.542">30429 13324 15371,'38'25'4146,"25"-5"-3465,-38-14-1009,1-1 1,0-1 0,0-1 0,0-2 0,0 0-1,0-2 1,0-1 0,0-1 0,0-1-1,0-2 1,19-6 327,174-66-4769,-127 27 3744,-92 51 1062,1 0 0,0 0 0,0-1 0,0 1 0,0 0 0,0-1-1,-1 1 1,1-1 0,0 1 0,0-1 0,-1 1 0,1-1 0,0 0 0,-1 1 0,1-1 0,-1 0 0,1 1 0,-1-1 0,1 0 0,-1 0 0,1 0 0,-1 1 0,1-1 0,-1 0 0,0 0 0,0 0 0,0 0 0,1 0 0,-1 0 0,0 1 0,0-1 0,0 0 0,0 0 0,0 0 0,-1 0 0,1 0 0,0 0 0,0 0 0,-1 0 0,1 1 0,0-1 0,-1 0 0,1 0 0,-1 0 0,1 1 0,-1-1 0,1 0 0,-1 1 0,1-1 0,-1 0-1,0 1 1,1-1 0,-1 1 0,0-1 0,0 1 0,0-1 0,1 1 0,-1-1 0,0 1 0,0 0 0,0-1 0,0 1 0,0 0 0,1 0 0,-1 0 0,-1 0-37,-21 0 511,-1 1-1,0 2 1,0 0-1,1 2 0,0 0 1,0 2-1,0 0 1,-9 5-511,9-3 152,-15 2-60,2 1 1,0 2-1,1 2 0,0 1 1,1 2-1,1 1 1,-29 25-93,48-35-110,1 1-1,1 1 1,0 0 0,1 1 0,0 0 0,1 1 0,1 0 0,0 1 0,0-1 0,2 2 0,0-1 0,1 1 0,0 0 0,-2 11 110,0 75-764,8-96 731,-1-1-1,1 1 1,1 0-1,-1 0 1,1-1 0,0 1-1,0-1 1,0 1-1,1-1 1,0 1 0,0-1-1,0 0 1,1 0-1,0 0 1,0 0 0,0 0-1,0 0 1,1-1-1,0 0 1,3 3 33,13 5-50,1 0 0,1-2 0,0 0 0,0-2 1,1 0-1,0-2 0,0 0 0,1-2 0,-1-1 0,17 1 50,34 5-489,-1 3 1,46 15 488,-104-22-50,0 0 0,0 0 0,0 2 0,-1 0 0,0 0 0,0 2 0,5 4 50,-16-12 11,-1 0-1,0 1 1,1 0-1,-1-1 0,0 1 1,0 0-1,0 0 1,0 0-1,0 1 1,0-1-1,-1 0 1,1 1-1,-1-1 1,1 1-1,-1-1 0,0 1 1,0-1-1,0 1 1,-1 0-1,1 0 1,-1 0-1,1-1 1,-1 1-1,0 0 1,0 0-1,0 0 0,0 0 1,-1-1-1,1 1 1,-1 0-1,0 0-10,-3 9 110,-1 0 0,-1-1 0,0 0 0,0 0 0,-1 0-1,0-1 1,-1 0 0,-3 3-110,3-3 85,-9 11 105,0 3-87,-2-1 0,0 0 0,-2-2 1,-1 0-1,0-1 0,-1-1 1,-1-1-104,3-8-295,-1 0 1,0-1-1,0-1 1,0-1 0,-1-1-1,-4 0 295,9-1-208,-84 20-527</inkml:trace>
  <inkml:trace contextRef="#ctx0" brushRef="#br0" timeOffset="54343.7">27865 15802 7554,'0'1'89,"-1"0"1,1-1 0,-1 1 0,1 0 0,0-1 0,-1 1 0,1 0 0,0 0-1,0 0 1,-1-1 0,1 1 0,0 0 0,0 0 0,0 0 0,0 0-1,0-1 1,0 1 0,0 0 0,0 0 0,1 0 0,-1 0 0,0-1 0,0 1-1,1 0 1,-1 0 0,0-1 0,1 1 0,-1 0 0,1-1 0,-1 1 0,1 0-1,-1-1 1,1 1 0,0 0 0,-1-1 0,1 1 0,0-1 0,-1 1-1,1-1 1,0 0 0,0 1 0,-1-1 0,1 0 0,0 1 0,0-1 0,-1 0-1,1 0 1,0 0 0,0 0 0,0 0 0,0 0 0,-1 0 0,1 0-1,0 0 1,0 0 0,0 0 0,0-1-90,3 2 30,0-1-1,0-1 1,0 1-1,0-1 1,0 1 0,0-1-1,0 0 1,0-1-1,0 1 1,0-1 0,0 1-1,-1-1 1,1 0-1,-1 0 1,0-1-1,3-1-29,7-7 35,1-1 0,-2 0 0,1-2 0,-2 1 0,8-11-35,59-103 35,56-116-80,-120 218 36,3-8 1,1 1 1,2 0 0,1 2-1,1 0 1,2 1 0,1 2-1,26-24 8,30 3 275,-79 48-243,-1-1-1,0 0 0,0 0 0,0 1 1,1-1-1,-1 0 0,0 1 0,0-1 1,1 1-1,-1 0 0,1-1 1,-1 1-1,0 0 0,1 0 0,-1 0 1,1 0-1,-1 0 0,0 0 1,1 0-1,-1 1 0,0-1 0,1 0 1,-1 1-1,0-1 0,1 1 1,-1 0-1,0-1 0,0 1 0,1 0 1,-1 0-1,0-1 0,0 1 1,0 0-1,0 0 0,0 0 0,0 0 1,0 1-1,-1-1 0,1 0 1,0 0-1,-1 0 0,1 1 0,-1-1 1,1 0-1,-1 1 0,1 0-31,25 84 730,-17-17-607,-3 0 1,-2 18-124,2 45-25,3-56-181,-2-67-254,5-28-45,-11 17 492,125-246-604,-80 179 625,-36 55 2,-6 6 19,1 0-1,0 1 1,1 0-1,0 0 1,0 1 0,0-1-1,1 1 1,0 0-1,0 1 1,3-2-29,-8 6 36,0 0 0,0-1 0,0 1 0,0 0 0,0 0 0,0 0 0,0 0 0,0 1 0,1-1 0,-1 0 1,0 1-1,1 0 0,-1-1 0,0 1 0,1 0 0,-1 0 0,0 1 0,1-1 0,-1 0 0,0 1 0,1-1 0,-1 1 0,0 0 1,0 0-1,0 0 0,1 0 0,-1 0 0,0 0 0,0 1 0,-1-1 0,1 0 0,0 1 0,0 0 0,-1-1 0,1 1 0,-1 0 0,1 0 1,-1 0-1,0 0 0,1 2-36,8 15 143,-1 1 0,-1 0 1,-1 0-1,0 0 0,-2 1 1,0 0-1,-1 0 0,-1 8-143,25 102 74,1-71-201,-28-58 95,1 0 0,0-1-1,0 1 1,0-1 0,0 0-1,0 1 1,1-1 0,-1 0-1,0 0 1,1-1 0,-1 1-1,0 0 1,1-1 0,-1 0-1,1 1 1,-1-1 0,1 0-1,-1 0 1,0 0 0,1-1 0,-1 1-1,1 0 1,-1-1 0,0 0-1,1 1 1,-1-1 0,0 0-1,1 0 1,-1-1 0,0 1-1,0 0 1,0-1 0,0 1-1,0-1 1,-1 1 0,1-1-1,0 0 1,0 0 32,66-72-1442,2-41-381,15-24-49,0-2 745</inkml:trace>
  <inkml:trace contextRef="#ctx0" brushRef="#br0" timeOffset="54568.074">29738 14860 7426,'2'60'3464,"-9"31"-1407,-9 1-329,-2 12-752,4-6-480,3-19-1472,5-6 4257,-7-85-2769</inkml:trace>
  <inkml:trace contextRef="#ctx0" brushRef="#br0" timeOffset="55479.644">29548 15356 3025,'3'-5'4206,"42"-39"-2840,-30 25-1125,0-1 1,-2 0-1,-1-1 1,0-1 0,6-17-242,82-264 2002,-98 297-1954,0 0 1,0 1 0,1-1 0,0 1 0,0-1 0,0 1 0,1 0-1,-1 1 1,1-1 0,0 1 0,3-3-49,30-33 168,-36 38-175,0 1 0,1 0 0,0 0 1,-1 0-1,1 0 0,0 0 0,-1 0 0,1 1 0,0-1 1,0 0-1,0 1 0,-1-1 0,1 1 0,0 0 0,0 0 0,0 0 1,0 0-1,0 0 0,0 0 0,0 0 0,0 1 0,0-1 0,-1 1 1,1-1-1,0 1 0,0 0 0,-1-1 0,1 1 0,0 0 1,-1 0-1,1 0 0,0 1 0,-1-1 0,0 0 0,1 1 0,-1-1 1,1 1 6,11 9 6,-1 1 0,0 0 0,0 1 0,-1 0 0,-1 1 0,0 0 0,-1 1 0,-1 0 0,0 0 0,5 14-6,1 10 359,-1 0 0,-2 1 1,-2 1-1,0 3-359,13 206 2048,-18-168-1653,8 11-259,-12-92-145,0-1-1,0 1 0,0-1 0,0 1 0,0-1 0,0 1 1,0-1-1,1 1 0,-1-1 0,0 1 0,0-1 0,0 1 1,1-1-1,-1 1 0,0-1 0,0 1 0,1-1 0,-1 1 1,0-1-1,1 1 0,-1-1 0,1 0 0,-1 1 0,0-1 1,1 0-1,-1 1 0,1-1 0,-1 0 0,1 0 0,-1 1 1,1-1-1,-1 0 0,1 0 0,-1 0 0,1 0 0,0 0 1,-1 0-1,1 0 0,-1 0 0,1 0 0,-1 0 0,1 0 0,-1 0 1,1 0-1,-1 0 0,1 0 0,0 0 0,-1-1 0,1 1 1,-1 0-1,0 0 0,1-1 0,-1 1 0,1 0 0,-1-1 1,1 1-1,-1-1 0,0 1 0,1 0 0,-1-1 0,0 1 1,1-1-1,-1 1 0,0-1 0,0 1 0,1-1 0,-1 1 1,0-1-1,0 0 10,66-104-1113,108-198-239,-148 263 1227,1 1-1,2 1 1,12-10 125,-38 43 18,0 1 0,1 0 0,-1 0 0,1 0 0,0 0 0,0 1 0,0 0 0,0 0 0,0 0-1,1 0 1,0 0 0,-1 1 0,1 0 0,0 0 0,0 0 0,0 1 0,0 0 0,0 0 0,1 0 0,1 0-18,-3 1 55,-1 0 1,0 1-1,0 0 0,1-1 1,-1 1-1,0 0 0,0 0 1,0 1-1,0-1 0,0 1 1,0-1-1,-1 1 0,1 0 1,0 0-1,-1 0 1,1 0-1,-1 1 0,0-1 1,0 1-1,0-1 0,0 1 1,0 0-1,-1 0 0,1 0 1,-1 0-1,0 0 0,1 0-55,21 93 1273,-22-89-1190,25 297 1434,-25-297-1513,-1-2-12,0 0 1,0 0-1,1 0 0,0 0 0,0 0 0,0 0 0,0-1 1,1 1-1,0 0 0,0-1 0,0 1 0,1-1 0,0 1 1,-1-1-1,1 0 0,1 0 0,1 2 8,-4-6-16,0 1 1,0 0-1,1 0 1,-1-1-1,0 1 1,0 0-1,1-1 0,-1 1 1,0-1-1,1 0 1,-1 1-1,1-1 1,-1 0-1,0 0 0,1 0 1,-1 0-1,1 0 1,-1 0-1,0-1 1,1 1-1,-1 0 0,1-1 1,-1 1-1,0-1 1,1 1 15,54-43-917,19-38-454,18-51-256,11-25 593</inkml:trace>
  <inkml:trace contextRef="#ctx0" brushRef="#br0" timeOffset="58493.811">6182 17288 4657,'-137'123'2571,"-56"39"-109,155-137-1826,36-25-621,1-1-1,0 0 0,-1 1 1,1-1-1,0 0 1,0 1-1,0-1 0,-1 0 1,1 0-1,0 0 1,0 0-1,0 0 0,1 0 1,-1-1-1,0 1 1,0 0-1,1 0 0,-1-1 1,0 1-1,1 0 1,-1-1-1,1 1 0,0 0 1,-1-1-1,1 1 1,0-1-1,0 1 0,0-1 1,0 1-1,0 0 1,0-1-1,1 1 1,-1-1-1,0 1 0,1-1-14,2-28 72,2 1 0,0 0 0,3 1-1,0 0 1,1 0 0,2 0 0,1 2-1,1-1 1,16-23-72,21-50 192,157-323 324,-117 256-349,194-435 421,-184 383-382,126-202 192,-7-2-68,142-261-11,74-34-271,-103 241-202,21 13 154,-201 286-52,7 6 1,49-33 51,-38 51-4,3 17 3,-150 119 0,62-49-3,3 4-1,52-27 5,-1 19-6,4 7-1,2 6 0,115-28 7,-116 44-48,2 7-1,2 7 0,0 6 0,2 6 0,61 5 49,-114 11-71,-1 3-1,1 5 1,16 7 71,183 45-127,230 82 127,-421-110-5,-1 5 0,-2 5 0,-2 4 0,-2 4 0,-3 5 1,77 57 4,-31-3 17,-4 5 1,-5 7-1,-5 5 1,-7 5 0,103 145-18,67 127 950,196 369-950,-48 65 761,-34 18-131,-27-73 93,-36-68 376,-21-68-560,-19-96-430,-119-244-17,-27-79-65,-135-196-207,2-1-1,1-2 1,2 0-1,3 1 181,-26-26-107,1-1 0,-1 1-1,1-1 1,0 1 0,0-1-1,0 0 1,0 0 0,0 0-1,0-1 1,0 1 0,1-1-1,-1 1 1,1-1 0,-1 0-1,1-1 1,-1 1 0,1-1-1,-1 1 1,1-1 0,0 0-1,-1 0 1,1-1 0,0 1-1,-1-1 1,1 0 0,-1 0-1,1 0 1,-1 0 0,2-1 107,23-53-1059</inkml:trace>
  <inkml:trace contextRef="#ctx0" brushRef="#br0" timeOffset="59493.27">1126 17265 7522,'5'-5'2175,"17"-6"-2052,1 0 1,0 2 0,0 1 0,1 0-1,0 2 1,0 1 0,1 1 0,0 1-1,3 1-123,174-15 857,82 8-857,-200 7 110,999-1 314,-227-48-406,149-6-4,832 37-22,-637 28 31,-283-18 49,693 5 419,-838 26-45,613 7 228,-960-36-586,236-28 8,-151-10-76,73-20-11,-59-3 17,783-75 62,-728 111 377,72 26-465,460 42 796,-89-50-585,-626 6-208,606-16 11,-583 20-15,23 19 1,-127 17-23,83 27 23,-183-16-240,123 44 240,-237-57-1227,1-4-1,78 8 1228,-77-29-697</inkml:trace>
  <inkml:trace contextRef="#ctx0" brushRef="#br0" timeOffset="60008.985">22584 15788 11202,'-109'-133'1023,"86"107"5,64 43-957,7-8-148,44 22 13,166 61-10,61 43-50,-167-66 44,-17 8 3,-97-54 88,-1 1 1,-1 1-1,-2 2 0,23 23-11,-32-25 129,-1 0-1,-1 1 1,-2 2-1,0 0 0,-2 1 1,-1 1-1,-1 2-128,-14-22 55,0 0 1,0 0-1,-1 1 0,-1-1 0,0 0 0,0 1 1,-1-1-1,0 0 0,-1 1 0,0-1 0,0 0 1,-1 1-1,-1-1 0,0 0 0,0 0 0,-1-1 0,0 1 1,0-1-1,-1 0 0,-1 0 0,-4 6-55,-20 33 66,-2-1-1,-2-1 1,-2-2-1,-2-1 1,-2-2 0,-13 8-66,0-2 33,-2-3 0,-2-2 1,-1-3-1,-2-3 0,-2-2 1,-36 14-34,-30 5-894,94-42 798,10-6-124</inkml:trace>
  <inkml:trace contextRef="#ctx0" brushRef="#br0" timeOffset="60911.487">22146 17057 4625,'36'-98'2271,"-15"47"-1712,-22 29 494,-5 19-360,-2 5-442,0 1 1,0 1-1,1-1 1,-1 1-1,1 0 1,0 1-1,0 0 1,0 0-1,1 1 1,-1 0-252,-51 53 637,-116 78-266,148-116-374,1 0 1,1 2-1,1 1 0,0 1 1,2 1-1,2 0 0,0 2 1,-9 18 2,-96 206-84,57-110 52,-154 288 5,191-337-217,28-84 88,3-8-385,4-7 216,0 1 228,-1 0 0,0 0-1,0 0 1,-1 0 0,0-1-1,0 0 1,0 1 0,-1-1-1,1 0 1,-1 0 0,0-2 97,16-61-246,57-90 174,-25 82 123,58-26 366,-101 95-274,1 0 0,1 1-1,-1 0 1,1 0 0,0 1-1,0 0 1,10-4-143,-15 8 69,0 1 0,0 0 0,1 0 1,-1 0-1,0 0 0,0 1 0,0 0 0,1 0 0,-1 0 0,0 0 0,0 0 1,1 1-1,-1 0 0,0 0 0,0 0 0,0 0 0,0 1 0,0 0 0,0 0 0,-1 0 1,1 0-1,1 2-69,75 66 686,-77-66-663,158 186 547,-96-109-511,72 69-59,-113-128-527,2-1-1,0-1 0,24 14 528,-14-16-598</inkml:trace>
  <inkml:trace contextRef="#ctx0" brushRef="#br0" timeOffset="62412.548">10937 10920 4273,'-3'-2'105,"-1"0"0,1 1 0,0-1 0,-1 1 0,1-1 1,-1 1-1,1 0 0,-1 1 0,0-1 0,1 1 0,-1-1 0,0 1 0,1 0 0,-1 1 0,0-1 0,0 1 1,1-1-1,-1 1 0,1 0 0,-1 0 0,1 1 0,-1-1 0,1 1 0,0-1 0,-1 1 0,1 0 1,0 1-1,0-1 0,1 0 0,-1 1 0,-1 1-105,-4 8 117,1 0 0,0 0 1,1 0-1,1 1 0,0 0 0,0 0 1,2 0-1,-1 1 0,2-1 0,0 1 1,0 0-1,2-1 0,-1 4-117,2 27 85,1 0-1,3 0 0,1-1 1,2 0-1,2 0 0,9 21-84,-7-22 36,36 137 53,7 30-20,-4 21 105,-10 2 0,0 103-174,-19-18 221,-10 29 83,-5 29 64,1 26 48,4 931 729,-16 213-135,11-1293-854,1-65-144,2-64-347,1-46-406,2-60-672,-4-43 237,-9-65 396</inkml:trace>
  <inkml:trace contextRef="#ctx0" brushRef="#br0" timeOffset="63435.706">11801 17385 5905,'-75'61'1933,"73"-60"-1891,1 1-1,-1-1 1,0 0 0,1 0 0,-1 0 0,0-1 0,0 1-1,1 0 1,-1-1 0,0 1 0,0-1 0,0 0 0,0 1 0,0-1-1,0 0 1,1 0 0,-1 0 0,0 0 0,0-1 0,0 1 0,0 0-1,0-1 1,0 0 0,1 1 0,-1-1 0,0 0 0,0 0 0,1 0-1,-1 0 1,-1-1-42,-6-3 158,8 5-146,0-1-1,0 1 1,0 0-1,1 0 1,-1-1-1,0 1 0,0 0 1,0-1-1,1 1 1,-1-1-1,0 1 1,0-1-1,1 1 1,-1-1-1,1 1 0,-1-1 1,0 0-1,1 1 1,-1-1-1,1 0 1,0 0-1,-1 1 0,1-1 1,-1 0-1,1 0 1,0 0-1,0 1 1,-1-1-1,1 0 1,0 0-1,0 0 0,0 0 1,0 0-1,0 0 1,0 1-1,0-1 1,0 0-1,1 0 1,-1 0-1,0 0 0,0 1 1,1-1-1,-1 0 1,1 0-1,-1 0 1,1 1-1,-1-1 1,1 0-1,-1 1 0,1-2-11,66-44 561,-52 38-463,17-6 12,-1 1 0,1 2 0,1 1-1,0 2 1,1 1 0,20 0-110,-46 5 5,28-5-27,1 2 0,-1 2 0,1 1 0,19 2 22,-54-1-8,0 1-1,1 0 1,-1 0-1,0 0 1,0 0 0,1 1-1,-1-1 1,0 1-1,0-1 1,1 1-1,-1 0 1,0 0-1,0 0 1,0 0-1,0 0 1,0 0-1,0 1 1,0-1-1,-1 0 1,1 1-1,0 0 1,-1-1-1,1 1 1,-1 0 0,0 0-1,1 0 1,-1 0-1,0 0 1,0 0-1,0 0 1,-1 0-1,1 1 1,0-1-1,-1 0 1,1 0-1,-1 1 1,0-1-1,0 0 1,0 0-1,0 1 1,0-1-1,-1 0 1,1 1-1,-1-1 1,1 0 0,-1 0-1,0 0 1,0 1 8,-1 3-3,-1-1 0,1 1 0,-1-1 0,0 0 0,-1 0 0,1 0 1,-1-1-1,0 1 0,0-1 0,-1 0 0,1 0 0,-1 0 0,-4 2 3,-2 3-2,-46 35-9,-98 25-13,72-39 9,-2-17 3,-65 7 26,139-19-11,-1 0 0,1 0 0,0 1 1,0 0-1,0 1 0,0 1 0,-9 3-3,18-6-5,0 0 0,1 0 0,-1 1 0,0-1 1,1 0-1,0 0 0,-1 1 0,1-1 0,0 1 0,-1 0 0,1-1 0,0 1 0,0 0 0,1-1 0,-1 1 0,0 0 0,0 0 0,1 0 0,-1 0 0,1 0 0,0 0 0,-1 0 0,1 0 0,0 0 1,0 0-1,0 0 0,1-1 0,-1 1 0,0 0 0,1 0 0,-1 0 0,1 0 0,0 0 0,0 0 0,-1-1 0,1 1 0,0 0 0,1 0 0,-1-1 0,0 1 0,1 0 5,1 3-13,3 9-1,1-1-1,1 0 0,0 0 1,1-1-1,1 0 1,0 0-1,0-1 0,1-1 1,0 0-1,1 0 1,0-1-1,1-1 1,0 0-1,0 0 0,0-2 1,1 0-1,2 1 15,-3-2 2,9 4 12,1-2 0,-1 0 0,1-1 0,13 1-14,74 14 64,-109-21-62,0 1 1,1 0 0,-1-1 0,0 1 0,0 0 0,0 0 0,0 0 0,0-1 0,0 1-1,0 0 1,-1 0 0,1 1 0,0-1 0,0 0 0,-1 0 0,1 0 0,-1 0 0,1 1-1,-1-1 1,1 0 0,-1 0 0,0 1 0,0-1 0,1 0 0,-1 1 0,0-1 0,0 0-1,0 1 1,-1-1 0,1 0 0,0 1 0,0-1 0,-1 0 0,1 1 0,-1-1 0,1 0-1,-1 0 1,0 0 0,1 0 0,-1 1 0,0-1 0,0 0-3,-74 141 389,-23 31 818,44-106-688,52-66-517,1 0-16,0 1-1,0-1 1,0 0-1,-1 0 1,1 0-1,-1 0 1,1 0-1,0-1 1,-1 1-1,0 0 1,1-1-1,-1 1 1,1-1-1,-1 1 1,0-1-1,1 0 1,-1 1-1,0-1 1,1 0-1,-1 0 1,0-1-1,1 1 1,-1 0-1,0 0 1,1-1-1,-1 1 1,0-1 14,-8-3-292,0-1 1,1 0 0,-1 0-1,1-1 1,0 0 0,1-1-1,-3-2 292,-1-7-696,17 3 303</inkml:trace>
  <inkml:trace contextRef="#ctx0" brushRef="#br0" timeOffset="63876.27">12536 17513 4529,'60'-44'3447,"59"-5"-3131,-94 41-289,0 1-1,1 1 0,0 1 0,0 2 0,15-1-26,4 9 77,-43-6 253,-12-1 291,-57 22-86,-197 50 372,248-67-799,1 1-1,0 1 1,1 1-1,-1 0 1,1 1 0,0 0-1,0 1 1,1 1 0,0 0-1,-7 8-107,16-15 2,1 0 0,0 1 1,0 0-1,0-1 0,1 1 0,-1 1 0,1-1 0,-1 0 0,1 0 0,0 1 1,0 0-1,1-1 0,-1 1 0,1 0 0,0 0 0,0-1 0,0 1 0,0 0 1,0 0-1,1 0 0,0 0 0,0 0 0,0 0 0,1 1 0,-1-1 0,1-1 1,0 2-3,2 1-60,0 0 0,0 1 0,1-1 0,0-1 0,0 1 0,1 0 0,0-1 0,-1 0 0,2 0 1,-1-1-1,1 1 0,0-1 60,16 13-188,0-2 0,1 0 1,1-1-1,0-2 0,1 0 1,1-2-1,-1 0 0,22 3 188,50 16-200,-94-28 202,-1-1 0,0 1 0,1 0-1,-1-1 1,0 1 0,0 0 0,0 1 0,0-1 0,0 0 0,0 1-1,0-1 1,0 1 0,0-1 0,-1 1 0,1 0 0,-1 0 0,1-1-1,-1 1 1,0 1 0,1-1 0,-1 0 0,0 0 0,-1 0 0,1 0-1,0 1 1,-1-1 0,1 0 0,-1 1 0,1-1 0,-1 0-1,0 1 1,0-1 0,0 1 0,-1-1 0,1 0 0,0 1-2,-3 2 29,1 0 1,-1 0 0,0 0-1,0-1 1,-1 1 0,1-1-1,-1 0 1,0 0 0,0 0-1,-1-1 1,1 1-1,-2 0-29,-4 4 79,-35 27 579,-3-3-1,0-1 0,-43 18-657,42-22 348,36-18-273,-29 10-54,42-19-45,-1 0 0,1 0 0,-1 0 0,1 0 0,-1 0 0,1 0 0,-1 0 0,1-1 0,-1 1 0,1 0 0,-1 0 1,1 0-1,-1 0 0,1-1 0,-1 1 0,1 0 0,-1-1 0,1 1 0,-1 0 0,1-1 0,0 1 0,-1 0 0,1-1 0,0 1 0,-1-1 1,1 1-1,0 0 0,0-1 0,-1 1 0,1-1 0,0 1 0,0-1 0,0 1 0,0-1 0,0 1 0,-1-1 0,1 1 0,0-1 0,0 0 1,0 1-1,0-1 0,1 1 0,-1-1 0,0 1 0,0-1 0,0 1 0,0-1 0,0 1 0,1-1 24,-1-3-137,2-26-354</inkml:trace>
  <inkml:trace contextRef="#ctx0" brushRef="#br0" timeOffset="64495.646">13376 17445 7810,'30'-19'3700,"21"10"-4054,-39 8 620,152-14-631,-149 13 281,0 1-1,0 0 1,0 1-1,0 0 1,0 1-1,0 1 1,0 1-1,0 0 1,12 4 84,-6 0 131,-17-7 597,-168 18 712,139-14-1486,0 2-1,0 0 1,1 2-1,0 1 1,0 0 0,1 2-1,0 1 1,1 1-1,1 0 1,-15 13 46,24-17-102,0 1-1,1 0 1,1 1 0,-1 0 0,2 1-1,-1 0 1,2 0 0,0 1 0,-3 6 102,7-10-84,2-6 47,0-1 0,-1 1-1,2 1 1,-1-1 0,0 0 0,1 0-1,-1 0 1,1 1 0,0-1 0,0 1 0,0-1-1,1 1 1,-1-1 0,1 1 0,0 0-1,0-1 1,0 1 0,0-1 0,1 1 0,0-1-1,-1 1 1,1-1 0,1 1 0,-1-1-1,0 0 1,1 1 0,-1-1 0,1 0 0,0 0-1,0 0 1,2 1 37,91 38 135,128 47 125,-126-51-301,-94-37 38,0 0 1,1 1 0,-1-1 0,0 1 0,0-1 0,0 1-1,-1 0 1,1 0 0,0 0 0,-1 1 0,1-1 0,-1 1-1,0-1 1,0 1 0,0 0 0,1 2 2,-2-3 36,0 1 0,0 0 0,-1 0 1,1 0-1,-1 0 0,0 0 0,0 0 0,0 0 1,0 0-1,0 0 0,-1 0 0,1-1 0,-1 1 1,0 0-1,0 0 0,0 0 0,0-1 0,-1 1 1,1 0-1,-1-1 0,1 1 0,-1-1 0,0 0 1,0 0-1,0 1 0,0-1 0,0-1 0,-2 2-36,-10 9 144,-1-1-1,-1-1 1,0 0-1,0-1 1,0-1-1,-1-1 1,-1 0-1,1-1 1,-1-1-1,-6 1-143,-154 38 174,161-41-212,-105 4-882,79-17 541</inkml:trace>
  <inkml:trace contextRef="#ctx0" brushRef="#br0" timeOffset="65559.042">23344 17151 2729,'-5'0'2756,"-24"12"-1488,28-10-1216,0-1-1,0-1 1,-1 1 0,1 0-1,0 0 1,0 0 0,0 0-1,0-1 1,-1 1 0,1-1-1,0 1 1,-1-1 0,1 1-1,0-1 1,-1 0 0,1 0 0,0 1-1,-1-1 1,1 0 0,-1 0-1,1 0 1,0-1 0,-1 1-1,1 0 1,-1-1 0,1 1-1,0 0 1,0-1 0,-1 0-1,1 1 1,0-1-52,-2 1 97,0 0 0,1 0 0,-1 0 1,0 0-1,0 1 0,1-1 0,-1 1 0,0 0 0,1 0 0,-1 0 0,1 0 0,-1 0 0,1 0 0,0 1 1,-1-1-1,1 1 0,0 0 0,0-1 0,0 1 0,-1 1-97,-7 4 368,0 1-54,-1 0 0,1 1 0,1 0 1,0 1-1,0-1 0,1 2 0,-2 2-314,-14 26 110,2 2-1,1 0 1,2 2-1,2 0 1,2 0-1,2 2 1,2 0-1,2 0 1,-3 36-110,-13 90-179,7 1 0,5 87 179,13-200 46,1-1 1,4 1-1,1-1 0,4 1 0,10 33-46,-12-65 13,1 0 0,1-1 0,1 0 0,1-1 0,1 0 0,1-1 0,2-1 0,0 0 0,1-1 0,1-1 0,2-1 0,16 14-13,-24-23-117,2-1-1,-1-1 1,1 0 0,1-1 0,0-1-1,0 0 1,0-1 0,1 0 0,0-2-1,0 0 1,0 0 0,0-2 0,1 0-1,8 0 118,7-6-824,-11-12 301</inkml:trace>
  <inkml:trace contextRef="#ctx0" brushRef="#br0" timeOffset="66593.576">23435 18412 6033,'-2'14'2382,"12"-16"-441,29-37-1680,-13 1-236,-2-1 1,-1-1-1,16-41-25,-33 68 4,85-195 76,44-26 427,-126 217-493,1 1 0,1 0 0,1 1 0,0 0 0,5-3-14,24-28 0,-40 45 1,-1 1-1,1-1 1,0 1-1,0-1 1,0 0-1,0 1 1,0 0-1,0-1 1,0 1-1,0-1 1,0 1-1,0 0 1,0 0-1,0 0 1,0 0-1,0 0 1,0 0-1,0 0 1,0 0 0,0 0-1,1 0 1,-1 0-1,0 1 1,0-1-1,0 0 1,0 1-1,0-1 1,-1 1-1,1-1 1,0 1-1,0-1 1,0 1-1,0 0 1,0-1-1,-1 1 1,1 0-1,0 0 1,-1 0-1,1 0 1,0-1-1,-1 1 1,1 0-1,-1 0 1,0 0-1,1 1 0,4 50 20,1 30 17,-10 16 33,6 133 149,0-123-33,12-19 17,-6-28-26,1-33-92,-9-28-89,0 1 0,0-1 0,1 1 0,-1-1 0,0 0 0,1 1 0,-1-1 0,0 0 1,1 1-1,-1-1 0,1 0 0,-1 1 0,0-1 0,1 0 0,-1 0 0,1 0 0,-1 1 0,1-1 0,-1 0 0,1 0 0,-1 0 1,1 0-1,-1 0 0,1 0 0,-1 0 0,1 0 0,-1 0 0,1 0 0,-1 0 0,1 0 0,-1 0 0,0-1 0,1 1 0,-1 0 1,1 0-1,-1 0 0,1-1 0,-1 1 0,0 0 0,1-1 0,-1 1 0,1 0 0,-1-1 0,0 1 0,1 0 4,6-8-25,0-1-1,-1 1 1,1-1-1,-2 0 1,1 0-1,-1-1 1,-1 1-1,0-1 1,0 0-1,-1-1 1,0 1-1,-1-1 1,1-3 25,3-9-6,5-17 11,-2 0 9,2 1 0,2 0 1,2 1-1,1 1 0,9-13-14,-20 39 8,2 0 1,-1 1-1,1 0 1,0 0-1,1 1 1,0 0-1,1 0 1,0 1-1,0 0 1,1 0-1,8-4-8,-10 7 10,-4 3 0,-1-1 0,1 1-1,0 0 1,0 0 0,0 0-1,0 0 1,0 1 0,0-1-1,1 1 1,-1 0 0,0 1-1,1-1 1,-1 1 0,2 0-10,-1 0 27,0 2 1,0-1-1,-1 0 1,1 1-1,0 0 1,-1 0-1,0 1 1,1-1-1,-1 1 1,0 0 0,0 0-1,0 0 1,-1 1-1,1-1 1,-1 1-1,0 0 1,3 3-28,41 81 766,-33-57-511,-4-6-226,-1 0 1,-1 0-1,-1 1 0,2 14-29,1 4 47,-5-12 48,-1 0-1,-1 0 0,-2 0 1,-1 5-95,-2 14 157,0-35-102,0-11-32,1 1 0,0 0 0,0 0 0,1 0 0,0 0 0,0 0 0,0-1 1,1 1-1,0 0 0,0 0 0,0 0 0,1-1 0,1 4-23,-3-9 1,0 1 0,1-1 0,-1 1 1,0-1-1,1 1 0,-1-1 0,0 0 0,1 1 0,-1-1 1,0 0-1,1 1 0,-1-1 0,1 0 0,-1 1 0,1-1 1,-1 0-1,1 0 0,-1 1 0,1-1 0,-1 0 0,1 0 1,-1 0-1,1 0 0,-1 0 0,1 0 0,-1 0 0,1 0 1,-1 0-1,1 0 0,-1 0 0,1 0 0,-1 0 0,1 0 1,-1-1-1,1 1 0,0 0-1,2-1-2,-2 1 0,0 0 0,0 0 0,0 0 0,0 0 0,0-1 1,0 1-1,0 0 0,0-1 0,0 1 0,0-1 0,0 1 0,-1-1 0,1 1 0,0-1 1,0 0-1,0 1 0,-1-1 0,1 0 0,0 0 0,-1 0 0,1 1 0,0-1 0,-1 0 1,1 0-1,-1 0 0,0 0 0,1 0 0,-1 0 0,0 0 0,1 0 0,-1 0 1,0 0-1,0 0 0,0 0 0,0 0 0,0 0 0,0 0 0,0 0 2,2-14-22,33-36 25,34-9 369,-43 15-506,-24 12-923,-10-21 436</inkml:trace>
  <inkml:trace contextRef="#ctx0" brushRef="#br0" timeOffset="67706.291">24959 18353 6673,'3'-29'3453,"28"-47"-2978,34-48-343,-42 86-121,95-153 589,-108 177-444,1 0 1,1 1-1,0 1 1,0-1-1,2 2 1,4-4-157,67-37 153,-40 33-337,-43 19 179,-1 0-1,1 1 1,0-1 0,-1 0 0,1 1-1,-1-1 1,1 1 0,-1-1 0,0 1-1,1 0 1,-1 0 0,0-1 0,1 1-1,-1 0 1,0 0 0,0 0 0,0 0-1,0 1 1,0-1 0,0 0 0,0 0-1,0 1 1,0-1 0,0 0 0,-1 1-1,1-1 1,-1 1 0,1-1 0,-1 1-1,1-1 1,-1 1 0,0 0 5,12 124 268,-12-103-227,0 3 5,4 138 234,12 48-280,-16-211-1,0 0 0,-1 0 0,1 0 0,0 0 0,0-1 1,0 1-1,0 0 0,0 0 0,0 0 0,0 0 0,0 0 1,0 0-1,0 0 0,0 0 0,0 0 0,1 0 0,-1-1 1,0 1-1,1 0 0,-1 0 0,1 0 0,-1-1 0,1 1 0,-1 0 1,1 0-1,0-1 0,-1 1 0,1 0 0,0-1 0,-1 1 1,1-1-1,0 1 0,0-1 0,0 1 0,-1-1 0,1 0 0,0 1 1,0-1-1,0 0 0,0 0 0,0 1 0,0-1 0,0 0 1,-1 0-1,1 0 0,0 0 0,0 0 0,0 0 0,1-1 1,3-4 5,1 0-1,-1-1 0,0 1 1,0-1-1,-1-1 1,0 1-1,0 0 0,0-1 1,-1 0-1,0 0 0,0 0 1,-1 0-1,0-1 0,0 1 1,-1-2-5,24-89 270,-23 87-216,1 0-1,0 0 0,1 0 1,0 0-1,0 1 1,1 0-1,5-8-53,38-53 248,-4 19-88,-43 51-147,0 0 1,0 0-1,0 0 0,0 0 0,0 0 1,1 0-1,-1 0 0,0 0 1,1 1-1,-1-1 0,1 0 1,-1 1-1,0-1 0,1 1 0,-1-1 1,1 1-1,0 0 0,-1 0 1,1 0-1,-1 0 0,1 0 0,-1 0 1,1 0-1,-1 0 0,1 0 1,0 1-1,-1-1 0,0 1 1,1-1-1,-1 1 0,1 0 0,-1-1 1,0 1-1,1 0 0,-1 0 1,0 0-1,1 1-13,31 49 423,-27-33-453,0 0-1,-1 1 1,-1-1 0,0 1 0,-2 0 0,0 0 0,-1 0-1,-1 8 31,-36 185-49,35-208 49,1-2-4,-1 0 1,1 0 0,-1 0-1,1 0 1,0 0 0,0 0-1,0 0 1,0 0-1,0 0 1,0 0 0,1 0-1,-1 0 1,1 0-1,-1 0 1,1 0 0,0 0-1,-1 0 1,1-1 0,0 1-1,0 0 1,1 0-1,0 0 4,10-5-109,42-58-247,92-166-332,-93 147 521,-11 15 59,-6 36 191,-30 27-27,14-5 212,-16 6-220,1-1 0,-1 2 1,1-1-1,0 0 0,-1 1 0,1 0 0,-1 0 1,1 0-1,0 1 0,-1 0 0,1 0 1,-1 0-1,1 0 0,-1 0 0,1 1 1,-1 0-1,0 0 0,1 1-48,0 1 82,0 0 0,0 1-1,0 0 1,-1 0 0,1 0 0,-1 1-1,0-1 1,-1 1 0,1 0 0,-1 0-1,-1 0 1,1 1 0,-1-1 0,0 0-1,0 1 1,-1 1-82,14 112 1094,-14-101-954,4 167 529,-2-139-2184,3-50-236,-2-17 12,2-6 744</inkml:trace>
  <inkml:trace contextRef="#ctx0" brushRef="#br0" timeOffset="67992.621">26605 17387 12323,'14'35'4215,"36"-1"-4132,-32-24 97,-5-3-189,42 24-652,0 2-1,-3 2 1,-1 3 0,6 8 661,-34-25-447,-1 2 0,-1 0 0,-2 1 0,0 1 0,13 25 447,-12-12 169,-1 2 0,-3 0-1,-1 0 1,-1 2 0,-3 0 0,-1 0 0,-3 1 0,-1 0-1,-2 0 1,-2 0 0,-2 1 0,-1-1 0,-3 0 0,-2 0-1,-7 31-168,-5-7 357,-3-1 0,-3-1 0,-14 25-357,29-68-132,-1-1 0,0-1 0,-2 0 0,-1 0-1,0-1 1,-1-1 0,-1 0 0,-1-1 0,-1 0 132,-48 32-563</inkml:trace>
  <inkml:trace contextRef="#ctx0" brushRef="#br0" timeOffset="70575.892">17165 15050 8170,'-53'57'3176,"-2"28"-2191,6 29-633,4 53-400,10 26 8,-2 55 32,2-10 8,19-4 0,-6-7 8,6-47-72,12-19-192,-15-28-609,9-20-223,-22-40 600</inkml:trace>
  <inkml:trace contextRef="#ctx0" brushRef="#br0" timeOffset="71342.11">18562 13862 7146,'0'0'10,"-7"-3"171,0-1 1,0 1 0,0 1-1,0 0 1,-1 0-1,1 0 1,-1 1 0,1 0-1,-1 0 1,0 1-1,1 0 1,-1 0 0,1 1-1,-1 0 1,1 0-1,-1 1 1,1 0-1,0 0 1,-1 1 0,-5 2-182,-93 96-391,56-42 105,2 2 1,3 2-1,3 1 1,-10 25 285,51-87-4,-93 165-502,-63 157 506,89-154 141,49-113 19,3 1 1,3 0-1,3 1 0,0 16-160,7-48 88,1 0 0,2 1 0,0-1 0,2 0 0,1 0 0,2 0 1,1 5-89,-4-26 8,-1 0 1,2-1 0,-1 1-1,0 0 1,1-1 0,0 1-1,1-1 1,-1 0 0,1 0-1,0 0 1,0-1 0,0 1-1,1-1 1,-1 0 0,1 0-1,0 0 1,1-1 0,-1 0-1,0 0 1,3 1-9,3-3-21,-1 1 1,1-1-1,-1-1 0,1 0 1,0-1-1,-1 0 0,1 0 1,-1-1-1,1 0 0,-1-1 0,0 0 1,0-1-1,0 0 0,0-1 1,-1 0-1,0 0 0,0-1 1,0 0-1,-1-1 0,3-2 21,11-11-82,-1-2-1,0-1 0,-2 0 1,-1-1-1,0-2 0,6-15 83,38-69-296,-47 74 216,-1 1 0,-2-2 0,-2 0 0,-1 0-1,-1-1 1,-3 0 0,-1 0 0,-1-21 80,-2 46 43,-1 0 1,-1 0-1,0 1 1,0-1-1,-2 0 1,1 1-1,-1 0 1,-1-1-1,-1 1 1,1 0-1,-2 1 1,0-1-1,-2-3-43,4 10 61,0 0 0,-1 0 1,1 1-1,-1-1 0,0 1 0,-1 0 0,1 0 0,0 1 0,-1 0 0,0-1 0,0 2 0,0-1 0,0 1 0,0 0 0,-1 0 1,1 1-1,-1 0 0,1 0 0,-1 0 0,1 1 0,-1 0 0,1 0 0,-1 1 0,1 0 0,-1 0 0,1 0 0,-1 1 1,1 0-1,0 0 0,-2 2-61,-6 3 36,0 1 1,1 0-1,0 1 1,1 0 0,0 1-1,0 1 1,1 0 0,0 0-1,1 1 1,0 0-1,-6 13-36,-13 19 159,3 1 0,1 2 0,2 0 0,3 2 0,1 0-1,3 1 1,2 1 0,3 0 0,-3 24-159,10 9 935</inkml:trace>
  <inkml:trace contextRef="#ctx0" brushRef="#br0" timeOffset="71874.722">18861 14354 7954,'6'0'3124,"7"-1"1008,20-4-3644,26-4-851,138-31-1452,-40-26-847,-150 63 2503,0-1 0,0 0 0,0 0 0,-1-1 0,0 1-1,1-2 1,-2 1 0,1-1 0,-1 1 0,0-2 0,0 1 0,0-1 159,-4 6-6,-1 0-1,1 1 1,-1-1 0,1 0 0,-1-1 0,1 1 0,-1 0 0,0 0 0,0 0 0,1 0 0,-1 0 0,0 0 0,0 0 0,0 0 0,0-1 0,0 1 0,0 0 0,-1 0 0,1 0 0,0 0 0,0 0 0,-1 0 0,1 0 0,-1 0-1,1 0 1,-1 0 0,1 0 0,-1 0 0,0 0 0,0 0 0,1 0 0,-1 1 0,0-1 0,0 0 0,0 1 0,0-1 0,0 0 0,1 1 0,-1-1 0,0 1 0,-1-1 0,1 1 0,0 0 0,-1-1 6,-58-10 535,31 11-268,0 1-1,0 2 1,0 0-1,0 2 1,1 1 0,0 2-1,0 0 1,1 2 0,0 1-1,1 2 1,-25 14-267,16-5 178,1 1 1,1 1-1,1 2 0,2 1 1,0 1-1,2 2 0,1 1 1,-6 11-179,20-22 17,0 0 0,1 1 1,1 0-1,2 1 0,0 0 1,1 0-1,1 1 0,-2 13-17,3-16-59,2 1 0,1 0 0,0 0 0,2 0 0,0 0 0,2 1 0,0-1 0,1 0 0,1 0 0,1-1 0,1 1 0,1-1 0,3 7 59,-3-14-54,1 1-1,0-1 1,0-1-1,2 0 0,-1 0 1,2 0-1,-1-1 0,2-1 1,-1 0-1,1 0 1,1-1-1,2 2 55,23 12-39,0-2-1,1-1 1,19 6 39,-50-23 3,8 3 2,-6-3 1,-1 1 0,1-1 1,-1 2-1,0-1 0,0 1 1,0 0-1,-1 1 1,0-1-1,0 1 0,0 1 1,-1 0-1,2 2-6,-7-7 20,0 0-1,0-1 1,0 1 0,0 0-1,-1 0 1,1 0 0,-1 0-1,1 0 1,-1 0 0,0 0-1,0 0 1,0 0-1,0 0 1,0 0 0,0 0-1,0 0 1,-1 0 0,1 0-1,-1 0 1,1 0 0,-1 0-1,0 0 1,0 0-20,-5 6 77,0-1 0,0 0-1,-1 0 1,0 0 0,0-1 0,0 0-1,-1 0 1,0-1 0,-2 1-77,-7 5 76,-1-1-1,0 0 1,0-2 0,-1 0 0,-9 2-76,-56 11 32,76-19-35,-50 8-276,1-3-1,-41-1 280,90-6 135,-1 0 0,1-1 0,0 0 0,-1-1-1,1 0 1,0 0 0,0-1 0,-4-1-135,10 3 19,1 0 0,0 1 0,0-1 0,0 0 0,0 0 0,0 0 0,0 1 0,0-1 0,0 0 0,0 0 0,0-1 0,0 1 0,1 0 0,-1 0 0,0 0 0,1 0 0,-1-1 0,1 1 0,-1 0 0,1-1 0,0 1 0,0 0 0,-1-1 0,1 0-19,0 2 0</inkml:trace>
  <inkml:trace contextRef="#ctx0" brushRef="#br0" timeOffset="72180.499">19597 14803 11130,'-40'73'5599,"19"-9"-5686,4 1 1,-9 60 86,19-88-355,2 0 0,1 0 0,2 1 1,1 0-1,2-1 0,2 1 0,5 18 355,-7-47-159,1 0 0,0 0 0,0-1-1,1 1 1,1-1 0,-1 1-1,1-1 1,1 0 0,-1-1 0,1 1-1,1-1 1,-1 0 0,1 0 0,6 5 159,-8-10-55,0-1 1,-1 0 0,1 0-1,0 0 1,0 0 0,0-1 0,0 1-1,0-1 1,-1 0 0,1 0-1,0-1 1,0 1 0,0-1-1,0 0 1,0 0 0,-1 0 0,1 0-1,0 0 1,-1-1 0,1 0-1,-1 0 1,1 0 0,-1 0 0,0-1 54,15-13 74,0-2 0,-2 1 0,0-2 1,-2 0-1,0-1 0,-1-1 1,-1 0-1,0 0 0,-2-1 0,0-2-74,1-1 328,-1-1 0,-1 1 0,-2-2 0,0 1 0,-2-1 0,-1 0 0,0 0 0,-3 0 0,0-26-328,-2 34 207,-1 0-1,0 1 1,-1-1 0,-1 1 0,-1-1 0,0 1 0,-1 1 0,-1-1 0,-1 1 0,-1 0-1,0 1 1,-1 0 0,-1 0 0,0 1 0,-5-4-207,9 12 25,-1 0-1,0 0 0,0 0 1,-1 1-1,0 0 1,0 1-1,0 0 1,-1 0-1,0 1 1,1 1-1,-2-1 1,1 1-1,0 1 1,0 0-1,-1 1 1,1 0-1,-1 0 1,0 1-1,1 0 1,-1 1-1,1 0 1,-1 1-1,1 0 1,0 1-1,-4 2-24,0 1-199,1 2-1,0 0 1,1 1 0,0 0-1,0 1 1,-9 10 199,-80 84-718</inkml:trace>
  <inkml:trace contextRef="#ctx0" brushRef="#br0" timeOffset="75542.355">16645 16570 5737,'8'-3'257,"1"0"0,0 0-1,0 1 1,1 1 0,-1-1-1,0 1 1,0 1 0,1 0-1,-1 0 1,0 1 0,0 0 0,1 1-1,-1 0 1,0 0 0,0 1-1,-1 0 1,1 0 0,0 1-1,-1 0 1,0 1 0,6 4-257,132 103 113,-93-78-414,-53-34 295,0-1 0,0 1 0,0 0 0,0-1 0,0 1 1,0 0-1,0 0 0,0-1 0,0 1 0,0 0 0,0 0 1,0-1-1,1 1 0,-1 0 0,0 0 0,0-1 0,0 1 0,0 0 1,1 0-1,-1-1 0,0 1 0,0 0 0,0 0 0,1 0 0,-1 0 1,0-1-1,0 1 0,1 0 0,-1 0 0,0 0 0,0 0 1,1 0-1,-1 0 0,0 0 0,0 0 0,1 0 0,-1 0 0,0 0 1,0 0-1,1 0 0,-1 0 0,0 0 0,1 0 0,-1 0 1,0 0-1,0 0 0,1 0 0,-1 0 0,0 0 0,0 0 0,1 1 1,-1-1 5,-47-3-126,-80 0-55,-64-7-2,-5-7 351,169 13-193,1-1 0,-1-2 0,2-1 0,-1-1-1,1-1 1,0-1 0,-12-9 25,1-7-523,28 0 150</inkml:trace>
  <inkml:trace contextRef="#ctx0" brushRef="#br0" timeOffset="78738.415">5784 16391 6681,'-66'-9'2741,"61"9"-2729,1 1 0,-1 0 0,0 0 0,1 0 0,-1 0-1,1 0 1,-1 1 0,1 0 0,-1 0 0,1 0 0,0 1 0,0-1 0,0 1 0,1 0 0,-1 0-1,1 0 1,-1 1 0,1-1 0,0 1 0,0 0 0,1-1 0,-1 1 0,1 1 0,0-1 0,0 0-1,0 2-11,-42 103-1,39-87-40,1 1 0,1-1 0,1 0 0,1 1 1,1 0-1,2 15 41,-1-8-100,2-1 0,0 0 0,2 1 0,1-2 1,1 1-1,2-1 0,9 21 100,-14-41-27,0 0 1,1 0-1,0 0 1,1-1-1,-1 0 0,1 0 1,1 0-1,-1-1 1,4 3 26,-3-3-11,6 6-6,50 36 1,38-8 100,29-35 60,-50-3-41,-61-4-64,0 0 0,0 0 0,1-2-1,-2-1 1,1 0 0,-1-1 0,1-1 0,-2-1 0,1-1 0,-1 0 0,-1-1 0,1-1 0,-2 0-1,0-1 1,0-1 0,-1 0 0,0-1 0,1-4-39,-3-1 95,-2 0 1,0-1-1,-1 0 1,0-1-1,-2 0 0,-1 0 1,0-1-1,-2 1 1,0-1-1,-2 0 0,0 0 1,-2-1-1,-1-10-95,-16-63 506,16 90-457,-1 0 0,0 0 0,0 0 1,-1 1-1,1-1 0,-1 1 0,-1 0 1,1 0-1,-1 0 0,0 0 0,0 1 1,0-1-1,0 1 0,-1 0 0,0 1 1,0-1-1,0 1 0,0 0 0,0 0 0,-1 0 1,1 1-1,-1 0 0,0 0 0,0 0 1,-3 0-50,-19-6 172,0 2 1,0 0-1,-1 2 1,0 2-1,0 0 1,1 2-1,-1 1 1,0 1-1,-9 3-172,25-3 18,0 0 1,0 0-1,0 2 1,1-1-1,-1 2 1,1 0-1,0 0 1,1 1-1,-1 0 1,1 1-1,0 1 1,1 0-1,0 0 0,0 1 1,1 0-1,0 0 1,0 1-1,1 1 1,-3 5-19,-1 9-81,2 0-1,0 1 1,2 1 0,1-1 0,1 1-1,1 0 1,2 0 0,0 1 0,2-1 0,1 7 81,0-20-68,0 0 0,0 0 0,2 1 1,0-1-1,0 0 0,1 0 1,1 0-1,0-1 0,7 14 68,-7-20 25,0 1 1,0-1-1,1 0 0,0 0 1,1-1-1,-1 1 0,1-1 0,1 0 1,-1-1-1,1 1 0,0-1 1,0-1-1,0 1 0,1-1 0,-1-1 1,1 1-1,0-1 0,0 0 1,1-1-1,-1 0 0,0-1 0,1 1 1,-1-1-1,1-1 0,0 0 1,-1 0-1,6-1-25,-10 1 60,0 0 1,1 0-1,-1-1 1,0 0-1,1 1 1,-1-1-1,0 0 1,0-1-1,0 1 1,0-1-1,0 0 1,0 0-1,0 0 1,0-1-1,-1 1 1,1-1-1,-1 0 1,0 0-1,0 0 1,1-1-61,0-4 28,1 0 1,-2 0 0,1-1 0,-1 1 0,-1-1 0,1 0 0,-1 0 0,-1 0 0,0 0 0,0 0 0,-1 0 0,0 0 0,0 0-1,-1-2-28,0-9 25,1-34-17,-2 0 1,-3 0-1,-2 0 0,-4-3-8,9 42 1,-2 1-1,0-1 1,-1 1-1,0 0 1,-1 0-1,0 0 1,-1 1-1,-1 0 1,0 1-1,-1-1 1,0 2-1,-1-1 1,-8-6-1,12 11 0,-1 1-1,-1 0 1,1 0 0,-1 1-1,0 0 1,0 0 0,0 1-1,-3-1 1,7 5-4,0 0 0,1 1-1,-1-1 1,0 1 0,1 0-1,-1 0 1,1 0 0,0 0-1,-1 0 1,1 1 0,0 0-1,0 0 1,0 0 0,0 0-1,0 0 1,-2 2 4,-3 4-23,1 1 1,0 0-1,0 0 1,0 0-1,1 1 1,1 0-1,0 1 1,0-1-1,1 1 23,-16 40-86,3 1 0,2 1 0,-3 27 86,-1 0-41,7-30 17,2 0-1,-3 45 25,12-82 0,1-10-1,-1 0 1,1 0-1,-1 0 0,1-1 1,0 1-1,0 0 0,0 0 1,0 0-1,1 0 0,-1 0 0,1 0 1,0 0-1,0 0 0,0 0 1,0-1-1,0 1 0,1 0 1,-1-1-1,1 1 0,-1-1 1,1 0-1,0 1 0,0-1 1,4 1 9,-1-1 0,1 1-1,-1-1 1,1 0 0,0-1-1,0 0 1,0 1 0,0-2-1,0 1 1,0-1 0,0 0-1,0 0 1,0-1 0,0 1 0,0-1-1,0-1 1,0 1 0,0-1-1,0 0 1,-1 0 0,1-1-1,-1 0 1,0 0 0,0 0 0,5-4-9,0-3 78,0-1 1,-1 0 0,-1 0-1,1-1 1,-2 0 0,0-1-1,0 0 1,-1 0 0,-1 0-1,0 0 1,3-15-79,20-80 264,-26 100-276,-2 6-5,0 0 0,0 1 0,0-1-1,0 0 1,1 1 0,-1-1 0,1 1-1,-1-1 1,1 0 0,-1 1 0,1-1 0,0 1-1,0 0 1,0-1 0,0 1 0,0 0-1,0-1 1,0 1 0,0 0 0,0 0-1,1 0 1,-1 0 0,0 0 0,1 0-1,0 0 18,24 2-896,4-1 392</inkml:trace>
  <inkml:trace contextRef="#ctx0" brushRef="#br0" timeOffset="79490.954">16331 16587 6273,'-35'-2'1024,"-1"-1"-1,1-2 0,0-2 0,-10-4-1023,-9-6 283,54 17-272,-1-1-1,1 1 1,-1 0-1,1 0 1,-1 0 0,0 0-1,1 0 1,-1 0-1,1 0 1,-1 0 0,1 0-1,-1 0 1,1 0-1,-1 0 1,1 0 0,-1 0-1,1 0 1,-1 1-1,1-1 1,-1 0 0,1 0-1,-1 1 1,1-1-1,0 0 1,-1 0 0,1 1-1,-1-1 1,1 1 0,0-1-1,-1 0 1,1 1-1,0-1 1,-1 1 0,1-1-1,0 1 1,0-1-1,0 1 1,-1-1 0,1 1-1,0-1 1,0 1-1,0-1 1,0 1 0,0-1-1,0 1 1,0-1-1,0 1-10,-1 1 34,0 8 1,0 0 0,0-1 0,1 1-1,0-1 1,0 1 0,1 0 0,1-1 0,0 1 0,0-1-1,0 0 1,5 9-35,-7-16 0,5 12-34,0-1 1,0 1-1,1-1 1,1 0 0,0-1-1,1 0 1,0 0-1,1 0 1,0-1-1,1-1 1,0 1 0,1-2-1,0 1 1,7 3 33,-11-9-20,-1 0 1,1-1 0,0 0-1,0-1 1,0 1-1,0-1 1,0-1 0,0 1-1,1-1 1,-1 0-1,1-1 1,-1 0 0,0 0-1,1-1 1,-1 1 0,3-2 19,11-3 45,-1 0 1,1-2-1,-1 0 1,19-10-46,-19 8 263,-1-1 0,0-1 1,-1-1-1,0 0 0,-1-1 0,-1-1 1,13-13-264,-21 16 251,0 0 0,0-1-1,-1 0 1,-1 0 0,0-1 0,-1 0 0,3-9-251,-8 21 20,3-4 57,-1 0 0,0 0 0,-1 0 1,1 0-1,-1 0 0,0 0 0,0 0 0,-1 0 0,1 0 0,-1-1 1,0 1-1,-1 0 0,1 0 0,-1 0 0,0-1 0,-1 1 0,1 0 0,-1 0 1,0 1-1,0-1 0,0 0 0,-1 1 0,1-1 0,-4-3-77,-3-1 56,0 1 0,0 0 1,-1 0-1,0 1 0,-1 1 0,0 0 0,1 0 0,-2 1 1,1 0-1,-1 1 0,0 0 0,1 1 0,-2 0 0,1 1 0,0 0 1,0 1-1,-1 1 0,1 0 0,0 0 0,-1 1 0,1 1 1,0 0-1,0 1 0,0 0 0,0 1 0,0 0 0,1 1 1,-7 3-57,3-2-145,1 0 1,0 1-1,1 1 1,-1 0-1,1 1 1,1 0 0,0 1-1,0 0 1,1 1-1,-6 8 145,15-18-40,1 1 0,0-1 1,-1 1-1,1-1 0,0 1 0,0 0 0,0 0 0,1-1 1,-1 1-1,0 0 0,1 0 0,-1 0 0,1 0 0,-1 0 0,1 0 1,0 0-1,0 0 0,0 0 0,0 0 0,0 0 0,1 0 0,-1 0 1,1-1-1,-1 1 0,1 0 0,-1 0 0,2 2 40,42 39-826,133 66 1088,-174-107-186,0-1 1,1 1 0,-1 0-1,0 0 1,0 0-1,0 1 1,0-1-1,-1 1 1,1-1-1,0 1 1,-1 0-1,0 0 1,0 0 0,0 1-1,0-1 1,0 0-1,-1 1 1,0-1-1,1 1 1,-1-1-1,0 1 1,-1 0-1,1-1 1,-1 1 0,0 0-1,1 0 1,-2-1-1,1 1 1,0 0-1,-1 1-76,0-3-29,1-1-1,-1 1 0,1 0 0,-1-1 0,0 1 1,0 0-1,0-1 0,0 1 0,0-1 0,0 0 1,0 1-1,-1-1 0,1 0 0,0 1 0,-1-1 1,1 0-1,-1 0 0,1 0 0,-1 0 0,0-1 1,1 1-1,-1 0 0,0-1 0,1 1 0,-1-1 1,0 1-1,0-1 0,0 0 0,1 0 0,-1 0 1,0 0-1,0 0 0,0 0 0,0-1 0,1 1 1,-1 0-1,0-1 0,0 0 30,-80-17-527</inkml:trace>
  <inkml:trace contextRef="#ctx0" brushRef="#br0" timeOffset="80909.171">1153 8374 7466,'1'-2'456,"-1"2"-415,0-1 0,-1 1 1,1 0-1,0-1 0,0 1 1,0-1-1,0 1 0,0 0 1,0-1-1,0 1 0,0-1 1,0 1-1,0 0 0,0-1 1,0 1-1,1 0 0,-1-1 0,0 1 1,0-1-1,0 1 0,0 0 1,1-1-1,-1 1 0,0 0 1,0-1-1,1 1 0,-1 0 1,0 0-1,1-1 0,-1 1 1,0 0-1,1 0 0,-1-1 1,0 1-1,1 0 0,-1 0 1,0 0-1,1 0 0,-1 0 1,1 0-1,-1-1 0,0 1 1,1 0-1,-1 0 0,1 0 1,-1 0-1,0 0 0,1 0 0,-1 1 1,1-1-1,-1 0 0,0 0 1,1 0-1,-1 0 0,0 0 1,1 1-1,-1-1 0,0 0 1,1 0-1,-1 0 0,0 1 1,1-1-1,-1 0 0,0 1 1,1-1-42,8 12 8,0 1 1,-1 0 0,0 1-1,-1 0 1,-1 0 0,3 8-9,22 87-22,-2 38 18,-4 105 19,-7 103-15,-17-331 3,8 247 23,59 1127 445,-47-1000-107,32 1802 3042,-37-413-812,-14-532-1966,-35 317-525,31-1239-70,4-49 3,10-35-17,7-51-54,10-44-135,17-46-263,-44-103 360,1 1 0,1-1-1,-1 1 1,1-1-1,0 0 1,0 0-1,0-1 1,1 1-1,-1-1 1,1 0-1,0 0 1,0-1-1,1 1 1,-1-1 0,1 0-1,0-1 1,-1 1-1,1-1 1,0 0-1,1-1 1,-1 0-1,0 1 1,0-2-1,1 1 74,-3-1-26,0 0 1,0 0-1,0-1 0,0 0 0,0 1 0,0-1 0,0 0 0,0-1 0,0 1 0,0-1 0,-1 0 0,1 0 0,-1 0 0,1 0 0,-1 0 0,0-1 1,0 0-1,2-1 26,5-9 369,-1 1 0,0-2 0,0 1 0,-2-1 0,0 0 0,0-1 0,1-8-369,46-146 1244</inkml:trace>
  <inkml:trace contextRef="#ctx0" brushRef="#br0" timeOffset="81658.985">354 9348 4353,'-81'44'1778,"11"9"-718,-48 25 604,111-73-1470,1 0 0,-1-1-1,-1 0 1,1-1 0,0 0-1,-1 0 1,0 0 0,-5 0-194,12-3 18,1 0 1,-1 0-1,1 0 1,-1 0-1,1 0 1,-1 0 0,1 0-1,-1 0 1,1 0-1,-1-1 1,1 1-1,-1 0 1,1 0-1,-1-1 1,1 1-1,-1 0 1,1 0-1,0-1 1,-1 1-1,1-1 1,-1 1-1,1 0 1,0-1-1,-1 1 1,1-1-1,0 1 1,0-1-1,-1 1 1,1-1-1,0 1 1,0-1-1,0 1 1,0-1 0,-1 1-1,1-1 1,0 1-1,0-1 1,0 1-1,0-1 1,0 1-1,0-1 1,1 1-1,-1-1 1,0 1-1,0-1 1,0 1-1,0-1 1,1 1-1,-1-1 1,0 1-1,0-1 1,1 1-1,-1-1 1,0 1-1,1 0 1,-1-1-1,1 1 1,-1-1-1,0 1 1,1 0-1,-1-1-18,64-92 451,57-120-336,146-272-124,-190 318 5,-2-23 18,-20 48 244,25-37-258,-79 175 8,1 0 0,-1-1 0,1 1-1,0 0 1,0 0 0,1 0 0,-1 1 0,1-1 0,0 0 0,0 1 0,0 0 0,0 0 0,0 0 0,1 0 0,-1 0 0,1 1 0,0-1 0,0 1 0,0 0 0,0 0 0,0 1 0,1-1 0,-1 1 0,0 0-1,1 0 1,-1 0 0,1 1 0,0 0-8,2 1-18,1 0 1,-1 1-1,0 0 0,1 1 0,-1 0 0,-1 0 0,1 0 0,0 1 0,-1 0 1,0 0-1,1 1 0,3 4 18,0-2-34,18 14-153,0 1 0,-2 1 0,17 20 187,19 27-243,-28-35 198,-2 3 1,-2 0-1,-1 2 0,10 21 45,5 28 223,-4 1-1,-4 3 1,-4 0-1,13 67-222,81 356 1868,-79-317-1118,-37-164-647,-10-33-96,0 0 0,0 0 0,0-1 0,0 1 0,-1 0 0,1-1 0,-1 1 0,1 0 0,-1-1 0,1 1 0,-1 0 0,0-1 0,0 1 0,0-1 0,0 0 0,0 1 0,0-1 0,0 0 1,0 1-1,0-1 0,-1 0 0,1 0 0,-1 0 0,1 0 0,-1 0 0,1 0 0,-1-1 0,1 1 0,-1 0 0,0-1 0,1 1 0,-1-1 0,0 0 0,1 1 0,-1-1 0,0 0 0,0 0 1,1 0-1,-1 0 0,0-1 0,1 1 0,-2 0-7,3 0 1,-135-3 166,-586-23-111,549 28-929,169-2 809,0 0 0,0 0-1,0 1 1,0-1-1,0 1 1,1 0-1,-1 0 1,0 0-1,0 0 1,1 1-1,-1-1 1,0 1 0,1-1-1,-1 1 1,0 1 64,-13 44-575</inkml:trace>
  <inkml:trace contextRef="#ctx0" brushRef="#br0" timeOffset="83145.048">78 12155 4585,'-31'-62'2622,"24"40"-1350,7 33-456,13 55-450,52 154-156,10-2 1,93 186-211,-87-238 58,4 3 4,-8 4 0,21 85-62,-90-232 3,11 39 6,3-2 0,3 0-1,2-1 1,9 10-9,-32-65 14,0 1 0,1-1 0,0 0 1,0 0-1,0-1 0,1 1 0,0-1 0,0-1 0,1 1-14,-6-6 6,-1 1 0,1-1 0,-1 0 0,1 0 0,0 0 0,-1 0 1,1 0-1,0 0 0,-1 0 0,1 0 0,-1 0 0,1 0 0,0 0 0,-1 0 0,1 0 0,0 0 1,-1 0-1,1-1 0,-1 1 0,1 0 0,-1-1 0,1 1 0,0 0 0,-1-1 0,1 1 0,-1 0 1,0-1-1,1 1 0,-1-1 0,1 1 0,-1-1 0,0 1 0,1-1 0,-1 1 0,1-1-6,6-12 98,-1 1 0,0-1 0,0 0 0,-1-1-1,-1 1 1,0-1 0,-1 0 0,0-1-98,-2 9 33,26-119 509,75-448 1160,0 105-351,-46 243-663,4 30-131,-4 16-105,-17 66-244,6 2 0,57-105-208,-57 143-945,-45 66-563,-15 23 557,-17 37 200</inkml:trace>
  <inkml:trace contextRef="#ctx0" brushRef="#br0" timeOffset="83860.795">1936 13371 5985,'-39'175'2393,"15"-109"-1337,22 28-752,10 29-24,-5 3-96,10-12-112,-1-24-120,-9-40-64,14-18-192,-10-10-208,8-29 312</inkml:trace>
  <inkml:trace contextRef="#ctx0" brushRef="#br0" timeOffset="84228.526">2592 13514 7418,'-37'-11'4025,"-3"-1"-3320,29 9-832,0 1 0,0 1-1,0 0 1,0 0 0,0 1 0,0 1 0,1-1 0,-1 2-1,0 0 1,0 0 0,1 1 0,-1 0 0,1 1 0,0 0 0,0 0-1,0 1 1,0 1 0,1 0 0,0 0 0,-5 5 127,8-6-37,1 1 1,0-1 0,0 1-1,1 1 1,0-1-1,0 1 1,0-1 0,1 1-1,0 0 1,0 0 0,1 1-1,0-1 1,0 0-1,0 1 1,1 0 0,1-1-1,-1 1 1,1 1 36,3 4-1,1-1-1,0 1 1,0-1 0,2 0 0,-1 0-1,2 0 1,-1-1 0,1 0 0,1 0-1,0-1 1,1 0 0,0-1 0,0 1-1,1-2 1,0 1 0,1-1 0,1 0 1,13 9 98,0-2 0,1 0 0,1-2 0,0-1 0,0-1 0,25 6-98,-50-17 29,1 1 0,-1 0 0,0 0 0,1 0 1,-1 0-1,0 0 0,0 0 0,0 1 0,0-1 0,0 1 1,0-1-1,0 1 0,-1 0 0,1 0 0,-1 0 1,1 0-1,-1 0 0,1 0 0,-1 0 0,0 0 0,0 1 1,0-1-1,-1 0 0,1 1 0,0-1 0,-1 1 1,0-1-1,1 0 0,-1 1 0,0-1 0,0 1 0,0-1 1,-1 1-1,1-1-29,-2 6 86,1 0 1,-2 0-1,1 0 1,-1-1 0,0 1-1,0-1 1,-1 1-1,0-1 1,-4 4-87,-5 6 56,-2-1 0,0 0 0,-1 0 0,0-2 0,-1 0 0,-1 0 0,0-2 0,-8 3-56,23-12-64,0-1 1,0 0-1,0 0 0,0 0 1,-1 0-1,1-1 0,-1 1 1,1-1-1,-1 0 1,1 0-1,-1 0 0,0-1 1,1 1-1,-4-1 64,-1-5-331</inkml:trace>
  <inkml:trace contextRef="#ctx0" brushRef="#br0" timeOffset="84496.54">2890 13608 6977,'-12'-7'2593,"-4"2"-1673,8 8-480,-1 10-192,12 31 8,-3 34-224,0 20-40,1 18 16,-8-6 0,3-15 16,-2-14 16,6-14-192,4-5-200,17-23-448,3-22 2473,2-33-1425</inkml:trace>
  <inkml:trace contextRef="#ctx0" brushRef="#br0" timeOffset="85105.298">3400 13716 8026,'-22'101'1682,"4"0"0,2 24-1682,-23 177-869,34-265 393,4-37 464,1 0 1,-1 1-1,1-1 1,-1 0 0,1 0-1,-1 1 1,1-1-1,-1 0 1,1 0-1,-1 0 1,1 0-1,-1 0 1,1 0-1,-1 0 1,1 0 0,-1 0-1,0 0 1,1 0-1,-1 0 1,1 0-1,-1 0 1,1 0-1,-1-1 1,1 1-1,-1 0 1,1 0 0,-1-1-1,1 1 1,-1 0-1,1 0 1,0-1-1,-1 1 1,1-1-1,-1 1 1,1 0-1,0-1 1,-1 1 0,1-1-1,0 1 1,0-1-1,-1 1 1,1-1-1,0 1 1,0-1-1,0 1 1,0-1-1,0 1 1,-1-1 0,1 0-1,0 1 1,0-1-1,0 1 1,0-1-1,1 1 1,-1-1-1,0 0 12,-45-160-132,24 74 179,15 39 50,2-1-1,2 1 1,2-10-97,0 35 38,5-99 210,2 90-137,1-1 1,1 2-1,1-1 1,15-28-112,-15 39 32,1 0 0,1 1 0,1 1 0,1 0 0,0 0 1,1 2-1,1 0 0,14-11-32,-10 11-3,0 2-1,1 0 1,0 2 0,1 0-1,1 1 1,17-5 3,-35 14-4,-1 1 0,0 0 0,1 1 0,-1-1 0,1 1 0,-1 0 0,1 0 0,0 0 0,-1 1 0,1 0 0,0 0 0,0 0 0,2 1 4,-6-1 2,-1 0 1,1 0 0,0 0-1,-1 0 1,1 1-1,-1-1 1,1 0-1,0 1 1,-1-1 0,1 0-1,-1 1 1,1-1-1,-1 1 1,1-1-1,-1 1 1,1-1-1,-1 1 1,1-1 0,-1 1-1,0-1 1,1 1-1,-1 0 1,0-1-1,1 1 1,-1-1 0,0 1-1,0 0 1,0-1-1,0 1 1,0 0-1,0 0 1,0-1 0,0 1-1,0 0 1,0-1-1,0 1 1,0 0-1,0-1 1,0 1-1,-1 0 1,1-1 0,0 1-1,0-1 1,-1 1-1,1 0-2,-2 7 60,1-2 5,0-1 1,0 1-1,0-1 0,-1 0 1,0 1-1,0-1 1,0 0-1,-1 0 1,0 0-1,0 0 1,-2 2-66,-63 76 956,41-57-707,15-16-176,0 1 1,1 0-1,0 1 1,1 0 0,0 0-1,1 1 1,1 1-1,0 0 1,-4 9-74,11-21-25,0 0 0,1 0-1,-1 0 1,0 0 0,1 0 0,-1 1 0,1-1-1,-1 0 1,1 0 0,0 1 0,0-1 0,0 0 0,0 1-1,1-1 1,-1 0 0,1 0 0,-1 0 0,1 1 0,0-1-1,0 0 1,0 0 0,0 0 0,0 0 0,0 0 0,0 0-1,1 0 1,-1-1 0,1 1 0,-1 0 0,1-1 0,0 1-1,0-1 1,0 0 0,-1 0 0,1 1 0,1-1 0,-1 0-1,0-1 1,0 1 25,45 5-628,17-1 93,81-18 77,-114 11 452,3-1 154,-1 2-1,0 0 1,1 3-1,-1 0 1,3 3-148,-35-5 19,0 0 0,0 1 0,0-1 0,0 0 0,0 0 0,0 1 0,0-1 0,0 1 0,0-1 0,0 1 0,-1-1 0,1 1 0,0-1 0,0 1 0,0 0 0,-1 0 0,1-1 0,0 1 0,-1 0 0,1 0 0,-1 0 0,1 0 0,-1 0 0,1 0 0,-1-1 0,0 1 0,1 0 1,-1 0-1,0 0 0,0 0 0,0 0 0,1 1 0,-1-1 0,0 0 0,0 0 0,-1 0 0,1 0 0,0 0 0,0 0 0,0 0 0,-1 0 0,1 0 0,-1 0 0,1-1 0,-1 1 0,1 0 0,-1 0 0,1 0 0,-1 0 0,0 0 0,1-1 0,-1 1 0,0 0 0,0-1 0,1 1 0,-1 0 0,0-1 0,0 1 0,0-1 0,0 1-19,-86 101 604,-111 115 33,63-99-689,132-115-129,0-1 1,0 0-1,0 1 1,0-1-1,0 1 1,1 0-1,-1 0 1,1 0-1,0 0 1,0 0-1,0 1 0,0-1 1,0 1-1,1-1 1,0 1-1,0 0 1,-1 2 180,2-6-60,0 1 1,0-1-1,0 0 0,0 1 0,0-1 1,0 1-1,0-1 0,0 1 0,0-1 1,0 0-1,0 1 0,0-1 1,1 1-1,-1-1 0,0 0 0,0 1 1,0-1-1,1 1 0,-1-1 1,0 0-1,0 1 0,1-1 0,-1 0 1,0 0-1,1 1 0,-1-1 0,0 0 1,1 0-1,-1 1 0,0-1 1,1 0-1,-1 0 0,0 0 0,1 1 1,-1-1-1,1 0 0,-1 0 1,1 0-1,-1 0 0,0 0 0,1 0 1,-1 0-1,1 0 0,-1 0 0,1 0 1,-1 0-1,0 0 0,1-1 1,-1 1-1,1 0 0,-1 0 0,0 0 1,1-1-1,-1 1 0,1 0 60,12-16-719</inkml:trace>
  <inkml:trace contextRef="#ctx0" brushRef="#br0" timeOffset="85361.19">4272 13179 10090,'-29'44'3633,"7"13"-2817,19 34-584,-1 22-88,-6 10-32,-7 28-248,-5-12-256,0-7-648,5-28-336,4-58-89,11-26 777</inkml:trace>
  <inkml:trace contextRef="#ctx0" brushRef="#br0" timeOffset="85611.221">4629 12852 7001,'33'19'4148,"-7"39"-2356,-20-18-1533,-2 0 0,-1 0 0,-2 0 0,-2 0 0,-2 0 0,-2 0 0,-1-1-1,-2 0 1,-11 31-259,-77 211-204,-52 106-1851,138-361 1888,6-14 84,-1-1-1,1 1 0,1 0 0,0 0 0,1 1 1,-1 12 83,3-24-4,0 0 1,0 0-1,0 0 1,0 0-1,0 1 1,0-1-1,0 0 0,1 0 1,-1 0-1,0 0 1,1 0-1,-1 1 1,0-1-1,1 0 1,0 0-1,-1 0 1,1 0-1,0 0 1,-1 0-1,1-1 1,0 1-1,0 0 1,0 0-1,0 0 1,0-1-1,0 1 1,0 0-1,0-1 1,0 1-1,0-1 1,0 1-1,0-1 0,0 0 1,0 1-1,0-1 1,1 0-1,-1 0 1,0 0 3,51-5-72,9-13 30,19-7-57,7-26-206,-14 2-293,-1-2 1,-3-4-1,16-19 598,-2-7-304</inkml:trace>
  <inkml:trace contextRef="#ctx0" brushRef="#br0" timeOffset="85828.651">5193 13215 10522,'-26'74'3913,"13"11"-3033,11-7-352,-3 23-200,-5 8-168,-5 6-368,11 14-216,-2-41-488,12-14-200,8-42-328,1-24-33,12-28 969</inkml:trace>
  <inkml:trace contextRef="#ctx0" brushRef="#br0" timeOffset="86041.031">5661 13062 11338,'-34'122'4305,"15"14"-2800,10 3-1017,13 1-296,1-7-80,-5-13-552,-13-24-456,17-27-1129,-8-10-279,-6-38 1303</inkml:trace>
  <inkml:trace contextRef="#ctx0" brushRef="#br0" timeOffset="86291.411">5397 12852 7001,'-38'36'3937,"-1"-13"80,23 0-2729,22 9-1015,11-4-17,21-2-240,4-9-24,21-17-72,7-9-40,18-7-129,6 5-127,-9-7-432,-4 8-424,-16-3-536,-23-7 1023</inkml:trace>
  <inkml:trace contextRef="#ctx0" brushRef="#br0" timeOffset="86673.652">5783 14205 10242,'-6'-26'5072,"20"-14"-5015,-7 24 225,63-183-270,70-270-302,32-196-43,-137 546 497,2 39 93,-30 67-200,26-40 357,-32 51-397,1 1-1,-1 0 0,1 0 0,-1-1 1,1 1-1,-1 0 0,1 0 1,-1 1-1,1-1 0,0 0 1,-1 1-1,1-1 0,0 0 1,0 1-1,0 0 0,0 0 1,-1-1-1,1 1 0,0 0 1,0 0-1,0 1 0,0-1 1,-1 0-1,1 1 0,0-1 1,0 1-1,-1-1 0,1 1 0,1 1-15,29 27 148,5 51-112,-3 40-57,-10 49-8,-4 90-427,-11 70 455,-12-169-329,2-91-373,-3 0 0,-3-1 0,-7 24 702,14-89-99,0 0-1,-1 0 1,1 0 0,-1 0-1,1 0 1,-1 0 0,0 0-1,0 0 1,0 0-1,0 0 1,-1 0 0,1-1-1,-1 1 1,0-1 0,1 1-1,-1-1 1,0 0-1,-1 1 1,1-1 0,0 0-1,-1 0 1,1-1-1,-1 1 1,1 0 0,-3 0 99,-41-12-642</inkml:trace>
  <inkml:trace contextRef="#ctx0" brushRef="#br0" timeOffset="86868.134">5888 13242 10418,'45'0'4257,"17"10"-2617,37-10-1159,3 5-185,10-18-1657,-1 1-47,-36-49 632</inkml:trace>
  <inkml:trace contextRef="#ctx0" brushRef="#br0" timeOffset="87127.639">6488 12074 9882,'19'26'4073,"46"15"-1977,35 9-799,50 28-505,12 12-464,-6 21-2208,-15 9 1319</inkml:trace>
  <inkml:trace contextRef="#ctx0" brushRef="#br0" timeOffset="95811.051">6053 17711 4337,'33'-91'2588,"-31"87"-2429,-1-1-1,0 0 1,0 0-1,0 0 0,-1 1 1,1-1-1,-1 0 1,0 0-1,-1 0 0,1 0 1,-1 0-1,0 0 1,-1-3-159,-2 9 698,-7 29-475,-24 65-348,20-49 90,6-17 25,0-1 1,-3-1-1,0 0 0,-2 1 10,-88 131 106,61-74 36,18-58-84,37-19-75,-9-7 16,57-12 77,-19 0 95,-28 9-100,1 2-1,-1 0 1,0 0-1,0 1 1,0 1-1,0 1 1,0 0-1,0 1 0,0 1 1,-1 0-1,0 0 1,0 2-1,5 3-70,129 80-105,-26-14-1271,-105-63 949,4-2 219</inkml:trace>
  <inkml:trace contextRef="#ctx0" brushRef="#br0" timeOffset="96067.367">6172 17857 8426,'-23'46'3208,"8"-5"-1935,9 8-1353,6 12-136,2 2-80,-2 7-80,13-4-81,0-2 65,4-27 64,-5 4 24,1-22-120,-9-18-120,18 3 336</inkml:trace>
  <inkml:trace contextRef="#ctx0" brushRef="#br0" timeOffset="96597.17">6501 17898 6297,'0'6'649,"0"-5"-564,-1-1-1,1 1 1,0-1-1,-1 1 1,1 0-1,0-1 1,0 1-1,0-1 1,0 1-1,0 0 1,0-1-1,0 1 1,0 0-1,0-1 1,0 1-1,0 0 1,0-1-1,0 1 1,0 0 0,1-1-1,-1 1 1,0-1-1,1 1 1,-1-1-1,0 1 1,1 0-1,-1-1 1,0 1-1,1-1 1,-1 0-1,1 1 1,-1-1-1,1 1 1,-1-1-1,1 0 1,-1 1-1,1-1 1,0 0-1,-1 1 1,1-1-1,-1 0 1,1 0-1,0 0 1,-1 0-1,1 1 1,0-1-1,-1 0 1,1 0-1,0 0 1,-1 0-1,1-1 1,0 1-1,-1 0 1,1 0-1,0 0-84,9-3 45,1 0 0,-1 0 0,0-1 0,1 0 0,-2-1-1,1 0 1,5-4-45,-14 9-3,35-18-284,-1-2 0,-1-1 0,-1-1 0,-1-2 0,-1-2 0,-1 0 0,-1-2 0,-1-1 0,-2-1 0,21-32 287,-42 54-18,-4 6 29,1 0 1,-1 0-1,1 0 0,-1 0 1,0-1-1,0 1 1,0 0-1,0-1 0,0 1 1,0 0-1,-1-1 1,1 1-1,-1-1 0,1 0 1,-1 1-1,0-1 0,0 1 1,0-1-1,-1 1 1,1-1-12,-3 0 41,1 0 1,-1 0-1,0 0 1,0 0-1,0 0 1,-1 1-1,1 0 1,0 0-1,-1 0 1,0 0-1,1 0 1,-1 0-1,0 1 1,-2-1-42,-3-1 61,-21-8 52,-1 2 0,0 1-1,0 1 1,-1 2-1,-8 0-112,15 1 59,0 1-1,-1 1 1,0 1-1,1 1 1,-1 2-1,1 0 1,-16 5-59,37-7 1,0 1 0,-1 0 0,1 0-1,0 0 1,0 0 0,0 1 0,1-1 0,-1 1 0,0 0 0,1 0 0,-1 1 0,1-1 0,-1 1 0,1-1 0,0 1 0,0 0 0,0 1 0,1-1 0,-1 0 0,1 1 0,0-1 0,0 1 0,0 0 0,0-1-1,1 1 1,-1 0 0,1 0 0,-1 3-1,3 6-58,0 0 0,1 0-1,0 1 1,1-2 0,1 1-1,0 0 1,0-1 0,3 4 58,7 21-185,2-2 0,1 0 0,17 25 185,-3-14-30,3-1 0,1-1 1,1-2-1,10 4 30,65 85 317,-101-118-289,-1 0-1,0 1 1,-1 0-1,-1 0 1,0 1-1,-1 0 1,-1 0-1,0 1 1,-1-1-1,-1 1 0,0 0 1,0 13-28,-3-20 7,0 1 1,-1 0-1,0-1 1,0 1-1,-1-1 1,-1 0-1,1 1 0,-2-1 1,1 0-1,-1-1 1,0 1-1,-1-1 1,0 0-1,-1 0 0,1 0 1,-2 0-1,1-1 1,-1 0-1,0-1 1,0 0-1,0 0 1,-1 0-1,0-1 0,-1 0 1,1 0-1,-4 1-7,-5-1 81,1 0 0,-1 0-1,0-2 1,0 0 0,-1-1-1,-15 0-80,25-1 87,0-1 0,0 1 0,0-1 0,0 0 0,0-1 0,-1 0-1,1-1 1,0 1 0,1-1 0,-1-1 0,0 0 0,1 0 0,-1 0 0,1-1-1,0 0 1,0 0 0,0-1 0,1 0 0,-1 0 0,1-1 0,-3-3-87,-2-5 41,1 0 1,1 0-1,0 0 1,1-1-1,1-1 1,0 1-1,1-1 1,0-4-42,2 9-118,0 1 0,1-1 0,1 0 0,0 1 0,0-1-1,1 0 1,0 0 0,1 0 0,0 0 0,1 0 0,0 0 0,1 0 0,0 0 0,0 0 0,1 1 0,1-1 0,4-9 118,30-31-846,9 2 314</inkml:trace>
  <inkml:trace contextRef="#ctx0" brushRef="#br0" timeOffset="96958.889">7522 17806 8770,'-56'-8'4929,"7"-12"-4141,37 14-975,7 3 35,0 0 0,0 1 0,0 0 0,-1 0 0,1 1 0,0 0 1,-1 0-1,1 0 0,-1 0 0,1 1 0,-1 0 0,1 0 0,-1 0 0,1 1 0,-1 0 0,1 0 0,0 0 0,-1 1 0,1 0 0,0 0 0,0 0 0,0 0 0,0 1 0,0 0 0,1 0 0,-1 0 0,1 1 152,-13 14-699,1 0 0,0 1 0,2 0 1,0 2-1,1 0 0,2 0 0,0 1 0,1 0 1,0 3 698,4-9 106,1 0 1,1 0 0,1 0 0,0 1-1,1 0 1,0-1 0,2 1 0,0 0-1,1 0 1,0 0 0,2-1 0,0 1-1,0-1 1,2 0 0,0 0 0,1 1-107,-2-8 131,0 1 1,1-1 0,0 0 0,0 0 0,1-1 0,0 0 0,0 0 0,1 0 0,0-1-1,1 1 1,-1-2 0,2 1 0,-1-1 0,0-1 0,1 1 0,0-1 0,1-1 0,-1 0-1,1 0 1,-1-1 0,1 0 0,0-1 0,0 0 0,0 0 0,1-1 0,8 0-132,5-4 186,0 0 0,-1-2 0,1 0 1,-1-2-1,-1 0 0,1-2 1,-1 0-1,-1-2 0,0 0 1,0-1-1,-1-1 0,-1-1 0,0-1 1,-1-1-1,-1 0 0,5-7-186,-3 4 99,-2 0-1,0-2 1,-1 0-1,-1 0 0,-1-2 1,-1 0-1,0 0 1,-2-1-1,-1-1 1,-2 0-1,0 0 0,-1-1 1,-1 0-1,-2 0 1,-1 0-1,0-25-98,-15-65 87,10 104-84,0 0 0,-1 0 0,0 0 0,-1 0 0,-1 1 0,0 0 1,0 0-1,-1 0 0,0 0 0,-1 1 0,0 0 0,-1 0 0,0 1 0,-1 0 0,0 1 0,-2-2-3,-1 1-75,0 0-1,-1 1 0,0 1 0,0 0 0,0 0 1,-1 1-1,0 1 0,-1 1 0,1 0 1,-1 1-1,0 0 0,0 1 0,0 1 1,0 0-1,0 1 0,0 1 0,0 0 1,1 1-1,-1 0 0,0 2 0,-3 0 76,-89 52-503</inkml:trace>
  <inkml:trace contextRef="#ctx0" brushRef="#br0" timeOffset="98028.483">5518 16309 11642,'-86'4'-57,"13"0"21,-9 8 17,-112-4 222,151-6-94,-24 2 468,1 3 0,-42 10-577,-313 68 2555,207-40-1221,-40-3-1334,121-29-37,18-12-118,60-9 10,47 7 88,1 1 0,-1-1 0,1 0 1,0-1-1,-1 0 0,1 0 0,0-1 1,0 0-1,0 0 0,1 0 0,-6-5 57,-60-49-978,20-15 201,22 17 481,29 53 262,1 1 0,1-1-1,-1 0 1,0 0-1,0 0 1,0 1 0,1-1-1,-1 0 1,1 1 0,0-1-1,-1 0 1,1 1 0,0-1-1,0 1 1,0-1-1,0 1 1,0 0 0,0-1-1,0 1 1,1 0 0,-1 0-1,0-1 1,1 1 0,-1 0-1,1 1 1,-1-1-1,1 0 1,0 0 0,-1 1-1,1-1 1,0 0 0,-1 1-1,1 0 1,0-1 0,-1 1-1,1 0 1,0 0-1,0 0 1,0 0 0,-1 0-1,2 1 35,6-3-214,34-11-240</inkml:trace>
  <inkml:trace contextRef="#ctx0" brushRef="#br0" timeOffset="98440.934">4139 16074 5065,'-4'-1'444,"0"0"-1,0-1 0,0 0 1,1 0-1,-1 0 1,1 0-1,-1 0 1,1-1-1,0 0 1,0 1-1,0-1 1,-3-3-444,-19-17 293,-64-19-272,80 39-2,0 0 0,0 1 0,-1 0 1,1 0-1,0 1 0,-1 0 0,1 1 0,-1 0 0,1 0 1,-1 1-1,1 0 0,-1 1 0,1 0 0,-1 1-19,-120 51 247,101-41-337,2 2 1,-1 1-1,2 1 1,0 1-1,2 2 1,0 0-1,1 1 1,-17 21 89,14-7-27,0 2 1,3 0 0,-16 35 26,28-38 203,13-31-50,33 15 99,101 70-35,-43-46-176,2-4 0,1-4 0,14-1-41,101 37-1792,-157-50 1345</inkml:trace>
  <inkml:trace contextRef="#ctx0" brushRef="#br0" timeOffset="99222.965">3830 14950 6273,'-3'-12'3018,"6"6"-2512,-11 4 610,-1 56-1020,-18 168-31,24-181-37,3 1-1,1 0 1,1 0 0,3-1-1,2 0 1,3 10-28,-8-43 29,1 1 0,-1-1 0,1 0-1,1 0 1,0 0 0,0 0 0,0-1 0,1 0 0,0 1 0,1-2 0,-1 1 0,1-1 0,1 0 0,-1 0 0,1 0 0,0-1 0,0 0-1,1-1 1,-1 1 0,1-1 0,0-1 0,0 0 0,0 0 0,1 0 0,-1-1 0,4 0-29,-5-2 42,0 0-1,-1-1 1,1 0 0,0 0-1,-1-1 1,0 1 0,1-2-1,-1 1 1,0-1 0,0 1-1,0-2 1,0 1 0,-1-1-1,1 0 1,-1 0 0,0 0 0,0-1-42,76-86 569,-62 66-361,-2-1 0,0-1 1,-2 0-1,-1-1 1,-1 0-1,-1-1 0,3-15-208,29-145 705,-31 99-435,3 23-98,-6-22-46,-4 66-136,-6 16-3,6-1-152,-10 85-2887,2-30 6130,-3 13-1465</inkml:trace>
  <inkml:trace contextRef="#ctx0" brushRef="#br0" timeOffset="99709.909">4703 14876 7354,'-11'14'3347,"26"19"-3075,-14-30-203,162 284-229,-23-39 152,-34-47 78,-64-163 331,-41-38-349,0 1-1,1-1 1,-1 1-1,0-1 1,1 0-1,-1 0 1,1 0 0,-1 0-1,1 0 1,-1 0-1,0 0 1,1 0-1,-1-1 1,0 1 0,1-1-1,-1 1 1,0-1-1,1 1 1,-1-1-1,0 0 1,0 1 0,1-1-1,-1 0 1,0 0-1,0 0 1,0 0-1,0 0 1,0 0 0,-1 0-1,1 0 1,0 0-1,0-1 1,-1 1-1,1 0 1,0 0-1,-1-1 1,0 1 0,1-1-1,-1 1 1,0 0-1,1-1 1,-1 1-1,0-1 1,0 1 0,0-1-52,30-102 1101,7-91-278,-14 100-589,3 2 0,5 1-1,38-79-233,-24 98 94,-44 71-140,1-1 1,0 1-1,-1 0 1,1 0-1,0 1 1,0-1 0,0 0-1,1 1 1,-1-1-1,0 1 1,0-1-1,1 1 1,-1 0-1,1 0 1,-1 0-1,1 1 1,0-1-1,-1 1 1,1-1-1,-1 1 1,1 0-1,0 0 1,-1 0-1,1 0 1,0 0-1,-1 1 1,1-1-1,0 1 1,0 0 45,8 12 1057,-11 8-664</inkml:trace>
  <inkml:trace contextRef="#ctx0" brushRef="#br0" timeOffset="101092.749">4606 14653 7802,'-5'0'231,"-1"-1"1,1 1-1,0-1 0,0 0 1,0-1-1,0 0 1,0 1-1,0-1 1,0-1-1,0 1 0,1-1 1,-1 0-1,-2-3-231,-102-91-1504,96 86 1454,-1 0 0,-1 0 0,0 1 0,0 1 0,-1 1 0,0 0 1,-2 0 49,-186-63 996,185 66-877,-25-8 185,-1 2 0,0 2 0,-1 2 0,-1 2-304,24 4 79,1 0 0,-1 1 0,0 2 0,0 0 0,1 1 1,-5 3-80,-41 23 64,51-20-67,0 0 0,1 1 1,0 1-1,1 1 0,-13 11 3,-53 57-105,34-9 7,46-71 100,0 1 0,1-1 0,-1 1 0,0 0 0,1-1-1,-1 1 1,1 0 0,-1-1 0,1 1 0,-1 0 0,1 0-1,0 0 1,-1-1 0,1 1 0,0 0 0,0 0 0,-1 0-1,1 0 1,0 0 0,0 0 0,0-1 0,0 1 0,0 0-1,0 0 1,0 0 0,1 0 0,-1 0 0,0 0 0,0-1-1,1 1 1,-1 0 0,0 0 0,1 0 0,-1-1-1,1 2-1,10-3 130,120-31 798,-59 17-589,1 2 0,1 4 1,12 3-340,171-6 417,-116 12-298,154-12 14,158 12 11,-401-1-117,-1-2 1,1-2-1,-1-3 0,6-3-27,36-15 49,-54 14 10,1 1 1,0 3-1,20-2-59,54 8 214,-111 3-209,-1-1 1,1 0 0,0 0 0,0 1-1,-1 0 1,1-1 0,0 1 0,-1 0-1,1 0 1,-1 1 0,1-1 0,-1 0 0,0 1-1,1 0 1,-1-1 0,0 1 0,0 0-1,0 0 1,0 0 0,0 0 0,-1 1-1,1-1 1,-1 0 0,1 1 0,-1-1-1,0 1 1,0-1 0,0 1 0,0 0-1,-1-1 1,1 3-6,0 1 6,0 1 0,0-1 1,0 0-1,-1 0 0,0 0 0,-1 1 0,1-1 0,-1 0 0,-1 0 0,1 0 1,-1 0-1,0 2-6,-15 32 53,-17-9-22,17-7-27,-5-1 2,18-16-5,1 1 0,0-1 0,1 1 0,0 0 0,0 0 0,1 0 0,-1 0 0,1 8-1,1-10 0,5 144-14,7-39-1,5-1-1,4-1 1,15 32 15,53 205-10,-56-115 26,-25-147-2,-9-80-4,-1 0 0,1 0 0,0-1 0,-1 1 1,0 0-1,0-1 0,0 1 0,-1-1 0,1 0 0,-1 1 0,1-1 0,-1 0 0,0-1 0,0 1 0,-1-1 0,1 1 0,0-1 0,-1 0 0,0 0 0,1 0 0,-1-1 0,0 1 0,0-1 0,0 0 0,0 0 1,0 0-1,0-1 0,0 1 0,0-1 0,-2 0-10,-19 1 74,1-1 0,-1-1 0,0-2-1,1 0 1,-1-1 0,1-2 0,0 0 0,1-2 0,-11-4-74,-246-86-104,238 88 75,-1 1 0,0 3 0,-1 1 1,0 2-1,1 2 0,-1 2 0,1 2 0,-1 2 0,1 1 0,0 3 0,1 1 0,-20 9 29,-110 35 348,106-38-229,-1-3-1,-49 3-118,-116-2 26,164-17-32,1-3 0,-28-8 6,-126-35 76,130 28-72,38 11-407,34-24 429,1-29 131,-66-227-89,-45-184-475,66 257-190,38 139 240,13 52 153,8 17 29,0 1-1,1-1 1,0 1-1,0-1 1,1 0 0,0 0-1,0 0 1,1-7 175,4-26-515</inkml:trace>
  <inkml:trace contextRef="#ctx0" brushRef="#br0" timeOffset="103772.674">18332 15780 5545,'7'-22'3546,"2"-46"-2452,-23 32-230,9 31-272,1 17-60,7 107-138,0-93-368,2 27-25,10 104-641,6-1 0,18 49 640,-27-176-1557,-16-56 1021,-1-4 229</inkml:trace>
  <inkml:trace contextRef="#ctx0" brushRef="#br0" timeOffset="104423.115">18887 16008 4305,'0'-6'296,"-1"0"-1,1 0 1,-1 0-1,-1 0 1,1 0 0,-1 1-1,0-1 1,0 1-1,-1-1 1,0 1 0,0 0-1,0 0 1,0 0 0,-1 0-1,-2-2-295,6 7 16,-1-1-1,0 1 0,0-1 1,0 1-1,0 0 1,0-1-1,0 1 0,0 0 1,0 0-1,0 0 1,0 0-1,0 0 0,0 0 1,1 0-1,-1 0 1,0 0-1,0 0 0,0 1 1,0-1-1,0 0 1,0 1-1,0-1 0,0 1 1,0-1-1,1 1 1,-1-1-1,0 1 0,0-1 1,1 1-1,-1 0 1,0-1-1,1 1 0,-1 0 1,0 0-1,1 0 0,-1-1 1,1 1-1,0 0 1,-1 0-1,1 0 0,0 0 1,-1 0-1,1 0 1,0 0-16,-12 61 122,3-7-31,2 0 0,1 45-91,10 22 242,3-69-107,-6-23-8,2-19-80,-6 7 46,2-47-30,4-6-18,-10-139 362,7 40 167,1 116-515,0 0 0,2 0-1,0 0 1,1 0 0,0 1 0,2 0-1,0 0 1,1 0 0,0 1-1,9-13-58,-3 7 16,0 1 0,2 1 0,0 0-1,1 1 1,1 1 0,0 0 0,7-3-16,-18 15-11,-1 1 0,1 0 0,0 0 1,0 0-1,1 1 0,-1 0 0,1 1 0,0-1 1,0 1-1,0 1 0,1-1 0,-1 1 0,0 0 0,1 1 1,0 0-1,-1 0 0,1 0 0,6 1 11,-10 1-31,0 1-1,0-1 0,-1 0 1,1 1-1,0 0 0,0 0 1,-1 0-1,1 0 0,-1 1 1,0-1-1,1 1 0,-1 0 1,0 0-1,-1 0 1,1 0-1,-1 1 0,1-1 1,-1 1-1,0-1 0,0 1 1,0 0-1,-1 0 0,0 0 1,1 0-1,-1 0 0,0 3 32,-1 2-21,-1 1-1,0-1 0,0 0 1,-1 1-1,0-1 1,-1 0-1,0 0 0,0 0 1,-1-1-1,0 1 0,-1-1 1,1 0-1,-7 7 22,-9 16 217,-1-1-1,-1-2 1,-2 0 0,0-1 0,-2-2-1,-3 1-216,26-24-23,1-1 1,0 1-1,0-1 0,0 1 0,0 0 0,0 0 1,0 0-1,1 0 0,-1 0 0,1 0 0,-1 1 0,1-1 1,0 1-1,0-1 0,0 0 0,0 1 0,0 0 1,1-1-1,-1 1 0,1-1 0,0 1 0,0 0 0,0-1 1,0 1-1,0 0 0,0-1 0,1 1 0,-1 0 0,1-1 1,0 1-1,-1-1 0,1 1 0,0-1 0,1 1 1,-1-1-1,2 2 23,10 10 42,2 0 1,-1-1-1,2-1 1,0 0-1,0-1 1,1-1 0,0-1-1,0 0 1,1-2-1,16 6-42,-29-12 11,-1 0 0,1 1 0,0 0 0,-1 0 0,0 0 0,1 0 0,-1 1 0,0-1 1,0 1-1,0 0 0,0 0 0,-1 1 0,1-1 0,-1 1 0,0 0 0,0 0 0,0 0 0,0 1-11,9 18-2,0 1 1,-2 0-1,0 1 0,-2 0 0,0 0 2,1 5-146,-6-22 115,18 89-1936,-25-55 1190</inkml:trace>
  <inkml:trace contextRef="#ctx0" brushRef="#br0" timeOffset="105374.617">17861 15531 4809,'22'38'5418,"-17"-26"-5287,0-1 0,0 1 0,-1 1 1,-1-1-1,0 1 0,-1-1 0,0 2-131,9 133 475,7-37-266,5 147 169,-11-118-250,-10-80-107,3-1 1,3 0-1,2 0 1,3-1 0,5 12-22,16 11 0,-28-67 22,0 0 0,1-1 1,1 0-1,-1-1 1,2 1-1,0-2 0,0 1 1,1-1-1,0 0 1,11 7-23,-10-8 117,0 0 1,1-1-1,1 0 1,-1-1 0,1 0-1,6 1-117,-7-3-1,0-1 0,0 0-1,1-1 1,0 0 0,-1-1 0,1-1 0,0 0-1,0 0 1,0-2 0,0 1 0,0-2-1,0 1 1,7-3 1,147-50-320,-128 38 309,1 2 0,0 2 0,1 2 0,0 2 0,23-2 11,318 6 437,-263 3-364,81-7-64,-125-17 19,-41 10 118,-31 13-71,1 1 0,-1 0 0,0 0 0,1-1 1,-1 0-1,0 0 0,0 0 0,0 0 0,-1 0 0,1 0 1,0-1-1,-1 0 0,0 1 0,1-1 0,-1 0 1,0 0-1,0 0 0,-1 0 0,1 0 0,-1-1 1,1 0-76,3-27 268,-1-1 0,-1 1 0,-2-1 0,-2 1 1,0-1-1,-3-4-268,2 0 58,-38-449-74,37 438-103,3-1 0,1 1 1,8-45 118,-8 82-27,-2 0 0,1 1 0,-1-1 0,-1 1 0,1 0 1,-2-1-1,1 1 0,-1 0 0,-1 0 0,1 0 0,-2 1 0,1-1 1,-1 1-1,0 0 0,-1 0 0,0 1 27,-31-24 53,30 26-17,1 0 0,-1 0 0,0 0 0,0 1 0,0 0 1,-1 0-1,0 1 0,1 0 0,-8-2-36,-75-9 272,-27-17 6,-256-70 70,310 82-348,-1 2 0,-1 3 0,0 3 0,-1 3 0,-55 1 0,2 3-104,0 6 0,0 6 0,1 4-1,1 5 1,-39 15 104,87-14-612,1 3-1,2 2 1,0 4-1,1 3 1,-22 15 612,-28 38-1514,21 23 667</inkml:trace>
  <inkml:trace contextRef="#ctx0" brushRef="#br0" timeOffset="110874.563">10911 11273 6737,'-21'-9'2785,"17"6"-2582,10 3-179,2 0-27,0 0 1,0-1-1,0 0 0,0-1 1,0 0-1,-1 0 1,1 0-1,0-1 1,-1-1-1,0 1 0,0-1 1,0 0-1,0-1 1,-1 1-1,4-4 3,39-38 67,-12-44 811,-36 85-833,0 1 0,0 0 0,-1-1-1,1 1 1,-1-1 0,0 1 0,0-1 0,-1 1 0,1-1-1,-1 1 1,0 0 0,0-1 0,0 1 0,-1 0 0,0 0-1,1 0 1,-2 0 0,1 0 0,0 0 0,-1-1-45,-2 1 13,1 1 1,-1-1-1,1 1 1,-1-1-1,0 1 1,0 1-1,0-1 1,-1 1-1,1 0 1,-4-1-15,-80-5-73,71 9 50,0 1 1,0 0-1,1 1 1,-1 1-1,1 0 1,0 2-1,0 0 1,0 0-1,1 2 1,0 0-1,0 1 1,1 0-1,1 2 1,-1 0-1,2 0 1,-5 5 23,-9 13-40,1 2 0,2 0 0,-10 17 40,22-30-11,-2 1 1,0 0-1,2 1 0,1 0 1,0 1-1,1 0 1,2 0-1,0 1 1,1 0-1,-2 17 11,7-34 4,2 0 0,-1 0 0,0 0-1,1 0 1,0 0 0,0 0 0,0 1 0,1-1-1,0 0 1,0 0 0,0 0 0,1 0-1,-1 0 1,1-1 0,0 1 0,1 0 0,-1-1-1,3 4-3,-3-5 27,1 0-1,0 0 0,0 0 0,0-1 1,1 1-1,-1-1 0,0 0 0,1 0 1,0 0-1,-1 0 0,1 0 0,0-1 1,0 0-1,0 0 0,0 0 0,0 0 1,0 0-1,0-1 0,0 0 0,1 0 1,-1 0-1,0 0 0,0-1 0,0 0 0,1 0-25,7 1 99,5-1 68,-1 0 0,0 0 0,0-2 1,0 0-1,0-1 0,4-2-168,-4 1 131,-1-1-1,0-1 1,-1 0-1,0-1 1,0-1-1,0 0 1,-1-1-1,6-6-130,5-11 132,-1-2 0,-2 0 0,0-2 0,-2 0 0,-2-1 0,12-30-132,-22 47 28,1-1 2,-1 0 0,0-1 0,-1 0 0,0 0 0,-2-1-1,0 1 1,-1-1 0,0-10-30,-3 24-1,-1 0 0,1-1 0,-1 1 0,0-1 0,0 1 0,-1 0 0,1 0 0,-1 0 0,0 0 0,0 0 0,-1 0 0,1 0 0,-1 1 0,1-1 0,-1 1 0,0 0 0,0-1 0,-1 2 0,1-1 0,-1 0 0,1 1 0,-1-1 0,0 1 0,0 0 0,0 0 0,0 1 0,0-1 0,-1 1 0,1 0 0,0 0 0,-1 0 0,1 1 0,-1-1 0,-3 1 1,-4-2-30,1 0 0,0 1 0,-1 1 1,0 0-1,1 0 0,-1 1 1,1 1-1,-1-1 0,1 2 0,0 0 1,0 0-1,0 1 0,0 0 1,1 1-1,-1 1 0,1-1 1,1 1-1,-1 1 0,1 0 0,0 0 1,0 1-1,-6 8 30,7-5-95,1 1-1,0-1 1,1 2-1,1-1 1,0 0 0,0 1-1,1 0 1,1 0-1,0 0 1,1 1 0,1-1-1,0 1 1,0-1-1,2 7 96,0 12-146,3 0 0,0 0 0,2 0-1,1-1 1,6 13 146,-12-42-4,1 8-4,1 0-1,0 0 0,0 0 0,1-1 0,0 0 1,1 1-1,0-2 0,1 1 0,-1 0 0,2-1 0,-1 0 1,4 3 8,-8-10 21,1 0 0,-1 0 0,0 1 0,0-2 0,0 1 0,1 0 0,-1 0 1,0-1-1,1 1 0,-1-1 0,1 0 0,-1 1 0,0-1 0,1 0 0,-1-1 1,1 1-1,-1 0 0,1-1 0,-1 1 0,0-1 0,1 0 0,-1 0 0,0 0 0,0 0 1,0 0-1,0 0 0,0-1 0,0 1 0,0 0 0,0-1 0,0 0 0,0 0 1,-1 1-1,1-1 0,-1 0 0,0 0 0,2-2-21,23-28 182,-1 0-1,-1-2 1,-2-1 0,-1 0-1,-1-5-181,-1 6 39,103-187 38,-86 136-142,-36 83 56,0 1 1,0 0-1,0-1 1,0 1-1,0 0 1,0-1-1,0 1 0,0 0 1,0-1-1,0 1 1,-1 0-1,1 0 1,-1-1-1,1 1 1,-1 0-1,1 0 0,-1 0 1,0 0-1,0-1 1,1 1-1,-1 0 1,0 0-1,0 1 0,0-1 1,0 0-1,0 0 1,0 0-1,0 1 1,0-1-1,-1 0 0,1 1 1,-1-1 8,-5-4-22,4 4 21,1 1 0,0 0 1,-1-1-1,1 1 0,-1 0 0,1 0 1,0 0-1,-1 0 0,1 1 0,-1-1 1,1 1-1,0-1 0,-1 1 0,1 0 0,0 0 1,0 0-1,0 0 0,0 0 0,0 1 1,0-1-1,0 1 0,0-1 0,0 1 1,1 0-1,-1-1 0,0 1 0,1 0 1,0 0-1,-1 0 0,1 0 0,0 0 1,0 1-1,0-1 0,0 0 0,0 3 1,-11 16 6,0 0 0,1 2-1,2-1 1,0 1 0,2 1 0,0-1-1,-1 12-5,0 10 60,2-1 0,2 2-1,2-1 1,2 11-60,8 60 457,46 60 328,-35-105-622,-4 1 0,-2 1 1,-4 0-1,0 65-163,-2 524 249,41 580 146,-25-877-36,-16 1 0,-18 45-359,-9-118 157,2 90 244,22-190-235,64 203 178,-36-109-180,-31-283-164,2 29 193,-1 0 0,-2 1-1,-1-1 1,-5 28-193,-5-30 309,8-54-505,2 14 134,1 0 0,0 1-1,1-1 1,0 0 0,0 1 0,1-1-1,0 1 1,0-1 0,1 1 0,0 0-1,1 0 1,2-5 62,1 6-110,-1-1 1,1 1-1,1 0 0,-1 1 0,1 0 0,0 0 0,1 1 1,-1 0-1,1 0 0,0 1 0,0 0 0,2 0 110,74-44-1400,-76 39 1211,-1 1-1,0-1 0,-1 0 0,0-1 0,0 1 1,-1-2-1,-1 1 0,1 0 0,-2-1 0,1 0 1,-2 0-1,1-1 0,-2 1 0,1-1 0,-1-4 190,1-7 696,-2 0 0,0 0 0,-1 0-1,-3-17-695,-19-85 1541</inkml:trace>
  <inkml:trace contextRef="#ctx0" brushRef="#br0" timeOffset="139735.452">22591 15301 5897,'14'-4'533,"-1"0"-1,0-1 0,0 0 1,-1-1-1,1-1 0,-1 0 1,8-7-533,-7 6 32,-1 0 0,1 1 0,0 0 0,0 1-1,1 0 1,13-2-32,-9 4-24,-1 0-41,-1 1 0,0-2 0,0 0 0,0-1 0,9-5 65,56-32-244,-36 29 222,0 3 0,1 1-1,41-2 23,-75 10 6,244-21 330,-68-19 40,-89 13-188,133-12 83,401-49-137,-286 54 57,-49 21 672,-176 12-358,75-6 253,122-11-285,8-7-415,17 14 100,270 42 289,-445-19-456,258-8 498,-268-5-173,515-33 516,-439 10-537,-101 10 127,1 5 0,30 6-422,188 9 294,34-34-209,-327 24-58,536-38 561,-230 10-36,231-17 153,-399 15-457,-176 32-282,-14 3-32,-1 0 1,0 0-1,0-1 1,1 0-1,-1 0 1,0-1 0,-1 0-1,1 0 1,0-1-1,-1 1 1,1-2 65,-6 4-42,-1 1 1,0-1 0,1 0-1,-1 1 1,1-1 0,-1 0 0,0 0-1,0 0 1,1 1 0,-1-1-1,0 0 1,0 0 0,0 0-1,0 1 1,0-1 0,0 0-1,0 0 1,0 0 0,0 0 0,-1 1-1,1-1 1,0 0 0,0 0-1,-1 0 1,1 1 0,-1-1-1,1 0 1,0 1 0,-1-1 0,1 0-1,-1 1 1,0-1 41,-40-37-1183,-62-25 452</inkml:trace>
  <inkml:trace contextRef="#ctx0" brushRef="#br0" timeOffset="142988.619">10727 11195 4801,'1'-1'308,"-1"1"-195,0 0-1,1 0 0,-1 0 1,0 0-1,0 0 1,1 0-1,-1 0 1,0-1-1,0 1 0,1 0 1,-1 0-1,0 0 1,0-1-1,0 1 1,0 0-1,1 0 0,-1 0 1,0-1-1,0 1 1,0 0-1,0 0 1,0-1-1,0 1 0,0 0 1,0 0-1,1-1 1,-1 1-1,0 0 1,0 0-1,0-1 1,0 1-1,0 0 0,0-1 1,-1 1-1,1 0 1,0 0-1,0-1 1,0 1-1,0 0 0,0 0 1,0-1-1,0 1 1,0 0-1,-1 0 1,1 0-1,0-1 0,0 1 1,0 0-1,-1 0 1,1 0-1,0-1 1,0 1-1,0 0 0,-1 0 1,1 0-1,0 0 1,0 0-1,-1 0 1,1-1-113,-6-4 44,-47-41 40,42 43-92,12 43-95,-1-37 86,0 1 0,1-1 1,-1 0-1,1 0 0,0 1 0,0-1 1,0 0-1,0 0 0,1 0 0,-1 0 1,1 0-1,0-1 0,0 1 0,0 0 1,0-1-1,0 1 0,1-1 0,1 2 17,5 3-14,0 0-1,1 0 0,1-1 0,-1 0 0,1-1 0,0 0 1,0-1-1,11 3 15,-13-6 78,-1 0 1,1-1-1,0 0 1,-1-1-1,1 0 1,-1 0-1,1 0 1,-1-1-1,1-1 1,-1 1-1,0-1 1,0-1-1,0 0 1,-1 0-1,1 0 1,-1-1-1,0 0 1,0 0-1,-1-1 1,1 0-1,1-2-78,-9 8 28,1 0-1,-1 0 1,0 0-1,1 0 1,-1 0-1,1 0 1,-1 0-1,0 0 1,1 0-1,-1 0 1,1-1-1,-1 1 1,1 0-1,-1 0 1,0 0-1,1-1 1,-1 1-1,1 0 1,-1-1-1,1 1 1,0-1-1,-1 1 1,1 0-1,-1-1 1,1 1-1,0-1 1,-1 1-1,1-1 1,0 1-1,-1-1 1,1 0-1,0 1 1,0-1-1,0 1 1,-1-1 0,1 1-1,0-1 1,0 0-1,0 1 1,0-1-1,0 1 1,0-1-1,0 0 1,0 1-1,1-1 1,-1 1-1,0-1 1,0 0-1,0 1 1,1-1-1,-1 1 1,0-1-1,0 1 1,1-1-1,-1 1 1,0-1-1,1 1 1,-1-1-1,1 1 1,-1 0-1,1-1 1,-1 1-1,1 0 1,-1-1-1,1 1 1,-1 0-1,1 0 1,-1-1-1,1 1 1,0 0-28,-14-4 32,0 0 0,0 1 0,0 0 0,-1 1 0,1 0 0,0 2 0,-1-1 1,1 2-1,-1 0 0,1 0 0,-1 1 0,-4 2-32,-19 6-237,1 1-1,0 1 1,-26 15 237,-94 59-721,85-39 222,117-101-881,-20 22 1172,68-78 482,-86 103-127,-1 1 0,1 0 1,0 0-1,0 1 0,0 0 0,1 0 0,0 0 0,0 2 0,0-1 0,1 1 0,-1 0 1,1 1-1,3-1-147,-7 4 71,1-1 0,0 1 0,-1 0 0,1 0 0,-1 1 0,0 0 0,1 0 0,-1 0 0,0 1 1,0 0-1,0 0 0,-1 0 0,1 1 0,-1 0 0,0 0 0,3 3-71,-2-2 63,1 0 1,0 0-1,0-1 0,0 1 1,0-2-1,1 1 0,-1-1 0,1 0 1,3 0-64,46-1-138,-53-2 115,0 0-1,1 0 1,-1 0-1,0-1 0,1 1 1,-1-1-1,0 0 1,0 0-1,0-1 0,0 1 1,0-1-1,0 0 1,0 0-1,-1-1 0,1 1 1,-1-1-1,1 1 1,-1-1-1,0 0 0,0 0 1,0-1-1,0 1 1,-1-1 23,1-2-10,-1-1 1,1 1 0,-2-1 0,1 0 0,-1 1 0,0-1 0,0 0 0,-1 0 0,1 0 0,-2 0 0,1 0 0,-1 0 0,0 0 0,-1 1 0,1-1 0,-1 0 0,-1 1 0,1-1 0,-1 1 0,0 0-1,0 0 1,-1 0 0,0 0 0,0 0 0,-1 1 0,1 0 0,-1 0 0,-5-4 9,5 5 22,-1 1-1,0-1 1,1 1-1,-1 1 1,0-1-1,-1 1 1,1 0 0,0 1-1,0-1 1,-1 1-1,1 0 1,-1 1-1,1 0 1,-1 0-1,1 0 1,-1 1-1,1 0 1,-1 0 0,-1 1-22,4-1 21,0 0 0,0 0 0,0 1 0,0 0 0,1-1 0,-1 2 0,1-1 1,-1 0-1,1 0 0,0 1 0,0 0 0,0 0 0,0 0 0,0 0 0,1 0 1,-1 0-1,1 1 0,0-1 0,0 1 0,0 0 0,0 2-21,-23 85 43,23-77-44,-23 149-242,25-163 214,1 1 0,-1-1-1,0 1 1,0 0 0,0-1-1,0 1 1,-1 0 0,1-1-1,0 1 1,0 0 0,0-1-1,0 1 1,-1 0 0,1-1-1,0 1 1,0-1 0,-1 1-1,1-1 1,-1 1-1,1 0 1,0-1 0,-1 1-1,1-1 1,-1 0 0,1 1-1,-1-1 1,1 1 0,-1-1-1,0 0 1,1 1 0,-1-1-1,1 0 1,-1 0 0,0 0-1,1 1 1,-1-1 0,0 0-1,1 0 1,-1 0 0,0 0-1,1 0 1,-1 0 0,0 0-1,1 0 1,-1 0 0,0-1-1,1 1 1,-1 0 29,-3-5 177,-1 0-1,1 0 1,0 0-1,1 0 1,-1 0-1,1-1 1,0 0 0,1 0-1,-1 0 1,1 0-177,-19-59 1215</inkml:trace>
  <inkml:trace contextRef="#ctx0" brushRef="#br0" timeOffset="150031.979">19082 1504 5721,'2'-3'3608,"13"-34"-1961,93-83-172,94-72-249,-52 54-1173,-136 124-54,68-69 1,3 3 0,3 4 0,4 4 1,30-15-1,-79 68 1,-41 40-10,-5 32 11,-14 191 37,10-156-10,3-1 0,4 1 0,5 14-29,-2-66 6,-2 0 1,-1-1 0,-3 24-7,3-54 3,-1 0-1,1 0 1,-1 0 0,0 0 0,0 0 0,-1 0 0,1 0 0,-1-1 0,0 1 0,-1 0-1,1-1 1,-2 2-3,-1 3 15,-1-1-1,0 0 1,0-1-1,0 1 1,-1-1-1,0 0 1,-1-1-1,-6 5-14,-13 7-7,-1-1 0,-1-2-1,-1 0 1,-10 1 7,34-13-9,0-1-1,-1 0 1,0 0 0,1-1 0,-1 0-1,0 0 1,0 0 0,0-1 0,1 0-1,-1-1 1,0 0 0,0 0 0,0 0-1,1 0 1,-1-1 0,1 0 0,-5-3 9,9 1 172,17 4 1121,153 57 142,-154-52-1380,212 59 361,-202-59-453,0-1 0,1-1 0,0-1 0,-1-2 0,1 0 0,0-2 0,-1-1 0,12-2 37,-28 3-158,1 0 0,0 0 0,-1-1 0,1 0 0,-1-1 0,0 0-1,0 0 1,-1-1 0,1 0 0,-1 0 0,0 0 0,0-1 0,-1 0 0,1-1 0,-1 0 0,-1 1 0,2-4 158,15-41-1466,-25-14 633</inkml:trace>
  <inkml:trace contextRef="#ctx0" brushRef="#br0" timeOffset="150604.823">22050 896 7282,'9'-5'4290,"-2"-9"-3030,-31-13-745,-1 12-551,0 2 0,-1 1 1,0 1-1,-1 1 0,0 1 0,0 2 0,-1 1 1,0 1-1,-1 1 0,1 1 0,-13 2 36,-219-7-302,244 7 297,0 0 1,-1 2 0,1 0 0,0 1-1,-1 0 1,1 1 0,1 1-1,-1 1 1,-13 5 4,15-1-7,0 1 0,1 1 0,0 0 0,1 1 1,0 0-1,1 1 0,1 0 0,-1 0 0,2 1 0,0 1 0,1 0 0,0 0 0,2 0 0,-1 1 0,2 0 1,0 2 6,2-11-2,-83 231-23,75-203 53,2 0 0,1 1 0,2-1 0,2 1 0,1 0 0,1 1 0,4 32-28,-2-65 25,0 0 1,1 1 0,-1-1-1,1 0 1,0 0 0,0 1-1,1-1 1,-1 0 0,1 0-1,0 0 1,0-1 0,0 1-1,0 0 1,1-1-1,0 1 1,-1-1 0,1 0-1,0 0 1,1 0 0,-1 0-1,0-1 1,1 1 0,0-1-1,-1 0 1,1 0 0,0 0-1,0-1 1,0 1 0,0-1-1,1 0 1,-1 0 0,0-1-1,0 1 1,3-1-26,12-1 137,0-2 0,-1 0 0,0-1 0,0-1 0,0-1 0,-1 0 0,1-1 0,-1-1 0,-1-1 1,12-8-138,95-38 649,-107 50-601,0 1-1,1 1 0,-1 0 1,1 1-1,0 1 0,-1 1 1,1 0-1,0 1 0,0 1 1,-1 1-1,1 0 0,1 1-47,136 40-2171,-121-41 1454</inkml:trace>
  <inkml:trace contextRef="#ctx0" brushRef="#br0" timeOffset="151407.193">23075 1202 7954,'0'-3'196,"-1"-1"-1,0 1 1,0-1 0,0 1 0,-1 0 0,1 0 0,-1-1 0,0 1 0,1 0-1,-1 0 1,-1 1 0,1-1 0,0 0 0,-1 1 0,0-1-196,-75-42-2,46 30 318,-6-6-242,1-2-1,1-1 0,-23-22-73,-15-11-36,37 32-69,-2 3-1,0 1 0,-5 1 106,38 16-20,-2 1 0,1 0 0,0 0 0,-1 0 0,1 1 0,-1 0 0,0 1 0,1 0-1,-1 0 1,0 0 0,0 1 0,0 1 0,0-1 0,0 1 0,1 0 0,-1 1 0,0 0 0,1 0 0,-1 1 0,1-1 0,0 2 0,0-1 0,0 1 0,-2 2 20,-2 3-9,1 1 0,0 1 0,1 0 1,0 1-1,1-1 0,0 2 0,0-1 1,2 1-1,0 0 0,0 0 1,0 4 8,-17 43 36,3 2 1,2 0-1,4 1 1,2 1-1,2 0 1,4 0-1,2 1 1,4 8-37,-1-60 27,2 0 0,0-1 0,0 1 1,1 0-1,0-1 0,1 0 0,1 0 1,0 0-1,2 3-27,-5-12 19,1-1 1,0 0-1,0 0 0,0 0 0,0 0 1,0 0-1,0 0 0,0-1 1,0 1-1,1-1 0,-1 1 0,1-1 1,-1 0-1,1 0 0,-1 0 1,1 0-1,0-1 0,-1 1 0,1-1 1,0 1-1,0-1 0,0 0 1,-1 0-1,1 0 0,0 0 0,0-1 1,-1 1-1,1-1 0,0 0 1,-1 0-1,1 0 0,0 0 0,-1 0 1,0 0-1,1-1 0,-1 1 1,0-1-1,1 0 0,0-1-19,13-8 112,-1-1 0,-1-1-1,0 0 1,-1-1 0,0 0 0,-1-1-1,-1 0-111,-6 8 33,69-92 101,-6-3 0,-3-3 0,-6-3 0,-4-3 0,1-16-134,106-321 6,-99 262-18,-49 142 17,3 1 0,2 0 0,19-34-5,-34 70 31,1 0 1,-1 0 0,1 1-1,0 0 1,1-1 0,0 2-1,0-1 1,0 1 0,0 0-1,1 0 1,0 0-1,0 1 1,0 0 0,0 1-1,1-1 1,0 2 0,-1-1-1,8-1-31,-10 4 19,0 0-1,0 1 1,0 0 0,-1 0-1,1 0 1,0 0-1,-1 0 1,1 1 0,-1 0-1,0 0 1,1 0-1,-1 1 1,0 0-1,0-1 1,0 1 0,-1 0-1,1 1 1,-1-1-1,0 1 1,0 0 0,0-1-1,0 1 1,0 1-1,-1-1 1,0 0-1,0 0 1,0 1 0,-1-1-1,1 1 1,-1 0-1,0 1-18,9 30 25,-2 2 0,-1-1-1,-2 1 1,-2 0 0,-1 0-1,-3 0 1,0 0 0,-7 33-25,-13 106 85,-15 19 107,24-131-116,-54 261 495,20-162-160,9-37-65,-18 50 45,28-73-903,27-103 427,0 1 0,-1 0 0,1 0 0,-1-1 0,1 1 0,-1 0 0,0-1 0,0 1 0,0-1 0,0 1 0,0-1 0,0 1 1,0-1-1,0 0 0,0 0 0,-1 1 0,1-1 0,-1 0 0,1 0 0,-1 0 0,1 0 0,-1-1 0,1 1 0,-1 0 0,0-1 0,0 1 0,1-1 0,-2 1 85,-20-5-896</inkml:trace>
  <inkml:trace contextRef="#ctx0" brushRef="#br0" timeOffset="152134.849">19020 177 7562,'-87'26'2584,"2"28"-2472,-7 6-8,-20 14 16,-1 33 0,-4 49 64,6 35 48,7 53 128,9 17 33,16-5-65,17-8-56,45-27-144,17-40-128,52-58-416,25-35-345,31-55 449</inkml:trace>
  <inkml:trace contextRef="#ctx0" brushRef="#br0" timeOffset="154865.87">24432 145 7634,'-20'-36'3886,"19"28"-3291,11 14-331,36 55 25,-32-39-258,46 68 97,-4 3 0,-4 2 0,-5 2 0,-4 2 0,21 75-128,-46-106 526,-3 1 1,-3 1-1,-3 0 1,0 53-527,-10-18 490,-4 0 0,-5 0 0,-4-2 1,-5 1-1,-25 76-490,24-119-75,-2 0 1,-3-1 0,-2-2-1,-6 5 75,-67 94-550,-29-16 234</inkml:trace>
  <inkml:trace contextRef="#ctx0" brushRef="#br0" timeOffset="164340.88">20318 11299 1504,'1'-7'363,"0"0"-1,-1 0 1,0 0-1,-1 0 0,0 0 1,0 0-1,0 0 1,-1 0-1,0 0 0,0 1 1,-1-1-1,-2-4-362,3 6 295,-1-1 0,1 0 0,1 0 1,-1 0-1,1 0 0,0 0 0,0 0 0,1 0 0,-1 0 0,1 0 0,1 0 0,-1-1-295,-6-3 760,-7 23-549,-57 142 193,30-57-235,-144 246 693,33 37 363,82-212-710,-109 288 317,128-295-682,14-40 34,-6-1 0,-47 93-184,34-113 135,-90 114 138,31-62-210,100-132-64,10-17-9,1 0-1,0 0 1,0 1-1,0-1 1,1 1-1,-1-1 1,1 1-1,0 0 1,1 0 0,-1 0-1,1 0 1,0 0-1,0 0 1,1 0-1,-1 4 11,-2 64-1451,-20-22-921,-1-21 1706</inkml:trace>
  <inkml:trace contextRef="#ctx0" brushRef="#br0" timeOffset="164749.976">18682 13377 8090,'12'-14'781,"1"1"0,1 1 0,0 1 0,1-1 0,12-6-781,-18 13 57,-4 2-41,0 0 0,1 0 0,-1 0 0,1 0 0,-1 1 0,1 0 0,0 0 0,0 1 0,0 0 0,0 0 0,0 0 0,0 0 0,3 1-16,-5 2-26,0-1 0,0 1 0,-1 0-1,1 0 1,-1 0 0,1 1 0,-1-1 0,0 1 0,0 0 0,0 0 0,0 0-1,-1 0 1,1 0 0,-1 1 0,0-1 0,0 1 0,0 0 0,0-1-1,0 1 1,-1 0 0,0 0 0,0 0 0,1 4 26,-2-7-9,11 37-175,-1 0-1,-2 0 0,-2 0 0,0 30 185,-3-39-54,31 285-255,-33-305 313,20 72 102,-20-78-93,0 0 0,0 0 0,1 0 0,0-1 0,-1 1 0,1 0-1,0-1 1,1 1 0,-1-1 0,0 0 0,1 0 0,-1 0 0,1 0 0,-1 0 0,1 0 0,0 0 0,0-1 0,0 0 0,0 1-1,0-1 1,0-1 0,1 1-13,7 0 32,1-2 0,-1 0 0,0 0 0,0-1 0,0 0 0,0-1-1,0 0 1,0-1 0,-1 0 0,0 0 0,1-1 0,-2-1 0,1 0-1,-1 0 1,0-1 0,0 0 0,0-1 0,-1 0 0,6-7-32,132-150 468,-117 130-359,71-69 189,-72 78-446,-1-2-1,-1-1 1,-1-1-1,-1-2 149,8-25-267</inkml:trace>
  <inkml:trace contextRef="#ctx0" brushRef="#br0" timeOffset="167170.234">19458 14162 4953,'2'2'164,"-1"0"-1,0 0 1,0 0 0,0 0-1,0 1 1,0-1 0,0 0-1,0 1 1,-1-1 0,1 1-1,-1-1 1,0 1 0,0-1-1,0 1 1,0-1 0,0 0-1,0 1-163,0 10 233,12 131 266,46 357-719,-43-97-43,-6-22 47,33 567 531,39-234 2874,-76-675-2859,1-28-349,-3-31-144,-1-52 12,-4-1 1,-3 1-1,-9-35 151,10 73-80,-29-230-608,-63-573-269,21 158 1955,-1 162 417,55 323-1291,22 159-112,-1 35-11,1-1 1,-1 0-1,0 1 1,0-1-1,0 0 1,1 0-1,-1 1 0,0-1 1,0 0-1,1 0 1,-1 1-1,0-1 1,1 0-1,-1 0 1,0 0-1,1 0 1,-1 1-1,0-1 0,1 0 1,-1 0-1,0 0 1,1 0-1,-1 0 1,0 0-1,1 0 1,-1 0-1,0 0 1,1 0-1,-1 0 1,0 0-1,1 0 0,-1 0 1,1 0-1,-1-1 1,0 1-1,0 0 1,1 0-1,-1 0 1,0 0-1,1-1 1,-1 1-1,0 0 0,1 0 1,-1-1-1,0 1 1,0 0-1,0 0 1,1-1-1,-1 1 1,0 0-1,0-1 1,0 1-1,0 0 0,1-1 1,-1 1-2,5 46 33,17 39-13,9 46-25,8 41-16,11 35-11,-14 23-115,5 205 147,-38-395 7,13 156 231,-2-44 226,43 168 1689,-56-313-2214,0 0 0,-1 0 0,1 0 0,-1 0 1,-1 0-1,0 0 0,0 0 0,0 0 0,0 0 1,-1-1-1,-1 1 0,1 0 0,-1-1 0,0 1 0,0-1 1,-1 0-1,0 0 0,-2 2 61,-40 38-2490,20-23 1791</inkml:trace>
  <inkml:trace contextRef="#ctx0" brushRef="#br0" timeOffset="171096.156">18610 18010 2385,'-18'-89'4540,"3"51"-1616,19 32-2341,46-16 306,101-79-185,-111 70-649,-1-2 0,-2-2 1,3-7-56,48-79 36,-79 105-28,-1-1 1,0 0 0,-2 0 0,0 0 0,0-6-9,-3 14-2,19-29-166,-19 51 47,-10 240-127,-2-49 210,0-38 147,0-61 49,10-98-146,-1-6-10,1 0 1,-1 0-1,1 1 1,-1-1-1,1 0 1,-1 0-1,0 0 1,0 0-1,1 0 1,-1 0-1,0 0 1,0 1-1,0-1 1,0 0-1,-1 0 1,1 0-1,0 0 1,0 0-1,-1 0 1,1 0-1,-1 0 1,1 0-1,-1 0 1,1 0-1,-1 0 1,1 0-1,-1 0 1,0 0-1,0 0 1,1 0-1,-1 0 1,0-1-1,0 1 1,0 0-1,0-1 1,0 1-1,0-1 1,0 1 0,0-1-1,0 1 1,0-1-1,0 0 1,0 0-1,0 1 1,-1-1-1,1 0 1,0 0-3,-15 2 9,1 0 0,0 1 1,0 1-1,0 0 1,0 1-1,1 1 1,0 0-1,-9 6-9,-6 2-2,24-12 1,3-2 0,1 0 0,-1 1 0,1-1-1,-1 0 1,1 1 0,-1 0 0,1-1 0,-1 1-1,1 0 1,0 0 0,-1 0 0,1 0 0,0 0-1,0 0 1,0 0 0,0 0 0,0 0-1,0 0 1,0 1 0,0-1 0,0 0 0,0 1-1,1-1 1,-1 1 0,0-1 0,1 1-1,-1-1 1,1 1 1,3 2 8,0-1-1,0 1 0,0-1 1,1 0-1,-1 0 0,1 0 1,0 0-1,0 0 0,0-1 1,0 0-1,0 0 0,1 0 1,-1 0-1,0-1 0,1 1 1,0-1-8,7 1 39,0-1 0,0 0 0,0 0 0,0-1 0,0-1 0,0 0 0,-1-1 0,1 0 0,0-1 0,0 0 0,8-4-39,51-9-53,120-9-734,-163 19 475,0-2 0,-1-1 1,0-1-1,9-6 312,35-21-355</inkml:trace>
  <inkml:trace contextRef="#ctx0" brushRef="#br0" timeOffset="171968.817">19395 18915 6433,'-5'-5'2368,"4"2"-2001,0 2-311,1 1 0,-1-1 1,1 0-1,0 1 0,-1-1 0,1 0 0,0 0 0,-1 0 0,1 1 0,0-1 0,0 0 0,0 0 0,0 0 0,0 0 0,0 0 0,0 1 0,0-1 0,0 0 1,0 0-1,1 0 0,-1 1 0,0-1 0,0 0 0,1 0 0,-1 0 0,1 1 0,-1-1 0,0 0 0,1 1 0,0-1 0,-1 0 0,1 1 0,0-1-56,6-10 193,1 1-1,-1-1 1,-1-1 0,0 1-1,-1-1 1,0 0-1,-1-1 1,1-5-193,11-104 192,11-64-171,-15 132-20,2 1 0,2 0 0,6-7-1,44-74-152,4 16-160,-14 35 74,-49 70 217,-5 12 21,-1 0 1,1-1 0,-1 1 0,0-1 0,1 0 0,-1 0 0,0 1-1,0-1 1,0 0 0,0 0 0,0 0 0,-1 0 0,1 0 0,-1 0-1,1 0 1,-1 0 0,0 0 0,0 0 0,1 0 0,-2 0 0,1 0-1,0-1 1,0 1 0,-1 0 0,1 0 0,-1 0 0,1 0 0,-1 0-1,0 0 1,0 1 0,0-1 0,0 0 0,-1-1-1,0 1 22,-1 0-1,1 1 1,-1 0 0,0-1 0,1 1 0,-1 0-1,0 1 1,0-1 0,0 0 0,1 1 0,-1-1-1,0 1 1,0 0 0,0 0 0,0 0 0,0 1-1,0-1 1,0 0 0,1 1 0,-1 0 0,-1 0-22,3-1 1,17-5-431,-13 6 427,0 1-1,-1-1 1,1 1-1,0-1 1,-1 1-1,0 0 1,1 0-1,-1 0 1,0 0-1,0 0 1,0 0-1,0 1 1,0-1-1,0 1 1,-1-1-1,1 2 4,4 5 3,0-1 0,0 2 0,-2-1 0,1 0 0,-1 1 0,0 0 0,-1 0 0,0 1-3,15 117 316,-4-69-116,-13-59-196,0 1-1,-1-1 1,1 1-1,-1-1 1,1 1 0,0-1-1,-1 1 1,1-1-1,0 0 1,0 0-1,-1 1 1,1-1-1,0 0 1,0 0-1,-1 0 1,1 0-1,0 0 1,0 0-1,-1 0 1,1 0-1,0 0 1,0 0-1,0 0 1,-1 0 0,1 0-1,0-1 1,-1 1-1,1 0 1,0-1-1,0 1 1,-1-1-4,38-39 121,-32 32-105,81-161 141,-23 50-135,-61 111-17,1 1 0,1 0 0,-1 0 0,1 0 1,1 1-1,-1-1 0,1 1 0,6-5-5,-11 11 2,0-1 0,0 1 0,0 0 0,0 0 0,0-1 0,0 1 0,0 0 0,0 0 0,0 0 0,0 0 0,0 0 0,0 0 0,0 0 0,0 1-1,0-1 1,0 0 0,0 1 0,0-1 0,0 0 0,0 1 0,-1-1 0,1 1 0,0-1 0,0 1 0,0 0 0,-1-1 0,1 1 0,0 0 0,-1-1 0,1 1 0,0 0 0,-1 0 0,1 0 0,-1 0 0,0-1 0,1 1-1,-1 0 1,1 0 0,-1 0 0,0 0 0,0 0 0,0 0 0,0 0 0,0 0 0,0 0-2,12 35 155,-3 0 1,-1 1-1,-1 0 0,-3 0 0,1 27-155,2 79 267,-7-142-294,-1 0 1,1-1-1,0 1 1,0 0-1,-1 0 0,1 0 1,0-1-1,0 1 0,0 0 1,0 0-1,0 0 1,0 0-1,1-1 0,-1 1 1,0 0-1,0 0 0,1-1 1,-1 1-1,0 0 1,1 0-1,-1-1 0,0 1 1,1 0-1,-1-1 0,1 1 1,0 0-1,-1-1 1,1 1-1,-1-1 0,1 1 1,0-1-1,-1 1 0,1-1 1,0 0-1,0 1 0,-1-1 1,1 0-1,0 1 1,0-1-1,-1 0 0,1 0 1,0 0-1,0 0 0,0 0 1,-1 0-1,1 0 1,0 0-1,0 0 0,0 0 1,0 0-1,-1 0 0,1-1 1,0 1-1,0 0 1,-1-1-1,1 1 0,0 0 1,0-1 26,23-46-860,-12 7 916</inkml:trace>
  <inkml:trace contextRef="#ctx0" brushRef="#br0" timeOffset="172700.935">20301 18152 7802,'-11'6'2579,"11"-18"-1127,34-48-1173,19-48-363,20-44 237,-43 90 90,-30 61-242,1 1 0,-1 0 0,0 0 0,1-1 0,-1 1 0,0 0 1,1 0-1,-1 0 0,1 0 0,-1 0 0,1 0 0,-1-1 0,0 1 0,1 0 0,-1 0 0,1 0 0,-1 0 0,1 1 1,-1-1-1,0 0 0,1 0 0,-1 0 0,1 0 0,-1 0 0,0 0 0,1 1 0,-1-1 0,0 0 0,1 0 1,-1 1-1,0-1 0,1 0 0,-1 0 0,0 1 0,1-1 0,-1 0 0,0 1 0,0-1 0,1 1 0,-1-1 0,0 0 1,0 1-1,0-1 0,0 1 0,0-1 0,1 0 0,-1 1 0,0-1 0,0 1 0,0-1 0,0 0 0,0 1 0,0-1 1,0 1-1,0-1 0,-1 1 0,1-1 0,0 0 0,0 1 0,0-1 0,0 1 0,0-1 0,-1 0 0,1 1-1,21 228-72,-20-225 95,-1 0 0,0-1 0,1 1 0,0 0 0,0-1 0,0 1 1,1-1-1,-1 1 0,1-1 0,0 0 0,-1 0 0,2 0 0,-1 0 0,0 0 0,1 0-23,-1-2 4,0-1 0,0 1 1,0-1-1,0 0 1,1 0-1,-1 0 0,0 0 1,0 0-1,0 0 0,0-1 1,0 1-1,0-1 0,1 1 1,-1-1-1,0 0 1,0 0-1,-1 0 0,1 0 1,0 0-1,0 0 0,0 0 1,-1-1-1,1 1 0,-1-1 1,1 1-1,-1-1 1,1 0-1,-1 0 0,0 1 1,0-1-1,0 0 0,0 0 1,0 0-5,11-15-22,-1 0 1,-1 0 0,-1-1-1,0-1 1,5-17 21,1-11-31,-13 29 24,-2 16 7,0 0 1,0 0-1,0 0 1,0 0-1,0 0 0,1 0 1,-1 0-1,0 0 1,1 0-1,0 0 1,-1 0-1,1 0 0,0 1 1,0-1-1,0 0 1,0 0-1,1 1 0,-1-1 1,0 1-1,1-1 1,0 0-1,-2 2 3,1 0 1,-1-1 0,1 1 0,-1 0-1,1-1 1,-1 1 0,1 0-1,-1 0 1,1 0 0,-1 0-1,1 0 1,-1 0 0,1-1 0,-1 1-1,1 0 1,-1 1 0,1-1-1,-1 0 1,1 0 0,0 0-1,-1 0 1,1 0 0,-1 0 0,1 1-1,-1-1 1,1 0 0,-1 0-1,0 1 1,1-1 0,-1 0-1,1 1 1,-1-1 0,1 0 0,-1 1-1,0-1 1,1 1 0,-1-1-1,0 1 1,0-1 0,1 1-4,1 1 18,0 0 1,0 0 0,0 0-1,0 0 1,0 1 0,-1-1-1,1 0 1,-1 1 0,1 0-1,-1-1 1,0 1 0,0 0-1,0 0 1,-1-1 0,1 1 0,0 0-1,-1 0 1,0 0-19,0 29 146,-1 0-1,-1 0 1,-7 31-146,9-43-173,17-24-189,37-43-518,50-81-264,-93 114 1085,39-36 13,-49 49 62,0 1 0,1-1 1,-1 1-1,0 0 1,1 0-1,-1-1 0,1 1 1,-1 0-1,1 0 1,-1 1-1,1-1 0,-1 0 1,0 0-1,1 1 1,-1-1-1,1 1 0,-1-1 1,0 1-1,0 0 1,1-1-1,-1 1 0,0 0 1,0 0-1,0 0 1,0 0-1,0 0 0,0 0 1,0 0-1,0 0 1,0 0-1,0 0 0,-1 1 1,1-1-1,0 0 1,-1 1-1,1-1 0,-1 1-16,6 16 297,-1 0-1,0 1 0,-2-1 0,0 1 0,-1 0 0,-1 0 0,-1 0 0,-1 0 0,0 0 0,-2 3-296,-13 92 687,18-104-1553,10-15 345</inkml:trace>
  <inkml:trace contextRef="#ctx0" brushRef="#br0" timeOffset="180964.807">19486 16696 5545,'-62'0'3352,"60"0"-3319,0-1 0,1 1 1,-1 1-1,0-1 1,0 0-1,1 0 1,-1 1-1,0-1 1,0 1-1,1-1 1,-1 1-1,1 0 0,-1 0 1,0 0-1,1 0 1,-1 0-1,1 0 1,0 0-1,-1 0 1,1 0-1,0 1 0,0-1 1,0 0-1,0 1 1,0-1-1,0 1 1,0 0-1,0-1 1,1 1-1,-1 0 1,1-1-1,-1 1 0,1 0 1,0-1-1,-1 1 1,1 1-34,7 35 61,2 3-51,1 0-1,2-1 1,1 0 0,3-1-1,1 0-9,-13-32 1,0 1-1,1-1 0,0 0 1,0 0-1,0 0 1,1-1-1,0 0 1,0 0-1,6 4 0,-9-8 11,0 0-1,0 0 1,0-1-1,0 1 1,0-1-1,0 1 1,0-1-1,1 0 1,-1 0-1,0-1 1,1 1-1,-1-1 1,1 0-1,-1 1 1,0-2-1,1 1 1,-1 0-1,1-1 1,-1 1-1,0-1 1,1 0-1,-1 0 1,0 0-11,10-6 114,-1-1 0,0 0 0,-1-1 0,0 0 0,0-1 0,-1 0 0,-1 0 0,8-10-114,93-125 1292,39-61 110,-143 200-1331,-1-1 1,1 0-1,-2-1 0,1 1 1,-1-1-1,0 0 1,0 0-1,-1 0 1,0 0-1,-1-1 1,0 1-1,0-1 0,-1 0 1,1-2-72,-3 9 14,1 0 0,0 1-1,-1-1 1,1 0 0,-1 0 0,1 1 0,-1-1 0,0 0 0,0 1-1,0-1 1,0 0 0,0 1 0,0 0 0,0-1 0,0 1-1,-1-1 1,1 1 0,0 0 0,-1 0 0,1 0 0,-1 0 0,1 0-1,-1 0 1,0 0 0,1 1 0,-3-1-14,0-1-1,0 1 1,-1 0-1,1 1 1,-1-1-1,1 1 0,-1 0 1,1 0-1,-1 0 1,1 0-1,-1 1 1,1 0-1,0 0 0,-1 0 1,1 0-1,0 1 1,-1 0 0,-12 3-24,-29 12-54,0 1 1,2 3-1,0 2 0,2 1 1,0 2-1,2 2 1,-21 20 77,41-33-111,0 1 1,1 0 0,1 2-1,-16 18 111,32-33-41,0-1 0,0 1 0,1 0 0,-1 0-1,1-1 1,-1 1 0,1 0 0,0 1-1,0-1 1,1 0 0,-1 0 0,1 0-1,-1 0 1,1 1 0,0-1 0,0 0 0,0 0-1,1 0 1,-1 1 0,1-1 0,0 0-1,0 0 1,0 0 0,0 0 0,0 0 0,1 0-1,-1 0 1,1-1 0,0 1 0,0 0-1,1 1 42,2 2 0,0-1 1,1 1-1,-1-1 0,1 0 0,1 0 0,-1 0 0,0-1 0,1 0 0,0-1 0,0 1 0,0-1 0,4 1 0,2-1 116,0-1-1,0 0 1,0-1 0,0 0-1,0-1 1,0 0 0,0-1-1,0 0 1,0-2 0,0 1 0,0-1-1,-1-1 1,0 0 0,4-3-116,14-6 443,0-2 0,-1 0 0,0-3 1,23-18-444,8-10 889,67-95-408,-114 126-446,-10 13-29,0 0 0,0 0 1,0-1-1,-1 1 0,1-1 0,-1 0 1,0 0-1,0 0 0,0 0 0,0 0 1,0 0-1,-1 0 0,0-1 0,1 1 1,-1 0-1,0-1 0,-1 1 0,1-1 1,0 1-1,-1-1 0,0 0 0,0 1 1,0-1-1,0 1 0,-1-4-6,-1 5 1,1-1 0,-1 1 0,0 0 1,0 0-1,0 0 0,0 0 0,0 0 0,0 0 0,0 0 0,-1 1 0,1-1 0,-1 1 0,1 0 0,-1 0 1,1-1-1,-1 2 0,0-1 0,0 0 0,1 1 0,-1-1 0,0 1 0,0 0 0,0-1 0,0 2-1,-2-2-3,-13 0-13,1 1-1,0 0 1,-1 1-1,1 1 1,0 1 0,0 1-1,0 0 1,1 1 0,-1 1-1,1 0 1,-3 3 16,-8 2-21,1 2 0,1 1 0,0 0 0,-19 17 21,38-27-37,1 0 0,0 0 0,0 1 0,1-1 1,-1 1-1,1 1 0,0-1 0,1 0 0,-1 1 0,1 0 0,0 0 37,2-4-11,0 0 0,0-1 0,0 1 0,1 0 0,-1-1 0,0 1-1,1 0 1,0 0 0,-1 0 0,1-1 0,0 1 0,0 0 0,0 0-1,0 0 1,0 0 0,0-1 0,0 1 0,1 0 0,-1 0 0,1 0-1,-1-1 1,1 1 0,0 0 0,0 0 0,0-1 0,0 1 0,0-1-1,0 1 1,0-1 0,0 1 0,1-1 0,-1 0 0,0 0 0,1 0-1,-1 1 1,1-1 0,0-1 0,-1 1 0,1 0 0,0 0 0,-1-1-1,1 1 1,0 0 0,0-1 0,0 0 11,9 3 55,1 0 0,-1-1 0,1-1 0,-1 0 0,1 0-1,-1-1 1,1-1 0,0 0 0,-1 0 0,1-1 0,4-2-55,11-1 77,-24 4-72,-1 0-1,1-1 0,-1 1 0,0 0 0,1-1 1,-1 1-1,0-1 0,0 0 0,0 0 0,0 0 0,0 0 1,-1 0-1,1 0 0,-1 0 0,1 0 0,-1-1 1,0 1-1,0 0 0,0-1 0,0 1 0,0-1 0,0 0-4,0-12 108,-16 15-205,-70 25-895,78-23 692,0 0-1,0 0 1,0 1 0,1 0 0,-1 0-1,1 0 1,0 1 0,0 0-1,0 0 1,0 1 0,1 0 0,-1 0-1,0 2 301,-10 15-850</inkml:trace>
  <inkml:trace contextRef="#ctx0" brushRef="#br0" timeOffset="183248.053">19455 16793 5345,'-5'19'3942,"5"-14"-3748,0-3-186,1 0 1,-1 0-1,1 0 1,0-1 0,0 1-1,-1 0 1,1 0-1,1-1 1,-1 1-1,0-1 1,0 1-1,0-1 1,1 1 0,-1-1-1,1 0 1,-1 1-1,1-1 1,0 0-1,-1 0 1,1 0 0,0 0-1,0-1 1,0 1-1,-1 0 1,1-1-1,1 1-8,15 8-224,34 35-628,-11 13 734,-21-24 304,-19-31-147,0-1-1,-1 1 1,1-1-1,0 0 1,1 1-1,-1-1 1,0 0-1,0 0 1,0 0-1,1 0 1,-1 0-1,0 0 0,1 0 1,-1-1-1,1 1 1,-1 0-1,1-1 1,-1 1-1,1-1 1,0 1-1,-1-1 1,1 0-1,-1 0 1,1 0-1,0 0 1,-1 0-1,1 0 1,0 0-1,-1-1 1,1 1-1,0 0 1,-1-1-1,1 1 1,-1-1-1,1 0 1,-1 0-1,0 1 1,1-1-1,-1 0 1,1 0-1,-1 0 0,1-1-38,-1 1 37,5-2 78,-1-1 1,0 1 0,0-1 0,0-1 0,0 1 0,-1-1 0,0 1-1,0-1 1,0 0 0,0-1 0,-1 1 0,0-1 0,1-2-116,4-5 118,0-1-93,0 0 0,-1 0 1,0-1-1,-2 0 0,1 0 1,-2-1-1,0 1 0,-1-1 1,-1 0-1,0 0 0,-1 0 0,-1 0 1,0 0-1,-1-1 0,-1 1 1,-1 1-1,0-1 0,-1 0 0,0 1 1,-1-1-1,-1 2 0,-1-1 1,0 0-1,-1 1 0,0 1 0,-1-1 1,-1 1-1,-6-7-25,5 10-70,0 0 1,-1 0-1,0 1 0,-1 0 0,0 1 1,0 1-1,-5-2 70,15 8-35,1 0 1,-1 0-1,1 0 1,-1 0-1,0 0 1,0 1-1,0-1 1,1 1-1,-1 0 1,0-1-1,0 1 1,0 1-1,0-1 1,0 0-1,1 1 0,-1-1 1,0 1-1,0 0 1,1 0-1,-1 0 1,0 0-1,1 1 1,-1-1-1,1 1 1,0-1-1,-1 1 1,1 0-1,-2 2 35,-11 16-69,1 2 0,0 0 0,2 0 0,0 1 0,2 0 0,1 1 0,0 1 0,-2 15 69,-2 0-17,-28 67 73,39-99-9,-1 0 0,1 0 0,0 1 0,1-1 1,0 1-1,0-1 0,1 1 0,0 2-47,0-8 27,0-1-1,0 1 1,0-1-1,1 1 1,-1-1-1,1 1 1,-1-1-1,1 1 1,0-1-1,0 1 1,0-1-1,0 0 1,0 0-1,1 0 1,-1 1-1,0-1 1,1 0-1,0-1 1,0 1-1,-1 0 1,1 0-1,0-1 1,0 1-1,0-1 1,1 0-1,-1 0 1,0 1-1,0-1 1,1-1-1,-1 1 1,1 0-1,-1-1 1,1 1-1,-1-1 1,1 0-1,-1 1 1,1-1-1,-1 0 1,1-1-27,7 0-6,0 0 1,0-1-1,-1 0 1,1-1-1,-1 0 1,1 0-1,-1-1 1,5-3 5,37-26-383,-8-11 153</inkml:trace>
  <inkml:trace contextRef="#ctx0" brushRef="#br0" timeOffset="186428.656">19792 16712 5897,'-7'-4'2329,"0"4"2616,10 7-3721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8:12:29.076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0 2342 5817,'8'-17'604,"1"1"-1,0 1 0,1-1 1,0 2-1,2-1 0,2-1-603,16-22 488,-19 23-364,77-99 1096,77-76-1220,64-32 200,-159 149-211,-3-4-1,-3-3 1,-4-2-1,-3-3 1,10-27 11,-31 46-3,-28 59 45,-10 23 23,-14 128 67,11 135-119,32-10 27,-17-192-36,11 72-2,-4-51 0,-5 0 0,-5 1 1,-4 0-1,-5 27-2,0-91 3,-1-1 1,-2 0-1,-2 0 1,-1 0-1,-1-1 0,-2 0 1,-4 6-4,-2-8 8,-2 0 1,-1 0 0,-1-2-1,-1-1 1,-2 0-1,-1-2 1,-12 10-9,30-30 24,1 0 0,-1 0 1,0 0-1,0-1 0,0 0 1,-1-1-1,0 1 0,0-1 1,0-1-1,0 0 0,0 0 0,-1 0 1,0-1-1,1-1 0,-1 1 1,0-1-1,0-1 0,0 0 0,1 0 1,-1 0-1,0-1 0,0-1 1,-3 0-25,6-1 31,0 0-1,1 0 1,-1 0 0,1-1 0,-1 1 0,1-1 0,0-1 0,0 1-1,1-1 1,-1 0 0,1 0 0,0 0 0,1 0 0,-4-7-31,5 9 7,0-1 0,0 0 0,0 0 0,1 0 0,-1-1 0,1 1 0,0 0 0,0-1 0,0 1 0,1 0 0,0-1 0,0 1 0,0-1 0,0 1 0,1 0 0,-1-1 0,1 1 0,0 0 1,1-1-1,-1 1 0,1 0 0,0 0 0,0 0 0,0 0 0,2-2-7,0 0-3,1 1 0,1-1 0,-1 1 0,1 0 0,0 1 1,0-1-1,1 1 0,-1 0 0,1 1 0,0 0 0,0 0 0,0 0 0,0 1 0,0 0 1,0 0-1,1 1 0,-1 0 0,1 0 0,0 0 0,3 2 3,-2-3-1,136-24-46,30 3 5,8 1 102,-157 18-99,174-15 897,-181 18-870,0 2-1,0 0 0,1 2 1,-2 0-1,1 1 0,0 0 1,-1 2-1,0 0 0,6 4 13,-2 5 475,-13-1-379</inkml:trace>
  <inkml:trace contextRef="#ctx0" brushRef="#br0" timeOffset="313.654">2174 1484 6593,'-13'15'319,"-1"1"0,2 0 0,0 1 0,1 0 0,0 0 0,2 2-1,0-1 1,1 1 0,1 0 0,-1 5-319,-6 28 82,2 2-1,3 0 1,1 0-1,3 0 1,3 1-1,2 0 1,3 11-82,0-31 4,2-1 0,1 0-1,2 0 1,1-1 0,2 0 0,1 0 0,11 19-4,-8-17-1,1-1 0,2-1 0,1-1 0,2 0 0,1-2 1,1 0-1,2-1 0,6 4 1,-13-17 54,0-1-1,1-1 1,0-1 0,1-1 0,0 0 0,1-1-1,0-2 1,1 0 0,0-1 0,0-1 0,1-1-1,0-2 1,0 0 0,0-1 0,0-1 0,1-1-1,-1-1 1,8-2-54,-14-2 100,0 0-1,0-1 1,-1 0 0,0-2-1,0 0 1,-1-1 0,0 0-1,0-1 1,-1-1 0,0 0-1,-1-1 1,0 0 0,0-1-1,-2-1 1,1 0 0,-2 0-1,0-1 1,1-2-100,13-22 47,-2-1-1,-1-1 1,-2-1 0,-2-1 0,-2 0-1,-1-1 1,-3-1 0,-1 0 0,-2 0 0,-3-1-1,-1 0 1,-2 0 0,-3-17-47,1 24 7,-2 0 0,-2 0 0,-1 1 1,-2-1-1,-2 1 0,-1 1 0,-2 0 0,-2 0 0,-1 1 0,-1 1 1,-2 0-1,-1 2 0,-2 0 0,-4-3-7,-71-69 47,74 79-32,-2 1 0,-1 1 1,-1 2-1,0 1 1,-2 0-1,0 2 0,-1 2 1,-1 0-1,0 2 1,-1 1-1,-2 1-15,15 7 7,-1 1 0,0 1-1,1 0 1,-1 2 0,0 0 0,0 1-1,0 0 1,0 2 0,0 0 0,0 2 0,1 0-1,-3 1-6,-95 47-86,12 19-178,22 27-361,69-80 417,2 0-1,0 1 0,0 0 1,-7 21 208,-14 100-480</inkml:trace>
  <inkml:trace contextRef="#ctx0" brushRef="#br0" timeOffset="711.632">3620 364 5545,'-6'-10'850,"4"9"-741,0-1 1,0 0-1,1 1 0,-1-1 1,1 0-1,0 0 1,-1 0-1,1 0 1,0-1-1,0 1 0,0 0 1,0 0-1,1-1 1,-1 1-1,1 0 1,-1-1-1,1 1 1,0-1-1,0 1 0,0 0 1,0-1-1,0 1 1,0-1-1,1 1 1,-1 0-1,1-1 1,0 1-1,0 0 0,0 0 1,0-1-1,0 1 1,0 0-1,1 0-109,10-8 62,0 1 0,1 0 0,1 1 0,-1 1 0,1 0 0,0 1 0,1 0 0,-1 1 0,1 1 0,0 0 0,0 1 0,6 0-62,25-1 30,0 3 0,0 1 0,0 2 0,-1 3 0,1 1 0,-1 3 0,0 1 0,-1 2 0,37 16-30,-18-9 14,-58-18-13,1 0 0,0 1-1,-1 0 1,0 0-1,1 0 1,-1 1 0,0-1-1,0 1 1,0 1 0,-1-1-1,1 1 1,-1-1-1,1 2 0,-4-4 1,0 1-1,0-1 0,0 0 0,-1 1 1,1-1-1,0 1 0,-1-1 0,1 1 1,-1-1-1,1 1 0,-1 0 0,0-1 1,0 1-1,1-1 0,-1 1 0,0 0 1,-1-1-1,1 1 0,0-1 0,0 1 0,-1 0 1,1-1-1,-1 1 0,1-1 0,-1 1 1,0-1-1,1 0 0,-1 1 0,0-1 1,0 1-1,-40 41 19,19-28 26,-1-1 0,-1-1 0,0-2-1,0 0 1,-1-1 0,-21 5-45,4 0 151,14-5 55,0-1 0,-1-1 0,0-2 0,-10 1-206,-50 10 612,81-16-565,8-1-46,-1 0 0,1 0 0,-1-1 1,1 1-1,-1 0 0,1 0 1,0 0-1,-1 0 0,1 0 1,-1 0-1,1 0 0,-1 0 0,1 0 1,-1 0-1,1 0 0,-1 0 1,1 1-1,-1-1 0,1 0 1,0 0-1,-1 0 0,1 1 0,-1-1 1,1 0-1,0 0 0,-1 1 1,1-1-1,0 0 0,-1 1 1,1-1-1,0 0 0,-1 1 0,1-1 1,0 1-1,0-1 0,0 0 1,-1 1-1,1-1 0,0 1 0,0-1 1,0 1-1,0-1 0,0 1 1,0-1-1,0 0 0,0 1 1,0-1-1,0 1 0,0-1 0,0 1 1,0-1-1,0 1 0,0-1 1,0 1-1,1-1 0,-1 0 1,0 1-1,0-1 0,0 1 0,1-1-1,53 48-38,0-17-2,2-2 0,0-3 0,22 6 40,-11-5-22,-1 3 0,8 8 22,-71-37 2,0 0 0,0 0 0,0 0 0,-1 0 1,1 0-1,0 0 0,-1 1 0,1 0 0,-1-1 0,0 1 1,1 0-1,-1 0 0,0 0 0,0 0 0,0 1 0,-1-1 1,1 0-1,0 1 0,-1-1 0,0 1 0,1 0 1,-1-1-1,0 1 0,-1 0 0,1 0 0,0 0 0,-1 0 1,1-1-1,-1 1 0,0 0 0,0 0 0,0 0 0,0 0 1,-1 0-1,0 0-2,-2 5 3,-1-1-1,0-1 1,0 1 0,-1 0 0,0-1 0,0 0 0,-1 0-1,0 0 1,0-1 0,0 0 0,-2 1-3,3-2 1,-4 4 2,-56 47 102,-2-3-1,-61 35-104,112-77 64,-1-1 0,0-1 0,0 0 1,0-1-1,-1-1 0,0-1 0,-18 2-64,-21 0 99,-1-3 0,0-2-1,0-3 1,-23-4-99,-23 9-523,101-3 653,0-1 0,0 1 0,-1 0 1,1 0-1,0 1 0,0-1 0,0 0 0,0 1 0,1 0 0,-1 0 0,0-1 0,1 2 0,-1-1 0,1 0 0,-1 0 1,1 1-1,0-1 0,0 1 0,0 0 0,1 0 0,-1 0 0,1 0 0,-1 0 0,0 2-130,-17 40 1466</inkml:trace>
  <inkml:trace contextRef="#ctx0" brushRef="#br0" timeOffset="3111.615">10172 1989 5705,'-90'-84'3345,"65"57"-2600,25 27-737,0-1-1,0 1 0,0 0 1,0 0-1,0-1 0,0 1 1,0 0-1,0 0 1,0-1-1,0 1 0,-1 0 1,1 0-1,0-1 0,0 1 1,0 0-1,0 0 0,0 0 1,-1 0-1,1-1 0,0 1 1,0 0-1,0 0 0,-1 0 1,1 0-1,0 0 0,0-1 1,-1 1-1,1 0 0,0 0 1,0 0-1,0 0 0,-1 0 1,1 0-1,0 0 0,0 0 1,-1 0-1,1 0 0,0 0 1,0 0-1,-1 0 0,1 0 1,0 0-1,0 0 1,-1 0-1,1 1 0,0-1 1,0 0-1,-1 0 0,1 0 1,0 0-1,0 0 0,0 1 1,-1-1-1,1 0 0,0 0 1,0 0-1,0 0 0,0 1 1,0-1-1,-1 0 0,1 0 1,0 1-1,0-1 0,0 0 1,0 0-1,0 0 0,0 1-7,10 13 375,44-6 204,83 7 2176,102-2-2755,-183-12 407,-1-3 0,1-2 0,0-2 0,-1-3 0,12-5-407,-38 6 116,0 2 0,1 0-1,0 3 1,0 0-1,0 2 1,1 1-116,149 9-143,-116-15-1434,-47 7 196,-16 4 584</inkml:trace>
  <inkml:trace contextRef="#ctx0" brushRef="#br0" timeOffset="1582.235">6017 547 5913,'-3'4'355,"0"-2"-104,0 1-1,0 0 0,0 0 1,0 1-1,1-1 0,-1 1 1,1-1-1,0 1 0,0 0 1,0 0-1,1 0 0,-1 0 1,1 0-1,0 0 0,0 1-250,-1 64 421,33 352-347,-10-192-158,53 1290-196,-77-1339 288,-7-48 43,9-120-42,-1 17 78,-1 0 0,-1 0-1,-2 0 1,-4 9-87,-7 3 343,16-40-317,0 0 0,1 0 0,-1 0-1,0 0 1,1 0 0,-1 0 0,0 0 0,0 0 0,0-1 0,0 1 0,0 0 0,0-1 0,0 1 0,0-1 0,0 1 0,0-1 0,0 1 0,0-1 0,0 0 0,-1 0 0,1 1 0,0-1 0,0 0 0,0 0 0,0 0-1,-1 0 1,1 0 0,0-1 0,0 1 0,0 0 0,0 0 0,0-1 0,-1 1 0,1-1 0,0 1 0,0-1 0,0 1 0,0-1 0,0 0-26,-4-5 79,0 0-1,1 0 1,-1-1 0,1 1 0,1-1 0,-1 0-1,1 0 1,0 0 0,1-1 0,0 1 0,0-1-1,0-2-78,-3-29 73,2 0 0,2 0 0,2 0 0,1 0 0,2 0 0,1 0-1,3 1 1,1-1 0,1 2 0,2 0 0,8-15-73,9-22 207,3 1-1,4 2 1,2 2 0,3 1-1,32-38-206,46-53 463,77-112 19,-19-16-397,-2 77-268,-97 112-135,-74 93 296,21-25-480,-1-2 1,-1 0 0,18-35 501,-40 65-32,6-11-378,-1-1 1,0 1 0,0-1 0,-1 0 0,-1-1 0,2-11 409,-3-6-778</inkml:trace>
  <inkml:trace contextRef="#ctx0" brushRef="#br0" timeOffset="2226.278">6030 1818 9058,'1'4'280,"-1"0"0,1 0 0,0 0 1,0 0-1,1 0 0,-1 0 0,1-1 0,0 1 0,0 0 0,0-1 1,0 1-1,0-1 0,1 0 0,0 0 0,-1 0 0,3 1-280,82 86 274,3-4 0,9-1-274,-3-2-1083,82 92 1083,-104-88-529,-48-52 312,3-2 0,1 0 0,1-2 0,1-2-1,33 23 218,-57-46 29,0 0 0,1-1-1,0 0 1,-1-1-1,2 0 1,-1 0 0,0-1-1,1-1 1,-1 1-1,1-1 1,0-1 0,0 0-1,-1 0 1,1-1-1,0 0 1,3-1-29,-8-1 96,0 0 0,0-1 0,0 1 0,0-1 1,0 0-1,0-1 0,-1 1 0,0-1 0,0 0 0,0 0 1,0 0-1,0-1 0,-1 1 0,0-1 0,0 0 0,0 0 1,0 0-1,-1 0 0,0 0 0,0 0 0,0-2-96,20-34 297,100-102-29,-1 7-250,-120 134-17,0 1-1,1-1 1,-1 0 0,1 1 0,0-1-1,-1 1 1,1 0 0,0-1 0,0 1-1,0 0 1,0 0 0,0 0 0,0 0-1,0 1 1,0-1 0,0 0 0,0 1-1,1 0 1,-1-1 0,0 1 0,0 0 0,1 0-1,-1 0 1,0 0 0,0 1 0,0-1-1,1 1 1,-1-1 0,0 1 0,0 0-1,0 0 1,0 0 0,0 0 0,0 0-1,1 1 0,6 8 22,-1 1 0,0 0-1,0 0 1,-2 0 0,1 1-1,-1 0 1,-1 0-1,0 0 1,-1 1 0,0 0-1,-1 0 1,0 2-22,1 1 15,5 18 12,-5-14-18,0 1-1,2-2 1,0 1 0,1-1 0,1 0 0,1 0 0,0-1 0,2 0 0,0-1 0,1 0 0,0-1 0,7 5-9,-14-18 16,1 0 1,-1 0 0,1-1 0,0 1-1,0-2 1,0 1 0,0-1 0,0 1 0,0-2-1,0 1 1,1-1 0,-1 0 0,0 0-1,0-1 1,0 1 0,1-1 0,-1-1 0,0 1-1,0-1 1,-1 0 0,1-1 0,0 1-1,-1-1 1,1 0 0,-1-1 0,0 1 0,0-1-1,0 0 1,-1 0 0,1-1 0,2-2-17,49-59 181,1-16-13,-7-27-36,-12 32-33,-22 46-50,-1 0-1,-1-1 0,-2 0 0,4-21-48,-14 41 13,0 0-1,-1 0 1,0 0 0,-1 0-1,-1-1 1,0 1 0,0 0-1,-1 0 1,-1 0 0,0 0-1,-1 1 1,0-1 0,-1 1-1,0 0 1,-1-1-13,-6-10 2,-1 1 1,-1 0 0,-1 1-1,-1 0 1,-1 1-1,-11-10-2,13 15-16,-1 0 0,0 1-1,0 1 1,-2 1 0,1 0-1,-1 1 1,-1 1 0,-9-3 16,20 9-15,-1 0 0,1 0 0,-1 1 0,0 0 1,1 1-1,-1 0 0,0 0 0,0 1 0,0 0 1,0 1-1,1 0 0,-1 0 0,0 1 1,1 0-1,-1 1 0,1-1 0,-1 2 0,1-1 1,0 1-1,1 0 0,-1 1 15,-2 3-16,1-1 0,0 1 0,1 1-1,0 0 1,0 0 0,1 0 0,0 1 0,1 0-1,0 1 1,0-1 0,1 1 0,1 0 0,0 1 16,-6 15-60,2 1 0,1 0 0,2 0 1,-2 26 59,5-22-74,2 0 0,1 0 0,2 0 0,1 0 0,1 0 0,2-1 0,1 0 0,2-1 0,0 1-1,3-2 1,0 0 0,13 20 74,75 121-60,8-5-1,8-3 61,-78-109 3,164 229 30,-122-134-10,-63-112-90,-1 1 0,-2 0 0,-2 1 1,-1 1-1,-3 0 0,0 0 0,-3 1 1,-1 0-1,-2 0 0,-2 0 0,-2 1 0,-1-1 1,-2 0-1,-3 4 67,0-12-63,-1 0-1,-2-1 1,-1 0 0,-2 0-1,-1-1 1,-1-1 0,-1 0 0,-2-1-1,-1-1 1,-1-1 0,-3 1 63,18-19 82,-1-1 1,0 0-1,-1 0 1,0-1-1,0 1 1,0-1-1,-1-1 1,0 0-1,0 0 1,0 0-1,-1-1 1,0 0-1,1-1 0,-1 0 1,0-1-1,-1 1 1,1-2-1,0 1 1,-1-1-1,1-1 1,0 1-1,-1-2 1,1 1-1,-1-1 1,1-1-1,-5-1-82,5-1 103,1 0-1,0-1 0,0 0 0,0 0 1,0 0-1,1-1 0,0-1 1,0 1-1,1-1 0,0 0 1,0-1-1,0 1 0,1-1 0,0 0 1,1 0-1,0-1 0,-3-6-102,1-4 103,0 0 0,0 0-1,2 0 1,1-1 0,0 0-1,1 0 1,1 0 0,1 0-103,3-19 136,1 0 1,1 1 0,3 0 0,11-36-137,-1 7 2,3 0 0,2 1 1,4 2-1,2 0 1,3 2-1,23-31-2,48-51-1848,-66 90 145,-11-4 736</inkml:trace>
  <inkml:trace contextRef="#ctx0" brushRef="#br0" timeOffset="4351.902">9961 2784 3041,'-24'-4'2288,"22"3"-2166,0 1 0,1-1 1,-1 1-1,0-1 0,0 1 0,0 0 0,0 0 0,1 0 0,-1 0 0,0 0 1,0 0-1,0 0 0,0 1 0,0-1 0,1 1 0,-1-1 0,0 1 1,0 0-1,0 0-122,-10 20 1043,19-15 314,23-2-934,0-2 1,0-2-1,0-1 0,0 0 0,0-3 0,23-5-423,300-74 1935,-350 82-1919,32-8 178,-1 0 0,2 3 0,-1 1-1,31-1-193,128 27-38,-137-12-1639,-56-9 1578,1 2 31,0-1-1,0 0 1,0 0-1,-1-1 1,1 1-1,0 0 1,0 0-1,0-1 1,0 1-1,0-1 1,0 0-1,1 0 1,-1 0-1,0 0 1,0 0-1,0 0 1,0 0-1,0-1 1,0 1-1,0-1 1,0 1 68,3-21-156</inkml:trace>
  <inkml:trace contextRef="#ctx0" brushRef="#br0" timeOffset="13573.955">15167 7076 8546,'65'-48'2902,"197"-107"-2854,-210 128-50,-2-3 1,-1-2-1,-1-1 1,-2-3-1,-1-2 0,39-43 2,171-232 99,92-72 9,-223 230-136,-121 150 22,1 0 1,-1 0-1,1 0 0,1 1 0,-1 0 0,0 0 1,1 0-1,0 0 0,0 1 0,0-1 1,0 1-1,1 1 0,-1-1 0,1 1 0,0 0 6,-3 3-4,-1 0 0,0 0-1,0 1 1,1-1 0,-1 1-1,0-1 1,0 1 0,0 0-1,-1 0 1,1 0 0,0 0-1,-1 0 1,1 0-1,-1 1 1,0-1 0,0 0-1,0 1 1,0-1 0,0 1-1,0-1 1,0 1 0,-1 0-1,0-1 1,1 1 0,-1 0-1,0-1 1,0 1-1,-1-1 1,1 1 0,0 0 4,0 89-71,-9 34 22,-14 33-6,-54 359-45,14-98 485,61-410-373,2-7-7,1 1-1,-1 0 0,0 0 1,-1 0-1,1 0 0,-1 0 0,0 0 1,0 0-1,0 0 0,0-1 0,-1 1 1,1 0-1,-1-1 0,0 0 0,0 1 1,0-1-1,-1 0 0,1 0 1,-1 0-1,0 0 0,0 0 0,0-1 1,0 1-1,0-1 0,0 0 0,-1 0 1,1 0-1,-1 0 0,1-1 1,-2 1-5,-13 1-7,0-1 1,1 0 0,-2-1 0,1-1 0,0-1-1,0-1 1,1 0 0,-8-2 6,-6-3 135,1 0 1,0-2-1,0-2 0,1 0 0,0-2 1,1-1-1,-5-5-135,11 5 284,16 6-98,19 10-127,16 7-16,0 1-1,-1 2 0,0 1 0,12 8-42,14 7 102,57 24 28,-58-29-111,2-2 1,0-3-1,1-2 1,0-2-1,1-3 1,55 3-20,-83-11-150,0-2 0,1-1-1,-1-2 1,0-1 0,0-1 0,0-1 0,0-1 0,-1-2 0,0-1-1,0-2 1,-1 0 0,0-2 150,63-60-720,-11-11 225</inkml:trace>
  <inkml:trace contextRef="#ctx0" brushRef="#br0" timeOffset="13999.518">18718 5054 8634,'-66'-111'5436,"65"111"-5419,1-1 1,0 1 0,-1-1-1,1 0 1,-1 1 0,1-1-1,-1 1 1,1-1 0,-1 1-1,1-1 1,-1 1 0,1-1 0,-1 1-1,1 0 1,-1-1 0,0 1-1,1 0 1,-1-1 0,0 1-1,1 0 1,-1 0 0,0 0-1,1 0 1,-1 0 0,0-1-1,1 1 1,-1 1 0,0-1-1,0 0 1,1 0 0,-1 0-1,0 0 1,1 0 0,-1 0 0,0 1-1,1-1 1,-1 0 0,0 1-1,1-1 1,-1 0 0,0 1-18,-23 31 36,-44 123-284,17-25 20,-8 40-41,-8 40 5,-12 14 25,-77 274-65,113-355 287,-23 135 17,48-126 270,16-139-213,1 0 0,1 0 0,0-1 0,1 1 0,0 0 0,1 0 0,1-1 0,0 1 0,0-1 0,1 1 0,1-1 0,0-1 0,0 1 0,1-1 0,5 6-57,2-1 60,1 0-1,1-1 1,1 0-1,0-2 1,0 1 0,2-2-1,-1-1 1,2 0-1,-1-1 1,1-1 0,1 0-1,0-2 1,0 0-1,0-2 1,1 0 0,14 1-60,-17-3-39,1-1 0,-1 0 0,1-2 0,0 0 0,-1-1 0,17-3 39,-28 2-111,1 1 0,0-1 0,-1-1 0,1 1 0,-1-1 0,0-1 0,0 1 0,0-1 0,0 0 0,-1-1 0,0 0 0,1 0 0,-2 0 0,1-1 0,-1 1 0,0-1 0,2-3 111,35-72-745</inkml:trace>
  <inkml:trace contextRef="#ctx0" brushRef="#br0" timeOffset="14534.424">17963 6087 10650,'-3'11'549,"0"-2"-216,0 1 0,1 0 1,0 0-1,0 0 1,1 0-1,1 0 0,-1 0 1,2 0-1,-1 0 0,1 0 1,1 0-1,2 8-333,3-3 47,1-1 1,0-1-1,2 1 0,-1-2 0,1 1 1,1-1-1,1-1 0,-1 0 0,2 0 0,-1-1 1,1-1-1,1 0 0,0-1 0,0 0 0,8 2-47,13 6 5,1-2-1,1-2 0,0 0 0,1-3 0,0-1 0,0-2 0,1-2 0,-1-1 0,1-2 1,0-2-1,0-1 0,11-3-4,223-23-136,-268 27 129,-1 0-1,1 0 1,0 1 0,0 0 0,0 0-1,-1 0 1,1 0 0,0 1 0,0 0 0,-1 0-1,1 0 1,0 1 0,-1-1 0,1 1 0,-1 0-1,0 0 1,0 1 0,0 0 0,0-1-1,0 1 1,0 0 0,-1 1 0,1-1 0,-1 1-1,0-1 1,0 1 0,1 2 7,-2 4-66,0 1 0,0 0 1,-1 0-1,-1-1 0,1 1 0,-2 0 0,0 0 1,0 0-1,-2 7 66,-42 158-942,36-137 767,1 1 0,2-1 0,0 26 175,5-51 26,1 0-1,0 0 0,1 1 0,1-1 0,0 0 0,1 0 1,1 0-1,0 0 0,0-1 0,2 0 0,4 9-25,-6-15 50,0-2 0,0 1 0,1 0 0,-1-1 0,1 0 0,1 0-1,-1 0 1,1-1 0,0 0 0,0 0 0,0 0 0,0-1 0,1 0 0,-1 0-1,1 0 1,0-1 0,0 0 0,0-1 0,0 1 0,0-1 0,0-1 0,0 1-1,0-1 1,0-1 0,3 1-50,14-1 66,0 0 0,0-2 0,1 0 0,-2-2 0,1-1 0,-1 0-1,0-2 1,0-1 0,-1 0 0,0-2 0,0-1 0,-1 0 0,-1-2 0,-1 0 0,0-1 0,0-1-1,12-14-65,-16 10 15,-1 0-1,0-1 0,-2 0 1,0-1-1,-2 0 0,0-1 0,-2 0 1,0-1-1,-2 0 0,0 0 1,-2 0-1,-1-1 0,0 1 1,-2-16-15,-2 13-12,-2 0 0,0 0 0,-2 0 0,-1 0 0,-1 1 0,-1 0 0,-2 0 0,0 1 0,-2 0 0,0 1 0,-2 1 0,-1 0 0,0 0 0,-2 2 1,0 0-1,-2 1 0,0 0 0,-1 2 0,-13-9 12,24 20-19,0 0 1,-1 1-1,0 0 1,0 1-1,-1 0 1,1 0-1,-1 1 1,0 0-1,0 1 0,-1 1 1,1-1-1,-1 2 1,1 0-1,-1 0 1,1 1-1,-1 0 1,1 1-1,-1 0 1,-2 2 18,2 1-26,-1 0 0,1 1 0,0 0 0,1 1 0,-1 1 0,1 0 0,0 0 0,1 1 0,0 0 0,0 1 0,1 0 0,0 1 0,0 0 0,1 0 0,0 1 0,0 2 26,-15 25-538,2 2 0,1-1-1,3 2 1,0 3 538,-28 79-1794,7 6 726</inkml:trace>
  <inkml:trace contextRef="#ctx0" brushRef="#br0" timeOffset="15101.1">19981 6624 7146,'-5'2'602,"3"-1"-510,0-1 1,0 1-1,0 0 1,0-1-1,1 1 1,-1 0-1,0 0 0,0 0 1,1 0-1,-1 1 1,1-1-1,-1 0 1,1 1-1,-1-1 1,1 1-1,0-1 0,0 1 1,0 0-1,0-1 1,0 1-1,0 0 1,0 0-1,0 0 1,1-1-1,-1 1 1,1 2-93,13-17 2684,18-7-2311,116-98-170,90-103-888,-228 213 659,0 0-1,0 0 1,1 1 0,0 0 0,0 1 0,0 0-1,1 1 1,0 0 0,0 0 0,1 1 0,-1 1-1,1 0 1,0 0 0,0 2 0,0-1-1,0 1 1,10 1 26,-16 0 5,-1 1-1,0 0 0,0 0 1,0 0-1,0 0 1,0 1-1,0 0 0,0 0 1,-1 0-1,1 0 0,-1 1 1,1 0-1,-1 0 1,0 0-1,0 0 0,0 1 1,-1-1-1,1 1 1,-1 0-1,0 0 0,2 4-4,3 9 64,0 0-1,-2 1 1,0 0-1,-1 0 1,0 0 0,-2 0-1,0 1 1,-1-1-1,-1 1 1,-1 0-1,-1-1 1,0 1-1,-2 5-63,3-15 34,-7 101 504,-9 64 642,6-83-424,10-90-756,0-1-1,0 1 1,0 0-1,0 0 1,0 0-1,0-1 1,0 1-1,0 0 1,0 0-1,1-1 1,-1 1-1,0 0 1,1 0-1,-1-1 1,0 1-1,1 0 1,-1-1-1,1 1 1,-1 0-1,1-1 1,-1 1-1,1-1 1,-1 1-1,1-1 1,0 1-1,-1-1 1,1 0-1,0 1 1,-1-1-1,1 0 1,0 1-1,0-1 1,-1 0-1,1 0 1,0 1-1,0-1 1,0 0-1,-1 0 1,1 0-1,0 0 1,0 0-1,-1 0 1,1-1-1,0 1 1,0 0-1,0 0 1,-1 0-1,1-1 1,0 1-1,-1 0 1,1-1-1,0 1 1,-1-1-1,1 1 1,0-1-1,-1 1 1,1-1-1,-1 1 1,1-1-1,-1 0 1,1 1-3,16-7-125,-1-1-1,0 0 1,-1-1 0,0-1 0,13-11 128,-24 18-27,44-35-243,-3-3 0,-1-1 1,4-10 269,6-4-107,-27 29 86,-7 5 61,1 1 0,1 1 0,1 1 0,7-4-40,-23 18 66,-1 1-1,1 0 1,1 0 0,-1 1-1,0 0 1,1 0-1,0 1 1,0 0 0,-1 0-1,1 1 1,0 0 0,0 0-1,1 1 1,-1 0-1,0 1 1,0-1 0,7 3-66,-8 0 99,1 0 1,-1 0-1,1 1 1,-1 0 0,0 0-1,0 1 1,-1 0-1,0 0 1,1 0 0,-2 1-1,1 0 1,-1 0-1,0 1 1,0-1 0,0 1-1,3 7-99,8 16 346,-2 0-1,-1 0 0,9 31-345,-16-45 70,72 200-337,-56-168-636,-13-27 360</inkml:trace>
  <inkml:trace contextRef="#ctx0" brushRef="#br0" timeOffset="6740.282">15833 2337 6513,'-33'12'2140,"33"-12"-2120,0 1 0,0-1 0,-1 0 0,1 0 1,0 1-1,-1-1 0,1 0 0,0 0 1,-1 1-1,1-1 0,0 0 0,-1 0 1,1 0-1,0 0 0,-1 0 0,1 0 1,-1 0-1,1 0 0,0 0 0,-1 0 1,1 0-1,-1 0 0,1 0 0,0 0 0,-1 0 1,1 0-1,-1 0 0,1 0 0,0 0 1,-1-1-1,1 1 0,0 0 0,-1 0 1,1 0-1,0-1 0,-1 1 0,1 0 1,0 0-1,-1-1 0,1 1 0,0 0 0,0-1 1,0 1-1,-1 0 0,1-1 0,0 1 1,0 0-1,0-1 0,0 1 0,0-1 1,-1 1-1,1 0 0,0-1 0,0 1 1,0-1-1,0 1 0,0 0 0,0-1 1,0 1-1,0-1-20,11-20 321,-10 20-303,10-13 55,1 1-1,0 0 1,2 1-1,-1 0 1,1 1-1,1 0 1,0 1-1,3-1-72,-3 2 78,102-79 460,-93 69-420,0-1 0,-2-2 1,0 0-1,16-23-118,143-213 257,-59 129-248,-64 72-25,71-71-114,-89 101-31,-39 26 156,0 1-1,1 0 0,-1 0 1,0 0-1,1-1 0,-1 1 1,0 0-1,1 1 0,-1-1 1,0 0-1,0 0 1,1 1-1,-1-1 0,0 0 1,1 1-1,-1-1 0,0 1 1,0 0-1,0-1 0,0 1 1,0 0-1,0 0 0,0 0 1,0 0-1,0 0 0,0 0 1,0 0-1,0 0 0,-1 0 1,1 0-1,0 0 0,-1 0 1,1 1 5,5 11-15,-1 1-1,0 0 1,-1 0 0,0 0 0,-1 0-1,-1 0 1,0 3 15,11 103-21,-5 0-1,-6 0 1,-5 9 21,2-56 5,-4 0-1,-2 0 1,-4-1 0,-3 0-1,-3-1 1,-3 0 0,-3-2-1,-12 21-4,29-76 7,0 1 0,0-2 0,-2 1 0,1-1 0,-2 0 0,0-1 0,0 0 0,-1 0 0,-1-1 0,0 0 0,0-1 0,-1 0 0,0-1 0,-1 0 0,0-1 0,0-1 0,-1 0 0,0-1 0,0 0 0,-11 2-7,14-5-8,0-1-1,0-1 0,0 0 0,0-1 0,-1 0 0,1-1 0,0 0 0,0 0 0,0-1 0,-2-2 9,-2 0-18,0-2-1,0 0 1,1-1-1,0 0 1,0-1-1,1-1 1,0 0-1,-5-5 19,18 14 0,0 0 1,1 0-1,-1 0 0,0 0 1,0 0-1,1 0 0,-1 0 1,0 0-1,0 0 0,1 0 1,-1 0-1,0 0 0,0 0 0,1 0 1,-1 0-1,0 0 0,0 0 1,0 0-1,1 0 0,-1-1 1,0 1-1,0 0 0,0 0 1,1 0-1,-1 0 0,0 0 1,0-1-1,0 1 0,0 0 1,1 0-1,-1 0 0,0-1 0,0 1 1,0 0-1,0 0 0,0 0 1,0-1-1,0 1 0,0 0 1,1 0-1,-1-1 0,0 1 1,0 0-1,0 0 0,0-1 1,0 1-1,0 0 0,-1 0 0,1-1 1,0 1-1,0 0 0,22 10 21,17 11 189,1-2 0,0-2-1,1-1 1,1-2 0,30 5-210,146 1 1251,123-29 181,-250 4-1335,-17-11-554,-10-2-363,-22-18 337</inkml:trace>
  <inkml:trace contextRef="#ctx0" brushRef="#br0" timeOffset="7175.546">18504 879 7754,'3'-8'269,"1"0"0,0 0 0,0 1 0,1 0 0,-1 0 0,2 0 0,-1 1 0,1-1 0,0 1 0,0 1 0,0-1 0,1 1 0,0 0 0,4-2-269,-10 7 4,-1 0 0,1 0 0,-1 0 0,0 0 0,1 0 0,-1 0 0,0 0 0,1 1 0,-1-1 0,0 0 1,1 0-1,-1 0 0,0 1 0,1-1 0,-1 0 0,0 1 0,0-1 0,1 0 0,-1 0 0,0 1 0,0-1 0,1 0 0,-1 1 0,0-1 0,0 0 0,0 1 1,0-1-1,0 1 0,0-1 0,1 0 0,-1 1 0,0-1 0,0 0 0,0 1 0,0-1 0,0 1 0,-1-1 0,1 0 0,0 1 0,0-1 0,0 1 1,0-1-1,0 0 0,0 1 0,-1-1 0,1 0 0,0 1 0,0-1 0,0 0 0,-1 1 0,1-1 0,0 0 0,0 0 0,-1 1 0,1-1-4,-1 1 12,-62 160 382,8-1-307,7 2-1,6 3 0,-10 111-86,28-71 17,8 1 1,10 138-18,7-247-10,12 74 10,-13-160 21,0 0 0,1-1 0,1 1 0,0-1 0,0 1 0,1-1 0,0 0-1,1 0 1,0 0 0,0 0 0,1-1 0,1 0 0,-1 0 0,1 0 0,1 0 0,0-1 0,0-1-1,2 3-20,2-5 61,1 1 0,-1-2 0,1 1 0,0-2 0,0 1 0,1-2-1,-1 0 1,0 0 0,1-1 0,-1 0 0,1-1 0,-1-1 0,1 0-1,-1-1 1,1 0 0,-1-1 0,0 0 0,0-1 0,10-4-61,16-6-133,-1 0 1,0-3 0,-1-1 0,-1-2 0,-1-1-1,-1-1 1,15-15 132,36-53-895,-18-23 376</inkml:trace>
  <inkml:trace contextRef="#ctx0" brushRef="#br0" timeOffset="7732.687">18368 1818 9810,'94'30'4306,"-7"-5"-3799,116 47 175,-22-17-408,-165-51-273,-6-3-135,0 1-1,-1-1 1,1 2-1,-1-1 1,0 1-1,0 1 1,0 0-1,0 0 0,-1 1 1,1 0-1,-1 0 1,0 1-1,-1 0 1,1 0-1,-1 1 1,-1 0-1,1 0 1,-1 1-1,4 6 135,-8-7-123,-1 1 0,0-1 0,-1 1 0,1-1 0,-2 1 1,1-1-1,-1 0 0,0 1 0,0-1 0,-1 0 0,0 1 0,0-1 0,-1 0 0,0 0 0,0-1 0,0 1 0,-1-1 0,0 1 0,-4 3 123,-6 16 10,4-5 101,1 0 0,1 1 0,1-1 0,1 2 0,0-1 0,2 1 0,1-1 0,1 1 0,1 0 0,0 0 0,3 9-111,-1-17 92,0 0 0,2 1-1,0-1 1,0 0 0,2-1 0,0 1 0,0-1 0,2 0-1,-1 0 1,2 0 0,0-1 0,0 0 0,2-1 0,-1 0 0,1 0-1,1-1 1,3 2-92,0-3 101,-1-1-1,1-1 1,0 0-1,1-1 0,-1-1 1,2 0-1,-1-1 1,0 0-1,1-2 1,0 0-1,0 0 0,0-1 1,1-1-101,6 2 114,1-1 0,0-1 1,0-1-1,-1-1 0,1-1 0,0-1 1,-1-1-1,0-1 0,23-8-114,-26 4 26,0-1 0,-1-1 0,0-1 1,-1-1-1,-1 0 0,0-1 0,0-1 0,-2 0 0,0-2 0,0 1 0,-2-2 0,7-11-26,-5 9-76,-2-2-1,0 0 0,-1 0 1,-1-1-1,-1 0 0,-1-1 1,-2 0-1,0-1 0,-1 1 1,-2-1-1,0 0 0,-2-1 1,0 1-1,-3-14 77,1 29-59,-1 0 1,-1 0-1,0 1 1,-1-1 0,1 0-1,-2 1 1,1-1-1,-1 1 1,-1 0-1,0 0 1,0 1-1,-1-1 1,-3-2 58,-6-9 5,-2 1 0,0 1 0,-1 0 0,0 2 0,-2 0 0,0 1 0,0 1 0,-2 1 0,1 1 0,-9-3-5,26 13 4,1 0-1,0 1 1,0-1-1,-1 1 0,1 0 1,0 0-1,-1 0 1,1 0-1,-1 1 0,0-1 1,1 1-1,-1 0 0,1 0 1,-1 0-1,0 1 1,1-1-1,-1 1 0,1 0 1,-1 0-1,1 0 1,0 0-1,-1 0 0,1 1 1,-1 1-4,-8 6-5,0 0 1,1 1-1,1 1 1,0 0-1,0 0 1,-5 9 4,2-3-5,-180 257-55,129-171-526,-47 102 586,84-146-365,26-58 340,1 0-1,-1-1 1,1 1 0,-1 0-1,1 0 1,-1 0-1,1-1 1,-1 1 0,1 0-1,0 0 1,-1 0 0,1 0-1,0 0 1,0 0 0,0 0-1,0 0 1,0 0 0,0 0-1,0 0 1,0 0 0,0 0-1,0 0 1,1 0 0,-1 0-1,0 0 1,1-1 0,-1 1-1,0 0 1,1 0 0,-1 0-1,1 0 1,-1-1 0,1 1-1,0 0 1,-1 0 0,1-1-1,0 1 1,0-1 0,-1 1-1,1 0 1,0-1 0,0 1-1,0-1 1,0 0 0,0 1-1,0-1 1,-1 0 0,1 0-1,1 1 26,41-5-923,18-15 347</inkml:trace>
  <inkml:trace contextRef="#ctx0" brushRef="#br0" timeOffset="8329.357">20238 2742 5217,'-7'13'401,"-6"13"2739,19-45-474,97-271 537,-89 263-3157,1 0 0,2 0 0,1 2-1,0 0 1,2 1 0,1 1 0,1 1 0,21-17-46,119-83 1,-144 110-9,1 1 0,0 0 1,0 2-1,1 0 0,0 1 0,1 1 0,0 1 0,0 1 0,0 0 1,8 1 7,-24 3-6,1 0 1,-1 1 0,0 0-1,1 0 1,-1 0 0,0 0 0,0 1-1,1 0 1,-1 0 0,0 0 0,0 1-1,0 0 1,0-1 0,0 2-1,-1-1 1,1 1 0,0 0 0,-1 0-1,0 0 1,0 0 0,4 4 5,-1 1-5,-1 0 0,0 0 0,0 1 0,-1 0 0,0 0 0,-1 0 0,1 0 0,-2 1 0,0 0 0,0-1 0,0 1 0,-1 1 0,-1-1 0,0 0 0,0 0 0,-1 3 5,0 15 42,-2 1 0,-1 0-1,-1-1 1,-1 1 0,-3 5-42,-6 15 178,-9 59 419,23-107-594,0 0 0,0 0-1,1 0 1,-1 0 0,0-1-1,0 1 1,0 0 0,1 0 0,-1 0-1,0 0 1,1-1 0,-1 1 0,1 0-1,-1 0 1,1-1 0,-1 1 0,1 0-1,-1-1 1,1 1 0,0-1 0,-1 1-1,1-1 1,0 1 0,-1-1-1,1 1 1,0-1 0,0 0 0,-1 1-1,1-1 1,0 0 0,0 0 0,0 1-1,0-1 1,-1 0 0,1 0 0,0 0-1,0 0 1,0 0 0,0 0 0,0 0-1,-1-1 1,1 1 0,0 0 0,0 0-1,0-1 1,0 1 0,-1 0-1,1-1 1,0 1 0,-1-1 0,1 1-1,0-1 1,0 1 0,-1-1 0,1 0-1,0 0-2,13-8-23,0 0 0,0-2 0,-1 1 0,0-2 0,0 0 0,-2 0 0,9-12 23,-4 6-27,22-22-120,2 2 0,2 2 0,1 1-1,2 2 1,1 2 0,1 3-1,39-17 148,-81 42 3,-1-1-1,1 2 1,1-1-1,-1 1 1,0 0-1,1 0 0,-1 0 1,1 1-1,-1-1 1,1 1-1,0 1 0,-1-1 1,1 1-1,0 0 1,0 0-1,-1 1 0,1 0 1,0 0-1,-1 0 1,1 1-1,-1-1 1,1 2-1,-1-1 0,0 0 1,0 1-1,0 0-2,2 4 63,-1 0 0,0 1-1,-1 0 1,1 0 0,-2 0-1,1 0 1,-1 1 0,0 0-1,-1 0 1,0 0 0,0 0-1,-1 1 1,-1-1 0,1 1-1,-1-1 1,-1 1 0,0-1-1,0 2-62,-8 162 778,5-149-698,-20 177 421,20-134-443,3-65-99,-1 0 1,1 0-1,0-1 1,-1 1-1,1 0 0,0 0 1,0 0-1,1-1 1,-1 1-1,0 0 1,0 0-1,1-1 1,-1 1-1,1 0 1,0 0-1,-1-1 1,1 1-1,0-1 0,0 1 1,0-1-1,0 1 1,0-1-1,0 0 1,1 1-1,-1-1 1,0 0-1,1 0 1,-1 0-1,1 0 1,-1 0-1,1 0 0,-1 0 1,1 0-1,0-1 1,-1 1-1,1-1 1,0 1-1,0-1 1,-1 0-1,1 0 1,0 0-1,0 0 1,0 0-1,-1 0 1,1 0-1,0 0 0,0-1 1,-1 1-1,1-1 1,0 1-1,0-1 1,-1 0-1,1 0 41,36-25-692</inkml:trace>
  <inkml:trace contextRef="#ctx0" brushRef="#br0" timeOffset="8970.036">22372 2609 6705,'-49'17'3848,"49"-17"-3826,0 0 0,-1 0 0,1 1 0,0-1 0,0 0 0,-1 0 0,1 0 0,0 0 0,0 0 0,-1 0 0,1 0 0,0 0 0,-1 0 0,1 0 1,0-1-1,0 1 0,-1 0 0,1 0 0,0 0 0,0 0 0,-1 0 0,1 0 0,0-1 0,0 1 0,-1 0 0,1 0 0,0 0 0,0 0 0,0-1 0,0 1 0,-1 0 0,1 0 0,0-1 0,0 1 0,0 0 0,0 0 0,0-1 0,0 1 0,-1 0 1,1 0-1,0-1 0,0 1 0,0 0 0,0-1 0,0 1 0,0 0 0,0 0 0,0-1 0,0 1 0,0 0 0,1-1 0,-1 1 0,0 0 0,0 0 0,0-1 0,0 1 0,0 0 0,0 0 0,1 0 0,-1-1 0,0 1 0,0 0 0,0 0-22,1-2 62,17-53 903,-1 24-859,1 1 0,1 1 0,2 0-1,1 2 1,1 0 0,21-18-106,191-144-363,-174 134 266,-21 18 9,3 2 1,44-30 87,-80 60 1,1 0 0,0 1 1,0-1-1,0 2 0,1-1 0,0 1 0,-1 0 1,1 1-1,0 0 0,0 1 0,0-1 0,0 2 1,0-1-1,0 1 0,0 1 0,1 0 0,-1 0 0,8 2-1,-13-2 8,0 0-1,0 0 1,0 0-1,0 0 0,-1 1 1,1-1-1,0 1 0,-1 0 1,1 0-1,-1 1 0,0-1 1,0 1-1,0-1 1,0 1-1,0 0 0,0 0 1,-1 0-1,0 0 0,1 1 1,-1-1-1,0 1-7,2 5 14,0 0-1,-1 0 1,1 1-1,-2 0 1,1-1-1,-1 1 1,-1 0-1,0 0 1,0 0-1,-1 0 1,-1 0-1,1 0 1,-1 0-1,-2 3-13,-3 18 68,-2 1-1,-1-2 1,-11 26-68,8-24 101,6-20-6,1 0-1,1 0 0,0 1 1,0 0-1,2-1 0,-1 1 1,1 9-95,2-21 9,-1 0 0,1 0 0,0 0 0,0 0 0,0 0 0,0 0 0,0 0 0,0 0 0,0 0 0,0 0 0,0 0 0,0 0 0,1 0 0,-1 0 0,0 0 0,1 0 0,-1 0 0,1 0 0,-1 0 0,1 0 0,0 0 0,-1 0 0,1-1 0,0 1 0,-1 0 0,1 0 0,0-1 0,0 1 0,0 0 0,0-1 0,-1 1 0,1-1 0,0 1 0,0-1 0,0 0 0,0 1 0,0-1 0,0 0 0,0 0 0,1 0 0,-1 1 0,0-1 0,0 0 0,0 0 0,0-1 0,0 1 0,0 0 0,0 0 0,1-1-9,50-22 29,32-40-99,26-21-16,78-100 54,-122 117 38,2 14-5,41-49 6,-62 81-10,-46 20 2,0 0 0,0 0 1,1 0-1,-1 0 0,0 0 0,1 0 0,-1 1 0,1-1 0,-1 1 1,1-1-1,-1 1 0,1-1 0,0 1 0,-1 0 0,1 0 0,-1 0 1,1 0-1,0 0 0,-1 0 0,1 0 0,-1 0 0,1 1 0,0-1 0,-1 0 1,1 1-1,-1 0 0,1-1 0,-1 1 0,0 0 0,1 0 0,-1 0 1,0 0-1,1 0 0,-1 0 0,0 0 0,0 0 0,0 0 0,0 1 1,0-1-1,0 0 0,0 1 0,-1-1 0,1 1 0,0-1 0,-1 1 1,4 8-6,-1 0 0,-1 0-1,0 0 1,-1 0 0,0 1-1,0-1 1,-1 1 0,-1 8 6,-7 83-12,-27 155 28,34-247-8,-2 2 15,0-1 1,1 1-1,1-1 1,0 1-1,0 0 1,1 0-1,0 0 0,1-1 1,1 1-1,0 0 1,0-1-1,1 1 1,1-1-1,0 0 0,0 0 1,1 0-1,1-1 1,0 1-1,1 1-23,-3-8 1,0 1 1,1-1-1,-1 0 0,1-1 0,0 1 1,0-1-1,0 0 0,0 0 0,0 0 0,1-1 1,-1 0-1,1 0 0,0 0 0,-1-1 1,1 0-1,0 0 0,0 0 0,0-1 0,0 0 1,0 0-1,0 0 0,0-1 0,0 0 1,2-1-2,3 1-71,1-1 1,-1 0 0,1-1 0,-1 0 0,0-1 0,0-1 0,3-1 70,0-2-170,0-1 1,0-1 0,-1 0-1,0-1 1,-1-1 0,2-2 169,73-87-599</inkml:trace>
  <inkml:trace contextRef="#ctx0" brushRef="#br0" timeOffset="5523.361">14874 656 4777,'0'-2'125,"0"0"0,0 0 0,-1 0-1,1 0 1,0 0 0,-1 0 0,0 0 0,1 0 0,-1 0-1,0 0 1,0 1 0,0-1 0,0 0 0,0 0 0,0 1-1,-1-1 1,1 1 0,-1-1 0,1 1 0,-1 0 0,1-1-1,-1 1 1,0 0 0,1 0 0,-1 0 0,0 0 0,0 1 0,0-1-1,0 0 1,0 1 0,0-1 0,0 1 0,0 0 0,0 0-1,0 0 1,0 0 0,0 0 0,0 0 0,0 0 0,0 1-1,-2 0-124,-1 1 14,1 1 0,-1 0 0,1 0 0,0 0 0,0 0 0,0 1 0,0 0 0,0 0 0,1 0 0,0 0 0,0 1 0,0-1 0,0 1 0,1 0 0,-2 2-14,-3 5 9,-86 148 33,-9 61-1,38-81 16,7 2 1,-5 37-58,54-150-230,8-30 217,0 1 0,0-1 0,0 1 1,0 0-1,1-1 0,-1 1 0,0-1 0,0 1 0,0 0 0,0-1 0,1 1 0,-1 0 0,0-1 1,0 1-1,0 0 0,1-1 0,-1 1 0,0 0 0,1 0 0,-1-1 0,0 1 0,1 0 1,-1 0-1,0 0 0,1-1 0,-1 1 0,0 0 0,1 0 0,-1 0 0,1 0 0,-1 0 0,0 0 1,1 0-1,-1 0 0,0 0 0,1 0 0,-1 0 0,1 0 0,-1 0 0,0 0 0,1 0 0,-1 0 1,1 0-1,-1 0 0,0 1 0,1-1 0,-1 0 0,0 0 0,1 0 0,-1 1 0,0-1 0,1 0 1,-1 1-1,0-1 0,0 0 0,1 0 0,-1 1 0,0-1 0,0 0 0,0 1 0,1-1 0,-1 1 1,0-1-1,0 0 0,0 1 0,0-1 0,0 1 13,21-29-336</inkml:trace>
  <inkml:trace contextRef="#ctx0" brushRef="#br0" timeOffset="5801.682">15030 727 7706,'3'7'3376,"-6"2"-1951,0 27-393,-5 16-144,-13 30-416,-21 14-112,-17 38-224,-12 5-88,-11-10-280,11 4-280,16-25-832,13-7 632,19-46 264</inkml:trace>
  <inkml:trace contextRef="#ctx0" brushRef="#br0" timeOffset="11772.434">24581 2144 5065,'-106'28'1952,"22"13"-1538,81-39-372,0 0-1,0 1 1,0-1-1,0 1 1,1-1-1,-1 1 1,0 0 0,1 0-1,0 0 1,0 1-1,0-1 1,0 0 0,1 1-1,-1-1 1,1 1-1,0 0-41,0-3 24,1 1 0,0-1 0,0 1 0,0 0 0,0-1-1,0 1 1,0-1 0,0 1 0,1-1 0,-1 1-1,1-1 1,-1 1 0,1-1 0,-1 1 0,1-1 0,0 0-1,-1 1 1,1-1 0,0 0 0,0 0 0,0 1-1,0-1 1,1 0 0,-1 0 0,0 0 0,0 0 0,0 0-1,1-1 1,-1 1 0,1 0 0,0 0-24,1 1 43,10 5 57,-1-1 0,1 0 0,0-1 0,0-1 0,0 0 0,1 0 0,0-1 0,0-1 0,-1-1 0,1 0 0,4 0-100,-6 0 56,27 1 40,1-1 0,0-2 0,-1-1 0,1-3 0,-1-1-1,0-1 1,0-3 0,-1-1 0,-1-2 0,14-7-96,-35 13-20,0-1 1,-1 0-1,0-1 0,-1-1 1,1 0-1,-2-1 0,0 0 1,0-1-1,-1-1 0,0 0 1,-1-1-1,5-9 20,-6 4-51,-1 0 1,-1-1-1,-1 0 1,0 0-1,-2-1 1,0 1-1,-2-1 1,0 0-1,-1-1 0,-1 1 1,-1-1 50,1 10 23,-1 0-1,0 0 1,0 1 0,-1-1-1,-1 0 1,0 0 0,0 1-1,-1 0 1,-1-1 0,0 1-1,0 0 1,-1 0 0,-1 1-1,1 0 1,-2 0 0,1 0-1,-2 1 1,1 0 0,-1 0-1,0 1 1,-8-6-23,13 11 35,-1 1 0,1 0 1,-1 0-1,0 0 0,0 1 0,1-1 0,-1 1 0,0 0 1,-1 0-1,1 0 0,0 0 0,0 1 0,0 0 1,0-1-1,-1 2 0,1-1 0,0 0 0,0 1 1,0 0-1,0 0 0,0 0 0,0 1 0,0-1 1,0 1-1,0 0 0,0 0 0,1 0 0,-1 0 0,1 1 1,0-1-1,-3 3-35,-2 5 17,0 0 0,0 1 0,1-1 0,0 2 0,1-1 0,0 1 0,1-1 0,0 1 0,1 1 1,-3 11-18,-12 64-10,4 0 0,3 0 0,4 13 10,6-75-5,-11 212-42,12-220 62,1 1-1,1 0 1,1-1-1,0 1 1,1-1-1,1 1 1,2 2-15,-4-16 30,1 0 1,-1 0 0,1 0 0,-1-1 0,1 1-1,1-1 1,-1 1 0,0-1 0,1-1 0,0 1 0,0 0-1,0-1 1,1 0 0,-1 0 0,1 0 0,0 0-1,-1-1 1,1 0 0,0 0 0,0 0 0,1 0 0,-1-1-1,0 0 1,1 0 0,-1-1 0,0 1 0,1-1-1,0 0-30,12-1 49,-1 0-1,1-1 0,-1-1 0,0 0 0,1-1 0,-1-1 0,-1-1 0,1-1 0,-1 0 1,0-1-1,-1 0 0,0-2 0,10-7-48,150-101 163,-27-3-111,19-20 4,24-37-56,-89 71 4,-4-4 0,-6-5 0,17-34-4,-73 99 107,-2-2 0,-2-2 0,-3 0 0,-2-2 0,-3-1 0,-2-1 0,-3-1-1,-2-1 1,-3-3-107,-14 3 418,0 60-409,-1-1-1,0 1 1,1-1 0,-1 0-1,0 1 1,0-1-1,0 1 1,0 0-1,0-1 1,0 1 0,0 0-1,0 0 1,0 0-1,-1-1 1,1 1-1,0 0 1,-1 1-1,1-1 1,-1 0 0,1 0-1,-1 1 1,0-1-1,1 1 1,-1-1-1,0 1 1,1 0 0,-1-1-1,0 1 1,1 0-1,-1 0-8,-8 0 0,-1 1 1,1 0-1,0 1 0,0-1 0,0 2 0,0 0 0,1 0 0,-1 0 0,1 1 1,-3 2-1,-16 8-34,1 2 0,0 1 0,1 1 0,0 1 0,-12 14 34,-63 62-128,43-26 17,3 3 0,-21 40 111,42-61-43,2 2 1,2 2 0,3 0 0,2 2 0,3 0 0,3 2 0,2 0 0,2 2 0,-2 31 42,10-43-3,3 0 0,1 0 0,3 0 0,2 0 0,1 0 0,10 37 3,-11-74-3,1 0 0,1-1-1,0 0 1,1 0-1,0 0 1,0 0-1,1-1 1,1 0 0,0 0-1,0 0 1,1-1-1,0 0 1,1-1 0,-1 0-1,2 0 1,3 2 3,2-1-6,0-1 0,0 0 0,0-1 1,1 0-1,0-2 0,1 0 0,-1-1 0,1 0 0,0-1 1,0-1-1,0-1 0,0 0 0,0-1 0,3-1 6,88-14 8,19-34 40,-43 7-5,-2-3-1,-2-4 0,-2-4 0,-3-2 0,-2-4 0,-2-4 1,-4-2-1,33-42-42,12-21 49,68-106-49,-137 172 10,-4-1 1,-2-3-1,-3-1 0,-3-1 0,2-14-10,-16 30 7,-2-2 0,-3 0 0,-1 0 0,-4-1 0,1-48-7,-7 96 1,0-1 1,-1 0-1,0 1 1,0-1-1,-1 0 1,0 1-1,0-1 1,-1 1-1,0-1 1,0 1-1,-1 0 1,0 0-1,0 0 1,-1 0-1,-2-3-1,5 8-1,-1 1-1,0 0 1,1 0-1,-1 0 1,0 0-1,0 0 1,0 0-1,0 1 1,0-1-1,0 1 1,0-1-1,0 1 1,0 0-1,0-1 1,0 1-1,0 0 1,0 1 0,-2-1 1,-8 1-17,0 1 1,0 1 0,0 0 0,0 1 0,0 0 0,1 0 0,-1 1-1,1 1 1,1 0 0,-9 6 16,2-2-24,-94 62-135,-20 42-9,-9 30 27,57-37 116,4 3 1,6 4-1,4 3 0,0 14 25,-34 69 72,89-174-54,-48 97 200,-16 56-218,40-53 104,33-105-89,1 0 0,2 0-1,0 0 1,1 0-1,1 0 1,1 0 0,2 9-15,-2-20 3,1-1 1,0 0 0,0 0 0,1 0-1,1 0 1,-1 0 0,1-1-1,1 1 1,-1-1 0,1 0 0,1 0-1,-1-1 1,2 0 0,-1 0-1,1 0 1,-1-1 0,6 4-4,-3-5 2,0 1 0,0-2 1,0 1-1,1-1 0,0 0 1,0-1-1,0 0 0,0-1 1,0 0-1,1-1 0,-1 0 1,1 0-1,-1-1 0,0 0 1,1-1-1,-1-1 0,1 1 1,-1-1-1,0-1 0,3-1-2,22-10 5,0-2-1,-1-2 0,0-1 1,-1-1-1,-2-2 0,0-1 1,-1-2-1,-2-1 0,0-1 0,7-12-4,-19 24 5,-7 5 21,1 0-1,1 0 0,0 1 0,0 0 1,0 1-1,1 1 0,1 0 0,-1 0 0,1 1 1,10-3-26,-17 9 14,0 0 0,0 0 0,0 1 0,0-1 0,0 1 0,0 1 0,0-1 0,-1 1 0,1 0 0,0 0 0,-1 1 0,0 0 0,1 0 1,-1 0-1,0 1 0,0-1 0,-1 1 0,1 0 0,-1 0 0,3 4-14,-2-4 1,10 9-2,3 5 26,2-2 0,0 0 0,1-1 1,0-1-1,1-1 0,1 0 0,0-2 0,1-1 1,4 0-26,-7-5 23,0-1 0,0-1 1,0-1-1,1-1 1,-1-1-1,1-1 0,-1-1 1,0 0-1,0-2 0,0-1 1,0 0-1,-1-1 1,1-2-1,-2 0 0,19-10-23,-27 12-2,-1-1 0,0 0-1,0-1 1,0 0-1,-1 0 1,0-1-1,-1 0 1,0-1 0,-1 0-1,0 0 1,0 0-1,-1-1 1,0 0-1,-1 0 1,0-1-1,-1 0 1,2-7 2,-5 12-17,1-1 0,-1 1 1,0-1-1,-1 1 0,1-1 0,-2 1 0,1-1 1,-1 1-1,0 0 0,0-1 0,-1 1 0,0 0 0,-1 0 1,1 0-1,-1 0 0,-1 0 0,1 0 0,-1 1 1,0 0-1,-1 0 0,1 0 0,-1 0 0,-6-4 17,-22-19 22,-1 1-1,-1 3 0,-1 0 1,-2 3-1,0 0 0,-37-13-21,41 18 26,-1 1-1,-1 1 1,0 2-1,-1 2 1,0 1-1,-1 2 1,0 1-1,-1 2-25,27 6-22,0 0 0,1 1 0,-1 0 0,1 0 0,0 1 0,0 1 0,0 0 0,0 1 0,0 0 0,1 0 0,0 1 0,0 1 0,1-1 0,0 1 0,0 1 0,0 0 0,1 0 0,0 1 0,1 0 0,0 0 0,0 1 0,1 0 0,0 0 0,1 0 0,0 1 0,1 0 0,-3 8 22,-2 2-56,1 0 1,1 0 0,1 1-1,1 0 1,1 0 0,1 0-1,0 0 1,2 1 0,1-1 0,1 1-1,0-1 1,2 0 0,1 0-1,0 0 1,6 14 55,-6-26 34,2 1 1,-1-1-1,1 0 0,1-1 1,0 0-1,0 0 0,1 0 1,0-1-1,1 0 0,0 0 1,0-1-1,8 5-34,-4-5 77,0-2-1,1 1 0,-1-2 1,1 0-1,0 0 0,1-1 1,-1-1-1,0-1 1,1 0-1,-1 0 0,10-2-76,1-4 61,1 0-1,-1-2 0,0-1 1,0-1-1,-1 0 0,-1-2 1,1-1-1,-2-2 0,0 0 1,0 0-1,-2-2 0,12-11-60,24-18-52,-2-2 0,-2-2 0,-3-2 0,-1-3 0,-3-2 0,-2-1 0,-3-2 0,10-25 52,17-54-69,-7-4 0,-5-2 0,25-113 69,-4 18 14,-69 217-1,3-13 25,2 0 0,1 1-1,1 0 1,2 1 0,2 1 0,0 1 0,2 0 0,7-6-38,-21 31 16,-5 3-12,0 0 1,1 1 0,0-1 0,-1 1 0,1 0 0,0-1 0,0 1 0,0 0 0,0 0 0,1 0 0,-1 0 0,1 1 0,-1-1 0,1 1 0,-1-1 0,1 1 0,0 0 0,0 0 0,0 0 0,0 0 0,-1 1 0,1-1 0,0 1 0,0-1 0,0 1 0,0 0 0,0 1 0,3-1-5,-3 3 4,1 0 0,-1 0 0,0 0 0,0 0 0,-1 0 0,1 0 0,-1 1 0,1 0 0,-1-1-1,0 1 1,0 0 0,-1 0 0,1 0 0,-1 0 0,0 0 0,0 1 0,0-1 0,-1 0 0,0 0 0,1 1 0,-2 2-4,3 5 6,9 106-46,-6 0 0,-5 0-1,-12 89 41,11-193-10,-59 607-507,14-302 345,-15-32 215,43-232-653,6-59-31,-10-23-202,-20-50-724,3-1 0,2-6 1567,29 66-155,-223-515-137,216 497 1342,15 36-1011,1 0 1,-1 0-1,0 0 1,1 0-1,-1 0 0,0 0 1,0 0-1,1 0 1,-1 0-1,0 0 1,1 0-1,-1 0 1,0 0-1,1 0 1,-1 0-1,0 0 1,1 0-1,-1 0 0,0 0 1,0-1-1,1 1 1,-1 0-1,0 0 1,0 0-1,1-1 1,-1 1-1,0 0 1,0 0-1,1-1 1,-1 1-1,0 0 0,0 0 1,0-1-1,0 1 1,0 0-1,1-1 1,-1 1-1,0 0 1,0-1-1,0 1 1,0 0-1,0 0 1,0-1-1,0 1 0,0 0 1,0-1-1,0 1 1,0 0-1,0-1 1,0 1-1,0 0 1,-1-1-1,1 1 1,0 0-1,0-1-39,7 4 408,83 18 1933,-9-6-1443,24-8-254,148 24-92,100 9-532,-330-37-161,1 2 0,-1 1 1,-1 1-1,1 1 0,-1 0 0,-1 2 0,1 1 0,12 9 141,-29-17-141,-1-1-1,0 1 1,0 1-1,0-1 0,0 1 1,-1-1-1,1 1 1,-1 0-1,0 1 1,0-1-1,-1 0 1,1 1-1,-1-1 0,1 3 142,-2-5-67,-1 1-1,1-1 0,-1 0 0,0 1 0,0-1 0,0 1 1,0-1-1,0 1 0,0-1 0,-1 1 0,1-1 0,-1 1 0,0-1 1,1 1-1,-1-1 0,0 0 0,-1 0 0,1 1 0,0-1 1,-1 0-1,1 0 0,-1 0 0,1 0 0,-1-1 0,0 1 0,0 0 1,0-1-1,0 1 0,0-1 68,-5 7-97,-18 17 46,13-14 173,0 1 0,2 0 1,-1 0-1,1 1 0,1 1 1,-3 6-123,10-18 53,1 0 1,-1 0-1,1 1 0,0-1 1,0 0-1,-1 1 1,2-1-1,-1 1 0,0-1 1,0 1-1,1-1 1,0 1-1,-1-1 0,1 1 1,0 0-1,0-1 1,0 1-1,1-1 0,-1 1 1,1 0-1,-1-1 0,1 1 1,0-1-1,0 0 1,0 1-1,0-1 0,0 0 1,1 1-1,-1-1-53,3 2 66,1 0-1,-1 0 0,1 0 1,0-1-1,0 1 0,0-1 1,0-1-1,1 1 0,-1-1 1,1 0-1,-1 0 0,1 0 1,0-1-1,0 0 0,0 0 1,5 0-66,30 6 74,-1-2 1,1-1 0,1-3-1,39-3-74,-69 1 2,0-1 0,-1 0-1,1-1 1,-1 0 0,1-1-1,-1 0 1,0-1-1,0 0 1,-1-1 0,0 0-1,0-1 1,0 0 0,-1 0-1,0-1 1,0 0-1,-1-1 1,0 1 0,0-2-1,-1 1 1,0-1 0,-1 0-1,0-1 1,-1 1-1,0-1 1,-1 0 0,0-1-1,0 1 1,-1-1 0,-1 1-1,0-1 1,-1 0-1,0-10-1,-2 1-68,-1 1-1,-1-1 0,-1 1 0,-1-1 0,-1 1 0,0 1 0,-2-1 0,0 1 0,-1 1 0,-1-1 0,-1 2 0,0-1 0,-9-8 69,5 7-62,0 2-1,-1-1 0,-1 2 0,-1 0 0,0 1 1,-1 1-1,-1 1 0,0 0 0,-1 2 0,0 0 1,0 1-1,-18-4 63,25 8 0,-2 1 1,1 0 0,0 1-1,-1 1 1,0 1-1,0 0 1,1 1 0,-1 0-1,-8 2 0,19 0 18,0 0-1,-1 1 0,1 0 1,0 0-1,0 0 1,0 1-1,0 0 0,1 0 1,-1 0-1,1 0 1,0 1-1,-1 0 0,2 0 1,-1 0-1,0 0 1,1 0-1,0 1 1,-3 4-18,4 1 34,-1 0-1,1 1 1,1-1 0,0 1 0,0-1 0,1 1 0,0 0 0,1-1 0,0 1 0,1-1 0,0 1 0,1-1 0,0 2-34,14 44 181,3-1 1,1-1-1,4-1 0,15 26-181,-27-55 63,0 0 0,1-1-1,2-1 1,0 0-1,1-1 1,1-1-1,1-1 1,1 0-1,1-2 1,0 0 0,21 12-63,-33-23-127,1 0 1,-1 0 0,1-1 0,1-1 0,-1 0 0,1 0 0,-1-1 0,1 0 0,0-1-1,0 0 1,0-1 0,0 0 0,1-1 0,7 0 126,60-21-1610,19-22 21,7-42 724</inkml:trace>
  <inkml:trace contextRef="#ctx0" brushRef="#br0" timeOffset="12134.841">29956 125 9058,'7'-10'3409,"5"-1"-2689,14 29 0,14 27-328,10 10-16,0 36-72,4 8-56,-5 28-144,-12 12-32,-11-15-456,-4-10-344,-9-50-768,5-17-281,-4-41 1057</inkml:trace>
  <inkml:trace contextRef="#ctx0" brushRef="#br0" timeOffset="12398.604">30552 1 11082,'32'72'4257,"33"29"-3233,24 18-287,26 26-497,0-5-288,-48-7-8</inkml:trace>
  <inkml:trace contextRef="#ctx0" brushRef="#br0" timeOffset="19837.131">9578 10248 7650,'7'6'2880,"10"-6"-2032,28 4-528,16 5 65,13-12 63,14 2-32,19-18-24,0-7-24,36 10-152,3-6-32,-2 9-112,4 8-136,-41-10-576,-16 1-464,-61 6 616</inkml:trace>
  <inkml:trace contextRef="#ctx0" brushRef="#br0" timeOffset="20244.318">9630 10856 11723,'6'27'4400,"18"-7"-3335,53-10-657,14-5-8,16-14-216,14-10-80,-2-11-368,11-9-376,1 0-1441,-6-2 33,-23 7 1072</inkml:trace>
  <inkml:trace contextRef="#ctx0" brushRef="#br0" timeOffset="20852.727">12397 10334 7538,'20'-6'3572,"-17"4"-3230,168-91 2339,-53 33-2243,-52 24-370,-1-3-1,-2-3 1,-2-2-1,-2-3 1,-2-2 0,0-5-68,-2-13 1,-2-3 0,-4-2 0,-3-3 0,9-23-1,72-142-60,-38 52 37,-39 83 15,-41 82-4,-1 20-31,-1 25 7,7 51-24,3 49-8,1 68-20,-3 19 14,-10 0 0,-8 1 0,-10-1 0,-23 101 74,34-296 6,0 1 7,0 0 0,0 0 0,-2 0 0,0 0 0,-1-1 0,0 1 0,-1-1 0,-1 0 0,-5 8-13,4-11 17,-1-2 1,0 0 0,-1 0-1,0 0 1,0-1 0,-1-1-1,0 0 1,0 0 0,-1-1-1,0 0 1,0-1-1,0-1 1,-4 1-18,-8 5 33,0-2-1,-1 0 1,0-2 0,-23 4-33,-88-11 575,129 1-488,0-1 0,0 0-1,0 0 1,0 0 0,0-1 0,0-1 0,0 1 0,0-1 0,1 0 0,-1 0-87,7 2 13,-1 0-1,1 1 1,-1-1-1,1 0 1,0 1-1,-1-1 1,1 0-1,0 0 1,0 0-1,-1 1 1,1-1-1,0 0 1,0 0-1,0 0 1,0 1-1,0-1 1,0 0-1,0 0 1,0 0-1,0 1 1,1-1-1,-1 0 1,0 0-1,0 1 1,1-1 0,-1 0-1,0 0 1,1 1-1,-1-1 1,1 0-1,-1 1 1,1-1-1,-1 0 1,1 1-1,0-1 1,-1 1-1,1-1 1,0 1-1,0-1-12,7-4 20,1 1-1,0 0 0,0 0 0,0 1 1,0 0-1,1 0 0,-1 1 0,1 0 1,2 1-20,67-9 232,0 4-1,28 3-231,36-3 174,-62 0-337,-1-5 1,0-2-1,-1-5 0,26-10 163,-87 23-361,0 0 0,0-2 0,0 0 0,-1-1 0,0-1 0,-1 0 0,1-2 0,-2 0 0,0 0 0,0-1 0,-1-1 0,-1-1 0,0 0-1,0 0 1,1-5 361,22-50-788</inkml:trace>
  <inkml:trace contextRef="#ctx0" brushRef="#br0" timeOffset="21328.516">14636 9303 7890,'-5'2'722,"2"-2"-448,0 1-1,0 0 1,0 0 0,0 0 0,1 0-1,-1 0 1,0 1 0,1-1-1,-1 1 1,1 0 0,-1-1 0,1 1-1,0 0 1,0 1 0,0-1 0,0 0-1,0 0 1,1 1 0,-1-1 0,1 1-1,-1 0 1,1-1 0,0 1 0,0 0-1,0 0-273,-29 125 62,8-13-273,6 42-196,4 30-96,10-37-607,17 124 1110,10-100-266,14-43 299,-35-123 36,1-1 0,-1 0 0,2 1 0,-1-1 0,1-1 0,0 1 0,1-1 0,0 0-1,0-1 1,0 0 0,0 0 0,1 0 0,0-1 0,0 0 0,0 0 0,0-1 0,1 0-1,-1-1 1,1 0 0,0 0 0,-1-1 0,1 0 0,0 0 0,0-1 0,0 0 0,7-2-69,4 1 142,0-1 1,-1-1-1,1 0 1,0-2-1,-1 0 1,0-1-1,0-2 1,4-2-143,-11 5 61,0-1 0,-1 0 0,0-1 0,0-1 1,-1 0-1,0 0 0,4-4-61,65-97 353,-46 52-295,-3-1-1,-2-1 1,-3-2-1,-2 0 1,-4-2-1,-2 0 1,-2-1-1,-4-1 1,1-41-58,-9 63-14,-2-1 0,-3 1 0,-1-1 0,-2 1-1,-2 0 1,-2 1 0,-2 0 0,-1 0 0,-2 1 0,-3 1 0,0 0 0,-3 1 0,-1 1 0,-2 1 0,-1 1 0,-2 2 0,-4-2 14,19 22 17,-1 1 1,-1 0-1,0 1 1,-1 1-1,0 0 1,-1 1-1,-14-8-17,21 14 4,0 1 1,0 0-1,-1 0 1,1 0-1,-1 1 0,0 0 1,1 1-1,-1 0 0,0 1 1,0-1-1,0 2 1,1-1-1,-1 1 0,0 0 1,0 1-1,-4 1-4,-10 6-64,1 0-1,0 1 1,0 1-1,1 1 1,0 1-1,1 1 1,1 1-1,0 1 1,-12 13 64,-82 93-795,71-66 350,4 2 0,1 1 0,4 2 0,-9 24 445,11-13 1340,3 2 0,-2 18-1340,-30 139 1362</inkml:trace>
  <inkml:trace contextRef="#ctx0" brushRef="#br0" timeOffset="21932.473">15857 8568 10034,'-26'-21'3130,"25"20"-3090,1 1 0,-1-1 0,1 0 0,-1 0 0,1 0 0,-1 1 0,1-1 0,-1 0 0,1 0 0,0 0 0,0 0 0,-1 0 0,1 0 0,0 0 0,0 0 0,0 0 0,0 0 0,0 1 0,0-1 0,0 0 0,1 0 0,-1 0 0,0 0 0,0 0 0,1 0 0,-1 0 0,1 0 0,-1 1 0,0-1 0,1 0 0,0 0 0,-1 0 0,1 1 0,-1-1 0,1 0 0,0 1-1,0-1 1,-1 1 0,1-1 0,0 1 0,0-1 0,0 1 0,0-1 0,-1 1 0,1 0 0,0-1 0,0 1 0,1 0-40,4-5 88,-1 2-72,0 0-1,0 1 0,0-1 1,0 1-1,0 0 1,0 0-1,1 0 0,-1 1 1,1 0-1,-1 0 1,1 0-1,-1 1 0,4 0-15,176 15-124,-71-8-206,108 25-1029,-137-21 392,15 8-687,-100-19 1646,0 0 0,0 1-1,-1-1 1,1 0 0,0 1 0,0-1 0,0 0-1,0 1 1,-1-1 0,1 1 0,0-1-1,0 0 1,0 1 0,0-1 0,0 0 0,0 1-1,0-1 1,0 0 0,0 1 0,0-1 0,0 1-1,1-1 1,-1 0 0,0 1 0,0-1-1,0 0 1,0 1 0,0-1 0,1 0 0,-1 1-1,0-1 1,0 0 0,1 0 0,-1 1 0,0-1-1,0 0 1,1 0 0,-1 1 0,0-1-1,1 0 1,-1 0 0,0 0 0,1 0 0,-1 1-1,0-1 1,1 0 0,-1 0 0,0 0 0,1 0-1,-1 0 1,1 0 0,-1 0 0,0 0-1,1 0 1,-1 0 0,0 0 0,1 0 0,-1 0-1,0 0 1,1-1 0,-1 1 0,1 0 0,-1 0 8,-73 42 332,4-11 224,44-21-43,0 0 0,0 2 0,1 1 0,1 1 0,0 1 0,1 1 1,1 1-1,-4 4-513,23-18 50,-1-1 1,0 1 0,1 0-1,-1 0 1,1 0 0,0 1-1,0-1 1,0 0 0,1 1-1,-1 0 1,1-1 0,0 1-1,0 0 1,0 0 0,0-1-1,1 1 1,-1 0 0,1 0-1,0 0 1,1 1-51,0 11-20,1 0-1,1 0 1,1-1 0,0 1-1,1-1 1,1 0-1,2 4 21,25 48-537,2-1 0,4-2 0,2-2 0,34 38 537,-47-62-291,20 36-243,-47-74 536,-1 1 0,0 0 0,0 0 0,1 0 0,-1 0 0,0-1 0,0 1 0,0 0 0,0 0 0,0 0 0,0 0 0,0 0 0,0-1 0,-1 1 0,1 0 0,0 0 0,0 0 0,-1 0 0,1-1 0,0 1 0,-1 0 0,1 0 1,-1-1-1,1 1 0,-1 0 0,0-1 0,1 1 0,-1-1 0,1 1 0,-1 0 0,0-1 0,0 1 0,1-1 0,-1 0 0,0 1 0,0-1 0,1 0 0,-1 1 0,0-1 0,0 0 0,0 0 0,0 0 0,1 0 0,-1 0 1,-1 0-3,-90 18 450,-197 32 2028,260-46-2210,19-5-246,0 2 0,-1-1 0,1 2 0,0-1 0,0 1 0,0 1 1,1 0-1,-1 0 0,1 1 0,-1 0 0,1 1 0,0-1 0,0 2 1,1 0-1,0 0 0,0 0 0,0 1 0,1 0 0,-3 4-22,-39 86-3056,26-33 2025</inkml:trace>
  <inkml:trace contextRef="#ctx0" brushRef="#br0" timeOffset="22615.911">17273 8568 10490,'75'276'4119,"-25"-103"-4032,-15-37-19,-5 1-1,-6 2 1,-6 0-1,-4 52-67,-15-74-424,-4 0 0,-6 0 0,-5-1 0,-5-1-1,-4 0 1,-39 100 424,52-178-161,-1 0 0,-2-1 0,-2 0 0,-1-2 0,-14 20 161,21-37 54,8-11 24,-1 0 0,0 0 0,0 0 0,0-1 0,-1 1 0,1-1 0,-1 0 0,-1-1 0,1 1 0,-1-1 0,-4 3-78,9-6 36,0-1 0,0 1-1,0-1 1,0 1 0,-1-1 0,1 1 0,0-1 0,0 0-1,0 1 1,0-1 0,-1 0 0,1 0 0,0 0 0,0 0-1,-1 0 1,1 0 0,0 0 0,0 0 0,0-1 0,0 1-1,-1 0 1,1-1 0,0 1 0,0-1 0,0 1 0,0-1-1,0 0 1,0 1 0,0-1 0,0 0 0,0 0-1,0 0 1,0 0 0,1 1 0,-1-1 0,0 0 0,1 0-1,-1-1 1,0 1 0,1 0 0,0 0 0,-1 0 0,1 0-1,-1 0 1,1 0 0,0-1 0,0 1 0,0 0 0,0 0-1,0-1 1,0 1 0,0 0 0,0 0 0,0 0-1,1-1 1,-1 1 0,0 0 0,1 0 0,-1-1-36,2-22 221,0 1-1,1-1 1,2 0 0,0 1-1,1 0 1,2 0 0,0 0 0,4-5-221,38-78 586,7 0 515,46-65-1101,24-16 445,171-269-309,-36-3-1848,-262 458 1707,21-35-583,-1-2 0,-2 0-1,-2-1 1,-1-1 0,-2 0 0,1-14 588,-13 18-1078,-2 35 1051,1 0 0,0 0 0,0 1 0,-1-1 0,1 0 0,-1 0 0,1 1 0,-1-1 0,1 0-1,-1 1 1,1-1 0,-1 1 0,1-1 0,-1 1 0,0-1 0,1 1 0,-1-1 0,0 1-1,0 0 1,1-1 0,-1 1 0,0 0 0,0 0 0,0-1 0,1 1 0,-1 0 0,0 0 0,0 0-1,0 0 1,1 0 0,-1 0 0,0 0 0,0 0 0,0 0 0,1 1 0,-1-1 0,0 0-1,0 1 28,-52 22 146,-18 18-76</inkml:trace>
  <inkml:trace contextRef="#ctx0" brushRef="#br0" timeOffset="23079.594">17398 9680 6545,'-9'24'916,"2"0"0,0 1-1,2 0 1,0 0-1,2 0 1,1 1 0,1-1-1,1 1 1,2 12-916,10 16 448,3-1 1,1-1-1,3-1 1,3 0 0,1-1-1,12 15-448,-4-4 248,2-1-1,3-1 0,26 30-247,-49-72-4,1 0-1,0-1 1,2 0-1,0-2 1,1 0-1,0 0 0,1-2 1,0 0-1,1-1 1,0-1-1,1-1 0,0-1 1,15 4 4,-9-6-151,2-1 1,-1-2-1,0-1 1,0-1-1,1-1 1,-1-1-1,1-2 1,-1-1-1,0-1 1,-1-1-1,1-1 1,-1-1-1,0-2 1,-1-1-1,0 0 1,-1-2-1,-1-1 1,0-1-1,0-1 1,-2-1-1,0 0 1,-1-2-1,0-1 1,-2 0-1,-1-1 1,0-1-1,4-9 151,48-94 874,-47 94-70,-21 31-765,0-1 0,0 1 0,-1-1 1,1 1-1,0-1 0,0 1 0,0 0 0,-1-1 0,1 1 1,0 0-1,0 0 0,0 0 0,0-1 0,0 1 0,0 0 0,0 0 1,-1 0-1,1 1 0,0-1 0,0 0 0,0 0 0,0 0 0,0 1 1,0-1-1,-1 0 0,1 1 0,0-1 0,0 0 0,0 1 1,-1-1-1,1 1 0,0 0 0,-1-1 0,1 1 0,0 0 0,-1-1 1,1 1-1,-1 0 0,1-1 0,-1 1 0,1 0 0,-1 0 0,0 0 1,1 0-1,-1 0-39,44 110 1099,-37-93-1073,0-1 1,1 0 0,1-1-1,1 0 1,0 0 0,1-1-1,0 0 1,11 9-27,-11-15-34,0-1 0,0-1-1,0 0 1,1 0 0,0-2 0,0 1-1,1-1 1,-1-1 0,1 0 0,0-1 0,0-1-1,14 2 35,-3-3-76,0-2 0,1 0 0,-1-1 1,0-2-1,0 0 0,0-2 0,0 0 0,-1-2 0,0-1 0,-1 0 0,0-2 0,0 0 0,-1-2 0,-1 0 0,7-6 76,6-8-137,-1-1 0,-1-1 0,-2-2 0,-1-1-1,-1-1 1,-2-1 0,-1-2 0,-2 0-1,14-31 138,-8-22 107,-27 84-70,-1-1-1,0 1 1,0-1-1,0 1 1,-1-1-1,0 1 1,0 0 0,0-1-1,-1 1 1,0 0-1,0 0 1,0 0-1,0 0 1,-1 0-1,0 1 1,0-1-1,0 1 1,0 0 0,-1 0-1,0 0 1,0 0-1,0 0 1,0 1-1,0 0 1,-1 0-1,0 0 1,-4-2-37,-83-54 583,37 29-427,-2 3-1,0 2 1,-1 2 0,-1 4 0,-2 1 0,-41-5-156,69 17 39,0 1 0,0 2 1,-1 1-1,-7 1-39,17 3 4,0 0 0,0 2 0,0 0 0,1 2 0,-1 0 0,1 2 0,1 0 0,-1 2 0,2 1 0,-1 0 0,2 1 0,-1 2 0,-3 4-4,9-5-29,0 2 0,1 0 0,1 0-1,1 1 1,0 1 0,1 0 0,-6 12 29,5-6-60,1 0-1,1 1 1,1 0-1,2 1 1,0 0-1,-2 18 61,4-5-112,2 0 0,2 0 0,1 0 0,3 0 0,0 0 112,3 7-174,1-1 0,2 0 0,2 0 0,10 25 174,5-4-249,3-2 0,3 0 0,4 1 249,14 17-318,4-3 0,3-1 0,4-3 0,37 33 318,72 69-375,-115-121 307,25 25 77,-3 4 0,-4 2 0,11 25-9,-74-99 46,-2 0 1,1 0 0,-2 1-1,0 0 1,0 0-1,-1 1 1,-1 0-1,0 0 1,-1 0 0,0 0-1,-1 1 1,-1 0-1,0 3-46,-2-4 91,-1 0 0,-1 0 0,0 0-1,0 0 1,-2 0 0,1-1 0,-2 1-1,0-1 1,0 0 0,-2-1 0,1 1-1,-1-1 1,-1-1 0,0 1 0,-1-1-1,0-1 1,-1 1 0,0-2 0,-10 8-91,0-2 76,0-1 0,-1-1 0,0-1 1,-1-1-1,0 0 0,-1-2 1,0-1-1,-1-1 0,1-1 0,-2 0 1,1-2-1,0-1 0,-1-1 1,1-2-1,-20-1-76,-2-2 55,1-2 0,0-2 0,0-2 0,1-2 0,-35-13-55,-42-26 133,112 46-124,1-1-1,0 1 1,1-1 0,-1-1-1,1 0 1,0 0 0,1 0-1,-1 0 1,1-1 0,0 0-1,1-1 1,0 1 0,0-1-1,0 0 1,1 0 0,1-1-1,-1 1 1,1-1 0,1 0-1,-1 0 1,2 0 0,-1 0-1,1 0 1,0 0 0,1 0-1,1-4-8,0 1-23,1-1-1,1 1 1,0 0 0,0 1-1,1-1 1,1 1-1,0-1 1,1 2-1,0-1 1,0 0-1,1 1 1,5-5 23,15-17-99,2 2 1,1 0-1,2 2 0,1 2 1,12-7 98,22-19-198,19-21-938,-3-3 0,-3-4-1,63-84 1137,15-32-1013</inkml:trace>
  <inkml:trace contextRef="#ctx0" brushRef="#br0" timeOffset="17514.836">1055 10649 7938,'30'-30'3520,"81"-43"-3098,-27-1-171,52-60-251,16-15 38,77-42 53,-147 117 11,-4-4 0,-4-4 1,27-40-103,231-286 322,-226 276-287,-79 90-28,-27 41-8,1 2 1,-1-1-1,0 1 1,0-1-1,0 1 0,0-1 1,1 0-1,-1 1 1,0-1-1,0 1 0,1-1 1,-1 0-1,0 1 0,1-1 1,-1 0-1,0 1 1,1-1-1,-1 0 0,0 0 1,1 1-1,-1-1 1,1 0-1,-1 0 0,1 0 1,-1 1-1,0-1 1,1 0-1,-1 0 0,1 0 1,-1 0-1,1 0 0,-1 0 1,1 0-1,-1 0 1,1 0-1,-1 0 0,0 0 1,1-1-1,-1 1 1,1 0-1,-1 0 0,1 0 1,-1 0-1,0-1 1,1 1-1,-1 0 0,1 0 1,-1-1-1,0 1 1,1 0-1,-1-1 0,0 1 1,1 0-1,-1-1 0,0 1 1,0-1-1,0 1 1,1 0-1,-1-1 0,0 1 1,0-1-1,0 1 1,0-1-1,0 1 0,0-1 1,1 1 0,1 142-10,-6-12 41,-12 99 166,-17 45-197,18-188 132,-4 1-1,-3-2 0,-12 25-131,-46 72 36,72-167-90,-1-1 1,0 1-1,0-1 0,-2-1 1,0 0-1,0-1 0,-1 0 1,-1 0-1,0-1 1,0-1-1,-1 0 0,-1-1 1,1-1-1,-5 2 54,-24 7-8,-1-1-1,0-3 1,-1-1-1,-1-3 1,0-1-1,0-2 1,0-3-1,-1-1 1,-14-3 8,7-3 668,90 10-238,40 4 174,1-4 0,15-2-604,-77-4 69,123 2 489,-117-2-495,99 0 693,73-10-756,-31-15 222,-11-7-98,-29-11-104,-79 27-72,-9 5-223,-1-1 0,-1-1 0,0-2 0,0-1 0,-2-1 0,0-2 0,-1-1 0,-1-1 0,20-21 275,-10-11-1410,-25-5 624</inkml:trace>
  <inkml:trace contextRef="#ctx0" brushRef="#br0" timeOffset="17961.753">4493 8573 8250,'-3'-7'587,"-5"-7"498,1-1 0,0-1 0,1 1 0,1-1 0,-3-15-1085,7-30 624,1 100-688,-9 28-18,-4 47-50,-9 63-93,-9 50-92,-12 44-107,-102 590-483,109-632 1075,7-53 239,18-59 113,10-112-482,0 0 0,1 0 0,0 0 0,0 0 1,0 0-1,1 0 0,0 0 0,-1 0 0,2 0 1,-1 0-1,1 0 0,-1-1 0,1 1 0,1-1 0,-1 1 1,1-1-1,-1 0 0,1 0 0,0 0 0,1 0 1,-1-1-1,2 2-38,4 1 45,0 0 1,1-1-1,0 0 1,0 0-1,0-1 0,0-1 1,1 1-1,-1-2 1,1 1-1,0-2 1,0 1-1,0-1 0,0-1 1,0 0-1,5-1-45,25-2 159,0-2-1,0-2 0,0-2 0,-1-1 1,-1-2-1,16-8-158,-24 9-84,-1-1 0,-1-1 0,0-2 0,0-1 0,-2-1 0,20-16 84,-33 22-157,0-1-1,-1 0 1,0 0 0,-1-1 0,-1-1 0,4-6 157,0-5-193,-1-2 0,-1 0 0,7-26 193</inkml:trace>
  <inkml:trace contextRef="#ctx0" brushRef="#br0" timeOffset="18277.175">4043 9405 12475,'32'38'4417,"46"1"-3761,23 0-176,34-6-128,2-8-240,18-16-696,-3 1-312,-26-22-705,9-4-439,-23-14 1328</inkml:trace>
  <inkml:trace contextRef="#ctx0" brushRef="#br0" timeOffset="18594.014">5596 10219 7610,'-15'9'740,"0"0"1,0 2 0,1-1 0,0 1 0,1 1 0,0 1-1,1 0 1,-6 9-741,10-7-24,1 1 0,0-1 0,1 1-1,1 1 1,0-1 0,2 1 0,0 0 0,0 0 0,2 0-1,0 0 1,1 0 0,1 0 0,0 0 0,1 0-1,3 8 25,-4-14-89,1 1-1,0 0 1,1 0-1,1-1 1,0 0-1,0 1 1,1-2-1,0 1 1,1 0-1,0-1 1,1 0-1,0-1 0,0 1 1,7 5 89,-8-10-8,0 0 1,1 0 0,0 0-1,0-1 1,0 0-1,1 0 1,-1-1-1,1 0 1,0 0 0,-1-1-1,1 0 1,0-1-1,1 1 1,5-1 7,13 0 108,0-2-1,-1 0 1,1-2 0,0-1 0,-1-1-1,0-1 1,0-2 0,-1 0-1,0-2 1,0 0 0,-1-2 0,-1-1-1,0-1 1,15-12-108,67-49 330,-83 52-298,-1-1 0,-1-1 0,-2-1 0,0-1 0,-2 0 0,0-1 0,-2-1 1,-1 0-1,-2-1 0,-1 0 0,3-17-32,-8 28 7,-2 0 1,0 0-1,-1 0 1,-1 0-1,-1 0 0,-1-1 1,0 1-1,-1 0 1,-2 0-1,0 0 1,0 0-1,-2 1 0,0 0 1,-2 0-1,0 0 1,-2-2-8,-55-64 12,38 53 8,-1 2 0,-1 2 1,-2 0-1,-17-10-20,33 26 31,-1 1 0,0 1 0,-1 0 0,0 1 0,-1 1 0,0 0 0,0 1 0,0 2-1,-1-1 1,-12 0-31,24 4 15,1 0-1,-1 1 0,1 0 0,-1 0 1,0 0-1,1 1 0,-1 0 0,1 0 1,0 0-1,-1 1 0,1 0 0,0 1 1,0-1-1,0 1 0,0 0 0,0 0 1,1 1-1,0 0 0,-1 0 0,1 0 1,1 1-1,-1-1 0,1 1 0,0 0 1,-4 6-15,-5 9-44,0 1 0,1 0 0,2 1 0,0 0 0,2 1 0,0 0 1,1 0-1,-2 18 44,-14 106-794,15 19-917,9 28 1711,3-20-347</inkml:trace>
  <inkml:trace contextRef="#ctx0" brushRef="#br0" timeOffset="19253.26">6706 10730 9626,'-14'13'1398,"7"-8"-1016,0 1 1,1 0-1,0 0 0,0 1 1,0-1-1,1 1 1,-1 1-1,2-1 0,-1 1 1,1-1-1,0 1 1,1 1-383,3-8 10,-1-1 1,1 1 0,0-1-1,0 1 1,-1-1-1,1 0 1,0 1 0,0-1-1,0 1 1,0-1-1,0 1 1,0-1 0,0 1-1,0-1 1,0 1 0,0-1-1,0 1 1,0-1-1,0 1 1,0-1 0,0 1-1,0-1 1,1 1 0,-1-1-1,0 1 1,0-1-1,1 1 1,-1-1 0,0 0-1,1 1 1,-1-1 0,0 1-1,1-1 1,-1 0-1,0 1 1,1-1 0,-1 0-1,1 0 1,-1 1 0,1-1-1,-1 0 1,1 0-1,-1 0 1,1 0 0,-1 0-1,1 1-10,25-12-123,49-61-400,-22 5 22,-3-3-1,40-73 502,49-76-418,-133 211 410,-2 1 5,0-1 0,1 1 0,0 0 0,0 1 0,1-1 0,0 1 1,0 0-1,0 1 0,1-1 0,0 1 0,0 0 0,0 1 1,0 0-1,8-3 3,-13 6 4,0 0 1,1 1 0,-1-1 0,0 1 0,0-1 0,0 1-1,1 0 1,-1 0 0,0 0 0,0 0 0,1 1-1,-1-1 1,0 0 0,0 1 0,0 0 0,0-1-1,0 1 1,0 0 0,0 0 0,0 0 0,0 1-1,0-1 1,0 0 0,0 1 0,-1-1 0,1 1-1,-1-1 1,2 3-5,25 62 164,-16 1-49,-3 1-1,-4-1 0,-2 14-114,-1-43 24,11 131 53,-13-166-78,1 1-1,-1-1 0,0 0 1,1 0-1,0 0 0,0 0 0,0-1 1,0 1-1,0 0 0,0 0 0,1 0 1,-1-1-1,1 1 0,0-1 0,0 1 1,0-1-1,0 0 0,0 0 1,0 0-1,1 0 0,-1 0 0,1 0 1,-1 0-1,1-1 0,0 0 0,-1 1 1,1-1-1,0 0 0,0 0 0,0-1 1,0 1-1,0 0 0,0-1 1,0 0-1,0 0 0,0 0 0,1 0 1,-1 0-1,0-1 0,2 0 2,14-6-30,-1 0-1,1-1 1,-2-1 0,1-1-1,-1-1 1,-1 0-1,0-1 1,-1-1-1,0 0 1,5-7 30,19-17-15,-2-1 1,-2-2-1,3-7 15,-9 7 24,52-57 227,-81 96-236,1 0 0,-1 0-1,1 0 1,0-1 0,0 1 0,-1 0 0,1 0 0,0 0 0,0 0 0,0 0 0,0 1 0,0-1 0,0 0-1,1 0 1,-1 1 0,0-1 0,0 0 0,0 1 0,1-1 0,-1 1 0,0 0 0,1-1 0,-1 1-1,0 0 1,1 0 0,-1 0 0,0 0 0,1 0 0,-1 0 0,0 0 0,1 1 0,-1-1 0,0 0 0,1 1-1,-1-1 1,0 1 0,0-1 0,0 1 0,1 0 0,-1-1 0,0 1 0,0 0 0,0 0 0,0 0-1,0 0 1,0 0 0,0 0 0,-1 0 0,1 0 0,0 0 0,0 0 0,-1 1 0,1-1 0,-1 0-1,1 0 1,-1 1 0,0-1-15,7 21 283,-1 0 0,-1 0 0,0 0-1,-1 17-282,-2-28 72,7 75 381,-6-45-409,2 0 0,1-1 0,3 1-1,1-1 1,11 26-44,-20-62-124,0 0-1,1 0 1,0 0-1,0 0 0,0 0 1,0-1-1,0 1 1,1-1-1,0 1 0,-1-1 1,1 0-1,1 0 1,-1 0-1,1 0 125,8-23-1635,1-22 643</inkml:trace>
  <inkml:trace contextRef="#ctx0" brushRef="#br0" timeOffset="24652.36">1888 7749 6489,'-1'-1'71,"-7"-1"116,1 1 0,0-1 0,-1 1 0,1 0 0,-1 1 0,1-1 0,-1 1 0,1 1 0,-1 0 0,1 0 0,0 0 0,-1 1 0,1 0 0,0 0 0,0 1 0,0 0 0,0 0 0,1 1 0,-1 0-187,-9 8 47,2 1 1,-1 0-1,2 1 1,0 0-1,0 1 0,2 0 1,-10 17-48,-22 38 10,4 1 0,-12 35-10,-19 53-12,-3 36 9,0 33 7,-2 37 19,-216 971 336,256-1025-58,-7 197-301,37-134 137,11-197-87,3-1-1,5 10-49,-5-35 20,3-1 0,2-1 0,8 17-20,0-15 6,2-1 0,3-2-1,3 2-5,42 62-3,5-3 0,5-4 0,4-3 0,90 81 3,-44-57-72,6-5-1,38 19 73,-72-70-159,48 23 159,-75-50-76,1-3 0,27 7 76,-36-23-60,0-2-1,65 10 61,-77-20-21,1-3 0,1-2 0,36-2 21,-41-7 0,0-2-1,-1-2 1,45-13 0,-29 4 22,-1-3 0,49-21-22,-46 8 86,-2-3 1,-2-3-1,-1-3 1,-2-2-1,37-34-86,18-28 634,-4-6 1,-4-5-1,24-41-634,-90 105 326,4-5 28,54-64 1483,6 5 0,109-90-1837,-116 124 889,3 4 0,6 3-889,-3 14 512,57-21-512,-149 74 7,137-56-151,38-20-516,-170 70 541,0 0 1,-1-2-1,-1 0 1,0-1-1,-1-1 1,-1-1-1,0 0 1,13-20 118,14-27-166,-2-2 0,2-12 166,-36 65-3,85-158-36,-93 172 39,151-297 560,6-51-560,-110 229 264,-5-1-1,-6-2 0,-5-1 1,6-65-264,-21-21 295,-22 15-71,0 153-204,-2 0 1,-2 1 0,-2 0 0,-1 0 0,-2 2 0,-2 0 0,-1 1-1,-2 0 1,-1 2 0,-2 0 0,-19-20-21,-13-9-79,-2 3 0,-4 2 0,-55-41 79,-72-48-294,-36-4-141,-32 1-190,132 87 98,-4 5-1,-2 5 1,-101-24 527,118 49-697,-110-12 697,79 21-562,-76 3 562,66 15-468,-81 12 468,76 4-740,-95 23 740,84-1-1183,-104 39 1183,-175 80-693</inkml:trace>
  <inkml:trace contextRef="#ctx0" brushRef="#br0" timeOffset="25733.727">9656 9238 6897,'-14'17'3110,"14"-17"-3066,0 1-1,-1-1 1,1 0-1,0 1 1,0-1-1,0 1 1,0-1-1,-1 0 0,1 1 1,0-1-1,0 1 1,0-1-1,0 0 1,0 1-1,0-1 1,0 1-1,0-1 0,0 0 1,0 1-1,1-1 1,-1 1-1,0-1 1,0 0-1,0 1 0,0-1 1,1 1-1,-1-1 1,0 0-1,0 1 1,1-1-1,-1 0 1,0 0-1,0 1 0,1-1 1,-1 0-1,0 1 1,1-1-1,-1 0 1,0 0-1,1 0 1,-1 0-1,1 1 0,-1-1 1,0 0-1,1 0 1,-1 0-1,1 0 1,-1 0-1,0 0 1,1 0-1,-1 0 0,1 0 1,-1 0-1,0 0 1,1 0-1,-1 0 1,1 0-1,-1-1 0,0 1 1,1 0-1,-1 0 1,1 0-1,-1 0 1,0-1-1,1 1 1,-1 0-1,0-1 0,0 1-43,6-2 40,-1 0 0,1-1 0,-1 1-1,0-1 1,0 0 0,-1-1-1,1 1 1,-1-1 0,1 0-1,1-2-39,-5 5 6,10-11 60,0-1-1,0 0 0,-2-1 1,1 0-1,-2 0 0,0-1 1,-1 0-1,1-5-65,13-22 127,64-128 129,41-45-390,18-8 134,-118 183-42,1 2-1,2 1 0,2 1 1,1 2-1,2 1 0,5-2 43,-35 31-1,0 1-1,-1-1 1,1 1-1,0 0 0,1 0 1,-1 0-1,0 0 1,1 1-1,0 0 1,-1 0-1,1 0 1,0 0-1,0 1 0,0 0 1,0 0-1,0 0 1,0 1-1,0 0 1,1 0-1,-1 0 0,0 0 1,0 1-1,1 0 2,2 3-1,0 0 0,0 1 0,-1-1 0,0 1 0,0 1 0,0 0 0,0-1 0,-1 2 0,0-1 0,-1 1 0,1 0 0,-1 0-1,-1 1 1,1-1 0,-1 1 0,2 6 1,-4-11 0,67 135 17,-7 2-1,-5 3 1,-7 3 0,14 75-17,-11-57 53,-47-151-45,-4-11-4,-1 1-1,1 0 1,-1 0 0,0-1 0,0 1 0,0 0-1,0 0 1,-1 0 0,1 0 0,-1 0-1,0 0 1,1 0 0,-1 0 0,-1 0 0,1 0-1,0 0 1,-1 0 0,0 1-4,-11 7 75,-71-27 163,77 14-219,-160-48 560,56 22 337,-1 4 1,-1 6-1,-1 4 1,-41 3-917,-42 20 592,165-6-966,0 2 0,0 1-1,1 1 1,0 2 0,0 1 0,1 1 0,0 1-1,1 2 1,1 1 0,-15 11 374,-1 6-839</inkml:trace>
  <inkml:trace contextRef="#ctx0" brushRef="#br0" timeOffset="27597.918">9346 6215 5921,'18'-104'3900,"-18"103"-3861,1 0 0,-1 1 1,0-1-1,0 0 0,0 0 0,0 1 1,1-1-1,-1 0 0,0 1 0,-1-1 1,1 0-1,0 0 0,0 1 1,0-1-1,0 0 0,0 1 0,-1-1 1,1 0-1,0 1 0,-1-1 0,1 0 1,0 1-1,-1-1 0,1 1 0,-1-1 1,1 0-1,-1 1 0,1-1 1,-1 1-1,1 0 0,-1-1 0,0 1 1,1-1-1,-1 1 0,0 0 0,1 0 1,-1-1-1,0 1 0,0 0-39,-28 13 767,23-9-749,1 1 1,-1-1 0,1 1 0,0-1 0,1 2 0,-1-1 0,1 0 0,0 1 0,0 0 0,1 0-1,-1 0 1,1 0-19,-53 105-6,33-62-7,-1-2 0,-2 0 0,-3-2-1,-1-1 1,-2-2 0,-10 8 13,21-28 84,-1-1 0,-1-1 0,-1-1 0,-1-1 0,-25 14-84,-28 10 956,79-42-951,-1 0 0,0 0-1,0 0 1,1 0-1,-1 0 1,0 0 0,0 0-1,1 0 1,-1 0 0,0 0-1,0 0 1,0 0 0,1 1-1,-1-1 1,0 0-1,0 0 1,0 0 0,1 0-1,-1 1 1,0-1 0,0 0-1,0 0 1,0 0 0,0 1-1,0-1 1,1 0 0,-1 0-1,0 1 1,0-1-1,0 0 1,0 0 0,0 1-1,0-1 1,0 0 0,0 0-1,0 0 1,0 1 0,0-1-1,0 0 1,0 0-1,0 1 1,0-1 0,0 0-1,0 0 1,-1 1 0,1-1-1,0 0 1,0 0 0,0 0-1,0 1 1,0-1 0,-1 0-1,1 0 1,0 0-1,0 1 1,0-1 0,0 0-1,-1 0 1,1 0 0,0 0-1,0 0 1,-1 0 0,1 1-1,0-1 1,0 0-5,23 1-21,-20-1 20,2 0-3,-1 0-1,1-1 0,0 0 1,0 0-1,0 0 0,0 0 0,-1-1 1,1 1-1,0-1 0,-1-1 1,0 1-1,1-1 0,-1 1 1,0-1-1,0 0 0,-1-1 0,1 1 1,-1-1-1,1 1 0,-1-1 1,0 0-1,-1 0 0,2-2 5,14-28-56,-1 0 1,-1-2-1,-2 0 0,4-19 56,-18 55-1,50-171-242,-4-14 243,-30 120 1,5-34 41,-14 57 115,2 1 0,2 0 0,1 1 0,2 0 0,2 1 0,21-36-157,-34 70 39,0-1 0,1 1 1,0 0-1,0 0 0,1 0 1,-1 0-1,1 1 0,0-1 0,0 1 1,1 1-1,-1-1 0,1 1 1,0 0-1,0 0 0,0 1 1,0-1-1,0 1 0,1 1 1,1-1-40,6-1 28,-1 1 1,1 0 0,-1 1-1,1 1 1,-1 0 0,1 1-1,0 1 1,-1 0 0,0 0-1,1 1 1,-1 1 0,0 0-1,9 5-28,2 2 0,-1 2 0,0 0 0,0 1 0,-1 1 0,-1 1 0,11 12 0,2 5-32,-1 2 1,-2 1-1,-1 2 1,-3 1-1,0 0 1,-3 2-1,-1 2 1,2 9 31,-15-27-52,0 1 0,-2 1 0,0 0 0,-2 0 0,-2 0 0,0 0 0,-1 15 52,-3-21-23,-1 1 0,-1 0 0,-1-1 0,-1 0 0,-1 0 0,-1 0 0,0 0 0,-2-1 1,0 0-1,-2-1 0,0 0 0,-1 0 0,-10 13 23,-2-4-1,-1-1 1,0-1-1,-2-1 1,-1-1-1,-1-1 0,-1-1 1,-1-2-1,-20 9 1,20-9 1,-22 13 8,-60 40 182,-91 43-191,182-105 51,-2-1-1,1-1 1,-1-1-1,0 0 1,-1-2-1,0-1 1,-19 1-51,24-4 31,0-1 0,0 0 1,0-2-1,0 0 0,0-1 1,0-1-1,0-1 0,1-1 1,0 0-1,0-2 0,0 0 1,0-1-1,1 0 0,-3-4-31,-45-40 224,57 45-170,4 2 132,17 11-35,-9-5-143,95 44 20,80 16-88,9-6 60,-129-39-16,31 10-86,1-5 1,1-4-1,67 3 102,-90-14 23,0-4 0,1-3 0,-1-2 0,0-4 0,0-3 0,-1-3 0,0-2 0,61-24-23,-64 12 98,-2-3 1,-1-2-1,-2-3 1,-1-3-1,-2-2 1,42-39-99,-8-2-139,-73 55 19,-17 25 112,-1 0 0,0 0 0,0 0 0,0 0 0,0 0 0,0 0 1,0 0-1,0 0 0,0 0 0,0 0 0,-1 0 0,1 0 0,0 0 0,-1 0 1,1 0-1,-1 0 0,1 0 0,-1 0 0,1 0 0,-1 0 0,1 1 0,-1-1 0,0 0 1,0 0-1,1 1 0,-1-1 0,0 0 0,0 1 0,0-1 0,0 1 0,1-1 0,-1 1 1,-1-1 7,-2-1-30,-156-84-635,145 78 645,-99-40-127,107 46 137,0 0 0,0 1 0,-1 0 0,1 0 0,0 0 0,-1 1 0,1 0 0,0 1 0,-1 0 0,1 0 0,0 0 0,0 1 0,0 0 0,0 0 0,-6 3 10,1 2 7,1 0 0,0 1 1,0 0-1,0 1 0,1 0 0,0 1 1,1 0-1,0 0 0,1 1 1,0 0-1,0 1 0,1 0 1,1 0-1,0 0 0,1 1 1,0-1-1,-2 13-7,-3 10 16,3 0 0,1 0 0,1 0 0,2 1 0,2 0 0,1 10-16,1-11 1,2 0 0,1 0 1,2 0-1,7 22-1,-11-46 0,2 0 0,-1-1 0,1 1 0,1-1 0,0 0 0,0 0 0,1 0 1,0-1-1,1 0 0,0 0 0,1-1 0,-1 0 0,1 0 0,1-1 0,0 0 0,0 0 0,5 2 0,1-1 32,0-1 0,0 0 1,1-2-1,0 1 0,0-2 0,1 0 0,-1-1 0,1-1 0,-1-1 0,1 0 0,0-1 1,0-1-1,4 0-32,17-4 77,0-2 0,0-1 1,-1-2-1,0-1 0,7-5-77,0-1 15,-2-2 0,0-2 0,-1-2 0,-2-1 0,0-2 0,-2-2 0,-1-1 0,8-10-15,3-11-55,-3-1 0,-2-2 0,8-18 55,-20 26-28,-2-1-1,-2-1 1,5-17 28,-24 49 11,0-1 1,-2 1 0,0-1 0,0 0-1,-2-1 1,0 1 0,-1-1 0,-1 0 0,0 1-1,-1-1 1,-1 0 0,0 1 0,-2-1-1,0 1 1,0-1 0,-5-7-12,5 11 25,-1 1 1,0 0-1,-1 1 1,0-1-1,-1 1 1,-1 0-1,1 1 0,-2-1 1,1 1-1,-2 1 1,-1-3-26,9 11-5,0 0 1,0-1-1,0 1 0,0 0 1,0 0-1,0 0 0,0 0 1,-1 1-1,1-1 1,0 0-1,0 0 0,-1 1 1,1-1-1,0 1 0,-1-1 1,1 1-1,-1 0 1,1-1-1,0 1 0,-1 0 1,1 0-1,-1 0 1,1 0-1,-1 0 0,1 0 1,-1 0-1,1 1 0,0-1 1,-1 1-1,1-1 1,-1 1-1,1-1 0,0 1 1,0 0-1,-1-1 0,1 1 1,0 0-1,0 0 1,0 0-1,0 0 0,0 0 1,0 0-1,0 0 0,0 1 1,0-1-1,1 0 1,-1 0-1,0 1 0,1-1 1,-1 0-1,1 1 0,-1-1 1,1 1-1,0-1 1,0 0-1,-1 1 0,1-1 1,0 1-1,0-1 0,1 1 5,-19 75-181,-2 53-124,6 1 0,6 0 0,6 1 1,5-1-1,15 91 305,-9-134-303,1-8-103,-4 0-1,-5 75 407,-4-113-27,-1-1 1,-3 0-1,-1 0 1,-2 0 0,-2-1-1,-1-1 1,-2 0 0,-2 0-1,-4 2 27,-10 12 239,-2-2 0,-2-2 0,-2-1 0,-30 29-239,61-70 133,-1 0-1,0 0 0,0-1 0,0 0 1,0-1-1,-1 1 0,0-1 0,0-1 1,-1 0-1,1 0 0,-1 0 0,-2 0-132,8-4 42,0 1-1,0 0 1,0-1-1,1 0 1,-1 0 0,0 0-1,0 0 1,0 0-1,0 0 1,1-1-1,-1 1 1,0-1-1,0 0 1,1 0-1,-1 0 1,0 0-1,1-1 1,-1 1 0,1-1-1,0 1 1,-1-1-1,1 0 1,0 0-1,0 0 1,0 0-1,0 0 1,0 0-1,-1-3-41,0 0 33,1 0-1,-1-1 0,1 1 1,-1-1-1,2 0 0,-1 0 0,1 0 1,0 0-1,0 0 0,0 0 1,1 0-1,0 0 0,0-3-32,2-7 30,1-1 0,0 0 0,1 1 0,1-1 0,0 1 0,1 1 0,1-1 0,1 1 0,0 0 0,1 0 0,8-9-30,13-15-18,1 2 0,3 1 0,18-15 18,51-41-1780,3 5 1,5 4-1,111-62 1780,-142 97-845</inkml:trace>
  <inkml:trace contextRef="#ctx0" brushRef="#br0" timeOffset="27868.084">12591 7436 16291,'7'26'5826,"2"-18"-5146,1 2-1192,-10-15 256</inkml:trace>
  <inkml:trace contextRef="#ctx0" brushRef="#br0" timeOffset="30654.249">4465 11831 6153,'0'-1'82,"0"-1"-1,-1 0 1,1 0-1,0 0 0,0 1 1,0-1-1,0 0 1,0 0-1,0 0 0,1 1 1,-1-1-1,1 0 1,-1 0-1,1 1 0,-1-1 1,1 0-1,0 1 1,0-1-1,0 0 0,0 1 1,0 0-1,0-1 1,0 1-1,1 0 0,-1-1 1,1 1-1,-1 0 1,0 0-1,1 0 0,0 0 1,-1 0-1,1 0 1,0 1-1,0-1-81,2-2 146,2-1-129,0 0 0,1 1-1,-1-1 1,1 1 0,0 0-1,0 1 1,0 0 0,8-2-17,29-2 4,1 2 1,-1 2 0,1 1 0,0 3 0,0 1 0,24 7-5,-19-5 5,61 6 15,0-6-1,91-7-19,53-18 61,-28 1 589,11 10-650,345 30 2006,437 13-130,-995-35-1889,165-2-721,0 8 1,164 26 733,-343-30-33,1 1 1,-1 0 0,0 1-1,0 0 1,0 0 0,-1 1-1,1 1 1,8 5 32,-23-2 227</inkml:trace>
  <inkml:trace contextRef="#ctx0" brushRef="#br0" timeOffset="31091.328">3990 12372 7106,'16'5'545,"25"7"423,0-2 0,0-1 1,29 1-969,91-6 477,28-6-96,495-46 30,-668 46-409,477-52 44,276-21 10,-310 52-80,382 32 24,-706-2-12,409 29-14,-352-10-125,150 40 151,-209-32 657,-51 0-347</inkml:trace>
  <inkml:trace contextRef="#ctx0" brushRef="#br0" timeOffset="35549.949">2746 14035 9074,'-2'1'227,"0"1"0,-1-1 1,1 1-1,0 0 0,0 0 0,0 0 0,0 0 1,1 0-1,-1 0 0,0 1 0,1-1 0,-1 0 1,1 1-1,0-1 0,0 1 0,0 0 0,0-1 1,1 1-1,-1 0-227,-3 69 97,22 241-446,2 241-489,-13-445 634,-6-108 203,-1-1-1,0 0 1,1 0-1,-1 0 1,0 0 0,1 0-1,-1 0 1,0 0-1,1 0 1,-1 0-1,0 0 1,1 0-1,-1 0 1,0 0 0,1 0-1,-1 0 1,0 0-1,0-1 1,1 1-1,-1 0 1,0 0-1,1 0 1,-1 0 0,0-1-1,0 1 1,1 0-1,-1 0 1,0-1-1,0 1 1,1 0-1,-1 0 1,0-1 0,0 1-1,0 0 1,0 0-1,1-1 1,-1 1-1,0 0 1,0-1-1,0 1 1,0 0 0,0-1-1,0 1 1,0 0-1,0-1 1,0 1-1,0 0 1,0-1-1,0 1 1,0 0 0,0-1-1,0 1 1,0 0-1,-1-1 1,1 1-1,0 0 1,0 0-1,0-1 1,0 1 0,-1 0 1,10-57 57,-3 1 1,-3-1 0,-2 0-1,-3-15-57,-15-316 367,16 334-304,-2 5 29,2 1-1,3-1 1,1 1 0,3 0 0,1 0-1,10-27-91,-14 65-9,1-1 0,0 1 0,0 0 0,1 1 0,1-1-1,-1 1 1,2 0 0,-1 1 0,1-1 0,0 1 0,1 0-1,0 1 1,0 0 0,1 0 0,0 1 0,5-3 9,-6 6-45,-1 1 1,1-1 0,0 1-1,0 1 1,0 0-1,0 0 1,0 0 0,1 1-1,-1 0 1,0 1 0,0 0-1,0 0 1,0 0-1,0 1 1,0 1 0,-1-1-1,1 1 1,0 1-1,-1-1 1,0 1 0,4 3 44,7 5-105,0 0 0,-1 1 1,0 1-1,-1 0 1,-1 1-1,0 1 0,6 10 105,66 117-488,-49-70 551,111 272 948,-96-204-164,-13-47 696,-39-93-1529,-1 0 0,1-1-1,0 1 1,-1-1 0,1 1 0,-1-1 0,1 1 0,0-1 0,-1 0 0,1 1-1,0-1 1,0 0 0,-1 1 0,1-1 0,0 0 0,0 0 0,-1 0 0,1 0-1,0 0 1,0 0 0,-1 0 0,1 0 0,0 0 0,0 0 0,0 0 0,-1 0 0,1-1-1,0 1 1,0 0 0,-1 0 0,1-1 0,0 1 0,-1-1 0,1 1 0,0-1-1,-1 1 1,1-1 0,-1 1 0,1-1 0,-1 1 0,1-1 0,-1 0 0,1 1-1,-1-1 1,0 0 0,1 1 0,-1-1 0,0 0 0,1 0-14,23-87 443,-19 38-167,-1-1 0,-4 1 1,-1-3-277,6-128 360,6 125-392,3 1-1,1 0 0,4 0 1,1 2-1,4-1 33,-9 17-131,142-301-2659,-48 146-58,-72 138 2172</inkml:trace>
  <inkml:trace contextRef="#ctx0" brushRef="#br0" timeOffset="35953.21">3870 14243 7122,'-7'25'789,"2"1"0,0 0 0,2 0 1,1 0-1,1 0 0,2 20-789,0-20 38,0 1-1,2 0 0,1-1 1,1 1-1,2-1 0,0 0 1,1-1-1,2 0 0,1 0 1,0-1-1,2 0 0,1-1 1,1-1-1,1 0 0,16 17-37,-27-33 4,0-1 1,0 0-1,1-1 0,-1 1 0,1-1 0,0 0 0,0-1 1,1 1-1,-1-1 0,1 0 0,-1-1 0,1 0 0,0 0 1,0 0-1,0-1 0,0 0 0,0 0 0,0-1 0,0 0 1,0 0-1,0-1 0,0 1 0,0-2 0,0 1 0,3-2-4,53-42 142,-31 12-95,-1-1 1,-2-1 0,-2-2 0,-2-1 0,0 0-1,-3-2 1,-2-1 0,-1-1 0,-2 0-1,-2-1 1,-2-1 0,-2 0 0,-1-1-1,-3 0 1,-2 0 0,0-27-48,-3 54 11,0-1 0,-1 0 0,-1 0 0,-1 0 0,-1 0 0,0 1 0,-1-1 0,-2 0-1,1 1 1,-2 0 0,-1 0 0,0 1 0,-1 0 0,-8-13-11,9 21 42,-1 0-1,1 1 1,-2 0-1,1 1 1,-1 0-1,0 0 1,0 1 0,-1 0-1,0 0 1,0 1-1,0 1 1,-1 0-1,1 0 1,-1 1-1,0 0 1,0 1-1,0 0 1,-1 1-1,1 0 1,0 1 0,-1 0-1,1 1 1,0 0-1,0 1 1,0 0-1,0 1 1,-6 2-42,-60 41 220,0 17-83,61-43-139,1 1-1,1 1 1,1 1 0,1-1-1,0 2 1,2 0 0,1 0-1,1 1 1,0 1 2,-7 44-345,2 1 0,4 0 0,2 0 0,4 1 1,6 69 344,8-5-1197,10-38 498</inkml:trace>
  <inkml:trace contextRef="#ctx0" brushRef="#br0" timeOffset="36287.919">5358 14199 11466,'-25'19'4345,"3"3"-3264,18 8-841,-2-7-160,6 3-728,9-7-497,1-20-799,12 12 1128</inkml:trace>
  <inkml:trace contextRef="#ctx0" brushRef="#br0" timeOffset="36610.064">5223 14772 12131,'-26'59'4433,"12"-12"-3449,14 5-1024,18-34-1569,17 6 5362,13-42-3281</inkml:trace>
  <inkml:trace contextRef="#ctx0" brushRef="#br0" timeOffset="34532.856">9330 13665 4801,'-2'-6'269,"0"1"0,-1 0-1,0 0 1,0 1 0,0-1 0,-1 1-1,0-1 1,1 1 0,-2 0 0,1 0 0,0 1-1,-1-1 1,1 1 0,-1 0 0,0 1 0,0-1-1,-1 1 1,1 0 0,0 0 0,-1 0-1,1 1 1,-1 0 0,1 0 0,-3 0-269,-13-3 441,1 2 0,-1 0 0,0 1 0,0 1 0,-3 1-441,-3 0 237,-76-1 184,-149 47-276,205-40-204,1 2-1,1 3 1,0 1-1,0 2 1,-37 20 59,36-10-39,0 2 0,2 3-1,1 1 1,1 2 0,-7 10 39,-39 47-27,1 8 15,14 26 36,39-61 124,3 3 0,-17 54-148,10-2 279,31-99-205,0 1 0,1 0 0,1 0 0,1 0 0,1 1 0,1 0 0,1-1 0,0 1 0,2 0 0,0 0 0,2 0 0,0 2-74,0-10 7,1 0 0,0 0 0,1 0 0,0 0 0,1-1 0,0 0 0,1 0 0,0-1 0,1 0 0,0 0 0,1 0-1,0-1 1,1-1 0,0 0 0,0 0 0,1-1 0,0 0 0,1-1 0,0 0 0,0-1 0,0 0 0,1-1 0,-1 0 0,1-1 0,2 0-7,20-1 1,-1-1 1,1-2 0,-1-1-1,1-2 1,4-2-2,-1 1 2,60-8 12,-62 4-27,-1 0 1,0-3 0,0-1-1,-1-1 1,-1-2 0,0-1-1,-1-2 1,7-6 12,13-16-17,-1-2-1,-3-3 1,-1-1 0,24-33 17,-11 7 225,-3-2 0,13-28-225,-47 56 651,-24 40-68,-3 18-180,1 93 341,0-13-585,-13 14-81,-4 155-36,7-144-34,8-12-22,-20 9-219,12-66-314,-4 0-2443,13-49 1436,0-17 75,0-21 695</inkml:trace>
  <inkml:trace contextRef="#ctx0" brushRef="#br0" timeOffset="37620.843">9683 14914 5969,'5'6'425,"3"4"7,-1 0 1,2-1 0,-1 0 0,1 0 0,0-1 0,1-1 0,0 1 0,5 1-433,-12-6 93,0-1 0,1 1 0,0-1 0,-1 0 0,1 0 0,0 0 1,0-1-1,0 0 0,0 1 0,1-1 0,-1-1 0,0 1 0,0 0 0,1-1 1,-1 0-1,0 0 0,0 0 0,1-1 0,-1 0 0,0 1 0,0-2 0,0 1 0,0 0 1,0-1-1,0 1 0,0-1 0,0 0 0,2-2-93,6-9 113,-1-1 0,0 0 0,-1 0 0,0 0 0,-2-2 0,1 1 0,-2-1 0,0 0 0,-1 0-1,-1-1 1,0 0 0,-1 0 0,1-15-113,-2 10 12,-1-1 0,0 1 0,-2-1 0,-1 1 0,0-1 1,-2 1-1,0-1 0,-2 1 0,-5-15-12,6 25-5,0-1 1,-1 1-1,-1 0 1,0 0-1,-1 0 1,0 1 0,0 0-1,-1 0 1,-1 1-1,0 0 1,0 1-1,-1-1 1,0 2 0,-1 0-1,0 0 1,-10-5 4,16 11-12,0 1 0,0 0 0,-1 0 0,1 1 0,0-1 0,0 1 0,0 0 0,0 1 0,-1-1 0,1 1 0,0 0 0,0 0 0,0 0 0,0 1 0,0 0 0,1 0 0,-1 0 0,0 1 0,1-1 0,0 1 0,0 0 0,-1 1 12,-57 58-128,39-35 90,-22 28-26,25 24 4,18-56 42,1 1 0,1-1 0,1 0 0,1 0 0,1 0 0,2 0 0,0 0 0,1-1-1,1 2 19,36 95-126,4-2-1,37 61 127,-47-103-28,21 46 5,14 25 28,-5 3-1,-8 3 1,20 88-5,-72-213 1,-1 1 0,-2 0 0,0 0 0,-2 0 0,-2 20-1,0-35 6,-1 1 0,-1-1 0,0 0 0,-1 1 0,0-1 0,-1 0 0,-1 0 0,0-1 0,-1 0 0,0 0 0,-1 0 0,-6 9-6,-1-5 22,-1 0 0,-1-1 1,-1-1-1,0 0 0,-1-1 0,0-1 0,-1-1 0,0 0 0,-1-2 1,-18 7-24,1-1 275,-1-3-1,1 0 0,-2-3 0,0-1 0,-24 1-273,51-7 162,0-1 0,-1 0 0,1 0 0,-1-2 0,1 1 0,-1-2 0,1 1 0,-6-3-162,16 3 16,0 1 0,0-1 0,0 0 0,0 0 0,0 0-1,0-1 1,0 1 0,1 0 0,-1-1 0,0 1 0,1-1-1,-1 1 1,1-1 0,0 0 0,-1 0 0,1 1 0,0-1-1,0 0 1,0 0 0,0 0 0,1 0 0,-1-1 0,1 1-1,-1 0 1,1 0 0,-1 0 0,1 0 0,0-1 0,0 1-1,0 0 1,0 0 0,1 0 0,-1 0 0,1-1 0,-1 1 0,1 0-1,0 0 1,0 0 0,0 0 0,0 0 0,0 0 0,0 0-1,0 1 1,0-1 0,1 0 0,-1 1 0,1-1 0,1 0-16,92-106 66,66-70-83,37-84-923,-105 102 146,-21-23 238</inkml:trace>
  <inkml:trace contextRef="#ctx0" brushRef="#br0" timeOffset="39256.537">14090 13785 6913,'-13'-21'4285,"7"34"-3091,-1 37-1167,-13 182-75,-1 593 660,19-765-413,-2 17 358,3 1 0,3-1 0,8 36-557,6-44-147,-8-62-1029,-11-33 247,-12-19 2356,-9-16-732</inkml:trace>
  <inkml:trace contextRef="#ctx0" brushRef="#br0" timeOffset="39632.196">12952 13656 6897,'-3'14'2593,"7"-11"-1171,72-11-474,-3-5-539,23 8 19,156-2 402,351 21 520,-454-17-749,108-18-601,-201 12 61,-1-2 1,-1-2-1,0-3 0,27-12-61,60-38-716,-121 58 304,26-20-1792,-32 15 1351</inkml:trace>
  <inkml:trace contextRef="#ctx0" brushRef="#br0" timeOffset="40610.62">15469 13691 5641,'-40'-57'6062,"39"57"-6037,0 0 0,1-1 0,-1 1 0,0 0 0,0 0 1,0 0-1,0 0 0,0-1 0,0 1 0,1 1 1,-1-1-1,0 0 0,0 0 0,0 0 0,0 0 1,0 1-1,0-1 0,1 0 0,-1 1 0,0-1 1,0 0-1,0 1 0,1-1 0,-1 1 0,0 0 1,1-1-1,-1 1 0,0-1 0,1 1 0,-1 0 1,1 0-1,-1-1 0,1 1 0,-1 0 0,1 0 1,0 0-1,-1-1 0,1 1 0,0 0 0,0 0 0,0 0 1,-1 0-1,1 0 0,0 0 0,0 0 0,0-1 1,0 1-1,1 0 0,-1 0 0,0 0 0,0 0 1,1 0-26,-2 1 19,-2 21-66,1 1 0,1-1 0,1 1 0,3 19 47,9 93-304,13 52-123,6 38-112,41 303-793,-51-295 736,-8-44 289,-14-69 606,4-48 379,-3-45 223,-5-26 233,0-16-845,4 10-108,-37-135 1976,34 114-2023,2-1-1,0 0 1,2 0 0,1 1-1,1-1 1,1 0 0,2 1-1,0 0 1,2 0 0,0 0 0,2 1-1,2-5-133,33-58-126,3 2-1,3 2 1,4 3-1,4 1 1,3 4-1,26-22 127,223-249-3120,-182 188 922,-113 140 1869,-12 16 238,0-1 0,-1 0 0,1 1 0,-1-1 0,0 0 1,0-1-1,0 1 0,0 0 0,0-1 0,-1 1 0,1-1 0,-1 1 0,0-1 0,0 0 91,-10-8-1221,-7 15 556</inkml:trace>
  <inkml:trace contextRef="#ctx0" brushRef="#br0" timeOffset="41269.401">15592 14658 6697,'-15'36'1304,"8"-24"-1002,0 1 0,1 0 1,1 0-1,0 1 0,1-1 0,1 1 1,0 0-1,0 0 0,2 0 0,0 0 1,0 0-1,1 1 0,1-1 0,0 0 1,1 1-303,1-10 57,-1 0-1,1 0 1,0 0 0,0 0 0,0 0 0,1-1 0,-1 0 0,1 1 0,0-1-1,1-1 1,-1 1 0,0-1 0,1 1 0,0-1 0,0-1 0,0 1 0,4 1-57,15 6 86,0-1 0,1 0 0,0-2 0,0-1 0,1-1 0,0-1 0,0-2 0,14 0-86,-1 1 46,1-1 1,-1-2-1,1-2 1,-1-2-1,1-1 1,-1-2-1,-1-2 1,24-9-47,-23 3 10,-28 9-8,0 1 0,1 1 0,-1 0 1,1 1-1,0 0 0,0 0 0,1 2 0,-1-1 1,0 2-1,2-1-2,-9 2 1,0 0 0,0 0 0,0 0 1,-1 0-1,1 1 0,0 0 0,-1 0 1,1 0-1,-1 0 0,0 1 0,1 0 1,-1 0-1,0 0 0,2 3-1,3 2 3,-1 0 0,0 1 0,-1 0 0,0 1 0,0 0 0,-1 0 0,-1 0 0,1 1 0,-1 0-3,43 67 144,-41-72-110,0 1 1,0-1-1,1-1 1,-1 1-1,1-1 0,1-1 1,-1 0-1,1 0 1,0 0-1,-1-1 1,2-1-1,-1 1 0,0-1 1,0-1-1,4 1-34,6-1 31,0 0 0,0-1 0,0-1 0,0-1-1,0-1 1,-1 0 0,3-2-31,-5 1 6,-1-1 0,0 0 0,0-1 0,0-1 0,-1 0 0,0-1 0,0 0 0,-1-1 0,0-1 0,-1 0 0,0-1 1,-1 0-1,0-1 0,0 0 0,4-8-6,-4 4-2,-1 0 0,-1-1 1,-1 0-1,0-1 0,-1 1 0,-1-1 1,-1-1-1,-1 1 0,0-1 1,-1 0-1,-1-7 2,-2 14 18,0 0 0,-1 1-1,0-1 1,-1 0 0,0 1 0,-1 0 0,-1-1-1,0 1 1,0 1 0,-1-1 0,0 0 0,-1 1-1,0 0 1,0 1 0,-1-1 0,-1 1 0,1 0-1,-2 1 1,1 0 0,-4-2-18,-17-15 41,-1 2 1,-1 1-1,-1 1 0,-1 2 1,-27-12-42,-27 5 47,83 26-49,0-1 0,1 1 1,-1 0-1,0 0 0,0 1 0,1-1 0,-1 1 0,0 0 0,0 0 0,1 0 0,-1 0 0,1 1 0,-1-1 0,1 1 1,0 0-1,-1 0 0,1 0 0,0 0 0,0 1 0,0-1 0,1 1 0,-2 1 2,1 0-17,0 1-1,0 0 1,0 0 0,1 0-1,-1 0 1,1 1 0,0-1-1,1 1 1,0-1 0,-1 4 17,-7 106-398,18 43-160,21 43-172,4-32-167,8-2-1,7-2 0,9 4 898,89 207-1092,-124-318 1246,-2 1-1,-3 1 0,5 34-153,-20-80 107,-1 0 0,0 1 1,-1-1-1,0 1 0,-1-1 0,-1 1 0,-1-1 0,0 0 0,0 1 0,-2-1 0,-1 4-107,1-11 75,0-1 0,0 1 0,0-1 0,-1 0 0,0 0 0,-1 0 0,1-1 0,-1 0 0,0 0 0,0 0 1,-1-1-1,0 0 0,1 0 0,-1 0 0,0-1 0,-1 0 0,1-1 0,-1 1-75,-21 6 261,0-1 1,-1-2 0,0 0-1,0-3 1,0 0-1,-1-2 1,1-1-1,-29-3-261,39 1 234,1-1 1,-1 0-1,1-1 0,0-1 0,0-1 0,1 0 0,-11-6-234,25 10 37,0 0-1,0 1 0,0-1 1,0-1-1,0 1 0,1 0 1,-1-1-1,1 0 0,0 0 1,-1 0-1,1 0 0,1-1 1,-1 1-1,0-1 0,1 1 1,0-1-1,0 0 0,0 0 1,0 0-1,0 0 1,1-1-1,0 1 0,0 0 1,0-1-1,0 1 0,1 0 1,0-1-1,0 1 0,0-1 1,0 1-1,1 0 0,0-1 1,-1 1-1,2 0 0,-1-1 1,2-3-37,11-23-45,1 0 1,1 1 0,2 1 0,1 0 0,2 2 0,0 0-1,2 1 1,5-3 44,22-21-585,2 2-1,54-37 586,-63 54-781,-1-1 1,-2-3-1,-2-1 0,-1-1 0,-1-2 0,25-39 781,3-44-999</inkml:trace>
  <inkml:trace contextRef="#ctx0" brushRef="#br0" timeOffset="45865.024">15513 15603 3833,'-7'5'765,"-16"10"804,23-15-1559,-1 1 0,1-1 0,0 0 1,-1 0-1,1 0 0,-1 0 0,1 0 1,-1 0-1,1 0 0,-1 0 0,1 0 1,0 0-1,-1 0 0,1 0 0,-1 0 1,1 0-1,-1 0 0,1 0 0,0-1 1,-1 1-1,1 0 0,-1 0 0,1 0 1,0-1-1,-1 1 0,1 0 0,0-1 1,-1 1-1,1 0 0,0-1 0,-1 1 1,1 0-1,0-1 0,0 1 0,-1 0 1,1-1-1,0 1 0,0-1 0,0 1 1,0-1-1,0 1 0,-1 0 0,1-1 1,0 1-1,0-1 0,0 1 1,0-1-1,0 0-10,-5-38 328,-8 21 1325,6 13-854,4 3-503,3 1-262,-1 1-1,1 0 1,0-1 0,-1 1 0,1 0 0,0 0 0,0-1 0,-1 1 0,1 0 0,-1 0-1,1-1 1,0 1 0,-1 0 0,1 0 0,0 0 0,-1 0 0,1 0 0,-1-1-1,1 1 1,0 0 0,-1 0 0,1 0 0,-1 0 0,1 0 0,-1 0 0,1 0 0,0 1-1,-1-1 1,1 0 0,-1 0 0,1 0 0,0 0 0,-1 0 0,1 1 0,0-1 0,-1 0-1,1 0 1,0 1 0,-1-1 0,1 0 0,0 0 0,-1 1 0,1-1-34,-12 19 784,4 12-449,2 0 1,1 1-1,1 0 1,1 9-336,2-26 46,-11 234 509,10 1 0,27 205-555,-18-383 50,3 0 1,3-1 0,3-1-1,14 33-50,-22-81-6,1-1 0,2-1 0,0 0-1,1 0 1,1-1 0,1-1 0,0 0-1,2-1 1,0-1 0,8 7 6,-14-14-8,0-2 0,0 1 0,1-1 0,0 0 0,0-1 0,13 4 8,28 12 20,2-2 0,0-3 0,21 3-20,110 40 150,-128-41-89,-16-3-23,1-2 0,0-2 0,1-1-1,1-3 1,-1-1 0,1-3 0,18 0-38,1-7 19,0-2 0,-1-3 0,0-3 0,35-11-19,246-82 67,-317 95-61,280-102 90,-154 57-32,-39 3 67,70-46-131,-57 20 34,-3-6 0,80-71-34,345-322-128,-509 441 120,59-52 197,97-67-189,259-144 945,-328 199-688,11-19-257,-98 84 16,511-483 35,-542 510-51,109-95 1,-56 54 63,-27 35 68,-34 13-132,0-1 1,1 1-1,-1 0 1,1-1-1,-1 1 0,1 0 1,-1 0-1,0 0 1,1 0-1,-1-1 1,1 1-1,-1 0 0,1 0 1,-1 0-1,1 0 1,-1 0-1,1 0 0,-1 0 1,1 0-1,-1 0 1,1 0-1,-1 1 1,1-1-1,-1 0 0,1 0 1,-1 0-1,0 0 1,1 1-1,-1-1 0,1 0 1,-1 1-1,0-1 1,1 0-1,-1 1 0,0-1 1,1 0-1,-1 1 1,0-1-1,1 0 1,-1 1-1,0-1 0,0 1 1,0-1-1,1 1 1,-1-1-1,-3 7-151,-5-3-67,0-1 0,0 0 0,0 0 1,-1-1-1,1 0 0,0 0 0,-1-1 0,1 0 0,-1-1 1,0 0-1,-5-1 218,-16 2-731,-99 4-2709,64-18 2460</inkml:trace>
  <inkml:trace contextRef="#ctx0" brushRef="#br0" timeOffset="46596.784">20084 14664 8866,'8'11'3854,"24"-2"-3432,-31-9-381,119 5 685,-64-6-640,35 1-83,0-4-1,-1-4 1,66-15-3,234-39 184,-290 49 25,-100 12-208,1 1-1,0 0 0,-1 0 0,1-1 0,0 1 1,-1 0-1,1 0 0,0 0 0,0 0 1,-1-1-1,1 1 0,0 0 0,-1 0 0,1 1 1,0-1-1,0 0 0,-1 0 0,1 0 1,0 0-1,-1 1 0,1-1 0,0 0 0,-1 1 1,1-1-1,-1 0 0,1 1 0,0-1 0,-1 1 1,1-1-1,-1 1 0,1-1 0,-1 1 1,1-1-1,-1 1 0,0 0 0,1-1 0,-1 1 1,0-1-1,1 1 0,-1 0 0,0 0 1,0-1-1,1 1 0,-86 162-194,62-111 178,1 2-1,4 0 1,1 1-1,3 1 1,0 18 16,-29 154-75,40-215 64,2-8 6,0 0 0,0 0 1,-1-1-1,1 1 0,-1 0 1,0-1-1,-1 1 0,1-1 1,-1 0-1,0 0 0,0 0 1,0 0-1,-4 3 5,4-4 24,0 0 0,0 0 0,0 0 0,-1-1 0,0 1 0,1-1 0,-1 0 0,0 0 0,0 0-1,0 0 1,0-1 0,0 0 0,-1 0 0,1 0 0,0 0 0,-1-1 0,1 1 0,0-1 0,-1 0 0,1-1 0,0 1 0,-1-1 0,1 0 0,0 0-24,-194-74 917,117 55-429,52 14-175,0-1 0,1-2 0,0-1 0,0-1 0,-13-8-313,22 8 73,1-1 0,0-1-1,1-1 1,0 0 0,1-1 0,0-1 0,2-1 0,0 0 0,-8-12-73,12 7-299,0 0 1,1 0-1,1-1 0,1 0 1,1 0-1,1-1 1,1 0-1,2 0 299,1 20-89,-9-50-1429,-11 16 669</inkml:trace>
  <inkml:trace contextRef="#ctx0" brushRef="#br0" timeOffset="47453.672">22279 13725 6521,'-31'4'3325,"31"-4"-3269,1 0-1,-1 0 0,0 0 1,0 0-1,0 0 1,1 0-1,-1 0 1,0 1-1,0-1 1,0 0-1,1 0 0,-1 0 1,0 0-1,0 0 1,0 1-1,0-1 1,0 0-1,1 0 0,-1 0 1,0 0-1,0 1 1,0-1-1,0 0 1,0 0-1,0 0 1,0 1-1,0-1 0,0 0 1,0 0-1,0 1 1,0-1-1,1 0 1,-2 0-1,1 0 1,0 1-56,31-13 100,32-30-30,-4 9-26,67-56-13,-81 54-48,-1-1 0,-1-2 0,-3-1 0,26-34 17,0-5 479,-30 34 518,-23 26-210,-7 31-544,-9 5-255,-10 23-86,9 28-78,6 158-436,0-188 514,0 178-419,-33-31 319,26-169 243,0-2 0,-1 1 1,0-1-1,-1 1 0,-1-2 1,-1 1-1,-1 1-45,-9 8 270,9-12-205,-1 0 0,-1-1 0,0 0 0,0-1 0,-1 0 0,0-1 0,-1 0 0,0-1 0,-1-1 0,1 0 0,-1-1 0,-3 0-65,-31-10 193,42 4-137,0-1 0,1 0 0,-1-1 1,1 0-1,-1 0 0,1 0 0,0-1 0,0 0 0,0 0 1,-3-2-57,-11-12 244,17 14-205,2 3-34,0 0 0,1 0 0,-1 0 0,1-1-1,-1 1 1,1 0 0,-1-1 0,1 1 0,-1 0-1,1-1 1,-1 1 0,1-1 0,0 1 0,-1-1-1,1 1 1,-1-1 0,1 1 0,0-1 0,0 1-1,-1-1 1,1 1 0,0-1 0,0 0 0,0 1-1,0-1 1,-1 1 0,1-1 0,0 0 0,0 1-1,0-1 1,0 0 0,0 1 0,1-1 0,-1 1-1,0-1 1,0 0 0,0 1-5,1-1-2,-1 0 1,1 0-1,0 0 1,-1 0-1,1 0 1,0 0-1,0 0 1,0 1-1,-1-1 0,1 0 1,0 1-1,0-1 1,0 0-1,0 1 1,0-1-1,0 1 1,0 0-1,1-1 0,-1 1 1,0 0-1,0-1 1,0 1-1,0 0 1,0 0-1,1 0 1,-1 0-1,0 0 0,0 0 1,0 1-1,1-1 2,0 0-4,148 19-36,-90-16 143,0-2 0,60-8-103,-41-2 90,-8-6-6,-6 4-22,36-24-45,-98 33-70,1 1 0,0-1 1,0 0-1,-1 0 0,0 0 0,1 0 0,-1-1 1,0 0-1,0 1 0,0-1 0,0 0 0,-1 0 1,1-1-1,-1 1 0,0 0 0,0-1 1,2-2 51,-7-29-344</inkml:trace>
  <inkml:trace contextRef="#ctx0" brushRef="#br0" timeOffset="47857.913">23552 13302 11490,'-9'37'3501,"4"17"-3039,1-1-738,-8 22-613,-4-1 1,-14 35 888,-24 117-1177,53-220 1162,-1 1 9,0-1 0,0 0 0,1 1 0,0-1-1,0 1 1,1-1 0,0 1 0,0 0 0,0-1 0,1 1 0,0-1 0,0 1 0,1-1 0,-1 0 0,1 1 0,1-1-1,-1 0 1,1 0 0,1 0 0,-1-1 0,1 1 0,-1-1 0,5 4 6,2-2 5,1-1 1,0 1-1,0-2 0,0 0 1,1 0-1,0-1 0,0-1 1,0 0-1,0 0 0,0-1 1,1-1-1,-1 0 0,1 0 1,-1-2-1,8 0-5,57-7 88,-1-24 3,-40 15-27,-1-2 0,0-1 0,-1-2 0,20-17-64,-39 26 80,-1 0 1,0 0 0,-1-1 0,0-1 0,-1 0 0,-1-1 0,0 0 0,-1-1 0,-1 0 0,5-13-81,-6 11 96,-1-1 0,-1 1 0,-1-1 0,-1-1 0,-1 1-1,0-1 1,-2 0 0,0 1 0,-1-1 0,-1 0 0,-1 1 0,-1-1 0,-1 1 0,-1-1-1,0 1 1,-2 1 0,0-1 0,-1 1 0,-5-7-96,8 18 35,0 1 0,-1 0 0,0-1 0,0 2 0,0-1 0,-1 1 0,0 0 1,-1 0-1,1 1 0,-1 0 0,0 0 0,0 1 0,0 0 0,-1 1 0,1-1 0,-1 2 0,0-1 0,0 1 0,0 1 0,-2-1-35,-8 1-22,0 1-1,0 0 1,0 1-1,0 1 0,0 1 1,0 1-1,1 0 1,-1 2-1,1 0 1,1 1-1,-1 0 0,1 2 1,0 0-1,1 1 1,0 0-1,0 2 23,-57 50 2372,1-3-1238</inkml:trace>
  <inkml:trace contextRef="#ctx0" brushRef="#br0" timeOffset="48294.192">24440 11800 8258,'-3'14'2864,"6"24"-2528,16 40-216,3-7-24,1 14-15,-3 17 23,-6 7 80,4 9 168,-7-13 56,-3-19-40,-3-12-64,-3-16-280,1 3-288,1-33-808,3-7 4520,-21-52-2848</inkml:trace>
  <inkml:trace contextRef="#ctx0" brushRef="#br0" timeOffset="48692.867">25027 11840 10570,'17'-31'5269,"-15"27"-5270,1 0-1,-1 1 1,1-1-1,-1 1 1,1-1-1,0 1 1,1 0-1,-1 0 1,0 0-1,1 1 1,-1-1-1,1 1 1,0 0 0,0 0-1,0 0 1,0 1-1,4-2 2,48 16-457,89 37-1309,-71-14 478,-72-34 1241,1 0 1,-1 0-1,0 0 1,1 0-1,-1 0 1,0 1-1,0-1 1,-1 1-1,1-1 1,-1 1-1,1 0 1,-1 0-1,0-1 1,0 1-1,0 0 0,0 0 1,0 0-1,-1 0 1,1 0-1,-1 1 1,0-1-1,0 0 1,0 0-1,-1 0 1,1 2 46,-4 4-41,1 0 0,-1 0 1,0-1-1,-1 1 0,0-1 1,0 0-1,-1-1 0,0 1 1,-1-1-1,0 0 41,-12 17-41,-63 78 843,-46 80-802,29-11 1635,92-158-1459,1-1-1,1 1 1,0 1-1,0-1 1,2 1-1,0-1 1,-1 7-176,4-16 14,0-1-1,0 1 1,0-1 0,0 0 0,1 1-1,-1-1 1,1 0 0,0 1 0,0-1 0,0 0-1,0 0 1,1 0 0,-1 0 0,1 0-1,0 0 1,0 0 0,0-1 0,0 1 0,0 0-1,0-1 1,1 0 0,-1 0 0,1 1-1,0-2 1,0 1 0,0 0 0,0 0-14,8 3 1,0 0 0,0-1 0,0 0-1,1-1 1,-1 0 0,13 0-1,3 0-288,1-1 0,-1-1 1,1-2-1,-1 0 0,1-2 0,8-3 288,6-3 2226,-7-8-1153</inkml:trace>
  <inkml:trace contextRef="#ctx0" brushRef="#br0" timeOffset="49541.282">26153 12220 8034,'13'-81'4619,"-13"81"-4610,0-1-1,0 0 0,0 1 1,1-1-1,-1 0 0,0 1 0,0-1 1,0 0-1,1 1 0,-1-1 1,0 1-1,1-1 0,-1 1 0,1-1 1,-1 1-1,0-1 0,1 1 1,-1-1-1,1 1 0,-1-1 0,1 1 1,0 0-1,-1-1 0,1 1 1,-1 0-1,1-1 0,0 1 1,-1 0-1,1 0 0,0 0 0,-1 0 1,1-1-1,0 1 0,-1 0 1,1 0-1,0 0 0,-1 0 0,1 1 1,0-1-9,18 26 50,20 119-349,-20-15 107,-4 35-37,-7 49-118,-6 31-132,-34 771-1151,32-850 2072,15 58 791,0-139-348,-10-109-297,16-127-33,-4 15-215,56-213 493,-45 251-736,4 1-1,4 2 1,4 1-1,4 2 1,52-79-97,170-236-698,-209 331 7,2 3 0,4 2 0,3 3 0,30-22 691,-44 48-955,-31 31 526,-14 7 1013,-25 10 1822,-46 20-933</inkml:trace>
  <inkml:trace contextRef="#ctx0" brushRef="#br0" timeOffset="50107.585">26214 13526 10986,'19'31'1107,"1"-1"0,1-1 0,1-1 0,16 14-1107,-16-19 61,1-1 0,1-1 1,1-2-1,1 0 1,0-2-1,2 0 0,0-2 1,0-2-1,1 0 0,1-2 1,0-1-1,1-1 0,22 2-61,-40-8-14,-1-1-1,1-1 1,0 0-1,0-1 0,0 0 1,0-1-1,0-1 1,-1 0-1,1 0 0,0-1 1,-1-1-1,0 0 1,0-1-1,0 0 0,0-1 1,-1 0-1,0-1 1,0 0-1,-1-1 0,1-1 15,0 0 62,-7 6-24,-1 1 0,1-1 0,-1 0 0,0 0 0,0 0 0,0 0-1,-1-1 1,1 1 0,-1-1 0,0 1 0,1-1 0,-2 0 0,1 0 0,0-1-38,9 29 516,-2-2-511,1-1 0,1 0 0,1 0 0,1-2 0,1 1 0,0-2 0,2 0 0,4 4-5,-11-14 2,-1 0 0,1 0 0,1-1-1,-1-1 1,1 1 0,1-2 0,-1 1-1,1-1 1,0-1 0,0 0 0,0-1-1,0 0 1,1 0 0,-1-1 0,1-1 0,0 0-1,9-1-1,1-2 8,-1-1 0,1-2 0,-1 0-1,1-1 1,-2-1 0,1-1-1,-1-1 1,0-1 0,-1-1 0,14-10-8,-16 11 68,-1-1 0,-1-1-1,1 0 1,-2-1 0,0 0 0,-1-1 0,0-1 0,-1 0 0,0-1 0,-2 0 0,0-1 0,-1 0 0,0 0 0,-1-1 0,-1 0 0,2-12-68,-5 16 77,-1 0 0,0 1 0,-1-2 0,-1 1 0,0 0 0,-1 0 0,-1 0 0,0-1 0,-1 1 0,0 0 0,-1 0 1,0 1-1,-2-1 0,1 1 0,-5-8-77,3 8 23,-1 0 0,0 0 0,-1 1 0,0 0 0,-1 0 0,0 1 0,-1 0 0,0 1 0,-1 0 0,0 1 0,0 0 0,-1 0 0,-1 1 0,1 1 0,-2-1-23,5 4-20,1-1 0,-1 1 0,0 0-1,0 1 1,0 0 0,0 1 0,-1 0 0,1 0-1,-1 1 1,1 0 0,-1 1 0,0 0-1,-1 0 21,-3 4-77,1 0 0,-1 1 0,1 0 0,0 1 0,0 0-1,1 1 1,0 1 0,0 0 0,0 1 0,1 0 0,1 0-1,-1 1 1,2 1 0,-1-1 0,1 2 0,1-1 0,0 1-1,1 1 1,0-1 0,1 1 0,0 0 0,-1 7 77,-19 87-638,11 16-50,16-59 337,4 0 0,2-1 0,3 0 0,2 0 0,4-1 0,11 29 351,168 455-922,-157-433 1223,17 90-301,-41-82 284,-12-110-276,-1 1 0,0 0 1,-1 0-1,0 0 0,-1-1 0,-1 1 0,0 0 1,0-1-1,-1 1 0,-1-1 0,1 0 0,-2 0 0,0 0 1,0 0-1,-1-1 0,0 0 0,-1 0 0,0-1 1,-1 0-1,0 0 0,-5 5-8,-3-5-56,1 0 0,-1-1 0,-1 0 0,0-2 0,0 0-1,0-1 1,0 0 0,-1-2 0,0 0 0,1-1 0,-1 0 0,0-2 0,0 0 0,0-1 0,-5-2 56,1 2 136,1-1 0,0-2 1,0 0-1,0-1 1,0-1-1,1-1 0,-14-6-136,24 9 124,1-1-1,-1 0 0,1 0 0,0-1 0,0 0 1,0 0-1,1-1 0,0 0 0,1 0 0,-1-1 1,1 0-1,1-1 0,0 1 0,0-1 0,0-1 1,1 1-1,1-1 0,0 1 0,0-1 0,1-1 1,0 1-124,2-5 58,0 0 1,1 0-1,1 0 1,0 0-1,1 1 1,1-1-1,0 0 1,1 1-1,1 0 1,0 0-1,1 0 1,0 0-1,1 1 1,1 0-1,0 1 1,1-1-1,7-7-58,21-25 35,1 2-1,2 2 0,2 1 0,3 1-34,4-5-111,36-34-431,-2 0-515,-18-13-570,-13-5 664</inkml:trace>
  <inkml:trace contextRef="#ctx0" brushRef="#br0" timeOffset="58708.462">14785 14583 3737,'0'31'1883,"0"-51"1088,2-6-1565,11 17-653,91-31 546,-65 16-175,-39 24-1105,0 0-1,0-1 1,1 1-1,-1 0 1,0 0-1,0 0 1,1-1-1,-1 1 1,0 0-1,0 0 1,0-1-1,1 1 1,-1 0-1,0 0 1,0-1-1,0 1 1,0 0-1,0-1 1,0 1-1,1 0 1,-1-1-1,0 1 1,0 0-1,0-1 1,0 1-1,0 0 1,0 0-1,0-1 1,-1 1-1,1 0 1,0-1-1,0 1 1,0 0-1,0-1 0,0 1 1,0 0-1,0 0 1,-1-1-1,1 1 1,0 0-1,0 0 1,0-1-1,-1 1 1,1 0-1,0 0 1,0-1-1,-1 1 1,1 0-1,0 0 1,0 0-1,-1 0 1,1 0-1,0 0 1,-1-1-1,1 1 1,0 0-1,-1 0 1,1 0-1,0 0 1,-1 0-1,1 0 1,0 0-1,-1 0 1,1 0-1,0 0 1,0 0-1,-1 0-18,-31-1 122,-12 8-372,43-7 214,0 1 0,0-1 0,0 1 1,0-1-1,0 1 0,-1-1 0,1 1 0,0-1 0,0 1 0,0 0 0,1 0 0,-1 0 0,0-1 0,0 1 0,0 0 0,0 0 0,1 0 0,-1 0 0,1 0 0,-1 0 0,0 0 0,1 1 0,0-1 0,-1 0 0,1 0 0,0 0 0,-1 1 0,1-1 0,0 0 0,0 0 1,0 0-1,0 2 36,-1 6-299,-7 12-205</inkml:trace>
  <inkml:trace contextRef="#ctx0" brushRef="#br0" timeOffset="60570.471">13798 12228 4713,'0'-16'341,"1"1"1,1 0-1,0 0 1,1 1-1,0-1 1,1 0-1,1 0-341,0-2 159,-4 14-160,4-9 290,2 29 564,2 32-696,-2 0 0,-3 1 0,-1 0 0,-4 15-157,3 113 513,1-35 796,-10 50-1309,6-180 46,0 11 22,-2 1 0,0 0-1,-2-1 1,-1 0-1,-5 16-67,8-33-15,3-5-7,0-1-1,-1 1 1,1-1 0,0 1-1,-1-1 1,0 1 0,1-1-1,-1 0 1,0 1-1,0-1 1,0 0 0,0 1-1,0-1 1,0 0-1,0 0 1,0 0 0,0 0-1,0 0 1,-1 0 0,1 0-1,0 0 1,-1-1-1,1 1 1,-2 0 22,-15-4-598,-1-19 209</inkml:trace>
  <inkml:trace contextRef="#ctx0" brushRef="#br0" timeOffset="60870.323">13556 12739 6041,'22'23'3088,"70"108"-2135,-65-89-833,5 12 165,-2 1 0,13 38-285,-21-51 212,-22-42-196,1 0 0,0 1 0,-1-1 0,1 0 0,-1 0 0,1 1 0,0-1 0,-1 0 0,1 0 0,0 0 0,-1 0 0,1 0 1,0 0-1,-1 0 0,1 0 0,0 0 0,-1 0 0,1 0 0,0 0 0,-1-1 0,1 1 0,-1 0 0,1 0 0,0-1 0,-1 1 0,1 0 0,-1-1 1,1 1-1,-1-1 0,1 1 0,-1-1 0,1 1 0,-1-1 0,0 1 0,1-1 0,-1 1 0,0-1 0,1 1 0,-1-1 0,0 0 0,0 1 0,1-1 1,-1 0-18,19-31 376,-1-1-1,-1-1 0,-2 0 0,3-12-374,-10 24 34,8-16-82,38-115-1505,-47 111 999</inkml:trace>
  <inkml:trace contextRef="#ctx0" brushRef="#br0" timeOffset="62483.876">16801 12676 2985,'1'-9'592,"-1"6"-405,1 1 1,-1 0 0,0-1 0,0 1-1,0-1 1,0 1 0,0-1-1,0 1 1,-1 0 0,1-1 0,-1 1-1,1 0 1,-1-1 0,0 1-1,0 0 1,0 0 0,0 0-1,-1 0 1,1 0 0,-1-1-188,0 0 183,2 2-151,0 0-1,0 1 0,-1-1 1,1 1-1,0-1 0,0 0 1,0 1-1,-1-1 0,1 1 1,0-1-1,-1 0 0,1 1 1,0-1-1,-1 1 0,1-1 1,-1 1-1,1 0 0,0-1 1,-1 1-1,1-1 0,-1 1 1,0 0-1,1-1 1,-1 1-1,1 0 0,-1 0 1,1-1-1,-1 1 0,0 0 1,1 0-1,-1 0 0,0 0 1,1 0-1,-1 0 0,1 0 1,-1 0-1,0 0 0,1 0 1,-1 0-1,0 0 0,1 0 1,-1 1-1,1-1 0,-1 0 1,0 0-1,1 1 0,-1-1 1,1 0-1,-1 1 0,1-1 1,-1 1-1,1-1 0,-1 0 1,1 1-1,0-1 0,-1 1 1,1-1-32,-19 34 61,-65 87 192,-61 172 1368,118-244-1382,-2-2 1,-3-2-1,-1-1 0,-19 19-239,4-1-152,19-27-580,28-34 690,1-1 0,-1 0-1,0 0 1,1 0 0,-1 1 0,0-1 0,0 0-1,1 0 1,-1 0 0,0 0 0,0 0 0,1-1-1,-1 1 1,0 0 0,1 0 0,-1 0 0,0-1-1,1 1 1,-1 0 0,0-1 0,1 1 0,-1 0-1,0-1 1,1 1 0,-1-1 0,1 1 0,-1-1-1,1 1 1,-1-1 0,1 0 0,-1 1 0,1-1-1,0 1 1,-1-1 0,1 0 0,0 1 0,0-1-1,-1 0 1,1 0 0,0 1 0,0-1-1,0 0 1,0 1 0,0-1 42,-2-4-130,-9-14-190</inkml:trace>
  <inkml:trace contextRef="#ctx0" brushRef="#br0" timeOffset="62861.387">16098 13026 7178,'37'34'2191,"-34"-33"-2143,-1 1 0,0 0 0,0 0 0,0 0 0,0 0 1,0 1-1,-1-1 0,1 0 0,-1 1 0,1-1 0,-1 1 1,0 0-1,0-1 0,0 1 0,0 0 0,0 0 0,-1 2-48,9 22-142,26 38-253,-33-58 377,1 0 0,-1 1 0,0-1 0,-1 1 0,0 0 0,0-1 0,-1 1-1,0 0 1,0 6 18,-3 0 30,2 1 0,0 0 0,0-1 0,1 1 0,1 0 0,1 0-30,2 4 80,1-1 0,1 1-1,1-1 1,0 0-1,1-1 1,3 4-80,-7-14 39,-3-6-25,-1 0 1,1 0 0,-1 0 0,1 0 0,0 0 0,0-1 0,-1 1 0,1 0 0,0 0 0,0-1 0,0 1 0,0 0 0,0-1 0,0 1 0,0-1 0,0 1-1,0-1 1,0 0 0,0 0 0,0 1 0,0-1 0,0 0 0,1 0 0,-1 0 0,0 0 0,0 0 0,0 0 0,0 0 0,0 0 0,0-1 0,1 1-1,-1 0 1,0-1 0,0 1 0,0-1 0,0 1 0,0-1 0,0 1 0,0-1 0,-1 0 0,1 1 0,0-1 0,0 0 0,0 0 0,-1 0 0,1 0 0,0 0-1,-1 0 1,1 0 0,-1 0-15,71-75 786,64-79-759,-54 75-1284,-51 59 805</inkml:trace>
  <inkml:trace contextRef="#ctx0" brushRef="#br0" timeOffset="64992.019">12390 13387 6665,'-11'72'620,"4"0"-1,3 0 1,3 1-1,9 68-619,51 419 392,-46-345 957,-9-1-1,-13 60-1348,6-224 315,-5 53 67,5 2 1,4-1-1,5 0 0,11 50-382,16-13 18,-25-124-12,0-1-1,1 0 1,1 0 0,1-1 0,0 0 0,0-1 0,2 0 0,0-1-1,0 0 1,1-1 0,1-1 0,0 0 0,7 3-6,71 62 18,-52-35-13,-8-7-1,0-2 0,3-1 0,0-1 0,2-2 1,1-2-1,27 13-4,-10-17 77,0-4 0,2-1 0,0-4 0,1-1 0,0-4 0,6-1-77,54 9 107,166 40-17,82 35-90,-157-37-178,-129-35 51,0-2 0,2-5 0,-1-3 0,42-2 127,2-12 27,1-6 0,69-17-27,-10 2 154,325-18 408,-10 34-200,-330 13-282,0-7-1,119-19-79,83-50-31,10-2-34,-241 58 57,-104 17 26,62-6 223,-94 3-187,-1 0 1,1-1 0,-1 1-1,0-1 1,0 0 0,0 0-1,-1-1 1,1 1 0,-1-1-1,0 0 1,0 0 0,-1-1-1,0 1 1,0-1 0,0 1 0,0-1-1,-1 0 1,0 0 0,0 0-1,0-6-54,7-20 150,-1 0 0,-1-1 0,-2 0 0,0-24-150,-2-22 79,-4 0 0,-8-59-79,-18-71-208,-14-28 208,-19-127-112,24-14 93,35 316 4,3 0 0,10-55 15,-3 26-18,-2 8-5,3 0-1,9-27 24,32-19-48,-39 105 6,-1-1 0,-1 0 0,-1-1 0,1-7 42,-3-37-84,-7 66 92,0 0 0,-1 0 0,1 0-1,-1 1 1,0-1 0,0 0 0,0 1 0,-1-1 0,1 1-1,-1-1 1,0 1 0,0 0 0,0 0 0,0 0-1,-1 0 1,1 0 0,-1 0 0,0 0 0,0 1-1,0 0 1,0-1 0,0 1 0,0 0 0,-1 1 0,1-1-1,-1 0 1,1 1 0,-2 0-8,-181-70 305,64 8-339,-4 6-1,-101-31 35,-86-21 223,133 44 235,-3 8 1,-58-6-459,-52 4 202,-246 11-36,279 36-141,0 11-1,0 12 1,-120 25-25,-467 126-1379,526-83 106,-29 26-436,-20 21 698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8:31:56.815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 37 10090,'24'11'4785,"-12"-3"-1576,-3 0-1905,4 1-1576,-13-3-552,-6-13-1072,6-4 1063</inkml:trace>
  <inkml:trace contextRef="#ctx0" brushRef="#br0" timeOffset="1">780 1 13531,'-4'21'4505,"-6"7"-4337,-57-18-1000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8:30:07.242"/>
    </inkml:context>
    <inkml:brush xml:id="br0">
      <inkml:brushProperty name="width" value="0.1" units="cm"/>
      <inkml:brushProperty name="height" value="0.1" units="cm"/>
      <inkml:brushProperty name="color" value="#0000FF"/>
    </inkml:brush>
    <inkml:context xml:id="ctx1">
      <inkml:inkSource xml:id="inkSrc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20-03-13T08:30:09.406"/>
    </inkml:context>
  </inkml:definitions>
  <inkml:trace contextRef="#ctx0" brushRef="#br0">4863 1229 4905,'-4'43'3275,"24"258"-1396,23 157-425,-31-180-807,-2-60 20,-9-1 0,-12 45-667,-11 8 582,27-185-634,-5-84 62,0 0 0,0 0-1,0 0 1,0 0-1,1 0 1,-1 0 0,0 0-1,0-1 1,1 1 0,-1 0-1,0 0 1,1 0 0,-1 0-1,1 0 1,-1-1-1,1 1 1,0 0 0,-1 0-1,1-1 1,0 1 0,-1 0-1,1-1 1,0 1-1,0-1 1,0 1 0,0-1-1,-1 1 1,1-1 0,0 0-1,0 1 1,0-1-1,0 0 1,0 0 0,0 0-1,0 1 1,0-1 0,0 0-1,0 0 1,0-1-1,0 1 1,0 0 0,0 0-1,-1 0 1,1-1 0,0 1-1,0 0 1,0-1 0,0 1-1,0-1 1,0 1-10,12-8 553</inkml:trace>
  <inkml:trace contextRef="#ctx0" brushRef="#br0" timeOffset="1083.478">4700 2423 7098,'8'0'2371,"68"-63"-786,-26 38-1413,1 2 0,1 3 0,1 2 0,1 2 0,0 3 0,45-6-172,-33 6 41,6-3 12,-24 4 6,1 2 0,1 2 0,4 3-59,71 3 206,57 8-206,-73 0 70,274 3 149,414-14 337,148 28-188,-549-19-356,730-18 35,41-52 169,-467 47 80,464 49-221,333-39-63,-686 20 2,-1 7 48,21 4 175,102-17-56,-182-5-72,330 3 139,-81 4 102,76-51 32,-730 21-325,71-5 3,338-28 228,-438 22-56,-34-8 68,-156 34-108,94-10 183,54 4-28,-243 14-342,0-1 0,0-1 1,0-2-1,-1-1 0,24-7-5,-21-1-81,46-7-578,-58 17-1687,-20-5-369,-2-2 1912</inkml:trace>
  <inkml:trace contextRef="#ctx0" brushRef="#br0" timeOffset="1366.014">24382 1254 7834,'-28'-26'6308,"32"52"-5020,3 15-1320,-2 1 0,-2 0 0,-1 39 32,-2-45-3,-12 905 1341,7-775-826,5 3 250,3-94-613,29 326-1296,-31-356-237,-10-26 530</inkml:trace>
  <inkml:trace contextRef="#ctx0" brushRef="#br0" timeOffset="1898.333">12942 881 32767</inkml:trace>
  <inkml:trace contextRef="#ctx1" brushRef="#br0">14132 217 20852 0 0,'-4'158'-10426'0'0</inkml:trace>
  <inkml:trace contextRef="#ctx0" brushRef="#br0" timeOffset="4047.58">12894 1259 4729,'-1'0'115,"1"-1"0,-1 1 0,0-1 0,0 1 0,0-1 0,0 1 0,0-1-1,0 0 1,1 0 0,-1 1 0,0-1 0,0 0 0,1 0 0,-1 0 0,1 0 0,-1 0 0,1 0 0,-1 0 0,1 0 0,0 0 0,-1 0-1,1 0 1,0 0 0,0 0 0,0 0 0,0 0 0,0 0 0,0 0 0,0 0 0,0 0 0,0 0 0,0 0 0,0 0 0,1 0 0,-1-1-115,13-37 934,39 4-2,-13 12-530,12 7-82,73-27 140,-47 17-123,-1-4 0,-1-3 0,-2-3 0,-2-4 1,29-22-338,-39 15 94,-2-3 1,-2-2 0,-3-2 0,-2-3 0,-3-3 0,11-18-95,-19 26 250,3 3-1,1 2 1,3 1 0,25-16-250,55-45 341,-96 81-375,-24 19-52,0 0-1,1 0 0,0 1 0,0 0 0,0 0 0,1 1 0,0 0 0,7-2 87,-16 7-19,0 0-1,0 0 1,0 0 0,0 0 0,1 0 0,-1 0 0,0 0-1,0 0 1,0 1 0,0-1 0,0 0 0,0 1-1,0-1 1,0 1 0,0-1 0,0 1 0,0 0 0,0-1-1,0 1 1,-1 0 0,1 0 0,0 0 0,0-1-1,-1 1 1,1 0 0,-1 0 0,1 0 0,-1 0 0,1 0-1,-1 0 1,1 0 0,-1 0 0,0 0 0,1 1-1,-1-1 1,0 0 0,0 0 0,0 0 0,0 0 0,0 0-1,0 0 1,0 0 0,-1 0 0,1 1 0,0-1-1,-1 0 1,1 1 19,-3 19-21,-1 1 1,-1-1-1,-1 0 0,-1 0 0,-1 0 1,0-1-1,-2 0 0,-6 10 21,0 2 4,-27 62 55,3 2 1,5 1 0,4 2 0,4 2 0,4 0 0,6 1-1,1 21-59,6 66 312,9 31-312,1-140 47,-4 34 13,-3-18-21,5-84-27,2-8-3,0-1 0,-1 1 0,0-1 0,1 1 0,-1-1 0,-1 1 0,1-1 0,0 0 0,-1 0 0,0 1 0,1-1 0,-1 0 0,0-1 0,-3 3-9,4-4 2,0-1-1,0 0 0,0 0 0,0 0 0,0 0 0,-1 0 1,1 0-1,0 0 0,0-1 0,0 1 0,0 0 0,0 0 1,0-1-1,0 1 0,0-1 0,0 1 0,0-1 0,0 0 1,0 1-1,0-1 0,0 0 0,0 0 0,0 1 0,1-1 1,-1 0-1,0 0 0,1 0 0,-1 0 0,0 0 0,1 0 1,-1 0-1,1-1-1,-98-168-247,96 166 250,-1 0 0,1 1 0,-1-1 0,0 0 0,0 1 0,0 0 0,-1 0 0,1 0 0,-1 0 0,1 1 0,-1-1 0,0 1 0,0 0 0,0 0 0,-1 0 0,1 1 0,0-1 0,-1 1 0,1 0 0,-1 0-3,-8 0 94,1 1 0,-1 0 0,0 1 0,0 0 1,0 1-1,1 0 0,-1 1 0,1 1 0,-8 3-94,16-6 55,-1 0 0,1 1-1,0-1 1,0 1 0,0 0 0,0 1-1,0-1 1,1 1 0,-1-1 0,1 1 0,0 0-1,-1 0 1,-1 3-55,5-5 3,-1-1-1,1 0 1,0 1-1,-1-1 1,1 0-1,0 1 1,0-1-1,-1 1 1,1-1-1,0 1 1,0-1-1,-1 0 1,1 1-1,0-1 1,0 1-1,0-1 1,0 1-1,0-1 1,0 1-1,0-1 1,0 1-1,0-1 1,0 1-1,0-1 0,0 1 1,0-1-1,0 0 1,0 1-1,1-1 1,-1 1-1,0-1 1,0 1-1,1-1 1,-1 0-1,0 1 1,0-1-1,1 1 1,-1-1-1,0 0 1,1 1-1,-1-1 1,0 0-1,1 0 1,-1 1-1,1-1 1,-1 0-1,1 0 1,-1 0-1,0 1 1,1-1-1,-1 0 1,1 0-1,-1 0 1,1 0-3,32 2-22,-24-2 36,154 10 581,36 0 238,-120-14-566,0-4 1,46-12-268,14-12-432,-99 20-339,-23 6 310</inkml:trace>
  <inkml:trace contextRef="#ctx0" brushRef="#br0" timeOffset="4895.07">15305 1660 7818,'-54'-20'3662,"53"18"-3626,-1 0 0,1 0 1,0 0-1,0 0 0,0-1 0,0 1 1,1 0-1,-1 0 0,1-1 0,-1 1 1,1 0-1,0 0 0,0-1 0,0 1 1,0 0-1,0-1 0,0 1 0,1 0 1,0-2-37,-1-1 34,1-11-5,1 0 1,0 0 0,2 0 0,0 0 0,0 0 0,1 1-1,1 0 1,4-7-30,95-184 1142,-80 157-870,3 1 1,2 1-1,1 1 0,28-28-272,175-174 185,-222 235-182,0 0 1,1 1-1,1 0 1,0 0 0,0 2-1,1 0 1,0 1-1,1 0 1,0 1 0,9-3-4,-21 11 5,0 0 1,0 0 0,0 0 0,-1 0 0,1 1 0,0-1 0,0 1 0,-1 0 0,1 0 0,0 0 0,-1 1 0,1-1 0,-1 1 0,0 0 0,1 0 0,-1 0 0,0 1 0,0-1 0,0 1 0,-1-1 0,1 1 0,0 0 0,-1 0 0,0 0 0,0 0-1,0 1 1,0-1 0,0 1 0,-1-1 0,0 1 0,1-1 0,-1 5-6,12 28 70,-2 1-1,-2 1 1,-1 0 0,-2 0-1,-2 1 1,-1-1-1,-2 1 1,-2 0 0,-3 19-70,2 4 225,2-47-172,-2 15 45,2 0 0,2 1 0,0-2 0,2 1 0,4 13-98,-7-40 2,-1 0-1,1 0 0,0 0 1,0 0-1,0 0 0,0 0 1,0 0-1,0-1 1,1 1-1,0-1 0,-1 1 1,1-1-1,0 1 0,0-1 1,1 0-1,-1 0 1,0 0-1,1 0 0,-1-1 1,1 1-1,-1 0 0,1-1 1,0 0-1,0 0 1,-1 0-1,1 0 0,0 0 1,0 0-1,0-1 0,0 0 1,0 1-1,2-1-1,1-1-1,0 0 0,0-1 0,0 0 0,0 1 0,0-2-1,-1 1 1,1-1 0,-1 0 0,1 0 0,-1-1 0,0 1 0,0-1 0,0-1 1,14-12 3,-1-1 0,0-1 0,-2-1 0,0 0 0,-1-1 1,7-14-4,-5 9 6,213-338 105,-163 289-42,-66 74-62,0 0 1,0 0-1,0 0 1,0 0-1,0 0 1,0 0-1,0 0 0,0 0 1,0 0-1,0 1 1,1-1-1,-1 0 1,0 1-1,0-1 1,1 1-1,-1 0 0,0-1 1,1 1-1,-1 0 1,0 0-1,1 0 1,-1 0-1,1 0 1,-1 0-1,0 0 0,1 0 1,-1 0-1,0 1 1,1-1-1,-1 1 1,0-1-1,1 1 1,-1-1-1,0 1 0,0 0 1,0-1-1,0 1 1,0 0-1,1 0 1,-1 0-1,-1 0 1,1 0-1,0 0-7,19 68 209,22 217-119,-41-281-92,0-1 1,1 1 0,-1 0 0,1 0-1,0-1 1,0 1 0,0-1-1,1 0 1,-1 0 0,1 0 0,0 0-1,0 0 1,1 0 0,-1-1-1,1 1 1,-1-1 0,1 0 0,0 0-1,1-1 1,-1 1 0,0-1-1,1 0 1,-1 0 0,1 0 0,0-1-1,2 1 2,3-2-3,-1 0 0,0 0 0,0-1 0,1 0 0,-1-1 0,0 0 0,0-1 0,0 0 0,-1 0 0,1 0 0,-1-1 0,0-1 0,0 0 0,0 0 0,0 0 0,-1-1 0,0 0-1,0 0 1,-1-1 0,1 0 0,-1-1 3,153-165-102,-137 148 107,1 1 1,1 1 0,1 2-1,25-17-5,-47 35 7,-1 0 0,2 1 0,-1 0-1,0 0 1,0 0 0,1 0 0,-1 1-1,1-1 1,-1 1 0,1 0 0,0 0-1,-1 0 1,1 0 0,0 1 0,0-1-1,0 1 1,0 0 0,-1 0 0,1 1-1,0-1 1,0 1 0,0 0 0,-1 0 0,1 0-1,0 0 1,-1 1 0,1-1 0,-1 1-1,0 0 1,3 1-7,4 9 96,0 0 0,0 0-1,-1 1 1,-1 0 0,0 0 0,0 1-1,-2 0 1,0 1 0,0-1 0,-2 1 0,4 14-96,12 58 61,-3-1 1,-4 2 0,-3 6-62,-8-43-1516,-7-2 671</inkml:trace>
  <inkml:trace contextRef="#ctx0" brushRef="#br0" timeOffset="43517.341">20253 13084 9890,'-9'-74'4747,"2"51"-4785,0 0 0,-2 0 0,-1 1-1,-1 0 1,0 1 0,-2-1 38,-2 1-179,0 1-1,-2 0 0,0 2 1,0-1-1,-2 2 1,-1 1-1,0 0 0,0 2 1,-2 0-1,0 1 180,6 4-79,0 0 0,-1 1 0,0 1-1,-1 1 1,1 1 0,-1 0 0,0 1 0,0 1 0,-1 0-1,1 2 1,-15 0 79,15 2-22,0 0 0,0 2 0,0 0-1,0 1 1,1 1 0,0 0 0,0 2 0,0 0-1,1 0 1,0 2 0,0 0 0,1 1 0,0 0 0,1 1-1,0 1 1,0 0 0,2 1 0,0 1 0,0 0-1,1 0 1,1 1 0,-7 13 22,5-3 2,2 0-1,1 1 1,0 0-1,3 0 1,0 1-1,1 0 1,2 0-1,0 0 1,2 0-1,1 0 1,2 1 0,0-1-1,6 23-1,-4-31 20,0-1 1,2 0-1,0 0 0,1-1 0,0 1 1,2-2-1,0 1 0,1-1 0,1 0 0,0-1-20,-5-7 15,0-1 0,1 0 0,0 0 0,0 0 0,1-1-1,0 0 1,0-1 0,0 1 0,1-2 0,0 1 0,-1-1-1,2 0 1,-1-1 0,0 0 0,1-1 0,-1 0 0,1 0-1,0-1 1,9 0-15,-3-3 30,1 0 1,-1-2-1,1 0 0,-1 0 1,0-2-1,-1 0 0,1-1 1,-1 0-1,-1-1 0,1-1 0,-1-1 1,-1 0-1,0 0 0,7-8-30,21-19 93,-2-1 0,-1-3 0,-2 0 0,-2-3 0,-2 0-1,-2-2 1,-2-2 0,7-19-93,12-29 106,-4-1 1,-4-2-1,7-39-106,-11-11 248,-6-1 0,-7-1 0,-1-89-248,-22 229 237,-3 13-7,3 27-153,-6 121-209,3 78-57,1 352 683,5-500-256,1 286 765,-10-134-773,7-226-230,-1-5 0,1 0-1,0 0 1,-1 0-1,1 0 0,0 0 1,0 0-1,-1 0 0,1 0 1,0 0-1,0 0 1,0 0-1,0 0 0,0 0 1,0 0-1,1 0 0,-1 0 1,0 0-1,0 0 1,1 0-1,-1 0 0,1 0 1,-1 0-1,1-1 0,-1 1 1,1 0-1,-1 0 1,1 0-1,0-1 0,0 1 1,-1 0-1,1-1 1,0 1-1,0 0 0,0-1 1,-1 1-1,1-1 0,0 0 1,0 1-1,0-1 1,0 0-1,0 1 0,0-1 1,0 0-1,0 0 0,1 0 1,2-1 1,0-1-1,0 0 0,0 0 1,0 0-1,0-1 0,-1 1 1,1-1-1,-1 0 0,0 0 1,0 0-1,0-1 0,0 1 1,1-2-1,2-2 3,38-49 38,-2-1 0,13-27-41,10-14 22,192-269-138,-250 357 113,0-1 4,0 1 0,0 0 0,1 0 0,0 1 0,1 0 0,0 0 0,0 1-1,1 0 1,0 1 0,0 0 0,1 1 0,-1 0 0,2 0 0,4-1-1,-14 7-1,0-1 1,0 1 0,0 0 0,0 0-1,0 0 1,0 0 0,0 1-1,0-1 1,0 0 0,0 1-1,0-1 1,0 1 0,0 0-1,0 0 1,0 0 0,-1 0-1,1 0 1,0 0 0,-1 0-1,1 0 1,-1 1 0,1-1 0,-1 0-1,0 1 1,1 0 0,-1-1-1,0 1 1,0 0 0,0-1-1,0 1 1,0 1 0,18 60-28,-19-61 28,7 54 120,-2 1-1,-3 1 0,-3-1 0,-2 0 0,-2 0-119,4-40 66,-14 159 541,26-140-634,6-35-86,29-40 33,93-118 169,72-106 48,-138 186 3,-73 76-133,1 0-1,0 0 0,-1 1 0,1-1 1,0 0-1,0 0 0,0 0 0,0 1 1,0-1-1,0 1 0,0-1 0,0 0 1,0 1-1,0 0 0,0-1 0,0 1 1,0 0-1,0-1 0,0 1 0,0 0 0,0 0 1,0 0-1,1 0 0,-1 0 0,0 0 1,0 0-1,0 0 0,0 1 0,0-1 1,0 0-1,0 1 0,0-1 0,0 1 1,0-1-1,0 1 0,0-1 0,0 1 1,0 0-1,0 0 0,0-1 0,0 1 1,-1 0-1,1 0 0,0 0 0,-1 0 1,1 0-1,0 0 0,-1 0 0,1 0 1,-1 0-8,6 20 13,-1 0 0,-1 1 0,-1 0 0,-1 0 0,0 0-1,-2 0 1,-2 14-12,0 124 60,2-158-58,0-1-5,-1 0 1,1 1-1,0-1 0,-1 0 1,1 0-1,0 0 0,0 0 0,0 0 1,0 1-1,0-1 0,0 0 1,0 0-1,0 0 0,1 0 1,-1 1-1,0-1 0,1 0 0,-1 0 1,1 0-1,-1 0 0,1 0 1,-1 0-1,1 0 0,0 0 0,0 0 1,-1 0-1,1-1 0,0 1 1,0 0-1,0 0 0,0-1 1,0 1-1,0 0 0,0-1 0,0 1 1,0-1-1,0 0 0,0 1 1,0-1-1,1 0 0,-1 1 1,0-1-1,0 0 0,0 0 0,0 0 1,1 0-1,-1 0 0,0 0 1,0-1-1,0 1 0,0 0 0,2-1 3,4-3-60,0-1-1,0 0 0,0 0 1,-1-1-1,1 0 0,-1 0 1,0 0-1,-1-1 0,0 0 1,3-4 60,142-237-782,-141 235 775,0 0 0,2 1 0,-1 0-1,2 1 1,-1 0 0,1 1 0,4-2 7,-13 10 21,1-1 1,0 0-1,0 1 1,0 0-1,0 0 1,1 0-1,-1 0 1,0 1-1,1 0 1,-1 0 0,1 0-1,0 0 1,-1 1-1,1 0 1,-1 0-1,1 0 1,0 0-1,-1 1 1,1-1-1,-1 1 1,1 1-1,-1-1 1,1 0 0,-1 1-1,0 0 1,3 1-22,0 3 64,0 0 0,0 0 0,0 0 0,-1 1 1,0 0-1,-1 0 0,1 1 0,-1-1 0,0 1 1,-1 0-1,0 0 0,0 1 0,-1-1 0,0 3-64,13 32 108,-3 1-1,-1 0 1,-3 0-1,-1 1 0,-2 0 1,-2 1-1,-3-1 0,-2 35-107,1-71-51,-1-1-1,1 1 0,-2-1 0,1 1 1,-1-1-1,0 0 0,-1 0 0,0 0 1,0 0-1,-3 5 52,1-7-34,-1 1-1,-1-1 1,1 0 0,-1-1 0,0 0 0,0 0-1,0 0 1,-1-1 0,-6 3 34</inkml:trace>
  <inkml:trace contextRef="#ctx0" brushRef="#br0" timeOffset="40952.914">15860 13506 2737</inkml:trace>
  <inkml:trace contextRef="#ctx0" brushRef="#br0" timeOffset="41461.401">15881 13356 3689,'-35'20'3043,"27"-20"-1143,20-13-1190,78-48-443,31-37-125,-48 37-91,3-15 1,3 2 17,62-91 122,7-11 432,-71 102 228,-77 74-845,1-1 0,-1 0 1,1 1-1,-1-1 0,1 1 1,0-1-1,-1 1 0,1-1 1,0 1-1,-1-1 0,1 1 1,0 0-1,0-1 0,-1 1 0,1 0 1,0-1-1,0 1 0,-1 0 1,1 0-1,0 0 0,0 0 1,0 0-1,-1 0 0,1 0 1,0 0-1,0 0 0,0 0 0,-1 1 1,1-1-1,0 0 0,0 0 1,-1 1-1,1-1 0,0 1 1,-1-1-1,1 0 0,0 1 1,-1-1-1,1 1 0,-1 0 0,1-1 1,0 1-1,-1-1 0,0 1 1,1 0-1,-1-1 0,1 1 1,-1 0-1,0 0 0,1-1 1,-1 1-1,0 0 0,0 0 0,0-1 1,1 1-1,-1 0 0,0 0 1,0 0-1,0-1 0,0 1 1,-1 0-1,1 0 0,0 0-6,25 115 7,-3 24-121,-5 1-1,-6 1 1,-7 57 114,-4-171 2,-1-1 1,-1 0-1,-1 0 0,-2 0 0,0 0 0,-2-1 1,-1 0-1,-1 0 0,-10 20-2,17-42 4,-1 0 1,1 1-1,-1-1 0,0 0 0,0 0 1,-1-1-1,1 1 0,-1-1 1,0 1-1,1-1 0,-2 0 0,1-1 1,0 1-1,0-1 0,-1 0-4,-77 6 92,68-6-22,1-1 1,-1-1-1,0 0 0,0-1 1,0 0-1,0-1 0,0-1 0,1 0 1,-1-1-1,-6-3-70,-16-8 397,42 13-391,0-1 0,1 1 0,-1 1 0,1-1 0,0 1 0,0 0 0,-1 1 0,1-1 0,0 2 0,2-1-6,9 0 16,207 7 216,-47-5-129,-31 3-141,-21-2-949,-82 5-603,-24-10 1151</inkml:trace>
  <inkml:trace contextRef="#ctx0" brushRef="#br0" timeOffset="41719.362">17447 13591 15259,'-22'9'4761,"15"-9"-5713,7-10-968,7-7 1328</inkml:trace>
  <inkml:trace contextRef="#ctx0" brushRef="#br0" timeOffset="42217.772">17916 13038 11250,'53'-36'4740,"43"-57"-4859,-41 41-307,49-85-1216,-88 113 1395,-1 0 0,0 0 0,-2-1 0,-1-1 1,-1 0-1,-2-1 0,0 0 0,-2 0 0,4-25 247,-13-7 607,7 44-20,-3 34-569,-1-1 1,-1 0 0,0 1 0,-2-1-1,0 1 1,-2 8-19,-3 31-32,-19 492-51,27-519 93,-1 1-1,-1 0 0,-2-1 1,-1 0-1,-2 0 1,-1 0-1,-1-1 1,-2 0-1,-1 0 1,-1-1-1,-8 13-9,15-34 7,0-1-1,0 0 1,-1 0 0,0 0-1,0-1 1,-1 0 0,0 0-1,0 0 1,0-1 0,-2 1-7,-39 15 30,28-10-13,15-8-12,1-1 0,-1 1 0,0-1 0,0 0-1,0 0 1,0 0 0,0-1 0,0 0-1,0 0 1,0 0 0,-3 0-5,-51-8 184,38 1 44,22 6-223,-1 0 0,0 0 0,0 0 0,0 0 0,1 0 0,-1 0 0,0 0 0,0 0 0,1 0 0,-1 0-1,0 0 1,0 0 0,1 0 0,-1 0 0,0 0 0,0 0 0,0 0 0,1 0 0,-1 0 0,0 0 0,0 0 0,1 0 0,-1 0 0,0 0 0,0-1-1,0 1 1,0 0 0,1 0 0,-1 0 0,0 0 0,0-1 0,0 1 0,0 0 0,1 0 0,-1 0 0,0 0 0,0-1 0,0 1 0,0 0 0,0 0-1,0-1 1,0 1 0,0 0 0,0 0 0,0 0 0,0-1 0,0 1 0,0 0 0,0 0 0,0-1 0,0 1 0,0 0 0,0 0 0,0-1-1,0 1 1,0 0 0,0 0 0,0 0 0,0-1 0,-1 1 0,1 0 0,0 0 0,0 0 0,0-1 0,0 1 0,0 0 0,-1 0-5,51-23 625,-43 20-543,1 0 0,0 1 0,0 0 0,0 1 0,0-1 0,0 2 1,0-1-1,7 1-82,9 0 147,112-14 335,3 7-526,-123 5-19,7 0-418,0-1 0,0-1 0,-1-1 0,1-1 0,-1-1 0,19-9 481,-23 8-1286,-14 11 590</inkml:trace>
  <inkml:trace contextRef="#ctx0" brushRef="#br0" timeOffset="48171.471">24751 5946 10658,'-21'19'1371,"17"-13"-603,10-12 41,83-108 482,116-169-2170,-163 232 381,2 2-1,42-36 499,-73 74-31,0-1 1,1 2-1,0 0 0,1 1 0,0 0 0,0 1 0,1 1 0,0 0 0,8-1 31,-19 6 29,0 0 0,0 1 0,1 0 0,-1 0 0,1 0 0,-1 0 0,0 1 0,1 0 0,-1 0 0,1 1 0,-1 0 0,1-1 1,-1 2-1,0-1 0,1 1 0,-1 0 0,0 0 0,0 0 0,0 1 0,0-1 0,-1 1 0,1 0 0,-1 1 0,2 1-29,4 3 108,0 2 1,0 0-1,-1 0 0,-1 0 0,1 1 1,-2 1-1,1-1 0,-2 1 0,0 0 1,0 1-1,-1 0 0,3 10-108,21 70 653,-4 1 0,12 94-653,-5-25 225,-28-141-202,-3-14-12,1 1-1,0 0 0,0 0 0,0-1 1,1 0-1,1 1 0,0-1 0,0 0 1,0 0-1,1-1 0,1 2-10,-3-6 0,-1-1 0,1-1-1,0 1 1,0 0 0,0-1 0,0 1 0,0-1-1,0 0 1,0 0 0,0 0 0,0 0-1,1-1 1,-1 1 0,0-1 0,0 0 0,1 0-1,-1 0 1,0 0 0,0-1 0,1 1-1,-1-1 1,0 0 0,0 0 0,0 0-1,0 0 1,0 0 0,0-1 0,0 0 0,0 1-1,0-1 1,-1 0 0,1 0 0,-1-1-1,0 1 1,1 0 0,14-14-39,0-1 1,-1 0-1,-1-1 0,0-1 1,-2 0-1,0-1 0,-1 0 1,-1-1-1,-1-1 0,6-16 39,-8 19-28,112-233-250,-107 224 273,2 0 1,0 2 0,2-1 0,1 2-1,13-15 5,-21 29 20,-8 8-5,0 0 1,0 0-1,0 0 0,0 0 1,1 1-1,-1-1 0,1 1 1,0-1-1,0 1 0,-1 0 1,1 0-1,1 0 0,-1 1 1,0-1-1,0 1 0,1 0 1,-1 0-1,1 0 0,-1 0 0,1 1 1,-1-1-1,1 1 0,-1 0-15,4 1 49,-1 2-1,0-1 1,0 1-1,0-1 1,0 2-1,0-1 1,-1 1-1,1 0 1,-1 0-1,0 0 1,0 1-1,0 0 1,-1-1-1,0 2 1,0-1-1,0 1 1,-1-1-1,1 1 0,-1 0 1,2 6-49,13 27 111,-2 1 0,-2 1 0,-1 0 0,-1 7-111,-1-7 43,26 60 69,-35-96-107,1 0 0,0 0 0,0 0 0,1 0 1,-1-1-1,1 1 0,0-1 0,0 0 0,1 0 0,-1 0 1,1-1-1,0 0 0,0 1 0,0-2 0,0 1 0,5 1-5,-1-2-30,1 0-1,0-1 0,-1-1 1,1 1-1,0-2 0,-1 1 1,1-1-1,0-1 0,-1 0 1,1 0-1,-1 0 0,0-2 1,8-2 30,14-10-293,0-1 0,-1-2 1,0 0-1,-2-2 0,0-2 1,-2 0-1,18-21 293,91-73-1007,-113 100 958,2 2-1,1 0 1,-1 2-1,2 0 0,0 2 1,14-4 49,-27 11 105,0 0 0,0 2 1,0-1-1,0 1 0,0 1 0,1 1 1,-1 0-1,0 0 0,1 1 1,-1 1-1,0 0 0,0 1 0,0 1 1,9 3-106,-4 2 234,-1 2 0,-1-1 0,0 2 0,-1 0 0,0 1 0,-1 0 0,0 1 0,-1 1 0,-1 0 0,0 1 0,-1 0 0,-1 1 0,0 0 0,-1 0 0,-1 3-234,28 51 1034,-4 2 0,23 77-1034,-40-95-376,-18-32-507,-28-49 331</inkml:trace>
  <inkml:trace contextRef="#ctx0" brushRef="#br0" timeOffset="46816.098">20927 6087 6113,'-11'-4'3653,"29"-9"-3183,80-43 724,-72 37-888,-1-1 0,-1-2 0,-1-1-1,15-17-305,132-170 112,-115 138-206,42-44-184,-42 37 116,-39 35 139,-14 29-17,-7 24-21,-9 78-26,10 12 67,4 223 35,37 431 130,-36-723-132,0 0 0,-3 0-1,0-1 1,-2 1 0,-6 21-13,-12 7 16,0-4-12,13-41 2,0 0 0,-1 0 0,0-1-1,-1 0 1,-10 8-6,15-15 6,0 0 0,0-1 1,0 0-1,-1 0 0,1-1 0,-1 0 0,0 0 0,0 0 0,0-1 0,0 0 0,-1 0 0,1-1 0,0 0 0,-1 0 1,1-1-1,-1 0 0,1 0 0,-1-1 0,-6-1-6,2 0 37,0-1 1,-1 0-1,2-1 1,-1-1-1,0 1 1,1-2-1,0 0 1,0 0-1,0-1 1,1 0-1,-5-5-37,5 3 83,0 0-1,0-1 0,2 0 0,-1 0 0,1-1 1,-6-11-83,12 19 30,0-1-1,0-1 1,0 1 0,0 0 0,0 0 0,1-1 0,0 1 0,0-1-1,0 0 1,1 1 0,-1-1 0,1 1 0,0-1 0,0 0 0,1 1-1,0-1 1,-1 1 0,2-1 0,-1 1 0,0-1 0,2-1-30,-1 3 34,0-1 1,1 0-1,0 1 0,0 0 1,0-1-1,0 1 1,1 1-1,-1-1 1,1 0-1,-1 1 0,1 0 1,0-1-1,0 2 1,0-1-1,0 0 1,1 1-1,1-1-34,15-4 141,0 1-1,0 2 0,1 0 1,-1 1-1,1 0 1,-1 2-1,1 1 0,0 1-140,2-1 120,339 30 752,-211-17-2613,-121-19 391,-5-7 558</inkml:trace>
  <inkml:trace contextRef="#ctx0" brushRef="#br0" timeOffset="47444.202">22334 5712 9794,'-20'-2'2786,"20"2"-2771,0 0 0,0 1 1,0-1-1,0 0 0,0 0 0,0 0 0,0 0 0,0 0 1,1 0-1,-1 0 0,0 1 0,0-1 0,0 0 0,0 0 1,0 0-1,0 0 0,0 0 0,0 0 0,0 1 0,0-1 1,0 0-1,0 0 0,0 0 0,0 0 0,0 0 0,-1 0 0,1 1 1,0-1-1,0 0 0,0 0 0,0 0 0,0 0 0,0 0 1,0 0-1,0 0-15,4-4-164,6 3 6,17-11 53,-18 8 146,0 0 1,0 0-1,-1-1 0,1 0 0,-1 0 1,0-1-1,-1 0 0,0 0 0,4-4-41,11-10 88,221-185 253,-205 172-332,-2-3 0,-1 0 0,21-31-9,22-52 68,-65 89-39,-9 33-45,5 70-54,9 113 44,20 131 73,20 44 58,-48-291-84,3 17 21,-3 1 1,-3 45-43,-7-117 3,1 4 1,-1 0 0,-1 0 0,-1-1 0,-1 1 1,-4 16-5,6-31-8,-1-1 0,0 1 0,0-1 1,0 1-1,-1-1 0,0 0 0,1 1 1,-2-2-1,1 1 0,0 0 1,-1-1-1,1 1 0,-1-1 0,0 0 1,0 0-1,-1 0 0,1-1 0,0 0 1,-1 0-1,0 0 0,1 0 0,-1 0 1,0-1-1,0 0 0,-4 0 8,-15 3-62,-1-2 0,1 0 0,0-2 1,0 0-1,-1-2 0,1-1 0,-22-5 62,21 2 40,1 0 1,0-1-1,0-2 0,1 0 1,0-2-1,1-1 1,-15-10-41,35 22 24,0-1 0,0 0 0,1-1 0,-1 1 0,0 0 0,1 0 0,-1-1 0,1 1 1,-1-1-1,1 1 0,-1-1 0,1 0 0,0 1 0,0-1 0,0 0 0,0 0 0,0 0 1,1 0-1,-1 0 0,0 0 0,1 0 0,0 0 0,-1 0 0,1 0 0,0 0 0,0 0 0,0 0 1,0 0-1,0 0 0,1 0 0,-1 0 0,1 0 0,-1 0 0,1 0 0,0 0 0,0 0 1,0 0-1,0 0 0,0 1 0,0-1 0,0 0 0,0 1 0,1-1 0,-1 1 0,1-1 1,-1 1-1,1 0 0,0-1 0,-1 1 0,1 0 0,0 0-24,6-4 129,0 0 0,1 1 0,-1 0-1,1 0 1,0 1 0,0 0 0,0 1 0,0 0-1,1 0 1,-1 1 0,0 0 0,10 1-129,40 0 755,1 3-1,-1 3 1,46 10-755,-69-11 214,367 52 504,-261-51-2164,-139-5 1399,0-1 0,0 0 0,0 0 0,0 0 0,0 0 0,0-1 0,0 1 1,0-1-1,0 0 0,0 0 0,0 0 0,0 0 0,-1 0 0,1 0 0,0-1 1,-1 1-1,1-1 0,-1 0 0,0 0 0,1 0 0,-1 0 0,0 0 1,0-1-1,0 1 0,-1 0 0,1-1 0,-1 0 0,2-1 47,6-62-74</inkml:trace>
  <inkml:trace contextRef="#ctx0" brushRef="#br0" timeOffset="45797.766">18977 6257 7114,'-10'6'578,"1"0"-309,-1 0-1,1 0 1,0 1-1,1 0 1,0 0 0,0 1-1,1 0 1,-2 3-269,-22 53 124,5 7-50,3 1 0,4 1-1,3 1 1,3 1 0,3 7-74,4-33 18,2 2 0,3-1-1,1 0 1,3 0 0,3 0 0,1 0-1,8 24-17,-12-60 3,1 0 0,1 0 1,0 0-1,0-1 0,1 1 0,1-1 0,1-1 0,0 0 0,0 0 0,1 0 0,0-1 0,1 0 0,1-1 0,0 0 1,0-1-1,0 0 0,1-1 0,1 0 0,9 4-3,-8-5 10,1-2-1,-1 0 1,1-1 0,0 0 0,0-2 0,1 1-1,-1-2 1,1 0 0,-1-1 0,0 0-1,1-1 1,-1-1 0,1-1 0,4-1-10,5-3 82,-1-1 0,1-1 0,-2-1 0,1-1 0,-2-1 0,1-1 0,-2-1 0,7-7-82,0 0 159,-1-2-1,0 0 1,-2-2-1,-1-1 1,-2-1-1,5-8-158,3-8 127,-2-1-1,-3-2 1,-1-1-1,-2 0 1,-2-2 0,-3 0-1,-1-1 1,-3-1-1,5-40-126,-12 45 25,-2-1 1,-2 0-1,-3 0 0,-1 1 0,-2-1 0,-2 1 0,-2 0 1,-7-17-26,6 36 7,0 1 1,-2 1-1,-1 0 1,-1 0-1,-1 1 1,-1 1-1,-1 0 1,-1 1-1,0 1 1,-2 1-1,-1 0 1,-1 2-1,0 0 1,-3 0-8,-101-57 47,104 64-42,0 1 0,-1 1 1,0 1-1,0 1 0,0 1 1,-1 1-1,0 0 0,-1 2 1,1 1-1,-19 0-5,17 4-3,0 2 0,0 0 0,0 1 0,0 1 0,1 2 0,0 0 0,0 2 0,1 0 0,0 2-1,1 0 1,0 2 0,1 0 0,1 1 0,-8 9 3,12-10-4,0 0 0,2 2 0,0 0 0,0 0 0,2 1 0,0 1 0,1 0 0,1 0 0,0 1 0,2 1 0,-2 3 4,5-3-70,1 0-1,0-1 1,2 2 0,0-1-1,1 17 71,1-8-157,1 0 1,2 0-1,1-1 0,3 12 157,47 124-370</inkml:trace>
  <inkml:trace contextRef="#ctx0" brushRef="#br0" timeOffset="46061.064">20252 7074 9362,'-54'13'4657,"18"-14"-744,10-7-3033,29 5-1016,17 11-392,5-11-1072,11 3-689,15-20 1369</inkml:trace>
  <inkml:trace contextRef="#ctx0" brushRef="#br0" timeOffset="49497.179">19090 4612 5113,'-35'1'400,"1"2"-1,0 1 1,0 2-1,0 2 1,0 0-1,2 3 1,-1 0-400,-71 37 149,-9 6-61,60-20-64,0 3 0,3 1 0,1 3 0,2 2 0,2 2 0,-19 26-24,-24 31 61,5 4 0,5 4 0,4 3 0,6 3 0,4 3 0,6 3 0,-30 94-61,31-44 129,7 2 1,8 2-1,8 2 0,-2 81-129,6 96 116,24-19-14,17-34 11,-3-221-44,5 0-1,4 6-68,-7-46 60,1 0 0,2-1-1,15 32-59,-10-39 62,0-1 1,2 0-1,2-2 0,0 0 1,2-1-1,1-2 1,2 0-1,0-2 0,2-1 1,0-1-1,2-2 0,30 17-62,-24-16 26,0-2 0,2-1 0,0-2 0,1-2 0,1-1 0,0-3 0,0-1 0,1-1 0,1-3 0,-1-2 0,1-1 0,2-2-26,10-5-37,-1-1 0,52-13 37,-56 7-45,0-2 0,-1-2 0,26-13 45,-1-6-103,-1-4-1,14-13 104,153-108-281,-150 85 141,-5-3 1,-2-5-1,-5-3 1,-3-4-1,-4-2 1,-4-4-1,-4-2 1,-5-3-1,-4-3 1,6-24 139,73-187-80,-67 152 312,-8-4-1,-6-1 1,-9-2 0,11-97-232,-41 157 306,-4 0 1,-5-1 0,-5 0 0,-11-80-307,-2 90 319,-5 0 0,-6-5-319,4 23 321,-4 2 0,-21-45-321,16 60 323,-3 1-1,-41-57-322,41 70 208,-2 2 1,-3 2-1,-25-24-208,26 36 128,-2 1 0,-2 2 1,-1 1-1,-5 0-128,1 2 99,-2 2-1,0 2 1,-43-15-99,40 22 7,-1 3 1,-1 2-1,1 2 0,-11 1-7,15 4-50,-1 2-1,1 2 0,-1 2 1,0 3-1,-7 2 51,-58 16-112,1 4 0,-2 7 112</inkml:trace>
  <inkml:trace contextRef="#ctx0" brushRef="#br0" timeOffset="54364.65">21239 7694 6777,'101'-18'2913,"56"18"-2450,-115 3-321,1-2 0,-1-2-1,10-3-141,14-8 309,-1-3-1,-1-3 1,47-20-309,142-33 360,-112 37-297,160-16 19,104-17 204,-175 31 343,84-38 821,-139 26-763,-105 23-466,-6 15-57,27-9 59,-82 19-206,-8 1-14,0-1-1,0 0 1,0 0-1,0 0 1,0 0-1,0 0 1,0 0-1,1 0 1,-1 0-1,0 0 1,0 0-1,0-1 1,0 1-1,0 0 1,0-1-1,0 1 1,0-1-1,0 1 1,0-1-1,0 0 1,0 1-1,0-1 1,0 0-1,-1 0 1,1 0 0,0 1-1,0-2-2,4-3-14,-5 5 6,0 0 0,-1 0 0,1 0 0,0 0 0,0 0 0,0 0 0,0-1 0,0 1 1,0 0-1,0 0 0,-1 0 0,1 0 0,0 0 0,0 0 0,0-1 0,0 1 0,0 0 0,0 0 1,0 0-1,0 0 0,0 0 0,0-1 0,0 1 0,0 0 0,0 0 0,0 0 0,0 0 1,0-1-1,0 1 0,0 0 0,0 0 0,0 0 0,0 0 0,0 0 0,0-1 0,0 1 0,0 0 1,0 0-1,0 0 0,1 0 0,-1 0 0,0 0 0,0-1 0,0 1 0,0 0 0,0 0 1,0 0-1,1 0 8,-11 6-396,2-2 236,0 0 0,0-1 0,0 0 0,0 0 0,0-1 0,-1 0 0,1-1 0,-9 1 160,-12 2-222,-183 33-197,11-23 866,145-12-242,-232 8 34,-193 38-327,337-33-99,0-7 1,-134-9 186,163-7-79,-288 26-449,193-32 406,127 11 157,58-3 25,25 7-57,1-1-1,-1 0 0,0 0 1,0 0-1,0 1 1,0-1-1,0 0 1,0 0-1,0 1 1,0-1-1,0 0 1,0 0-1,0 1 1,0-1-1,0 0 1,0 0-1,0 0 0,0 1 1,0-1-1,0 0 1,0 0-1,-1 1 1,1-1-1,0 0 1,0 0-1,0 0 1,0 1-1,0-1 1,0 0-1,-1 0 1,1 0-1,0 0 1,0 0-1,0 1 0,-1-1 1,1 0-1,0 0 1,0 0-1,0 0 1,-1 0-1,1 0 1,0 0-1,0 0 1,-1 0-1,1 0 1,0 0-1,0 0 1,-1 0-1,1 0 0,0 0 1,0 0-1,0 0 1,-1 0-1,1 0 1,0 0-1,0 0 1,-1 0-1,1 0 1,0 0-1,0 0 1,0 0-1,-1-1 1,1 1-1,0 0 0,0 0 1,0 0-1,-1-1-2,66 11 23,44-7-130,-1-5-1,87-12 108,78-7-108,-269 21 107,192-20 172,79-21-171,205-68 680,-218 39 213,70-37-893,-81 22 434,-71 19-177,-170 63-333,-1 0-1,0-1 0,-1-1 1,1 0-1,-1 0 0,1 0 0,-2-1 1,1-1-1,-1 1 0,7-7 77,-13 10-111,0 1-1,0-1 1,0 1-1,0-1 0,0 1 1,0-1-1,-1 0 0,1 1 1,-1-1-1,0 0 1,0 1-1,0-1 0,0 0 1,0 1-1,-1-1 1,1 0-1,-1 1 0,0-1 1,1 0-1,-1 1 1,0-1-1,-1 1 0,1 0 1,0-1-1,-1 1 0,1 0 1,-1 0-1,0 0 1,0 0-1,0 0 0,0 0 1,0 0-1,0 1 1,0-1-1,0 1 0,-1-1 1,1 1-1,-1 0 0,-1-1 112,-37-9-961</inkml:trace>
  <inkml:trace contextRef="#ctx0" brushRef="#br0" timeOffset="55237.975">23973 4658 6713,'-11'-53'1268,"2"5"-771,-3 0 0,-1 0 0,-3 1 0,-2 1-497,15 37 29,-1 1 0,0 0 1,-1 0-1,0 0 0,0 1 0,-1 0 1,0 0-1,0 0 0,0 1 1,-1-1-1,0 2 0,0-1 0,-1 1 1,0 0-1,0 0 0,0 1 1,0 0-1,0 1 0,-1 0 0,0 0 1,0 1-1,1 0 0,-6 0-29,-78 2 150,-17 16-66,75-3-82,0 1 1,1 2-1,1 2 0,0 0 1,2 2-1,-26 22-2,-39 37-4,4 4 0,-35 44 4,33-33-1,-202 225-7,157-146 4,73-77 14,5 2-1,4 3 1,5 2 0,-37 107-10,18 12 14,33-3 1,25-6-6,15-149-8,3-1 0,3 0 0,2 0 0,3-1 1,2 0-1,4-2 0,2 0 0,2-1 0,9 9-1,65 95-23,-77-135 39,2-1 0,0-1 0,2-2 0,0 0 0,2-1 1,0-2-1,2-1 0,0-1 0,1-1 0,1-2 0,0-1 0,2-2 0,-1-1 0,1-1 0,8 0-16,95 14 530,-72-19-448,0-3 0,0-3-1,1-3 1,-1-3 0,2-3-82,-24 0 41,1-3 0,-2-1 0,22-11-41,-18 2 20,-1-2 0,-1-1 1,-1-3-1,-2-2 0,-1-1 0,-1-2 1,-1-1-1,5-11-20,10-5 19,100-102 65,-94 84 59,-3-4 1,-3-1-1,41-80-143,-60 94 164,-2-2 1,5-22-165,29-129 332,-25 52-211,-7-1-1,-7-2 1,-5-21-121,-5-88-989,-15-177 989,-14 249-625,-13 59-121,25 134 695,-1 0 0,0 1 0,-1-1 0,1 1 0,-1 0 0,0 0-1,-1 0 1,1 0 0,-1 1 0,0-1 0,-1 1 0,1 0-1,-1 0 1,0 0 51,-4 1-43,1 0 0,-1 0 0,0 1 0,0 0 0,0 1 0,0 0-1,0 0 1,0 1 0,-9 0 43</inkml:trace>
  <inkml:trace contextRef="#ctx0" brushRef="#br0" timeOffset="56500.044">23259 7797 2705,'3'-8'278,"3"-5"346,-1 0 0,0-1 0,-1 1 1,-1-1-1,0 0 0,-1-1 0,0 1 0,-1-10-624,-7-43 691,6 66-692,-1 1-1,1-1 0,0 1 0,0-1 1,0 1-1,-1-1 0,1 1 1,0-1-1,0 1 0,-1-1 1,1 1-1,-1-1 0,1 1 1,0-1-1,-1 1 0,1 0 1,-1-1-1,1 1 0,-1 0 1,1-1-1,-1 1 0,1 0 0,-1 0 1,1 0-1,-1-1 0,1 1 1,-1 0-1,1 0 0,-1 0 1,0 0-1,1 0 0,-1 0 1,1 0-1,-1 0 0,1 0 1,-1 0-1,0 0 0,1 0 1,-1 1-1,1-1 0,-1 0 0,1 0 1,-1 0-1,1 1 0,-1-1 1,1 0-1,-1 1 0,1-1 1,-1 0-1,1 1 0,0-1 1,-1 1-1,1-1 0,0 1 1,-1-1-1,1 1 0,0-1 1,0 1-1,-1-1 0,1 1 0,0 0 2,-5 4-2,0 0-1,0 0 0,1 0 0,0 1 0,0 0 0,0 0 0,1 0 0,0 0 0,-1 3 3,-61 123 144,48-104-85,3-4 34,0-1 0,-1-1 0,-2 0 0,-14 14-93,-47 27 281,-5 11 0,-130 90 182,-45 27-157,51-64-90,-30 3-216,65-34 313,-136 101-313,100-51 370,7 10 0,-143 144-370,73-25 34,-243 280 35,496-535-62,-81 84 174,-5-4 0,-59 41-181,-75 67 378,18 4-168,132-144 18,-67 38-228,75-54 266,3 3-1,-32 32-265,38-23 154,-55 37-21,98-79-132,-2-2 1,0 0-1,-1-3 0,-1 0 1,-1-2-1,-5 0-1,7-2 6,0 1 0,2 2-1,-23 16-5,-5 7 44,54-38-51,1 1 0,-1-1 0,1 1 0,-1-1 0,1 1 1,0 0-1,0 0 0,0 0 0,0 0 0,0 1 0,0-1 0,0 0 0,1 1 0,-1-1 0,1 1 0,0 0 0,0-1 0,-1 2 7,2-4-31,0 0 0,0 0 0,0-1 0,0 1 0,0 0 1,0-1-1,-1 1 0,1 0 0,0 0 0,0 0 0,0-1 0,-1 1 0,1 0 0,0 0 1,0-1-1,0 1 0,-1 0 0,1 0 0,0 0 0,0 0 0,-1 0 0,1-1 0,0 1 0,0 0 1,-1 0-1,1 0 0,0 0 0,-1 0 0,1 0 0,0 0 0,0 0 0,-1 0 0,1 0 0,0 0 1,-1 0-1,1 0 0,0 0 0,0 0 0,-1 0 0,1 1 0,0-1 0,-1 0 0,1 0 1,0 0-1,0 0 0,-1 0 0,1 1 0,0-1 0,0 0 0,0 0 0,-1 0 0,1 1 0,0-1 1,0 0-1,0 0 0,0 1 0,0-1 0,-1 0 0,1 1 0,0-1 0,0 0 0,0 0 1,0 1-1,0-1 0,0 0 0,0 1 31,-14-17-546</inkml:trace>
  <inkml:trace contextRef="#ctx0" brushRef="#br0" timeOffset="56894.932">18203 11339 6729,'0'43'3658,"-7"55"-3645,-19 55-52,-32 47-6,16-72 170,-31 56-125,71-178 28,-1 0 0,0 0 0,0-1-1,0 1 1,-1-1 0,0 1 0,0-1 0,0 0 0,0-1 0,-3 3-28,4-5 29,2-1-24,1-1-1,-1 0 1,0 1-1,1-1 1,-1 1-1,0-1 1,1 1 0,-1-1-1,1 1 1,-1-1-1,1 1 1,-1 0-1,1-1 1,-1 1-1,1 0 1,-1 0-1,1-1 1,0 1-1,-1 0 1,1 0-1,0-1 1,0 1-1,0 0 1,0 0-1,0 0 1,0-1-1,0 1 1,0 0 0,0 0-1,0 0 1,0 0-1,0-1 1,0 1-1,1 0 1,-1 0-5,2 1 19,1 1 0,-1-1 1,1 0-1,-1 0 0,1 0 1,0 0-1,-1-1 0,1 1 1,0-1-1,0 0 0,0 0 1,0 0-1,1 0 0,0 0-19,19 3 222,-1-1 0,1-2-1,-1 0 1,1-1-1,-1-1 1,1-2-1,17-3-221,68-17 594,-29-5-394,0-4 0,13-11-200,41-24-543,-5-12 214</inkml:trace>
  <inkml:trace contextRef="#ctx0" brushRef="#br0" timeOffset="58881.193">25953 6308 2705,'-1'-2'121,"1"1"19,-1 0 1,1 0 0,-1 0-1,1 0 1,0 0-1,0-1 1,-1 1-1,1 0 1,0 0 0,0 0-1,0-1 1,0 1-1,0 0 1,1 0-1,-1 0 1,0-1 0,1 1-1,-1 0 1,0 0-1,1 0 1,-1 0 0,1 0-1,0 0 1,-1 0-1,1 0 1,0 0-1,0-1-140,1 1 227,-1 2-204,-1-1-1,1 0 1,-1-1-1,0 1 1,1 0-1,-1 0 1,1 0-1,-1 0 1,1 0-1,-1 0 1,0 0-1,1-1 1,-1 1-1,1 0 1,-1 0-1,0 0 1,1-1-1,-1 1 1,0 0-1,1-1 1,-1 1-1,0 0 1,1-1-1,-1 1 1,0 0 0,0-1-1,0 1 1,1-1-1,-1 1 1,0 0-1,0-1 1,0 1-1,0-1 1,0 1-1,0-1 1,0 1-1,0-1 1,0 1-1,0 0 1,0-1-1,0 1 1,0-1-1,0 1 1,0-1-1,0 1 1,0 0-1,0-1 1,-1 1-1,1-1 1,0 1-1,-1-1-22,1 1 1,0 0 1,-1 0-1,1 0 0,0 0 0,-1 0 0,1 0 0,-1 0 0,1 0 0,0 0 0,-1 0 1,1 0-1,-1 0 0,1 0 0,0 0 0,-1 0 0,1 0 0,-1 0 0,1 0 0,0 1 1,-1-1-1,1 0 0,0 0 0,-1 0 0,1 1 0,0-1 0,-1 0 0,1 1 0,0-1 0,0 0 1,-1 0-1,1 1 0,0-1 0,0 1 0,0-1 0,-1 0 0,1 1 0,0-1 0,0 0 1,0 1-1,0-1 0,0 1 0,0-1 0,0 0 0,0 1 0,0-1 0,0 1 0,0-1-1,-56 111 777,-56 52 409,101-145-1122,-5 11 120,0-1 0,-2-1-1,-18 20-183,-77 51 568,26-27-301,-32 68-109,69-75-137,-70 81 3,-52 38 300,1 20 456,-3 36-273,65-104-286,-8-20-70,17-6-72,-219 223 7,184-204-79,-59 77-7,134-133-1,-22 25 9,-5-3 0,-31 22-8,29-38 6,-2 0 37,4 4 1,-13 21-44,45-39 35,-14 18 15,-4-3 0,-3-4 0,-9 1-50,66-60 5,-56 44 11,3 3 0,2 3-1,-1 9-15,-10 26 96,-21 43-96,74-105 35,-2-1 0,-1-2 0,-2-1 0,-7 4-35,-119 115 78,-5 27 12,96-108-59,-4-4 0,-26 16-31,18-22 74,54-45-30,1 1 0,1 2 0,1 0-1,1 2 1,-10 11-44,-205 317 362,141-242 323,84-99-578,0-1-1,0 0 0,-1-1 1,0-1-1,-1 0 1,-5 2-107,9-4 23,-53 29-39,62-34-73,1 1 1,-1-1 0,0 0-1,1 0 1,-1 0 0,1 0 0,-1 0-1,0 0 1,1-1 0,-1 1 0,1 0-1,-1 0 1,0 0 0,1 0 0,-1-1-1,1 1 1,-1 0 0,1-1-1,-1 1 1,1 0 0,-1-1 0,1 1-1,-1-1 1,1 1 0,-1 0 0,1-1-1,0 1 1,-1-1 0,1 1-1,0-1 1,-1 0 0,1 1 0,0-1-1,0 1 1,0-1 88,-1 0-203,0 0-541</inkml:trace>
  <inkml:trace contextRef="#ctx0" brushRef="#br0" timeOffset="59431.043">20851 11231 7610,'6'29'2901,"-6"-24"-2896,0 0 0,0 0 0,-1 0 0,0 0-1,0 0 1,0 0 0,-1 0 0,0 0 0,0 0-1,0 0 1,0-1 0,-3 4-5,-70 105 11,53-62 114,2 1 1,3 0-1,-11 54-125,15-51 598,-3 0 1,-3 0-1,-17 35-598,25-69 210,7-15-143,0 1 0,0 0 0,1 0 0,0 0 1,1 0-1,-1 1 0,1-1 0,1 1 0,-1-1 0,1 5-67,1-12 2,0 1 0,0-1 0,0 1 0,1-1 0,-1 1 0,0-1-1,0 0 1,1 1 0,-1-1 0,0 1 0,0-1 0,1 0 0,-1 1 0,0-1 0,1 0-1,-1 0 1,1 1 0,-1-1 0,0 0 0,1 0 0,-1 1 0,1-1 0,-1 0 0,0 0-1,1 0 1,-1 0 0,1 0 0,-1 1 0,1-1 0,-1 0 0,1 0 0,-1 0 0,1 0-1,-1-1 1,1 1 0,-1 0 0,0 0 0,1 0 0,-1 0 0,1 0 0,-1-1 0,1 1-1,-1 0 1,0 0 0,1 0 0,-1-1 0,1 1-2,4-2 9,122-9 260,68-30-68,-113 20-190,-35 10-10,-1-3-1,-1-1 0,4-4 0,6-11 5,-1-2-1,-1-3 1,-2-2-1,-2-2 1,-2-3-1,16-18-4,17-13 35,42-31 210,-21 25 299,-70 63-963,-42 23-1696,-15 4 1413</inkml:trace>
  <inkml:trace contextRef="#ctx0" brushRef="#br0" timeOffset="60654.323">21543 11505 7066,'-1'3'197,"0"0"0,1-1 1,-1 1-1,1 0 1,-1 0-1,1 0 1,0-1-1,0 1 0,0 0 1,1 0-1,-1 0 1,1-1-1,-1 1 0,1 0 1,0 0-1,0-1 1,0 1-1,0-1 1,2 3-198,2 10 628,-3 35 242,-2-49-874,1 1 1,-1 0 0,0-1 0,0 1-1,0-1 1,0 1 0,0 0 0,0-1-1,0 1 1,-1 0 0,1-1 0,0 1 0,-1-1-1,1 1 1,-1-1 0,0 1 0,0-1-1,1 1 1,-1-1 0,0 0 0,0 1-1,0-1 1,0 0 0,-1 0 0,1 0-1,0 0 1,0 0 0,-1 0 0,1 0-1,0 0 1,-1-1 0,1 1 0,-1 0-1,1-1 1,-1 1 3,-91 36-424,30-18 180,-44 46-7,-66 43 354,-108 19 469,256-116-545,0-1-1,0-1 0,-1-1 0,0-1 1,0-1-1,-1-2 0,0 0 1,0-2-1,0-1 0,1-1 1,-22-4-27,-16-4-44,63 8 47,0-1 1,1 1-1,-1-1 1,1 0-1,-1 1 1,1-1 0,0 0-1,-1 1 1,1-1-1,0 0 1,-1 0-1,1 0 1,0 1-1,0-1 1,0 0 0,-1 0-1,1 0 1,0 1-1,0-1 1,0 0-1,1 0 1,-1 0-1,0 1 1,0-1 0,0 0-1,0 0 1,1 0-1,-1 1 1,0-1-1,1 0 1,-1 0-1,1 1 1,-1-1 0,1 0-1,-1 1 1,1-1-1,-1 1 1,1-1-1,0 1 1,-1-1-1,1 1 1,0-1 0,-1 1-1,1-1 1,0 1-4,44-55 398,-24 20-378,-2-2-1,-1 0 0,-2-1 1,-1-1-1,-2-1 0,-2 1 1,-2-2-1,5-40-19,-9 53-16,0-5 18,1-1 0,2 1 1,1 1-1,2 0 0,1 0 0,9-14-2,66-100-6,-87 145 7,0 1 0,1-1 0,-1 1 1,1-1-1,-1 1 0,0-1 0,1 1 0,-1-1 1,0 1-1,1-1 0,-1 1 0,0-1 0,0 1 0,1-1 1,-1 0-1,0 1 0,0-1 0,0 1 0,0-1 1,0 0-1,0 1 0,0-1 0,0 0 0,0 1 1,0-1-1,0 1 0,-1-1 0,1 1 0,0-1 1,0 0-1,-1 1 0,1-1 0,0 1 0,-1-1 1,1 1-1,0-1 0,-1 1 0,1-1 0,-1 1 1,1 0-1,0-1 0,-1 1 0,1-1 0,-1 1 1,0 0-1,1 0 0,-1-1 0,1 1 0,-1 0 0,1 0 1,-1 0-1,0-1 0,1 1 0,-1 0 0,1 0 1,-1 0-1,0 0 0,1 0 0,-1 0 0,0 0 1,1 1-1,-1-1 0,1 0 0,-1 0 0,0 0 1,1 1-1,-1-1-1,-3 2 13,4-1-10,-1-1-1,0 1 0,1-1 1,-1 1-1,0-1 0,1 1 1,-1-1-1,0 0 0,0 1 1,1-1-1,-1 0 0,0 0 1,0 1-1,0-1 0,1 0 1,-1 0-1,0 0 0,0 0 1,0 0-1,0 0 0,1 0 1,-1-1-1,0 1 0,0 0 1,0 0-1,1-1 0,-1 1 1,0 0-1,0-1-2,1 1 3,0 0 0,0 0 0,1 0 0,-1 0 0,0 0 0,0 0 0,0 0 0,1 0 0,-1 0-1,0 0 1,0 0 0,1 0 0,-1 0 0,0 0 0,0 0 0,0 0 0,1 0 0,-1 0 0,0 0 0,0 0 0,0 0 0,1 0 0,-1 0 0,0-1-1,0 1 1,0 0 0,0 0 0,0 0 0,1 0 0,-1 0 0,0-1 0,0 1 0,0 0 0,0 0 0,0 0 0,0-1 0,0 1 0,1 0 0,-1 0-1,0 0 1,0-1 0,0 1 0,0 0 0,0 0 0,0 0 0,0-1 0,0 1 0,0 0 0,0 0 0,0 0 0,0-1 0,0 1 0,-1 0 0,1 0-1,0 0 1,0-1 0,0 1 0,0 0 0,0 0 0,0 0 0,0 0 0,-1-1 0,1 1 0,0 0 0,0 0-3,42 12 91,61 47-109,-88-49 26,0-1 0,0-1 0,1 0 0,0-1 0,0-1 0,1 0 0,0-1 0,14 1-8,107 18 287,14-15-122,-9-6-162,-55-10 30,-86 7-24,0 0 0,-1 1-1,1-1 1,0 1 0,-1-1 0,1 1-1,-1 0 1,1-1 0,-1 1 0,1 0-1,-1 0 1,0 0 0,1 0-1,-1 0 1,0 1 0,0-1 0,0 0-1,0 0 1,0 1 0,0-1 0,0 1-1,0-1 1,-1 1 0,1-1-1,0 1 1,-1-1 0,1 1 0,-1 0-1,0-1 1,0 1 0,1 0 0,-1-1-1,0 1 1,0 0 0,-1-1-1,1 1 1,0 0-9,2 14 68,3-8-47,-5-7-24,1 0 1,0-1-1,-1 1 1,1 0-1,-1-1 1,1 1-1,-1 0 0,1 0 1,-1 0-1,1-1 1,-1 1-1,0 0 1,1 0-1,-1 0 0,0 0 1,0 0-1,0 0 1,0 0-1,0 0 0,0-1 1,0 1-1,0 0 1,0 0-1,0 0 1,0 0-1,-1 0 0,1 0 1,0 0-1,-1 0 1,1-1-1,0 1 1,-1 0-1,1 0 0,-1 0 3,-46 5-270,-152 2-461,73 5 584,67-6 139,-48 7 21,80-16-23,0-1-1,0-1 0,0-1 1,0-2-1,0-1 11,-24-9-58,24 7-35,-1 1 0,0 1-1,0 1 1,-7 1 93,33 5-6,0 1 0,1-1 0,-1 1 0,0 0 0,0 0 0,0 0 0,0 0 0,0 0 0,0 0 0,1 0 0,-1 1-1,0-1 1,0 1 0,0-1 0,1 1 0,-1 0 0,0 0 0,1 0 0,-1 0 0,0 0 0,1 0 0,-1 0 0,1 0 0,0 0-1,-1 1 1,1-1 0,0 1 0,0-1 0,0 1 0,0-1 0,0 1 0,0 0 0,0-1 0,1 1 0,-1 0 0,0 0 0,1 0 0,0-1-1,-1 1 1,1 0 0,0 0 0,0 0 0,0 0 0,0 0 0,0 0 6,1 8-13,0 0 1,0-1-1,1 1 1,0 0-1,1 0 0,0-1 1,0 1-1,1-1 1,5 9 12,-3-8-7,0 1 0,0-1 0,1 0 0,0 0 0,1-1 1,0 0-1,1-1 0,0 1 0,0-1 0,0-1 1,1 0-1,0-1 0,1 1 0,0-2 0,0 0 0,0 0 1,2 0 6,5 1 11,1-1 0,-1-1 0,1 0 0,0-2 1,0 0-1,0-1 0,1-1 0,-1 0 0,0-2 1,0 0-1,0-1 0,-1-1 0,1-1 0,-1-1 1,15-6-12,230-120 618,-125 74-403,-122 50-200,-24 5-45,-58 4-147,38 2 153,1 1-1,0 2 1,0 1-1,0 0 1,1 2-1,0 2 1,0 0-1,2 1 1,-1 2-1,2 0 1,-1 2 24,-119 103 159,102-82-113,-161 140-69,86-94-39</inkml:trace>
  <inkml:trace contextRef="#ctx0" brushRef="#br0" timeOffset="9581.472">5433 8054 4105,'-34'13'2971,"25"-3"-2183,9-10-772,-1 0-1,1 0 0,0 0 1,0 0-1,-1 0 0,1 0 0,0 0 1,0 0-1,-1 0 0,1 0 1,0 0-1,-1 0 0,1 0 1,0 0-1,0 0 0,-1-1 0,1 1 1,0 0-1,0 0 0,0 0 1,-1-1-1,1 1 0,0 0 1,0 0-1,0 0 0,0-1 0,-1 1 1,1 0-1,0 0 0,0-1 1,0 1-1,0 0 0,0 0 0,0-1 1,0 1-1,0 0 0,0-1 1,0 1-1,0 0 0,0 0 1,0-1-1,0 1 0,0 0 0,0-1 1,0 1-1,0 0 0,0 0 1,0-1-1,0 1 0,0 0 1,1 0-1,-1-1 0,0 1 0,0 0 1,0 0-1,0-1 0,1 1 1,-1 0-1,0 0 0,0 0 1,0 0-1,1-1 0,-1 1 0,0 0 1,0 0-1,1 0 0,-1 0 1,0 0-1,1 0 0,-1 0-15,14-20 192,2 11-155,0-1-1,-1 0 1,0-1-1,-1-1 1,7-7-37,-14 13 4,321-319 57,-287 289 23,2 1-1,1 3 1,2 1-1,1 2 1,10-2-84,148-56 543,-105 38-309,-60 33-142,0 2-1,0 2 0,1 1 1,3 2-92,-6 5 152,0 2 1,0 2 0,0 1-1,0 2 1,0 1-1,0 3 1,-1 1 0,0 1-1,33 14-152,-55-18 44,0-1 0,0 0 0,1 0 0,0-2 0,-1 0 0,1 0 0,0-2 0,0 0 0,0-1 0,-1 0 0,1-2 0,0 0 0,-1 0 0,3-2-44,77-46 50,10-27-189,-2-41-453,-4-28-228,-23-32 286</inkml:trace>
  <inkml:trace contextRef="#ctx0" brushRef="#br0" timeOffset="10194.305">7466 6781 7250,'-1'-1'54,"1"1"1,0 0 0,0 0 0,-1-1-1,1 1 1,0 0 0,0 0 0,-1-1 0,1 1-1,0 0 1,0-1 0,0 1 0,0 0 0,0-1-1,0 1 1,-1 0 0,1-1 0,0 1 0,0 0-1,0-1 1,0 1 0,0 0 0,0-1-1,0 1 1,0 0 0,0-1 0,0 1 0,1 0-1,-1-1 1,0 1 0,0 0 0,0-1 0,0 1-1,0 0 1,1-1 0,-1 1 0,0 0 0,0 0-1,1-1 1,-1 1 0,0 0 0,0 0-1,1-1 1,-1 1 0,0 0 0,1 0 0,-1 0-1,0 0 1,0-1 0,1 1-55,6-9 2,-6 0-136,0 0 0,0-1-1,-1 1 1,0 0 0,-1-1-1,0 1 1,0-1-1,-1 1 135,1 2 22,-1-132 581,14 83-521,-4-19-71,-8 14 29,0 61-37,-1-1 1,1 1-1,0 0 0,0-1 0,0 1 1,0 0-1,-1-1 0,1 1 0,0 0 1,0-1-1,0 1 0,0 0 1,0-1-1,0 1 0,0-1 0,0 1 1,0 0-1,0-1 0,0 1 0,1 0 1,-1-1-1,0 1 0,0-1 0,0 1 1,0 0-1,0-1 0,1 1 1,-1 0-1,0 0 0,0-1 0,1 1 1,-1 0-1,0 0 0,0-1 0,1 1 1,-1 0-1,0 0 0,1-1 0,-1 1 1,0 0-1,1 0 0,-1 0 0,0 0 1,1 0-1,-1 0 0,1 0 1,-1-1-1,0 1 0,1 0 0,-1 0 1,0 0-1,1 1 0,-1-1 0,1 0 1,-1 0-1,0 0 0,1 0-3,16 19 221,-7-1-138,-1 0 0,-2 0 0,0 1 0,0 0 0,0 11-83,97 417 358,-57-308-169,6-2-1,55 96-188,-76-165 235,-14-28-72,4 8 112,2 0 1,2-2-1,2 0-275,-26-42-34,1 0 0,0 0 1,-1 0-1,1 0 1,1-1-1,-1 1 0,1-1 1,-1 1-1,1-1 1,0 0-1,0-1 0,0 1 1,0-1-1,1 0 1,-1 0-1,1 0 0,-1 0 1,1-1-1,-1 0 1,3 1 33,-6-3-35,0 1 1,0 0-1,0 0 1,0-1-1,0 1 1,0 0-1,0-1 1,0 1-1,0-1 1,0 1-1,0-1 1,0 1-1,0-1 1,-1 0 0,1 0-1,0 1 1,0-1-1,-1 0 1,1 0-1,-1 0 1,1 0-1,0 0 1,-1 0-1,0 0 1,1 0-1,-1 0 1,0 0 0,1 0-1,-1 0 1,0 0-1,0 0 1,0 0-1,0 0 1,0 0-1,0 0 1,0 0-1,0 0 1,0 0-1,-1 0 1,1-1 34,0-2-91,-2-46-677,-8-28 377</inkml:trace>
  <inkml:trace contextRef="#ctx0" brushRef="#br0" timeOffset="11114.528">7226 6551 5129,'-71'15'2909,"46"-2"-2301,-13-9 192,30 2-156,30-7-309,80-35 218,81-57 365,-65 34-447,146-84 214,512-251 541,-554 283-996,-156 77-202,0 3-1,2 3 0,1 3 1,17-2-28,20-1-34,-24-2-142,-26 18 154,-55 13 21,0-1 0,-1 0 0,1 1 0,0-1 0,-1 1 0,1-1 1,0 1-1,-1-1 0,1 1 0,0-1 0,-1 1 0,1 0 0,-1-1 0,1 1 1,-1 0-1,1 0 0,-1-1 0,0 1 0,1 0 0,-1 0 0,0 0 0,0-1 1,0 1-1,1 0 0,-1 0 0,0 0 0,0 0 0,0-1 0,0 1 0,0 0 1,-1 0-1,1 0 0,0 0 0,0-1 0,0 1 0,-1 1 1,1 4 2,-2 56 18,5-18-16,2-1 0,1 0-1,2 0 1,3 0 0,1-1-1,2-1 1,1 0 0,3-1-1,1-1 1,2 0 0,1-2-1,5 3-3,302 427 24,-68-122 546,-247-328-486,0 1 1,1-2-1,1 0 0,1-1 1,0 0-1,1-2 0,0 0 1,19 10-85,-13-9 56,-24-14-55,0 0 1,-1 0-1,1 0 0,0 0 1,-1 0-1,1 0 1,0 0-1,0 0 0,-1 0 1,1 0-1,0 0 1,0 0-1,-1 0 1,1 0-1,0 1 0,0-1 1,-1 0-1,1 0 1,0 0-1,0 1 0,0-1 1,-1 0-1,1 0 1,0 0-1,0 1 1,0-1-1,0 0 0,0 0 1,-1 1-1,1-1 1,0 0-1,0 0 0,0 1 1,0-1-1,0 0 1,0 1-1,0-1 1,0 0-1,0 0 0,0 1 1,0-1-1,0 0 1,0 0-1,0 1 0,0-1 1,0 0-1,0 1 1,1-1-1,-1 0 1,0 0-1,0 0 0,0 1 1,0-1-1,1 0 1,-1 0-1,0 1 0,0-1 1,0 0-1,1 0 1,-1 0-1,0 0 1,0 1-1,0-1 0,1 0-1,-77 12 80,7-4-75,0 4-1,1 2 1,-44 17-5,-163 81 138,177-69-30,-94 41 118,160-68-203,-111 53 14,-19 20-37,-242 180-858,320-210 596,-226 147-643,305-202 686,1 0-1,-1 1 0,0 0 0,1-1 0,0 1 0,0 1 0,0-1 1,1 0-1,0 1 0,0 0 0,0 0 0,0 3 220,2-7-75,-4 9-574</inkml:trace>
  <inkml:trace contextRef="#ctx0" brushRef="#br0" timeOffset="12147.14">9707 6344 5153,'0'-4'209,"1"-1"-1,-1 1 1,1 0-1,1-1 0,-1 1 1,0 0-1,1 0 1,0 0-1,0 0 1,0 1-1,1-1 1,-1 0-1,1 1 1,0 0-1,0-1 1,0 1-1,0 0 1,0 1-1,1-1 1,0 0-209,3-3 267,2-1-88,1 0 1,0 0-1,1 1 1,-1 1-1,1 0 1,0 0-1,0 1 0,3 0-179,22-10 265,108-34 238,-106 37-470,-1-2-1,0-1 1,-1-2-1,0-1 0,-2-2 1,13-10-33,174-131 236,-207 149-216,-8 5 22,0-1 1,1 1-1,-1 1 1,1-1-1,0 1 1,1 0-1,-1 1 1,1 0 0,0 0-1,0 0 1,0 1-1,0 1 1,1-1-1,-1 1 1,1 1 0,0-1-1,-1 2 1,1-1-1,0 1 1,6 1-43,135 64 820,-134-61-805,0-1 0,0-1 0,0 0 0,0-1 0,1 0 0,-1-1 0,0-1 0,0-1 0,0 0 0,0-1 0,0-1 1,0-1-1,7-2-15,13-7 6,0-2-1,-1-1 1,-1-2 0,0-1 0,0-3-6,252-188 62,-270 198-18,1 1 1,0 1-1,1 0 1,0 2 0,1 0-1,0 1 1,0 0-1,1 2 1,0 1 0,0 0-1,0 1 1,1 1-1,0 1 1,-1 1 0,1 1-1,16 2-44,134 30 384,-148-30-417,-1-1-1,0-2 1,1 0-1,-1-2 1,0 0 0,0-1-1,0-2 1,-1 0-1,1-1 1,-2-1-1,1-1 1,-1-1 0,14-9 33,69-53-697,-102 71 692,12-8-146,-10 20 31,-4-1 21,0-1 0,-1 0 0,0 1 0,-1-1-1,0 0 1,0 0 0,-1-1 0,-1 3 99,-7 15-248</inkml:trace>
  <inkml:trace contextRef="#ctx0" brushRef="#br0" timeOffset="13394.384">8776 8987 6345,'0'0'84,"0"0"-1,0 0 0,0 0 0,0 0 1,0 1-1,-1-1 0,1 0 0,0 0 1,0 0-1,0 0 0,0 0 1,0 1-1,0-1 0,0 0 0,0 0 1,0 0-1,0 0 0,0 0 0,0 0 1,0 0-1,-1 1 0,1-1 0,0 0 1,0 0-1,0 0 0,0 0 0,0 0 1,0 0-1,-1 0 0,1 0 1,0 0-1,0 0 0,0 0 0,0 0 1,0 0-1,-1 0 0,1 0 0,0 0 1,0 0-1,0 0 0,0 0 0,0 0 1,-1 0-1,1 0 0,0 0 1,0 0-84,8 43 270,63 230 48,-20-69-4,-7 7-314,-37-172 120,1 0 0,2-1 0,2 1 0,1-2 0,16 30-120,-15-44-160,-14-24 138,0 1 0,0 0 0,0 0 0,0 0 0,0-1 0,0 1-1,0 0 1,1 0 0,-1 0 0,0-1 0,0 1 0,0 0 0,0 0 0,1 0-1,-1 0 1,0-1 0,0 1 0,0 0 0,1 0 0,-1 0 0,0 0-1,0 0 1,0 0 0,1 0 0,-1 0 0,0 0 0,0 0 0,1 0-1,-1 0 1,0 0 0,0 0 0,1 0 0,-1 0 0,0 0 0,0 0-1,0 0 1,1 0 0,-1 0 0,0 0 0,0 0 0,0 0 0,1 0 0,-1 1-1,0-1 1,0 0 0,0 0 0,1 0 0,-1 0 0,0 1 0,0-1-1,0 0 1,0 0 0,0 0 0,1 0 0,-1 1 0,0-1 0,0 0-1,0 0 1,0 1 0,0-1 22,-2-20-468</inkml:trace>
  <inkml:trace contextRef="#ctx0" brushRef="#br0" timeOffset="13913.975">8778 9536 6193,'11'-10'3118,"23"-4"-2771,-33 14-243,179-55 820,-86 30-320,-2-4-1,76-35-603,-66 19 553,-3-4 0,28-23-553,-46 20 515,63-55-515,-32 17 437,4 4 0,68-34-437,251-127 725,-412 235-722,15-6 3,-1-2 0,0-2-1,-2-1 1,8-8-6,21-29-1,-64 59 2,1 1-1,-1-1 1,0 1-1,1-1 1,-1 1 0,0-1-1,1 1 1,-1-1-1,0 1 1,0-1 0,0 0-1,0 1 1,1-1-1,-1 1 1,0-1 0,0 1-1,0-1 1,0 0-1,0 1 1,0-1 0,-1 1-1,1-1 1,0 0-1,0 1 1,0-1 0,-1 1-1,1-1 1,0 1-1,0-1 1,-1 1 0,1-1-1,0 1 1,-1-1-1,1 1 1,-1-1 0,1 1-1,0 0 1,-1-1-1,1 1 1,-1 0 0,1-1-1,-1 1 1,1 0-1,-1 0 1,0-1 0,1 1-1,-1 0 1,1 0-1,-1 0 1,1 0 0,-1 0-1,0 0 1,1 0-1,-1 0 1,1 0 0,-1 0-1,0 0 1,1 0-1,-1 0 1,1 1 0,-1-1-1,-5-2 7,0 1-81,0 0 0,1 0 0,-1 0 0,0 0 0,0 1 0,0 0 0,1 0 0,-1 0 1,0 1-1,0 0 0,0 0 0,1 1 0,-1 0 0,1-1 0,-1 2 0,-3 1 74,-7 7-656,10-8 451,4-2 112,0 0 1,0 0-1,-1 1 1,1-1-1,0 0 0,0 1 1,0-1-1,0 1 0,0 0 1,0 0-1,1 0 0,-1 0 1,1 0-1,-1 0 0,1 0 1,-1 1 92,-23 68-1905,22-24 1452</inkml:trace>
  <inkml:trace contextRef="#ctx0" brushRef="#br0" timeOffset="14213.119">10785 7914 6177,'0'-8'3096,"14"18"-1604,26 45 188,43 87-973,-55-88-610,20 35 77,43 57-174,107 136 8,-189-269-144,-1 1-1,0-1 1,-1 1 0,0 1 0,-1-1-1,-1 1 137,-3 14-1269,-12-5 495</inkml:trace>
  <inkml:trace contextRef="#ctx0" brushRef="#br0" timeOffset="16698.315">9884 10366 5601,'-54'-32'2862,"53"31"-2833,1 1-1,-1-1 1,0 1-1,0-1 1,0 0-1,0 1 1,1-1 0,-1 0-1,0 0 1,0 0-1,1 0 1,-1 0-1,1 1 1,-1-1-1,1 0 1,-1 0 0,1 0-1,0 0 1,-1-1-1,1 1 1,0 0-1,0 0 1,0 0-1,0 0 1,0 0-1,0 0 1,0 0 0,0 0-1,0 0 1,1 0-1,-1 0 1,0 0-1,1 0 1,-1 0-1,0 0 1,1 0 0,0-1-29,1-3 97,2-9-6,1 1 0,1 0 0,0 0 1,0 0-1,2 1 0,-1 0 1,7-7-92,156-160 46,-147 157-80,-1 0 0,-1-1 0,-1-1 0,-1-1-1,3-7 35,41-83-102,-16 19 70,-39 68 199,1 83 43,42 322-72,-13-208-140,-29-78-66,-9-89 66,1 1-5,-1 0-1,1 0 0,-1 0 1,0 0-1,0 0 1,0 1-1,0-1 0,-1 0 1,1 0-1,-1 0 0,0 0 1,0 0-1,0 0 0,0 0 1,0 0-1,-1 0 0,1-1 1,-1 1-1,0 0 1,-1 0 7,-57 39-266,-22 18-75,-11 8 23,-53 7 214,81-50 360,72-15 75,1-8-216,0 0 1,1-1-1,-1 0 0,1 0 1,-1-1-1,0 0 0,1-1 1,-1 0-1,1 0 0,-1 0 1,0-1-1,0-1 0,1 1 0,-2-1 1,6-3-116,50-20 803,-2-2 1,56-35-804,-80 38 44,-1-1 1,-1-2-1,10-12-44,40-32-8,-68 62-56,-1 1 0,1 0 1,1 2-1,0 0 0,0 1 0,0 1 0,0 0 0,1 2 0,0 0 0,10 0 64,-12 5-722,-12 14 289</inkml:trace>
  <inkml:trace contextRef="#ctx0" brushRef="#br0" timeOffset="17636.138">10849 9587 6041,'-8'-3'986,"7"2"-874,-1 1 1,1-1-1,-1 0 0,0 1 0,1-1 0,-1 1 1,0-1-1,1 1 0,-1 0 0,0-1 1,1 1-1,-1 0 0,0 0 0,0 1 1,1-1-1,-1 0 0,0 0 0,1 1 0,-1-1 1,0 1-1,1 0 0,-1-1 0,1 1 1,-1 0-1,0 0-112,-16 45 282,10-5-272,1 1 0,2 0 0,2 0-1,2 39-9,2-56 5,1 0 0,0-1 0,2 1 0,1-1 0,1 0 0,1 0 0,1-1 0,2 2-5,-4-11 21,1-1 0,0 1 0,1-1 0,0 0 0,1-1 0,1 0 0,5 4-21,-13-13 9,1 0 1,-1-1-1,1 1 1,0-1-1,0 1 1,0-1-1,0 0 1,1 0-1,-1-1 1,0 1-1,1-1 1,-1 0-1,1 0 1,0 0-1,-1 0 1,1 0-1,0-1 1,-1 1-1,1-1 1,0 0-1,0-1 1,-1 1-1,1-1 1,0 1-1,0-1 1,-1 0-1,1 0 1,-1-1-1,1 1 1,-1-1-1,0 1 1,3-3-10,4-1 30,0 0 0,-1 0 0,1-1 0,-1 0 0,0-1 0,-1 0 0,0-1 0,7-7-30,1-2 51,-3 5 2,-1-1 0,0-1 0,-2 0 0,1-1 0,-1 0 0,-1 0-1,1-5-52,-4-2 19,0-1 0,-2 1 0,0-1 0,-2 0 0,0-1 0,-2 1 0,0 0 0,-2 0 0,0 0 0,-2 0 0,0 0 0,-2 0 0,-5-12-19,7 19 44,-1 0-1,-1 0 1,0 1 0,-1 0-1,-1 0 1,0 1 0,-1 0-1,0 0 1,-1 1 0,-1 0-1,0 1 1,-1 0 0,0 1-1,-1 0 1,0 1 0,-1 1-1,0 0 1,0 0-1,-1 2 1,0 0 0,0 0-1,-1 2 1,1 0 0,-2 0-1,1 2 1,-7-1-44,16 4 8,1 1 0,0 0 1,-1 0-1,1 1 0,0 0 0,0 0 0,0 0 0,0 1 1,0 0-1,1 0 0,-1 0 0,1 1 0,0-1 0,0 1 0,0 1 1,0-1-1,1 1 0,0 0 0,0 0 0,0 0 0,0 0 1,1 1-1,0-1 0,0 1 0,-1 5-8,-9 16-232,1 1 0,2 0 0,1 1 0,0 5 232,7-28-57,-38 181-1775,32-99 1343</inkml:trace>
  <inkml:trace contextRef="#ctx0" brushRef="#br0" timeOffset="18746.126">11135 9133 1968,'-34'33'1297,"22"-25"1156,16-11 1650,78-37-3195,22-35 59,-98 72-935,12-6 9,-1-1-1,1 0 1,-2-2 0,1 0 0,-2-1-1,1 0 1,-2-1-41,33-40-692,-36 40 41,-7-1 247</inkml:trace>
  <inkml:trace contextRef="#ctx0" brushRef="#br0" timeOffset="19534.501">11812 8514 4585,'-47'18'1527,"29"-10"689,24-22-196,17-15-1796,66-66-126,-32 25-319,2-57 14,-52 104 433,3 41 216,24 114-434,19 103-110,-46-209 52,-1 1-1,-1 0 1,-1 1 0,-2-1 0,0 9 50,-1-31-12,-1 0 0,0 1 0,0-1 0,0 0 0,-1 1 0,0-1 0,0 0 0,0 1 0,0-1 0,-1 0 0,0 0 0,0 0 0,0-1 0,-1 1 0,0 0 0,0-1 0,0 0 0,-3 4 12,3-5-1,0 2 3,-1-1 0,1 1 0,-1-1 1,-1 0-1,1-1 0,0 1 1,-1-1-1,0 0 0,1 0 0,-1 0 1,-1-1-1,1 1 0,0-1 1,-4 1-3,1-2 57,1 1 0,-1-1 0,1-1 1,-1 1-1,1-1 0,-1-1 0,1 1 1,-1-1-1,1-1 0,-1 1 1,1-1-1,0 0 0,0-1 0,0 0 1,0 0-1,0-1 0,1 1 0,-5-5-57,11 8 7,0-1 0,0 0 0,0 1 0,0-1 0,0 1 0,1-1 0,-1 1 0,0-1 0,0 1 0,1-1 0,-1 1 0,0-1 0,1 1 0,-1-1 0,0 1 0,1-1 0,-1 1 0,1 0 0,-1-1 0,1 1 0,-1 0 0,1-1-1,-1 1 1,1 0 0,-1 0 0,1-1 0,-1 1 0,1 0 0,-1 0 0,1 0 0,0 0 0,-1 0 0,1 0 0,-1 0 0,1 0 0,0 0 0,-1 0 0,1 0 0,-1 0 0,1 0 0,-1 0 0,1 1 0,-1-1 0,1 0 0,0 0-1,-1 1 1,1-1 0,-1 0-7,0 0 4,97-10 485,41-15-771,-129 22 271,-1 0 0,0-1 0,0 0 0,0 0 0,0-1 1,-1 0-1,0 0 0,3-3 11,14-13 143</inkml:trace>
  <inkml:trace contextRef="#ctx0" brushRef="#br0" timeOffset="20771.938">12147 9873 6153,'-2'-25'2876,"24"-138"-1571,4-26-946,-18 146-334,1 1-1,3-1 1,1 1 0,5-5-25,13-30 0,-5-7-14,-19 68 9,1 1-1,0-1 0,1 2 0,0-1 1,1 1-1,1 0 0,5-3 6,-15 14-2,1 1 1,0 0-1,1 0 0,-1 0 0,0 0 0,1 0 1,-1 0-1,1 0 0,-1 1 0,1 0 0,0-1 0,0 1 1,0 0-1,-1 0 0,1 1 0,0-1 0,0 0 0,0 1 1,0 0-1,0 0 0,0 0 0,0 0 0,0 0 1,0 1-1,0-1 0,0 1 0,0 0 0,0 0 0,0 0 1,1 0 1,0 1-2,0-1 0,0 1 1,0 0-1,-1 0 0,1 0 0,0 0 1,-1 1-1,1-1 0,-1 1 1,0 0-1,0 0 0,0 0 0,0 1 1,-1-1-1,1 1 0,-1-1 1,0 1-1,2 4 2,-3-6 0,17 32 185,-2 1 0,-2 1 0,-1 0 0,-2 1 0,1 9-185,6 17 270,-6-12 514,-11-50-776,-1 0 1,1 0-1,0 0 1,0 0-1,-1 0 1,1-1-1,0 1 1,0 0-1,0 0 1,0-1-1,0 1 1,0 0-1,0-1 0,1 1 1,-1-1-1,0 1 1,0-1-1,0 0 1,0 0-1,1 1 1,-1-1-1,0 0 1,0 0-1,1 0 1,-1 0-1,0 0 0,0-1 1,0 1-1,1 0-8,24-33-121,59-144 194,-82 173-49,-3 3-18,0 1-1,0-1 1,0 0 0,1 1-1,-1-1 1,0 0 0,1 1-1,-1-1 1,0 0-1,1 1 1,-1-1 0,1 1-1,-1-1 1,1 1-1,-1-1 1,1 1 0,-1-1-1,1 1 1,0 0 0,-1-1-1,1 1 1,0 0-1,-1 0 1,1-1 0,0 1-1,-1 0 1,1 0-1,0 0 1,-1 0 0,1 0-1,0 0 1,0 0-1,-1 0 1,2 0-6,2 2 23,0 1 0,1 0-1,-1 0 1,0 0 0,-1 1 0,1-1 0,-1 1-1,1 0 1,-1 0 0,0 0 0,-1 1 0,1-1-1,2 5-22,7 12 52,39 57 451,-50-77-503,1 0-1,-1 0 1,0 0-1,0 0 1,0 0 0,1 0-1,-1-1 1,0 1-1,0-1 1,1 1 0,-1-1-1,1 1 1,-1-1 0,1 0-1,-1 1 1,0-1-1,1 0 1,-1 0 0,1 0-1,-1 0 1,1-1-1,-1 1 1,1 0 0,-1-1-1,0 1 1,1 0 0,-1-1-1,1 0 1,-1 1-1,0-1 1,0 0 0,1 0-1,-1 0 1,0 1-1,0-1 1,0-1 0,0 1-1,0 0 1,11-9-130,0-1-1,-1 0 0,-1-1 1,1-1-1,-2 1 0,0-1 0,6-12 131,151-283-1872,-155 286 1781,-7 12 74,0 0 1,1 1 0,1-1-1,0 1 1,0 0-1,0 0 1,1 1-1,1 0 1,-1 0-1,1 1 1,5-4 16,-9 9 39,-1 1-1,0-1 1,1 1-1,-1 0 1,1-1-1,-1 2 1,1-1-1,0 0 1,-1 1 0,1 0-1,0-1 1,0 1-1,-1 1 1,1-1-1,0 1 1,-1-1-1,1 1 1,0 0 0,-1 0-1,1 1 1,-1-1-1,0 1 1,1 0-1,-1-1 1,2 3-39,4 2 178,-1 1 0,1 0 0,-1 0 1,-1 1-1,0 0 0,0 0 0,6 9-178,0 5 269,0 1 0,-2 0-1,-1 1 1,0 0 0,-2 0-1,-1 1 1,0 4-269,6 14 356,-10-31-272,23 45 145,-26-57-180,0 1 1,0-1-1,0 1 1,0-1-1,0 1 1,0 0-1,1-1 1,-1 1-1,0-1 1,0 1-1,1-1 1,-1 1-1,0-1 1,1 0-1,-1 1 1,0-1-1,1 1 1,-1-1-1,1 0 1,-1 1-1,0-1 1,1 0-1,-1 1 1,1-1-1,-1 0 1,1 0-1,-1 1 1,1-1-1,0 0 1,-1 0-1,1 0 1,-1 0-1,1 0 0,-1 0 1,1 0-1,-1 0 1,1 0-1,0 0 1,-1 0-1,1 0 1,-1 0-1,1 0 1,-1 0-1,1-1 1,-1 1-1,1 0 1,-1 0-1,1-1 1,-1 1-1,1 0 1,-1-1-1,1 1 1,-1-1-1,0 1 1,1 0-1,-1-1 1,0 1-1,1-1 1,-1 1-1,0-1 1,1 1-1,-1-1 1,0 1-1,0-1 1,0 1-1,0-1-49,-1-43 1444</inkml:trace>
  <inkml:trace contextRef="#ctx0" brushRef="#br0" timeOffset="21519.233">9737 11988 6593,'-12'-5'2026,"12"5"-2002,0 0 0,1 1 0,-1-1 0,0 0-1,0 0 1,0 0 0,0 0 0,0 0 0,0 0 0,0 1 0,0-1-1,0 0 1,0 0 0,0 0 0,-1 0 0,1 0 0,0 0 0,0 0-1,0 1 1,0-1 0,0 0 0,0 0 0,0 0 0,0 0 0,0 0-1,0 0 1,0 0 0,0 0 0,0 0 0,-1 1 0,1-1 0,0 0-1,0 0 1,0 0 0,0 0 0,0 0-24,45 25 200,-19-4-159,-1 0 0,-1 2 0,0 1 0,-2 0 0,10 16-41,219 302 445,-138-197-452,-92-91-784,-24-37 166,-12-9 234</inkml:trace>
  <inkml:trace contextRef="#ctx0" brushRef="#br0" timeOffset="22021.484">9854 12348 6521,'6'0'2100,"43"-23"-683,52-17-226,254-141-40,-5 30-794,-207 91 386,-3-6 0,94-63-743,268-189 571,-390 248-495,-2-6 0,18-21-76,21-15 304,174-70 1080,-321 176-1522,-14 7-157,11-1 287,-15 3-245,0 1 0,0 1-1,0 0 1,0 2 0,1-1 0,0 2 0,1 0 0,-1 1 0,1 0 0,-1 3 253,-59 59-1363,65-62 330,6-24-17,1-8 676</inkml:trace>
  <inkml:trace contextRef="#ctx0" brushRef="#br0" timeOffset="22447.285">12185 10334 9162,'-12'22'3465,"21"20"-2689,15 27-304,24 14-296,7 5-80,23 22 40,-6 0 64,-4 5 104,-4 2 16,-22-33-64,-2-7-72,-17-31-256,-2-7-168,-16-4-368,-5-1-328,-11 13-120,-8-20 568</inkml:trace>
  <inkml:trace contextRef="#ctx0" brushRef="#br0" timeOffset="23233.586">11106 13059 5345,'8'1'6434,"-4"-4"-6585,20-22 808,9-26-315,40-101-173,14-54-492,8-76-676,-79 250 1126,-18 26 152,3 37-52,2-5-203,1 0 0,2 0 0,0-1 0,2 0 0,3 5-24,16 31 53,2-1 0,3-2 1,3-1-1,2-2 0,2-2 1,3-1-1,35 33-53,-76-83 1,17 17-3,0 1-1,-2 0 1,-1 2-1,0 0 1,-2 0-1,0 1 1,-2 1-1,6 16 3,-16-36-16,0 0-1,0 1 1,-1-1-1,1 0 1,-1 0-1,0 1 1,0-1-1,0 0 1,-1 1-1,0-1 0,1 0 1,-1 0-1,-1 0 1,1 0-1,-1 0 1,0 0-1,1 0 1,-2 0-1,1-1 1,0 1-1,-1-1 1,0 1-1,1-1 0,-1 0 1,-1 0-1,1 0 1,0-1-1,-1 1 1,1-1-1,-2 1 17,-16 6-6,1-1 0,-1-1 0,0-2 0,0 0-1,-1 0 1,0-2 0,1-1 0,-1-1 0,-11-1 6,20 1 49,-119 1 695,50-9-124,60 2-461,24 3-150,6-2 48,1 1-1,-1-1 1,1 1 0,-1 1 0,1 0-1,0 0 1,0 0 0,0 1 0,4 1-57,30-6 198,0-1 1,-1-3 0,0-1 0,0-2-1,-1-2 1,-1-1 0,-1-3-1,9-6-198,-25 12-56,-2-1-1,1-2 0,-2 0 0,0-1 0,11-12 57,11-34-1119,-36 16-3508,-7 34 2988</inkml:trace>
  <inkml:trace contextRef="#ctx0" brushRef="#br0" timeOffset="24577.216">13067 12280 9042,'-41'-7'3178,"-7"-30"-2554,-102-104-965,9 43-299,115 81 435,0 2 1,-1 0-1,-26-9 205,46 21-26,0 0-2,0-1 1,0 2-1,0-1 0,0 1 1,0 0-1,-1 0 1,1 1-1,-1 0 0,0 0 1,1 1-1,-1 0 1,-4 0 27,2 2-6,0 1 1,1 0-1,-1 0 1,1 1-1,-1 0 1,1 1-1,0 0 1,1 0-1,-1 1 1,1 0-1,0 0 1,1 1-1,-1 0 1,2 1-1,-1-1 1,1 1-1,0 1 1,0-1 0,1 1-1,0 0 1,1 0-1,0 0 1,0 1-1,1 0 1,0-1-1,1 1 1,0 1 5,-6 28-2,3 0 0,1 0 0,1 1 0,3-1 0,1 0 0,4 17 2,-5-41 11,1-1 1,1 0 0,0 0 0,2 0-1,-1 0 1,1 0 0,1 0 0,1-1-1,0 0 1,0 0 0,1-1-1,1 1 1,0-2 0,1 1 0,4 4-12,-3-9 56,0 1-1,0-1 1,0-1 0,1 1 0,0-2 0,0 0 0,1 0 0,-1-1-1,1 0 1,0-1 0,0-1 0,1 0 0,-1 0 0,0-1 0,1-1-1,-1 0 1,0-1 0,2 0-56,-3 0 34,-1 0-1,0-1 1,0-1 0,0 0-1,-1 0 1,1 0-1,-1-1 1,1-1 0,-1 0-1,-1 0 1,1-1 0,-1 0-1,0 0 1,0-1-1,-1 0 1,1 0 0,-2-1-1,1 0 1,-1 0-1,0-1-33,11-23 22,-2 0-1,0-1 0,-3-1 1,-1-1-1,-1 1 0,-2-1 1,-2-1-1,-1 0 0,-1 1 1,-2-36-22,0 10 25,-3 0 1,-2-1-1,-3 2 1,-3-1-1,-2 1 1,-3 0-1,-12-28-25,-90-214 215,101 261 309,61 114-617,120 264 493,-143-293-87,2-1 1,2-1-1,2-1 1,1-1-1,3-2 0,22 21-313,108 78 517,-163-136-516,1 0 0,-1-1 1,1 1-1,-1-1 0,1 1 1,-1-1-1,1 1 0,0-1 1,-1 0-1,1 1 0,0-1 1,-1 0-1,1 1 0,0-1 1,-1 0-1,1 0 0,0 0 1,0 1-1,-1-1 1,1 0-1,0 0 0,0 0 1,-1 0-1,1 0 0,0 0 1,-1-1-1,1 1 0,0 0 1,0 0-1,-1-1 0,1 1 1,0 0-1,-1-1 0,1 1 1,0 0-1,-1-1 0,1 1 1,-1-1-1,1 1 0,-1-1 1,1 1-1,-1-1 1,1 1-1,-1-1 0,1 0 1,-1 1-1,0-1 0,1 0 1,-1 1-1,0-1 0,0 0 1,0 0-1,1 1 0,-1-1 1,0 0-1,0 0 0,0 1 1,0-1-1,0 0 0,0 1 1,0-1-1,-1 0 1,1 0-1,0 1 0,0-1 1,-1 0-2,4-10 5,6-21 14,2 0 1,2 1-1,16-29-19,5-14 21,4-47 36,-25 77-43,-1-1 0,-2 0 0,-3-1 0,0-16-14,-10-164 54,2 225-56,1 1 1,0-1 0,0 1 0,0 0-1,0-1 1,-1 1 0,1-1 0,0 1-1,0-1 1,0 1 0,0-1 0,0 1-1,0-1 1,0 1 0,0 0 0,0-1-1,0 1 1,1-1 0,-1 1 0,0-1-1,0 1 1,0-1 0,0 1 0,1 0 0,-1-1-1,0 1 1,1 0 0,-1-1 0,0 1-1,0 0 1,1-1 0,-1 1 0,1 0-1,-1-1 1,0 1 0,1 0 0,-1 0-1,1 0 1,-1-1 0,0 1 0,1 0-1,-1 0 1,1 0 0,-1 0 0,1 0-1,-1 0 1,1 0 0,-1 0 0,1 0-1,-1 0 1,0 0 0,1 0 0,-1 0 0,1 0-1,-1 0 1,1 0 0,-1 1 0,1-1-1,-1 0 1,0 0 0,1 1 0,-1-1-1,0 0 1,1 0 0,-1 1 0,1-1 1,23 23-80,-1 15 87,-1 1 1,-1 1-1,9 31-7,-10-26 121,-7-13 33,-8-19-34,0 0 0,1 0 0,0-1 0,1 1 0,0-2 0,1 1 0,0-1-1,10 10-119,-17-20 2,0 0-1,0 0 1,0-1-1,0 1 1,0 0-1,0 0 1,0-1-1,0 1 1,1-1-1,-1 1 1,0-1-1,0 1 1,1-1-1,-1 0 1,0 0-1,1 1 1,-1-1-1,0 0 1,1 0-1,-1 0 0,0-1 1,1 1-1,-1 0 1,0 0-1,0-1 1,1 1-1,-1-1 1,0 1-1,0-1 1,1 1-1,-1-1 1,0 0-1,0 0 1,0 0-1,0 1 1,0-1-1,1-1-1,25-44-127,-13 6 24,-3 0 0,0 0 0,1-24 103,25-102-59,-15 112 113,-21 54-49,0-1 1,0 1-1,-1 0 1,1-1-1,0 1 0,0 0 1,0-1-1,-1 1 1,1 0-1,0 0 1,0 0-1,0 0 0,0 0 1,0 0-1,0 0 1,-1 0-1,1 0 1,0 0-1,0 0 1,0 0-1,0 1 0,0-1 1,-1 0-1,1 1 1,0-1-1,0 1 1,-1-1-1,1 1 1,0-1-1,0 1 0,-1-1 1,1 1-1,-1 0 1,1-1-1,-1 1 1,1 0-1,0 0-5,40 68 301,-37-59-288,0-1 0,0 0 0,1-1 1,1 1-1,-1-1 0,1 0 1,1 0-1,-1-1 0,4 3-13,-9-9-2,-1 0 0,1 0 0,0-1 0,0 1 0,0 0 1,0 0-1,0-1 0,0 1 0,0 0 0,1-1 0,-1 1 0,0-1 0,0 1 0,0-1 0,1 0 0,-1 0 0,0 1 0,0-1 0,1 0 0,-1 0 0,0 0 0,0 0 1,1-1-1,-1 1 0,0 0 0,0 0 0,1-1 0,-1 1 0,0-1 0,0 1 0,0-1 0,0 1 0,0-1 0,0 0 0,1 0 2,12-12-128,0-1-1,-1 0 0,-1 0 1,0-1-1,-1-1 1,-1 0-1,-1-1 1,0 0-1,-1 0 1,3-9 128,-2 7-103,90-205-444,-63 176 675,-34 47-109,-1 0 1,1-1 0,-1 1 0,1 0-1,-1 1 1,1-1 0,0 0 0,-1 0-1,1 1 1,0-1 0,-1 1 0,1-1-1,0 1 1,0 0 0,0 0 0,-1 0 0,1 0-1,0 0 1,0 0 0,0 0 0,-1 1-1,1-1 1,0 1 0,0-1 0,-1 1-1,1-1 1,0 1 0,-1 0 0,1 0-1,-1 0 1,2 1-20,6 7 181,0 1 0,0 0 0,-1 0 0,-1 1 0,1 0 0,3 8-181,-8-13 65,46 81 918,-27-45-572,2-2-1,1-1 0,9 8-410,-31-43-3,-1-1-30,-1-1 0,1 0 1,0 1-1,0-1 1,0 0-1,0 0 1,0 0-1,0-1 1,0 1-1,1 0 0,-1-1 1,0 1-1,1-1 1,-1 0-1,1 0 1,0 0-1,-1 0 1,3 0 32,4-11-223,-24-27 1752,-18-17-840</inkml:trace>
  <inkml:trace contextRef="#ctx0" brushRef="#br0" timeOffset="39720.311">9663 5490 1472,'-2'-5'84,"0"0"-1,0 0 1,1-1-1,-1 1 1,1 0-1,0 0 1,0-1 0,1 1-1,0-1 1,0 1-1,0 0 1,1-1-1,-1 1 1,1 0-1,0-1 1,1 1-1,-1 0 1,1 0-1,2-4-83,11-83 1159,-8 76 346,-7-2 2753,1 17-4236,0 0 1,-1 0-1,1-1 1,0 1 0,0 0-1,0 0 1,1 0-1,-1 0 1,0 1-1,0-1 1,0 0-1,1 0 1,-1 1 0,0-1-1,1 1 1,-1-1-1,1 1 1,-1-1-1,1 1 1,-1 0-1,0 0 1,1 0 0,-1 0-1,1 0 1,-1 0-1,1 0 1,-1 0-1,1 0 1,-1 1 0,1-1-1,-1 1 1,0-1-1,1 1 1,-1-1-1,0 1-22,22 19 46,6 12 56,3 18 921,-19 6-825,-4-36-183,0-1-1,2 0 1,0-1 0,1 0 0,11 12-15,40 65 38,23 132 208,-62-165-113,3-1 0,2-1 0,29 42-133,-29-59 219,-15-25-80,-1 1 0,-1 1 1,-1 0-1,9 20-139,14 91 310,10-9-234,14-27 214,33 28 241,-28-54-412,30 27-146,-63-70 79,-13 16 191,-28-40-2022,-22 10 1103</inkml:trace>
  <inkml:trace contextRef="#ctx0" brushRef="#br0" timeOffset="75412.401">6311 14974 2961,'-26'-32'4447,"-4"-4"-2850,25 31-1434,0 1 0,-1 0 0,0 0 0,0 0 0,0 1 0,0 0 0,0 0 0,-1 0 1,1 1-1,-5-1-163,-53 1 1052,-46 22 161,89-12-1183,1 0 0,-1 2-1,2 0 1,-1 1-1,2 2 1,-1-1 0,0 3-30,-11 7-48,7-6-3,-21 12-181,2 2 0,1 2 1,1 2-1,2 1 0,1 2 1,-14 21 231,33-32-17,2 1 0,0 0 1,2 1-1,1 1 0,1 1 0,2-1 1,0 2-1,3-1 0,-5 31 17,10-43 3,0-1-1,1 1 1,0 0-1,2-1 0,0 1 1,1 0-1,1-1-2,-2-9 17,1 0-1,0 0 0,1-1 0,-1 1 1,1-1-1,1 1 0,-1-1 0,1 0 1,1-1-1,-1 1 0,1-1 0,0 1 1,1-2-1,-1 1 0,1 0 1,4 1-17,4 2 102,2-1 0,-1-1 1,1-1-1,0 0 0,0-1 1,0-1-1,1 0 1,-1-1-1,9-1-102,73 13 486,2-4 1,-1-5-1,8-4-486,55 7 143,-136-8 2932,-30-16-1552</inkml:trace>
  <inkml:trace contextRef="#ctx0" brushRef="#br0" timeOffset="69011.054">4122 15105 4473,'-6'-4'336,"0"0"0,1 0 0,0 0 1,0-1-1,0 0 0,1 0 0,0 0 0,-1-1 0,2 1 0,-1-1 0,1 0 1,0 0-1,-1-2-336,-37-50 220,33 51-134,-1 2-1,0-1 1,0 1 0,-1 0-1,1 1 1,-1 0-1,0 1 1,-1-1-86,-7-2 110,-23-7 37,0 1 0,0 3-1,-1 1 1,0 2 0,0 2-1,-19 1-146,35 4 30,0 1-1,1 1 0,0 2 1,0 0-1,0 1 0,1 2 1,0 1-1,0 0 0,1 2 1,0 1-1,-7 5-29,21-12 1,0 0 0,0 0-1,1 1 1,0 0 0,0 1-1,0 0 1,1 0 0,0 1 0,-2 3-1,-15 37-6,-30 58-23,33-41 14,-4 3-1,20-37 13,2 0-1,1 1 0,1 0 0,2 8 4,-1-36 1,11 136 9,-10-136-6,-1 0-1,0 0 0,1 0 1,0 0-1,0 0 0,0 0 1,1 0-1,-1-1 0,1 1 1,0 0-1,0-1 0,0 1 1,0-1-1,1 0 0,-1 0 1,1 0-1,0 0 0,0 0 1,0 0-1,0-1 0,0 0 1,4 2-4,46 15 380,-8-14-158,-1-1-1,0-2 1,5-2-222,183-42 720,-201 38-708,-15 3-149,0 0 0,0-2 0,0 0-1,-1-1 1,1 0 0,-1-1 0,0-1-1,0 0 1,0-1 0,-1-1 0,9-6 137,-19 11-192,-1 0 0,1 0 1,-1 0-1,0-1 0,0 1 1,0-1-1,0 0 0,-1 0 1,1 0-1,-1 0 0,1-4 192,1-58-1221</inkml:trace>
  <inkml:trace contextRef="#ctx0" brushRef="#br0" timeOffset="71377.094">4049 13850 1872,'-4'-42'1006,"-7"17"138,10 24-1126,1 1 0,-1-1-1,1 1 1,-1-1 0,1 0 0,-1 0 0,1 1-1,-1-1 1,1 0 0,0 0 0,0 0-1,-1 1 1,1-1 0,0 0 0,0 0 0,0 0-1,0 0 1,0 1 0,0-1 0,0 0 0,0 0-1,0 0 1,0 0 0,0 1 0,1-1-1,-1 0 1,0 0 0,1 0 0,-1 1 0,0-1-1,1 0 1,-1 1 0,1-1-18,0-1 6,0 0 0,0 0-1,0 0 1,0-1 0,0 1 0,-1 0-1,1 0 1,-1 0 0,1-1 0,-1 1 0,0 0-1,0-1 1,0 1 0,0 0 0,0 0-1,-1-1 1,1 1 0,-1 0 0,1 0 0,-1-1-1,-1-1-5,-17-1 134,19 5-130,-1-1 1,1 1-1,-1 0 1,1-1 0,0 1-1,-1-1 1,1 1-1,0 0 1,0-1 0,-1 1-1,1-1 1,0 1-1,0-1 1,-1 1-1,1-1 1,0 1 0,0-1-1,0 1 1,0-1-1,0 1 1,0-1-1,0 1 1,0-1 0,0 1-1,0-1 1,0 1-1,0-1 1,0 1 0,0-1-1,0 1 1,1-1-1,-1 1 1,0-1-1,0 1 1,1 0 0,-1-1-1,0 1 1,0-1-1,1 1 1,-1 0 0,1-1-1,-1 1 1,0 0-1,1-1 1,-1 1-1,1 0 1,-1 0 0,0-1-1,1 1 1,-1 0-1,1 0 1,-1 0-1,1-1 1,-1 1 0,1 0-1,-1 0 1,1 0-1,-1 0 1,1 0 0,-1 0-1,1 0 1,-1 0-1,1 0 1,-1 1-1,1-1 1,-1 0 0,1 0-1,-1 0 1,1 1-5,4-2 500,2-25 467,-9-6-383,3 23-324,-1 9-101,0 0 41,0 0 2,-11 5 559,6 4-724,1 1 0,0 0 0,1 0 0,0 0 0,0 1 0,1-1 0,1 1 0,-1 3-37,-7 163 872,8-156-748,1-1-1,1 1 1,1-1 0,1 1 0,1-1-1,4 13-123,5 31 197,-1 154 92,-1 39-154,-27-41-57,8-147-38,4-30-11,-39 268 612,30-250-364,-2-10 2,10 23 232,1 35-19,4-105-491,0 1-1,0-1 1,-1 1 0,1 0 0,0-1-1,0 1 1,0-1 0,0 1 0,0-1-1,0 1 1,0 0 0,0-1 0,0 1-1,0-1 1,0 1 0,0-1 0,0 1-1,1-1 1,-1 1 0,0-1 0,0 1-1,0-1 1,1 1 0,-1-1 0,0 1-1,1-1 1,-1 1 0,0-1 0,1 1-1,-1-1 1,1 0 0,-1 1-1,1-1 1,-1 0 0,1 1 0,-1-1-1,1 0 1,-1 0 0,1 0 0,-1 1-1,1-1 1,-1 0 0,1 0-1,16 6-1547,-17-7 1078</inkml:trace>
  <inkml:trace contextRef="#ctx0" brushRef="#br0" timeOffset="76649.204">1886 16989 6097,'-7'0'1697,"13"1"-1111,15-1-474,73-19 102,-80 16-181,0 0 1,0-1-1,0-1 0,-1 0 1,1-1-1,-1-1 0,-1 0 1,1 0-1,-1-1 0,2-3-33,26-19 79,6 0-26,0-19-29,66-49 0,-55 45-10,-2 14 27,32-19 147,-25 40 397,-62 18-569,-1 0 0,0 0 0,1 1 0,-1-1 0,0 0 0,1 0-1,-1 0 1,0 0 0,1 1 0,-1-1 0,1 0 0,-1 1-1,0-1 1,1 0 0,-1 1 0,1-1 0,-1 1 0,1-1-1,-1 1 1,1-1 0,0 1 0,-1-1 0,1 1 0,-1-1-1,1 1 1,0 0 0,0-1 0,-1 1 0,1-1 0,0 1 0,0 0-1,0-1 1,0 1 0,0 0 0,0-1 0,0 1 0,0 0-1,0-1-15,-1 4 25,-36 69 86,26-11-162,-31 113-87,35-73 86,-36 68 22,5-12 30,-2 60 42,15-113 11,-17-44-4,27-45-43,10-10-4,-1 0 0,1-1 0,-1 0 1,0 0-1,0-1 0,-1 0 0,1 0 1,-1 0-1,0-1 0,0 0 0,0 0 1,0-1-1,-6 1-2,-18 8 513,84-19 188,158 13-180,-91-16-770,-107 9 7,-1-1 0,1 0 0,0-1 0,-1 0 0,0-1 0,0-1 0,0 0 0,-1-1 0,9-6 242,6-18-1497,0-9 667</inkml:trace>
  <inkml:trace contextRef="#ctx0" brushRef="#br0" timeOffset="77084.409">2901 17103 7778,'-9'10'368,"0"1"1,1 0-1,0 0 0,1 0 1,0 1-1,1 1 1,0-1-1,0 1 1,2 0-1,0 0 1,-2 8-369,-1 30-7,2-1 1,2 1 0,2 9 6,4 185-1202,-4-243 1202,1-1-1,0 0 0,-1 0 1,1 0-1,0 0 0,0 0 1,0 0-1,0 0 0,0 0 1,0 0-1,0 1 0,0-1 1,0 0-1,0 0 0,0 0 1,1 0-1,-1 0 0,1 0 1,-1 0-1,0 0 0,1 0 1,0 0-1,-1 0 0,1 0 1,0 0-1,-1 0 0,1-1 1,0 1-1,0 0 0,0 0 1,-1-1-1,1 1 0,0-1 1,0 1-1,0-1 0,0 1 1,0-1-1,0 1 0,1-1 1,-1 0-1,0 0 0,0 1 1,0-1-1,0 0 0,0 0 1,0 0-1,0 0 0,0 0 1,1-1-1,0 1 1,6-5 48,1 0 0,0 0 0,-1-1-1,0 0 1,0-1 0,-1 0 0,0 0 0,0-1 0,-1 1 0,0-2-48,4-1 69,28-41 183,-1-2 1,-3-1-1,-2-1 0,-3-2 1,7-21-253,-15 28 33,-3 0 0,-1 0 1,-3-2-1,-2 0 0,-2 0 1,-3-1-1,1-40-33,-7 83 1,0 0 1,0 0-1,0 0 0,-2 0 1,1 0-1,-1 0 0,0 0 1,-1 0-1,-1 1 0,1-1 1,-1 0-1,-1 1 0,0 0 1,0 0-1,-1 0 0,0 0 1,0 1-1,-4-5-1,5 9-4,1 0-1,-1-1 1,1 1 0,-1 0 0,0 1-1,-1-1 1,1 1 0,-1-1-1,1 1 1,-1 1 0,0-1-1,0 1 1,0 0 0,0 0-1,-1 0 1,1 1 0,0 0 0,-1 0-1,1 0 1,-1 0 0,1 1-1,-1 0 1,1 0 0,-1 1-1,1 0 1,-1 0 0,1 0-1,-1 0 1,1 1 0,0 0 0,0 0-1,0 0 1,0 1 0,0 0-1,-4 2 5,-5 11-121,1-1 0,0 2 0,1 0-1,0 0 1,2 1 0,0 0 0,1 1-1,1 0 1,1 1 0,0 0 0,-2 14 121,-17 81-734,13 4 294</inkml:trace>
  <inkml:trace contextRef="#ctx0" brushRef="#br0" timeOffset="77525.091">3367 16471 7354,'6'44'2624,"8"-47"-2080,4 3-360,13-2-72,7 4-24,1-8-72,9-7-64,-1-7-192,7 0-96,1 2-240,7 5-120,-26-3 440</inkml:trace>
  <inkml:trace contextRef="#ctx0" brushRef="#br0" timeOffset="78073.135">4055 16013 9458,'23'-6'3880,"23"-30"-3778,62-111-821,-34 30-155,-50 57 644,-40 160 182,5-36 85,-12 124 220,14 104-123,9-285-145,0 1-1,0-1 1,-1 0 0,1 1-1,-2-1 1,1 0 0,-1 0-1,0 0 1,-1 0-1,0 0 1,0-1 0,0 1-1,-1-1 1,0 0 0,0 0-1,0 0 1,-5 5 11,-64 25-20,71-35 39,0-1-1,0 1 1,-1 0 0,1-1 0,0 1-1,-1-1 1,1 0 0,0 0 0,-1 0 0,1 0-1,0 0 1,-1-1 0,1 1 0,0 0-1,-1-1 1,1 0 0,0 0 0,0 0-1,0 0 1,0 0 0,-1 0 0,1 0 0,1-1-1,-1 1 1,0 0 0,0-1 0,1 0-1,-1 0 1,0 1 0,1-1 0,0 0-1,-1 0 1,1 0 0,0 0 0,0 0 0,0-1-1,1 1 1,-1 0 0,0 0 0,1-1-1,-1 0-18,2 1 10,-1 0 0,1 0 0,0 0-1,0 0 1,0 0 0,0 0 0,0 0-1,0 0 1,1 0 0,-1 0 0,1 1-1,-1-1 1,1 1 0,-1-1-1,1 1 1,0-1 0,0 1 0,0 0-1,0 0 1,0 0 0,0 0 0,0 0-1,0 0 1,0 1 0,0-1 0,0 1-1,1 0 1,-1-1 0,0 1 0,0 0-1,1 0 1,-1 0 0,0 1 0,0-1-1,1 0 1,0 1-10,74 3 75,-44-1-57,0-1 0,1-2 0,31-5-18,63-32-96,-47-8-881,-53 33 611</inkml:trace>
  <inkml:trace contextRef="#ctx0" brushRef="#br0" timeOffset="80617.521">4978 17303 4169,'-24'14'2814,"24"-14"-2794,0 0 0,1 0 0,-1 0 0,0 0 0,0 0 1,0 0-1,1 0 0,-1 0 0,0-1 0,0 1 0,0 0 0,1 0 0,-1 0 1,0 0-1,0 0 0,0 0 0,0 0 0,1 0 0,-1 1 0,0-1 0,0 0 1,0 0-1,1 0 0,-1 0 0,0 0 0,0 0 0,0 0 0,0 0 0,1 0 1,-1 0-1,0 1 0,0-1 0,0 0 0,0 0 0,0 0 0,1 0 0,-1 1 1,0-1-1,0 0 0,0 0 0,0 0 0,0 0 0,0 1 0,0-1 0,0 0 1,0 0-1,0 0 0,0 1 0,0-1 0,0 0 0,0 0 0,0 0 0,0 1 1,0-1-1,0 0-20,15-6 52,0-1-1,-1 0 1,0-1 0,0 0 0,-1-1-1,11-10-51,57-46 466,-1 21-20,-54 31-279,0 0 0,-1-3 1,-1 0-1,5-5-167,61-78 381,-56 61-362,-1-2 0,-3-1 0,-1-2 0,-2 0 0,-2-2 0,14-38-19,-37 80-1,-2 3 1,1-1 0,0 0 1,-1 1-1,1-1 0,-1 0 0,1 1 0,-1-1 0,1 0 0,-1 0 0,1 0 1,-1 1-1,0-1 0,1 0 0,-1 0 0,0 0 0,0 0 0,0 0 0,1 0 0,-1 0 1,0 0-1,0 1 0,-1-1 0,1 0 0,0 0 0,0 0 0,0 0 0,0 0 0,-1 0 1,1 0-1,-1 1 0,1-1 0,0 0 0,-1 0 0,1 0 0,-1 1 0,0-1 1,1 0-1,-1 1 0,1-1 0,-1 0 0,0 1 0,0-1 0,1 1 0,-1-1 0,0 1 1,0 0-1,0-1 0,0 1 0,0 0 0,-1 0 0,-1 0 0,1 0 0,0 1 0,-1 0 0,1-1 0,-1 1 0,1 0 0,0 0 0,0 0 0,0 0 0,-1 1 0,1-1 0,0 1 0,0-1 0,1 1 0,-1 0 0,0-1 0,1 1 0,-1 0 0,1 0 0,-1 0 0,1 0 0,0 1 0,0-1 0,0 0 0,0 0 0,0 1 0,0-1 0,1 1 0,-1 0 0,-6 20-4,0 0 0,2 1-1,0 0 1,2 0 0,1 0 0,0 15 4,0-9-10,-4 100-84,0-7-205,-12 51 299,2-74 52,-28 90-52,42-183 6,-1 7 40,0 1 0,-1-1 0,-1 1-1,0-1 1,-1 0 0,-1-1 0,0 0 0,-1 0 0,0 0-1,-1-1 1,0 0 0,-8 6-46,8-13-29,0 1 0,-1-2 0,0 1 0,0-2 0,0 1 0,0-1 0,-1-1-1,1 0 1,-1 0 0,1-1 0,-1 0 0,0-1 0,-2 0 29,-24 2-79,-50 6 311,92-5-142,36 9-15,42 13 240,-26-7-67,-43-13-187,0-1 0,0 0 1,0 0-1,0-2 0,1 0 1,8 0-62,-14-1 13,0-1 0,0 0 1,0-1-1,0 0 0,0 0 1,0-1-1,0 0 0,0-1 1,7-3-14,3-5-235,-1-1-1,0 0 1,-1-1 0,0-1-1,-2-1 1,1 0 0,2-6 235,-3 6-378,6-10 54,-4-4 143</inkml:trace>
  <inkml:trace contextRef="#ctx0" brushRef="#br0" timeOffset="81085.294">6099 17084 9170,'-9'12'689,"0"0"0,0 1 0,1 0 0,0 0 0,2 0 0,-3 6-689,-25 73 312,22 34-1411,11-74 152,2 1 1,3-1-1,3 12 947,-6-52-7,0 1 0,1-1 0,0 0 0,1 0 0,0-1 0,1 1 0,1 0 0,0-1 0,0 0 0,1 0 0,0-1 0,1 0 0,0 0 0,1 0 0,0-1 0,0 0 0,1-1 0,3 3 7,-7-8 59,0-1-1,0 1 0,0-1 1,0 0-1,0-1 0,0 1 1,1-1-1,-1 0 0,0 0 1,1-1-1,-1 0 0,1 0 1,-1 0-1,0 0 0,1-1 1,-1 0-1,0 0 0,1 0 1,-1-1-1,0 0 0,0 0 0,0 0 1,3-2-59,4-3 128,0 0 1,-1 0 0,0-1-1,0-1 1,-1 0 0,0 0-1,0-1 1,-1 0 0,0-2-129,8-13 149,-1-1 0,-2-1 0,-1 0 0,-1-1 0,-1 0 1,-2-1-1,3-14-149,31-147 217,-38 168-211,-2-1 0,0 0 0,-2 0-1,0 0 1,-2 1 0,0-1 0,-2 0 0,0 0 0,-2 1-1,0-1 1,-2 0-6,4 11-6,-1 1 1,0-1-1,-1 1 0,-1 0 1,0 0-1,0 1 0,-1-1 1,0 1-1,-1 1 0,0-1 1,0 2-1,-1-1 0,0 1 0,-1 0 1,0 1-1,0 0 0,-1 1 1,1 0-1,-1 0 0,-1 1 1,1 1-1,-9-3 6,7 6-15,1 1 1,0 1-1,0 0 0,0 0 1,0 1-1,0 1 1,0 0-1,0 0 0,1 1 1,-1 1-1,1 0 0,0 0 1,1 1-1,-1 1 1,1 0-1,0 0 0,1 1 1,0 0-1,0 0 0,1 1 1,0 1-1,0-1 1,1 1-1,0 0 0,1 1 1,-4 8 14,3-3-142,0 1 0,1-1 0,0 1 1,1 1-1,1-1 0,1 1 0,1-1 1,0 1-1,1 0 0,1 0 0,1 0 0,0 0 1,5 17 141,15 79-498</inkml:trace>
  <inkml:trace contextRef="#ctx0" brushRef="#br0" timeOffset="81389.367">6636 16815 7586,'-16'16'3056,"6"-3"-2088,20-4-535,-3-9-49,2 0-288,10 0-56,14-16-32,10 12 0,-1-3-144,6-15-120,-2 15-208,-2 1-161,-7-9-263,-1 15-176,3 0 664</inkml:trace>
  <inkml:trace contextRef="#ctx0" brushRef="#br0" timeOffset="81920.983">7584 16145 11626,'-1'4'711,"0"-3"-571,0 0-1,1 1 1,-1-1 0,1 0 0,-1 1 0,1-1 0,0 0-1,-1 1 1,1-1 0,0 0 0,0 1 0,0-1-1,0 1 1,0-1 0,0 0 0,0 1 0,1-1 0,-1 0-1,0 1 1,1-1 0,-1 0 0,1 0 0,0 1-1,-1-1 1,1 0 0,0 0 0,0 0 0,-1 0 0,2 1-140,60 22 33,21-8-809,-8-21-621,-62 2 1140,30-5-766,-41 7 966,4-1-88,-1 0 0,0 1 0,0 0 0,0 0 0,1 0 0,-1 0 0,1 1 0,-1 0 0,0 0 0,1 0 0,3 1 145,-7 1-14,0-1 0,1 0 1,-1 1-1,0 0 0,-1-1 1,1 1-1,0 0 0,0 0 1,-1 0-1,1 0 0,-1 0 1,0 0-1,0 1 0,0-1 1,0 0-1,0 1 0,0-1 0,0 1 1,-1-1-1,1 1 0,-1-1 1,0 1-1,0-1 0,0 1 1,0-1-1,0 1 0,0-1 14,-21 50 483,13-40-416,-1 0 1,1-1-1,-2 0 0,0 0 0,0-1 1,-1-1-1,0 0 0,-2 1-67,-11 10 53,-99 76 39,17 7-100,98-95 17,0 1-1,1 0 1,0 1 0,1 0-1,0 0 1,0 0 0,1 1-1,-2 6-8,6-13 4,0-1 1,0 1-1,1 0 0,0 0 0,0-1 0,0 1 0,0 0 0,0 0 0,1-1 1,-1 1-1,1 0 0,0 0 0,0-1 0,0 1 0,1-1 0,-1 1 0,1-1 1,0 0-1,0 0 0,0 0 0,1 1-4,1 0 1,-1 0 0,1 0-1,0 0 1,0-1 0,1 0 0,-1 0-1,1 0 1,-1 0 0,1-1 0,0 0 0,0 0-1,0 0 1,0-1 0,0 1 0,0-1 0,4 0-1,13 5 0,17 1 16,18-1-64,0-3 0,0-3-1,0-2 1,0-3 0,14-4 48,17-17-438,-30-8 162</inkml:trace>
  <inkml:trace contextRef="#ctx0" brushRef="#br0" timeOffset="86146.33">10947 15618 7138,'-5'0'322,"-1"-1"0,1 0 0,-1 0 0,1 0 0,0-1 0,-1 0 0,1 0 1,0 0-1,0-1 0,-2-1-322,-7-3 91,-113-68-289,110 69 135,0 1 1,-1 0-1,1 2 1,-1 0-1,0 1 1,1 0-1,-9 2 63,15 0 16,0 1 0,0 0 0,-1 1 0,1 1 0,0-1 0,0 2 0,1 0 0,-1 0-1,1 1 1,0 0 0,0 0 0,-2 3-16,-104 84 427,106-84-410,1 0 0,0 1 0,0 0 0,1 0 0,0 1 0,0 0 0,1 0 0,1 1 0,0 0 0,0 0 0,1 0 0,1 1 0,-1 0 0,2 0 0,0 0 0,0 1-17,4 2-2,0 1 1,1-1 0,0 1-1,1-1 1,1 0 0,0 0-1,2 0 1,-1-1 0,2 0-1,0 0 1,0 0 0,1-1-1,1 0 1,0 0 0,1-1-1,3 2 2,-10-9-1,0 0 0,0-1 0,1 1 0,0-1 0,0 0 0,0 0 0,0 0-1,0-1 1,1 1 0,0-1 0,-1 0 0,1 0 0,1-1 0,-1 1 0,0-1 0,0 0 0,1-1-1,-1 1 1,1-1 0,0 0 0,-1-1 0,1 1 0,0-1 0,-1 0 0,1 0 0,0-1-1,-1 0 1,1 0 0,4-2 1,5-6 36,-1-1 0,0-1-1,0 0 1,-1-1 0,-1 0 0,0-1-1,0 0 1,1-4-36,7-7 85,62-80 277,-5-4 0,16-36-362,40-57 76,-99 153-63,-3 8 4,-2-2 0,-2-1 0,-2-1 0,-1-1 0,-3-1 0,6-19-17,-15 20 19,-2-1 0,-2 0 0,-2-1 0,1-44-19,-6 69 8,-1 0-1,-1 0 1,-1 0 0,-1 0 0,0 0 0,-4-7-8,-11-39-22,11 75 5,-8 59-44,5 94-21,-14 141 72,13-103 239,3-80 59,5 0 1,5 1-1,17 109-288,14-117 2,-33-109-2,1 0 0,0 0 0,0 0 0,0-1 0,0 1 0,0 0 0,0-1 0,0 1 0,0-1 0,1 1 0,-1-1 0,0 1 0,1-1 0,-1 0 0,1 0 0,0 0 0,-1 0 0,1 0 0,0 0 0,0 0 0,0-1 0,0 1 0,-1-1 0,1 1 0,0-1 0,0 0 0,0 1 0,0-1 0,0 0 0,0 0 0,0-1 0,0 1 0,0 0 0,0-1 0,0 1 0,0-1 0,0 1 0,-1-1 0,1 0 0,0 0 0,1-1 0,62-22 37,19-29 190,80-59 350,-142 99-506,-1-1-1,-1-1 0,-1-1 0,0-1 0,-1 0 1,13-17-71,36-76 72,-42 95-79,-23 37-16,-3-1-2,2 0 0,1 0-1,1-1 1,0 1 0,4 8 25,38 137-87,-41-154 88,1-1 0,0 1 1,1-1-1,0 0 0,1-1 0,0 0 0,0 0 0,8 7-1,-13-15 0,0 0 0,0-1 0,0 1 0,0 0-1,1-1 1,-1 0 0,0 1 0,1-1 0,-1 0 0,1 0-1,0-1 1,-1 1 0,1 0 0,0-1 0,-1 0 0,1 0-1,0 1 1,-1-1 0,1-1 0,0 1 0,-1 0 0,1-1-1,0 1 1,-1-1 0,1 0 0,0 0 0,-1 0 0,0 0-1,1-1 1,-1 1 0,1-1 0,10-8 24,0 0-1,-1-1 1,-1-1-1,0 0 1,-1 0-1,0-1 1,0 0-1,-2-1 1,3-4-24,110-211 107,-46 73-99,-52 89-14,-20 60-6,0 1-1,-1-1 1,0 0-1,0 1 1,0-1-1,-1 0 0,0 0 1,0 0-1,-1 0 1,0-1-1,0 1 1,-1 0-1,0 0 1,0 0-1,0 0 0,-1 0 1,0 1-1,-1-1 1,-2-5 12,1 6-32,-1 0 0,0 1 1,-1-1-1,1 1 0,-1 0 1,0 0-1,0 1 0,0 0 0,-1 0 1,0 1-1,0-1 0,0 1 1,0 1-1,0-1 0,0 1 1,-1 1-1,-2-1 32,-4-1-55,0 1 0,0 0 0,-1 1 0,1 1 0,0 0 0,-1 1 0,1 0 0,0 1 0,0 1 0,0 0 0,0 1-1,0 1 1,1 0 0,-1 0 0,0 2 55,7-4-11,0 0 0,0 0 0,0 1 0,0-1 0,1 1 0,0 1 0,0-1-1,0 1 1,0 1 0,1-1 0,0 1 0,0-1 0,0 1 0,1 1 0,-1-1 0,2 1-1,-1-1 1,1 1 0,0 0 0,0 1 0,1 0 11,1 1-1,2-1 0,-1 1 0,1-1 0,1 1 0,-1-1 0,1 1 1,1-1-1,0 0 0,0 0 0,0 0 0,1-1 0,0 1 0,1-1 0,0 0 0,0 0 0,0 0 0,1-1 0,0 0 1,0 0-1,0 0 0,1-1 0,0 0 0,0 0 0,1-1 0,-1 0 0,1 0 0,0-1 0,0 0 0,7 2 1,232 72 540,77 23 459,-88-36-627,-163-47-426,29 13-1245,-82-18 795</inkml:trace>
  <inkml:trace contextRef="#ctx0" brushRef="#br0" timeOffset="87329.09">10210 17324 6137,'-2'1'135,"1"0"-1,-1 0 0,1 0 1,-1 0-1,1 0 0,-1-1 1,1 1-1,-1-1 0,0 1 1,1-1-1,-1 0 0,0 1 1,0-1-1,1 0 0,-1 0 1,0 0-1,0 0 0,1-1 1,-1 1-1,0 0 0,1-1 1,-1 1-1,0-1 0,1 0 1,-1 1-1,1-1 0,-1 0 0,1 0 1,-2-1-135,5 2 17,0 0 0,-1 0 0,1 0 1,0 0-1,0 0 0,0-1 0,-1 1 1,1-1-1,0 1 0,-1-1 0,1 0 0,0 1 1,-1-1-1,1 0 0,-1 0 0,1 0 0,-1 0 1,1-1-1,-1 1 0,0 0 0,1-1-17,9-5 26,47-30 0,37-3 65,-77 30-58,0-1 1,-1 0-1,0-2 1,0 0-1,-2 0 1,1-2-1,-2 0 1,6-7-34,-1-1 54,-1-1-1,0 0 1,-2-2-1,-1 0 1,-1 0-1,-1-2 1,9-27-54,5-31 269,-19 67-185,-8 17-78,1-1 0,0 1 0,-1 0 0,1 0 0,0 0 0,0 0 0,0 0 0,1 0 1,-1 0-1,0 1 0,1-1 0,-1 0 0,1 1 0,-1-1 0,1 1 0,0-1 0,0 1 0,0 0-6,9 46-430,-6-6 315,-5-35 114,3 69 48,-4 0 0,-2-1 0,-8 34-47,7-70 2,1 0-1,3 0 1,1 0 0,1 0-1,2 1-1,-2-9-15,0-2 5,-1 0 0,-1 0 0,-1 0 0,-1-1 0,-2 1 0,0-1 0,-2 1 0,-1-1 0,-2 1 10,4-15 54,0 0 0,-2-1 0,1 0 0,-1-1 0,-1 1 0,1-1 1,-2 0-1,-6 5-54,14-13 9,-1 1-7,1-1-1,-1 1 1,0 0-1,0-1 1,0 0-1,0 1 1,0-1-1,-1 0 1,1 0-1,0 0 1,-1 0-1,1 0 0,0-1 1,-1 1-1,1-1 1,-1 1-1,1-1 1,-1 0-1,1 0 1,-1 0-1,1-1 1,-1 1-1,1 0 1,0-1-1,-1 0 1,1 1-1,-1-1 0,1 0 1,0 0-1,0 0 1,-1-1-2,-133-92-62,135 94 61,1-1 0,0 1 0,0-1 0,-1 1 0,1-1 0,0 1 0,0-1 0,0 1 0,0-1 0,-1 1 0,1-1 0,0 1 0,0-1 0,0 1 0,0-1 0,0 1 0,0-1 0,0 1 0,1-1-1,-1 1 1,0-1 0,0 1 0,0-1 0,0 1 0,1-1 0,-1 1 0,0-1 0,0 1 0,1-1 0,-1 1 0,0 0 0,1-1 0,-1 1 0,1-1 0,-1 1 0,0 0 0,1 0 0,-1-1 0,1 1-1,-1 0 1,1 0 0,-1-1 0,1 1 0,-1 0 0,1 0 0,-1 0 0,1 0 0,-1 0 0,1 0 0,-1 0 0,1 0 0,-1 0 0,1 0 0,0 0 0,-1 0 0,1 0 0,-1 0 0,1 0 0,-1 1-1,1-1 1,-1 0 1,141 23 234,-105-22 34,-1-1 0,1-2 0,0-1 0,0-2 1,-1-1-1,0-2 0,16-7-268,23-3 142,-34 10-303,0-3-1,-1 0 1,0-3-1,19-10 162,-21 12-1779,-43 12 1291</inkml:trace>
  <inkml:trace contextRef="#ctx0" brushRef="#br0" timeOffset="89928.285">11346 16817 96,'-21'2'6462,"11"6"-6104,-5 5 385,-2 28-503,-14 4-109,7 11 206,19-49-255,1 0-1,-1 1 1,2 0-1,-1 0 1,1 0-1,0 0 0,1 0 1,0 1-1,0-1 1,1 1-1,0 0-81,-7 31 311,2-15-195,1 1 0,2-1-1,0 1 1,1 0 0,2 0 0,1 1-116,-6 24 284,25-45 41,32 54-141,-41-50-153,76 52 542,-76-51-557,-9-8-8,0 0 0,0-1 0,0 0 0,1 1 1,-1-1-1,1 0 0,-1 0 0,1 0 0,0 0 0,-1-1 0,1 1 0,0-1 0,0 0 0,0 0 0,0 0 1,1 0-1,-1 0 0,0-1 0,1 1-8,46 2 289,-47-1-266,0 0-1,0-1 1,1 1-1,-1-1 1,1 0-1,0 0 1,-1-1 0,1 1-1,0-1 1,-1 1-1,1-1 1,0 0-1,-1-1 1,1 1-1,0-1 1,-1 1-1,1-1 1,0 0-1,-1 0 1,3-2-23,91-34 341,-91 36-323,0-1 0,0 1-1,0-1 1,0 0-1,-1-1 1,1 1-1,-1-1 1,1 0-1,-1 0 1,0-1 0,0 1-1,4-5-17,55-89 299,-49 70-224,-6 8-14,0 0 0,-1-1 1,0 0-1,-2-1 1,0-2-62,-1 5 38,-5 17-35,7-21 46,-2 0-1,0 0 1,-1 0 0,-2 0 0,0-6-49,-1-3 62,1 19-3,-1 0 1,-1 0-1,0 0 1,0 0-1,-2 0 1,1 0-1,-1 0 1,-1 0-1,0 0 1,-1 1-1,0 0 1,-5-8-60,-2 2 46,-1 1 1,-1 1 0,0 0-1,-1 1 1,-1 0-1,0 1 1,-1 1 0,0 0-1,-1 1 1,-1 1-1,-8-4-45,-5 0 2,0 1 1,-1 1 0,-1 2-1,0 1 1,0 2 0,-17-1-4,-76 4-416,121 4 326,0 1 0,1 0 1,-1 0-1,0 0 0,1 1 1,-1-1-1,1 1 1,0 0-1,-1 1 0,1-1 1,0 1-1,1-1 0,-1 1 1,0 0-1,1 1 0,-1-1 1,1 1-1,0-1 1,0 1-1,1 0 0,-1 0 1,1 0-1,0 1 0,0-1 1,0 1-1,0-1 1,1 1-1,0-1 0,0 2 90,-25 131-1916,11-54 1485</inkml:trace>
  <inkml:trace contextRef="#ctx0" brushRef="#br0" timeOffset="90927.715">12043 16522 5145,'0'0'55,"-3"2"146,1-1 0,0 1 1,-1-1-1,1 1 1,-1-1-1,0 0 1,1 0-1,-1 0 1,0-1-1,1 1 1,-1-1-1,0 1 0,0-1 1,0 0-1,1 0 1,-1 0-1,0 0 1,0-1-1,0 1 1,0-1-202,3 1 29,0 0 0,0 0 0,-1-1 0,1 1 0,0 0 0,0 0 0,0 0 0,0-1 0,-1 1 0,1 0 0,0 0 0,0-1 0,0 1 0,0 0 0,0 0 0,0-1 0,0 1 0,0 0 0,0 0 0,0-1 1,0 1-1,0 0 0,0 0 0,0-1 0,0 1 0,0 0 0,0 0 0,0-1 0,0 1 0,0 0 0,0 0 0,0-1 0,0 1 0,1 0 0,-1 0 0,0-1 0,0 1 0,0 0 0,0 0 0,1 0 0,-1-1 0,0 1 0,0 0 1,0 0-1,1 0 0,-1 0 0,0-1 0,0 1 0,1 0 0,-1 0 0,0 0 0,0 0 0,1 0 0,-1 0 0,0 0 0,1 0 0,-1 0 0,0 0 0,0 0 0,1 0 0,-1 0 0,0 0 0,0 0 0,1 0 0,-1 0 0,0 0-29,3-1 49,118-76 1002,-104 64-994,0-2 0,-1 0-1,-1 0 1,0-2 0,-2 0-1,4-5-56,16-20 20,6-10 15,-10 8-34,-7 26-22,-22 18 20,0 0 0,0 0 0,0 1 0,0-1 0,0 0 0,1 1 0,-1-1 0,0 0 1,0 0-1,0 0 0,0 1 0,1-1 0,-1 0 0,0 0 0,0 0 0,0 1 0,1-1 0,-1 0 0,0 0 0,0 0 0,1 0 0,-1 0 0,0 1 0,0-1 0,1 0 1,-1 0-1,0 0 0,0 0 0,1 0 0,-1 0 0,0 0 0,1 0 0,-1 0 0,0 0 0,0 0 0,1 0 0,-1 0 0,0 0 0,0 0 0,1 0 0,-1-1 0,0 1 1,0 0-1,1 0 0,-1 0 0,0 0 0,0 0 0,1-1 0,-1 1 0,0 0 0,0 0 1,10 53-33,-22 48 17,7-75 8,1 1 0,1-1 0,1 1 0,2 0 0,1 0 0,1 6 8,5 65-34,-13-16 20,4-76 18,0 0 0,0-1 0,-1 1 0,0 0 0,0-1 0,0 1 0,-1-1 0,0 0 0,0 0 0,0 0 0,-1-1 0,1 1 0,-1-1 0,0 0 0,0-1 0,-1 1 0,1-1 0,-1 0 0,0 0 0,1-1 0,-1 0 0,-3 1-4,0 2 16,-35 10 261,44-15-276,0 0 0,1 0 0,-1 0-1,0 0 1,0 1 0,1-1 0,-1-1 0,0 1 0,1 0-1,-1 0 1,0 0 0,0 0 0,1 0 0,-1 0-1,0 0 1,0 0 0,1 0 0,-1 0 0,0-1 0,0 1-1,1 0 1,-1 0 0,0 0 0,0-1 0,1 1 0,-1 0-1,0 0 1,0 0 0,0-1 0,0 1 0,0 0 0,1 0-1,-1-1 1,0 1 0,0 0 0,0 0 0,0-1 0,0 1-1,0 0 1,0-1 0,0 1 0,0 0 0,0 0 0,0-1-1,0 1 1,0 0 0,0-1 0,0 1 0,0 0-1,0 0 1,0-1 0,-1 1 0,1 0 0,0 0 0,0-1-1,0 1 1,0 0 0,-1 0 0,1-1 0,0 1 0,0 0-1,0 0 1,-1 0 0,1 0 0,0-1 0,0 1-1,142-26 357,-60 13 33,-52 9-299,0-1 0,0-2 1,0 0-1,2-4-91,56-25-480,-47 20-235,-20-7 298</inkml:trace>
  <inkml:trace contextRef="#ctx0" brushRef="#br0" timeOffset="92742.795">14994 14877 5225,'-3'0'178,"0"1"-1,1 0 1,-1 0-1,0 0 1,1 0 0,-1 0-1,1 1 1,0-1-1,-1 1 1,1 0 0,0 0-1,0-1 1,0 1-1,0 1 1,0-1-178,-5 5 173,-29 56 603,36-63-769,0 0 0,0 0 0,0-1 0,0 1 0,0 0 0,1 0 0,-1 0-1,0 0 1,0-1 0,0 1 0,0 0 0,0 0 0,0-1 0,0 1 0,0 0 0,0 0 0,0 0 0,0-1 0,0 1 0,0 0 0,0 0 0,0-1 0,0 1 0,0 0 0,0 0 0,0-1 0,0 1 0,0 0-1,0 0 1,0 0 0,0-1 0,0 1 0,-1 0 0,1 0 0,0 0 0,0-1 0,0 1 0,0 0 0,0 0 0,-1 0 0,1 0 0,0 0 0,0-1 0,0 1 0,-1 0 0,1 0 0,0 0 0,0 0-1,-1 0 1,1 0 0,0 0 0,0 0 0,0 0 0,-1 0 0,1 0 0,0 0 0,0 0 0,-1 0 0,1 0 0,0 0 0,0 0 0,0 0 0,-1 0 0,1 0 0,0 0 0,0 0-7,0-2 25,1-1 0,0 1 1,1-1-1,-1 1 0,0 0 0,1-1 1,-1 1-1,1 0 0,0 0 1,0 0-1,0 0 0,0 0 1,0 0-1,0 1 0,1-1-25,4-4 70,123-94 1190,-8-5-379,-47 62-627,0-9-56,80-41 142,-96 44-162,-3-2 1,10-16-179,-19 15 41,-23-6-26,-22 54-18,0 0-1,-1 0 1,0 0 0,0 0-1,0 0 1,0 0 0,-1 0-1,1 0 1,-1-1-1,0 1 1,0 0 0,-1 0-1,1 0 1,-1-1 0,0 1-1,0 0 1,0 0 0,-1 0-1,1 0 1,-1 1-1,-1-3 4,-5-4-46,0 0 0,0 0 0,-1 0-1,0 1 1,-1 0 0,0 1 0,0 0-1,-1 1 1,0 0 0,0 1 0,-1 0-1,0 0 1,-4 0 46,1 2-17,0 0 0,0 1 0,-1 1 0,1 1 0,-1 0 1,0 1-1,1 0 0,-1 2 0,1-1 0,-1 2 0,1 0 0,0 1 0,0 1 0,0 0 0,1 1 0,0 0 0,0 1 1,0 1-1,1 0 0,0 1 0,0 1 0,-10 10 17,12-8 0,1 2-1,0-1 1,1 1 0,1 0 0,0 1-1,1 0 1,1 0 0,0 0 0,1 1-1,0 0 1,2 0 0,0 0-1,0 1 1,2-1 0,0 17 0,-37 544 60,31-499 49,-1 8 1009,-17 77-1118,-22 48 2068,42-141-1445,5-70-619,1 0-1,-1 0 1,0-1-1,0 1 1,0 0-1,1 0 1,-1 0 0,0 0-1,0 0 1,1-1-1,-1 1 1,0 0-1,0 0 1,0 0 0,1 0-1,-1 0 1,0 0-1,1 0 1,-1 0-1,0 0 1,0 0-1,1 0 1,-1 0 0,0 0-1,0 0 1,1 0-1,-1 0 1,0 0-1,0 1 1,0-1 0,1 0-1,-1 0 1,0 0-1,0 0 1,1 0-1,-1 1 1,0-1-1,0 0 1,0 0 0,0 0-1,1 1 1,-1-1-1,0 0 1,0 0-1,0 0 1,0 1-4,5-9 16,193-298-429,-185 285 374,2 1 0,0 0 0,2 1 1,0 1-1,1 0 0,0 2 0,2 0 0,0 1 1,1 1-1,0 1 0,20-9 39,-34 18-1,0 1-1,0 1 1,0-1 0,1 1 0,-1 1-1,0-1 1,1 1 0,-1 1-1,1-1 1,0 1 0,-1 0 0,1 1-1,-1 0 1,1 0 0,-1 1-1,0-1 1,0 2 0,1-1 0,-1 1-1,-1 0 1,1 0 0,0 1-1,-1 0 1,0 0 0,0 1 0,2 1 1,-1 4 19,0 0 1,-1 0 0,0 0 0,-1 1 0,0 0 0,-1 0 0,0 0-1,-1 0 1,0 1 0,0 0 0,-1 4-20,2 3 32,23 143 324,5 11 158,-30-162-483,1 0 0,1 0 0,0-1 0,0 0 0,1 0 0,0 0 0,1 0 0,0-1 1,1 0-1,4 6-31,-6-12-10,-1 1 0,0-1 1,1 0-1,0 0 1,0 0-1,0-1 1,0 1-1,0-1 1,0 0-1,1-1 0,-1 0 1,1 1-1,-1-2 1,1 1-1,-1-1 1,1 1-1,-1-2 1,3 1 9,7-2-105,-1 0 0,0 0 0,0-2 1,-1 0-1,1 0 0,-1-1 1,1-1-1,-2 0 0,1-1 1,-1-1-1,0 1 0,2-4 105,96-86-749,-4-15 242</inkml:trace>
  <inkml:trace contextRef="#ctx0" brushRef="#br0" timeOffset="94427.065">14267 16808 1360,'-41'7'879,"17"-6"-140,-23-12 2328,18 5-1540,25 5-1387,1 1 1,-1 0-1,1-1 0,0 1 1,-1-1-1,1 0 1,0 0-1,0-1 0,0 1 1,0-1-1,0 1 1,0-1-1,0 0 0,0 0 1,0 0-1,-1-2-140,-5-18 511,14 18-484,91-5 3,-66 6 13,-1-1 1,0-1-1,0-2 0,-1 0 0,7-5-43,100-44 142,-24-34-44,-62 39 30,-3-2-1,-1-2 0,-3-1 1,0-6-128,6-16 212,-37 39 35,-22 44 93,7 0-326,0 1 0,0 0 0,0 0 0,1 1 0,0-1 0,0 1 0,1-1 0,0 1 0,0 0 0,1 0 0,-1 3-14,0-1 2,-30 193-29,-22 99 28,-35 209 103,82-471-86,5-22-6,-1 0 0,-1-1-1,0 1 1,-2-1 0,1 0 0,-2 0-1,-2 3-11,7-15-30,0-1 0,-1 0 0,1 0 0,0 0 1,-1-1-1,0 1 0,0-1 0,0 1 0,0-1 0,0 0 0,0 0 0,0 0 0,-1-1 0,1 1 0,-1-1 0,1 1 0,-1-1 0,1 0 0,-1-1 0,0 1 0,0-1 0,1 1 0,-1-1 0,0 0 0,-2-1 30,-9-1-186,1 0-1,-1-1 1,1-1-1,0 0 0,0-1 1,0 0 186,-53-18-277,47 10 315,20 13-35,-1 0 0,1 0 0,0 0 0,-1-1 1,1 1-1,0 0 0,-1 0 0,1-1 0,0 1 0,0 0 0,-1-1 0,1 1 0,0 0 1,0-1-1,0 1 0,-1-1 0,1 1 0,0 0 0,0-1 0,0 1 0,0-1 0,0 1 1,0 0-1,0-1 0,0 1 0,0-1 0,0 1 0,0 0 0,0-1 0,0 1 0,0-1 0,0 1 1,0 0-1,1-1 0,-1 1 0,0 0 0,0-1 0,0 1 0,1 0 0,-1-1 0,0 1 1,0 0-1,1-1 0,-1 1 0,0 0 0,1 0 0,-1-1 0,0 1 0,1 0 0,-1 0 1,0 0-1,1-1 0,-1 1 0,1 0 0,-1 0 0,0 0 0,1 0 0,-1 0-3,14-4 65,-1 1-1,1 1 1,0 0-1,0 1 1,0 0-1,0 1 1,0 0-1,0 2 1,0-1-1,1 2-64,-6-2 35,116 17 387,-118-18-408,51 7 29,1-3 0,0-3 0,-1-2 0,1-3 0,22-5-43,-15-18-1301,-39 12 867</inkml:trace>
  <inkml:trace contextRef="#ctx0" brushRef="#br0" timeOffset="95593.19">15439 16659 3529,'-3'1'353,"0"-1"0,-1 1 0,1 0 1,0 0-1,0 0 0,0 0 0,0 0 1,0 1-1,1 0 0,-1-1 0,0 1 0,1 0 1,-1 0-1,-1 2-353,-3 2 81,0 0 1,1 0 0,-1 1-1,1 0 1,1 0 0,-1 1-1,1 0 1,1 0-1,-1 0 1,0 3-82,-4 18-7,2 0-1,1 0 1,1 0-1,2 0 1,1 1 0,1 0-1,3 26 8,-2-39-11,7 207-131,-5-185 163,1-1 0,2-1 0,1 1 0,2-1 0,6 13-21,-13-43 16,1 0 0,0-1 0,1 1 0,0 0 0,0-1 1,0 0-1,1 0 0,0 0 0,0 0 0,0-1 0,1 1 0,0-1 0,0 0 0,0 0 0,2 0-16,-5-3 11,1-1 0,0 1-1,0 0 1,0-1-1,1 0 1,-1 1 0,0-1-1,0-1 1,1 1 0,-1 0-1,1-1 1,-1 0 0,0 0-1,1 0 1,-1 0-1,1 0 1,-1-1 0,1 1-1,-1-1 1,0 0 0,0 0-1,1 0 1,-1 0-1,0-1 1,0 0 0,0 1-1,0-1 1,0 0 0,-1 0-1,1-1 1,-1 1-1,1 0 1,-1-1 0,1-1-11,24-27 329,-1-1 0,-2-1-1,-2-1 1,-1-1 0,12-26-329,2-5 380,-3-2-1,-3 0 1,12-46-380,-29 75 48,-1 0 0,-2-1 0,-2 0 1,-1-1-1,-3 1 0,-1-1 0,-1 0 0,-3 1 0,-2-7-48,1 31-42,0 0-1,-1 1 0,-1-1 0,0 1 0,-1 0 1,-1 0-1,0 1 0,-1 0 0,-1 0 0,0 1 0,-1 0 1,0 0-1,-1 1 0,0 1 0,-1 0 0,0 0 1,-1 2-1,0-1 0,-12-5 43,20 11-46,-1 1 1,0 0-1,0 0 0,0 1 0,0 0 1,-1 0-1,1 0 0,-1 1 0,1 0 1,-1 0-1,1 1 0,-1-1 1,0 1-1,1 1 0,-1 0 0,1-1 1,-1 2-1,1-1 0,-1 1 1,1 0-1,0 0 0,0 1 0,0 0 1,0 0-1,0 0 0,1 1 1,-1 0-1,1 0 0,0 0 0,0 1 1,1 0-1,-2 2 46,-54 91-381,-1 35 135</inkml:trace>
  <inkml:trace contextRef="#ctx0" brushRef="#br0" timeOffset="97227.2">16224 16236 5209,'1'-3'3753,"5"-6"-3241,22-18-68,11-18-345,60-25-41,-94 68-49,1-1 0,0 1 0,-1 0-1,1 1 1,0 0 0,0-1-1,-1 2 1,1-1 0,0 1 0,0 0-1,0 0 1,0 0 0,0 1-1,0 0 1,0 0 0,0 1-1,-1-1 1,1 1 0,1 1-9,-1-1 13,0 0 0,1 0-1,-1 1 1,0-1 0,0 2 0,-1-1 0,1 0 0,-1 1-1,1 0 1,-1 1 0,-1-1 0,1 1 0,0 0 0,-1 0-1,0 0 1,0 0 0,-1 1 0,0 0 0,0 0 0,0 0-1,0 0 1,-1 0 0,0 0 0,1 6-13,-4 2 17,0 1-1,0 0 1,-2-1 0,0 1-1,0-1 1,-1 0 0,-1 0 0,-1 0-1,0 0 1,0-1 0,-1 0-1,-1-1 1,0 1 0,-1-1 0,0-1-1,-1 0 1,-2 2-17,-93 95-163,18-30 89,59-36 266,28-41-186,1 1 1,-1-1-1,1 0 1,0 0-1,-1 0 1,1 0-1,0 0 1,0 0-1,0 0 1,0-1 0,0 1-1,0 0 1,0 0-1,0-1 1,0 1-1,0-1 1,0 1-1,0-1 1,0 1-1,1-1 1,-1 1-1,0-1 1,0 0 0,1 0-1,-1 0 1,0 0-1,0 0 1,1 0-1,-1 0 1,0 0-1,0 0 1,0-1-1,1 1 1,-1 0-1,0-1 1,0 1 0,0-1-1,0 1 1,0-1-1,1 0 1,-1 1-7,4-1-2,112-17 32,137-15-488,-174 23 290</inkml:trace>
  <inkml:trace contextRef="#ctx0" brushRef="#br0" timeOffset="99530.334">8450 14881 2977,'-38'-18'3083,"38"18"-3064,-1-1 0,1 1 0,0-1 0,0 1 0,-1-1 0,1 1 0,0 0 0,-1-1 0,1 1 0,0-1 1,-1 1-1,1 0 0,-1 0 0,1-1 0,-1 1 0,1 0 0,-1 0 0,1-1 0,-1 1 0,1 0 0,-1 0 0,1 0 0,-1 0 0,1 0 0,-1 0 0,1 0 0,-1 0 0,1 0 0,-1 0 1,1 0-1,-1 0 0,1 0 0,-1 0 0,1 0 0,-1 0 0,1 1 0,-1-1 0,1 0 0,-1 0 0,1 1 0,-1-1 0,1 0 0,0 1 0,-1-1 0,1 0 0,0 1 0,-1-1 0,1 1 1,0-1-1,-1 0 0,1 1 0,0-1 0,0 1 0,-1-1 0,1 1 0,0-1 0,0 1 0,0-1-19,-3 44 406,4-29-254,-1 52 341,4-64-175,2-14-115,1-1-37,15-37 137,6-91 14,-27 134-289,1 1-1,-1 0 0,1 0 1,0 0-1,0 0 0,1 0 1,0 0-1,-1 1 0,2-1 1,-1 1-1,0 0 0,3-2-27,160-187 1230,-123 135-1098,-3-2-1,-3-1 1,2-9-132,63-101 64,-54 98 25,-46 72-67,-1 0 0,0 0 0,1-1 0,-1 1 0,0 0 0,0-1 0,0 1 0,0-1 0,0 1 0,-1-1 0,1 1 0,0-1 0,-1 1 0,1-1 0,-1 0 0,1 1 0,-1-1-1,0 0 1,0 0 0,0 1 0,0-1 0,0 0 0,0 1 0,0-1 0,0 0 0,-1 0 0,1 1 0,-1-1 0,1 1 0,-1-1 0,0 0 0,0 0-22,-7 6 153,-4 61-63,4 76-463,12 123 373,-2-185-118,0-2-30,-1 207-252,-2-266 417,0 0 1,-1 0 0,-1 0-1,0 0 1,-2-1 0,0 1-1,-1-1 1,0 0 0,-2-1 0,0 0-1,0 0 1,-10 12-18,2-8 95,10-10-25,-2 0 0,1-1 1,-1 0-1,-1-1 0,0 0 0,0 0 1,-8 5-71,6-6 67,-35 14 175,34-22-201,0 0 0,1-1 0,-1 0 0,1-1 0,0 0 0,0-1 0,0-1 0,-6-3-41,16 8 1,0-1 0,1 1 0,-1-1 1,1 1-1,-1-1 0,1 0 0,0 1 0,-1-1 0,1 0 0,-1 1 0,1-1 0,0 0 1,0 0-1,-1 1 0,1-1 0,0 0 0,0 0 0,0 1 0,0-1 0,0 0 0,0 0 0,0 0 1,0 1-1,0-1 0,0 0 0,1 0 0,-1 1 0,0-1 0,0 0 0,1 0 0,-1 1 1,1-1-1,-1 0 0,0 1 0,1-1 0,-1 1 0,1-1 0,-1 0 0,1 1 0,0-1 1,-1 1-1,1 0 0,0-1 0,-1 1 0,1-1 0,0 1 0,-1 0 0,1-1 0,0 1 0,0 0 1,-1 0-1,1 0 0,0 0-1,6-4 12,0 2 1,0-1-1,0 1 0,0 0 1,0 0-1,0 1 1,1 0-1,-1 0 0,1 1 1,-1-1-1,0 2 1,1-1-1,-1 1 0,1 1 1,-1-1-1,6 3-12,8 0 73,116 14 543,62 0 419,-112-11-770,-78-6-256,-6-1-10,1 1 0,-1-1 0,1 0-1,-1 0 1,0-1 0,1 1 0,-1-1 0,1 1 0,-1-1 0,0 0 0,0 0-1,1-1 1,-1 1 0,1-1 1,4-3-170,-1 0 1,0 0-1,0 0 0,0-1 0,-1 0 0,0-1 1,0 1-1,-1-1 0,1 0 0,-1-1 0,-1 1 0,0-1 1,0 0-1,0 0 0,1-5 170,0-25-693</inkml:trace>
  <inkml:trace contextRef="#ctx0" brushRef="#br0" timeOffset="100382.558">8025 13492 4417,'7'123'3585,"17"64"-3012,0-1-582,-10 124 447,-23 261-438,0-266 778,4 315 526,5-598-1278,0-7-3,0 1-1,1-1 1,0 1 0,2-1-1,0 1 1,3 8-23,-4-20 5,-1-1 1,1 0-1,0 0 1,1 0-1,-1-1 0,0 1 1,1-1-1,-1 1 1,1-1-1,0 0 1,0 0-1,0 0 1,0 0-1,0 0 1,0-1-1,1 1 0,-1-1 1,1 0-1,-1 0 1,0 0-1,1-1 1,0 1-1,-1-1 1,1 0-1,-1 0 0,1 0 1,-1 0-1,1-1 1,-1 1-1,1-1 1,-1 0-1,1 0 1,-1 0-1,1-1-5,161-45 249,223-50 76,-164 44-212,-119 29-2,-45 12 69,-1-3-1,-1-2 0,13-8-179,-30 6 209,0-2-1,-2-2 1,0-1-1,-2-2 1,-1-1-1,26-26-208,130-131 479,-146 136-412,-46 47-64,0 0 0,0 0 0,0 0 0,0 0 0,0 0 0,0 0 0,0 0 0,0 0 0,-1 0 0,1 0 0,0 0 0,-1 0 0,1 0 0,0 0 0,-1 0 0,1 0 0,-1 0 0,0 0 0,1 0 0,-1 1 0,0-1 0,1 0 0,-1 0 0,0 1 0,0-1 0,1 1 0,-1-1 0,0 0 0,0 1 0,0 0 0,0-1 0,0 1 0,0 0 0,0-1 0,0 1 0,0 0 0,0 0 0,0 0 0,0 0 0,0 0 0,0 0 0,0 0 0,0 0 0,-1 0-3,-7-2 16,-1-2-10,1 1 1,0-1 0,0-1-1,0 0 1,1 0 0,-1 0-1,1-1 1,1 0 0,-1-1-1,1 0 1,0 0-7,5 3 0,0 1-1,0-1 1,0 0-1,1 1 1,-1-1-1,1 0 1,0 0-1,1 0 1,-1 0-1,0 0 1,1 0-1,0 0 1,0 0-1,0 0 1,1 0-1,0 0 1,-1 0-1,1 0 1,1-2 0,-1-1 9,36-249 495,-33-19-50,-13 106-252,-18-7-8,-31-173 78,-38-93-189,92 428-86,2-1-7,-1 1 0,-1 0 1,0 0-1,-1 1 0,-1-1 0,0 1 1,0 0-1,-2 1 0,1-1 1,-2 2-1,1-1 0,-2 1 1,1 0-1,-2 1 10,-5-3-23,-1 1 1,-1 0-1,0 2 0,0 0 1,-1 1-1,-1 1 1,1 0-1,-1 2 0,0 0 1,-1 2-1,-12-2 23,-16 0-18,0 2 0,0 3 1,-1 1-1,-21 5 18,-103 11 29,-80 21-29,250-36 0,-117 22-131,-71 25 131,168-40-116,-1 0-1,1 2 0,0 1 1,-21 13 116,25-10-216,1 1 1,1 0-1,1 2 1,0 0-1,-3 5 216,-83 99-636</inkml:trace>
  <inkml:trace contextRef="#ctx0" brushRef="#br0" timeOffset="101462.405">17505 15104 6137,'-66'16'3841,"55"-15"-3276,26-3-536,102 18 399,149 23 1012,-126-20-664,0-8 0,116-5-776,218-42 679,-17-3 612,-283 51-371,-103-5-388,-74-10-390,-10 16-317,-26-5-654,-149-12-3967,147 9 4034</inkml:trace>
  <inkml:trace contextRef="#ctx0" brushRef="#br0" timeOffset="102101.209">20470 14535 6953,'-5'-10'543,"0"0"-1,1-1 1,1 0-1,-1 0 1,2-1-1,-1 1 1,1 0-1,1-8-542,-7-24 886,20 78-840,-1-2-61,-1 1-1,-2 0 1,-2 0-1,1 12 16,-5-28-4,24 182-2,-10 2 1,-8 0 0,-17 181 5,-3-269 84,6-82-35,6-32-47,0 0-1,0 0 1,0 0 0,0 1 0,0-1-1,0 0 1,0 0 0,0 1-1,0-1 1,0 0 0,0 0 0,0 1-1,0-1 1,0 0 0,0 0-1,0 1 1,0-1 0,0 0 0,-1 0-1,1 0 1,0 1 0,0-1-1,0 0 1,0 0 0,0 0 0,-1 0-1,1 1 1,0-1 0,0 0-1,0 0 1,-1 0 0,1 0 0,0 0-1,0 0 1,0 0 0,-1 1-1,1-1 1,0 0 0,0 0 0,-1 0-1,1 0 1,0 0 0,0 0-1,-1 0 1,1 0 0,0 0 0,0 0-1,-1 0 1,1 0 0,0-1-1,0 1 1,0 0 0,-1 0 0,1 0-1,0 0 1,0 0 0,0 0-1,-1 0 1,1-1 0,0 1 0,0 0-1,0 0 1,-1 0 0,1 0-1,0-1 1,0 1 0,0 0 0,0 0-1,0 0 1,0-1-2,-4-12 69,2-1-1,-1 1 1,2-1-1,0 1 1,1-1 0,0 0-1,2-9-68,-2 16 37,24-177 692,-17 153-621,1-1 0,1 2 0,2-1 0,1 1 0,1 1 1,2 1-1,1 0 0,1 0 0,11-12-108,46-42 268,-62 69-229,70-75 193,84-69-232,-140 136-151,1 1 0,1 2-1,0 0 1,2 2 0,0 1 0,0 2 0,2 1-1,1 0 152,80-23-1595,-86 29 620,-23 3-324,-17 4 777,-30 5 147</inkml:trace>
  <inkml:trace contextRef="#ctx0" brushRef="#br0" timeOffset="102396.542">20444 15284 7250,'18'41'3384,"18"9"-1007,16 13-745,26-4-472,6 13-23,18-17-409,-5-22-232,-6 9-288,-4-8-152,-26-7-296,-5 2-184,-20-13-520,-8-3-265,-17 0-591,-11 4 4497,-26-1-2225</inkml:trace>
  <inkml:trace contextRef="#ctx0" brushRef="#br0" timeOffset="103187.132">22029 15497 10802,'-26'55'4209,"16"14"-2977,2 1-687,13 29-633,1-8-273,-4 21-591,1 6-280,5-6-440,-1-14 31,0-50 1089</inkml:trace>
  <inkml:trace contextRef="#ctx0" brushRef="#br0" timeOffset="103758.749">22859 15510 11827,'-1'5'805,"2"-4"-676,-1-1-1,0 1 1,0 0 0,0 0 0,0 0 0,0 0 0,0 0 0,0-1 0,0 1 0,0 0 0,0 0-1,-1 0 1,1 0 0,0-1 0,0 1 0,-1 0 0,1 0 0,-1 0 0,1-1 0,-1 1-1,1 0 1,-1-1 0,1 1 0,-1 0 0,0-1 0,1 1 0,-1-1 0,0 1 0,1-1-1,-1 1 1,0-1 0,0 1 0,1-1 0,-1 0 0,0 0 0,0 1 0,0-1 0,0 0-1,0 0-128,-1-1-9,0 0-1,0 0 0,0 0 0,0 0 0,0-1 1,0 1-1,1-1 0,-1 1 0,1-1 1,-1 0-1,1 1 0,-1-1 0,1 0 0,0 0 1,0 0-1,0 0 0,0 0 0,0 0 0,1 0 1,-1-1-1,1 1 0,-1 0 0,1 0 0,0 0 1,-1-1-1,1 1 0,1 0 0,-1 0 0,0-2 10,0-21-498,1 1 0,1-1 0,1 1 0,1-1 0,7-22 498,-8 33-192,51-139-1828,-17 64 1335,3 2 0,6-1 685,-39 76 41,0 1-1,1-1 0,0 1 0,0 1 0,1-1 0,1 1 0,0 1 0,0 0 0,1 1 1,0-1-1,0 2 0,1 0 0,6-3-40,-14 8 88,0 0 0,0 0 0,1 1 0,-1-1 0,0 1-1,1 0 1,-1 0 0,1 0 0,-1 1 0,1 0 0,0 0 0,-1 0 0,1 0 0,-1 1 0,5 0-88,-6 0 63,1-1 0,-1 1 0,1 0 1,-1 0-1,0 0 0,1 0 0,-1 1 1,0-1-1,0 1 0,0 0 0,0 0 1,0 0-1,0 0 0,-1 1 0,1-1 0,-1 1 1,1-1-1,-1 1 0,0 0 0,0 0 1,0 0-1,0 2-63,14 21 264,-1 1-1,-2 1 1,-1 1 0,-1-1 0,-1 2 0,4 21-264,-4-2 350,-1-1 0,-2 2 0,-3-1 0,-1 50-350,5 18-76,-8-118 61,0 1 1,1 0-1,-1-1 0,0 1 1,1 0-1,-1 0 0,0 0 1,1-1-1,-1 1 0,0 0 0,1 0 1,-1 0-1,0 0 0,1 0 1,-1 0-1,1-1 0,-1 1 1,0 0-1,1 0 0,-1 0 0,1 0 1,-1 1-1,0-1 0,1 0 1,-1 0-1,1 0 0,-1 0 1,0 0-1,1 0 0,-1 1 1,0-1-1,1 0 0,-1 0 0,0 0 1,1 1-1,-1-1 0,0 0 1,0 1-1,1-1 0,-1 0 1,0 0-1,0 1 0,1-1 0,-1 1 1,0-1-1,0 0 0,0 1 1,0-1-1,0 0 0,1 1 1,-1-1-1,0 1 15,91-141-176,65-92 420,-60 121-31,-41 67 68,-53 43-270,0 0 0,-1 0 0,1 0 0,0 0 0,0 1 0,0-1 0,0 1 0,0-1 0,0 1 0,0 0 0,0 0 0,0 0 0,0 0 0,0 0 0,1 0 0,-1 1 0,0-1 0,0 1 0,-1-1 0,1 1 0,0 0 0,0 0 0,0 0 0,0 0 0,-1 0 0,1 0 0,0 0 0,-1 1 0,1-1 0,-1 1 0,1-1 0,-1 1 0,1 0-11,5 11 5,0 0 0,-1 0 0,0 0 0,-1 1-1,0 0 1,-1 0 0,-1 1 0,0-1 0,-1 1-1,0 10-4,13 129 40,-15-153-43,0 0 0,0 0 0,0 0 0,-1 0 0,1 0 0,0-1 0,0 1 0,0 0 0,0 0 0,1 0 0,-1 0 0,0 0 0,0 0-1,0 0 1,1-1 0,-1 1 0,0 0 0,1 0 0,-1 0 0,1-1 0,-1 1 0,1 0 0,-1 0 0,1-1 0,0 1 0,-1 0 0,1-1-1,0 1 1,0-1 0,-1 1 0,1-1 0,0 1 0,0-1 0,0 0 0,-1 1 0,1-1 0,0 0 0,0 0 0,0 0 0,0 1-1,0-1 1,0 0 3,36-21-424,-31 16 357,-1 2 25,21-15-231,-1-1 1,-1-1-1,18-19 273,33-48-349,6-1 107,-43 40 177,-31 37 83,0 1 0,1 0 0,0 0 1,0 1-1,1 0 0,0 0 0,1 1 0,-1 1 1,2-1-1,-1 2 0,1-1 0,0 1 0,0 1 1,1 0-19,-9 4 33,-1 0 1,1 0 0,-1 0-1,1 1 1,-1-1 0,1 1-1,-1-1 1,1 1-1,0 0 1,-1 0 0,1 0-1,0 1 1,-1-1 0,1 1-1,0-1 1,-1 1 0,1 0-1,-1 0 1,0 0 0,1 0-1,-1 0 1,0 1-1,1-1 1,-1 1 0,0-1-1,0 1 1,0 0 0,0 0-1,-1 0 1,1 0 0,0 0-34,6 9 178,0 1 0,0 0 1,-1 1-1,-1 0 0,0 0 1,-1 0-1,0 0 1,1 7-179,34 157 1563,-20-8-256,-18-70-1677,-2-98 347,0-1 0,0 0 0,0 1 1,0-1-1,0 0 0,0 1 0,0-1 0,0 1 0,0-1 0,0 0 1,0 1-1,0-1 0,0 1 0,0-1 0,0 0 0,0 1 0,0-1 0,-1 0 1,1 1-1,0-1 0,0 0 0,0 1 0,-1-1 0,1 0 0,0 1 0,0-1 1,-1 0-1,1 0 0,0 1 0,-1-1 0,1 0 0,0 0 0,-1 0 1,1 0-1,0 1 0,-1-1 0,1 0 0,0 0 0,-1 0 0,1 0 0,0 0 1,-1 0-1,1 0 0,-1 0 0,1 0 0,0 0 0,-1 0 23,-20-31-660</inkml:trace>
  <inkml:trace contextRef="#ctx0" brushRef="#br0" timeOffset="104327.801">25471 15124 11450,'-6'3'4337,"5"3"-3232,2-1-417,-9 13-224,6 0-152,2 24-224,2 22-136,2 20-496,-7 21-416,2 7-929,-7-5-255,-2-26 1296</inkml:trace>
  <inkml:trace contextRef="#ctx0" brushRef="#br0" timeOffset="104905.675">26180 14812 8570,'-61'5'3781,"50"-9"-3675,10 3-107,0 1 0,0-1 0,0 1 0,0-1 0,0 1 0,0 0 1,0-1-1,0 1 0,0 0 0,0 0 0,0 0 0,0 0 0,-1 0 0,1 0 0,0 0 1,0 0-1,0 0 0,0 0 0,0 1 0,0-1 0,0 0 0,0 1 0,0-1 1,0 1-1,0-1 0,0 1 0,0-1 0,0 1 1,-2 3-14,1-1 1,0 0-1,0 1 1,0 0-1,0-1 0,0 1 1,1 0-1,0 0 0,0 0 1,0 0-1,0 0 1,0 0-1,1 1 0,0 1 14,-1 46 56,2-1 0,6 39-56,17 27 746,-23-113-697,0 0 0,0 0 0,0 0 0,0 0 0,1 0 0,-1 0 0,1 0 0,0 0 1,0-1-1,0 1 0,1-1 0,-1 1 0,1-1 0,0 0 0,0 0 0,0 0 0,0-1 0,1 1 0,-1-1 1,1 1-1,-1-1 0,1 0 0,0-1 0,0 1 0,0-1 0,0 1-49,4-1 2,1 0 0,-1 0 0,1-1 0,-1 0 0,0-1 0,1 0 0,-1 0 0,0-1 0,1 1 0,-1-2 0,0 1 0,2-2-2,59-45-633,-57 39 469,-1 0 0,-1-1 0,0 0 0,0-1 1,-1 0-1,1-3 164,48-114-580</inkml:trace>
  <inkml:trace contextRef="#ctx0" brushRef="#br0" timeOffset="105744.648">27177 13863 7362,'7'-2'517,"15"-3"2153,-27 12 164,-9-13 459,-4-10-2781,-68-45 539,10 12-370,63 41-679,-1 1-1,1 1 1,-1 0 0,0 1 0,0 1-1,-1 0 1,1 1 0,-1 0-1,0 1 1,1 1 0,-13 0-2,-4 1-10,0 1 1,0 2-1,0 1 1,0 1-1,1 2 1,0 0-1,0 3 1,1 0-1,-28 15 10,9 2-8,2 2-1,1 2 1,1 2-1,2 2 1,-24 26 8,35-26-13,1 1 1,2 1-1,2 2 1,1 0 0,2 2-1,2 1 1,2 0-1,1 2 1,2 0 0,3 0-1,1 2 1,2-1-1,1 12 13,5-35 13,1 1 0,1 0-1,1 1 1,1-1-1,1 0 1,1 0-1,1 0 1,1 0 0,7 21-13,-1-9 10,2-1 1,1 0 0,1-1-1,3 0-10,1-3 15,1 0 0,2-1 0,1-2 0,13 13-15,-27-32 10,1-1 0,-1 0-1,2 0 1,-1 0-1,1-2 1,0 1-1,0-1 1,0 0 0,1-1-1,0 0 1,6 1-10,7-1 32,1 0 0,-1-1 0,0-2 1,1 0-1,-1-2 0,1-1 0,-1-1 0,0 0 1,0-2-1,0-1 0,-1-1 0,1-1 0,-2-1 0,21-11-32,38-23 15,-2-1-8,39-55 17,-78 67 35,1-21 258,-34 42 131,-10 21 176,-68 234-585,46-152-327,4 2 1,5 1-1,-1 46 288,-21 211-1554,31-311 807,7-40 692,0-1-1,-1 1 1,1-1-1,0 1 1,0 0-1,0-1 0,-1 1 1,1-1-1,0 1 1,-1 0-1,1-1 0,-1 1 1,1-1-1,0 1 1,-1-1-1,1 0 0,-1 1 1,1-1-1,-1 1 1,0-1-1,1 0 0,-1 1 1,1-1-1,-1 0 1,0 0-1,1 0 0,-1 1 1,0-1-1,1 0 1,-1 0-1,1 0 1,-1 0-1,0 0 0,1 0 1,-2 0 55,-42-28-2834,-33-48 1185</inkml:trace>
  <inkml:trace contextRef="#ctx0" brushRef="#br0" timeOffset="106845.27">23379 15607 7186,'-13'53'1110,"-2"0"1,-3-1-1,-2-1 1,-12 21-1111,9-24 373,20-31 706,3-18-375,-1-3-61,0-101 1798,18-63-875,12-23-1566,15-137 525,-22-26-123,7-307-155,-43 275-233,4 168-228,12-125 214,5 251-64,-6 86 59,0 0 0,0 0 0,0 0-1,1 1 1,0-1 0,0 0 0,1 1 0,0 0-1,0 0 1,0-1 0,3-3 5,5-7-14,-5 5 1,-6 10 11,0 1 0,0-1 0,0 1 0,0-1 0,0 0 0,1 1 0,-1-1 0,0 1 0,0-1 0,1 0 0,-1 1 0,0-1 0,0 1 0,1-1 0,-1 1 0,1-1 0,-1 1 0,0 0 0,1-1 0,-1 1 0,1-1 0,-1 1 0,1 0 0,0-1 0,-1 1 0,1 0 0,-1 0 0,1-1 0,-1 1 0,1 0 0,0 0 0,-1 0 0,1 0 0,-1 0 0,1 0 0,0 0 0,-1 0 0,1 0 0,0 0 0,-1 0 0,1 0 0,-1 0 0,1 1 1,0-1-1,-1 0 0,1 0 0,-1 1 0,1-1 0,-1 0 0,1 1 0,-1-1 0,1 0 0,-1 1 0,1-1 0,-1 1 0,0-1 0,1 1 2,2 2-17,1 1 1,-1-1-1,0 1 0,0 0 1,-1 0-1,1 0 0,-1 0 1,0 0-1,0 1 1,0-1-1,0 1 0,0 3 17,7 16-34,82 219-72,-33-18 728,-10 3 0,12 178-622,-45-303 307,3-2 1,15 38-308,-28-123 7,0 0 1,1-1-1,1 0 1,0 0 0,1 0-1,6 7-7,-11-18 0,0 0-1,0-1 1,0 1-1,0-1 1,1 1-1,-1-1 1,1 0-1,0 0 1,0-1-1,0 1 1,0-1-1,0 0 1,1 0-1,-1 0 1,1 0-1,0-1 1,-1 0-1,1 0 1,0 0-1,-1-1 1,1 1-1,0-1 1,0 0-1,0-1 1,-1 1-1,1-1 1,0 0-1,0 0 1,-1 0-1,1-1 1,-1 0-1,1 0 1,-1 0-1,0 0 1,0-1-1,0 1 1,0-1-1,2-2 1,17-12 15,-1-1 0,-2 0 0,1-2 0,-2 0 0,-1-2 0,8-12-15,29-39 40,-3-2 1,8-22-41,-8 9 6,117-217 65,-139 241-50,32-64 84,25-33-105,32-15 49,-41 63-31,-36 44 4,-49 111-43,-27 96-107,13-13 97,0 34 36,-20 255 234,-24 242 559,55-460-533,-24 329 187,28-332-430,-3-114 14,-11-19 40,-2 21 382,21-49 36,5-13-35,3-11 67,-14-17-4660,-31 0 1951,-50-7 899</inkml:trace>
  <inkml:trace contextRef="#ctx0" brushRef="#br0" timeOffset="107878.205">27787 15098 10602,'-6'-9'4137,"1"5"-2745,3 4-487,1 6-377,1-6-200,-2 10-312,-1 27-72,-8 102-40,-2-29-8,-3 22-16,-4 2 0,-5-4-144,5-17-136,1-44-585,10-11-695,4-78 1048</inkml:trace>
  <inkml:trace contextRef="#ctx0" brushRef="#br0" timeOffset="108305.595">29435 13730 6593,'4'3'4419,"-3"8"-2594,0-5-738,2 100 702,-5 3-1717,-1 53-62,-5 32-10,-2 263-6,-1-257 10,5-32 24,8 36 41,8-119-250,-12-78-461,-11-24-430,-15-38-346,-18-26 523</inkml:trace>
  <inkml:trace contextRef="#ctx0" brushRef="#br0" timeOffset="108677.684">28263 13935 8346,'-10'-23'3320,"36"-4"-1879,29-9-89,56-6 0,39-13-143,57-2-457,33 7-240,10-15-336,-1 16-208,-10 8-536,-36 5-296,-44 24-937,-20-1-295,-54 11 391,-24-11 793</inkml:trace>
  <inkml:trace contextRef="#ctx0" brushRef="#br0" timeOffset="109094.931">30638 15419 10170,'-4'10'5057,"4"-16"-912,4 2-3177,24 7-1064,-14-9-128,-8-16-320,-3 6-168,20-4-352,15 0-473,6 2-743,10-2-1737,-9 4 2609</inkml:trace>
  <inkml:trace contextRef="#ctx0" brushRef="#br0" timeOffset="111745.301">303 15227 3705,'-2'0'201,"-1"1"-1,1-1 1,-1 1 0,0 0-1,1 0 1,0 0 0,-1 0 0,1 1-1,0-1 1,-1 1 0,1-1 0,0 1-1,0 0 1,0 0 0,1 0-1,-1 0 1,0 0 0,0 0-201,-19 19 1032,-15-1 216,35-19-1226,-1 0 0,0 1 0,0-1 0,1 0 0,-1 1 0,1-1 0,-1 1 0,1-1 0,0 1 0,-1 0 0,1 0 0,0 0 0,0-1 0,0 1 0,1 0 0,-1 0 0,0 0 0,1 0 0,-1 0 0,1 1 0,0-1 0,-1 1-22,-2 2 474,3-14 1426,34-75-1137,-16-8-300,30-53-311,-33 112-151,-9 17-1,1 1 0,0 0 0,2 0 0,-1 1 0,2 0 0,3-3 0,-3 6-24,0 1 0,1 1 0,0 0 0,1 0 0,0 1 0,1 1 0,4-2 24,-15 7-13,0 1 1,1 0-1,-1 0 0,0 0 0,1 0 1,-1 0-1,1 0 0,-1 1 1,1-1-1,-1 1 0,1 0 0,-1 0 1,1 0-1,0 0 0,-1 0 1,1 0-1,-1 1 0,1-1 0,-1 1 1,1 0-1,-1 0 0,1 0 1,-1 0-1,0 0 0,0 0 1,1 0-1,-1 1 0,0-1 0,0 1 1,0 0-1,-1 0 0,1 0 1,0-1-1,-1 2 0,1-1 0,0 1 13,23 67-25,-16-26 127,-3 0 0,-2 1 1,-1 0-1,-3 0 0,-3 19-102,-10 59 336,6-63-123,2 0-1,3 37-212,1-95 2,1-1 0,0 1 0,0 0 0,0-1-1,0 1 1,0 0 0,1-1 0,-1 1 0,0 0-1,1-1 1,-1 1 0,1-1 0,0 1 0,-1-1-1,1 1 1,0-1 0,0 1 0,0-1 0,0 0-1,0 1 1,0-1 0,1 0 0,-1 0 0,0 0-1,0 0 1,2 1-2,6-7-19,-2-23 2,30-77-6,25-46 0,-29 82-34,6-15 44,3 2 0,40-55 13,-80 134 6,0-1 1,0 1-1,1 0 1,-1 0-1,1 0 1,-1 1-1,1-1 1,0 1 0,0-1-1,1 1 1,-1 0-1,0 0 1,1 0-1,-1 1 1,1-1-1,0 1 1,-1 0-1,1 0 1,0 0-1,3 0-6,-4 1 19,0 0 0,0 0 0,-1 1-1,1-1 1,0 1 0,0-1 0,-1 1-1,1 0 1,0 0 0,-1 0 0,1 1-1,-1-1 1,1 0 0,-1 1-1,0 0 1,0-1 0,0 1 0,0 0-1,0 0 1,0 0 0,0 1 0,0-1-1,-1 0 1,1 1 0,-1-1 0,0 1-1,0-1 1,0 1 0,1 2-19,21 79 489,-20-48-428,-2 1 0,-1-1 0,-2 1 0,-1 0 0,-2-1 0,-5 16-61,5-17 14,-8 42-18,14-78 1,-1 1-1,0 0 1,0 0 0,1-1 0,-1 1 0,0 0-1,0 0 1,1-1 0,-1 1 0,0 0 0,1 0 0,-1 0-1,0 0 1,1 0 0,-1-1 0,0 1 0,1 0-1,-1 0 1,1 0 0,-1 0 0,0 0 0,1 0 0,-1 0-1,0 0 1,1 0 0,-1 0 0,0 1 0,1-1-1,-1 0 1,1 0 0,-1 0 0,0 0 0,0 0-1,1 1 1,-1-1 0,0 0 0,1 0 0,-1 1 0,0-1-1,0 0 1,1 0 0,-1 1 0,0-1 0,0 0-1,0 1 1,1-1 0,-1 0 0,0 1 0,0-1 0,0 0-1,0 1 1,0-1 0,0 0 0,0 1 0,0-1-1,1 1 1,-1-1 0,-1 0 0,1 1 0,0-1 0,0 0-1,0 1 4,76-75-318,-50 44 288,74-82 21,-40 57 17,25-45 101,-41 45 207,-44 55-306,0-1 0,0 0 0,1 1 0,-1-1 0,0 1 0,1-1 0,-1 1 0,0-1 0,1 1 0,-1-1 0,1 1 0,-1-1 0,1 1 0,-1-1 0,1 1 0,-1 0 0,1-1 0,0 1 0,-1 0 0,1-1 0,0 1 0,-1 0 0,1 0 0,-1 0 0,1 0 0,0 0 0,-1 0 0,1 0 0,0 0 0,-1 0 0,1 0 0,0 0 0,-1 0 0,1 0 0,0 0 0,-1 0 0,1 1 0,0-1 0,-1 0 0,1 1 0,-1-1 0,1 0 0,0 1 0,-1-1 0,1 0 0,-1 1 0,0-1 0,1 1 0,-1-1-10,15 35 467,-11 7-272,-2 1-1,-1 0 1,-3-1 0,-4 26-195,4-43-27,-14 183-3018,22-185 2109</inkml:trace>
  <inkml:trace contextRef="#ctx0" brushRef="#br0" timeOffset="112805.511">66 13924 6889,'-64'22'3524,"64"-22"-3484,0 0 1,0 0-1,0-1 1,1 1-1,-1 0 0,0 0 1,0-1-1,0 1 1,0 0-1,0 0 0,0-1 1,0 1-1,0 0 1,0 0-1,0-1 0,0 1 1,0 0-1,0 0 1,0-1-1,0 1 1,0 0-1,-1 0 0,1-1 1,0 1-1,0 0 1,0 0-1,0-1 0,0 1 1,-1 0-1,1 0 1,0 0-1,0-1 1,0 1-41,13-12 99,1-1 0,-2-1 0,0 0 0,0 0 0,-1-1 0,-1-1 0,-1 0 0,0 0 0,-1-1 0,-1 0 1,0 0-1,-2-1 0,2-7-99,104-340 317,-4-3-223,-42 199 114,-17 89 88,-43 73-249,-5 6-46,-1 1 1,1-1 0,0 1 0,0 0 0,0-1 0,0 1-1,0 0 1,1-1 0,-1 1 0,0-1 0,0 1-1,0 0 1,0-1 0,0 1 0,0 0 0,1-1-1,-1 1 1,0 0 0,0 0 0,0-1 0,1 1 0,-1 0-1,0-1 1,0 1 0,1 0 0,-1 0 0,0 0-1,1-1 1,-1 1 0,0 0 0,1 0 0,-1 0 0,0 0-1,1-1 1,-1 1 0,0 0 0,1 0 0,-1 0-1,0 0 1,1 0 0,-1 0 0,1 0 0,-1 0-1,0 0 1,1 0 0,-1 0 0,0 1 0,1-1 0,-1 0-1,0 0 1,1 0 0,-1 0 0,0 0 0,1 1-1,-1-1 1,0 0 0,1 0 0,-1 1 0,0-1-1,0 0 1,1 0 0,-1 1 0,0-1 0,0 0 0,0 1-1,1-1-1,2 5 2,-1 0-1,1 0 1,-1 1-1,0-1 1,0 0-1,0 1 0,-1-1 1,0 1-1,0 0 1,0 2-2,3 17 1,9 78 31,-3 0 0,-6 1-1,-7 95-31,0-64 121,2-122-95,1-1-1,1 0 1,0 1-1,0-1 1,1 0-1,1 0 1,0 0-1,4 9-25,-7-21 1,0 1 0,0-1-1,0 1 1,1-1-1,-1 0 1,0 1-1,0-1 1,0 1-1,1-1 1,-1 0-1,0 1 1,1-1 0,-1 1-1,0-1 1,1 0-1,-1 0 1,0 1-1,1-1 1,-1 0-1,1 1 1,-1-1 0,0 0-1,1 0 1,-1 0-1,1 0 1,-1 0-1,1 1 1,-1-1-1,1 0 1,-1 0-1,1 0 1,-1 0 0,1 0-1,-1 0 1,0 0-1,1-1 1,-1 1-1,1 0 1,-1 0-1,1 0 1,-1 0-1,1 0 1,-1-1 0,0 1-1,1 0 1,-1-1-1,1 1 1,-1 0-1,0 0 1,1-1-1,-1 1 0,50-44-52,14-41-98,18-48-197,17-28-149,110-208-723,-15 47 596,-130 208 630,-22 35 240,-19 51 258,-22 28-480,0 0-1,0 0 1,0 0-1,0 0 1,-1 0-1,1 0 1,0 1 0,0-1-1,0 0 1,-1 0-1,1 1 1,0-1-1,-1 1 1,1-1-1,0 1 1,-1-1 0,1 1-1,0-1 1,-1 1-1,1 0 1,-1-1-1,1 1 1,-1 0 0,1-1-1,-1 1 1,0 0-1,1 0 1,-1-1-1,0 1 1,1 0 0,-1 0-1,0 0 1,0 0-1,0-1 1,0 1-1,0 0 1,0 0 0,0 0-25,13 73 1189,-7 38 71,-11 67 1839,-22 126-3099,12-151 560,1-20-204,12-111-320,0-9-82,0 0-1,1-1 1,0 1-1,2 0 1,-1 0 0,2 0-1,0-1 1,2 7 46,-4-18-86,0 0 0,0 0 0,0 0 1,0 0-1,1 0 0,-1 0 0,1 0 0,0 0 1,-1 0-1,1 0 0,0-1 0,0 1 0,0 0 1,0 0-1,0-1 0,1 1 0,-1-1 1,0 1-1,1-1 0,-1 0 0,1 0 0,0 1 1,-1-1-1,1 0 0,0 0 0,0 0 0,-1-1 1,1 1-1,0 0 0,0-1 0,0 1 0,0-1 1,1 0 85,-2 0-71,0 0 0,0-1 1,0 1-1,0-1 0,0 0 1,0 1-1,0-1 0,0 0 1,0 0-1,0 1 1,-1-1-1,1 0 0,0 0 1,-1 0-1,1 0 0,0 0 1,-1 0-1,1 0 1,-1 0-1,0 0 0,1 0 1,-1 0-1,0 0 0,0 0 1,1-1-1,-1 1 0,0 0 1,0 0 70,-1-7-236,1 1 0,-1 0 0,0 0 0,-1 0 0,0 0 0,0 1-1,0-1 1,-1 0 0,-2-2 236,-55-105-5804</inkml:trace>
  <inkml:trace contextRef="#ctx0" brushRef="#br0" timeOffset="113783.242">360 11066 4769,'-56'73'2091,"-11"33"-1264,14-28 295,41-66-44,15-23-20,47-140 834,-16 56-971,34-67-921,-46 114 93,111-279 374,-129 319-448,-1-3 27,1-1 1,0 2-1,1-1 1,0 0-1,1 1 1,0 0-1,0 0 1,1 1 0,1 0-1,0 0 1,0 0-1,4-2-46,-11 10 6,1-1-1,-1 1 0,1-1 1,0 1-1,0 0 0,-1-1 1,1 1-1,0 0 1,0 0-1,0 0 0,0 0 1,1 1-1,-1-1 0,0 1 1,0-1-1,0 1 1,0 0-1,1 0 0,-1 0 1,0 0-1,0 0 0,1 0 1,-1 0-1,0 1 1,0-1-1,0 1 0,0 0 1,0 0-1,0 0 0,0 0 1,0 0-1,0 0 1,0 0-6,7 7 12,-1-1 1,0 1 0,-1 1-1,0 0 1,0 0 0,0 0-1,-2 1 1,1 0 0,-1 0-1,1 4-12,14 34 99,-3 2 0,-1 0 0,-3 1 0,-2 0-1,-3 1 1,-1 0 0,-3 1 0,-2-1 0,-3 10-99,-2 125 835,8-176-729,8-24-106,-12 12-1,9-12-38,0-2-1,-1 1 1,-1-1 0,0-1 0,5-12 39,-3 5-52,43-92-204,66-134-1007,140-217 1263,-208 393 35,-6 36 240,-44 36-252,0 1-1,0 0 1,0-1-1,1 1 1,-1 0-1,0 0 1,1 0-1,-1-1 0,0 1 1,0 1-1,1-1 1,-1 0-1,0 0 1,1 0-1,-1 1 1,0-1-1,0 1 1,0-1-1,1 1 1,-1-1-1,0 1 1,0 0-1,0-1 1,0 1-1,0 0 1,0 0-1,0 0 1,0 0-1,0 0 1,-1 0-1,1 0 1,0 0-1,-1 0 1,1 1-23,4 7 114,-1 1 1,0-1-1,0 1 1,-1 0-1,-1 0 1,1 0-1,-2 0 0,1 0 1,-1 3-115,1 4 115,10 119 1536,-4 125-1651,-7-195 295,8 40 65,-8-101-481,1 1-1,-1-1 1,1 1 0,0-1 0,1 0-1,-1 1 1,1-1 0,0 0-1,0-1 1,1 1 0,-1-1 0,1 1-1,0-1 1,0 0 0,0 0 0,1-1-1,0 1 122,9-1-1815,-6-6 723</inkml:trace>
  <inkml:trace contextRef="#ctx0" brushRef="#br0" timeOffset="114723.404">752 7528 5017,'-11'-16'832,"0"-1"-1,1 0 1,1-1 0,1 0-1,-3-9-831,10 23 86,-1-1 0,0 0-1,0 1 1,0-1 0,-1 1-1,1 0 1,-1-1 0,0 1-1,0 1 1,-1-1 0,1 0 0,-4-2-86,7 6 7,0 0 1,-1-1 0,1 1 0,0 0-1,-1 0 1,1-1 0,-1 1 0,1 0-1,0 0 1,-1-1 0,1 1 0,-1 0 0,1 0-1,-1 0 1,1 0 0,-1 0 0,1 0-1,-1 0 1,1 0 0,-1 0 0,1 0 0,-1 0-1,1 0 1,-1 0 0,1 0 0,0 0-1,-1 1 1,1-1 0,-1 0 0,1 0-1,-1 1 1,1-1 0,0 0 0,-1 0 0,1 1-1,-1-1 1,1 0 0,0 1 0,0-1-1,-1 1 1,1-1 0,0 0 0,-1 1-1,1-1 1,0 1 0,0-1 0,0 1 0,0-1-1,0 0 1,-1 1 0,1-1 0,0 1-1,0-1 1,0 1 0,0-1 0,0 1 0,0-1-1,0 1 1,1-1 0,-1 1 0,0-1-1,0 1 1,0-1 0,0 1-8,-8 101 149,7 8-87,3 45 27,2 36 50,34 519 646,-17-463-523,1-34-72,-2-33-19,-12-128-8,2-1-1,13 41-162,9-11 224,-21-69-142,-13-34-18,-38-204 97,23 88-155,-3-24-13,10 55-7,5-1 1,4 1-1,6-1 0,7-33 14,21-22-36,-27 142 29,0 0 0,2 1 0,0 0 0,1 0 0,1 1 0,1 0 0,1 1 0,0 0 0,1 1-1,10-10 8,60-29 41,-72 50-19,1 0 1,0 0 0,0 1-1,0 1 1,0 0 0,1 0-1,0 2 1,0-1 0,0 2-1,0 0 1,0 0 0,10 2-23,-7-1 55,1 1 0,-1 1 0,1 1 0,-1 1 0,0 0 0,0 1 0,0 0 0,10 6-55,-14-6 30,1 1 1,-1 1 0,0 0 0,-1 0 0,0 1 0,0 0 0,0 1-1,-1 0 1,-1 1 0,0 0 0,0 1 0,-1 0 0,0 0-1,-1 0 1,0 1 0,3 8-31,-9-14 5,0-1 0,0 1 0,-1-1 0,0 1 0,0-1 0,0 1 0,-1 0 0,1-1-1,-1 1 1,-1-1 0,1 0 0,-1 1 0,0-1 0,0 0 0,-1 0 0,1 0 0,-1 0 0,0 0 0,0-1 0,-1 0 0,1 1 0,-1-1-1,0 0 1,0-1 0,-1 1 0,1-1 0,-1 0 0,0 0 0,1 0 0,-1 0 0,0-1 0,-1 0 0,1 0-5,-178 79 73,-43-5-17,54-20-40,155-50-57,13-5-34,0 0 1,0 1 0,0-1-1,0 1 1,0 0 0,0 0-1,1 0 1,-1 0 0,1 1-1,-1-1 1,1 1 0,0 0-1,0 0 1,0 0 0,1 1-1,-3 1 75,-2 21-1195,15-10 420</inkml:trace>
  <inkml:trace contextRef="#ctx0" brushRef="#br0" timeOffset="115520.801">564 6374 7610,'66'-78'4162,"62"-14"-2673,-106 77-1155,43-27-103,-3-3-1,-2-3 1,-2-2 0,-2-3-1,40-49-230,-64 63-49,-2-1 0,-1-2-1,-2-1 1,-2-1 0,-2-1-1,7-24 50,-21 42-33,-2 0 0,-1 0 0,-1-1-1,-1 1 1,-2-1 0,-1 0 0,-1 0 0,-1 0-1,-1 0 1,-2 1 0,-1-1 0,-1 1-1,-8-23 34,11 40 16,0 1 0,-1-1-1,0 1 1,-1 0 0,0 1-1,0-1 1,0 1-1,-1 0 1,-1 0 0,1 1-1,-3-3-15,6 7 10,1 0-1,-1 1 0,1-1 0,-1 0 1,0 1-1,0 0 0,0-1 0,0 1 1,0 1-1,-1-1 0,1 0 1,-1 1-1,1-1 0,-1 1 0,1 0 1,-1 0-1,0 1 0,1-1 0,-1 1 1,0 0-1,0 0 0,1 0 0,-1 0 1,0 0-1,0 1 0,1 0 0,-1 0 1,1 0-1,-1 0 0,1 1 0,-1-1 1,1 1-1,-1 0 0,1 0 1,0 0-1,-1 1-9,-36 52 9,21-15-29,1 1 0,2 1 0,-10 42 20,6-1-32,3 0 0,0 25 32,-5 85-25,2 72 21,7 46 9,9-33 4,17-84 5,15 9 14,29 90-28,-35-189 8,-5-25-34,-4 0 0,-3 0 0,-3 1 0,-4 0 0,-4 9 26,0-73-18,-1 0-1,0 0 0,-1 0 0,-1 0 0,0-1 1,-5 9 18,7-19-1,0 0 0,0 0 1,-1 0-1,0-1 0,0 1 0,0-1 1,0 0-1,-1 0 0,0 0 1,1 0-1,-2 0 0,1-1 1,0 0-1,-1 0 0,1 0 0,-1-1 1,0 1-1,0-1 0,0 0 1,-4 1 0,2-1 19,-1-1 0,0 0 1,1 0-1,-1-1 0,0 0 1,0 0-1,1-1 0,-1 0 1,0 0-1,1-1 0,-1 0 1,1 0-1,0-1 0,0 1 1,0-2-1,0 1 0,0-1 1,0 0-20,-9-6 70,7 6-29,1-1 0,0 0 0,0 0 1,0-1-1,0 0 0,1 0 1,0-1-1,0 0-41,0-3 4,1 0 1,0 0-1,0 0 1,1-1-1,1 0 1,-1 0 0,2 0-1,0-1 1,0 1-1,1-1 1,0 1-1,1-1 1,0 0-1,1 0 1,0 1-1,2-6-4,0-3-143,1-1 0,2 1 0,0 0-1,0 1 1,2 0 0,1-1 0,0 2 0,1-1 0,3-2 143,15-19-930,2 1 1,1 1 0,19-17 929,42-52-1685,-40 29 1150</inkml:trace>
  <inkml:trace contextRef="#ctx0" brushRef="#br0" timeOffset="115790.652">396 6889 9426,'-23'-26'4217,"25"-2"-1945,63-15-1399,27-3-225,53-28-464,30-16-336,32-22-816,1-8-617,-3-2 57,-18-11 680</inkml:trace>
  <inkml:trace contextRef="#ctx0" brushRef="#br0" timeOffset="116395.607">1033 3489 6449,'-134'-2'3141,"130"2"-3099,-1 1 0,0 0 0,1 0 0,-1 0 0,0 0 0,1 1 0,0 0 0,-1 0 0,1 0-1,0 0 1,0 1 0,0-1 0,0 1 0,1 0 0,-1 0 0,1 1 0,0-1 0,-3 4-42,-40 82 173,-23 146-158,57-186 18,2 1 1,2 1 0,2 0-1,3 0 1,2 0-1,4 28-33,-1-50 98,2-1 0,1 1 0,1-1-1,2 0 1,0-1 0,6 8-98,-13-29 59,1-1-1,0 1 1,0-1 0,1 0-1,0 1 1,0-1 0,0 0 0,0-1-1,1 1 1,0-1 0,0 1-1,0-1 1,1 0 0,-1-1-1,1 1 1,0-1 0,0 0-1,0 0 1,0 0 0,1-1-1,-1 1 1,1-2 0,-1 1-1,1 0 1,0-1 0,0 0-1,-1-1 1,2 1-59,10-3 117,0 0-1,-1-2 1,1 0-1,-1 0 1,0-2-1,0 0 1,-1-1-1,0 0 1,0-1-1,0-1 1,-1 0-1,-1-1 1,0-1-1,0 0 1,-1-1 0,2-2-117,19-20 64,-1-1 0,-2-2 0,-2-1 0,-1-1 1,-2-2-1,0-4-64,-15 28-35,-1 0 0,-1-1 0,0 1 0,-1-2-1,-1 1 1,-1-1 0,-1 0 0,-1 0 0,0 0 0,-1 0 0,-1 0 0,-1-1 0,-2-11 35,0 20-126,-1 0 0,-1 0-1,0 0 1,0 0 0,-1 1 0,0 0 0,-1 0 0,0 0 0,-1 1 0,0 0-1,0 0 1,-1 0 0,0 1 0,-5-3 126,-3 0-154,-1 2-1,0 0 0,0 1 1,0 1-1,-1 0 1,0 2-1,-1 0 1,1 1-1,-1 1 0,-18-2 155,-2 2-33,1 2 0,-1 1 0,1 2 0,-1 1 0,-14 5 33,-41 24 259,91-31-235,-1 1 1,0-1-1,1 0 0,-1 1 1,1 0-1,-1 0 1,1 0-1,0 0 1,0 0-1,0 1 0,0-1 1,0 1-1,0 0 1,1 0-1,-1 0 1,1 0-1,0 0 0,0 1 1,0-1-1,0 0 1,1 1-1,-1 0 1,1-1-1,0 1 0,0 0 1,0 0-1,1 0 1,-1 0-1,1-1 1,0 1-1,0 0 0,1 0 1,-1 0-1,1 0 1,0 1-25,2 5 66,1-1 0,0 1 0,1-1 0,0 0 0,1 0 0,0 0 0,0-1-1,0 0 1,1 0 0,1 0 0,-1-1 0,1 0 0,0-1 0,1 0 0,0 0 0,0-1 0,0 0 0,0 0 0,5 1-66,137 63 768,-39-37-122,0-4-1,2-6 1,107 8-646,-59-6 144,-28 12-698,-25-2-470,-34 5 412</inkml:trace>
  <inkml:trace contextRef="#ctx0" brushRef="#br0" timeOffset="116815.747">1300 2425 10306,'-65'5'4049,"19"3"-2905,33-3-640,30 4-784,12-13-616,19-14-1000,-5-16 2744,8-11-928</inkml:trace>
  <inkml:trace contextRef="#ctx0" brushRef="#br0" timeOffset="117459.32">1028 1723 9730,'-50'-43'3857,"21"11"-2777,39 2-928,16-11-592,22-2 304,-8-12 8</inkml:trace>
  <inkml:trace contextRef="#ctx0" brushRef="#br0" timeOffset="117460.318">1161 815 10370,'-69'-27'4569,"14"-3"-2720,25 4-825,2-5-440,15 7-1136,3-1-704,4-30 799</inkml:trace>
  <inkml:trace contextRef="#ctx0" brushRef="#br0" timeOffset="122018.841">3249 12743 5785,'34'2'594,"0"-2"0,-1-1 0,1-1-1,0-2 1,25-6-594,-21 4 251,84-12 42,3 0-80,72-22-213,-7-10 24,-136 35-25,0 2-1,1 3 1,0 2-1,0 3 1,0 1-1,1 4 1,-1 2-1,31 5 2,91 19-44,-80-10 51,1-4 0,25-4-7,71-6 92,-111 7-60,-11 4-27,-40-2-57,0-1 1,1-2-1,0-1 0,32 3 52,130 8-281,-183-15 291,0 0 0,-1 1 0,1 0 0,-1 1 0,1 0 0,-1 1 0,-1 0 0,1 0 1,-1 1-1,0 1 0,-1 0 0,0 0 0,0 1 0,-1 0 0,0 0 0,0 1 0,-1 0 0,0 1 0,-1-1 0,-1 1 0,1 1 0,-1 0-10,34 66 426,-27-61-367,0-1 0,2 0 1,0-1-1,1 0 0,0-1 1,9 5-60,1 3 34,0 1 0,-2 1 1,0 1-1,-2 2 0,0 0 1,-2 1-1,6 14-34,75 177 225,44 26-209,-141-239-16,21 32 1,-2 1 1,-1 2-1,-2 0 0,-2 1 0,-2 1 0,-1 0 0,-3 1 1,5 32-2,-14-8-1,-2 0 1,-4 1 0,-6 32 0,1-8 6,7-41-6,3 1 1,1-1-1,6 14 0,2 129 10,-17-98 6,-10 0 24,13 51 129,5-137-115,0-9-28,-1-1 1,1 1-1,-1-1 0,1 1 1,-1-1-1,0 1 0,0 0 1,1-1-1,-1 1 0,0-1 1,0 1-1,-1-1 0,1 1 1,0 0-1,-1-1 0,1 1 1,0-1-1,-1 1 0,0-1 1,1 0-1,-1 1 0,0-1 1,0 1-1,0-1 0,0 0 1,0 0-1,0 0 0,0 1 0,0-1-26,-10 7 559,-20 35-9,3-9-401,8 26-173,-9 4-69,26-59 83,0-1 0,0 1 1,-1-1-1,0 0 0,0 0 1,0 0-1,0-1 0,0 0 1,-1 1-1,-2 0 10,-8 6-7,-43 43 33,-76 52 82,123-91-123,-48 46-102,6-31 52,-8 15 48,44-31 17,1-4 0,-11 12-3,20-20 0,1-1 0,-1 0 0,1-1 0,-1 1 1,1-1-1,-1 0 0,1-1 0,0 1 0,-1-1 0,-3-2 3,-50-10 65,-131 28 236,71-13-243,-31-33-4,93 20-34,-1 2 0,-52-2-20,-32-5-45,27 4-3,-1 5 1,-106 7 47,8 1 281,-14-2 223,17-4-243,2-20-120,-38 0-51,-117-37-49,323 54-56,0 2 1,-1 2-1,0 2 0,0 2 1,0 2-1,-1 1 0,-24 6 15,-103 22-184,-32-35 155,49-1 393,25 13-176,52-5-169,44-14-34,28 10 13,1 0-1,1-1 1,-1 1 0,0-1-1,1 0 1,-1 0-1,1-1 1,0 1 0,0 0-1,0-1 1,1 0 0,-1 0-1,1 0 1,-1-2 2,-5-7-6,3 3 6,1 0 0,0 0 0,1 0 0,0 0-1,0-1 1,1 0 0,1 1 0,0-1 0,0-11 0,0 4-1,-5-174-38,19-98-33,-3-94 7,-5-61 25,-25 37 33,10 220-2,9-2 9,3 139-51,3 0 0,1 0 1,3 1-1,14-45 51,-22 89-58,1 1 0,1-1 1,-1 0-1,1 1 0,0 0 0,0-1 0,0 1 1,1 0-1,0 1 0,0-1 0,0 1 1,0-1-1,1 1 0,0 0 0,0 1 0,0-1 1,0 1-1,3-1 58,77-15-1374,-24 20 678,10 14 281</inkml:trace>
  <inkml:trace contextRef="#ctx0" brushRef="#br0" timeOffset="124047.205">10508 13194 2529,'-29'81'2341,"3"1"0,-11 70-2341,13-54 347,-65 233 34,-98 412 246,56-61-420,119-614-193,-50 216 70,3-46 211,20-97 317,-5-19 240,29-96-593,32-16 94,76 10-305,-87-19-45,0-1 0,1 0 0,-1 0 0,0-1 0,0 1 0,0-1 0,0-1-1,0 1 1,0-1 0,2-1-3,10-2 22,78-18 210,57-13 350,-28 21-373,100 15-170,-123 5-83,0-5 1,45-7 43,-6-4-34,321-33 33,-328 30 7,-1 6-1,38 5-5,-162 3 1,79 3 13,0-5 1,0-3-1,79-15-14,-56-8 12,126-25 23,16-4 79,-130 27-34,119-12 138,-119 28-64,0 6-1,47 4-153,91-4 49,-223 5-44,269-21 138,41-19-143,-200 23 289,31 5-289,-169 14 4,316-11 34,16-2-425,84-51-36,-231 54 456,-135 9 48,0 3 0,0 3-1,0 3 1,10 4-81,-48-8 20,0-1-1,0-1 1,0-1 0,0-1-1,0-1 1,0 0 0,15-5-20,-26 3-3,1 0 0,-1 0 0,0-1 0,0-1 1,-1 1-1,1-2 0,-2 0 0,1 0 1,-1-1-1,0 0 0,0 0 0,-1-1 1,0 0-1,0-1 3,0-4-10,-1 0 0,0 0 0,-1-1 1,0 0-1,2-14 10,-5 22-2,2-12 47,-1 0 0,-1-1 0,-1 1 0,0-1 0,-1 1 0,-2-11-45,-11-80 448,3-8-350,4 0 0,8-38-98,1 75-149,4 0 0,3 1 0,4 1 0,5-8 149,0 7-106,-2 6 189,3 1 0,2 1-1,20-37-82,-38 101 21,0-1 0,-1 1 0,0-1-1,-1 0 1,0 0 0,0-1 0,-1 1-1,0-1 1,-1 1 0,0-1 0,0 1-1,-1-1 1,0 0 0,-1 1 0,0-1-1,-2-6-20,-2 8 32,0 0-1,-1 0 0,0 1 0,0 0 1,-1 0-1,0 1 0,0 0 0,0 0 1,-1 0-1,0 1 0,0 0 0,0 1 1,-1-1-1,-2 1-31,2-1 0,-28-14-12,-1 2 1,0 2-1,-19-5 12,-14 1-13,-262-103 127,-56 14 329,260 80-173,-45-1-270,-14-2 28,-380-82-371,228 58 407,-189-1-64,302 47 57,0 9-1,-212 30-56,199 3-325,1 11-1,3 10 1,-143 56 325,75-4-741,-20 18-264,-12 20 403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18:05:26.526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119 2649 3377,'13'-115'583,"-24"9"574,12 105-1107,-1 0 1,0 0-1,0 0 0,0 0 0,0 0 0,0 0 1,0 0-1,0 0 0,0 0 0,0 1 0,0-1 1,-1 0-1,1 0 0,0 0 0,-1 0 0,1 0 1,0 0-1,-1 0 0,1 1 0,-1-1 0,1 0 1,-1 0-1,0 1 0,1-1 0,-1 0 0,0 1 1,1-1-1,-1 1 0,0-1 0,0 1 0,0-1 1,1 1-1,-1-1 0,0 1 0,0 0 0,0-1 1,0 1-1,0 0 0,0 0 0,0 0 0,0 0 1,0 0-1,0 0 0,0 0 0,1 0 1,-1 0-1,0 0 0,-1 1-50,12 47 145,0 36-102,2 35 742,-5 82-785,0-28 956,8-1 0,27 118-956,-39-266 43,1 0 0,1 0 1,2-1-1,0 0 1,1-1-1,2 1 1,5 8-44,-13-26 1,1-1 1,0 0-1,0 0 1,1 0 0,-1-1-1,1 1 1,0-1-1,0 1 1,0-1 0,0-1-1,1 1 1,-1-1-1,1 1 1,-1-1 0,1 0-1,0-1 1,0 1-1,0-1 1,0 0 0,0 0-1,0-1 1,0 0-1,0 1 1,0-2 0,1 1-1,-1 0 1,0-1-1,0 0 1,0-1 0,1 0-2,7 0 6,-1-1 0,0-1 0,0 0 0,-1 0 0,1-2 0,-1 1 1,0-1-1,0-1 0,-1 0 0,7-6-6,125-120-375,-126 110-182,-15 1 218</inkml:trace>
  <inkml:trace contextRef="#ctx0" brushRef="#br0" timeOffset="432.453">4 3213 3393,'-3'-10'1544,"7"-7"-856,-4-8 16,6-11 129,4-9-33,0 0-16,15-1-64,1 7-88,7 3-216,6 0-112,9 7-152,4 0-80,16 0-128,3-17-56,2-10-216,-2-10-240,-39 3 368</inkml:trace>
  <inkml:trace contextRef="#ctx0" brushRef="#br0" timeOffset="2355.047">771 3475 2961,'0'0'67,"0"-1"0,0 1 0,0-1 1,0 1-1,0-1 0,0 1 0,0 0 1,0-1-1,0 1 0,0-1 0,0 1 1,-1 0-1,1-1 0,0 1 0,0 0 1,0-1-1,-1 1 0,1 0 0,0-1 1,-1 1-1,1 0 0,0 0 0,-1-1 1,1 1-1,0 0 0,-1 0 0,1-1 1,0 1-1,-1 0 0,1 0 0,-1 0 1,1 0-1,0 0 0,-1 0 0,1 0 1,-1-1-1,1 1 0,0 0 0,-1 1 1,1-1-1,-1 0 0,1 0 0,0 0 1,-1 0-1,1 0 0,-1 0 0,1 0 1,0 0-1,-1 1 0,1-1 0,0 0 1,-1 0-1,1 1 0,0-1 0,-1 0 1,1 0-1,0 1 0,-1-1 0,1 0 1,0 1-1,0-1 0,-1 1 0,1-1 1,0 0-1,0 1 0,0-1 0,0 0 1,0 1-68,-22-133 669,15 4-214,3 85-319,0 9 72,1 0-1,2 0 1,3-35-208,-1 59 25,0 1 1,1-1-1,0 0 0,1 1 1,0 0-1,0-1 0,1 1 1,0 0-1,1 1 0,0-1 1,0 1-1,1 0 0,0 0 0,0 1 1,1 0-1,1-1-25,2 0 2,1 1-1,-1 1 0,1 0 1,1 1-1,-1 0 1,1 0-1,-1 1 0,1 1 1,1 0-1,-1 0 1,0 1-1,1 1 0,-1 0 1,0 1-1,1 0 1,-1 1-1,1 1 0,-1-1-1,1 1 0,-4-1 1,0 0 0,0 0 0,-1 0 0,1 1 0,0 1 0,-1-1 0,0 1 0,1 1 0,-1 0 1,0 0-1,-1 0 0,1 1 0,4 4-1,-8-3 32,-1-1 0,0 0 0,-1 1 0,1 0 0,-1 0 0,0-1 0,-1 1 0,1 1 0,-1-1 0,0 0 0,-1 0 0,1 0 0,-1 0 0,-1 5-32,1-5 27,3 148 234,-3-58-196,11 75-65,-11-169 1,0 0 0,0 1 0,1-1 0,-1 0 0,1 0 0,-1 0-1,1 0 1,0 0 0,0-1 0,-1 1 0,2 0 0,-1 0 0,0 0 0,0-1-1,0 1 1,1 0 0,-1-1 0,1 0 0,-1 1 0,1-1 0,0 0 0,-1 1-1,1-1 1,0 0 0,0 0 0,0-1 0,0 1 0,0 0 0,0-1 0,0 1-1,0-1 1,1 1-1,-2-1 0,0 0 0,1 0 1,-1 0-1,0 0 0,0 0 0,0-1 0,0 1 0,0 0 0,1-1 0,-1 1 0,0-1 0,0 1 0,0-1 0,0 1 1,0-1-1,0 1 0,0-1 0,-1 0 0,1 0 0,0 0 0,0 1 0,0-1 0,-1 0 0,1 0 0,0 0 1,-1 0-1,1 0 0,-1 0 0,1 0 0,-1 0 0,1-2 0,8-34 12,67-220 55,-40 151-19,-35 101-42,-1 3-3,0 0 0,0 1 1,0-1-1,0 1 0,0-1 1,1 1-1,-1-1 0,0 1 1,1-1-1,-1 1 0,1 0 1,-1-1-1,1 1 0,0-1 1,0 1-1,0 0 0,0 0 1,0 0-1,0-1 0,0 1 1,0 0-1,0 0 0,0 0 1,0 0-1,1 1 0,-1-1 1,0 0-1,1 0 0,-1 1 1,1-1-1,-1 1 0,0-1 1,1 1-1,-1 0 0,1 0 1,-1-1-1,1 1 0,0 0 1,-1 0-1,1 0 0,-1 1 1,1-1-1,-1 0 0,1 1 1,-1-1-4,4 5 5,0 0 0,0 0 0,-1 0-1,0 0 1,0 1 0,0-1 0,-1 1 0,1 0 0,-1 1 0,-1-1 0,1 0 0,-1 1 0,-1-1 0,1 1 0,0 2-5,2 5 0,46 163 52,-50-175-50,0-1 0,0 1 0,0-1 0,1 1 1,-1-1-1,1 1 0,-1-1 0,1 0 0,-1 1 0,1-1 0,0 0 0,0 1 0,0-1 0,0 0 0,0 0 0,0 0 0,0 0 0,0 0 0,0 0 0,0 0 0,0 0 0,1 0 0,-1 0 0,0-1 0,1 1 0,-1-1 0,0 1 0,1-1 0,-1 1 0,1-1 0,-1 0 0,1 0 0,-1 0 0,1 1 0,-1-1 0,1-1 0,-1 1 0,1 0 0,-1 0 0,1-1 0,-1 1 1,1 0-1,-1-1 0,0 0 0,1 1 0,-1-1 0,0 0 0,1 1 0,-1-1 0,1-1-2,11-12 35,0-2-1,-1 1 1,-1-2 0,0 0 0,-1 0 0,-1 0 0,-1-1-1,3-10-34,78-171 87,-87 194-55,0 1-1,0-1 1,0 0 0,-1 0-1,0 1 1,0-1 0,0 0-1,-1 0 1,1 0 0,-1 0-1,0 0 1,-1 0 0,1 0-1,-1 0 1,0 0-1,0 0 1,-1 1 0,1-1-1,-1 0 1,0 1 0,0-1-1,-1 1 1,1 0 0,-1 0-1,0 0 1,-3-3-32,0 1 27,0 0 0,0 1 0,0 0 1,-1 0-1,0 0 0,0 1 0,0 0 0,-1 0 0,1 1 0,-1 0 1,0 0-1,0 1 0,0 0 0,0 0 0,0 1 0,0 0 0,-1 1 0,1-1 1,0 2-1,-5-1-27,5 2-8,0 0 0,-1 0 1,1 1-1,0-1 0,0 2 1,1-1-1,-1 1 0,1 1 1,0-1-1,0 1 0,0 0 1,0 1-1,1-1 0,0 1 1,0 1-1,-4 5 8,2 3-140,1-1 0,0 2 0,1-1 0,0 0 0,1 1 0,1 0 0,1 0 0,0 1 0,1-1 0,1 1 0,0-1 0,1 1 0,1-1 0,2 7 140,7 39-909,6-10 408</inkml:trace>
  <inkml:trace contextRef="#ctx0" brushRef="#br0" timeOffset="2938.086">1757 2715 5729,'41'57'2113,"-30"-32"-1721,0 2-96,4 11-88,4 0-56,0 4-40,-2-8 24,5-11-24,-2-7-16,2-22-8,11-4-32,-2-11-56,-2-7-56,-3-7-224,-9 7-248,2-17 320</inkml:trace>
  <inkml:trace contextRef="#ctx0" brushRef="#br0" timeOffset="3829.92">2198 2469 4713,'-5'-9'3174,"-5"-69"-2411,23 7-138,-6 37-530,-1-1 1,-3 0-1,0 0 0,-3 0 0,0 0 0,-6-33-95,3 57 6,0-1-1,0 1 1,-1 1-1,0-1 1,-1 1-1,0-1 1,-1 1-1,0 1 1,0-1 0,-1 1-1,-1 0 1,1 0-1,-6-3-5,10 9 3,1 0 0,0 1 0,-1-1 0,0 1 0,0 0 0,1 0 0,-1 0 0,0 1 0,-1-1-1,1 0 1,0 1 0,0 0 0,-1 0 0,1 0 0,-3 0-3,-6-2 16,-24 1 43,26 8-52,1 0 0,-1 0 0,1 1 1,0 0-1,0 0 0,1 1 0,0 0 0,1 1 0,-1-1 1,2 2-1,-1-1 0,1 1 0,1 0 0,0 0 1,0 0-1,1 1 0,0-1 0,-1 8-7,0-6 4,1 1-1,1 0 0,0 0 1,0 0-1,1 0 0,1 1 1,0-1-1,1 0 1,0 1-1,1-1 0,1 0 1,0 0-1,1 0 0,0 0 1,5 11-4,3-1-15,2 1 0,1-2 0,1 0 0,1 0 0,0-2 0,2 0 0,0-1 1,1 0-1,14 8 15,-24-18-1,174 150 473,-171-149-408,1 0-1,1-1 0,-1 0 1,1-1-1,1-1 1,-1 0-1,1-1 0,1-1 1,-1 0-1,1-1 1,-1-1-1,1 0 0,0-1 1,0-1-1,12 0-63,39-12 116,-87 9-92,10 4-51,0 1-1,0 1 1,0-1-1,1 2 1,-1-1-1,1 2 1,-3 1 27,3-2-29,-198 136-485,-63 37 1074,210-120-182,58-56-379,0 1 0,1 0 0,-1-1 1,1 1-1,0 0 0,0 0 1,-1 0-1,2 0 0,-1 0 1,0 1-1,1-1 0,-1 0 0,1 0 1,0 0-1,0 1 0,1-1 1,-1 0-1,0 0 0,1 0 0,0 0 1,0 0-1,0 0 0,0 0 1,1 2 0,3 4-128,0-1 0,0 0 1,1 0-1,0 0 0,1 0 1,0-1-1,5 4 128,30 22-295</inkml:trace>
  <inkml:trace contextRef="#ctx0" brushRef="#br0" timeOffset="5085.001">2554 2477 5217,'101'-204'3728,"-81"166"-3637,-2-1 0,-1 0 0,-3-1 0,-1-1 1,-1 0-1,-3 0 0,-2-1 0,2-34-91,-4 8-115,-4-1 1,-3 0-1,-5-24 115,5 69-29,-1 1 1,-2-1-1,0 1 1,-2 0-1,-8-22 29,10 35 14,-1 1-1,0 0 1,0 0 0,0 0-1,-1 1 1,0 0-1,-1 1 1,-7-7-14,4 5 29,6 4-15,2 0 8,-1 1-1,-1 0 1,1 0 0,0 1-1,-1-1 1,0 1 0,0 0 0,0 0-1,0 1 1,0-1 0,-1 1-1,1 0 1,-1 1 0,1-1-1,-1 1 1,0 0-22,3 1 11,1-1 0,-1 1 0,0 0-1,1 0 1,-1 0 0,0 0 0,1 0 0,-1 1-1,1-1 1,-1 1 0,1 0 0,-1 0 0,1-1 0,-1 2-1,1-1 1,0 0 0,-1 0 0,1 1 0,0-1-1,0 1 1,0 0 0,0 0 0,0-1 0,1 1-1,-1 0 1,0 1 0,0 0-11,-4 10 11,0 1 0,0 0 1,2 0-1,-1 0 0,2 0 0,0 1 0,0 2-11,2-10 1,-5 32 2,2 1 1,1 0-1,2 0 1,2 0-1,2-1 1,1 1-1,2-1 1,2 0-1,2 0 0,6 15-3,25 53 24,5-1-1,5-3 0,43 65-23,-52-95 8,84 144-67,32 26 59,-146-228-25,0 2 1,-1-1-1,-1 2 0,-1-1 1,0 1-1,-1 1 0,-1-1 0,-1 1 1,-1 1-1,-1-1 0,0 1 0,-1-1 1,-1 6 24,-1-13 25,-1 1 0,-1 0 0,0-1 0,0 1 0,-2-1 0,1 1 1,-2-1-1,1 0 0,-2 0 0,1 0 0,-2-1 0,1 1 0,-2-1 0,0-1 1,0 1-1,0-1 0,-1-1 0,-1 1 0,0-1 0,0-1 0,-1 1 0,0-2 0,0 1 1,-10 4-26,15-10 3,0 1 1,-1-1 0,1 0-1,-1-1 1,0 1 0,1-1 0,-1 0-1,0-1 1,0 1 0,1-1 0,-1 0-1,0-1 1,0 1 0,0-1-1,1 0 1,-1-1 0,0 1 0,1-1-1,-1 0 1,1-1 0,0 1 0,0-1-1,0 0 1,0 0 0,0-1-1,1 1 1,-1-1 0,1 0 0,0-1-1,0 1 1,1-1 0,-1 1 0,1-1-1,0 0 1,0 0 0,0 0-1,1-1 1,0 1 0,-1-4-4,-3-17 100,1-1 1,2 1-1,0-1 1,2-6-101,0 13 62,-3-13 43,2-1-1,1 1 1,2 0-1,1 0 1,2 0 0,1 0-1,1 0 1,2 1 0,4-8-105,84-181-198,-90 207 148,1 1 0,0 0 1,1 1-1,1 0 0,0 0 0,1 1 0,0 0 0,0 0 1,1 1-1,0 1 0,1 0 0,0 0 0,1 1 0,0 1 1,0 0-1,7-2 50,64 5 242,-43 13 339,-16-20-487,8 11-92,-30 0-3,0 1-1,0-1 1,0 1 0,0-1-1,0 0 1,0-1-1,0 1 1,0 0 0,0-1-1,0 0 1,-1 1 0,1-1-1,0 0 1,0-1 0,-1 1-1,3-1 2,2-5-3,-1 0-1,0-1 1,0 0-1,0 0 1,-1 0 0,0 0-1,-1-1 1,0 0-1,0 0 1,-1 0-1,0-1 1,0 1 0,-1-1-1,0-4 4,14-127 56,-15 130-44,0 3-3,0 1 1,0-1-1,-1 1 0,0-1 0,0 0 1,-1 1-1,0-1 0,0 1 0,-1-1 1,0 1-1,0 0 0,-1-1 0,0 1 1,-2-4-10,2 6 7,0 1 0,0-1 0,0 1 1,0 0-1,-1 0 0,1 1 0,-1-1 0,0 1 1,0 0-1,-1-1 0,1 2 0,0-1 1,-1 1-1,-3-2-7,5 2 1,1 1 0,0 0 1,-1 0-1,1 0 0,-1 0 1,0 1-1,1-1 0,-1 1 0,0 0 1,1-1-1,-1 1 0,0 0 1,1 0-1,-1 1 0,0-1 0,1 1 1,-1-1-1,0 1 0,1 0 0,-1 0 1,1 0-1,-1 0 0,1 0 1,-2 2-2,-29 29-43,-15 6-108,-47 72-418,77-90 457,1 1 1,2 0-1,0 2 0,1-1 1,1 2-1,2 0 0,0 0 1,1 1-1,2 0 1,-2 9 111,6-8-205,0 0 1,2 0-1,1 0 1,1 8 204,3 30-300</inkml:trace>
  <inkml:trace contextRef="#ctx0" brushRef="#br0" timeOffset="7252.565">3390 2229 3217,'0'-4'194,"1"0"1,0 1-1,0-1 1,1 1 0,-1-1-1,1 1 1,0-1-1,-1 1 1,1 0-1,1 0 1,-1 0 0,0 0-1,1 0 1,0 0-1,0 1 1,1-2-195,11-11 419,173-254 1219,-131 200-1475,-21 23 102,-36 46-259,0-1-1,0 1 0,1-1 0,-1 1 1,0-1-1,0 1 0,0-1 1,1 1-1,-1-1 0,0 1 1,1 0-1,-1-1 0,0 1 1,1-1-1,-1 1 0,0 0 1,1-1-1,-1 1 0,1 0 0,-1 0 1,1-1-1,-1 1 0,1 0 1,-1 0-1,1 0 0,-1-1 1,1 1-1,-1 0 0,1 0 1,-1 0-1,1 0 0,-1 0 0,1 0 1,-1 0-1,1 0 0,-1 0 1,1 0-1,-1 1 0,1-1 1,-1 0-1,1 0 0,-1 0 1,1 1-1,-1-1 0,1 0 1,-1 0-1,1 1 0,-1-1 0,0 0 1,1 1-1,-1-1 0,0 1 1,1-1-1,-1 0 0,0 1 1,1-1-1,-1 1 0,0 0-5,5 36 27,-2 1-1,-1 0 0,-3 0 1,-1 5-27,1 0 25,0-21-5,0-11 10,0-1 0,1 1 0,1-1 1,0 0-1,0 1 0,1-1 0,0 0 0,2 5-30,-4-13 9,1-1 0,0 1 0,0 0 0,0 0 0,0 0 0,1 0 0,-1-1 0,0 1 0,1 0 0,-1-1 0,1 0-1,0 1 1,-1-1 0,1 0 0,0 0 0,0 0 0,0 0 0,0 0 0,0 0 0,0 0 0,0-1 0,0 1 0,0-1 0,0 1-1,0-1 1,0 0 0,1 0 0,-1 0 0,0 0 0,0 0 0,0 0 0,0-1 0,1 0-9,66-27 24,-57 19-28,0 0-1,-1-1 0,0 0 1,-1-1-1,0 0 1,0-1-1,-2 0 1,1 0-1,-1-1 1,-1 0-1,0-3 5,-5 13-1,83-180 47,-50 106 128,-11 44 330,-24 33-490,1 0 1,-1-1-1,1 1 1,-1-1-1,1 1 0,-1 0 1,1-1-1,0 1 1,-1 0-1,1-1 0,-1 1 1,1 0-1,0 0 1,-1 0-1,1 0 0,0 0 1,-1-1-1,1 1 1,0 0-1,-1 1 0,1-1 1,0 0-1,-1 0 0,1 0 1,0 0-1,-1 0 1,1 1-1,-1-1 0,1 0 1,0 1-1,-1-1 1,1 0-1,-1 1 0,1-1 1,-1 0-1,1 1 1,-1-1-1,1 1 0,-1-1 1,1 1-1,-1 0 1,0-1-1,1 1 0,-1-1 1,0 1-1,0 0 1,1-1-1,-1 1 0,0-1 1,0 1-1,0 0-14,13 55 56,-2 4 0,20 67 123,-31-124-177,0-1 0,0 0 1,1 0-1,-1 0 1,1 0-1,0 1 0,0-1 1,0 0-1,0 0 0,0 0 1,0 0-1,0-1 0,1 1 1,-1 0-1,1 0 0,-1-1 1,1 1-1,0-1 0,-1 1 1,1-1-1,0 0 0,0 0 1,0 0-1,0 0 0,0 0 1,0 0-1,0-1 0,1 1 1,-1 0-1,0-1 0,0 0 1,1 0-1,-1 1 0,0-1 1,0-1-1,0 1 0,2 0-2,3-5-3,-1 0 0,0 0 0,-1-1 0,1 0 0,-1 0 0,0 0 0,0-1 0,-1 1 0,0-1 0,0 0 0,-1 0 0,1-1 0,1-6 3,-5 12-1,131-374 28,-125 361-1,-5 12-8,0 0 1,0 0-1,0-1 0,1 1 1,-1 0-1,1 0 0,0 1 1,0-1-1,0 0 1,0 1-1,1-1 0,-1 1 1,1-1-1,1 0-18,-4 3 18,1-1-1,0 1 1,-1 0 0,1-1 0,0 1 0,0 0-1,-1 0 1,1-1 0,0 1 0,0 0-1,0 0 1,-1 0 0,1 0 0,0 0-1,0 0 1,0 0 0,-1 0 0,1 0 0,0 0-1,0 1 1,-1-1 0,1 0 0,0 0-1,0 1 1,-1-1 0,1 0 0,0 1 0,-1-1-1,1 1 1,0-1 0,-1 1 0,1-1-1,-1 1 1,1 0 0,-1-1 0,1 1-1,-1 0 1,1-1 0,-1 1 0,0 0 0,1-1-1,-1 1 1,0 0 0,0 0 0,1 0-1,-1-1 1,0 1 0,0 0 0,0 0-18,4 14 47,-1 0 0,0 1 0,-2-1-1,1 1 1,-2-1 0,0 1 0,-2 10-47,1 2 13,1-23-13,0 0-1,0 1 1,0-1-1,0 0 0,1 0 1,0 0-1,0 0 1,0 0-1,0 0 1,1 0-1,0 0 1,0 0-1,1 0 1,-1-1-1,4 5 1,-5-8-13,0 0 0,0 0 0,0 0 0,0-1 0,0 1 0,0 0-1,1 0 1,-1-1 0,0 1 0,0-1 0,1 1 0,-1-1 0,1 0 0,-1 1 0,0-1-1,1 0 1,-1 0 0,0 0 0,1 0 0,-1 0 0,1 0 0,-1 0 0,0-1 0,1 1 0,-1 0-1,0-1 1,1 1 0,-1-1 0,0 0 0,1 1 0,-1-1 0,0 0 0,0 0 0,0 0-1,0 0 1,0 0 0,0 0 0,0 0 0,0 0 0,0 0 0,-1 0 0,1 0 0,0 0 0,-1-1-1,1 1 1,0-1 13,14-13-207,0-2 0,-1 0 0,-1 0 0,-1-1 0,10-19 207,51-110-250,-36 110 1114,-36 36-842,-1 1 0,1 0 0,-1 0-1,1 0 1,0 0 0,-1 0 0,1 0 0,-1 0 0,1 0 0,0 0 0,-1 1 0,1-1-1,-1 0 1,1 0 0,-1 0 0,1 1 0,-1-1 0,1 0 0,-1 1 0,1-1 0,-1 0-1,1 1 1,-1-1 0,1 1 0,-1-1 0,0 0 0,1 1 0,-1-1 0,0 1-1,1-1 1,-1 1 0,0 0 0,0-1 0,1 1 0,-1-1 0,0 1 0,0-1 0,0 1-1,0 0 1,0-1 0,0 1 0,0-1 0,0 1 0,0 0 0,0-1 0,0 1 0,0-1-1,0 1-21,4 11 152,24 99 284,-21-73-404,-6-24-70,1-1-1,1 1 1,1 0-1,0-1 0,0 0 1,7 13 38,-11-25-15,1 0 1,-1 0-1,1 0 0,-1-1 1,1 1-1,-1 0 1,1 0-1,0 0 0,0-1 1,-1 1-1,1 0 0,0-1 1,0 1-1,0 0 1,0-1-1,0 1 0,0-1 1,-1 0-1,1 1 0,0-1 1,0 0-1,1 1 1,-1-1-1,0 0 0,0 0 1,0 0-1,0 0 0,0 0 1,0 0-1,0 0 1,0-1-1,0 1 0,0 0 1,0 0-1,0-1 1,0 1-1,0-1 0,0 1 1,0-1-1,0 1 15,30-30-347,89-126 317,-119 154 60,0 1 0,0-1 0,0 0-1,0 1 1,0-1 0,0 1 0,0 0-1,1-1 1,-1 1 0,0 0 0,1 0-1,-1-1 1,1 1 0,-1 1 0,1-1-1,-1 0 1,1 0 0,0 0 0,0 1-1,-1-1 1,1 1 0,0-1 0,0 1-1,0 0 1,-1 0 0,1 0 0,0 0 0,0 0-1,0 0 1,0 0 0,-1 1 0,3 0-30,24 26 289,-26-24-289,0 0 0,0 0 1,0-1-1,0 1 0,0-1 0,0 0 0,1 0 1,-1 0-1,1 0 0,-1 0 0,1 0 0,0 0 1,0-1-1,0 0 0,0 1 0,0-1 0,0 0 1,0-1-1,0 1 0,0 0 0,1-1 0,-1 0 1,0 0-1,0 0 0,1 0 0,1 0 0,6-5-45,0 0 0,0 0-1,0-1 1,-1 0 0,0-1-1,0 0 1,-1 0 0,0-1-1,2-2 46,26-21-159,-21 17 123,0-1 0,-1-1 0,0 0 0,-1-1 0,7-12 36,-2 3 8,8-12 164,-25 33-137,-1 1 0,0-1 0,0 0 0,0 0 0,-1 0-1,1 0 1,-1 0 0,-1 0 0,1 0 0,0 0 0,-1 0-1,0 0 1,0 0 0,-1 0 0,0 0 0,1 1 0,-2-2-35,-4-8-85,0 0 0,0 0 1,-1 1-1,-1 0 0,-1 1 1,0 0-1,0 0 0,-1 1 0,0 0 1,-1 1-1,0 1 0,-1 0 1,0 0-1,0 1 0,-1 1 1,0 0-1,0 1 0,-1 1 1,0 0-1,-6-1 85,11 3-35,0 0-1,0 1 1,0 0 0,0 0-1,-1 1 1,1 1 0,0-1-1,0 2 1,-1 0 0,-5 1 35,12-2-3,1 0 1,-1 0-1,1 1 1,-1 0 0,1-1-1,-1 1 1,1 1 0,0-1-1,-1 0 1,1 1-1,0 0 1,0-1 0,0 1-1,0 1 1,0-1 0,1 0-1,-1 1 1,1-1-1,-1 1 1,1 0 0,0 0-1,0 0 1,0 0 0,0 0-1,1 0 1,-1 0-1,1 2 4,-3 6 2,0 0 0,2 0 1,-1 0-1,1 1 0,1-1 1,0 1-1,1-1 1,0 1-1,0-1 0,2 1 1,-1 1-4,2 9 24,2-1 0,-1 1 0,2-1 0,1 0 0,1 0 0,1-1 0,0 0 0,1-1 0,2 0 0,0 0 0,0-1 0,2-1 0,0 0 0,1-1 0,13 10-24,-23-21 8,1 0-1,-1-1 1,1 0-1,-1 0 1,1-1 0,0 0-1,1 0 1,-1 0 0,0-1-1,1 1 1,-1-2-1,1 1 1,0-1 0,0 0-1,-1 0 1,1-1 0,0 0-1,1 0-7,1-1 3,-1 1 0,0-2-1,0 1 1,1-1 0,-1-1-1,0 1 1,-1-1 0,1 0-1,-1-1 1,1 0 0,-1 0-1,0-1 1,0 0 0,0-1-3,10-7-6,0-1 0,0 0 1,-2-1-1,0-1 0,-1 0 1,0-1-1,-1-1 0,9-17 6,-7 0-7,-1-1-1,-1 0 1,-3-1 0,0 0-1,-3-1 1,-1 0-1,-2-1 8,3-71-48,-4-1-1,-6 0 0,-4 0 0,-5 1 1,-13-38 48,-8-105-57,23 162 411,11 134 195,14 125-289,57 298-235,-50-336-364,5-2 0,6-1-1,5-1 1,32 64 339,-59-163-111,-6-13 57,1-1 0,0-1 0,0 1-1,1-1 1,1 0 0,0-1 0,0 0-1,1 0 1,9 8 54,-15-16 10,0 1 0,0-1 0,1 0 0,-1 0 0,1-1 0,-1 1 0,1-1 0,0 1 0,0-1 0,0 0-1,0-1 1,1 1 0,-1-1 0,0 0 0,1 0 0,-1 0 0,1 0 0,-1-1 0,1 0 0,-1 0 0,1 0 0,-1 0 0,1-1 0,-1 0 0,1 0 0,2-1-10,1-4 48,0 0 0,0 0 0,-1-1 0,0 0 0,0-1 0,0 0 0,-1 0 0,0 0 0,-1 0 0,0-1 0,0 0 0,-1 0 0,2-6-48,1-5-103,-1 0 1,-1 0-1,-1-1 0,0 0 1,-2 0-1,0 0 1,-1 0-1,-2 0 0,0 0 1,-1 0-1,-1 0 1,-1 0-1,-1 1 0,0-1 1,-2 1-1,-6-14 103,-24-53-352</inkml:trace>
  <inkml:trace contextRef="#ctx0" brushRef="#br0" timeOffset="7736.711">5529 971 7570,'143'2'5046,"68"-10"-3970,-139-1-961,-9-21-108,47-40-266,-102 63 188,1 0-1,-1 1 1,1 0 0,0 0-1,1 1 1,-1 0-1,1 1 1,0 0 0,0 0-1,0 1 1,1 0 0,3 1 71,-10 2 0,1 1 1,-1 0 0,0 0-1,1 1 1,-1-1 0,0 1 0,0 0-1,0 0 1,0 0 0,0 1-1,0-1 1,-1 1 0,1 0-1,-1 0 1,0 0 0,0 1-1,0-1 1,0 1 0,-1-1 0,1 1-1,-1 0 1,0 0 0,0 0-1,0 0 1,0 1-1,12 27 121,32 52 421,-43-80-512,0-1 1,0 0-1,0 0 0,0 0 0,0 0 0,1-1 0,-1 1 0,1-1 0,0 0 0,0 0 0,0 0 0,0-1 0,0 0 0,0 1 0,0-1 0,0 0 0,1-1 0,-1 1 0,0-1 0,5 0-30,-2-1 17,0-1-1,0 1 1,0-1-1,0-1 1,0 1-1,-1-1 1,1 0-1,-1-1 1,0 1-1,0-1 1,3-2-17,-2 0 5,-1 2-4,-1 0 0,1-1 0,-1 0 1,0 0-1,-1-1 0,0 1 0,1-1 0,-2 0 0,1 0 1,-1 0-1,0 0 0,0-1 0,-1 0 0,1 1 0,-1-4-1,1 2-9,-2 0 0,1 0 0,-1 1 0,0-1 0,0 0 0,-1 0 1,0 0-1,-1 0 0,0 0 0,0 0 0,-1 0 0,1 0 0,-2 1 0,1-1 0,-4-7 9,1 3-20,0 0 1,-1 0-1,0 1 1,-1-1-1,0 1 1,-1 1-1,0-1 1,-1 1-1,0 1 1,-9-8 19,-55-42-103,64 54 77,-1 0 0,1 0 1,-1 1-1,0 1 0,0-1 0,-1 2 0,1-1 0,-1 1 0,1 1 0,-1 0 0,0 1 1,-5 0 25,10 0-25,0 0 1,0 1 0,0 0 0,0 0 0,0 0 0,1 1 0,-1 0-1,0 0 1,1 1 0,0-1 0,-1 1 0,1 0 0,0 0 0,0 1 0,1 0-1,-1 0 1,1 0 0,0 0 0,0 0 0,0 1 0,-3 4 24,-11 15-115,1 1 0,1 1 1,1 0-1,1 0 0,2 2 1,1 0-1,-2 7 115,6-10-157,1 0-1,1 1 1,1-1 0,1 1 0,1 0 0,2-1-1,0 1 1,2 0 0,3 17 157,16 46-387</inkml:trace>
  <inkml:trace contextRef="#ctx0" brushRef="#br0" timeOffset="8659.954">6530 722 6113,'1'-11'3003,"12"-6"-2644,-10 14-88,63-74 317,-62 73-625,0 0-1,1 0 1,0 1-1,-1-1 1,1 1-1,1 0 0,-1 0 1,0 1-1,1-1 1,-1 1-1,1 1 1,3-2 37,17-5-190,26-5 25,21-10 157,-48-2 22,-18 33 221,-13 32 173,2-23-334,1 0-1,1 1 1,0-1-1,2 1 1,0 0-1,0-1 1,4 14-74,-3-21 2,1 1 1,0-1-1,1 0 1,0 0-1,1-1 1,0 1-1,0-1 1,1 0-1,1 0 1,-1 0-1,1 0 1,1-1-1,3 4-2,41 1 157,-47-13-131,0 0 0,1 0 0,-1-1-1,1 1 1,-1-1 0,0 0 0,0 0-1,1 0 1,-1-1 0,0 1 0,0-1-1,0 0 1,0 0 0,1-1-26,2-1 39,17-8 63,-1-1-1,0-2 0,0 0 1,-2-1-1,0-2 1,9-9-102,6-12 28,-2-2 0,-2-1 0,-1-2 0,-3-1 0,-1-1 0,18-46-28,-39 80-4,0 0 0,-1 0 0,-1-1 0,0 1 0,0-1 0,-2 0 1,1 0-1,-2 0 0,1-3 4,-2 13-15,0 1 0,0-1 0,-1 0 0,1 1 0,0-1 0,-1 1 0,0-1 0,0 1 0,0-1 0,0 1 0,0-1 0,0 1 0,0 0 0,-1-1 0,0 1 0,1 0 0,-1 0 1,0 0-1,0 0 0,0 0 0,0 1 0,0-1 0,0 1 0,0-1 0,-1 1 0,1 0 0,-1 0 0,1 0 0,-1 0 0,1 0 0,-1 0 0,0 1 15,-5-2-45,0 2 1,0-1-1,0 1 0,0 0 1,0 1-1,0-1 0,0 2 1,0-1-1,0 1 0,-2 1 45,1 0 9,0-1 0,1 1 0,-1 0 0,1 1 0,0 0 0,0 1 0,0 0 0,1 0 0,-1 0 0,1 1 0,1 0 0,-1 0 0,1 1 0,0 0 0,0 0 0,1 0 0,0 1 0,0-1 0,1 1 0,0 1 0,1-1 0,-1 0 0,2 1 0,-1 0 0,1 0 0,-1 6-9,6 3 154,1-1 0,0 1 0,2-1 0,-1 0 0,2-1 0,1 1 0,0-1 0,0-1 0,2 0 0,0 0 0,1 0 0,0-2 0,1 1 0,1-1 0,6 5-154,-5-3 40,-1-1 0,2 0 0,0 0 0,1-2 0,0 0 1,0-1-1,2 0 0,-1-1 0,1-1 0,0-1 0,1-1 1,0 0-1,0-2 0,1 0 0,0-1 0,0-1 0,11 0-40,31-16-857,-10-18 401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8:35:30.984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29910 4386 10018,'26'19'4977,"-12"-16"-552,5-6-3697,-1 5-840,-36-8-456,-24 23-1824,-24 3 1511</inkml:trace>
  <inkml:trace contextRef="#ctx0" brushRef="#br0" timeOffset="-240.161">30008 1890 5801,'-7'-7'293,"1"-1"0,0 0-1,0 0 1,0 0 0,1 0 0,0-1-1,1 0 1,0 0 0,0 0 0,1 0-1,1-1 1,-1 1 0,1-1-1,1 0 1,0 0 0,0-8-293,3 7 148,0 0 0,0 0 0,2 0 0,-1 1 0,1-1 0,1 1 0,0 0 0,1 0 0,-1 0 0,2 1 0,-1 0 0,2 0 0,-1 1 0,1 0 0,0 0 0,1 0 0,-1 1 0,1 1 1,1 0-1,0 0 0,5-2-148,6-2 89,0 2 0,1 0 1,1 2-1,-1 0 0,1 1 1,2 1-90,-1 0-31,-1 1 0,1 1 0,-1 1 0,1 2 0,-1 0 0,1 1 0,9 3 31,-22-3-83,0 1-1,0 0 1,0 1-1,0 0 1,0 1-1,-1 0 1,0 1-1,0 0 1,0 0-1,-1 1 1,0 0-1,0 1 1,-1 0-1,0 1 1,0-1-1,0 3 84,1 2-134,-1 0-1,0 0 0,-1 1 1,-1 0-1,0 0 0,-1 0 0,0 2 135,3 14-142,-2 0-1,-1 0 1,-2 0-1,0 1 1,-2-1-1,-2 1 1,0-1-1,-3 0 1,-5 27 142,-11 25-50,-4 0 0,-3-2 0,-29 56 50,12-46 566,-5-1 0,-25 32-566,-104 124 3713,168-224-3527,0 1 0,2 0-1,0 0 1,2 0 0,0 1-1,1 0 1,2 0 0,0 0-1,1 21-185,3 1-527,3 0 0,1 0 0,2 0 0,2-1-1,2 0 1,2-1 0,9 17 527,5 26-2692,-5-9 1366</inkml:trace>
  <inkml:trace contextRef="#ctx0" brushRef="#br0" timeOffset="1016.205">30827 2960 6961,'-3'-7'669,"1"5"-569,1 0 0,0-1 0,0 1 0,0 0 0,0 0 0,0 0 0,0-1 0,0 1 0,1-1 0,-1 1 0,1 0 0,0-1 0,0 1 0,0-1 0,0 1 0,0-1 0,0 1 0,1 0 0,-1-1 0,1 1 0,0 0 0,0-1 0,0 1 0,0 0 0,0 0 0,1-2-100,46-20 575,27-6-212,74 12-135,-101 17-209,1 3 1,-1 2-1,0 2 1,-1 2-1,38 12-19,9 17 8,-25 16-19,-62-48 11,-1 1 0,0-1-1,0 1 1,-1 1-1,0-1 1,0 1 0,0 0-1,-1 0 1,0 0-1,0 1 1,-1 0-1,0-1 1,0 1 0,-1 0-1,0 0 1,0 5 0,-1-3 22,-1 0 1,1 0-1,-2 0 1,0 0 0,0 0-1,-1 0 1,0 0-1,0 0 1,-1 0-1,-1-1 1,0 1-1,0-1 1,0 0-1,-1 0 1,-1 0-1,0-1 1,0 0 0,0 0-1,-1-1 1,0 1-1,-2-1-22,-69 43 271,17-21-49,-2-3 0,-39 11-222,45-17 55,-98 20 11,-17-31-708,156-6-112,7 2 303</inkml:trace>
  <inkml:trace contextRef="#ctx0" brushRef="#br0" timeOffset="1417.927">31892 3236 6177,'90'-63'1857,"-1"-10"-2305,-12 12 232</inkml:trace>
  <inkml:trace contextRef="#ctx0" brushRef="#br0" timeOffset="1610.937">32138 2879 6033,'-43'-3'1465,"-43"-2"3118,-76 7-4583,135-1 240,1 2 0,0 2 0,-1 0 0,2 1 0,-1 2 1,1 0-1,0 2 0,-4 3-240,16-7 73,1 1 1,1 0 0,-1 1 0,1 0-1,1 1 1,0 0 0,-2 2-74,2 1 36,0 2 1,1-1-1,0 1 1,1 0-1,1 1 0,0 1-36,-5 11 3,2 1 0,0 0 0,2 0 0,2 1-1,0 0 1,2 0 0,1 1 0,1-1 0,2 1-1,1 0 1,2 13-3,3-2-47,2 0-1,2 0 1,1-1-1,2 0 1,2-1 0,1-1-1,7 8 48,-21-41-11,5 10-66,0 0 0,2 0-1,-1-1 1,2 0 0,0-1-1,1 0 1,0 0 0,6 4 77,-11-12-100,1 1 0,-1-1 0,1-1 1,0 1-1,1-1 0,-1 0 1,1-1-1,-1 0 0,7 2 100,-12-5 52,-1 0 1,0 0-1,0 0 0,0 0 1,0 0-1,0 0 0,0 0 0,0 0 1,0 0-1,0 0 0,0-1 1,0 1-1,0 0 0,0-1 0,0 1 1,0-1-1,0 1 0,-1-1 1,1 1-1,0-1 0,0 0 0,0 1 1,-1-1-1,1 0 0,0 0 1,-1 1-1,1-1 0,0 0 0,-1 0-52,15-51 731</inkml:trace>
  <inkml:trace contextRef="#ctx0" brushRef="#br0" timeOffset="38033.96">30319 5092 3761,'9'-33'3569,"-7"19"-2138,2 21 41,1 81-483,-9-11-600,-2-1 0,-7 21-389,5-41 97,-63 496 233,57-427-321,14-124-7,0-1-1,-1 0 1,1 1 0,0-1-1,-1 0 1,1 1 0,0-1 0,0 1-1,-1-1 1,1 0 0,0 1-1,0-1 1,0 1 0,0-1 0,0 1-1,0-1 1,-1 1 0,1-1-1,0 0 1,0 1 0,0-1-1,1 1 1,-1-1 0,0 1 0,0-1-1,0 1 1,0-1 0,0 0-1,0 1 1,1-1 0,-1 1-1,0-1 1,0 0 0,1 1 0,-1-1-1,0 0 1,0 1 0,1-1-1,-1 0 1,0 1 0,1-1-1,-1 0 1,1 0 0,-1 1 0,0-1-1,1 0 1,-1 0 0,1 0-1,-1 1 1,1-1 0,-1 0-1,0 0 1,1 0 0,-1 0 0,1 0-1,-1 0 1,1 0 0,-1 0-2,9-16 158,3-27 192,-1-1 0,-2 0 0,-2-9-350,3-23 323,-4-1 0,-3 0 0,-5-33-323,-8-8 220,4 79-192,2-1-1,2-1 0,1 1 0,2 0 0,2 0 1,2 0-1,1 0 0,6-14-27,-9 44-12,1 1 1,0-1-1,0 1 1,1 0-1,0 1 1,1-1-1,0 1 0,1 0 1,-1 0-1,1 1 1,1 0-1,-1 0 1,1 1-1,1 0 1,-1 0-1,1 1 0,0 0 1,4-1 11,2 1-15,2 1 1,-1 0-1,0 1 0,1 1 1,0 1-1,-1 0 0,15 2 15,1 0-11,0 1 0,1 1-1,-1 2 1,-1 2-1,1 1 1,9 4 11,-29-9-14,-1 1 0,1 1 0,-1 0 0,1 0 0,-2 1 0,1 0 0,-1 1 0,1 0 0,-2 1 0,1 0 0,-1 1 0,4 5 14,-11-12-11,0 1 0,0-1-1,-1 1 1,1 0 0,-1-1 0,1 1 0,-1 0-1,0 0 1,0 0 0,-1-1 0,1 1-1,0 0 1,-1 0 0,0 0 0,0 0 0,0 1-1,0-1 1,0 0 0,0 0 0,-1 0-1,0 0 1,1-1 0,-1 1 0,-1 3 11,-30 32-204,6-15 121,0-1 0,-1-2 0,-1-1 0,-1-1 0,0-1 0,-10 2 83,-6 2 23,-1-1 0,0-3-1,-1-2 1,-2-1-23,-82 25-4,127-39-164,1 1 0,0 0 0,-1 0 0,1 0 0,0 1 0,0-1 0,0 1 0,0 0 0,0 0 1,0 0-1,0 0 0,1 0 0,-1 0 0,0 2 168,-8 16-630</inkml:trace>
  <inkml:trace contextRef="#ctx0" brushRef="#br0" timeOffset="38478.828">30469 6241 6345,'47'-54'6063,"-33"46"-5812,1 0 0,0 1 0,0 1 0,0 0-1,1 2 1,6-2-251,-2 0 145,140-40 379,-103 19-475,48-7-17,-100 33-35,1 0 0,-1 0-1,1 0 1,0 1 0,-1 0-1,1 0 1,0 1 0,-1-1 0,1 1-1,0 0 1,1 1 3,-7-2-8,1 1 1,0-1-1,-1 0 0,1 1 1,-1-1-1,1 0 0,-1 1 1,1-1-1,-1 1 0,1-1 0,-1 1 1,1-1-1,-1 1 0,1-1 1,-1 1-1,0 0 0,1-1 0,-1 1 1,0-1-1,0 1 0,1 0 1,-1-1-1,0 1 0,0 0 1,0-1-1,0 1 0,0 0 0,0-1 1,0 1-1,0 0 0,0-1 1,0 1-1,0 0 0,-1-1 1,1 1-1,0 0 0,0-1 0,-1 1 1,1-1-1,0 1 0,-1 0 1,1-1-1,-1 1 0,1-1 1,0 1-1,-1-1 0,1 1 0,-1-1 1,0 0 7,-74 60-772,-113 109 138,101-89 1010,68-56-30,19-23-319,-1 0 1,1 0-1,0 1 1,-1-1 0,1 1-1,0-1 1,0 0-1,0 1 1,0-1 0,0 1-1,0-1 1,1 0-1,-1 1 1,0-1 0,1 0-1,-1 1 1,1-1-1,-1 0 1,1 1 0,-1-1-1,1 0 1,0 0-1,0 0 1,0 0 0,0 0-1,0 0 1,0 0-1,0 0 1,0 0 0,0 0-1,0 0 1,0-1-1,1 1 1,-1 0 0,0-1-1,0 1 1,1-1-1,-1 1 1,0-1 0,1 0-1,-1 0 1,1 1-1,0-1-27,95 13 944,-56-11-682,83 3 69,-16 4-923,-76-1-645,-13 12 532</inkml:trace>
  <inkml:trace contextRef="#ctx0" brushRef="#br0" timeOffset="38810.885">29661 7229 9138,'54'-19'3513,"34"3"-1937,25-6-952,28-4-80,17 12-16,18-6-280,2 1-48,-9 3-39,-7-3-25,-36 12-208,-13 0-120,-38 15-457,-20 0-391,-30-8-640,-38-8 952</inkml:trace>
  <inkml:trace contextRef="#ctx0" brushRef="#br0" timeOffset="39374.912">29976 7865 8450,'9'-3'947,"49"-7"1923,-51 11-2798,-1 0 0,0 1 0,0 0 0,0 0 1,0 1-1,-1-1 0,1 1 0,-1 0 1,1 1-1,-1 0 0,0-1 0,0 2 0,-1-1 1,1 0-1,-1 1 0,0 0 0,0 0 1,-1 0-1,1 1 0,1 4-72,11 31 29,-2 1-1,-2 0 1,-2 1 0,-1 0-1,-3 1 1,-1 0 0,-3 0-1,-1 7-28,1 63 119,-11 93-119,-1-133 163,10-73-157,-1-1 0,1 1-1,0 0 1,0 0 0,-1-1 0,1 1 0,0-1 0,-1 1 0,1 0 0,-1-1 0,1 1 0,-1-1 0,1 1 0,-1-1 0,1 1 0,-1-1-1,1 1 1,-1-1 0,0 0 0,1 1 0,-1-1 0,0 0 0,1 1 0,-1-1 0,0 0 0,0 0 0,1 0 0,-1 0 0,0 0-1,0 0 1,1 0 0,-1 0 0,0 0 0,1 0 0,-1 0 0,0 0 0,0 0 0,1 0 0,-1-1 0,0 1 0,1 0 0,-1-1-1,0 1 1,1 0 0,-1-1 0,1 1 0,-1-1 0,0 1 0,1-1 0,-1 1 0,1-1 0,-1 0-6,-7-6 38,0-1 0,0 0 0,0 0 1,1-1-1,0 0 0,1-1 0,0 1 1,0-1-1,1 0 0,0 0 0,1-1 1,1 0-1,-1 1 0,1-1 0,0-10-38,1 14 27,-21-86 227,3 0-1,-3-75-253,18 130 22,-12-118-8,16 135-35,0-1-1,1 1 1,1-1 0,1 1 0,1 0 0,1-1 0,1 1 0,0 1 0,2-1-1,1 1 1,0 0 0,1 1 0,1 0 0,1 0 0,1 1 0,0 1 0,1 0-1,1 0 1,3-1 21,1 4-10,0 1 0,1 1 0,0 0 0,1 1 0,0 2 0,0 0-1,1 1 1,1 1 0,-1 1 0,1 0 0,0 2 0,19-1 10,68-4 23,-6 21 5,-84-9-30,-1 1 1,1 1 0,-1 0 0,-1 1 0,1 1 0,7 4 1,-21-9-4,0 0 0,0 0 0,-1 1 0,1-1 0,0 1 1,-1 0-1,1 0 0,-1 0 0,0 0 0,0 1 0,0-1 0,-1 1 1,1 0-1,-1-1 0,0 1 0,0 0 0,0 1 0,-1-1 1,1 0-1,-1 0 0,0 1 0,0-1 0,-1 1 0,1-1 0,-1 1 1,0-1-1,0 0 0,-1 3 4,0 1-2,-2 0-1,1-1 1,-1 1 0,0-1 0,-1 0-1,1 0 1,-1 0 0,-1 0 0,1-1 0,-1 0-1,0 0 1,-1 0 0,0 0 0,-1 0 2,4-2 0,-18 16 15,-1-2-1,0 0 1,-1-1-1,-1-1 1,-1-1-1,0-2 1,0 0-1,-27 8-14,30-14 41,1-1 1,-1-1-1,-1 0 0,1-2 0,-1-1 0,1-1 0,-1-1 0,0 0 1,1-2-1,-1-1 0,1-1 0,0 0 0,0-2 0,-7-3-41,-125-67-1851,153 75 1813,1 1-1,-1-1 0,1 1 0,-1 0 1,0-1-1,1 1 0,-1-1 0,0 1 0,1 0 1,-1-1-1,0 1 0,1 0 0,-1 0 1,0 0-1,0 0 0,1 0 0,-1 0 1,0-1-1,0 2 0,1-1 0,-1 0 1,0 0-1,1 0 0,-1 0 0,0 0 1,0 1-1,1-1 0,-1 0 0,0 0 1,1 1-1,-1-1 0,0 1 0,1-1 1,-1 1-1,1-1 0,-1 1 0,1-1 1,-1 1-1,1-1 0,-1 1 0,1-1 1,-1 1-1,1 0 0,0-1 0,0 1 1,-1 0-1,1 0 0,0-1 0,0 1 0,-1 0 1,1-1-1,0 1 0,0 0 0,0 0 1,0-1-1,0 1 0,0 0 0,1 0 1,-1-1-1,0 1 0,0 0 0,0-1 1,1 1-1,-1 0 0,0 0 39,8 36-711</inkml:trace>
  <inkml:trace contextRef="#ctx0" brushRef="#br0" timeOffset="40207.906">30377 8627 6137,'120'-68'3757,"49"-62"-2317,-12-18-729,-102 83-151,-33 46 182,-39 298-766,6-82 41,-7 37 31,15-218-35,0 0 0,-1 0-1,-1 0 1,0-1 0,-1 0 0,-1 0 0,-7 12-13,11-23 13,1 0 1,-1 0-1,-1 0 1,1 0 0,0-1-1,-1 1 1,0-1 0,0 0-1,0 0 1,0 0 0,0-1-1,-1 1 1,1-1-1,-1 0 1,1-1 0,-1 1-1,0-1 1,0 0-14,-30-3 185,7-5 113,-11-21 127,37 27-394,1-1-1,-1 1 1,0 0-1,0-1 1,1 1-1,-1-1 1,0 1-1,1-1 1,0 0-1,-1 0 1,1 0-1,0 0 1,0 0-1,0 0 1,0 0-1,0 0 1,1 0-1,-1 0 1,1 0-1,-1-1 1,1 1-1,0 0 1,0 0-1,0-1 1,0 1-1,0 0 1,0 0-1,1-1 1,-1 1-1,1 0 1,0 0-1,-1 0 1,1 0-1,0 0 1,0 0-1,0 0 1,1 0-1,-1 0 1,0 0-1,1 0-30,43-19 402,13-6 57,-32 18-338,0 2 0,1 0 0,-1 2 0,1 1 0,0 1 0,1 2 0,-1 0 0,16 3-121,20-3-2391,-67-3 1513</inkml:trace>
  <inkml:trace contextRef="#ctx0" brushRef="#br0" timeOffset="41042.104">31525 6104 6009,'-3'-6'4207,"14"-17"-3718,-4 13-404,0-1 0,1 1 1,1 1-1,-1 0 0,1 0 0,1 0 1,0 1-1,0 1 0,0 0 0,1 0 0,5-2-85,2 2 12,0 1 0,1 1 0,-1 0 0,1 1 1,0 2-1,0-1 0,0 2 0,0 1 0,1 0 0,1 2-12,7-1-13,1 2 1,-1 0 0,0 3 0,0 0-1,-1 1 1,24 11 12,-46-16 2,0 0 1,-1 1-1,1 0 0,-1 0 0,1 0 1,-1 0-1,0 1 0,0 0 0,-1-1 1,1 2-1,-1-1 0,0 0 0,0 1 1,0-1-1,0 1 0,-1 0 0,0 0 1,0 0-1,0 0 0,-1 0 0,1 0 1,-1 1-1,-1-1 0,1 0 0,-1 1 1,0-1-1,0 0 0,0 1 0,-1-1 1,0 0-1,0 1 0,0-1 0,-1 0 1,1 0-1,-3 4-2,-65 133 663,2-32 143,-5-2 1,-40 43-807,91-123 61,1 0 0,2 1 0,1 2 0,1-1 0,1 2 0,3 0 0,-7 24-61,11-31-222,1 1-1,1 0 1,2 1-1,0-1 1,2 1-1,1 0 1,1 0-1,1 0 1,2-1-1,1 1 0,0-1 1,2 0-1,9 25 223,11-13 227,2-9-197</inkml:trace>
  <inkml:trace contextRef="#ctx0" brushRef="#br0" timeOffset="41297.219">31630 7732 10490,'9'7'3689,"3"0"-3233,-1 3-64,-8-10 0,-6 13-144,-11 9-576,-4-6-560,-6 19 584</inkml:trace>
  <inkml:trace contextRef="#ctx0" brushRef="#br0" timeOffset="-12637.906">1006 3239 6841,'1'-1'61,"-1"1"0,0 0-1,0 0 1,1 0-1,-1 0 1,0-1 0,0 1-1,0 0 1,1 0-1,-1 0 1,0-1 0,0 1-1,0 0 1,0 0-1,1-1 1,-1 1 0,0 0-1,0 0 1,0-1-1,0 1 1,0 0 0,0 0-1,0-1 1,0 1-1,0 0 1,0-1 0,0 1-1,0 0 1,0 0-1,0-1 1,0 1 0,0 0-1,0-1 1,0 1-1,0 0 1,0 0 0,-1-1-1,1 1 1,0 0-1,0 0 1,0-1-1,0 1 1,-1 0 0,1 0-1,0 0 1,0-1-1,0 1 1,-1 0 0,1 0-1,0 0 1,0 0-1,-1 0 1,1-1 0,0 1-1,-1 0 1,1 0-1,0 0 1,0 0 0,-1 0-1,1 0 1,0 0-61,10-10 174,102-100 1614,70-50-1788,-177 156 8,79-71 4,-4-4 1,-3-4-1,24-37-12,255-290-200,-330 381 178,135-154-77,-139 154 99,1 2 1,2 1-1,0 0 1,2 2-1,0 1 1,19-11-1,17 11-20,-61 23 19,0 0 0,0 0-1,0 0 1,0 0 0,-1 0-1,1 1 1,0-1 0,0 0-1,0 1 1,0 0 0,0-1 0,0 1-1,-1 0 1,1 0 0,0 0-1,-1 0 1,1 1 0,-1-1-1,1 0 1,-1 1 0,1-1-1,-1 1 1,0-1 0,0 1-1,0-1 1,0 1 0,0 0 0,0 0-1,0-1 1,-1 1 1,4 11-4,-1 0 1,-1-1-1,0 1 1,-1 0-1,0 0 0,-1 0 1,-1 0-1,0 0 1,0 0-1,-3 8 4,-18 98 0,-102 418 15,52-130 147,17 9-162,35-248 48,14-111-11,-2-1 0,-3-1-1,-3 0 1,-20 53-37,27-91 21,-1 0 1,-1-1-1,0 0 1,-1-1-1,-1 0 1,0 0-1,-1-1 1,0-1-1,-2 0 1,-9 7-22,1 1 31,-1-2 1,-1-1 0,0-1-1,-7 3-31,-37 10 160,3-12 78,55-21-181,0 0 1,0 0-1,1-1 1,0 0-1,-1-1 1,1 0-1,1-1 1,-1 0-1,1 0 1,-3-3-58,2 2 62,1 1-13,0 0 0,1 0 0,0-1 0,0 0 0,0-1-1,1 0 1,0 0 0,1 0-49,6-4 55,75-9-29,110 0 104,83 6 559,21 12-689,-199 6 63,-1 3 0,5 5-63,-79-9-134,0 1 1,0 0 0,0 1-1,0 0 1,-1 2-1,0 0 1,0 0 0,0 1-1,-1 1 1,0 1 0,4 3 133,49 43-603</inkml:trace>
  <inkml:trace contextRef="#ctx0" brushRef="#br0" timeOffset="-9369.415">11323 3574 5905,'14'-14'2718,"87"-56"-2054,-4-5 0,-3-4-1,16-23-663,71-116 245,-111 129-98,42-56 719,56-97-866,1-10 171,-104 184-149,-65 67-22,0 1 0,1-1 0,-1 1 0,0-1 0,1 1 0,-1-1 0,0 1 0,1-1 0,-1 1 0,1-1 0,-1 1 0,1-1 0,-1 1 0,1 0 0,-1-1 0,1 1 0,-1 0 0,1 0-1,0-1 1,-1 1 0,1 0 0,-1 0 0,1 0 0,0 0 0,-1-1 0,1 1 0,0 0 0,-1 0 0,1 0 0,-1 1 0,1-1 0,0 0 0,-1 0 0,1 0 0,0 0 0,-1 0 0,1 1 0,-1-1 0,1 0 0,-1 1 0,1-1 0,-1 0 0,1 1-1,-1-1 1,1 1 0,-1-1 0,1 1 0,-1-1 0,1 1 0,-1-1 0,0 1 0,1-1 0,-1 1 0,0-1 0,0 1 0,1-1 0,-1 1 0,0 0 0,0-1 0,0 1 0,0 0 0,0-1 0,0 1 0,0-1 0,0 1 0,0 0 0,0 0 0,3 45-18,-1 58 6,-1 43 0,-1 42 10,-5 154 115,-25 105-113,24-380 54,-3 0-1,-3-1 1,-4 0-1,-2-1 1,-14 29-54,28-81 3,-2-1-1,0 1 1,-1-1 0,0-1-1,-1 1 1,0-2 0,-1 1-1,0-1 1,-1 0 0,-9 8-3,-3-1 20,1 0-1,-2-2 1,0 0 0,-1-1 0,-1-2 0,0 0 0,-1-2 0,0-1-1,-12 3-19,31-12 70,0 0-1,0-1 0,1 0 0,-1 0 0,0-1 0,0 1 1,1-1-1,-1-1 0,1 1 0,-1-1 0,1-1 1,0 1-1,-1-1 0,1 0 0,0 0 0,1-1 1,-1 1-1,1-1 0,-1-1 0,1 1 0,1-1 0,-1 0 1,0 0-1,1 0 0,0-1 0,1 1 0,-1-1 1,1 0-1,0 0 0,0 0 0,1 0 0,0-1 1,-1-3-70,3 9 5,0 0 1,0 1 0,0-1 0,0 0-1,0 1 1,0-1 0,0 0 0,1 1 0,-1-1-1,0 1 1,0-1 0,1 0 0,-1 1 0,0-1-1,1 1 1,-1-1 0,1 1 0,-1-1 0,0 1-1,1-1 1,-1 1 0,1-1 0,0 1-1,-1 0 1,1-1 0,-1 1 0,1 0 0,-1-1-1,1 1 1,0 0 0,-1 0 0,1 0 0,0 0-1,-1-1 1,1 1 0,0 0 0,-1 0-1,1 0 1,0 0 0,-1 0 0,1 1 0,0-1-1,-1 0 1,1 0 0,0 0 0,-1 1 0,1-1-6,8 2 10,-1 1 0,1 0 0,-1 0 0,0 1 1,0 0-1,0 0 0,-1 1 0,1 0 0,4 5-10,-9-8 5,5 3 5,24 19 35,1-2 1,0-2-1,2-1 1,0-2-1,23 8-45,-22-15-44,2-1-1,-1-2 1,1-1 0,14-1 44,-36-4-177,0 0 0,0 0 0,0-2 0,0 0 0,0 0 1,-1-2-1,1 0 0,0-1 0,-1 0 0,0-1 1,0-1-1,-1 0 0,1-1 0,-1-1 0,-1 0 0,1-1 1,3-4 176,42-69-813</inkml:trace>
  <inkml:trace contextRef="#ctx0" brushRef="#br0" timeOffset="-8964.775">13204 2796 8938,'-13'13'1795,"-28"42"2224,31 7-3170,-6 188-387,13 137-462,3-334-169,2 0 0,2 0-1,3 0 1,2 0 0,3-1-1,7 20 170,-18-65-30,1 0 1,0 0-1,0-1 0,1 1 1,0 0-1,0-1 0,0 1 0,1-1 1,0 0-1,0 0 0,1-1 1,-1 1-1,1-1 0,0 0 0,1 0 1,-1-1-1,1 1 0,0-1 1,0 0-1,0-1 0,1 0 0,-1 0 1,1 0-1,0-1 0,0 0 0,0 0 1,0 0-1,6 0 30,51-16 53,-46 8 6,-1-1 0,0 0-1,0-2 1,0 0 0,-1 0-1,-1-2 1,0 0 0,10-9-59,3-7 116,-1 0 1,-2-2-1,-1-1 1,-1 0 0,13-25-117,-11 15 64,-1-2 0,-3-1 0,-1-1 0,-2-1 0,2-14-64,1-10 37,-3 0 1,-2 0 0,-4-2 0,-3 1-1,-3-2 1,-4 1 0,-5-62-38,-1 97 17,-2 0 1,-1 0 0,-2 0 0,-1 1-1,-2 0 1,-2 1 0,-1 1-1,-1 0 1,-2 1 0,-1 0-1,-6-4-17,14 20 25,-2-1 0,0 2 0,0 0 0,-2 1 0,0 0 0,0 1 0,-2 1 0,1 0 0,-1 1 0,-1 1 0,0 1 1,-11-4-26,18 10 13,-1 1 1,1 0 0,-1 1 0,1 0-1,-1 1 1,0 0 0,1 1 0,-1 0 0,1 1-1,-1 0 1,1 1 0,0 0 0,0 1-1,0 0 1,0 1 0,1 0 0,0 0 0,-9 7-14,-1 5-2,1 0 1,0 1-1,2 1 1,0 1-1,1 1 1,1 0-1,1 1 1,1 0-1,1 1 1,-1 6 1,0-1-122,1 0 0,2 1-1,1 1 1,1 0 0,2 0 0,1 0 0,1 1 0,2-1-1,1 1 1,1 3 122,25 159-448</inkml:trace>
  <inkml:trace contextRef="#ctx0" brushRef="#br0" timeOffset="-7613.918">14858 3175 9698,'13'-8'3038,"100"-37"-1500,-28-12-1252,-68 45-245,28-17 13,-1-2 0,-2-2 0,-1-2 0,-2-2 0,25-30-54,14-50-76,-5-1-139,-46 59-154,-2-2 1,-3 0-1,-1-5 369,-16 51-98,0 1 0,-1-1 0,-1 0 0,0 0 0,-1-1 0,-1 1 0,0 0 0,-1 0 0,-1-1 0,-1 1 1,0 0-1,0-1 98,-6-6-3,0 0 1,-2 1-1,0 0 1,-1 0-1,-1 1 1,-1 0 0,-1 1-1,-1 1 1,0 0-1,-1 1 1,-1 1-1,-4-2 3,8 5 84,-1 1 0,-1 0 0,0 2 0,-1-1 0,0 2 0,0 0 0,-1 1 0,-7-3-84,21 10 14,0-1-1,0 1 1,-1 0-1,1-1 0,0 2 1,0-1-1,-1 0 0,1 0 1,-1 1-1,1 0 1,0 0-1,-1 0 0,1 0 1,-1 0-1,1 1 0,0-1 1,-1 1-1,1 0 1,0 0-1,-1 0 0,1 1 1,0-1-1,0 1 0,0 0 1,0 0-1,1 0 1,-1 0-1,0 0 0,1 0 1,-1 1-1,1-1 0,0 1 1,0 0-14,-12 16 10,1 0 0,1 0 1,0 1-1,2 1 0,0 0 1,1 3-11,-3 2-5,-43 108-24,-51 219-16,55-159 46,-22 123 24,-3 69 34,15-46 64,28-79 119,17-45 52,22-66 4,-6-142-281,0 1-1,1-1 0,-1 1 1,2-1-1,0 1 0,0-1 1,0 0-1,1 0 0,0 0 1,0 0-1,1 0 0,0-1 1,1 0-1,0 0 0,0 0 1,0 0-1,1-1 0,0 0 1,0 0-1,5 4-16,-4-7-1,0 0 0,0-1-1,0 1 1,1-1 0,-1-1 0,0 1-1,1-1 1,0-1 0,-1 1-1,1-2 1,-1 1 0,1-1 0,-1 0-1,1 0 1,-1-1 0,1 1 0,-1-2-1,0 1 1,0-1 0,0-1-1,6-2 2,5-3-7,-1-1 0,1 0-1,-2-1 1,1 0-1,5-7 8,98-102-24,7-34-28,127-206-216,-141 209 115,-21 28 65,-30 54 130,-59 66-31,28-20 85,-30 23-87,0-1 0,0 1 1,-1 0-1,1 0 0,0 0 0,0 0 0,0 0 1,0-1-1,0 2 0,0-1 0,0 0 1,0 0-1,-1 0 0,1 0 0,0 1 1,0-1-1,0 0 0,0 1 0,0-1 0,-1 0 1,1 1-1,0-1 0,0 1 0,-1 0 1,1-1-1,0 1 0,-1-1 0,1 1 1,-1 0-1,1 0 0,-1-1 0,1 1 0,-1 0 1,1 0-1,-1 0 0,1 0-9,4 10 76,-1 1 1,0-1-1,0 1 0,-1 0 0,-1 0 1,0 0-1,0 7-76,2 8 92,36 173 233,-33-176-311,0-1 0,1 0-1,2 0 1,0-1 0,2 0 0,10 15-14,-18-30 2,0-1 0,1 1 0,0-1 0,0 1 0,1-1 0,-1-1 0,1 1 0,4 1-2,-3-3 0,0-1 0,0 0 1,0-1-1,1 0 0,-1 0 1,1 0-1,-1-1 0,7 0 0,67 2-2,7-28-10,7-17 4,-77 28 9,-1-2 0,0 1 0,-1-2 0,-1 0 0,-1-1 0,0-1 0,-1 0 0,-1 0 0,0-3-1,3-4 7,-1 0 0,-2-1 0,0-1 0,-2 0 0,-1 0 0,-1-1 0,-1 0 0,-2 0 0,-1-1 0,-2 0 0,0-26-7,-3 32 10,-2 0-1,0 1 1,-2-1-1,0 1 1,-2 0 0,0 0-1,-2 1 1,0 0-1,-2 1 1,0 0-1,-1 0 1,-1 2-1,-1-1 1,-12-12-10,14 18 5,-1 0 0,0 0 0,-1 2 0,-1-1 0,1 2 0,-2 0 0,0 1 1,0 0-1,-1 2 0,0-1 0,0 2 0,-13-4-5,9 6-2,0 1 0,0 0 0,0 1 0,-1 2 0,1 0 0,0 1 0,-1 1 0,1 1 0,0 1-1,0 1 1,-11 4 2,9 0-15,1 1-1,1 2 1,0 0 0,0 1-1,-6 6 16,-7 5-20,2 2-1,0 2 1,2 0 0,2 2-1,0 2 1,2 0 0,1 2-1,2 0 1,1 2 0,1 0-1,3 1 1,0 3 20,0 7-10,1 0 0,-8 45 10,18-66-4,1 1 0,2 0 0,0 0 1,2 0-1,1 0 0,1 1 0,1-1 0,2 0 0,0 0 1,2 0-1,1-1 0,1 1 0,1-1 0,1-1 0,1 1 0,1-2 1,3 5 3,0-8-9,1-1 0,1 0 0,0-1 0,10 7 9,76 64-31,13-29 14,-93-52 18,2 0 0,-1-2 1,1-1-1,0 0 1,0-2-1,0-1 0,1-1 1,-1-1-1,0 0 1,1-2-1,-1-2 0,18-3-1,-7-2 10,0-2-1,-1-1 1,0-1-1,-1-2 0,0-1 1,-1-2-1,-1-1 1,3-4-10,46-41 14,-4-3-1,-2-4 1,-3-2 0,-4-4 0,20-33-14,-50 65 24,-2-2-1,-2-2 1,14-28-24,-36 57 21,-21 33 14,7-6-32,1-1 0,-1 0 1,1 1-1,1 0 1,-1-1-1,1 1 1,0 0-1,1 0 0,0 2-3,0 0-1,0-1 0,1 1-1,0-1 1,0 1 0,1-1-1,0 0 1,1 0 0,0 0-1,0 0 1,1 0 0,0 0-1,0-1 1,0 0 0,1 0-1,0 0 1,1-1 0,0 1-1,0-1 1,0 0 0,0-1-1,1 0 1,0 0 0,0 0-1,1-1 1,-1 0 0,1 0-1,0-1 1,0 0 0,2 0 1,7-1 1,-1-1-1,1-1 1,-1-1 0,1 0 0,-1-1 0,0-1 0,1 0 0,-1-1 0,7-4-1,1 0 31,-1-1 0,0-1-1,-1-2 1,0 0 0,0-1 0,-2-1 0,0-1 0,0-1 0,-2-1 0,14-15-31,-25 26 28,-1-1 0,0 0 1,-1-1-1,0 1 0,0-1 0,-1 0 0,0 0 1,0-1-1,-1 1 0,0-1 0,0 1 0,-1-1 0,0 0 1,0 0-1,-1-7-28,-1 8 25,0 0 0,-1 1 0,0-1 0,0 1 0,0 0 0,-1-1 0,0 1 0,-1 0 0,0 0 0,0 0-1,0 0 1,-1 1 0,0-1 0,0 1 0,-1 0 0,0 0 0,0 1 0,-4-4-25,-17-20 10,-1 2-1,-1 1 1,-1 2-1,-2 0 1,0 2-1,-2 2 1,0 0-1,-1 3 0,-1 1 1,-34-12-10,53 22-51,-1 1-1,0 1 1,0 0 0,-1 1 0,1 1-1,-1 0 1,1 1 0,-1 1 0,-2 1 51,16-1-27,-1 1 1,1 0 0,0-1-1,-1 1 1,1 1 0,0-1 0,-1 1-1,1-1 1,0 1 0,0 0 0,0 1-1,1-1 1,-1 1 0,0-1-1,1 1 1,0 0 0,0 1 0,0-1-1,0 0 1,0 1 0,1 0 0,-1 0-1,1-1 1,0 1 0,0 1-1,0-1 1,1 0 0,0 0 0,0 1-1,-1 1 27,-26 98-393,5 48 118,-20 252 48,21-163 304,6 101 664,20 177-741,12-242 181,13 183-106,-28-384-78,-4 0-1,-3 0 0,-9 35 4,4-55-87,-3 0 0,-2-1 0,-2-1 0,-3 0 0,-2-2 0,-17 26 87,21-42-68,-1-2 0,-2 0 0,-1-1 0,-1-2 0,-7 6 68,20-25 50,-1 0 1,0-1-1,-1 0 1,0-1-1,-1-1 1,0 0-1,0-1 0,-1 0 1,0-1-1,0-1 1,-1 0-1,1-1 1,-17 3-51,19-6 118,0-1 1,0 0 0,0 0 0,-1-2 0,1 1-1,0-2 1,0 0 0,0 0 0,0-1 0,0-1-1,1 0 1,-1-1 0,-4-3-119,10 4 46,0 0 0,0 0 0,0-1 0,0 0 0,1-1 0,0 1 0,0-1 0,1-1 0,0 1 0,0-1 0,0 1 0,1-1 0,0-1 0,0 1 0,1-1 0,0 1 0,0-1 0,0 0 0,1 0 0,1 0 0,-1 0 0,1 0 0,1-7-46,-1-9 9,1 0 0,2 0 0,1 0 0,0 1 0,2-1 0,0 1 1,8-18-10,0 6-105,1-1 1,1 2-1,2 0 1,2 1-1,1 0 1,6-4 104,243-314-3392,-181 234 2635</inkml:trace>
  <inkml:trace contextRef="#ctx0" brushRef="#br0" timeOffset="-7086.772">17621 4149 11050,'-17'41'5331,"17"-41"-5282,-1 1 1,1 0-1,1 0 1,-1 0-1,0 0 1,0 0-1,0-1 1,0 1-1,1 0 1,-1 0-1,0 0 0,0 0 1,1-1-1,-1 1 1,1 0-1,-1 0 1,1-1-1,-1 1 1,1 0-1,0-1 1,-1 1-1,1-1 1,0 1-1,-1-1 1,1 1-1,0-1 1,-1 1-1,1-1 1,0 0-1,0 1 1,0-1-1,0 0 1,-1 0-1,1 0 0,0 1 1,0-1-1,0 0 1,0 0-1,0 0 1,-1 0-1,1-1 1,0 1-1,0 0 1,0 0-1,0 0 1,-1-1-1,1 1 1,0 0-1,0-1 1,0 1-50,20-6-20,1-1-1,-1-1 1,0-1 0,0-1 0,-1 0 0,0-2 0,-1 0-1,-1-1 1,0-1 0,15-15 20,9-5-354,65-57-911,-79 56 891,-3-1 0,0-2 0,-3 0 0,4-11 374,26-43-191,-49 86 187,-2 4 3,-1 0 0,1 1 0,0-1 1,-1 0-1,1 1 0,0-1 1,0 1-1,0-1 0,0 1 0,1 0 1,-1-1-1,0 1 0,0 0 0,1 0 1,-1-1-1,1 1 0,-1 0 0,1 1 1,0-1-1,-1 0 0,2 0 1,0 23-29,-6 231 52,-35 234-23,-9-198 73,43-272-69,1 5 5,-2-1 0,0 0 0,-2 0 1,0 0-1,-1-1 0,-4 6-9,8-17 11,-1-1 0,1-1 0,-1 1 1,-1-1-1,1 0 0,-1 0 0,0-1 1,-1 1-1,0-1 0,0-1 0,0 1 1,-1-1-1,1-1 0,-1 1 0,0-1 1,-4 1-12,1-3 6,0-1 0,-1 0 0,1 0 1,-1-1-1,1-1 0,-1 0 0,1 0 1,0-1-1,-1 0 0,1-1 0,0-1 1,0 0-1,1 0 0,-1-1 0,1 0 1,0-1-1,0 0 0,1-1 0,-9-7-6,6 5 54,0 0 0,1-1 0,0 0 0,0-1 0,1-1 0,1 1 0,0-2 0,1 1 0,-3-6-54,10 17 10,0 0 0,1 0 1,-1 0-1,0 0 1,1 1-1,-1-1 0,1 0 1,0 0-1,-1 0 0,1 0 1,0 0-1,-1 0 0,1 0 1,0 0-1,0 0 0,0 0 1,0-1-1,0 1 0,0 0 1,0 0-1,0 0 0,0 0 1,1 0-1,-1 0 0,0 0 1,1 0-1,-1 0 1,1 0-1,-1 0 0,1 1 1,-1-1-1,1-1-10,40-1 316,72 40 78,-46-11-230,-59-23-151,19 7-127,0-2 0,0 0-1,1-2 1,0 0-1,1-2 1,21 0 114,79-21-3306,-79-2 2230</inkml:trace>
  <inkml:trace contextRef="#ctx0" brushRef="#br0" timeOffset="-6744.133">18780 4026 7850,'-8'85'5417,"-1"67"-943,13-95-4313,2 0 1,3-1-1,2 0 1,7 15-162,-11-46-267,1-1 1,2 1 0,0-2 0,1 1 0,11 15 266,-16-30-118,-1-1 1,2 1-1,-1-1 0,1 0 1,0-1-1,0 1 0,1-1 1,0-1-1,1 1 1,-1-2-1,1 1 0,0-1 1,1 0-1,-1-1 0,4 1 118,-6-4-12,-1 0-1,1 0 0,-1-1 0,1 0 1,-1 0-1,1 0 0,-1-1 1,0 0-1,1-1 0,-1 1 0,0-1 1,0 0-1,0-1 0,0 1 1,0-1-1,0-1 0,3-2 13,55-50 210,-38 27-72,-1-2 0,-2-1 0,-2-1 0,0-1 0,-3 0 0,0-2 0,-3 0 0,4-12-138,-4 7 100,-1-1 0,-2 0 0,-2-1 0,-1 0 0,-2-5-100,-5 33 19,-1 1 0,-1 0 1,0-1-1,0 1 0,-2 0 0,0 0 0,0-1 0,-1 1 1,-1 1-1,0-1 0,-1 0 0,-1 1 0,0 0 1,-1 0-1,0 1 0,-1 0 0,0 0 0,-5-5-19,-7-6 40,-1 1-1,-1 1 1,-1 1-1,0 1 1,-4 0-40,23 15 1,0 1 0,0 0 0,-1 0 0,1 0 0,-1 0 0,1 1 0,-1 0 0,0 0 0,0 0 1,0 1-1,0 0 0,-1 0 0,1 0 0,0 0 0,0 1 0,-1 0 0,1 0 0,0 0 0,0 1 0,-1 0 0,1 0 0,0 0 1,0 0-1,0 1 0,0 0 0,-2 1-1,-2 2-52,1 0 0,-1 0 0,1 1 1,1 0-1,-1 1 0,1-1 0,0 1 1,1 1-1,-1-1 0,1 1 0,1 1 0,0-1 1,0 1-1,0-1 0,1 1 0,1 1 1,-1 0 51,-24 54-481,3 2 0,3 1 1,3 1 480,-18 92-423</inkml:trace>
  <inkml:trace contextRef="#ctx0" brushRef="#br0" timeOffset="-6037.773">22018 856 9498,'-4'-2'132,"1"1"-1,-1 0 1,1-1 0,-1 1-1,0 1 1,0-1 0,1 0-1,-1 1 1,0 0 0,0 0-1,1 0 1,-1 0 0,0 1-1,0-1 1,1 1 0,-1 0-1,0 0 1,1 0 0,-1 1-1,1-1 1,-1 1 0,1 0-1,0 0 1,0 0 0,0 0-1,-2 2-131,2 0 10,-1 0-1,1 0 0,0 0 1,1 0-1,-1 1 0,1-1 1,0 1-1,0 0 0,0-1 1,1 1-1,-1 0 0,0 4-9,-12 126 64,7 69-12,3 91 14,-5 56 23,-44 736 170,34-829-163,10-100 201,9-72 102,0-86-390,0 0 0,0 0 0,1 0 0,-1 0 0,0 0 0,0-1-1,1 1 1,-1 0 0,0 0 0,0 0 0,1 0 0,-1 0 0,0 0 0,0 0 0,1 0 0,-1 0 0,0 0 0,1 0-1,-1 0 1,0 0 0,0 0 0,1 0 0,-1 1 0,0-1 0,0 0 0,1 0 0,-1 0 0,0 0 0,0 0 0,0 1-1,1-1 1,-1 0 0,0 0 0,0 0 0,0 1 0,0-1 0,1 0 0,-1 0 0,0 0 0,0 1 0,0-1 0,0 0-1,0 0 1,0 1 0,0-1 0,0 0 0,0 1 0,0-1 0,0 0 0,0 0 0,0 1 0,0-1 0,0 0 0,0 1-9,17-41 488,1-56-190,-4-50-112,-10-49-101,-14-49-81,-25-41-52,-21-42-25,-191-712-321,182 785 362,29 104 190,35 146-151,-5-60 176,7 63-176,-1 0 0,1-1 0,-1 1 0,1 0 0,0 0 0,-1 0 0,1 0 0,0 0 0,0 0-1,0 0 1,0 0 0,0 1 0,0-1 0,0 0 0,0 0 0,0 1 0,0-1 0,0 1 0,0-1-1,0 1 1,1-1 0,-1 1 0,0 0 0,0-1 0,1 1 0,-1 0 0,0 0 0,0 0 0,1 0-1,-1 0 1,0 0 0,0 1 0,1-1 0,-1 0 0,0 1 0,0-1 0,1 0 0,-1 1-1,0 0 1,1 0-7,68 24 134,44 29-114,33 22-31,62 28 10,354 191 13,-205-83-254,-314-183 174,-44-29 72,1 0 0,-1 1-1,0-1 1,1 0-1,-1 0 1,1 0 0,-1 1-1,0-1 1,1 0 0,-1 0-1,0 1 1,1-1-1,-1 0 1,0 1 0,1-1-1,-1 1 1,0-1 0,0 0-1,1 1 1,-1-1-1,0 1 1,0-1 0,0 0-1,0 1 1,1-1 0,-1 1-1,0-1 1,0 1-1,0-1 1,0 1 0,0-1-1,0 1 1,0-1-1,0 0 1,0 1 0,-1-1-1,1 1 1,0-1 0,0 1-1,0-1 1,0 1-1,-1-1 1,1 0 0,0 1-1,0-1 1,-1 0 0,1 1-1,0-1 1,-1 0-1,1 1 1,-1-1-4,-22 6 260,21-6-241,-22 1 138,0 0-1,1-1 0,-1-2 1,0 0-1,1-2 0,-1 0 0,1-2 1,0 0-1,-14-8-156,-35-15-219,2-4-1,-21-16 220,55 30-226,28 14 101,1 0-1,-1 1 1,0 0 0,0 1-1,-1 0 1,1 0-1,-1 1 1,1 0 0,-1 0-1,0 1 1,0 0 0,0 1-1,0 0 1,1 0 0,-1 1-1,-5 1 126,-7 4-212,1 1-1,0 1 0,1 1 1,0 1-1,0 0 0,1 2 1,0 0-1,1 1 0,0 0 1,2 2-1,-1 0 0,2 0 1,0 2-1,1 0 0,-1 1 213,-9 9-47,1 1-1,1 0 0,2 2 1,0 0-1,2 1 1,2 1-1,1 0 0,1 1 1,2 1-1,-6 30 48,15-53-27,0 0 0,1 0-1,1 0 1,0 0 0,0 1 0,1-1-1,1 3 28,-1-10-8,0 0-1,1 0 0,-1 0 1,1 0-1,0-1 0,0 1 1,1-1-1,-1 1 0,1-1 1,0 0-1,-1 0 0,3 2 9</inkml:trace>
  <inkml:trace contextRef="#ctx0" brushRef="#br0" timeOffset="-5462.573">22198 2432 8402,'5'-2'2423,"99"11"-1687,-52-12-654,1-3 0,-1-2 0,1-3-82,-43 9 8,507-92 210,-345 71-194,-31 14-6,-130 8-11,1 0 1,-1 1-1,1 1 1,-1 0 0,1 0-1,-1 1 1,0 1-1,0 0 1,0 0-1,0 1 1,0 0 0,-1 1-1,1 0 1,-2 1-1,1 0 1,0 1-8,-7-4 26,1 1 0,-1-1 1,0 1-1,0 0 0,0 0 0,-1 0 0,1 1 1,-1-1-1,0 0 0,0 1 0,-1 0 0,1-1 1,-1 1-1,0 0 0,0 0 0,-1 0 0,1-1 1,-1 1-1,0 0 0,-1 0 0,1 0 0,-2 4-26,-1 7 126,-1-1-1,-1 0 1,-1 0-1,0-1 1,0 1-1,-2-1 1,0-1-126,-25 35 357,-2-1 0,-2-2-1,-1-2 1,-3-1 0,-19 13-357,39-35 71,-77 71 241,81-78-287,1 0-1,0 1 1,1 1-1,1 0 1,0 1-1,1 0 1,1 1-1,0 1 1,2 0-1,0 1 1,1 0-1,0 0 1,-3 17-25,11-27 10,1 0 1,0 1 0,1-1-1,0 0 1,1 1 0,-1-1-1,2 0 1,-1 0 0,2 0-1,-1 0 1,1-1 0,0 0-1,1 1 1,0-1 0,0-1-1,0 1 1,1-1 0,1 0-1,-1 0 1,1-1 0,0 0-1,0 0 1,1 0 0,0-1-1,0 0 1,0-1 0,5 2-11,5 2 33,0-1 0,0-1 0,1-1 1,-1-1-1,1 0 0,0-1 0,1-1 0,16-1-33,50 1-222,1-5-1,52-9 223,-12 2-111,39 0 1393,-8-6-734</inkml:trace>
  <inkml:trace contextRef="#ctx0" brushRef="#br0" timeOffset="-5125.257">21156 4475 10474,'108'-19'4113,"53"-7"-2833,24 10-175,43 7-313,9-10-264,22 2-352,16 7-64,-5-6-72,-5 0-24,-17-10-192,-12-3-112,-31-1-360,-21 5-280,-47 20-505,-30 3-367,-49 19 1128</inkml:trace>
  <inkml:trace contextRef="#ctx0" brushRef="#br0" timeOffset="-4530.765">22080 4903 7146,'5'4'393,"0"2"0,-1-1 0,1 0 0,-1 1 0,0 0 0,0 0 0,-1 0 0,0 1 0,0-1 0,0 1 0,0 3-393,10 31 450,-3 1 0,-1 0 1,-1 1-1,-3 0 0,-2 0 0,-1 0 0,-3 11-450,15 655 1043,-20-449-920,-5-46-7,-8 58 191,19-186-14,4-79-198,-3-20-71,-15-86-16,-3 2-69,-71-414-546,57 303 277,9-1 1,7-100 329,25 79-132,23 34 49,-25 170 78,1 0 0,1 0 0,1 0 0,8-12 5,-12 25 6,1-1 0,1 2 1,-1-1-1,2 1 0,0 0 0,0 1 0,7-5-6,-8 9 17,1 1 1,1-1-1,-1 2 0,1-1 1,0 1-1,0 1 0,1 0 1,5-1-18,15-2 90,1 2 1,0 1-1,1 1 1,-1 2-1,0 1 1,1 2 0,-1 1-1,0 2 1,0 1-1,0 1 1,17 8-91,11 3 159,-1 2 0,-1 3 0,0 3 0,1 4-159,-31-14 30,0 2-1,-1 0 1,-1 2-1,-1 2 1,0 0-1,10 13-29,-27-26-21,-1-1-1,-1 1 1,1 1-1,-2-1 1,1 1 0,-1 0-1,-1 1 1,0-1-1,0 1 1,-1 0-1,3 12 22,-7-20-15,1 1-1,-1-1 0,0 1 0,-1 0 1,1-1-1,0 1 0,-1-1 0,0 1 1,0-1-1,0 1 0,0-1 1,-1 1-1,1-1 0,-1 0 0,0 0 1,0 0-1,0 0 0,0 0 0,0 0 1,-1-1-1,0 1 0,1-1 1,-1 0-1,0 1 0,0-1 0,0 0 1,0-1-1,0 1 0,-2 0 16,-73 27-200,-17-5 164,-2-4-1,0-4 1,0-5-1,-2-3 37,39-3 70,-83 4 130,-114 6-119,254-15-185,0 0 0,1 0 0,-1 1 0,0-1 0,1 1 0,-1 0 0,1 0 0,-1 0 0,1 0 0,-1 0 0,1 0 0,0 1 0,-1-1 0,1 1 0,0 0 0,0-1 0,0 1 0,0 0 0,1 0 0,-1 0 0,-1 2 104,0 26-856</inkml:trace>
  <inkml:trace contextRef="#ctx0" brushRef="#br0" timeOffset="-3962.124">22837 6303 10698,'-21'15'4304,"20"-14"-4249,1-1 0,0 1 0,0-1 0,-1 1 0,1-1 0,0 1 0,0-1 0,-1 1 0,1-1 0,0 1 0,0-1 0,0 1 0,0-1 0,0 1 0,0-1 0,0 1 0,0-1 0,0 1 0,0 0 0,0-1 0,0 1 0,1-1 0,-1 1 0,0-1-1,0 1 1,0-1 0,1 1 0,-1-1 0,0 1 0,1-1 0,-1 1 0,0-1 0,1 0 0,-1 1 0,1-1 0,-1 0 0,0 1 0,1-1 0,-1 0 0,1 1 0,-1-1 0,1 0 0,-1 0 0,1 0 0,-1 1 0,1-1 0,0 0 0,-1 0 0,1 0 0,-1 0 0,1 0 0,-1 0 0,1 0 0,-1 0 0,1 0 0,-1 0 0,1 0 0,0-1 0,-1 1 0,1 0 0,-1 0-55,8 0 3,0 1 0,1-1 0,-1 0 0,0-1 0,0 0 0,0 0 0,0-1 0,0 0 1,0 0-1,0-1-3,5-3-110,0 0 0,0-1 1,-1 0-1,0-1 0,-1-1 1,1 0-1,-1 0 0,-1-1 1,2-3 109,43-45-1377,-3-2 0,27-43 1377,-1 1-1108,59-60 139,-135 160 984,-2 1-5,0 1 1,0-1 0,1 1-1,-1-1 1,0 0 0,1 1-1,-1-1 1,0 1 0,1-1-1,-1 1 1,1-1-1,-1 1 1,1-1 0,-1 1-1,1-1 1,-1 1 0,1 0-1,0-1 1,-1 1 0,1 0-1,-1-1 1,1 1 0,0 0-1,-1 0 1,1 0 0,0 0-1,-1-1 1,1 1-1,0 0 1,-1 0 0,1 0-1,0 0 1,0 1 0,-1-1-1,1 0 1,-1 0 0,1 0-1,0 0 1,-1 1 0,1-1-1,0 0 1,-1 1 0,1-1-1,-1 0 1,1 1-1,-1-1 1,1 1-11,1 4 58,-1 0 1,-1 0-1,1-1 1,-1 1-1,0 0 0,0 0 1,0 0-1,0 0 0,-1 0 1,0-1-1,0 1 0,-2 4-58,-1 13 138,-8 62 156,-33 161-14,43-232-275,-13 74 30,-3-1 0,-4 0 0,-15 33-35,30-98 11,-1-1 1,-1 0-1,0-1 1,-2 0-1,0 0 1,-1-1-1,-1 0 1,-1-1-1,0-1 0,-8 6-11,6-8 17,-1 0 0,-1-2 0,1 0 0,-2-1 0,1-1 0,-2 0 0,1-2 0,-1 0 0,-1-1 0,1-1 0,-1-1 0,0-1 0,0-1 0,0-1 0,-8 0-17,13-2-6,1 0 0,-1-1 0,0-1 0,1 0 0,0-1-1,0-1 1,0 0 0,0-2 0,0 1 0,0-2 6,14 7 0,0 0 0,0 0 0,1 0 1,-1 0-1,0 0 0,0-1 0,0 1 0,1 0 0,-1 0 0,0-1 1,0 1-1,1 0 0,-1-1 0,0 1 0,0-1 0,1 1 1,-1-1-1,1 1 0,-1-1 0,0 0 0,1 1 0,-1-1 1,1 0-1,0 1 0,-1-1 0,1 0 0,-1 0 0,1 1 1,0-1-1,0 0 0,-1 0 0,1 0 0,0 1 0,0-1 1,0 0-1,0 0 0,0 0 0,0 0 0,0 1 0,0-1 1,0 0-1,1 0 0,-1 0 0,0 1 0,0-1 0,1 0 1,-1 0-1,1 1 0,-1-2 0,21-8 139,100 14 730,71 18 469,-102-13-1060,1-5 0,0-3 1,70-10-279,-29-25-1627,-96 17-14,-19-15 657</inkml:trace>
  <inkml:trace contextRef="#ctx0" brushRef="#br0" timeOffset="-3511.761">25547 114 9210,'4'-19'1203,"17"-44"1483,-20 61-2641,0 0 0,0 0 1,0 0-1,0 0 0,1 1 1,-1-1-1,1 0 0,-1 0 1,1 1-1,0-1 0,-1 1 1,1 0-1,0-1 1,0 1-1,0 0 0,0 0 1,0 0-1,0 0 0,1 0 1,-1 1-1,0-1 0,0 1 1,1 0-1,-1-1 0,1 1-45,0 1 8,0 0 0,1 0 0,-1 0 0,0 1 0,0-1 0,0 1-1,0 0 1,0-1 0,0 2 0,-1-1 0,1 0 0,-1 0 0,0 1 0,1-1-1,-1 1 1,0 0 0,0 0 0,-1-1 0,1 1 0,0 1 0,-1-1 0,0 0-1,0 0 1,0 0 0,0 1 0,0-1 0,-1 0 0,1 1 0,-1 1-8,2 1 3,22 111-15,-5 81 8,-5 68 31,-4 85 40,-6 69 18,-3 61 4,-5 35-2,-30 1066 39,16-1107-94,-7-80 92,-6-55 249,-8-64 336,17-170-168,-4 0 0,-4-2-1,-6 1-540,-41 84 536,-18-19-342,-4-8-157,47-89-249,-4-2 0,-31 28 212,68-76-191,-1-2 0,-1-1 0,0 0 0,-2-2 0,0 0 0,-5 1 191,-46 12 1498,-5-28-842</inkml:trace>
  <inkml:trace contextRef="#ctx0" brushRef="#br0" timeOffset="-3036.67">20790 976 12035,'-10'6'4242,"7"25"-4824,3-13 924,1 118-374,5 29 10,-30 57 21,-26 38 14,-25 72 5,-21 44 3,-10 37-1,1 21 15,104-429-34,-79 328 210,15 3 1,-2 145-212,58-371 284,7 88-284,7-120 143,3 0-1,10 32-142,8 7 128,5-1 0,5-1 0,40 84-128,40 57 91,13 0-91,108 169-348,-174-320-502,-13-33 382</inkml:trace>
  <inkml:trace contextRef="#ctx0" brushRef="#br0" timeOffset="-12014.595">4926 3263 8802,'2'-53'4981,"-3"46"-4860,-1 1 1,0-1-1,-1 0 1,0 0-1,0 1 1,0-1 0,-1 1-1,0 0 1,0 0-1,0 1 1,-1-1-1,0 1 1,0 0-1,0 0 1,-6-4-122,-43-24 193,32 20-237,-1 2-1,0 0 1,-1 2-1,-1 0 1,-4 1 44,-17-5-328,0 3 1,0 2-1,-1 2 1,0 2-1,-32 2 328,40 2-172,0 3 0,0 1 1,0 2-1,1 2 0,0 1 0,-7 4 172,30-8-1,1 1 0,0 0-1,0 1 1,1 0 0,-1 1-1,2 1 1,-1 0 0,1 1-1,1 0 1,0 0 0,0 1-1,1 1 1,1 0-1,-1 0 1,2 1 0,0 0-1,-1 3 2,-1 10 7,0 0 0,1 1-1,2 0 1,0 1 0,2 0-1,1 0 1,2 0 0,0 0-1,2 0 1,1 0 0,2 5-7,1 3-1,2 0 0,1 0 0,2-1 0,2 0 0,1 0 0,1-1 0,2-1 0,16 26 1,-24-48-3,1 1 0,0-1 0,1 0 0,0-1 0,1 0 0,0-1 0,1 0 0,0 0-1,0-1 1,0-1 0,3 1 3,-5-4 18,0-1 0,1 0 0,-1-1-1,1 0 1,0 0 0,0-1 0,0 0-1,0-1 1,0 0 0,0-1-1,-1 0 1,1-1 0,0 1 0,0-2-1,-1 0 1,1 0 0,-1 0-1,0-1 1,0-1 0,0 1 0,-1-1-1,0-1 1,0 0 0,1-1-18,98-74 233,13-50-77,1-29-56,-59 51-94,-5-4-1,-6-1 1,-4-3 0,-5-1-1,-1-19-5,155-667-268,-148 576 227,-11 40 36,-9 51 38,-6 46 48,-6 48 46,-16 43-124,0-1 0,0 1 0,0 0 0,0-1 0,0 1 0,0-1 0,0 1-1,0 0 1,1-1 0,-1 1 0,0 0 0,0-1 0,0 1 0,0-1 0,0 1 0,1 0 0,-1-1 0,0 1 0,0 0 0,1 0 0,-1-1 0,0 1 0,1 0 0,-1-1 0,0 1-1,1 0 1,-1 0 0,0 0 0,1-1 0,-1 1 0,0 0 0,1 0 0,-1 0 0,0 0 0,1 0 0,-1 0 0,1 0 0,-1 0 0,0 0 0,1 0 0,-1 0 0,1 0 0,-1 0-1,0 0 1,1 0 0,-1 0 0,1 0 0,-1 0 0,0 1 0,1-1 0,-1 0 0,0 0 0,1 1-3,7 27 97,-2 15-33,-2 0 0,-2 0 0,-2 14-64,0-19 27,0 168 84,-5 73-10,-14 111 439,-38 165-540,11-261 538,-40 228 705,52-298-789,14-31-246,7-29-149,13-55-243,15-42-477,-14-66 618,-1 0 0,1 0 0,0-1 1,-1 1-1,1 0 0,0-1 1,-1 1-1,1-1 0,0 1 0,0 0 1,0-1-1,0 0 0,-1 1 1,1-1-1,0 1 0,0-1 0,0 0 1,0 0-1,0 0 0,0 1 1,0-1-1,0 0 0,0 0 1,0 0-1,0-1 0,0 1 0,0 0 1,0 0-1,0 0 0,0-1 1,-1 1-1,1 0 0,0-1 0,0 1 1,0-1-1,0 1 0,0-1 1,0 0 42,2-1-134,1-1 0,-1 1 0,1-1 0,-1 0 1,0 0-1,0-1 0,0 1 0,0-1 0,-1 1 0,0-1 1,1 0-1,-1 0 0,-1 0 0,1 0 0,1-4 134,33-139-1202</inkml:trace>
  <inkml:trace contextRef="#ctx0" brushRef="#br0" timeOffset="-11181.395">6001 3518 10026,'-25'125'2835,"-9"166"-2230,18-184-930,-5 0 1,-31 91 324,3-56-532,49-142 532,0 0 0,0-1 0,-1 1-1,1 0 1,0 0 0,0 0 0,0 0-1,-1-1 1,1 1 0,0 0 0,-1 0 0,1 0-1,0 0 1,0 0 0,-1 0 0,1 0-1,0 0 1,-1 0 0,1 0 0,0 0-1,0 0 1,-1 0 0,1 0 0,0 0 0,-1 0-1,1 0 1,0 0 0,0 0 0,-1 0-1,1 0 1,0 1 0,0-1 0,-1 0-1,1 0 1,0 0 0,0 0 0,-1 1 0,1-1-1,0 0 1,0 0 0,0 1 0,-1-1-1,1 0 1,0 0 0,0 1 0,0-1-1,0 0 1,0 0 0,0 1 0,0-1 0,0 0-1,-1 1 1,1-1 0,0 0 0,0 0 0,-2-31 88,15-425 539,-9 376-511,69-824 616,-46 700-713,8 2 0,9 1-1,9 1-18,-40 158 1,2 2 0,1-1-1,3 2 1,1 0 0,2 2-1,1 0 1,2 1 0,17-17-1,-35 44-1,0 1 0,1 0 0,0 0 0,0 1 1,0 0-1,1 0 0,0 1 0,0 0 0,1 0 1,-1 1-1,1 1 0,0 0 0,1 0 0,-1 1 0,1 0 1,0 1-1,-1 0 0,1 1 0,0 0 0,0 0 1,0 1-1,0 1 0,4 0 1,-2 2-15,0 0-1,0 1 1,0 0-1,0 1 1,0 0-1,-1 1 1,0 0-1,0 1 1,-1 1-1,0 0 1,0 0 0,-1 1-1,0 0 1,0 1-1,-1 0 1,0 1-1,2 4 16,3 7-115,-1 1-1,-1 0 1,-1 1-1,-2 0 0,0 1 1,-1 0-1,-1 1 1,-2-1-1,0 1 0,-2 0 1,-1 0-1,-1 1 1,-1-1-1,-2 0 1,-1 7 115,0-10-5,-1 0 1,-2-1 0,0 1 0,-1-2-1,-1 1 1,-1-1 0,-1 0 0,-1-1-1,-1 0 1,-1-1 0,0 0 0,-1-1-1,-1 0 1,-1-1 0,-1-1 0,-6 4 4,-61 25 214,61-36-146,20-7-55,0-1 0,0 0 0,0 1 0,0 0 0,0 0 0,0 0 0,1 0 0,-1 0 0,1 0 1,-1 1-1,1-1 0,0 1 0,0 0 0,0 0 0,0-1 0,0 1 0,1 1 0,-1-1 0,1 0 0,0 0 0,0 0 0,0 1 0,0-1 0,1 0 0,-1 1 0,1-1 0,0 1 0,0-1 0,0 1 0,1 2-13,-1 77 340,-21-6 34,15-63-335,2 0-1,-1 0 1,2 1 0,0-1 0,1 1 0,0-1-1,1 1 1,1 0 0,1 7-39,-1-18-12,1 0 0,0 1 0,1-1 0,-1 0 0,0 1 0,1-1 0,0 0 0,0 0 0,1 0 0,-1-1 0,1 1 0,-1 0 0,1-1 0,0 0 0,1 0 0,-1 0 0,0 0 0,1 0 0,0-1 0,0 1 0,2 0 12,92 29-587,-60-22 435,79 28-261,58 29 413,-31-11-34,-65-29-205,-1 4-1,-1 3 1,-2 3 0,-2 3-1,-1 4 1,17 16 239,-75-49-71,1 0 1,-2 1-1,0 1 0,0 0 1,-1 1-1,-1 0 0,0 1 0,-1 0 1,-1 0-1,4 10 71,-11-20 14,0 0 0,0 1 0,0 0 0,-1-1 0,0 1 0,0 0 0,0 0 0,-1-1 0,0 1 0,0 0 0,-1 0 0,1 0 0,-1-1 0,0 1 0,-1 0 0,0-1 0,1 1 0,-2-1 0,1 1 0,-3 2-14,-6 9 178,-1 0 0,0 0 0,-1-2 1,-1 0-1,-11 9-178,-103 97 2637,-133 95-2637,95-99 936,-1-29 91,5-22-58,9-31-246,30-11-334,0-6 1,-120 3-390,177-25-1187,66 4 1136,0 0-1,-1 1 1,1-1 0,0 0-1,-1 0 1,1 0 0,0 0-1,-1 0 1,1 0 0,0 0-1,-1 0 1,1 0-1,0 0 1,0 0 0,-1 0-1,1 0 1,0-1 0,-1 1-1,1 0 1,0 0 0,-1 0-1,1 0 1,0-1 0,0 1-1,-1 0 1,1 0 0,0 0-1,0-1 1,-1 1 0,1 0-1,0 0 1,0-1 0,0 1-1,0 0 1,-1-1 0,1 1-1,0 0 1,0 0 0,0-1-1,0 1 1,0 0 0,0-1-1,0 1 1,0 0-1,0-1 1,0 1 0,0 0-1,0-1 1,0 1 0,0 0-1,0-1 1,0 1 0,0 0-1,0-1 1,0 1 0,1 0-1,-1 0 1,0-1 0,0 1-1,0 0 1,1-1 0,-1 1-1,0 0 1,0 0 0,0 0-1,1-1 1,-1 1 0,0 0 51,21-22-1051</inkml:trace>
  <inkml:trace contextRef="#ctx0" brushRef="#br0" timeOffset="-10830.826">8578 2931 11162,'43'-19'3937,"37"7"-3521,25-7-120,30 19-96,6 9-104,2 8-80,-5 17 0,-21-17-8,-6 2-32,-23-2-392,-22-7-408,-30 12-904,-29 4 1024</inkml:trace>
  <inkml:trace contextRef="#ctx0" brushRef="#br0" timeOffset="-10554.52">8323 3773 13651,'44'-10'4945,"32"5"-4129,49-1-432,37-13-144,44 23-512,0-21-464,13-3-1688,-2 10 2199,-43-12-343</inkml:trace>
  <inkml:trace contextRef="#ctx0" brushRef="#br0" timeOffset="16317.305">13349 10814 9722,'63'78'4833,"49"-24"-152,41 11-3785,65-6-432,22-17 17,6-22-465,4-17-217,-19-23-447,-12-18-208,-5 1-464,-20-5-104,-41-2-153,-27 8-239,-59 3 1232</inkml:trace>
  <inkml:trace contextRef="#ctx0" brushRef="#br0" timeOffset="16718.998">13970 11904 14411,'-5'16'552,"-1"0"0,2 1 0,0-1-1,1 1 1,1 0 0,0 0 0,1 0 0,1 0 0,1 0 0,1 10-552,47 200 210,-7-47-363,-28-85-303,-5 0 0,-3 0 1,-5 0-1,-5 20 456,-7 71-1092,10-174 974,0 3-58,6-20-154,13-87-65,-6-8 395,2-358 578,-14 438-561,11-520 239,-9 488-255,3 0 1,1 1 0,3 0-1,2-1-1,-9 43-2,1 0 0,0 0 0,0 0 0,1 0 0,0 1 0,1 0 0,-1 0 0,2 0 0,-1 0-1,1 1 1,0 0 0,1 0 0,0 0 0,0 1 0,0 0 0,1 0 2,3 2 13,-1-1 1,1 2-1,0-1 0,0 2 1,0-1-1,0 1 0,1 1 1,-1 0-1,1 1 0,-1 0 1,1 1-14,370 22 318,-223-17-346,64 7-292,-218-13 305,-1 0 0,1 0 0,-1 0-1,0 1 1,1 0 0,-1 0 0,1 0-1,-1 0 1,0 0 0,0 1 0,1 0 0,-1 0-1,0 0 1,-1 1 0,1-1 0,0 1-1,-1 0 1,0 0 0,2 1 15,-12 18 88,-1-15-45,0 0 0,0-1 0,0-1 0,-1 1 0,0-1 0,0-1 0,-1 0 0,1 0 0,-1-1 0,0 0-43,-1 1 34,-378 126 793,-20-8 481,373-113-1187,8-3-70,0 1 0,1 2 0,0 1 1,-6 3-52,29-11-97,0-1 0,0 1 0,0 0 0,0 0 0,1 0 0,-1 1 0,1-1 0,-1 1 0,1 0 0,0 0 0,0 0 0,0 0 0,0 1 0,1-1 0,-1 1 0,1-1 0,0 1 0,0 0 0,0 0 0,1 0 0,0 0 0,-1 0 0,1 1 1,0-1-1,1 0 0,-1 0 0,1 3 97,13 25-1887,11-11 733</inkml:trace>
  <inkml:trace contextRef="#ctx0" brushRef="#br0" timeOffset="17251.346">14773 12647 10506,'7'29'4502,"-5"-27"-4411,-1-1 1,1 1-1,-1-1 1,1 1-1,0-1 1,-1 0 0,1 0-1,0 0 1,0 0-1,0 0 1,0 0-1,0 0 1,0-1-1,0 1 1,0-1 0,0 1-1,0-1 1,0 0-1,0 0 1,0 1-1,2-2-91,11 0 32,0 0 0,0-1 0,0-1 0,0-1 0,0 0 0,-1-1 0,1 0 0,-1-1 0,-1-1 0,1 0 0,4-4-32,6-4-264,-1 0 0,0-2 1,-1-1-1,-1-1 0,-1 0 0,0-2 0,-2 0 0,0-1 0,-2-1 0,0 0 0,-2-1 0,4-9 264,75-159-1102,-92 189 1147,0-1 0,0 1-1,0 0 1,1 0 0,-1 0 0,1 1-1,0-1 1,0 0 0,0 1-1,0-1 1,0 1 0,0-1-1,1 1 1,-1 0 0,1 0-1,0 0 1,0 0 0,0 0-45,0 1 169,-2 0-150,-1 1-1,0 0 1,1 0 0,-1-1 0,0 1-1,0 0 1,1 0 0,-1 0-1,1-1 1,-1 1 0,0 0-1,1 0 1,-1 0 0,0 0-1,1 0 1,-1 0 0,1 0 0,-1 0-1,0 0 1,1 0 0,-1 0-1,0 0 1,1 0 0,-1 0-1,1 0 1,-1 0 0,0 0-1,1 0 1,-1 1 0,0-1 0,1 0-1,-1 0 1,0 0 0,1 1-1,-1-1 1,0 0 0,1 0-1,-1 1 1,0-1 0,0 0-1,0 1 1,1-1 0,-1 0 0,0 1-1,0-1 1,0 0 0,0 1-1,1-1 1,-1 0 0,0 1-1,0-1 1,0 1 0,0-1-1,0 0 1,0 1 0,0-1 0,0 1-1,0-1 1,0 1-19,1 109 727,0 3-639,-5 187-667,-27 160 579,4-291-49,27-165 54,-1 0 1,0 0-1,0 0 1,0 0-1,-1 0 1,0-1-1,1 1 1,-1 0-1,0-1 1,-1 1-1,1-1 1,-1 0-1,1 0 1,-1 0-1,0 0 1,0 0-1,0 0 1,-1-1-1,1 0 1,0 1-1,-1-1 1,0 0-1,1-1 1,-1 1-1,0-1 1,0 0-1,0 0 1,0 0-1,0 0 1,0-1-1,-2 1-5,-5-2 7,0 0-1,0-1 0,0 0 0,0 0 1,0-1-1,1-1 0,-9-4-6,-3 0 0,-173-68 415,129 41 257,69 24-438,27 2-60,47 2 46,1 3 0,25 5-220,-69-1 44,94 1 84,231-4-488,-243-3-2079,-98 8 1475</inkml:trace>
  <inkml:trace contextRef="#ctx0" brushRef="#br0" timeOffset="15436.031">14179 8174 11650,'-30'126'3385,"16"48"-2550,10 43-723,-9 572-49,4-556-85,1-65 13,6-51-23,9-64-39,-7-54 65,0 1-1,0-1 0,1 1 0,-1-1 0,0 1 0,0-1 0,1 1 0,-1-1 0,0 1 0,1-1 1,-1 1-1,0-1 0,1 1 0,-1-1 0,1 1 0,-1 0 0,1-1 0,-1 1 0,1 0 1,-1-1-1,1 1 0,-1 0 0,1 0 0,0 0 0,-1-1 0,1 1 0,-1 0 0,1 0 0,0 0 1,-1 0-1,1 0 0,-1 0 0,1 0 0,0 0 0,-1 0 0,1 1 0,-1-1 0,1 0 1,-1 0-1,1 0 0,-1 1 0,1-1 0,0 0 0,-1 0 0,1 1 0,-1-1 0,0 1 0,1-1 1,-1 0-1,1 1 0,-1-1 0,0 1 0,1-1 0,-1 1 0,0-1 0,1 1 0,-1-1 1,0 1-1,0 0 7,12-59-282,-11-55 60,-11-44 88,-21-68 532,-48-168-398,42 221 854,-8-113-854,39 223 206,3-1-1,3-30-205,3 57 71,1 0 0,2 1-1,1 0 1,3-6-71,-4 22 25,-1 0-1,2 0 1,1 1-1,0 0 1,1 0-1,1 1 1,2-3-25,-1 8 6,-1 0 0,1 1-1,1 0 1,0 1 0,1 1 0,-1 0 0,2 0 0,4-1-6,16-7-6,1 2 0,0 1 0,1 2-1,1 1 1,0 2 0,0 1 0,1 3 0,-1 0 0,1 3 0,0 1 0,0 2 0,0 1 0,0 2 0,0 2 0,-1 1 0,0 2 0,0 2 0,-1 1 0,15 9 6,-32-14-29,-1 1 1,0 1-1,0 1 0,-1 0 1,0 2-1,-1 0 0,0 0 1,-1 2-1,-1 0 0,3 3 29,-12-11-23,-1-1 0,-1 1 0,1 0 0,-1-1-1,0 2 1,0-1 0,-1 0 0,0 0 0,0 1-1,0-1 1,-1 1 0,0 0 0,0-1 0,-1 1 0,0 0-1,0 0 1,0-1 0,-1 1 0,0 0 0,-1-1-1,0 4 24,-42 56-150,24-49 178,-1 0 1,0-1 0,-1-1-1,-1-1 1,0-1-1,-1-1 1,0-1 0,-1-1-1,0-1 1,-1-1-1,-19 3-28,-16 0 324,0-3-1,-1-2 1,0-2-1,0-4 0,0-2 1,-56-10-324,103 10-18,0 1 0,0 0 0,0 1 0,0 1 0,-1 0 0,1 1 0,1 1 0,-2 0 18,13-2-95,0 1 1,-1-1-1,1 0 1,1 1-1,-1 0 0,0 0 1,0 0-1,1 0 1,-1 0-1,1 0 1,-1 1-1,1-1 1,0 1-1,0-1 0,0 1 1,1 0-1,-1 0 1,0 0-1,1 0 1,0 0-1,0 0 0,-1 3 95,-9 42-732</inkml:trace>
  <inkml:trace contextRef="#ctx0" brushRef="#br0" timeOffset="16090.645">15181 9065 12403,'-8'-1'1350,"-22"-2"2589,29 3-3916,1 0 1,0 0 0,-1 0-1,1 0 1,0 0-1,-1 0 1,1-1-1,-1 1 1,1 0-1,0 0 1,-1 0 0,1 0-1,0 0 1,-1-1-1,1 1 1,0 0-1,0 0 1,-1-1-1,1 1 1,0 0-1,0 0 1,-1-1 0,1 1-1,0 0 1,0-1-1,0 1 1,-1 0-1,1-1 1,0 1-1,0 0 1,0-1 0,0 1-1,0 0 1,0-1-1,0 1 1,0-1-1,0 1 1,0 0-1,0-1 1,0 1 0,0 0-1,0-1 1,0 1-1,0 0 1,0-1-1,0 1 1,1 0-1,-1-1 1,0 1-1,0 0 1,0-1 0,1 1-1,-1 0 1,0-1-1,0 1 1,1 0-1,-1 0 1,0-1-1,1 1-23,5-5-170,1 0-1,0 0 1,0 0-1,1 1 0,-1 0 1,1 1-1,0-1 0,0 2 1,0-1-1,0 1 1,1 0-1,-1 1 0,1 0 1,-1 0-1,1 1 171,2 0-115,1 0-1,-1 1 1,0 1 0,0 0-1,0 0 1,0 1 0,0 1-1,0 0 1,-1 0-1,0 1 1,8 4 115,-12-5-61,0-1-1,-1 1 1,0 0-1,1 1 1,-1-1-1,-1 1 1,1 0-1,-1 0 1,0 1-1,0-1 0,0 1 1,-1 0-1,0 0 1,0 0-1,0 0 1,-1 0-1,0 1 1,0-1-1,-1 1 1,1 3 61,-2 0-105,0 1 1,-1-1-1,-1 0 0,1 0 1,-1 0-1,-1 0 0,0 0 0,-1 0 1,1-1-1,-2 1 0,1-1 1,-7 8 104,-25 39-301,-2-1 0,-41 44 301,12-16 299,-15 25 504,6-12 462,13-6 81,13-26-258,48-62-1063,0 0-1,0 1 0,0-1 1,0 0-1,1 1 0,-1 0 1,0-1-1,1 1 0,0 0 1,0 0-1,0 0 0,0 0 1,0 0-1,0 0 0,1 0 1,0 0-1,-1 0 1,1 0-1,0 0 0,1 0 1,-1 0-1,0 0 0,1 0 1,0 0-1,0 0 0,0 0 1,0 0-1,0 0 0,0 0 1,1-1-1,-1 1 0,1 0 1,0-1-1,0 1 0,0-1 1,0 0-1,0 0 0,0 0 1,1 0-1,-1 0 0,1 0 1,0-1-1,-1 1 0,1-1 1,0 0-1,0 1 1,0-1-25,30 10-73,1-1 1,0-1 0,1-2 0,0-1 0,0-2 0,1-1-1,-1-2 1,0-2 0,18-3 72,67-1-636,-22 0-3050,72 7 3686,-124 4-816</inkml:trace>
  <inkml:trace contextRef="#ctx0" brushRef="#br0" timeOffset="13979.961">7063 9879 12019,'23'-25'3598,"105"-96"-2274,269-327-1927,-396 447 594,235-275-1554,-199 228 1270,-3-3 0,-1-1 0,-3-1 0,20-49 293,-43 86 1,1-1 0,-2 0 0,0 0 0,-1 0 1,-1 0-1,0-1 0,-1 0 0,-1 1 0,-1-1 1,-1 0-1,-1-13-1,1 28 22,0 0 0,-1 0 1,0 0-1,1-1 0,-1 1 1,0 0-1,-1 0 0,1 0 1,-1 0-1,1 0 0,-1 1 0,0-1 1,0 0-1,0 1 0,0-1 1,0 1-1,-1 0 0,1 0 1,-1 0-1,1 0 0,-1 0 0,0 0 1,0 1-1,0-1 0,0 1 1,0 0-1,0 0 0,0 0 0,0 0 1,-1 1-1,1-1 0,0 1 1,0 0-1,-1 0 0,1 0 1,0 0-1,0 1 0,-1-1 0,0 1-22,-8 3 25,0 1-1,0 0 1,0 1-1,1 0 0,0 1 1,0 0-1,1 0 1,0 1-1,0 1 0,-2 3-24,-2 0 3,-76 76-22,-1 42-19,2 19-5,11 42 19,19 18 146,9 3 0,9 1 0,-3 114-122,18-114 317,11-42 92,12-129-291,-1-6 46,2 1 1,2-1-1,2 20-164,-1-54 9,-2 1-5,1 0 1,0 0-1,1 0 1,-1 0-1,0 0 1,1 0-1,0 0 0,-1 0 1,1-1-1,0 1 1,0 0-1,1 0 1,-1-1-1,1 1 1,-1-1-1,1 1 1,0-1-1,0 0 0,0 0 1,0 0-1,0 0 1,2 1-5,-2-2-10,0 0 1,0 0-1,0 0 1,1 0-1,-1-1 0,0 1 1,0-1-1,1 0 1,-1 0-1,0 0 1,0 0-1,1 0 1,-1 0-1,0 0 0,0-1 1,1 1-1,-1-1 1,0 0-1,0 1 1,2-2 9,7-1-39,-5 1 20,0 0-1,0 0 1,0 0-1,0 0 1,0-1-1,-1 0 1,1 0-1,-1-1 1,1 0-1,-1 0 1,2-2 19,119-115-11,-113 112 15,0 1-1,0 1 1,0 0-1,1 1 1,0 0-1,0 1 1,0 1 0,1 0-1,9-1-3,7 3-2,0 2 1,1 0-1,-1 3 1,0 0-1,11 4 2,251 62-1,-275-66 13,0 0 0,1-2 1,-1 0-1,1-1 0,-1-1 1,0-1-1,1 0 0,-1-1 0,4-3-12,6-4 24,-1-2 0,-1-1 0,0-1 0,0-1 0,-2-2-1,0 0 1,-1-2 0,0 0 0,-2-2 0,0 0 0,-2-1-1,0-1 1,-1-1 0,-2 0 0,10-21-24,-5 10 5,-1-1 1,-2 0-1,-2-1 0,-1-1 1,-2-1-1,-2 0 0,-1-1 1,-2 0-1,-2-5-5,-4 28 18,-1 1 1,-1-1-1,0 1 1,-1-1-1,-1 1 1,-1 0-1,-4-15-18,5 23 22,0 1 0,-1 0 0,0 0 0,-1 0 1,0 0-1,0 0 0,0 1 0,-1-1 0,0 1 0,0 1 0,0-1 0,-1 1 0,0-1 0,0 2 1,0-1-1,-4-1-22,-2-1 41,-1 1 1,0 1 0,0 0 0,-1 1-1,1 1 1,-1 0 0,0 0 0,1 1-1,-1 1 1,0 1 0,0 0 0,0 0-1,-2 2-41,-11 3 18,-1 1 0,1 1 0,0 2 0,1 0 0,0 2 0,0 1-1,1 1 1,1 1 0,0 1 0,1 1 0,1 2 0,0 0-1,-15 17-17,0 0-30,2 2 0,1 1 0,2 1-1,2 2 1,1 1 0,3 2-1,-11 23 31,28-48-63,1 0 0,1 0 0,1 0-1,0 1 1,2 0 0,0 0 0,0 4 63,4-17-46,-1 1 1,1-1-1,0 0 1,1 0-1,0 1 0,0-1 1,0 0-1,1 0 1,0 0-1,1 0 1,-1-1-1,1 1 1,0-1-1,1 1 1,0-1-1,0 0 1,0 0-1,1-1 1,0 1-1,0-1 0,1 1 46,2 0-43,1 0-1,-1 0 0,1-1 0,0-1 0,0 0 0,0 0 0,1 0 0,0-1 0,-1-1 0,1 0 0,0 0 0,0-1 1,0 0-1,1 0 0,6-2 44,12 0-30,0-2 0,0-1 0,0-2 0,25-8 30,20-10 67,-1-3 0,-1-4 0,54-32-67,136-90 836,-260 152-830,3-3 39,0 0 0,0 0 1,1 0-1,0 1 1,0 0-1,0 0 1,0 0-1,0 1 1,0 0-1,1 0 0,-1 1 1,1 0-1,-1 0 1,1 0-1,0 1 1,-1 0-1,1 0 1,0 1-1,-1 0 1,1 0-1,-1 0 0,1 1 1,-1 0-1,0 0 1,3 2-46,69 67 25,-30-24-122,-32-33 43,0-1 0,0 0 0,2-2 0,-1 0 0,1-1 0,1 0 0,7 1 54,-6-5-32,0-1 0,1 0 1,-1-2-1,1 0 0,0-2 0,0 0 0,0-1 0,-1-1 0,1-2 0,0 1 0,-1-2 0,1-1 0,-1-1 1,5-2 31,0 0-6,0-1 0,-1-1 0,0-1 0,-1-1 0,0-1 0,0-1 0,-2-1 0,0-1 0,-1-1 0,0-1 0,-2-1 0,0 0 0,-1-1 0,-1-1 0,1-3 6,-11 14 22,-1 1 0,-1-1 0,1-1 0,-2 1 0,1-1 0,-2 1 0,1-1-1,-1 0 1,-1 0 0,0 0 0,-1 0 0,0 0 0,0 0 0,-1 0 0,-1 0 0,0 0 0,0 1-1,-1-1 1,-4-10-22,-3-1 25,-1 1 0,-1 1-1,-1-1 1,-1 2 0,-1 0-1,0 1 1,-2 0 0,0 1-1,0 1 1,-2 1 0,0 0-1,-4-1-24,0 0 11,-1 0-1,-1 2 0,0 1 1,-1 1-1,0 1 0,0 1 0,-12-1-10,36 10 1,-5-2-2,-1 1 1,1-1-1,-1 1 0,0 0 1,0 1-1,0 0 1,0 0-1,0 1 1,0 0-1,-1 0 1,1 1-1,0 0 1,0 0-1,0 1 0,1 0 1,-1 0-1,0 1 1,1 0-1,-1 0 1,1 1 0,1 2-23,-1 0 1,1 0 0,1 1 0,-1 0-1,1 0 1,1 0 0,-1 0-1,1 1 1,0 0 0,1 0 0,0 0-1,0 0 1,1 0 0,0 1-1,0-1 1,1 1 0,0-1-1,0 1 1,1 0 0,1-1 0,-1 3 22,4 145-518,26 61-145,16 30-15,132 575-497,-124-585 1115,-18-46 202,-19-44 86,-15-133-189,-2 0-1,1 0 0,-2-1 0,0 1 0,0 0 0,-1 0 0,-1-1 1,-1 1-1,0-1 0,0 0 0,-1 0 0,-1 0 0,-2 3-38,-1-5 26,0 0-1,-1 0 0,0-1 1,0 0-1,-1 0 0,-1-2 1,1 1-1,-1-1 1,-1-1-1,0 0 0,-8 3-25,-85 21 146,-13-10 124,83-20-45,0-2 0,0-1-1,0-2 1,1-1 0,0-2 0,-9-3-225,-65-36 798,101 42-752,0 0 0,0 0-1,0-1 1,0 0-1,1 0 1,0-1 0,0 0-1,0 0 1,1-1 0,0 0-1,0 0 1,1 0-1,0-1 1,0 0 0,0 0-1,1 0 1,1 0-1,-1-1 1,1 0 0,0-2-46,1-2 4,1 0 1,1 0-1,0 0 1,0 0 0,1 0-1,1 0 1,0 0 0,1 1-1,0-1 1,1 1-1,1 0 1,-1 0 0,2 0-1,0 0 1,0 1-5,11-15-69,0 0 0,1 1 1,2 1-1,0 1 0,2 0 0,0 2 1,3-1 68,76-70-697,-96 87 643,43-36-972,-2-2 1,-2-2-1,11-17 1026,36-60-968</inkml:trace>
  <inkml:trace contextRef="#ctx0" brushRef="#br0" timeOffset="14529.321">10368 10672 9610,'0'0'153,"0"1"-1,0-1 1,0 0-1,1 0 1,-1 0 0,0 0-1,0 0 1,0 0 0,0 0-1,1 0 1,-1 0-1,0 0 1,0 0 0,0 0-1,0 1 1,1-1-1,-1 0 1,0 0 0,0 0-1,0 0 1,0 0-1,0 1 1,0-1 0,1 0-1,-1 0 1,0 0-1,0 0 1,0 1 0,0-1-1,0 0 1,0 0-1,0 0 1,0 1-153,9-6 545,148-49 641,-125 36-1236,-2 0 0,0-2 0,-1-1 0,-1-2 0,-1-1 0,-1 0 0,-1-2 0,-1-1 0,-2-1 0,9-15 50,13-18-296,-30 40 183,1 0-1,1 1 1,1 1-1,18-16 114,-35 35-1,1-1-1,0 0 1,0 1-1,0-1 1,0 1-1,0 0 0,0-1 1,0 1-1,0 0 1,0 0-1,1-1 1,-1 1-1,0 0 1,0 0-1,0 0 1,0 0-1,0 1 1,0-1-1,0 0 0,0 0 1,0 1-1,0-1 1,0 0-1,0 1 1,0-1-1,0 1 1,0-1-1,0 1 1,0 0-1,0-1 1,-1 1-1,1 0 0,0 0 1,0-1-1,-1 1 1,1 0-1,0 0 1,-1 0-1,1 0 1,-1 0-1,0 0 1,1 0-1,-1 0 1,0 0-1,1 0 0,-1 0 1,0 0-1,0 0 1,0 0-1,0 0 1,0 1-1,0-1 2,8 19-12,-2 0 0,0 1 0,-1 0-1,2 21 13,-2-10-7,9 52 17,-3 2 0,-4-1-1,-3 1 1,-5 0 0,-3 0 0,-4 0-1,-8 28-9,-17 2 25,29-110-25,1 1-1,-1-1 1,0 1-1,-1-1 1,1 0 0,-1-1-1,0 1 1,-1-1-1,1 0 1,-1 0 0,0-1-1,0 0 1,-1 0-1,1 0 1,-4 1 0,-5 1-58,-1-1 1,1 0 0,-1-1-1,0-1 1,0 0-1,-1-1 1,1-1-1,0 0 1,-1-1-1,1-1 1,0-1 0,-1 0-1,1-1 1,-11-4 57,21 5 52,0 0 0,0 0 0,0-1 0,0 0 0,0 0 0,0 0 1,1-1-1,-1 0 0,1 0 0,0-1 0,0 1 0,1-1 0,-3-3-52,6 7 30,0 1 1,0-1-1,0 0 0,0 0 0,0 0 0,0 0 0,0 0 1,0 0-1,1 0 0,-1 0 0,0 0 0,0 0 0,1 0 0,-1 0 1,1 0-1,-1-1 0,1 1 0,0 0 0,0 0 0,-1-1 1,1 1-1,0 0 0,0-1 0,0 1 0,0 0 0,0-1 1,0 1-1,1 0 0,-1 0 0,0-1 0,1 1 0,-1 0 1,1 0-1,-1 0 0,1-1 0,0 1 0,-1 0 0,1 0 1,0 0-1,0 0 0,0 0 0,0 0 0,0 1 0,0-1 1,0 0-1,0 0 0,0 1 0,0-1 0,0 0 0,0 1 1,0-1-1,1 1 0,-1-1 0,0 1 0,1 0-30,9-1 120,1 1-1,-1 0 1,0 1 0,1 0-1,-1 1 1,0 0-1,2 2-119,-5-3 46,284 70 562,-260-65-772,0-1-1,0-2 1,0-1 0,0-2-1,1-1 1,-1-2 0,0 0-1,3-3 165,-27 4-41,0 0 0,0 0 0,0-1 0,0 0 0,0 0 0,-1-1 0,1 0-1,-1 0 1,0-1 0,-1 0 0,1 0 0,-1-1 0,0 1 0,0-2 0,-1 1 0,1 0-1,-1-1 42,32-49-28</inkml:trace>
  <inkml:trace contextRef="#ctx0" brushRef="#br0" timeOffset="14919.017">11610 10649 11162,'1'11'782,"2"0"-1,0 0 0,0 0 0,1 0 0,0-1 0,1 0 1,0 0-1,1 0-781,150 190 1241,-47-48-1381,-104-145 100,0 1 0,1-1 0,-1 0 0,2-1 0,-1 1 0,1-1 0,-1 0 0,2-1 0,-1 0 0,1 0-1,-1 0 1,1-1 0,0 0 0,1-1 0,-1 1 0,1-2 0,0 1 0,-1-1 0,1-1 0,4 1 40,-5-3-27,-1 1 0,0-1 0,0-1 0,0 1-1,0-1 1,0 0 0,0-1 0,-1 0 0,1 0 0,-1 0 0,0-1 0,0 0 0,0 0 0,0-1 0,-1 1 0,1-1 0,0-2 27,8-14-23,0 0 1,-1 0 0,-2-1 0,0-1-1,-1 0 1,-2-1 0,5-17 22,8-33 46,-4-1 1,-1-13-47,-13 74 38,-1 0 0,-1-1 0,0 1 0,-1 0 0,0 0 0,-1-1 0,-1 1 0,0 0 0,-1 0 0,0 0 0,-1 0 0,-1 1 0,0 0 0,-1 0 0,0 0 0,-1 0-1,-5-5-37,-3-3 116,-1 1-1,-1 1 0,-1 0 0,-1 1 0,-1 1 0,-20-14-115,30 22 48,-1 2 0,0 0-1,-1 0 1,1 1 0,-1 0-1,0 1 1,-1 0 0,1 1-1,-1 0 1,0 1 0,0 1-1,-11-1-47,18 3 7,0 0-1,-1 0 0,1 0 0,0 1 0,-1 0 0,1 0 0,0 0 0,0 1 0,-1 0 0,1 0 0,1 1 0,-1 0 1,0 0-1,1 0 0,-1 1 0,1-1 0,0 1 0,0 1 0,1-1 0,-1 0 0,1 1 0,0 0 0,-3 5-6,-10 13-224,1 0 0,2 2 0,0-1 0,1 2 0,-5 17 224,12-33 105,1 1 1,0 0-1,1-1 0,1 1 1,0 1-1,0-1 0,1 0 0,0 1 1,1-1-1,0 1 0,1 0 0,1-1 1,-1 1-1,2-1 0,0 2-105,30 59 948</inkml:trace>
  <inkml:trace contextRef="#ctx0" brushRef="#br0" timeOffset="12575.65">4460 10372 7210,'-23'16'2824,"17"-8"-2056,41 0-48,3-11 89,30-12-169,15 9-64,4 8-152,19-2-72,9 14-152,-2-14-56,-4-18-352,-5 7-304,-28-19-664,-15 4-281,-28 1-1015,-17 1 1504</inkml:trace>
  <inkml:trace contextRef="#ctx0" brushRef="#br0" timeOffset="12760.706">4392 10904 9746,'-18'55'3921,"31"-8"-2481,57-29-688,27-18-71,33-35-297,13-18-144,14-14-424,-4-2-625,-19 9 561</inkml:trace>
  <inkml:trace contextRef="#ctx0" brushRef="#br0" timeOffset="10851.17">20 10777 6193,'4'-2'233,"0"0"0,0 0 0,-1 1 0,1 0 0,0 0 0,0 0 0,1 0 0,-1 1 0,0-1 0,0 1 0,0 0 0,0 0 0,0 1 0,0-1 0,0 1 0,3 1-233,60 1 824,1-2 1,56-7-825,-84 4 179,259-14 1451,46 15-1630,270 37 1352,-428-20 98,141-8-1450,-162-20 784,142-31-784,57-6 180,-125 40-556,-226 9 304,-5-1-117,-1 0-1,1 1 0,0 0 0,-1 1 1,1 0-1,-1 0 0,1 1 0,-1 0 1,1 0-1,-1 1 0,0 0 0,7 4 190,10 13-897</inkml:trace>
  <inkml:trace contextRef="#ctx0" brushRef="#br0" timeOffset="11590.194">4 12238 6193,'-4'-3'574,"4"4"-524,1-1 0,-1 0 0,0 0-1,0 0 1,1 0 0,-1 0 0,0 0 0,1 0-1,-1 0 1,0 0 0,0-1 0,1 1 0,-1 0-1,0 0 1,1 0 0,-1 0 0,0 0 0,0 0-1,1 0 1,-1-1 0,0 1 0,0 0 0,0 0-1,1 0 1,-1-1 0,0 1 0,0 0 0,0 0-1,0 0 1,1-1 0,-1 1 0,0 0 0,0-1-1,0 1 1,0 0 0,0 0 0,0-1 0,0 1-1,0 0 1,0 0 0,0-1 0,0 1 0,0 0 0,0-1-1,0 1 1,0 0 0,0 0 0,0-1 0,0 1-1,0 0 1,0-1 0,0 1 0,0 0 0,-1 0-1,1-1 1,0 1 0,0 0 0,0 0 0,0 0-1,-1-1 1,1 1 0,0 0 0,0 0 0,-1 0-1,1-1 1,0 1-50,55-30 943,-1-2-653,-3-2 1,32-28-291,17-12 123,240-152-45,-294 193-78,-2-3 0,-1-2 1,24-27-1,140-172-17,-100 132 1,-107 105 18,1 0 1,-1 0 0,0 0 0,1 0 0,-1 0 0,1 0-1,-1-1 1,1 1 0,-1 0 0,0 0 0,1 0 0,-1-1 0,0 1-1,1 0 1,-1 0 0,0-1 0,1 1 0,-1 0 0,0-1-1,1 1 1,-1 0 0,0-1 0,0 1 0,1 0 0,-1-1 0,0 1-1,0-1 1,0 1 0,0 0 0,0-1 0,0 1 0,1-1 0,-1 1-1,0-1 1,0 1 0,0 0 0,0-1 0,0 1 0,-1-1-1,1 1 1,0-1 0,0 1 0,0 0 0,0-1 0,0 1 0,-1-1-1,1 1 1,0 0 0,0-1 0,0 1 0,-1 0 0,1-1-1,0 1 1,-1 0 0,1-1 0,0 1 0,-1 0 0,1 0 0,0-1-3,-8 7 208,-23 70 308,15 18-303,-8 26-45,-99 503 172,108-553-324,-6 27 20,-3-2-1,-14 28-35,32-105-26,-1 0 1,0-1-1,-2 0 1,0-1-1,-1 0 1,0 0-1,-4 2 26,10-12-53,0-1 0,0 0 0,0-1 0,-1 1 0,0-1 0,0 0 0,0 0 0,0 0 0,0-1 0,-1 0 0,0 0 0,1 0 0,-1-1 0,0 0 0,0 0 0,-6 1 53,-3-1-169,-1-2 0,1 1 1,-1-2-1,1 0 0,0-1 0,-1 0 0,-11-5 169,-211-59-292,142 24 1426,79 29-475,21 8-122,87 2 107,233 18-190,-46-16-318,-132-5-95,-72-3-132,0-4 1,27-9 90,-86 19-183,-1-1 1,1-1-1,-1 0 1,0-1-1,-1 0 1,1-1-1,-1-1 1,-1 0 0,1 0-1,-1-1 1,-1-1 182,35-44-745</inkml:trace>
  <inkml:trace contextRef="#ctx0" brushRef="#br0" timeOffset="12030.176">1897 11591 7266,'-54'14'4939,"52"-13"-4887,-1-1 1,0 1-1,0 1 0,0-1 0,1 0 1,-1 1-1,1-1 0,-1 1 0,1 0 1,0 0-1,-1 0 0,1 0 0,0 0 0,0 1 1,0-1-1,1 0 0,-1 1 0,1 0 1,-1-1-1,1 1 0,0 0 0,0 0 0,0-1 1,0 1-1,1 0 0,-1 0-52,1-2 4,-22 60-29,3 1-1,-4 27 26,16-50-14,1 0 0,1 1 0,3-1 0,1 1 0,2 5 14,1 2 11,2 0 0,1 0 0,3 0 0,2-1 0,2 0 1,2-1-1,2 0 0,9 15-11,-19-47 44,0 0 0,2-1-1,-1 0 1,1 0 0,1-1 0,0 0 0,1 0 0,0-1 0,1-1 0,0 1-1,0-2 1,1 0 0,0 0 0,0-1 0,1 0 0,0-1 0,0-1-1,1 0 1,-1-1 0,1 0 0,0-1 0,0-1 0,0 0 0,1-1 0,-1 0-1,0-1 1,0-1 0,6-1-44,2-2 23,-1-2 0,1-1 0,-2-1 0,1 0 0,-1-2 0,0 0 0,-1-1 0,-1-1 1,1-1-1,-2-1 0,0 0 0,-1-1 0,0-1 0,-1 0 0,-1-1 0,-1-1 0,0 0 0,0-3-23,82-133 21,-63 80-109,-3-1 0,-3-2 0,-4 0 0,-3-2 0,-4 0 0,-2-12 88,-5 38-75,-3 0 0,-2-1 0,-2 0-1,-3 0 1,-2 1 0,-2-1 0,-3 1 0,-15-49 75,15 72 21,-2 0 0,-1 1 0,-1 0 0,-1 1-1,-2 0 1,-1 1 0,-1 1 0,-1 1 0,-1 1 0,-1 0 0,-2 1 0,0 2 0,-1 0 0,-3 0-21,19 15 30,-1 1 0,0-1 0,0 1 0,0 1 0,0 0 0,-1 0 0,0 1 0,1 0 0,-1 0 0,-1 1-1,-1 1-29,3 1 34,0 1 0,0 0 0,0 0 0,0 1 0,0 0 0,1 1 0,-1 0 0,1 0 0,0 1-1,0 0 1,0 0 0,-4 4-34,-3 1 53,0 2 0,1 0 0,0 1-1,0 0 1,1 1 0,1 0 0,0 2-53,-14 19 84,2 2 0,1 1 0,-7 19-84,-64 153 93,45-65-508,6 3 1,-12 85 414,0 53-350</inkml:trace>
  <inkml:trace contextRef="#ctx0" brushRef="#br0" timeOffset="2883.409">346 9564 7274,'-70'-39'4111,"68"38"-4079,0-1 0,0 1 0,0-1 0,0 0-1,1 0 1,-1 1 0,1-1 0,-1 0 0,1-1 0,0 1 0,-1 0-1,1 0 1,0-1 0,1 1 0,-1 0 0,0-1 0,1 1 0,-1-1 0,1 1-1,0 0 1,0-1 0,0 1 0,0-1 0,0 1 0,0-1 0,1 1-1,-1-1 1,1 1 0,0-1 0,0-1-32,46-60 100,-33 51-104,0 1 0,1 0 0,0 2 0,1 0 0,0 0 0,1 1 0,16-5 4,29-8-11,2 4-1,0 2 0,1 3 0,0 3 0,1 3 0,0 3 1,50 3 11,-20 0-24,-1 4 1,35 8 23,3 12-16,-111-17 18,0 2 0,0 1 0,-1 1 0,0 1 0,-1 0 1,0 2-1,9 7-2,-22-15 34,1 0 0,-1 1 0,0 0 1,0 0-1,0 1 0,-1 0 1,0 0-1,0 0 0,-1 1 0,0 0 1,0 0-1,-1 0 0,0 1 0,-1-1 1,0 1-1,0 0 0,0 0 1,-1 0-1,-1 0 0,1 8-34,-2-1 67,0 1-1,-2-1 1,0 0 0,0 0 0,-2 0-1,0 0 1,0 0 0,-2-1-1,-5 13-66,0-5 33,0 1 0,-2-1 0,0-1 0,-1-1 0,-2 0 0,0 0 0,-1-2 0,-6 6-33,-6 0 134,0-1-1,-2-2 1,0-1-1,-2-1 1,0-2-1,-1-1 1,-1-2-1,0-1 1,-1-2-134,-80 18 696,84-21-526,0-3 0,-1 0 0,1-2 0,-1-1 0,-16-2-170,7-4-276,0-2 1,1-2-1,0-1 1,0-2-1,1-2 1,0-2-1,-17-9 276,-35-14-1810,86 34 1542,-5-2-557,18 12-557,16 3-151,24 1 718</inkml:trace>
  <inkml:trace contextRef="#ctx0" brushRef="#br0" timeOffset="3266.424">2508 8893 7450,'16'-77'3429,"-16"74"-3405,0 0 1,0 0-1,-1 0 1,1 1-1,-1-1 1,0 0-1,1 1 1,-1-1-1,-1 0 1,1 1-1,0-1 1,0 1-1,-1-1 1,0 1-1,1 0 1,-1 0-1,0 0 0,0 0 1,0 0-1,0 0 1,-1 0-1,1 1 1,0-1-1,-1 1 1,1 0-1,-1-1 1,-1 1-25,-17-5 30,0 1-1,-1 2 1,0 0 0,0 1 0,0 1 0,0 1 0,0 1 0,1 0-1,-1 2 1,0 1 0,1 1 0,-1 0 0,-7 5-30,-195 73 443,190-68-375,1 1 1,1 2-1,0 1 1,1 1-1,-9 9-68,26-17 12,1-1-1,1 2 1,0 0-1,0 0 1,1 1 0,1 0-1,0 1 1,1 0-1,1 0 1,0 1-1,2 0 1,-4 10-12,2 9 1,1 1 0,2-1 0,1 1 0,2 0 0,2 0-1,3 35 0,6 19-2,4 0-1,17 60 3,7-20 17,-33-117 42,-1 0 0,2 0 0,0-1 0,0 1-1,1-1 1,0 0 0,1-1 0,1 1 0,0-2-1,0 1 1,1-1 0,0 0 0,1-1 0,0 0 0,1 0-1,0-1 1,0-1 0,0 0 0,1 0 0,0-1-1,9 3-58,0-6 145,1 0 0,0-1 0,0-1 0,0-1 0,0-1 0,0-1 0,0-1 0,0 0 0,-1-2 0,0-1 0,1 0 0,6-5-145,39-8 137,221-43-191,-138 36-478,-8 16 228</inkml:trace>
  <inkml:trace contextRef="#ctx0" brushRef="#br0" timeOffset="47450.885">367 8916 6649,'7'-27'3479,"26"0"-2454,-23 23-903,-1 0 0,1 0 0,0 1 0,0 0 0,0 1 0,0 0 0,0 1 0,3 0-122,6-2 110,28-3 103,0-3 0,0-2 1,-1-2-1,29-12-213,-9-6 276,-1-2 0,25-20-276,-25 13 273,-2-3 0,-2-2 0,-2-3 0,-2-3 0,0-5-273,227-272 1308,-277 319-1282,72-80 188,-5-3-1,10-23-213,-27 21 20,29-70-20,-48 103 4,-37 60-4,-1 1 0,1-1 0,-1 1 0,1-1 0,-1 1 0,1-1 0,0 1 0,-1-1 0,1 1 0,0 0 0,-1-1 0,1 1 0,0 0 0,-1-1 0,1 1 0,0 0 0,0 0 0,-1 0 0,1 0 0,0 0 0,0 0 0,-1 0 0,1 0 0,0 0 0,0 0 0,-1 0 0,1 0 0,0 1 0,0-1 0,-1 0 0,1 1 0,0-1 0,-1 0 0,1 1 0,0-1 0,-1 1 0,1-1 0,-1 1 0,1-1 0,-1 1 0,1-1 0,-1 1 0,1 0 0,14 37-25,-11 0 29,-1 1-1,-2-1 1,-2 0 0,-2 0 0,-6 28-4,-19 114 43,-9 1-43,-7 37 73,-11 159 80,39-185-100,12-153-45,-8 106-58,-30 130 50,-6-46-216,41-198 163,-2 0 0,-1-1 0,-2 1 0,-3 4 53,8-25-12,0 0 1,0-1-1,-1 0 0,-1 0 1,1-1-1,-1 0 1,-1-1-1,1 0 1,-1 0-1,0-1 1,-1 0-1,0-1 1,0 0-1,0-1 1,0 0-1,-1 0 1,1-2-1,-1 1 1,0-2-1,0 1 1,0-1-1,0-1 1,1-1-1,-1 1 0,-10-3 12,-21-3 124,2-2-1,-1-2 0,2-1 0,-10-6-123,-94-24 356,129 38-322,-106-13 188,56 38-89,59-19-120,3-1-11,-1 0 0,1 0 0,0 0 0,0 0-1,0 1 1,1 0 0,-1-1 0,1 1 0,-1 0 0,1 0-1,0 0 1,0 0 0,0 1 0,1-1 0,-1 1-1,1-1 1,0 1 0,0-1 0,0 1 0,0 0 0,1-1-1,-1 1 1,1 0 0,0 0 0,0-1 0,0 1-1,1 0 1,-1 0 0,1-1 0,0 1 0,0 0-1,1-1 1,-1 1 0,0-1 0,1 0 0,1 2-2,0 1 3,1 0-1,1-1 1,-1 1 0,1-1 0,-1 0 0,2-1 0,-1 1 0,0-1-1,1 0 1,0 0 0,0-1 0,0 1 0,0-1 0,1-1-1,-1 1 1,1-1 0,-1 0 0,2 0-3,19 3 58,0 0-1,0-2 1,0-1-1,6-1-57,74 0 555,0-5 0,72-14-555,66-16 491,-45 3-436,2 9 1,0 9-1,20 8-55,-51 20-3381,-171-15 3381,0-1-55,-1 1-1,1 0 0,0 0 0,0 0 0,0 0 0,0 0 0,0 0 0,0-1 0,0 1 0,-1 0 0,1 0 0,0 0 0,0 0 0,0 0 0,0-1 0,0 1 0,0 0 1,0 0-1,0 0 0,0 0 0,0-1 0,0 1 0,0 0 0,0 0 0,0 0 0,0 0 0,0-1 0,0 1 0,0 0 0,0 0 0,0 0 0,0 0 0,0 0 0,0-1 1,1 1-1,-1 0 0,0 0 0,0 0 56,-48-29-1223</inkml:trace>
  <inkml:trace contextRef="#ctx0" brushRef="#br0" timeOffset="48184.384">432 9006 6241,'-63'10'4045,"57"-12"-2723,18-4-794,-1 2-167,136-75 1082,-26 4-937,27-34-118,18-16-152,169-173-108,-184 161-113,15-25 353,19-38-368,113-179 1604,-230 308-1136,-41 55-299,-26 16-166,0 1 0,0-1-1,-1 1 1,1-1 0,0 1-1,0-1 1,0 1-1,0 0 1,-1-1 0,1 1-1,0 0 1,-1 0 0,1 0-1,-1 0 1,1 0-1,-1-1 1,1 1 0,-1 0-1,1 0 1,-1 0 0,0 0-1,0 0 1,1 0 0,-1 0-1,0 0 1,0 0-1,0 1 1,0-1 0,0 0-1,0 0 1,-1 0 0,1 0-4,4 155 54,-18 65 89,-20 76-142,-2-68 87,-59 198-87,46-264 40,-68 147-40,103-269 11,-1-1 0,-3 0-1,-1-2 1,-2 0 0,-1-1 0,-2-2 0,-2 0-1,-1-2 1,-19 19-11,40-46 6,-1-1 0,0 1 1,1-1-1,-2-1 0,1 1 0,0-1 0,-1 0 0,0-1 0,0 0 0,0 0 0,0-1 1,-1 0-1,1 0 0,0-1 0,-1 0 0,1-1 0,-1 0 0,0 0 0,-5-1-6,-23-8-6,1-2-1,0-2 1,1-1-1,1-2 0,-16-10 7,-14-5-68,29 14 23,0 2 0,-1 2 0,-1 1 0,-8-1 45,42 12 10,-1 0 0,1 0 1,-1 1-1,0-1 0,0 1 0,1 0 1,-1 0-1,0 0 0,0 0 0,0 1 1,1-1-1,-1 1 0,0 0 0,1 0 1,-1 0-1,-2 2-10,6-3 2,0 0 0,0 1 0,-1-1 1,1 0-1,0 1 0,0-1 0,0 0 0,-1 1 0,1-1 1,0 0-1,0 1 0,0-1 0,0 0 0,0 1 1,0-1-1,0 0 0,0 1 0,0-1 0,0 0 0,0 1 1,0-1-1,0 0 0,0 1 0,0-1 0,0 0 0,0 1 1,0-1-1,1 0 0,-1 1 0,0-1 0,0 0 1,0 1-1,0-1 0,1 0 0,-1 0 0,0 1 0,0-1 1,1 0-1,-1 0 0,0 1 0,1-1 0,-1 0 0,0 0 1,0 0-1,1 1 0,-1-1 0,0 0 0,1 0 1,-1 0-1,1 0 0,-1 0 0,0 0-2,2 1 6,74 37 58,4-6 9,27-6 88,448 66 1085,-376-66-942,-16-1-119,143 20-26,-282-40-160,64 12-362,-2 4 0,0 4 1,-1 4 362,-11 7-1482,-29 1 590</inkml:trace>
  <inkml:trace contextRef="#ctx0" brushRef="#br0" timeOffset="53908.098">1590 15456 6977,'75'-50'3806,"45"-8"-3781,-50 26 153,-24 10-164,-1-1 0,-1-3 0,-1-1-1,-2-2 1,0-2 0,29-30-14,-41 31 23,-1-1 0,-2-1 0,6-11-23,15-33 39,47-53-79,-36 43-263,-44 63 114,-14 23 185,0-1 0,0 1 0,0 0 0,0 0 1,0-1-1,0 1 0,0 0 0,0 0 0,1-1 0,-1 1 0,0 0 0,0-1 1,0 1-1,0 0 0,0 0 0,0 0 0,1-1 0,-1 1 0,0 0 0,0 0 1,0-1-1,1 1 0,-1 0 0,0 0 0,0 0 0,0 0 0,1 0 0,-1-1 1,0 1-1,1 0 0,-1 0 0,0 0 0,0 0 0,1 0 0,-1 0 0,0 0 1,0 0-1,1 0 0,-1 0 0,0 0 0,1 0 0,-1 0 0,0 0 0,0 0 1,1 0-1,-1 0 0,0 0 0,0 0 0,1 1 0,-1-1 0,0 0 1,0 0-1,1 0 0,-1 0 0,0 1 0,0-1 0,0 0 0,1 0 0,-1 0 1,0 1-1,0-1 0,0 0 0,0 0 0,0 1 0,1-1 0,-1 0 0,0 0 1,0 1-1,0-1 4,1 22-41,-1-18 46,-23 194 449,13-94-51,4 0 0,6 32-403,4-46 113,0 252 76,-8-289-172,-2 0 1,-2-1-1,-10 28-17,8-44 8,-2-1 1,-1 0 0,-2-1-1,-2 0 1,0-1-1,-3-1 1,-2 2-9,4-8-11,-1-2 0,-2 0-1,0-1 1,-1 0 0,-1-2 0,-1-1 0,-1-1 0,-17 9 11,13-11 20,-1-2 0,0-1 0,0-1 0,-31 7-20,-95 15 662,79-27 19,75-11-511,12-2-154,72 1 22,-53 6-36,50 0-26,0-4 0,0-3 0,0-4 0,-1-3 0,38-13 24,-18 0-443,-2-4-1,4-6 444,-25 1-852,-3-2 0,18-15 852,-53 29-492,-1-2 1,-1-1-1,20-19 492,-4-8-292</inkml:trace>
  <inkml:trace contextRef="#ctx0" brushRef="#br0" timeOffset="54293.418">3312 15646 11426,'-9'19'694,"-12"26"728,1 1 0,2 1 0,2 1 0,0 11-1422,9-13-16,2 1 1,2 0-1,2 0 1,2 0-1,3 8 16,2-2-267,1 0 0,3 0-1,2-1 1,3 0 0,2-2-1,17 38 268,-20-57-124,2-2 0,0 0-1,2 0 1,1-2 0,1 0 0,4 1 124,-17-19-15,-1-2 1,1 1 0,1-1-1,-1 0 1,1 0 0,1-1-1,-1 0 1,1-1 0,0 1-1,0-2 1,1 1 0,-1-2-1,1 1 1,0-1 0,0-1-1,9 2 15,-9-2 18,0-2-1,0 1 1,0-1 0,0 0-1,0-1 1,0 0 0,-1-1-1,1 0 1,0-1-1,-1 0 1,1 0 0,-1-1-1,0 0 1,0-1 0,8-5-18,11-11 181,-1-1 0,0-1 0,-2-1 0,6-9-181,-14 15 113,88-104 278,-64 59-277,-3-2 1,-2-2 0,-4-1-1,9-30-114,-24 53 12,-1 0 0,-2-1-1,-3-1 1,-1 1 0,-3-2 0,-1 1-1,-3-1 1,-2 0 0,-4-39-12,-2 40-19,-3-1 0,-2 1 0,-2 1 0,-2 0 0,-2 0 0,-2 2 0,-1 0 0,-3 1 0,-2 1 0,-1 1 0,-2 1 0,-6-3 19,21 27-11,-1 0 1,-1 2-1,0-1 1,-1 2 0,-3-2 10,9 9-2,0 0 1,-1 1 0,1 0 0,-1 1-1,0 0 1,0 0 0,0 1 0,-1 0-1,1 1 1,-1 0 0,0 1 0,1 0-1,-1 1 1,0 0 0,0 1 0,-6 1 1,0 2-143,1 1 0,0 0 1,0 1-1,1 1 1,0 1-1,0 0 0,0 1 1,1 0-1,0 1 0,1 1 1,1 0-1,-1 1 1,2 0-1,-1 1 0,2 0 1,-9 13 142,9-9-338,1 0-1,0 1 1,2-1 0,-1 2 0,-1 8 338,-19 119-1004</inkml:trace>
  <inkml:trace contextRef="#ctx0" brushRef="#br0" timeOffset="56821.395">9126 16374 8330,'3'-4'4421,"24"-21"-3314,-14 18-1031,0 0 0,1 1 1,-1 1-1,1 0 0,0 1 1,0 0-1,0 1 0,1 1 1,-1 0-1,3 1-76,154 4 464,-116 0-346,229 8 14,62-14-132,-289-3-396,-27 0-427,-24 10 62,-42-5 1141,-24 2-288</inkml:trace>
  <inkml:trace contextRef="#ctx0" brushRef="#br0" timeOffset="57089.782">9233 16953 11490,'36'36'4225,"49"-10"-3088,11-4-729,37-14-64,11 0-64,-6-26-392,6-4-344,-17-11-1321,-14 12 4562,-16 12-2505</inkml:trace>
  <inkml:trace contextRef="#ctx0" brushRef="#br0" timeOffset="58926.887">13063 17209 12627,'125'0'4417,"52"-3"-3977,15-15-216,9 0-32,4-11-176,2 0-208,-8 6-56,-3-9 8,-7 13 16,-23-3-72,-12 5-89,-36 3-583,-24-8-624,-49 29 1032</inkml:trace>
  <inkml:trace contextRef="#ctx0" brushRef="#br0" timeOffset="59740.216">13456 17616 10994,'-17'30'3990,"12"23"-3299,25 78-1197,-2 45-79,-8 1 1,-7 0-1,-8 0 1,-17 83 584,-2-127 281,15-116-133,-1-30 12,-10-130-196,9 16-66,-3-31-31,-3-424-607,22 401 487,13 38 140,-15 121 164,0 0 0,2 1 1,1-1-1,1 1 0,1 1 1,0-1-1,1 2 0,6-9-51,-9 19 57,1 0-1,0 1 1,0 0 0,1 0-1,0 0 1,0 1-1,1 0 1,0 1-1,0 0 1,0 0 0,1 1-1,0 0 1,0 1-1,0 0 1,1 1 0,-1 0-1,1 0 1,0 1-1,1 0-56,32-3 36,0 2 0,0 2 0,0 2-1,36 5-35,-59-5 1,3 1-18,0 0-1,0 1 1,0 1-1,-1 2 0,0 0 1,1 2 17,-3 0-33,0 1 0,-1 1-1,0 1 1,-1 1 0,0 1 0,-1 0 0,0 1-1,-1 1 1,1 2 33,-14-12-4,-1 0 1,1 0-1,-1 0 0,0 0 0,0 1 0,-1-1 1,0 1-1,0 0 0,0 0 0,0-1 1,-1 1-1,0 0 0,0 0 0,-1 0 0,0 1 1,0-1-1,0 0 0,-1 0 0,0 0 0,0 0 1,0 0-1,-1-1 0,0 1 0,0 0 0,-2 4 4,-5 6 17,0 0-1,-1 0 0,-1-1 1,0 0-1,-1-1 0,-1 0 1,0-1-1,0 0 0,-2-1 1,-5 3-17,-28 19 483,-3-2 0,-33 14-483,-54 27 1086,119-66-1060,0 0 0,0-1 1,-1-1-1,0-1 1,-5 0-27,18-4-167,0 0 1,-1 0 0,1-1 0,0 0 0,-1 0-1,1-1 1,0 0 0,0 0 0,0-1 0,0 0-1,1 0 1,-1 0 0,1-1 0,0 0-1,0 0 1,0-1 0,0 0 0,1 0 0,-2-1 166,-23-23-971,9 13 461</inkml:trace>
  <inkml:trace contextRef="#ctx0" brushRef="#br0" timeOffset="60211.018">14436 18465 13875,'0'-21'3834,"42"-114"-3769,-22 79-1273,2 1 0,28-53 1208,-35 80-664,1 1 1,1 1-1,1 0 1,1 1-1,17-17 664,23 6-1178,-53 33 1059,-4 2 92,0-1 0,0 1 1,0-1-1,1 1 0,-1 0 1,0 0-1,0 0 0,1 0 0,-1 1 1,0-1-1,1 0 0,-1 1 0,1 0 1,-1 0-1,1 0 0,-1 0 0,1 0 1,-1 0-1,1 0 0,-1 1 0,0-1 1,1 1-1,-1 0 0,0 0 0,1 0 1,-1 0-1,0 0 0,0 0 1,0 1-1,2 0 27,-2 2 45,0 0 1,0 0 0,0 0-1,0 0 1,0 0-1,-1 1 1,0-1 0,0 1-1,0-1 1,0 1 0,-1-1-1,0 1 1,0 0-1,0-1 1,0 1 0,-1-1-1,0 1 1,0-1-1,0 1 1,0 0-46,-7 29 504,-1 1 1,-1-1-1,-2-1 1,-9 18-505,-23 32 659,-4-1 0,-3-3 1,-4-2-1,-3-2 0,-3-4 0,-33 30-659,-53 60 1237,138-152-1172,1-1-38,1 0 0,-1 1 0,1 0 0,1 0-1,0 1 1,0 0 0,0 0-27,6-9-17,0-1 1,0 1-1,-1 0 1,1-1-1,0 1 1,0 0-1,0-1 1,0 1-1,0 0 1,0 0-1,0-1 1,0 1-1,0 0 1,0-1-1,0 1 1,0 0-1,0-1 1,1 1-1,-1 0 1,0-1-1,1 1 1,-1 0-1,0-1 1,1 1-1,-1-1 1,0 1-1,1-1 1,-1 1-1,1-1 1,-1 1-1,1-1 1,0 1-1,-1-1 1,1 0-1,-1 1 1,1-1-1,0 0 1,-1 0-1,1 1 1,0-1-1,-1 0 1,1 0-1,0 0 1,-1 0-1,1 0 1,0 0-1,0 0 1,-1 0 16,91-13-1026,348-22 57,-416 32 687,0-1 0,-1-1 1,1-1-1,-1-1 0,0-1 1,-1 0-1,0-2 0,-1-1 0,20-12 282,26-36-662</inkml:trace>
  <inkml:trace contextRef="#ctx0" brushRef="#br0" timeOffset="57850.291">13177 14653 7658,'-19'17'2416,"10"-10"-1808,0 1 0,1 0-1,0 1 1,1-1 0,0 2 0,0-1-1,-3 6-607,-27 111-140,-7 113-256,25 56 306,12 0 0,14 12 90,1-25-72,-7-204 42,-6-49 187,-9-71 199,13 39-344,-22-100 261,5-1 0,4 0 0,5-1-1,4 0 1,7-55-273,8-46 156,20-14-45,4-5-63,-19 154-73,3 1-1,3 2 1,4 0 0,10-19 25,-25 65-10,1-1 1,1 2-1,0-1 1,2 2-1,0 0 1,1 0-1,2 1 1,0 1-1,0 1 1,17-12 9,-4 7-8,1 0 0,2 2 0,0 1 0,0 2 0,2 1 0,0 2 0,1 1 0,1 2 0,-1 2 0,29-4 8,83-1-60,-9 27-11,-92-7 38,-1 3 0,0 1 0,0 3 0,4 3 33,47 22 171,-2 3 0,23 18-171,-85-40 298,-32-18-279,0-1 1,0 1-1,-1 0 0,1-1 0,0 1 0,-1 0 0,1-1 0,-1 1 0,1 0 1,-1 0-1,1-1 0,-1 1 0,1 0 0,-1 0 0,0 0 0,1 0 0,-1 0 0,0 0 1,0-1-1,0 1 0,0 0 0,0 0 0,0 0 0,0 0 0,0 0 0,0 0 1,0 0-1,0 0 0,0 0 0,-1-1 0,1 1 0,0 0 0,-1 0 0,1 0 0,-1 0 1,1-1-1,-1 1 0,1 0 0,-1 0 0,0-1 0,1 1 0,-1 0 0,0-1 0,1 1 1,-1-1-1,0 1 0,0-1 0,0 1 0,1-1 0,-1 0 0,0 1 0,0-1 0,0 0 1,0 0-1,0 1 0,0-1 0,0 0 0,1 0 0,-1 0 0,0 0 0,0 0 1,0-1-1,-1 1-19,-109 14 734,97-13-678,-125 5 616,-63 14-672,156-13-66,1 2 1,-1 2-1,2 2 1,0 2 0,0 1-1,-15 11 66,37-14-295,1 0 0,1 2 0,0 1-1,0 0 1,2 2 0,0 0 0,1 1-1,1 0 1,1 2 0,0 0 0,-6 13 295,-36 66-1271,6-2 455</inkml:trace>
  <inkml:trace contextRef="#ctx0" brushRef="#br0" timeOffset="58571.02">14235 15705 8842,'-2'-1'125,"0"-1"0,0 0 0,0 1 0,0-1 0,0 0 0,0 0-1,0 0 1,1 0 0,-1 0 0,1 0 0,-1-1 0,1 1 0,0 0 0,0-1 0,0 1 0,0-1 0,1 1 0,-1-1 0,1 0 0,-1 1 0,1-1 0,0 0 0,0 1 0,0-1-1,1 1 1,-1-1 0,0 0 0,1 1 0,0-1 0,-1 1 0,1-1 0,1 0-125,2-5 4,1-1 1,1 1-1,0 0 0,0 0 0,0 1 1,1 0-1,0 0 0,1 0 0,-1 1 1,1 0-1,0 1 0,1 0 1,-1 0-1,1 1 0,2-1-4,17-8-11,0 1-1,1 1 0,1 2 1,2 0 11,-30 8-1,77-18-27,-62 17 25,1 1 0,-1 1 0,1 1 0,0 1 0,-1 0 0,0 1 0,10 3 3,-20-4 2,0 0 0,0 0 1,-1 1-1,1 0 0,-1 0 0,0 0 1,0 1-1,0 0 0,0 0 0,0 1 0,-1-1 1,0 1-1,0 0 0,0 1 0,-1-1 0,0 1 1,0 0-1,0 0 0,-1 0 0,0 0 0,0 1 1,0 0-1,-1-1 0,0 1 0,0 0 0,-1 2-2,2 4-3,-2 0-1,1-1 1,-2 1-1,0 0 1,-1 0-1,0 0 1,0 0-1,-2 0 1,1-1-1,-2 1 1,-1 3 3,-11 27 65,-2-1 0,-2-1 0,-2-1 0,-1-1 0,-2-1 0,-23 27-66,-27 24 1417,-3-4-1,-8 1-1415,31-20 523,54-65-546,0 1 0,0-1 0,0 1 0,1 0 0,-1-1 0,0 1 0,1-1 0,-1 1 0,1 0 0,-1-1 0,1 1 0,0 0 0,0 0 0,0-1 0,0 1 0,0 0 0,0 0 0,0-1 0,0 1 0,1 0 0,-1 0-1,1-1 1,-1 1 0,1 0 0,0-1 0,0 1 0,-1-1 0,1 1 0,0-1 0,1 1 0,-1-1 0,0 0 0,0 0 0,0 1 0,1-1 0,-1 0 0,1 0 0,-1 0 0,1 0 0,-1-1 0,1 1 0,-1 0 0,1-1 0,0 1 0,-1-1 0,1 1 0,0-1 0,0 0 23,35 8-122,0-2 0,0-2 0,0-1 0,0-2 0,1-2 0,-1-1 0,0-2 0,0-2 0,28-7 122,-54 11-52,209-34-1288,-128 15 377,-75 18 708,-1 0-1,-1-2 1,1 0 0,-1 0-1,0-2 1,0 0 0,6-4 255,22-20-1917,-51 27 1371</inkml:trace>
  <inkml:trace contextRef="#ctx0" brushRef="#br0" timeOffset="55101.254">5069 13707 6201,'-20'18'2496,"20"-18"-2450,1 0 1,-1 1 0,0-1 0,0 0 0,0 0 0,1 0 0,-1 0 0,0 1 0,0-1 0,0 0 0,0 0 0,1 0 0,-1 1 0,0-1 0,0 0 0,0 0 0,0 0 0,0 1 0,0-1-1,0 0 1,0 0 0,0 1 0,0-1 0,0 0 0,0 0 0,0 1 0,0-1 0,0 0 0,0 0 0,0 1 0,0-1 0,0 0 0,0 0 0,0 1 0,0-1 0,0 0 0,0 0 0,0 1-1,-1-1 1,1 0 0,0 0 0,0 0 0,0 1-47,4-1 62,18-2 36,0-1 0,0-1 1,-1 0-1,1-2 0,-1 0 0,-1-2 0,1 0 1,-1-1-1,-1-1 0,1-1 0,-2-1 1,0 0-1,0-1 0,3-5-98,66-55 325,144-156-226,-218 215-95,21-19 13,-1-2 0,-2-1 0,25-39-17,-46 59 19,0 0-1,-1-1 1,-1 0 0,-1-1 0,0 1 0,3-14-19,9-58 304,-16 72-70,2 20-8,6 86 36,15 337-226,-21-323-25,-1-30 2,-3 0 0,-3 0 0,-6 26-13,7-89-43,-1 0-1,-1 0 0,1 0 0,-2 0 0,1-1 1,-1 1-1,-1-1 0,0 0 0,0 0 1,-1 0-1,0-1 0,0 0 0,-1 0 1,0-1-1,0 0 0,-1 0 0,0 0 0,0-1 1,-1-1-1,0 1 0,0-1 0,0-1 1,0 0-1,-1 0 0,1 0 0,-1-1 0,0-1 1,-7 1 43,-101-11-365,97 5 506,0 0 0,0 1-1,-1 1 1,1 2-1,-15 1-140,-19 12 742,55-12-728,-1 0 1,0 0-1,1-1 0,-1 1 1,1 0-1,-1 0 0,1 0 1,0 0-1,0 0 0,0 0 1,0 0-1,0 0 0,0 0 1,1 0-1,-1 0 0,0-1 1,1 1-1,0 0 0,-1 0 1,1 0-1,0-1 0,0 1 1,0 0-1,0-1 0,0 1 1,1-1-1,-1 1 0,0-1 1,1 1-1,-1-1 0,1 0 1,0 1-15,4 5 38,0 1 0,-1-1 0,1 1 0,1-1 0,0-1 0,0 1 0,0-1 0,1 0 0,-1-1 0,1 0 0,1 0-38,7 2 93,-1 0 0,1-1 0,0-1 0,1 0 0,-1-1 0,1-1 0,0-1-1,0 0 1,0-2 0,0 1 0,3-2-93,18-2 83,-1-1 0,0-2 0,0-1 0,-1-2-1,1-2 1,-2-1 0,31-15-83,69-32-525,-125 56 437,67-33-1922,-59 17 1230</inkml:trace>
  <inkml:trace contextRef="#ctx0" brushRef="#br0" timeOffset="55447.857">7145 13100 11490,'-38'29'4505,"7"8"-2504,19 17-1977,-11 9-32,-5 29-80,-6 7-72,-17 33-88,-7-3 24,2 9 40,1 5 80,3-2 64,7-3-112,-3-15-569,5-7-415,4-29-776,4 4-185,19-20 1305</inkml:trace>
  <inkml:trace contextRef="#ctx0" brushRef="#br0" timeOffset="55986.276">6833 14496 7106,'74'-43'5156,"26"-38"-4783,-98 79-315,314-319-283,-29 76 1884,-198 165-1078,-86 82-534,10 72 77,22 19-137,-22-41-112,-2 0 0,-3 0 0,-1 1 1,-3 0-1,-3 17 125,-7 16-310,-46 50-190,25-80 402,-4-11 164,10-1 96,-37 4 159,44-40-265,11-4-54,-2-1-1,1 0 1,0 0-1,0 0 1,-1-1 0,0 0-1,1 0 1,-1 0-1,0 0 1,0-1 0,0 0-1,0 0 1,0 0-1,0-1 1,-1 1 0,1-1-1,0 0 1,0-1-1,0 1 1,0-1 0,0 0-1,0 0 1,0-1-1,0 0 1,-2-1-2,-23-18 46,30 20-44,0 1-1,-1-1 1,1 1-1,0-1 1,-1 1-1,1-1 0,0 0 1,0 1-1,0-1 1,-1 1-1,1-1 0,0 0 1,0 1-1,0-1 1,0 1-1,0-1 0,0 0 1,0 1-1,0-1 1,0 0-1,1 1 0,-1-1 1,0 1-1,0-1 1,0 1-1,1-1 1,-1 0-1,0 1 0,1-1 1,-1 1-1,0-1 1,1 1-1,-1-1 0,1 1 1,-1 0-1,1-1 1,-1 1-1,1 0 0,-1-1 1,1 1-1,-1 0 1,1-1-1,-1 1 0,1 0 1,0 0-1,-1 0 1,1 0-1,-1-1 0,1 1 1,0 0-1,-1 0 1,1 0-1,0 0 1,-1 0-1,1 1 0,0-1-1,67-3 283,97 15 591,8 20-1008,-168-31 73,3 0-183,-1-1 0,1 1-1,0-1 1,0-1 0,-1 1-1,1-1 1,0-1 0,-1 0 0,1 0-1,-1 0 1,0-1 0,0 1 0,5-4 244,14-10-825</inkml:trace>
  <inkml:trace contextRef="#ctx0" brushRef="#br0" timeOffset="56346.452">8384 14278 10378,'-7'63'5910,"5"-18"-5172,-2-21-750,-2 0-1,-1-1 0,-1 0 1,-8 17 12,-20 62-981,30-73 582,2 1 0,1-1 0,1 1 0,2 0 0,0-1 0,3 1-1,1 8 400,-3-29-52,1 1 0,0 0 0,0 0 0,1-1 0,0 1 0,1-1 0,0 0 0,3 5 52,-5-11 39,0-1 0,0 1-1,-1-1 1,2 0-1,-1 1 1,0-1-1,0 0 1,1 0 0,-1 0-1,1-1 1,0 1-1,-1 0 1,1-1 0,0 0-1,0 0 1,0 0-1,0 0 1,0 0-1,0-1 1,0 1 0,0-1-1,1 0 1,-1 0-1,0 0 1,0 0 0,0 0-1,0-1 1,0 1-1,1-1-38,7-3 172,-1 1 0,0-1 0,0-1 0,0 0 0,0 0 0,-1-1 0,0 0 0,0-1 1,-1 0-1,1 0 0,-1-1 0,6-8-172,81-111 856,-62 74-764,-1 0-1,-3-2 1,-3-2 0,2-9-92,-22 49-13,0 0 1,0 0 0,-2-1-1,0 0 1,-1 1 0,-1-1-1,0-1 1,-2 1 0,0 0-1,-1 0 1,-1 0 0,-2-9 12,0 13-47,-1-1 0,0 1 0,-1 0 0,0 0 1,-2 0-1,1 1 0,-2 0 0,0 1 1,0 0-1,-1 0 0,-1 1 0,-7-6 47,15 13-4,0 1-1,0 1 1,0-1-1,0 0 1,-1 1-1,0 0 1,1-1-1,-1 1 1,0 1 0,0-1-1,0 1 1,0-1-1,0 1 1,0 0-1,0 1 1,0-1-1,-1 1 1,1-1-1,0 1 1,0 1-1,-1-1 1,1 0 0,-2 2 3,-5 1-79,0 2-1,0-1 0,0 1 0,1 1 1,0 0-1,0 0 0,1 1 0,-1 1 1,2-1-1,-1 1 0,1 1 0,0 0 1,1 0-1,0 0 0,0 1 0,1 0 1,0 0-1,1 2 81,-50 84-1140,12 13 397</inkml:trace>
  <inkml:trace contextRef="#ctx0" brushRef="#br0" timeOffset="61994.37">13966 18271 6481,'-13'-1'3395,"23"-1"-1879,58-17-43,5-26-1067,34-7 75,-44 23-97,80-11 435,39-33 41,-166 65-819,-1 0 0,0-2 0,0 0-1,-1 0 1,0-1 0,-1-1 0,-1 0-1,0-1 1,0 0 0,-1-1-1,-1-1-40,32-53 51,-40 66-52,-1 0 0,1 0 0,-1 0 0,1 0 0,-1 0 0,0 0 1,0 0-1,0-1 0,0 1 0,0 0 0,0-1 0,-1 1 0,1-1 0,-1 1 0,1-1 0,-1 1 0,0-1 0,0 1 0,0 0 0,-1-1 0,1 1 0,-1-1 0,1 1 0,-1-3 1,0 5-9,0 0-1,0-1 1,0 1-1,0-1 0,0 1 1,1 0-1,-1 0 1,0-1-1,0 1 0,0 0 1,0 0-1,0 0 1,0 0-1,0 0 0,0 0 1,0 1-1,0-1 1,0 0-1,1 0 0,-1 1 1,0-1-1,0 0 1,0 1-1,0-1 0,1 1 1,-1-1-1,0 1 1,0-1-1,1 1 0,-1 0 1,0-1-1,1 1 1,-1 0-1,1-1 0,-1 1 1,1 0-1,-1 0 1,1 0-1,-1 0 0,1-1 1,0 1-1,-1 0 1,1 0-1,0 0 0,0 0 1,0 1 9,-6 6-101,-7 9 4,1 0 1,1 1 0,1 0 0,0 0-1,1 2 97,1-2-12,1 0 0,1 0-1,1 1 1,0 0 0,-1 15 12,1 27 21,2 0 1,4 45-22,2 249-19,-5-284 44,-3 0 1,-2 0-1,-7 12-25,-42 152 724,53-222-666,1-3-17,-1 0-1,0 0 0,0 0 1,-1 0-1,0 0 0,-1-1 0,0 0 1,0 0-1,-1 0 0,0-1 1,-1 1-41,5-7-20,0-1 0,1 1 1,-1-1-1,0 0 0,0 1 1,-1-1-1,1 0 0,0 0 1,0-1-1,0 1 0,-1 0 1,1-1-1,0 1 1,-1-1-1,1 0 0,-1 1 1,1-1-1,0-1 0,-1 1 1,1 0-1,0 0 0,-1-1 1,1 1-1,0-1 0,-1 0 1,0 0 19,-61-34-661,49 26 534,-206-130-470,211 134 651,1 1 0,-1-1 0,1 2 0,-1-1 0,0 1 0,0 1 0,-1 0-1,1 0 1,0 1 0,-10 1-54,13 0 47,5 0-52,0 1 0,0-1 0,0 1 1,-1-1-1,1 0 0,0 0 0,0 0 0,0 0 1,0-1-1,0 1 0,0 0 0,0-1 0,0 0 1,0 1-1,0-1 0,0 0 0,0 0 1,0 0-1,0 0 0,0 0 0,1-1 0,-1 1 1,1 0-1,-1-1 0,1 1 0,-1-1 1,0-1 4,2 3-4,0 0-1,0 0 1,0 1 0,1-1 0,-1 0 0,0 0 0,0 0 0,0 0 0,1 1 0,-1-1 0,0 0 0,0 0 0,0 0 0,1 0 0,-1 0 0,0 0 0,0 0 0,1 0 0,-1 0 0,0 1 0,0-1 0,1 0 0,-1 0 0,0 0 0,1 0 0,-1-1 0,0 1 0,0 0-1,1 0 1,-1 0 0,0 0 0,0 0 0,0 0 0,1 0 0,-1 0 0,0 0 0,0-1 0,1 1 0,-1 0 0,0 0 0,0 0 0,0-1 0,0 1 0,1 0 0,-1 0 0,0 0 0,0-1 0,0 1 0,0 0 0,0 0 0,0-1 0,1 1 0,-1 0 0,0 0 0,0-1-1,0 1 1,0 0 0,0 0 0,0-1 0,0 1 0,0 0 0,0 0 0,0-1 0,-1 1 4,4 0 17,33 8 178,228 51 1069,-166-43-854,0-4 1,0-5-1,48-4-410,-45-4 148,-11-9-52,58-9 41,-133 16-121,-6 2-11,0 0 1,0-1 0,0 0 0,0 0-1,0-1 1,0 0 0,-1 0-1,1-1 1,-1-1 0,0 1 0,0-1-1,-1-1 1,1 1 0,-1-1-1,0 0 1,5-7-6,-12 13 0,1 0-1,-1-1 1,1 1-1,-1-1 1,1 1-1,-1 0 1,1-1 0,-1 1-1,0-1 1,1 1-1,-1-1 1,1 0-1,-1 1 1,0-1-1,0 1 1,1-1-1,-1 1 1,0-1 0,0 0-1,0 1 1,0-1-1,0 0 1,0 1-1,0-1 1,0 1-1,0-1 1,0 0-1,0 1 1,0-1-1,0 0 1,0 1 0,0-1-1,-1 1 1,1-1-1,0 0 1,0 1-1,-1-1 1,1 1-1,-1-1 1,1 1-1,0-1 1,-1 1 0,1-1-1,-1 1 1,1 0-1,-1-1 1,1 1-1,-1-1 1,1 1-1,-1 0 1,0 0-1,1-1 1,-1 1 0,1 0-1,-1 0 1,0 0-1,1 0 1,-1 0-1,0-1 1,1 1-1,-1 0 1,1 1-1,-1-1 1,0 0-1,1 0 1,-1 0 0,0 0-1,1 0 1,-1 1-1,0-1 1,-101 6-631,59-7 448,0 2 0,0 1 0,-20 6 183,14-3-76,-298 26-1351,144 7 1216,99-22 402,93-15-172,6-1-12,0 0 1,0 0-1,0 1 0,0-1 1,0 1-1,0 0 0,0 1 1,1-1-1,-1 1 0,0 0 0,1 0 1,0 0-1,-1 1 0,1 0 1,0-1-1,-2 4-7,7-18-20,48-7-4,-2-1 25,-1-2 1,-1-2-1,20-16-1,-56 34 42,-1 0 1,1-1-1,-1 0 0,0 0 0,-1-1 1,0 0-1,0-1 0,-1 1 0,0-1 1,4-7-43,-9 14-112,-1 0 0,1 0 1,0 0-1,-1 0 0,1-1 1,-1 1-1,0 0 0,0 0 1,1 0-1,-1-1 0,-1 1 1,1 0-1,0 0 0,-1 0 1,1 0-1,-1 0 0,1-1 1,-1 1-1,0 0 0,0 0 1,0 0-1,0 1 0,0-1 1,-1 0-1,1 0 0,-1 1 1,1-1-1,-1 1 0,1-1 1,-1 0 111,-31-18-1261</inkml:trace>
  <inkml:trace contextRef="#ctx0" brushRef="#br0" timeOffset="62659.144">14011 18360 6385,'0'0'15,"0"0"86,-1 1 0,1-1 1,0 0-1,-1 0 0,1 1 1,-1-1-1,1 0 0,0 0 1,-1 0-1,1 1 0,-1-1 1,1 0-1,0 0 0,-1 0 1,1 0-1,-1 0 0,1 0 1,-1 0-1,1 0 0,0 0 1,-1 0-1,1 0 0,-1 0 1,1 0-1,-1 0 0,1-1 1,0 1-1,-1 0 0,1 0 1,-1 0-1,1-1 0,0 1 1,-1 0-1,1 0 0,0-1 1,-1 1-1,1 0 0,0-1 1,-1 1-1,1 0 0,0-1 1,0 1-1,0 0 0,-1-1 1,1 1-1,0-1 0,0 1 1,0-1-1,0 1-101,4-3 511,81-62 1023,17-18 199,-49 29-1065,8 9-126,42-65 233,-50 64-477,-12 5-80,-25 25-171,0 0-1,0 1 0,2 0 1,0 2-1,0 0 1,1 1-1,6-2-46,28 4-195,-43 7-578,-12 3 774,1 0 1,-1 0-1,0 1 0,1-1 1,-1 1-1,0-1 0,1 1 1,-1-1-1,1 1 0,-1 0 1,1 0-1,0 0 0,-1 0 1,1 0-1,0 0 0,-1 0 1,1 1-1,0-1 0,0 0 1,0 1-1,0-1 0,0 0 1,1 1-1,-1 0 0,0-1 1,1 1-1,-1-1 0,1 1 1,-1 0-1,1-1 0,0 2-1,-7 25-24,1 0-1,2 0 1,1 1-1,1 0 1,2 18 24,6 65-59,16 88 59,-8-101 14,-5 1 0,-3 62-14,-6-119-201,-3 0 0,-1 0 1,-2-1-1,-1 0 0,-3 0 0,-1-1 0,-6 9 201,-8-5-1292,24-44 1235,1 0 0,-1-1 0,0 1 1,0 0-1,1 0 0,-1 0 0,0 0 0,0-1 0,0 1 0,0 0 1,0-1-1,0 1 0,0-1 0,0 1 0,0-1 0,0 1 0,0-1 0,0 0 1,0 1-1,0-1 0,-1 0 0,1 0 0,0 0 0,0 0 0,-1 0 57,-18-26-798</inkml:trace>
  <inkml:trace contextRef="#ctx0" brushRef="#br0" timeOffset="63209.168">16067 16425 7594,'-2'-3'562,"1"1"-391,0 1 0,0-1-1,1 1 1,-1 0 0,0-1-1,0 1 1,1-1-1,-1 0 1,1 1 0,-1-1-1,1 1 1,0-1 0,-1 0-1,1 1 1,0-1-1,0 0 1,0 1 0,1-1-1,-1 0 1,0 1 0,1-1-1,-1 0 1,1 1 0,-1-1-1,1 1 1,0-1-1,-1 1 1,1-1 0,0 1-1,0-1 1,0 1 0,0 0-1,0 0 1,1-1-1,-1 1 1,0 0 0,1 0-171,5-1 166,1 0-1,-1 1 1,1 0 0,-1 0 0,1 1 0,0-1-1,-1 2 1,1-1 0,-1 1 0,1 0 0,-1 1 0,5 1-166,118 32 826,-27-9-497,-11-2-243,1-4-1,33 1-85,68-6 16,29 1-329,-154-19-1482,-60 1 454,-14 1 424,-5 2 468,-19-2-327</inkml:trace>
  <inkml:trace contextRef="#ctx0" brushRef="#br0" timeOffset="63642.558">16048 17305 8602,'6'12'3281,"8"-21"-2065,28-11-1056,22-5 64,30-11 104,7 0 16,16 1-72,-6 2-24,-1 18-48,-1 12-16,-5 12-104,-10 6-200,-26 3-824,-9 3-280,-43-8 944,-9 4 0</inkml:trace>
  <inkml:trace contextRef="#ctx0" brushRef="#br0" timeOffset="69312.209">17933 15955 8026,'-1'1'84,"-20"28"2006,13-29-1312,5-19-355,4 10-401,1 0-1,-1 0 1,2 0 0,-1 0-1,1 0 1,1 1-1,-1-1 1,1 1 0,1 0-1,0 0 1,0 1-1,5-7-21,-9 12 4,8-11 0,0 0 0,1 1 0,0 0-1,0 0 1,2 1 0,-1 1 0,1 0 0,1 0 0,0 1 0,0 1 0,1 0 0,0 1 0,0 0 0,3 1-4,3 0-7,-1 2 0,0 1 1,1 0-1,0 2 1,-1 0-1,1 1 1,0 1-1,0 1 1,-1 0-1,14 5 7,14 7 32,0 3 0,-1 1-1,-1 3 1,40 24-32,-49-25 55,-1 0 0,-1 3 0,-1 0 1,-1 3-1,17 16-55,-42-34 45,0 0 1,0 0-1,0 0 1,-1 1-1,0 0 1,-1 0-1,0 0 1,0 1-1,-1 0 1,-1 0-1,1 0 1,-2 0-1,1 0 0,-1 1 1,-1-1-1,0 1 1,0 0-1,-1-1 1,-1 1-1,0-1 1,-1 9-46,-2 3 52,0 0 0,-2 0 0,0 0-1,-1-1 1,-2 0 0,0 0 0,-1-1 0,-1 0 0,-1-1 0,0 0 0,-2-1 0,0 0 0,-13 11-52,-13 8 129,-2-1 1,-1-3 0,-2-1 0,-1-2 0,-3-2-130,-93 41 245,135-66-279,0 0 0,0-1 0,0 0 0,-1 0 0,1 0-1,0-1 1,-1 0 0,1 0 0,-1-1 0,0 0-1,1 0 1,-1-1 0,1 0 0,0 0 0,-1-1 0,1 0-1,0 0 1,0-1 0,-3-1 34,4 1-98,0-1 1,1 1-1,-1-1 0,1-1 1,0 1-1,0-1 0,1 0 1,-1 0-1,1 0 1,0-1-1,1 0 0,-1 1 1,1-1-1,0 0 0,0-1 1,1 1-1,0 0 0,0-1 1,1 1-1,-1-1 0,1 0 1,1 0-1,-1-6 98,2 11-61,0-1-1,0 1 1,0 0-1,0 0 1,0 0-1,0 0 1,0 0-1,1 0 1,-1 0-1,1 0 1,-1 0-1,1 1 0,0-1 1,0 0-1,-1 1 1,1 0-1,0-1 1,1 1-1,-1 0 1,0 0-1,0 0 1,0 0-1,1 1 1,1-1 61,41-12-407</inkml:trace>
  <inkml:trace contextRef="#ctx0" brushRef="#br0" timeOffset="69699.481">19418 16047 7842,'52'-15'4000,"23"-12"-2096,-70 25-1859,18-7 232,-23 9-275,0 0 0,1 0 0,-1 0 0,0-1 0,1 1 0,-1 0 0,0 0 0,0 0 0,1-1 0,-1 1 0,0 0 0,1 0 0,-1-1 0,0 1-1,0 0 1,0 0 0,1-1 0,-1 1 0,0 0 0,0-1 0,0 1 0,0 0 0,1-1 0,-1 1 0,0 0 0,0-1 0,0 1 0,0 0 0,0-1 0,0 1 0,0 0-1,0-1 1,0 1 0,0 0 0,0-1 0,0 1 0,0 0 0,-1-1 0,1 1 0,0 0 0,0-1 0,0 1 0,0 0 0,-1-1 0,1 1 0,0 0 0,0-1 0,-1 1 0,1 0-1,0 0 1,0 0 0,-1-1 0,1 1 0,0 0 0,-1 0 0,1 0 0,0-1 0,-1 1-2,-19-11-87,19 11 85,-25-10-110,-1 2-1,0 1 0,0 1 1,-12-1 112,-158-12 322,160 14-199,20 3-87,-1 0 1,1 0-1,-1 2 0,0 0 0,0 1 0,1 1 0,-4 1-36,15-1-9,0 0-1,0 0 0,1 1 0,-1 0 0,1 0 0,0 0 0,-1 1 0,1 0 1,1 0-1,-1 0 0,1 0 0,-1 1 0,1 0 0,1 0 0,-1 0 0,1 0 1,0 0-1,0 1 0,-2 5 10,-3 9-62,1 0 0,0 0 0,2 1 0,1 0 0,-1 6 62,-1 26-41,2 0 0,3 0 0,1 0 1,4-1-1,1 1 0,3 0 0,1-1 0,16 42 41,-17-64 190,2 0 0,2 0-1,1-1 1,1 0 0,14 22-190,-22-42 81,1 1 0,0-1 1,0-1-1,1 1 0,0-1 1,0 0-1,1-1 0,0 0 1,0 0-1,1-1 0,0 0 1,0-1-1,0 0 0,1-1 1,0 0-1,0 0 0,7 0-81,-5-1-11,1-1-1,-1-1 1,1 0-1,-1-1 1,0-1-1,1 0 1,-1-1-1,0 0 1,1-1-1,-1 0 1,-1-1-1,1 0 1,0-2-1,7-3 12,-10 4-77,0-1 1,0 0-1,0 0 1,0-1-1,-1 0 1,0-1-1,-1 0 1,0 0-1,0-1 1,0 0-1,-1 0 1,-1-1-1,4-7 77,10-64-216</inkml:trace>
  <inkml:trace contextRef="#ctx0" brushRef="#br0" timeOffset="74491.035">21154 17194 11482,'58'7'4129,"67"-11"-2936,24-9-753,36-9-40,23-3-24,7-21-464,5 1-256,1-5-592,-14 11-433,-39 17 4434,-33 5-2625</inkml:trace>
  <inkml:trace contextRef="#ctx0" brushRef="#br0" timeOffset="73784.083">21309 16133 7210,'-7'2'219,"0"-1"0,1 1 0,-1-1 0,-1 0 0,1-1 0,0 0 0,0 0 0,0 0 0,0-1 0,0 0 0,0 0 0,0-1 0,0 0 0,1 0 0,-1-1 0,1 1 0,-1-2-219,-91-31 200,74 28-227,26 0 18,65-28-36,207-99 22,86-5 139,-319 124 4,0 2 1,1 1-1,0 3 0,15-1-120,-35 8 132,0 1-1,1 2 0,-1 0 0,0 1 0,0 1 0,0 0 0,0 2 0,-1 1 0,0 1 0,0 1 0,0 0 0,9 7-131,5 7 186,-2 2 1,-1 1-1,-1 1 1,17 19-187,15 13 62,-53-50-41,0 0-1,1-1 1,0 0-1,0-1 1,1 0-1,0-1 1,0 0-1,0 0 1,1-2 0,0 0-1,-1 0 1,1-1-1,0 0 1,0-1-1,0-1 1,0 0-1,8-2-20,8-3-5,-2-1 0,1-1 0,-1-2 0,0 0-1,-1-2 1,0-1 0,0-1 0,-2-2-1,0 0 1,0-1 0,19-18 5,157-146-1338,-197 178 1288,26-25 607,-2 0 1,-1-2-1,-1-1 1,0-3-558,14-29 1230</inkml:trace>
  <inkml:trace contextRef="#ctx0" brushRef="#br0" timeOffset="74232.277">21182 16501 6849,'-3'4'970,"3"-4"-836,0 0-1,0 0 1,0 0 0,0 0 0,0 0-1,1 0 1,-1 0 0,0 0 0,0 0-1,0 0 1,0 0 0,0 0 0,0 0-1,0 0 1,0 0 0,0 1-1,0-1 1,0 0-134,84-38 538,84-39 114,-87 50-398,1 3 0,2 3 1,24 1-255,-9 10 134,0 4 1,0 5 0,1 5-1,66 11-134,304 27-170,-215-17-764,-173-17 150,-27-6-8,-32 4 381</inkml:trace>
  <inkml:trace contextRef="#ctx0" brushRef="#br0" timeOffset="76296.495">24477 16118 5633,'67'-33'3653,"49"-43"-2653,-60 29-384,-2-3 0,16-21-616,-55 56 108,8-9 142,0-1 1,-2-1-1,15-24-250,31-94 278,-48 95-186,17-12-91,-35 61-28,0-1 0,0 1 0,0 0 0,0-1 0,0 1 0,0 0 0,0 0 0,0 0 0,0 0 0,0 0 1,0 0-1,0 0 0,-1 0 0,1 0 0,0 1 0,0-1 0,0 0 0,0 1 0,0-1 0,0 1 0,0-1 0,0 1 0,0-1 0,-1 1 0,1-1 0,0 1 0,0 0 0,-1-1 0,1 1 0,0 0 0,-1 0 0,1 0 0,-1-1 1,1 1-1,-1 0 0,1 0 0,-1 0 0,0 0 0,0 0 0,1 0 0,-1 0 0,0 0 0,0 0 0,0 0 27,4 6-84,16 54-36,-18-46 123,0-2 24,-1 0-1,0 0 0,-1-1 1,0 1-1,-1 0 1,-2 8-27,-1 20 68,-29 225 191,-34 70-215,4-45-48,59-269 14,0 0 0,-1-1 0,-1 0 0,-1 0 0,-1 0 1,-1-1-1,-1 0 0,0-1 0,-2 0 0,0-1 1,-8 9-11,17-23 32,0 0 0,0-1 0,-1 0 1,1 0-1,-1 0 0,0 0 0,0 0 1,0-1-1,0 1 0,-1-1 0,1 0 1,0-1-1,-1 1 0,0-1 1,1 0-1,-1 0 0,0 0 0,1-1 1,-1 1-1,0-1 0,0 0 0,1-1 1,-1 1-1,0-1 0,0 0 0,1 0 1,-1 0-1,1-1 0,-1 0 1,1 0-1,-4-2-32,6 2 8,0 0-1,1 0 1,0 0 0,-1 0 0,1 0 0,0-1 0,0 1 0,0 0-1,1-1 1,-1 1 0,0 0 0,1-1 0,0 1 0,-1-1 0,1 1-1,0-1 1,0 1 0,1-1 0,-1 1 0,0-1 0,1 1 0,0-1-1,-1 1 1,1 0 0,0-1 0,0 1 0,0 0 0,1 0 0,-1-1-1,0 1 1,1 0 0,-1 0 0,1 1 0,0-1 0,0 0-1,0 0-6,6-3 30,0 0 0,1 0 0,-1 1 1,1 0-1,0 1 0,0 0 0,0 0 0,1 1 1,-1 0-1,0 0 0,1 1 0,0 1 1,6 0-32,-1-2 82,251-16 1155,-82 6-919,-41-12-388,-107 16-67,-30 7 27,1 0 1,-1 0-1,0 0 1,1-1-1,-1 0 1,0 0-1,0-1 1,0 0-1,0 0 0,-1 0 1,1-1-1,-1 0 1,0 0-1,2-2 110,9-15 91</inkml:trace>
  <inkml:trace contextRef="#ctx0" brushRef="#br0" timeOffset="76579.651">26028 16808 15419,'-17'20'5137,"8"-19"-5377,8-12-528,5-15-568,8-13-448,11-28-489,3-7 1345</inkml:trace>
  <inkml:trace contextRef="#ctx0" brushRef="#br0" timeOffset="77064.836">26463 15349 12579,'32'-20'4344,"38"-20"-4690,218-85-2553,-111 42 517,-165 78 2227,-6 1 140,0 1 0,0 0-1,0 0 1,0 0 0,1 1 0,-1 0-1,1 0 1,0 0 0,-1 1 0,1 0-1,0 0 1,0 1 0,0 0 0,0 0-1,-1 1 1,1 0 0,0 0 0,0 0-1,-1 1 1,1 0 0,4 2 15,-8-1 60,0-1 0,0 1 0,-1 0 1,1 1-1,-1-1 0,0 0 0,1 1 0,-1-1 0,-1 1 0,1 0 1,0-1-1,-1 1 0,0 0 0,0 0 0,0 0 0,-1 0 0,1 0 1,-1 0-1,0 0 0,0 4-60,-9 57 553,-7-5-335,-3-2 0,-2 0-1,-28 52-217,27-59 40,-93 191 2,28-62 58,-16 66-100,67-149 30,-37 61-8,72-156-30,0 0 0,0 0 0,0 0 0,0 0 0,1 0 0,-1 0 0,1 0 0,-1 1 0,1-1 0,0 0 0,0 0-1,0 1 1,0-1 0,0 0 0,1 0 0,-1 0 0,1 1 0,-1-1 0,1 0 0,0 0 0,0 0 0,0 0 8,0 1-9,1-1 0,0 0-1,0 0 1,0 0 0,1 0 0,-1 0 0,0 0 0,1-1 0,-1 1 0,1-1 0,0 1-1,-1-1 1,1 0 0,0 0 0,0 0 0,0-1 0,0 1 0,0-1 0,0 1 9,6 1 19,21 6 223,1-1-1,-1-1 0,1-2 0,0-1 0,0-1 0,1-2 0,-1-1 1,0-1-1,0-2 0,0-1 0,16-6-241,-4-2-229,-1-2 0,0-2 0,-2-2-1,0-1 1,-1-3 0,31-23 229,34-38-1386,-23-22 532</inkml:trace>
  <inkml:trace contextRef="#ctx0" brushRef="#br0" timeOffset="77681.221">28185 15222 8426,'35'-21'3617,"14"-11"-2543,31-18-1436,266-117 2057,-325 157-1445,-1 2 0,2 0 1,-1 1-1,1 1 0,0 1 1,0 1-1,12 0-250,-29 4 261,-13 2-182,-6 2-69,-3 1-126,0-1 1,0-1 0,0 0 0,-1-1 0,1-1 0,-1 0 0,-2-2 115,-17 2-251,-6 0-140,-1 2-1,0 2 1,1 2-1,0 1 1,-30 12 391,34-4-105,2 2 0,0 1 0,-13 11 105,49-29 1,-24 13 63,2 1 0,0 1 0,0 1 0,2 1 0,0 1 0,1 1 0,-14 20-64,13-14 14,16-22-12,1 1 0,-1 0 0,1 0 0,0 0 0,0 0 0,0 1 0,1 0 0,0-1 0,0 1 0,0 1 0,1-1 0,0 0 0,0 0-1,1 1 1,-1-1 0,2 1 0,-1 0 0,1-1 0,0 1 0,0 0 0,1 3-2,4 8 147,2 0 0,0 0 0,1-1 1,1 0-1,0 0 0,2-1-147,7 6 165,1-1 0,1-1 0,1-1 0,0-1 0,2 0 0,0-2 0,1 0 0,0-2 0,1-1-1,18 7-164,284 109 501,-322-127-492,0 0 1,-1 0 0,1 0 0,-1 0 0,1 1 0,-1 0 0,0 0-1,0 0 1,0 0 0,0 1 0,0 0 0,-1-1 0,0 1-1,0 1 1,0-1 0,0 0 0,-1 1 0,1-1 0,-1 1 0,0 0-1,-1 0 1,1 0 0,-1-1 0,0 2 0,0-1 0,0 1-10,-3 0 21,0 1 1,0-1 0,-1 0 0,0 0-1,0 0 1,0-1 0,-1 1-1,0-1 1,0 0 0,0 1 0,-1-2-1,1 1 1,-1-1 0,-2 2-22,6-5 1,-144 115 186,63-42-126,-85 60-24,129-105-472,-1-2 0,-1-1 0,-1-2 0,-20 6 435,-20-3-1538,-10-17 637</inkml:trace>
  <inkml:trace contextRef="#ctx0" brushRef="#br0" timeOffset="82669.014">5076 3662 4465,'-16'-18'1848,"6"7"-1127,4 1-73,3-2-208,5 6-88,-1 3-168,1-1-32,-2 4-40,-2 0-8,1-1-8,-1-1-24,1 1-80,0-1-208,-1 1 144</inkml:trace>
  <inkml:trace contextRef="#ctx0" brushRef="#br0" timeOffset="83937.344">21441 7432 4825,'-1'-3'157,"0"0"0,0 0 0,1 0 0,0 0 0,-1 0 0,1 0-1,0 0 1,1-1 0,-1 1 0,0 0 0,1 0 0,0 0 0,0 0 0,0 0 0,0 0 0,0 0 0,0 1 0,1-1 0,-1 0-1,1 1 1,0-1 0,0 1 0,0-1 0,0 1-157,5-7 223,14-24 257,-18 26-425,1 0-1,1 0 1,-1 0 0,1 1-1,0 0 1,1 0-1,-1 0 1,1 0-1,0 1 1,1 0-1,-1 1 1,1-1 0,0 1-1,2 0-54,4-2 6,1 1-1,0 1 1,1 0-1,-1 1 1,1 0-1,-1 1 1,1 1-1,0 0 1,0 1-1,-1 1 1,1 0-1,12 3-5,20 7-22,0 1-1,-2 3 0,15 7 23,43 14-30,-3-9 87,2-5 0,0-4 0,1-5 0,0-4-1,1-5 1,0-4 0,0-5 0,95-17-57,246-50 949,-206 26-511,-95 9-225,-94 18-149,-122 21-853,6 4 393,-23-5 96,-118 34-24,-155 19 250,-356 10 102,-101-24-421,711-33-161,-88 16 554,117 1-220,79-24 221,1 0-1,-1 0 0,0 1 1,0-1-1,0 0 1,0 0-1,0 0 0,0 0 1,1 0-1,-1 0 1,0 0-1,0 1 0,0-1 1,0 0-1,0 0 0,0 0 1,0 0-1,0 0 1,0 1-1,0-1 0,0 0 1,0 0-1,0 0 1,0 0-1,0 0 0,0 1 1,0-1-1,0 0 0,0 0 1,0 0-1,0 0 1,0 1-1,0-1 0,0 0 1,0 0-1,0 0 1,0 0-1,12 3 41,111 22 366,-19-9 170,1-5 0,81-3-577,774-50 1860,-386-25-1453,-108-14-1410,-363 73 633</inkml:trace>
  <inkml:trace contextRef="#ctx0" brushRef="#br0" timeOffset="96141.003">3691 5318 6353,'-1'-3'92,"1"-1"-1,-1 1 0,1-1 1,-1 1-1,1-1 1,0 1-1,1-1 0,-1 0 1,0 1-1,1-1 1,0 1-1,0-1 0,0 1 1,0 0-1,1-1 0,-1 1 1,1 0-1,0 0 1,0 0-1,0 0 0,0 0 1,1 1-1,-1-1 0,1 1 1,-1-1-1,1 1 1,2-2-92,29-22 54,1 2 1,1 1 0,1 1 0,1 3 0,25-10-55,-52 24 4,36-18 0,1 2-1,1 3 1,1 1 0,1 3-1,0 2 1,20 0-4,17 6 53,0 4-1,1 4 1,83 13-53,73 14 796,21 15-796,-164-23 181,137 30-19,315 60 174,-415-90-55,1-7-1,0-5 1,15-6-281,163-10 725,-72-35-147,-158 22-378,-31-7-74,-43 21-91,-12 6-29,0 0 0,0-1 0,0 1 0,0 0 0,0-1 0,-1 1 0,1-1 0,0 0 0,0 0 0,-1 1 0,1-1 0,0-1 0,-1 1 0,1 0 0,-1 0 0,1 0 0,-1-1 0,1 1 0,-1-1 0,0 1 0,0-1 1,0 1-1,0-1 0,0 0 0,0 0 0,0 1 0,-1-1 0,1 0 0,-1 0 0,1 0 0,-1 0 0,0 0 0,0 0 0,1 0 0,-1 0 0,-1 1 0,1-1 0,0 0 0,0-1-6,-4-2 9,1 1 1,-1-1-1,1 0 1,-1 1-1,-1 0 1,1 0-1,-1 0 0,1 1 1,-1-1-1,0 1 1,0 0-1,-2 0-9,-19-8-10,-1 1 0,-1 1 0,0 1 0,0 2 0,-1 1 0,-26-2 10,35 4-8,-226-23-58,-210-2-5,-101 7-20,129 21-8,276 3 77,-209-3-5,-131-52 22,341 44 38,-150-9 207,159 12-62,11-9 18,-153 19 105,273-6-317,15-1-60,67 7-76,95-21 101,231-26 199,103 11-58,-145 17-62,166 20-28,151 28 65,-349-42-81,-173 1 12,96-10 8,-215 17 2,36-1 10,-1-2-1,1-4 0,3-3-15,-13-2 41,-71 8-2,-157-46-36,145 44-18,-41-10-36,-161-30-283,145 36 82,-1 4 1,-4 3 251,-112 11-337,0 9 0,-70 19 337,-433 51-57,229-37 177,-4-3 140,204-35-217,219-5-17,53-6-26,1 0-1,0-1 1,0 1 0,-1 0-1,1 0 1,0-1 0,0 1-1,0 0 1,0 0 0,0 0-1,0 0 1,0 1 0,1-1-1,-1 0 1,0 0 0,1 0-1,-1 1 1,0-1-1,1 0 1,0 1 0,-1-1-1,1 0 1,0 1 0,-1-1-1,1 1 1,0-1 0,0 0-1,0 1 1,1-1 0,-1 1-1,0-1 1,0 0 0,1 1-1,-1-1 1,1 0-1,-1 1 1,1-1 0,0 2-3,0 0 0,0-1 0,1 1 0,-1 0 0,1-1 0,-1 1 1,1-1-1,0 0 0,0 0 0,0 0 0,0 0 0,0 0 0,1 0 0,-1 0 0,0-1 0,1 1 0,0-1 0,-1 1 0,1-1 0,0 0 0,-1 0 0,1 0 0,0-1 0,0 1 1,0-1-1,0 0 0,0 1 0,0-1 0,1-1 3,96 9-35,195 31 71,-198-34 231,79-7-267,-143 1 45,534-32 743,61-7-349,-300 50-379,-234-5-55,110 2 1,487 57-100,-554-47 60,-1-5 0,2-7 0,54-7 34,-79-14 32,-112 16-30,0 1 0,0-1 0,0 0 0,0 0 0,0 0 1,1 0-1,-1-1 0,0 1 0,0 0 0,0 0 0,0-1 1,0 1-1,0 0 0,0-1 0,0 1 0,0-1 0,0 0 0,0 1 1,0-1-1,0 0 0,-1 1 0,1-1 0,0 0 0,0 0 0,-1 0 1,1 0-1,0 0 0,-1 1 0,1-1 0,-1 0 0,1-1 0,-1 1 1,0 0-1,1 0 0,-1 0 0,0-1-2,0 1 8,0 0-1,0 0 1,-1 0-1,1 1 1,0-1 0,-1 0-1,1 0 1,-1 0-1,1 0 1,-1 0-1,0 1 1,1-1 0,-1 0-1,0 1 1,1-1-1,-1 0 1,0 1 0,0-1-1,0 1 1,0-1-1,1 1 1,-1-1-1,0 1 1,0 0 0,0-1-1,0 1 1,-1 0-8,-5-3 42,-33-16-10,0 1 1,-2 2-1,0 2 1,0 2 0,-25-3-33,-47 8-137,-158-10-256,120 6 214,-2-7 58,-164 10 60,-204 22 69,23-3 101,204-1 27,23-25 20,42-13-59,134 19-111,-67-6-798,-42 6 812,197 9-228,0 0 1,0 1 0,1-1 0,-1 2 0,0-1-1,0 1 1,1 0 0,0 0 0,-1 1 0,1 0-1,-5 3 228,-10 12 344,-1 22-127</inkml:trace>
  <inkml:trace contextRef="#ctx0" brushRef="#br0" timeOffset="97145.371">3853 5109 4025,'-79'-4'2846,"77"4"-2793,-1-1 0,1 1 1,0-1-1,-1 1 1,1 0-1,-1 0 0,1 0 1,-1 0-1,1 1 0,0-1 1,-1 1-1,1-1 0,0 1 1,-1 0-1,1 0 0,0 0 1,0 0-1,0 0 0,-1 1 1,2-1-1,-1 1 0,0-1 1,0 1-1,0 0 0,1 0 1,-1-1-1,1 1 0,-1 0 1,1 0-1,0 1 0,0-1 1,0 0-1,0 0 1,-1 2-54,2 7 144,1-1 1,0 1 0,0-1 0,1 1 0,0-1-1,1 0 1,0 1 0,1-1 0,0-1 0,1 1 0,0-1-1,4 7-144,-1 0 115,75 159 912,-72-135-949,-2 1 0,-2 0 0,-1 0 0,-3 1 0,-1-1 0,-2 28-78,-4-20 16,-1 1-1,-3-1 1,-1-1-1,-11 28-15,4-13 31,0 55 68,16-111-87,0 0 0,0 1 0,1-1 1,0 0-1,0 1 0,1-1 0,0 0 0,0 0 0,3 4-12,-3-8 19,0 0 0,0 0 1,0-1-1,1 1 0,-1-1 0,1 0 0,0 0 0,0 0 0,-1 0 0,1 0 0,1-1 0,-1 1 0,0-1 0,0 0 1,0 0-1,1 0 0,-1 0 0,0-1 0,1 1 0,-1-1 0,1 0 0,-1 0 0,1 0 0,-1 0 0,0-1 0,1 1 1,-1-1-1,1 0 0,-1 0 0,0 0 0,0-1 0,0 1 0,0-1 0,1 0-19,13-2 103,44-11 211,78-50 253,-93 46-461,0 2 0,0 2 0,2 2 0,44-6-106,254-11 73,241 4-45,65-21-28,-457 40 3,0 8-1,62 13-2,-181-6 2,133 13 46,82-7-48,-156-16 25,105-15-25,-225 15 0,56-7 8,1-2 0,30-12-8,-89 19 93,-1 0 1,1-1-1,-1 0 1,0-1-1,-1 0 0,1-1 1,-1 0-1,0-1 0,-1-1 1,9-8-94,-15 12 77,-1-1 1,0 0-1,0 0 1,0 0-1,0 0 1,-1 0-1,0-1 1,0 1-1,-1-1 1,0 1-1,0-5-77,2-4 32,19-71 23,-10 20-52,26-135-68,-1-76 65,-26 6-105,-11 251 99,-1 3 0,1 0-1,0-1 1,2 1-1,0 0 1,0 0-1,2 0 1,0 0-1,1 1 1,4-9 6,18-26-155,-26 51 127,-1 1 0,1-1 0,0 0 0,-1 0 1,1 0-1,0 1 0,0-1 0,-1 0 0,1 1 0,-1-1 0,1 0 0,0 1 0,-1-1 0,1 1 0,-1-1 0,1 1 0,-1-1 1,1 1-1,-1-1 0,1 1 0,-1 0 0,0-1 0,1 1 0,-1 0 0,0-1 0,1 1 0,-1 0 0,0-1 0,0 1 1,0 0-1,0 0 0,0-1 0,0 1 0,0 0 0,0 0 0,0-1 0,0 2 28,3 5-594,8 28 431,-1 11-70</inkml:trace>
  <inkml:trace contextRef="#ctx0" brushRef="#br0" timeOffset="97608.049">4865 5145 4769,'36'-143'2023,"-27"114"-1969,0-1 1,-3 1-1,0-2 0,-2 1 1,-1-1-1,-1 1 0,-2-8-54,0 38 11,0-1 0,0 1 0,0-1 0,0 1 0,0-1 0,0 0 0,0 1 0,0-1 0,0 1 0,0-1 0,0 1 0,0-1 0,-1 1 0,1-1 0,0 1 0,0-1 0,0 1 0,-1-1 0,1 1 0,0-1 0,-1 1 0,1-1 0,0 1 0,-1-1 0,1 1 0,-1 0 0,1-1 0,-1 1 0,1 0 0,-1-1 0,1 1 0,-1 0 0,1 0 0,-1 0 0,1-1 0,-1 1 0,1 0 0,-1 0 0,0 0 0,1 0 0,-1 0 0,1 0 0,-1 0 0,1 0 0,-1 0 0,0 0-11,-23 16 508,-36 66 96,-143 269 838,177-314-1041,-2-2 0,-2-1 1,-30 26-402,-15 7 649,35-34-157,2 1 0,2 3-1,-26 32-491,7 16 146,54-84-227,0 1 1,0-1-1,0 1 0,0 0 1,0-1-1,0 1 1,0 0-1,1 0 1,-1 0-1,1-1 1,-1 1-1,1 0 1,0 0-1,0 0 0,0 0 1,0 0-1,0 0 1,0 0-1,1-1 1,-1 1-1,0 0 1,1 0-1,0 0 1,-1 0-1,1-1 0,0 1 1,0 0-1,0-1 1,0 1-1,0-1 1,0 1-1,0-1 1,1 1-1,-1-1 1,1 0-1,-1 1 0,1-1 1,-1 0-1,1 0 1,0 0-1,-1-1 1,1 1-1,1 0 81,22 10-616</inkml:trace>
  <inkml:trace contextRef="#ctx0" brushRef="#br0" timeOffset="97924.556">5659 4849 5457,'46'-69'4593,"-32"41"-2294,-14 28-2286,0-1 0,-1 1-1,1 0 1,0 0 0,0 0 0,0-1-1,0 1 1,-1 0 0,1 0 0,0 0-1,0-1 1,0 1 0,-1 0 0,1 0-1,0 0 1,0 0 0,-1 0-1,1 0 1,0 0 0,0-1 0,-1 1-1,1 0 1,0 0 0,-1 0 0,1 0-1,0 0 1,0 0 0,-1 0-1,1 0 1,0 0 0,0 0 0,-1 1-1,1-1 1,0 0 0,0 0 0,-1 0-1,1 0 1,0 0 0,0 0-1,-1 1 1,1-1 0,0 0 0,0 0-1,0 0 1,-1 0 0,1 1 0,0-1-1,0 0 1,0 0 0,0 1-1,-1-1 1,1 0 0,0 0 0,0 1-1,0-1 1,0 0 0,0 0 0,0 1-1,0-1 1,0 0 0,0 0 0,0 1-1,0-1 1,0 0 0,0 1-13,-4 3 67,-30 32 21,2 2 0,-25 39-88,52-70 4,-73 105 0,-9 19 4,-118 131 24,-101 93 46,164-178-24,67-90-110,58-72-251,10-12-420,14-7-345,16-4-323,11-4-342</inkml:trace>
  <inkml:trace contextRef="#ctx0" brushRef="#br0" timeOffset="98344.344">6665 4724 6801,'-4'20'3601,"2"-2"-3307,-37 77 276,-18-3-462,-4-2 0,-4-4-1,-4-2 1,-3-4-1,-48 40-107,-8 13 232,-29 47-232,17 13 11,130-180-134,1 1 1,1 0 0,-1 1-1,2 0 1,0 0 0,1 1-1,0 4 123,12 10-793,17-11 262</inkml:trace>
  <inkml:trace contextRef="#ctx0" brushRef="#br0" timeOffset="98655.473">7333 4840 7178,'-16'13'3096,"2"22"-1591,-21 11-297,-14 26-304,-12 8-240,-13 24-456,14-19-64,29-42-144,2 1-96,-88 138-312,9 12-176,12-18-400,57-79-112,25-35-9,8-29 9,28-31-128,10-15-1193,24-44 1689</inkml:trace>
  <inkml:trace contextRef="#ctx0" brushRef="#br0" timeOffset="99040.161">7764 5116 6129,'3'1'2457,"1"10"-1561,13 5-576,-4-1-136,-4 11-112,-5 11 0,-18 3 88,-18 9 32,-21 21 0,-23 6-24,-22 38-104,-9 21-64,3 28-504,1 4 1768,-8-24-1063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8:41:52.987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3063 1517 4177,'-42'-41'3521,"42"40"-3489,-1-1 1,1 1 0,-1 0 0,0 0-1,0 0 1,0 0 0,0 0 0,0-1-1,0 2 1,0-1 0,0 0 0,0 0-1,0 0 1,-1 0 0,1 1 0,0-1-1,0 1 1,-1-1 0,1 1-1,0-1 1,-1 1 0,1 0 0,-1-1-1,1 1 1,-1 0 0,1 0 0,0 0-1,-1 0 1,0 1-33,-1-1 21,1 1-1,0-1 1,-1 1 0,1 0-1,0 0 1,0 0-1,0 0 1,0 0 0,0 1-1,0-1 1,0 1 0,0-1-1,0 1 1,1 0-1,-1-1 1,0 1 0,1 0-1,0 0 1,-1 0-1,1 0 1,0 1 0,0-1-1,0 0 1,1 0-1,-1 1 1,0-1 0,1 0-1,-1 1 1,1-1 0,0 0-1,0 1 1,0-1-1,0 2-20,-2 75 484,11 79 22,-12 195-11,17 1065 97,-3-1014-423,22-128 230,-10-181 233,-23-95-620,0-1 0,0 1 0,0 0 1,0 0-1,0 0 0,1 0 0,-1 0 0,0 0 0,0 0 0,0 0 0,0-1 0,0 1 1,1 0-1,-1 0 0,0 0 0,0 0 0,0 0 0,0 0 0,0 0 0,1 0 1,-1 0-1,0 0 0,0 0 0,0 0 0,0 0 0,1 0 0,-1 0 0,0 0 0,0 0 1,0 0-1,0 0 0,1 0 0,-1 1 0,0-1 0,0 0 0,0 0 0,0 0 1,0 0-1,0 0 0,1 0 0,-1 0 0,0 0 0,0 1 0,0-1 0,0 0 0,0 0 1,0 0-1,0 0 0,0 0 0,0 1 0,0-1 0,0 0-12,1-21 348,-9-84 145,-6 1 1,-3 0 0,-15-37-494,25 110 39,-127-499 253,98 367-185,6-2-1,0-81-106,25 26-19,10 0-1,26-162 20,-17 219-13,14-102-20,-27 253 27,-1 9 3,0 1 0,0-1 0,0 0 0,1 0 0,-1 1 0,1-1 1,-1 0-1,1 1 0,0-1 0,0 0 0,0 1 0,1-1 0,-1 1 0,0-1 0,1 1 0,0 0 0,-1 0 0,1 0 0,0 0 0,0 0 0,0 0 0,1 0 3,55-3-86,122 22 44,-38-3 37,680 26 70,-797-39-60,149 2 142,-1 8-1,44 14-146,-79 6 156,-49 10 1,-86-39-150,0-1 0,0 1 0,0-1 0,-1 1 0,1 0 0,-1 0 0,1 0 0,-1 0 0,0 1 0,1-1 0,-1 1 0,-1-1 0,1 1 0,0 0-1,0-1 1,-1 1 0,0 0 0,0 0 0,0 0 0,0 0 0,0 0 0,0 1 0,-1-1 0,1 0 0,-1 0 0,0 0 0,0 1 0,0-1 0,-1 0 0,1 0 0,-1 0 0,1 1 0,-1-1 0,0 0 0,-1 0 0,1 0 0,0 0 0,-1-1 0,1 1 0,-1 0-1,-1 1-6,-4 6 25,1 0 0,-2 0-1,1-1 1,-2 1 0,1-2 0,-10 8-25,-93 62 144,19-27 8,-3-3 0,-1-5 0,-2-5 0,-14 1-152,51-17 120,-1-2 0,-1-3 0,-1-2 0,0-4 0,-1-2 0,0-3 0,0-3 0,-26-3-120,48-5-255,0-1 1,0-2 0,1-2-1,-7-4 255,18 7-2651,36 7 1767</inkml:trace>
  <inkml:trace contextRef="#ctx0" brushRef="#br0" timeOffset="486.924">5193 2706 9922,'0'-10'3729,"31"1"-2945,21-1-160,42-7-328,9 5-88,13 9-112,14-6-48,7 20 64,8-19 24,5 4-8,-14 1 16,-15-10-96,-9 15-32,-10-7-528,-12-6-624,-28 21 744</inkml:trace>
  <inkml:trace contextRef="#ctx0" brushRef="#br0" timeOffset="757.096">5113 3374 12667,'-19'1'4553,"29"-1"-3889,48-7-376,26 4-152,37-6-136,14-4 0,17-1-32,10 5-56,7 1-192,1 3-184,-3 7-464,-8-4-305,-8 14-639,-2 2 3328,-17-1-1352</inkml:trace>
  <inkml:trace contextRef="#ctx0" brushRef="#br0" timeOffset="2412.486">11207 4153 7402,'-50'11'3431,"49"-11"-3406,0-1 1,0 1-1,1-1 0,-1 0 1,0 1-1,0-1 1,0 0-1,1 1 0,-1-1 1,0 0-1,1 0 0,-1 0 1,0 1-1,1-1 1,-1 0-1,1 0 0,0 0 1,-1 0-1,1 0 0,0 0 1,-1 0-1,1 0 1,0 0-1,0 0 0,0 0 1,0 0-1,0 0 0,0 0 1,0 0-1,0 0 1,1-1-1,-1 1 0,0 0 1,0 0-1,1 1 0,-1-1 1,1 0-1,-1 0 1,1 0-1,-1 0 0,1 0 1,0 0-1,0 1 0,-1-1-25,3-7 71,34-113 125,6 1-1,30-52-195,-72 169 2,64-145 69,251-663 101,-235 622-145,34-76 86,-91 213-83,35-72 207,8-40-237,-2-22 353,-48 148-213,-16 37-137,0-1-1,0 1 1,0 0-1,0 0 1,0 1-1,0-1 0,0 0 1,1 0-1,-1 0 1,0 1-1,0-1 1,1 0-1,-1 1 1,0 0-1,1-1 1,-1 1-1,0 0 1,1-1-1,-1 1 0,1 0 1,-1 0-1,0 0 1,1 0-1,-1 0 1,1 1-1,-1-1 1,0 0-1,1 1 1,-1-1-1,0 1 0,1-1 1,-1 1-1,0-1 1,0 1-1,0 0 1,1 0-3,1 1-1,2 0-10,-1 0-1,1 1 0,-1 0 1,0 0-1,0 0 0,0 0 1,0 1-1,0 0 0,-1-1 1,0 1-1,0 0 0,0 1 1,2 3 11,-3-5-9,16 24-91,-2 1 0,0 1 0,-2 0 0,6 21 100,32 107-253,3 38 27,-8 24 302,-9 2 0,-10 1-1,-5 80-75,-15 68 2359,-18 52-2359,5-344 177,-2 36-41,5 1 1,4-1-1,10 41-136,-6-117-243,5-32-611,-3-27-59,-4-37 285</inkml:trace>
  <inkml:trace contextRef="#ctx0" brushRef="#br0" timeOffset="2795.176">11042 3179 11731,'13'-15'4200,"68"9"-3607,32-7-177,41 10-112,17 3-96,14-7-136,2 4-32,-1-1-136,1-2-144,-33-7-617,-73 9-535,2 0 864</inkml:trace>
  <inkml:trace contextRef="#ctx0" brushRef="#br0" timeOffset="3203.945">13245 1227 8722,'-3'-2'132,"1"1"0,-1-1 0,0 1 0,0-1 0,1 0 0,-1 0-1,1 0 1,0-1 0,-1 1 0,1-1 0,0 1 0,1-1 0,-1 0 0,0 1 0,1-1 0,-1 0 0,1 0 0,0 0 0,0 0 0,0 0 0,0-1 0,1 1 0,-1 0-1,1 0 1,0-1 0,0 1 0,0 0 0,0 0 0,1 0 0,-1-1 0,1 0-132,4-9 86,-1-1 0,2 1 0,0 1 0,0-1 0,1 1-1,1 0 1,0 1 0,0 0 0,1 0 0,8-7-86,-9 8 21,26-29-8,1 2 0,2 1-1,2 1 1,1 3 0,1 1 0,2 2-1,0 2 1,2 2 0,2 1-1,0 3 1,1 2 0,0 2 0,21-3-13,48 7 6,-111 12-7,0 1 1,0-1-1,0 1 0,0 0 0,0 0 0,0 1 0,0 0 0,0 0 0,0 1 0,0-1 1,0 1-1,-1 0 0,1 1 0,-1 0 0,1-1 0,-1 2 0,0-1 0,0 1 0,0-1 1,-1 1-1,1 1 0,-1-1 0,0 1 0,0-1 0,-1 1 0,1 0 0,0 1 1,0 3-3,-1 0-1,1 0 1,-1 0-1,-1 1 1,0-1-1,0 1 1,-1-1-1,1 8 4,-4 25 0,-1-1 1,-2 1-1,-1-1 0,-3 0 0,-1-1 0,-2 0 0,-2 0 0,-1-1 0,-2-1 1,-6 6-1,-37 65 420,-6-2 0,-4-4 0,-70 80-420,93-122 429,-19 30 329,61-84-699,0 0 0,0 1 1,1 0-1,0 0 0,1 0 1,0 0-1,0 0 0,1 1 1,0-1-1,0 1 0,1 0 0,0-1 1,1 1-1,0 0 0,1 8-59,0-11 13,1 0 1,0 1-1,0-1 0,1 0 0,0-1 0,0 1 0,1 0 0,-1-1 0,1 0 0,0 0 1,0 0-1,1 0 0,0-1 0,0 1 0,0-1 0,0-1 0,0 1 0,6 2-13,25 12 101,0-1 0,1-2-1,0-2 1,1-2 0,1-1 0,-1-2-1,2-1 1,20-1-101,25 3 38,1-4 1,-1-4-1,1-3 1,-1-5-1,49-10-38,46-20-100</inkml:trace>
  <inkml:trace contextRef="#ctx0" brushRef="#br0" timeOffset="9117.78">12048 6524 6113,'-125'-53'3874,"121"51"-3815,1 1-1,-1 0 0,0 0 1,0 0-1,0 1 0,-1-1 0,1 1 1,0 0-1,0 0 0,0 0 1,0 1-1,0 0 0,0-1 0,0 2 1,0-1-1,0 0 0,0 1 0,1-1 1,-1 1-1,-3 2-58,2 1 14,-1-1-1,1 1 1,0 0-1,0 1 1,0-1-1,1 1 1,0 0-1,0 0 1,0 1-1,1-1 1,0 1 0,0-1-1,-1 8-13,-7 27 2,1 1 1,2 0-1,3 1 0,1 0 1,2-1-1,1 1 0,3 6-2,-2-24 1,0 0 0,1 0 0,2 0-1,0 0 1,2 0 0,0-1 0,2 0 0,1 0 0,1-1 0,1 0-1,2 4 0,-9-23 9,-1 0-1,1 0 1,0 0-1,1 0 1,-1-1-1,0 1 1,1-1-1,0 0 0,0 0 1,0 0-1,0-1 1,0 1-1,1-1 1,-1 0-1,1 0 1,-1 0-1,1-1 0,0 0 1,-1 0-1,1 0 1,3 0-9,5-1 58,0-1 0,0 0 1,-1-1-1,1 0 1,-1-1-1,1 0 0,-1-1 1,10-5-59,-11 3 38,0-1 1,0 0 0,-1-1 0,0-1 0,0 1 0,-1-2 0,0 1 0,-1-1 0,0 0 0,-1-1 0,2-2-39,3-11 26,0-1 1,-2-1-1,0 0 1,-2 0-1,-1 0 1,-1-1-1,0-10-26,2-5-59,-1 0 0,-2 0 0,-2-1 0,-2 0 0,-1 0 0,-3 1 0,-1-1 0,-2 1 1,-2 0-1,-6-12 59,4 25-27,-2 1 1,-2 1 0,0 0-1,-2 1 1,0 0 0,-2 2-1,-1 0 1,-3-2 26,18 22 1,3 1-1,-1 1 1,1-1-1,-1 0 1,0 1-1,0-1 0,-1 1 1,1 0-1,0-1 1,-1 1-1,1 0 1,-1 1-1,0-1 1,1 0-1,-1 1 0,0 0 1,0-1-1,0 1 1,0 0-1,0 0 1,-1 1-1,1-1 1,0 1-1,0 0 0,0-1 1,-1 1-1,1 1 1,0-1-1,-3 1 0,4 0 0,0 1-1,0 0 0,0-1 1,0 1-1,0 0 0,0 0 1,0 0-1,1 1 1,-1-1-1,1 0 0,0 0 1,-1 1-1,1-1 0,0 1 1,1-1-1,-1 1 1,0 1 0,-16 90-28,2 41 0,2 264 12,11-280 53,6 1 0,8 37-37,17-35 254,8-72 234,-32-46-412,0 0 1,0 0 0,0-1 0,0 1-1,0-1 1,1 0 0,0 0 0,-1-1-1,1 0 1,0 0 0,0 0 0,0-1 0,0 0-1,1 0 1,-1 0 0,0-1 0,0 0-1,1 0 1,5-1-77,2-2 104,1-1 0,0-1 0,-1 1 0,0-2 1,0 0-1,0-1 0,8-6-104,32-22 111,-1-2 0,-2-2 0,-2-3-1,-1-1 1,-3-3 0,29-38-111,-21 21 21,-4-3 0,-2-2 1,-3-2-1,-3-1 0,17-46-21,89-222 100,-141 324-98,-9 16-12,-18 70-28,-13 92 351,7 1 0,7 6-313,17 10 916,4-175-876,-1 1 1,1 0-1,0-1 1,0 1-1,1-1 1,0 1-1,-1-1 0,2 0 1,-1 0-1,1 0 1,0 0-1,0 0 0,3 4-40,-4-8 0,0 1 0,0 0 0,0 0 0,1-1 0,-1 1 0,1-1 0,-1 0 0,0 0 0,1 0 0,0 0 0,-1 0 0,1 0 0,0-1 0,-1 0 0,1 1 0,0-1 0,-1 0 0,1 0 0,0 0 0,0-1 0,-1 1 0,1 0 0,0-1 0,-1 0 0,1 0 0,0 0 0,-1 0 0,0 0 0,1 0 0,-1-1 0,1 1 0,-1-1 0,0 0 0,0 1 0,0-1 0,0 0 0,1-2 0,30-24-117,-1 0-1,-2-2 0,-1-2 0,-2 0 0,0-2 0,16-30 118,-6 12-175,117-149-470,-85 123 447,52-10 132,-116 84 82,1 1-1,-1 0 0,1 1 1,-1-1-1,1 1 0,0 0 1,0 1-1,0-1 0,0 1 1,0 1-1,0-1 0,5 1-15,-6 1 37,0 0-1,-1 1 0,0 0 0,1 0 0,-1 0 0,0 0 0,0 1 0,0 0 0,0-1 1,-1 1-1,1 1 0,-1-1 0,1 0 0,-1 1 0,0 0 0,-1 0 0,1 0 1,-1 0-1,0 0 0,1 0 0,-2 1 0,1-1 0,-1 1 0,1-1 0,-1 1 0,0 0 1,-1-1-1,1 1 0,-1 1-36,5 13 78,26 80 205,-28-90-265,0 1-1,1-1 1,0 0 0,1 0 0,-1 0 0,2-1 0,-1 0 0,2 2-18,-4-7-5,-1-1 1,0 1 0,1-1 0,0 1 0,-1-1 0,1 0-1,0 0 1,0-1 0,0 1 0,1-1 0,-1 1-1,0-1 1,0 0 0,1 0 0,-1 0 0,1-1 0,-1 1-1,1-1 1,-1 0 0,1 0 0,-1 0 0,1 0 0,-1-1-1,2 1 5,7-5-67,0 0-1,0 0 0,0-1 0,-1-1 0,0 0 0,0 0 0,-1-1 0,0-1 0,0 0 0,-1 0 1,4-5 67,-4 5-59,34-34-100,-2-3 0,-1-1 0,-3-1 0,-1-4 159,-25 35 174,-11 17-164,1 0-1,-1 0 1,0 0-1,0 0 1,1 0-1,-1 0 1,0 0-1,0 0 0,1 0 1,-1 0-1,0 0 1,1 0-1,-1 0 1,0 0-1,0 1 0,0-1 1,1 0-1,-1 0 1,0 0-1,0 0 1,1 0-1,-1 1 1,0-1-1,0 0 0,0 0 1,1 0-1,-1 1 1,0-1-1,0 0 1,0 0-1,0 0 0,0 1 1,1-1-1,-1 0 1,0 0-1,0 1 1,0-1-1,0 0 1,0 0-1,0 1 0,0-1 1,0 0-1,0 1 1,0-1-1,0 0 1,0 0-1,0 1 0,0-1 1,0 0-1,0 0 1,-1 1-1,1-1 1,0 0-1,0 0 0,0 1 1,0-1-1,0 0 1,-1 0-1,1 0 1,0 1-1,0-1 1,0 0-1,-1 0 0,1 0 1,0 0-1,0 1-9,-22 111 991,20-90-958,0 1-1,1 0 1,2 0 0,0 0 0,2-1-1,0 1 1,1-1 0,4 9-33,-7-25-2,0-1 0,0 0 0,1 0 0,-1 0 1,1 0-1,0 0 0,0-1 0,1 1 1,0-1-1,0 1 0,0-1 0,0 0 0,0 0 1,1 0-1,0-1 0,0 1 0,0-1 1,0 0-1,0 0 0,1 0 0,-1 0 0,1-1 1,0 0-1,0 0 0,0 0 0,0-1 1,0 0-1,0 0 0,0 0 0,0 0 0,0-1 1,1 0-1,1 0 2,9-5-12,-1 0 0,1-1 0,-1-1 0,-1-1 0,1 0 0,-1 0 0,-1-2 0,0 0 0,8-7 12,27-26-39,-2-1-1,-2-2 1,-2-2 0,-2-2 0,4-10 39,-10 13-76,-2-2 1,-2-2 0,-2 0-1,-3-2 1,-2-1-1,-2-1 1,-3 0 0,-2-2-1,-2 0 1,-3 0-1,3-56 76,-13 88-41,-1 26 40,0-1 0,0 0-1,0 0 1,0 0 0,0 0 0,1 0 0,-1 0-1,0 0 1,0 0 0,0 0 0,0 0 0,0 0-1,0 0 1,1 0 0,-1 0 0,0 0 0,0 0 0,0 0-1,0 0 1,0 0 0,0 0 0,1 0 0,-1-1-1,0 1 1,0 0 0,0 0 0,0 0 0,0 0-1,0 0 1,0 0 0,0 0 0,1 0 0,-1 0-1,0 0 1,0-1 0,0 1 0,0 0 0,0 0 0,0 0-1,0 0 1,0 0 0,0 0 0,0-1 0,0 1-1,0 0 1,0 0 1,28 105-120,-7 20 92,0 40 28,59 924 620,-75-993-569,7 156 73,-8-42-52,-4-151-47,-2 1 1,-3-1-1,-7 27-25,-4-14 36,15-70-34,1 0 0,-1 0-1,0 0 1,0 0 0,0-1 0,0 1-1,0 0 1,0 0 0,0-1 0,0 1-1,-1 0 1,1-1 0,-1 0 0,1 1-1,-1-1 1,1 0 0,-1 0 0,0 0-1,0 0 1,0 0 0,0 0 0,0 0-1,1 0 1,-1-1 0,0 1 0,-1-1-1,1 0 1,0 1 0,0-1-1,0 0 1,0 0 0,0-1 0,0 1-1,0 0 1,0-1 0,0 1 0,0-1-1,0 1 1,0-1 0,0 0 0,0 0-1,0 0-1,-57-48-66,27 10-14,2-2-1,1-2 1,2 0 0,3-2 0,1-1 0,2 0 0,3-2 0,1 0 0,3-1-1,1-1 1,2-5 80,1 1-34,2-1 1,2 0-1,2 1 0,3-2 0,3 1 1,2 0-1,2 1 0,3-1 0,10-35 34,-10 60 9,1 1 0,1 0 1,2 1-1,1 0 0,1 1 0,1 0 0,1 1 0,2 1 0,0 1 0,2 1 1,0 1-1,1 0 0,20-13-9,18-6 131,1 2 0,1 3 0,3 4 0,36-14-131,-100 46 2,11-7 11,0 1 0,0 0-1,1 0 1,0 2-1,0 0 1,0 0 0,0 1-1,1 1 1,-1 0 0,1 0-1,-1 2 1,1 0 0,0 0-1,-1 1 1,1 1 0,-1 0-1,1 1-12,-10-2 0,-1 1-1,0-1 0,0 1 0,1-1 1,-1 1-1,0 0 0,-1 0 0,1 0 0,0 0 1,-1 1-1,1-1 0,-1 1 0,1 0 1,-1-1-1,0 1 0,0 0 0,-1 0 0,1 1 1,-1-1-1,1 0 0,-1 0 0,0 1 1,0-1-1,-1 1 0,1-1 0,0 0 0,-1 1 1,0 0-1,0-1 0,0 1 0,-1 1 1,0 11-7,-2 1 0,0 0 0,-1 0 0,0-1-1,-1 0 1,-1 0 0,-1 0 0,0-1 0,-1 0-1,-5 7 8,-35 63-59,-4-1 0,-45 54 59,52-88 20,40-46-16,-16 13 23,21-17-27,-1 0-1,1 0 1,-1 0 0,1 0-1,-1 0 1,1 0 0,-1 0-1,1 0 1,-1 0-1,1 0 1,-1 0 0,1 0-1,-1 0 1,1 0 0,0 0-1,-1 0 1,1-1 0,-1 1-1,1 0 1,-1 0 0,1-1-1,-1 1 1,1 0-1,0-1 1,-1 1 0,1 0-1,0-1 1,-1 1 0,1-1-1,0 1 1,0 0 0,-1-1-1,1 1 1,0-1 0,0 1-1,0-1 1,-1 1-1,1-1 1,0 1 0,0-1-1,0 1 1,0-1 0,0 0 0,-1-4-16,0 0 0,1-1 1,0 1-1,0-1 1,0 1-1,1-1 1,-1 1-1,1 0 0,1-1 1,-1 1-1,1 0 1,0 0-1,0-2 16,6-14-3,0-1 0,1 2 1,1-1-1,1 2 0,1-1 0,0 1 0,2 1 1,0 0-1,10-9 3,-14 18 65,0 0 0,0 0 1,0 1-1,1 0 0,1 1 1,-1 0-1,1 1 0,0 0 1,1 1-1,-1 1 0,1 0 1,0 0-1,0 1 0,0 1 1,0 0-1,13 0-65,-13 3 8,1 1 0,-1 0 1,0 1-1,0 0 0,-1 1 0,1 0 0,-1 1 0,1 1 1,-2 0-1,1 0 0,-1 1 0,2 2-8,-2-3-11,172 107-283,-161-100 266,1 0-1,0-2 1,1 0-1,0-2 1,6 1 28,45 0-107,-68-9 92,1 1-63,0 0-1,1-1 0,-1 0 0,0-1 1,1 1-1,-1-1 0,1-1 0,-1 0 1,1 0-1,-1-1 0,0 0 0,0 0 1,0-1-1,0 0 0,0 0 0,0-1 1,-1 0-1,0 0 0,0-1 0,0 0 1,4-4 78,-7 3-174,0 0 1,-1 0-1,1 0 1,-1-1-1,-1 1 1,1-1-1,-1 0 1,-1 0-1,1 0 1,-1 0-1,0 0 0,-1 0 1,0 0-1,0-1 1,0 1-1,-1 0 1,0 0-1,-1-2 174,-13-84-918</inkml:trace>
  <inkml:trace contextRef="#ctx0" brushRef="#br0" timeOffset="9392.863">16052 5639 12347,'-35'-19'4865,"32"38"-3569,9 14-512,21 17-1096,7 3-816,-1 2 736</inkml:trace>
  <inkml:trace contextRef="#ctx0" brushRef="#br0" timeOffset="10360.517">16727 6381 6841,'-1'4'4448,"28"0"-2592,-18-5-1607,-1 0-1,1-1 1,0 0-1,0 0 1,-1-1-1,1 0 0,-1-1 1,0 1-1,7-6-248,2 1 109,74-42 98,-53 16-327,0-2 1,-3-2-1,-1-1 0,-2-2 1,-2-1-1,8-16 120,-32 49-66,0 1 0,-1-1 0,0 0 0,-1 0 0,0 0 0,-1-1 0,1 1 0,-1-5 66,-3 13-2,1-1 0,-1 0 1,0 1-1,0-1 0,0 0 0,0 1 0,0-1 0,0 1 1,-1-1-1,1 0 0,0 1 0,-1-1 0,0 1 1,1-1-1,-1 1 0,0-1 0,1 1 0,-1 0 0,0-1 1,0 1-1,0 0 0,0 0 0,-1-1 0,1 1 0,0 0 1,0 0-1,-1 0 0,1 0 0,-1 1 0,1-1 1,0 0-1,-1 1 0,1-1 0,-1 1 0,0-1 0,1 1 1,-1 0-1,0-1 2,-64 2 202,54 3-185,0 1 0,1 0-1,0 1 1,0 0-1,0 0 1,1 2 0,0-1-1,0 1 1,1 0-1,0 1 1,1 0-1,0 1 1,0 0 0,1 0-1,0 0 1,-3 7-17,-8 15 16,2 0 0,1 1 1,2 0-1,1 1 0,-2 13-16,-6 19 99,3 0 0,-3 34-99,11-51 163,2 0 1,3 1 0,1-1 0,3 1 0,2 0 0,2-1-1,5 18-163,-8-61 80,0 0 0,0 0-1,1 0 1,-1 0 0,2 0-1,-1 0 1,0-1 0,1 1-1,0-1 1,1 0 0,-1 1-1,1-2 1,0 1 0,0 0-1,4 3-79,-5-6 47,0 0 0,-1-1 0,1 1 0,0 0-1,0-1 1,1 0 0,-1 0 0,0 0 0,0 0-1,1 0 1,-1-1 0,0 1 0,1-1 0,-1 0 0,1 0-1,-1 0 1,0-1 0,1 1 0,-1-1 0,0 0-1,1 1 1,-1-2 0,2 0-47,3-1 48,1-2 0,0 1 0,-1-1 1,0-1-1,-1 0 0,1 0 0,-1 0 0,1-2-48,20-23 58,-2 0 0,-1-2 0,-2 0 0,12-24-58,-13 21 9,142-222-47,18-21 47,-143 229-15,1 2 0,3 1-1,27-22 7,-63 63-4,-1 1 0,1-1 0,0 1-1,0 0 1,1 1 0,-1 0-1,1 0 1,0 0 0,6-1 4,-11 5-4,0-1 1,-1 0-1,1 1 0,0-1 1,-1 1-1,1 0 1,0 0-1,0 0 0,0 0 1,-1 0-1,1 1 1,0-1-1,0 1 0,-1 0 1,1 0-1,0 0 1,-1 0-1,1 0 0,-1 0 1,0 1-1,1-1 1,-1 1-1,0 0 0,0 0 1,0-1-1,0 2 1,0-1-1,0 0 1,-1 0-1,1 0 0,-1 1 1,1-1-1,-1 1 1,0-1-1,0 1 0,0 0 4,8 20-12,-2 0-1,-1 1 1,0 0-1,-2 0 1,1 20 12,-1 62-43,-5-1 0,-4 0 1,-5-1-1,-8 16 43,-12 93-209,20-126 167,-5 48 213,15-133-166,0-1-1,0 0 1,0 1 0,0-1-1,1 0 1,-1 1 0,0-1-1,1 0 1,-1 0 0,1 1-1,0-1 1,-1 0 0,1 0-1,0 0 1,0 0 0,-1 1-1,1-1 1,0 0-1,0-1 1,0 1 0,1 0-1,-1 0 1,0 0 0,0-1-1,0 1 1,0 0 0,1-1-1,-1 1 1,0-1 0,1 0-1,-1 1 1,0-1 0,1 0-1,-1 0 1,0 0 0,1 0-1,-1 0 1,1 0 0,-1 0-1,0 0 1,1-1 0,-1 1-1,0 0 1,0-1 0,1 1-1,0-1-4,11 0 18,10-1-28,-1 0 0,0-1 1,0-1-1,0-1 0,0-1 0,-1-1 0,0-1 1,0-1-1,-1-1 0,0 0 0,-1-2 0,0 0 0,-1-1 1,2-2 9,12-16-113,0-2 1,-2 0 0,-2-2-1,22-35 113,4-13-325,-3-2-1,-4-2 1,11-37 325,-28 46 163,-4-1-1,-3-1 1,-3 0 0,4-59-163,-20 119 111,-3 6 3,2 1 0,-1 0 1,2 0-1,0 0 0,0 0 0,1 1 1,4-6-115,-5 13 21,0 1 1,0 0 0,0 0 0,1 1 0,-1 0-1,1-1 1,0 1 0,0 1 0,0-1-1,0 1 1,1 0 0,-1 0 0,1 0-1,-1 1 1,1 0 0,0 0 0,-1 1-1,1-1 1,0 1 0,-1 0 0,1 1-1,2 0-21,-2-1-6,1 1-1,-1 0 0,1 0 0,-1 0 0,0 1 0,0 0 1,1 1-1,-1-1 0,-1 1 0,1 0 0,0 1 0,-1-1 0,0 1 1,1 0-1,-2 1 0,1-1 0,0 1 0,-1 0 0,0 0 0,0 0 1,0 0-1,1 5 7,4 5-18,-1 1 0,-1 0-1,-1 0 1,0 1 0,-1 0 0,-1 0 0,3 17 18,-1 42-2,-3 1 0,-4 0 0,-2 0 0,-5 0 0,-2-1 1,-6 10 1,-19 190-37,32-182-52,3-89 74,0-1 1,1 1 0,-1-1-1,1 1 1,0-1-1,0 1 1,1-1 0,-1 1-1,1-1 1,0 0-1,0 0 1,0 0 0,3 3 14,-4-6-15,1 1 1,0-1 0,0 0 0,-1 1 0,1-1-1,0 0 1,0 0 0,0 0 0,0 0-1,1 0 1,-1-1 0,0 1 0,0 0 0,0-1-1,1 0 1,-1 0 0,0 0 0,0 0 0,1 0-1,-1 0 1,0 0 0,0 0 0,0-1 0,1 0 14,9-2-182,-1 0 1,0-2 0,0 1 0,0-1 0,0-1 0,-1 0 0,0 0-1,0-1 1,-1 0 0,0-1 0,0 0 0,-1 0 0,0-1 0,0 0 0,-1-1-1,0 1 1,0-3 181,24-43-1693,-9-18 714</inkml:trace>
  <inkml:trace contextRef="#ctx0" brushRef="#br0" timeOffset="10773.946">18846 6278 7034,'-58'-37'6027,"53"34"-3534,17 13-2134,16 3-215,0-1 1,1-2-1,0 0 0,1-2 1,0-1-1,0-2 0,0-1 1,1-1-1,-1-1 1,29-3-145,-55 1 9,306-7 333,-119 3-296,-190 3-50,1 1 0,-1-1 0,1 1 0,0 0 0,-1-1 0,1 1 0,0 0 0,-1 0 0,1 0 0,0 0 0,-1 1 0,1-1 0,0 0 0,-1 1-1,1-1 1,0 1 0,-1-1 0,1 1 0,-1 0 0,1-1 0,-1 1 0,1 0 0,-1 0 0,0 0 0,0 0 0,1 1 0,-1-1 0,0 0 0,0 0 0,0 1-1,0-1 1,0 1 0,0-1 0,-1 1 0,1-1 0,0 1 0,-1-1 0,1 1 0,-1-1 0,0 1 0,1 0 0,-1 0 4,-1 3-31,1 0 1,-1 0 0,0 0-1,-1 0 1,1 0 0,-1 0-1,0 0 1,0 0 0,0-1-1,-1 1 1,0-1-1,1 0 1,-2 0 0,0 2 30,0-1-26,-20 30-124,-11 14 9,2 2 0,-24 49 141,49-84 35,1-1 1,1 2-1,1-1 1,0 0-1,1 1 0,1 0 1,0 0-1,1 0 1,1 10-36,1-23 34,0 1 0,1 0 1,-1-1-1,1 1 0,0 0 1,1-1-1,-1 1 0,1-1 1,0 1-1,0-1 0,0 0 1,0 0-1,1 0 0,0 0 1,0 0-1,0-1 0,0 1 1,1-1-1,-1 0 0,1 0 1,0 0-1,-1 0 0,1-1 1,1 0-1,-1 0 0,0 0 1,1 0-1,-1 0 0,1-1 1,-1 0-1,1 0 0,1 0-34,12 2 148,0-1 0,0-1-1,0-1 1,0-1 0,0 0-1,0-1 1,12-4-148,11-4 315,0-2 0,0-1 1,36-19-316,-9 0 391,-1-2 1,-1-4 0,24-20-392,-73 46 52,0 0 0,0-2 0,-2 1 0,0-2 0,0 0 0,1-4-52,-13 15-10,-1 1 1,1-1-1,-1 0 1,0 0 0,0 0-1,-1 0 1,1 0 0,-1-1-1,0 1 1,0 0-1,0-1 1,-1 1 0,1-1-1,-1 1 1,0 0-1,0-1 1,-1 1 0,1-1-1,-1 1 1,0 0 0,0-1-1,-1 1 1,1 0-1,-1 0 1,0 0 0,-1-2 9,-6-9-158,-1 1 1,-1 0-1,0 0 0,-1 1 1,0 1-1,-1 0 158,7 6-91,-119-115-2904,89 88 4107,3-4-681</inkml:trace>
  <inkml:trace contextRef="#ctx0" brushRef="#br0" timeOffset="11286.377">19352 6391 6841,'-6'-39'2569,"19"3"-1937,9-2-120,22 17-80,6-1-24,24 19 49,16 13 63,18 9 200,3 3-32,-5-5-160,-11 2-128,-14-12-328,-3 0-72,-24-5-376,-12-5-616,-57 6 616</inkml:trace>
  <inkml:trace contextRef="#ctx0" brushRef="#br0" timeOffset="11862.07">20493 6361 9546,'-1'26'3433,"8"10"-2793,3 16-432,6 24 80,-2 5 136,14 3 112,5-13 24,13-39-192,11-10-264,12-35-1088,6-26-592,-16-39 856</inkml:trace>
  <inkml:trace contextRef="#ctx0" brushRef="#br0" timeOffset="12264.164">17286 6641 9554,'23'-56'3913,"38"5"-2393,24 5-360,50-2-591,1 13-185,11 5-776,-2 11-1041,-48 22 945</inkml:trace>
  <inkml:trace contextRef="#ctx0" brushRef="#br0" timeOffset="5174.202">964 5583 6025,'-9'2'735,"7"-2"-657,0 1 1,1-1-1,-1 0 1,0 1 0,0-1-1,1 1 1,-1-1-1,0 1 1,1 0 0,-1 0-1,0 0 1,1 0-1,0 0 1,-1 0-1,1 0 1,-1 0 0,1 0-1,0 1 1,0-1-1,0 1 1,0-1 0,0 1-1,0 0-78,9 78 378,-3 158 139,-2-96-282,5 34-2,0 33-7,42 596 280,-43-707-460,72 831 524,-45-658-164,-18-144 353,-15-123-696,0 26 704,-1-29-744,0-1 0,0 0-1,0 1 1,0-1 0,0 1 0,0-1-1,0 1 1,-1-1 0,1 0 0,0 1-1,0-1 1,0 1 0,0-1 0,-1 0-1,1 1 1,0-1 0,0 0 0,-1 1-1,1-1 1,0 0 0,-1 1 0,1-1-1,0 0 1,-1 0 0,1 1 0,-1-1-1,1 0 1,0 0 0,-1 0 0,1 1-1,-1-1 1,1 0 0,0 0 0,-1 0-1,1 0 1,-1 0 0,1 0 0,-1 0-1,1 0 1,0 0 0,-1 0 0,1 0 0,-1 0-1,1-1 1,-1 1 0,1 0 0,0 0-1,-1 0 1,1 0 0,-1-1 0,1 1-1,0 0 1,-1-1-23,-53-55 779,36 33-758,1-1 1,1-1-1,1 0 0,1-1 1,-9-26-22,-10-29-7,5-1 1,3-2 0,-4-36 6,9 16-51,4 0 0,5-2 0,3-49 51,25-53-132,19 29 2,-25 148 115,0 0 0,3 1-1,0 0 1,2 1 0,1 1 0,1 0 0,7-5 15,-14 17 41,1 1 1,0 1-1,1 0 1,1 1-1,0 0 1,1 1-1,0 1 1,1 0-1,0 1 1,0 0-1,1 2 1,1 0-1,-1 1 1,1 1-1,0 0 1,8 0-42,8 2-6,0 3 1,0 0-1,-1 3 1,1 0-1,0 2 1,14 5 5,-4-3-150,16 12-301,-59-7 323,-2-8 126,-1-1 0,1 1-1,-1-1 1,1 0 0,-1 0 0,0 0 0,0 0-1,0 0 1,0 0 0,0 0 0,-1-1-1,1 1 1,0-1 0,-1 1 0,1-1-1,-1 0 1,0 0 0,1 0 0,-1-1-1,-2 1 3,-6 4 1,-235 73 83,192-58-26,1 2 0,1 2-1,2 3 1,-36 25-58,21-7-1055,64-45 1021,1 0-37,-1 0 1,1 1-1,-1-1 0,1 0 1,-1 0-1,1 0 0,-1 0 0,1 1 1,-1-1-1,1 0 0,-1 1 1,1-1-1,-1 0 0,1 1 1,0-1-1,-1 0 0,1 1 0,0-1 1,-1 1-1,1-1 0,0 1 1,-1-1-1,1 1 0,0-1 1,0 1-1,0-1 0,-1 1 0,1-1 1,0 1-1,0-1 0,0 1 1,0-1-1,0 1 0,0 0 1,0-1-1,0 1 0,0-1 0,0 1 1,0-1-1,1 1 71,20 4-863</inkml:trace>
  <inkml:trace contextRef="#ctx0" brushRef="#br0" timeOffset="5594.643">1870 6871 8962,'-5'6'237,"-1"0"1,1 0-1,1 0 1,-1 1 0,1 0-1,0 0 1,1 0-1,-1 0 1,1 1-1,1-1 1,-1 1-1,2 0 1,-1-1-1,1 1 1,0 0-1,0 0 1,1 0-1,0 0 1,1 5-238,4 6 25,1 1 0,1-1 0,0 0 0,2-1 1,0 0-1,1-1 0,10 15-25,-12-19-1,1 1 1,1-1-1,0 0 1,1-1-1,11 10 1,-18-19 0,0 0 0,1-1 0,-1 1-1,1-1 1,0-1 0,0 1 0,0-1-1,0 1 1,0-2 0,0 1 0,0 0 0,0-1-1,0 0 1,0 0 0,1-1 0,-1 1-1,0-1 1,0 0 0,0 0 0,0-1 0,-1 0-1,1 1 1,0-2 0,0 1 0,-1 0-1,0-1 1,1 0 0,-1 0 0,0 0 0,0-1 0,17-11 9,0 0 0,-2-1 0,0-2 0,0 1 1,-2-2-1,0-1 0,-1 0 0,9-16-9,4-12 15,-1 0 0,-3-2 0,10-29-15,-6 3-33,-3-1 0,10-51 33,-30 102-24,-1-1 1,-2 1 0,0-1 0,-2 0-1,-1-18 24,-1 35 6,0 0 0,0 0 0,-1 0 0,0 0 0,-1 1-1,0-1 1,0 1 0,-1 0 0,0 0 0,-1 0 0,0 0 0,0 1-1,-1 0 1,0 0 0,-1 0 0,0 0-6,4 5 13,-1 0 0,0-1 0,1 1 0,-1 0 0,-1 1 0,1-1 0,0 1 1,-1 0-1,1 0 0,-1 0 0,1 0 0,-1 1 0,0 0 0,0 0 0,0 0 0,1 1 0,-1-1 0,0 1 0,0 1 1,0-1-1,-1 1-13,-1 3 6,-1 0 1,1 1-1,-1 0 1,1 0 0,1 1-1,-1 0 1,1 0-1,0 0 1,0 1-1,1 0 1,0 0 0,0 1-1,1-1 1,-4 9-7,-4 11-116,1 2 0,1-1 1,1 1-1,2 1 0,1-1 1,1 1-1,2 0 0,1 1 1,1-1-1,2 0 0,2 14 116,21 96-997,28-11 335</inkml:trace>
  <inkml:trace contextRef="#ctx0" brushRef="#br0" timeOffset="5886.046">3391 4926 7114,'-24'50'3464,"8"29"-407,10 72-2625,4 36-88,-2 40-72,-3 34-72,-13-14-112,-4 3-24,4 0-72,0-34-64,1-56-152,0-36-40,5-70-72,-1-25-72,-2-28-296,0-18-400,-8-38 687</inkml:trace>
  <inkml:trace contextRef="#ctx0" brushRef="#br0" timeOffset="7158.89">2540 6499 10098,'12'-2'3630,"75"16"-621,494 43-1091,-238-14-1921,-324-40-16,1-1-1,-1-1 1,1 0-1,0-2 1,-1 0 0,1-2-1,-1 0 1,0-1-1,0 0 1,0-2 0,11-5 19,-8 1-72,0-2 1,-1 0 0,-1-1 0,0-1 0,0-1 0,-2-1 0,0 0 0,-1-2-1,0 0 1,-2-1 0,0 0 0,-1-1 0,-1-1 0,-1 0 0,-1-1 0,0 0-1,-2 0 1,-1-1 0,-1-1 0,0 1 0,2-24 71,-8 38-17,1 0-1,-1 0 1,-1 0-1,0 0 1,0 0-1,-1 1 1,0-1-1,0 0 1,-1 0 0,0 0-1,-1 1 1,0-1-1,0 1 1,-3-6 17,4 11 0,0 0-1,0 0 1,0 1 0,0-1-1,0 0 1,-1 1 0,1-1-1,-1 1 1,0 0 0,1-1 0,-1 2-1,0-1 1,0 0 0,-1 0-1,1 1 1,0 0 0,0 0-1,-1 0 1,1 0 0,-1 0-1,1 0 1,-1 1 0,1 0-1,-1 0 1,1 0 0,-1 0 0,1 0-1,-1 1 1,1 0 0,0-1-1,-1 1 1,1 1 0,0-1-1,-1 0 1,1 1 0,0-1-1,0 1 1,0 0 0,0 1 0,-8 6 16,1 2 1,0-1 0,0 2-1,1-1 1,1 1-1,0 0 1,1 1-1,0 0 1,1 0-1,-2 6-16,-20 42 85,2 1 0,3 1 0,2 1 0,4 1 0,2 1 0,3 0 0,-2 64-85,12-113 38,0-1-1,2 0 1,0 1 0,1-1-1,1 1 1,0-1 0,1 0-1,1 0 1,0 0 0,1 0-1,1-1 1,1 1 0,2 3-38,-5-15 5,1 0 1,0-1-1,-1 1 1,1-1 0,0 0-1,0 0 1,1-1-1,-1 0 1,1 0 0,-1 0-1,1 0 1,0-1 0,-1 0-1,1 0 1,0-1-1,0 1 1,0-1 0,0-1-1,-1 1 1,1-1-1,0 0 1,0 0 0,-1-1-1,1 1 1,-1-1 0,1-1-1,-1 1 1,0-1-1,0 0 1,0 0 0,0 0-1,0-1 1,2-2-6,25-20-14,-2-2 0,-1-1 1,-1-1-1,-2-1 0,-1-1 0,10-18 14,72-95-781,20-11 781,-67 88-148,-59 68 148,-1-1 0,1 1 0,0-1 0,-1 1 1,1-1-1,0 1 0,0-1 0,-1 1 0,1-1 1,0 1-1,0 0 0,0 0 0,-1-1 0,1 1 1,0 0-1,0 0 0,0 0 0,0 0 0,-1 0 1,1 0-1,0 0 0,0 0 0,0 1 0,0-1 0,0 0 1,-1 0-1,1 1 0,0-1 0,0 0 0,-1 1 1,1-1-1,0 1 0,0-1 0,-1 1 0,1-1 1,-1 1-1,1 0 0,0-1 0,-1 1 0,1 0 1,-1-1-1,15 40 86,-6 7 67,-2 0-1,-3 1 1,-1 45-153,-10 192 413,13-230-247,-6-53-163,1-1 0,0 1 1,0-1-1,0 0 0,0 1 0,0-1 0,0 0 1,0 0-1,1 1 0,-1-1 0,0 0 0,1-1 1,-1 1-1,1 0 0,-1 0 0,1 0 0,-1-1 1,1 1-1,-1-1 0,1 1 0,0-1 0,-1 0 0,1 0 1,0 0-1,-1 0 0,1 0 0,0 0-3,4 0-6,0 0 0,0-1 0,0 0 0,0 0 0,0-1 0,-1 0 0,1 0 0,0 0 0,-1 0 0,0-1 0,1 0 0,-1 0 0,0-1 0,-1 1 0,1-1 0,3-3 6,18-17-58,-1-1 0,-1-1-1,-1-1 1,8-15 58,172-248-283,-199 284 282,-3 5 2,0-1-1,0 0 1,0 0-1,0 1 1,0-1 0,1 1-1,-1-1 1,0 1-1,1-1 1,0 1 0,-1 0-1,1 0 1,0 0-1,-1 0 1,1 0 0,0 0-1,0 0 1,0 1-1,0-1 1,0 0 0,0 1-1,0 0 1,0-1-1,1 1 0,9 12 67,-9 2-12,0 1-1,0-1 0,-2 1 1,0-1-1,-1 1 1,0 1-55,0-11 13,-1 304 475,7-233-421,-7-74-68,1-1 0,0 1 0,0 0 0,0-1 0,0 1 0,0 0-1,0-1 1,0 1 0,1 0 0,-1-1 0,1 1 0,-1 0 0,1-1 0,0 1 0,-1-1 0,1 1 0,0-1 0,0 0 0,0 1 0,0-1-1,0 0 1,1 0 0,-1 1 0,0-1 0,0 0 0,1 0 0,-1 0 0,1-1 0,-1 1 0,1 0 0,-1 0 0,1-1 0,-1 1-1,1-1 1,0 1 0,-1-1 0,1 0 0,0 0 0,-1 0 0,1 0 0,1 0 1,44-26-233,-26 9 107,-2-1 0,0-1 0,-1 0 0,0-1 0,-2-2 0,6-9 126,-8 12-87,50-71-943,48-90 1030,-12-13-775,2-28 775,-98 210 0,8-19 89,2 1 0,0 0-1,2 1 1,14-18-89,-29 44 31,-1 1 0,2-1 0,-1 0 0,0 0 0,0 1 0,0-1 0,1 1 0,-1-1 0,1 1 0,-1 0 0,1-1 0,0 1 0,-1 0 0,1 0 0,0 0 0,0 0-1,0 0 1,0 1 0,-1-1 0,1 1 0,0-1 0,0 1 0,1-1 0,-1 1 0,0 0 0,0 0 0,0 0 0,0 0 0,0 1 0,0-1 0,0 0 0,0 1 0,0 0 0,0-1 0,0 1 0,-1 0 0,3 1-31,2 4 111,0 1 0,0 1-1,0-1 1,-1 1 0,0 0 0,0 0 0,-1 0 0,0 1 0,-1 0 0,0-1 0,1 4-111,13 48 138,-3 1 1,-2 0-1,-3 1 0,-3 0-138,-4 1-68,-2 0 0,-3 1-1,-3-1 1,-3-1 0,-2 1-1,-3-2 1,-3 0 0,-21 50 68,-34 54-2653,62-152 713,7-37-496,1-11 1598,-1-1 0,-2 1 0,-9-31 838,-44-102 1544,50 150-1116,0 2 244,1 0-1,0 0 1,2-1 0,0 0 0,0 0 0,1-7-672,3 21 89,1 1 0,0-1 0,0 0 0,0 0 0,1 0 0,-1 1 0,1-1 0,-1 0 0,1 0 0,0 1 0,0-1 0,0 1 0,1-1 0,-1 1 0,0-1 0,1 1 0,0 0 0,-1-1 0,1 1 0,0 0 0,0 0 0,0 0 0,0 1 0,1-1 0,-1 0 0,0 1 0,1 0 0,-1-1 0,1 1 0,0 0 0,2 0-89,24-9 71,1 2-1,-1 1 1,1 2-1,1 1 1,-1 1-1,1 2 1,28 1-71,-41 0-57,-1 1 1,1 0-1,-1 1 1,0 1-1,0 1 1,0 0-1,0 1 1,0 1-1,-1 0 1,0 1-1,14 9 57,-26-12-45,1-1-1,0 1 1,-1 0-1,0 1 1,1-1-1,-2 1 0,1-1 1,-1 1-1,1 0 1,-1 1-1,-1-1 1,1 0-1,-1 1 1,0 0-1,0-1 0,0 1 1,-1 0-1,1 5 46,-1 2-64,0 0-1,-1 0 1,0 0 0,-1 0-1,0-1 1,-1 1 0,-1 0-1,-3 9 65,1 2-46,-26 132 31,28-141 52,1-9-4,1 0 0,-1 1 0,1-1 0,1 0 0,-1 1 0,1-1 0,0 1 0,1-1 0,-1 0 0,2 5-33,-1-9 19,-1 1 1,1-1-1,0 0 1,0 0 0,0 0-1,1 0 1,-1 0-1,0-1 1,1 1-1,-1 0 1,1 0-1,0-1 1,-1 1-1,1-1 1,0 0-1,0 1 1,0-1-1,0 0 1,0 0 0,0 0-1,0 0 1,0-1-1,1 1 1,-1-1-1,0 1 1,0-1-1,1 0 1,-1 1-1,0-1 1,0 0-1,1-1-19,4 1 51,0 0-1,0-1 0,0 0 0,0-1 0,0 1 0,0-1 0,0-1 1,-1 1-1,1-1 0,0-1-50,5-2 53,-1-1 1,0 0 0,0-1-1,-1-1 1,0 1-1,0-2 1,-1 1 0,0-1-1,-1-1 1,4-5-54,-9 5-46,1 1 0,-2-1 0,1 0-1,-1 0 1,-1 0 0,0 0 0,-1-1 0,0 1 0,-1 0 0,0 0-1,0 0 1,-1 0 0,-1 0 0,0 0 0,0 1 0,-1-1 0,-4-6 46,-81-201-1502,22 87 1399,55 121 329,14 32-125,0-9-57,3 74 140,-3-12-37,4 0 0,3 0 0,3-1 0,17 53-147,-21-106-37,1 0-1,0-1 0,2 0 1,0 0-1,2-1 1,0-1-1,0 0 0,2-1 1,0 0-1,1-1 1,1-1-1,1 0 0,0-1 1,0-2-1,5 3 38,69 32-323</inkml:trace>
  <inkml:trace contextRef="#ctx0" brushRef="#br0" timeOffset="13778.045">23373 659 7650,'-8'-17'3035,"6"14"-2129,3 12 587,17 140-1219,-17 5-245,-12 51-4,-103 645 70,69-564-66,15-54-11,18-47-10,29-65-7,7-47-5,-24-71 3,1-1 0,-1 0 0,1 0 0,-1 1 0,1-1 1,-1 0-1,1 0 0,0 0 0,0 0 0,0 1 0,0-1 0,0-1 0,0 1 0,0 0 1,0 0-1,0 0 0,0 0 0,0-1 0,1 1 0,-1 0 0,0-1 0,1 0 0,-1 1 1,0-1-1,1 1 0,-1-1 0,0 0 0,1 0 0,-1 0 0,0 0 0,1 0 0,-1 0 1,1 0-1,-1-1 0,0 1 0,1 0 0,-1-1 0,0 1 0,0-1 0,1 1 0,-1-1 1,0 0-1,0 1 0,0-1 0,0 0 0,1 0 0,-1 0 0,-1 0 0,1 0 0,0 0 1,0 0 0,17-63 6,-4 3 38,-3-1-1,-3 0 0,-3 0 1,-2-45-44,-7-77-6,-8-32-63,-67-507-170,55 517 314,22 41 140,2 149-175,0 0 0,1 0 0,1 1 0,0-1 0,1 0 0,1 1 0,0 0 1,2 0-1,-1 0 0,2 1 0,0 0 0,0 0 0,1 0 0,1 1 1,0 0-1,1 1 0,1 0 0,0 1 0,0 0 0,1 0 0,0 1 0,13-7-40,-1 5 33,0 1 0,1 1 0,1 1 0,11-2-33,131-25 39,-109 31-52,0 2-1,0 3 0,0 2 1,0 3-1,20 5 14,-48-5-27,0 2-1,-1 1 1,0 2 0,0 0-1,-1 2 1,0 2 0,-1 0-1,0 2 1,-2 1 0,2 2 27,-11-5-61,0 0 0,-1 2 0,-1 0 0,0 1 0,-1 0 0,-1 1 0,-1 1 0,-1 0 0,0 1 0,-1 0 0,-1 0 0,2 10 61,-8-18-30,-1 1 0,0-1 0,0 1 0,-1 0 1,-1-1-1,0 1 0,-1 0 0,0 0 1,-1-1-1,-1 1 0,0-1 0,0 0 0,-1 0 1,-1 0-1,0 0 0,0-1 0,-2 0 0,-2 5 30,-4 0 25,0 0 0,-1 0-1,-1-2 1,-1 1-1,-7 4-24,-46 34 364,-3-3 0,-1-4 0,-2-2 0,-71 28-364,99-50 249,-2-3-1,0-2 0,-1-2 1,-1-2-1,-10 0-248,44-10 30,1 0 1,0-2-1,-1 0 0,0-1 0,1 0 0,-1-1 1,1-1-1,0-1 0,-1 0 0,1-1 1,1-1-1,-16-6-30,21 4-168,1 1 0,0-1 0,1 0 0,0-1 0,0 0 0,0 0 0,1-1 0,0 0 0,1 0 0,0-1 1,0 0-1,1 0 0,-3-8 168,-3-50-855</inkml:trace>
  <inkml:trace contextRef="#ctx0" brushRef="#br0" timeOffset="14328.784">24707 1964 11707,'1'3'4330,"12"-3"-3660,-7 0-208,107 11 441,75 10-772,17-6-942,-34-12-1248,-165-4 1941,8 0-275,-1-1-1,0 0 0,1-1 1,-1 0-1,0-1 0,6-3 394,-1-11-1145,-19 18 1116,1-1 0,0 1-1,0 0 1,0-1 0,0 1 0,-1 0 0,1 0 0,0-1 0,0 1-1,0 0 1,-1 0 0,1-1 0,0 1 0,-1 0 0,1 0 0,0 0 0,0-1-1,-1 1 1,1 0 0,0 0 0,-1 0 0,1 0 0,0 0 0,-1 0-1,1 0 1,0 0 0,-1 0 0,1 0 0,-1 0 0,1 0 0,0 0 0,-1 0-1,1 0 1,0 0 0,-1 0 0,1 0 0,0 0 0,-1 0 0,1 1-1,0-1 1,0 0 0,-1 0 0,1 0 0,0 1 0,-1-1 0,1 0 0,0 0-1,0 1 1,0-1 0,-1 0 0,1 0 0,0 1 0,0-1 0,0 0-1,0 1 1,-1-1 0,1 0 0,0 1 29,-5 1-247,-157 58-1185,112-46 1457,-1-3 0,0-2 0,-15 0-25,-37-3 901,75-6 22,28 0-859,0 0 1,0 0-1,1 0 0,-1 1 1,0-1-1,0 0 0,0 0 1,0 0-1,1 0 0,-1 1 0,0-1 1,0 0-1,0 0 0,0 0 1,0 1-1,0-1 0,0 0 0,0 0 1,1 0-1,-1 1 0,0-1 1,0 0-1,0 0 0,0 1 1,0-1-1,0 0 0,0 0 0,0 0 1,0 1-1,0-1 0,-1 0 1,1 0-1,0 1 0,0-1 0,0 0 1,0 0-1,0 0 0,0 1 1,0-1-1,0 0 0,-1 0 0,1 0 1,0 0-65,134 49 4801,-14-5-3612,127 51-1619,-171-70-956,-15-19 540</inkml:trace>
  <inkml:trace contextRef="#ctx0" brushRef="#br0" timeOffset="15565.484">26655 628 6497,'0'0'315,"0"0"-215,0 1 0,0-1 0,0 0-1,0 0 1,-1 0 0,1 0-1,0 0 1,0 0 0,0 0-1,0 0 1,0 1 0,0-1 0,0 0-1,0 0 1,0 0 0,0 0-1,-1 0 1,1 0 0,0 0-1,0 0 1,0 0 0,0 0 0,0 0-1,0 0 1,-1 0 0,1 0-1,0 0 1,0 0 0,0 0-1,0 0 1,0 0 0,0 0 0,0 0-1,-1 0 1,1 0 0,0 0-1,0 0 1,0 0 0,0 0-1,0 0 1,0 0 0,0 0 0,-1 0-1,1 0 1,0 0 0,0 0-1,0-1 1,0 1 0,0 0 0,0 0-1,0 0-99,7 65 256,25 354 240,-25 824 137,-7-1196-614,5 100 204,3-132 531,-14-64 126,-36-237-331,21 152-513,-5-6-44,6-2 1,7 0-1,6-1 1,8-66 7,4 152-9,2 0-1,3 0 1,2 1 0,3 1 0,2 0 0,14-29 9,-11 44 1,1 0 1,1 0-1,3 2 0,1 2 0,2 0 1,1 1-1,1 2 0,2 1 0,2 2 1,1 1-1,1 2 0,1 1 0,1 2 1,1 1-1,1 3 0,1 1 0,1 2 1,15-3-2,-55 19 1,6-3 6,0 1 1,0 0-1,1 1 1,-1 0 0,1 0-1,-1 0 1,1 1-1,0 1 1,0-1-1,-1 1 1,1 1 0,0 0-1,-1 0 1,1 1-1,0 0 1,-1 0-1,0 1 1,5 2-8,53 36 45,-58-35-47,0 1-1,-1 0 0,0 1 0,-1-1 0,1 1 0,-1 1 1,-1-1-1,2 3 3,-2 2-2,-1 0 1,0 1 0,-1-1-1,0 1 1,-1 0 0,-1 0-1,0 0 1,-1 0 0,0-1-1,-1 1 1,-1 0 0,0 0-1,-1 0 1,0-1 0,-1 1-1,-4 6 2,-2 1-13,-1-1 0,-1 0-1,0-1 1,-15 16 13,-5 8-85,-1-1 0,-2-2-1,-2-1 1,-1-2 0,-2-1 0,-1-2-1,-2-3 1,-1-1 0,-2-2 0,0-2 0,-34 13 85,45-27-8,0-1 1,-1-2 0,-25 3 7,-52-8 51,53-2-42,60-2-8,1 1 0,-1-1 0,1 0 0,-1 1 0,0-1 0,1 1 0,-1-1 0,0 0 0,1 1 0,-1-1 0,0 1 0,0-1 0,0 1 0,1-1 0,-1 1 0,0-1 0,0 1 0,0-1 0,0 1 0,0-1 0,0 1 0,0-1 0,0 1 0,0-1 0,0 1 0,0-1 0,0 1 0,0-1 0,0 1 0,0-1 0,-1 1 0,1-1 1,0 1-1,0-1 0,0 0 0,-1 1 0,1-1 0,0 1 0,-1-1 0,1 0 0,0 1 0,-1-1 0,1 1 0,-1-1 0,1 0 0,-1 0 0,1 1 0,0-1 0,-1 0 0,1 0 0,-1 0 0,1 1 0,-1-1 0,1 0 0,-1 0 0,1 0 0,-1 0 0,1 0 0,-1 0 0,1 0 0,-1 0 0,1 0 0,-1 0 0,0 0 0,1-1 0,0 1 0,-1 0 0,1 0 0,-1 0 0,0-1-1,73 108 265,-8-8-74,49 61 180,6-4-1,46 37-370,51 54 401,-155-174-193,-57-67-195,-4-7-15,1 1 0,-1 0 0,0 0 0,0 0 0,0-1 0,1 1 0,-1 0 0,0 0 0,0 0 0,0 0 0,1 0 0,-1 0 1,0 0-1,0 0 0,1-1 0,-1 1 0,0 0 0,0 0 0,0 0 0,1 0 0,-1 0 0,0 0 0,0 0 0,1 0 0,-1 1 0,0-1 0,0 0 0,1 0 0,-1 0 0,0 0 0,0 0 1,1 0-1,-1 0 0,0 0 0,0 1 0,0-1 0,0 0 0,1 0 0,-1 0 0,0 0 0,0 1 0,0-1 0,0 0 0,1 0 0,-1 0 0,0 1 0,0-1 0,0 0 0,0 0 1,0 1-1,0-1 0,0 0 0,0 0 0,0 0 0,0 1 0,0-1 0,0 0 0,0 0 0,0 1 0,0-1 0,0 0 0,0 0 0,0 1 2,-11-60-1824,1-3 1073</inkml:trace>
  <inkml:trace contextRef="#ctx0" brushRef="#br0" timeOffset="16112.618">28669 670 7698,'16'-24'2952,"8"24"-2352,7 20-47,5 57-201,-2 22-88,-3 46 40,-7 15 72,-2 23 72,-9-1-8,-7-6-128,-2-5-80,-7-14-320,-1-17-168,-3-47-256,4-16-56,-4-59-272,-4-18-241,-15-31 777</inkml:trace>
  <inkml:trace contextRef="#ctx0" brushRef="#br0" timeOffset="16398.088">28255 442 11354,'-16'0'4169,"44"33"-3505,27 0-111,34 5-313,21-9-64,36-19-72,10-6-16,12-11-56,-7-3-48,-31 1-280,-19-1-144,-31 10-217,-15 3-151,-28 9-200,-21 6-88,-22 13-417,-18 12 257,-36 8 792</inkml:trace>
  <inkml:trace contextRef="#ctx0" brushRef="#br0" timeOffset="16814.382">27989 2210 11698,'33'43'4633,"47"-18"-3240,26 4-105,38-19-296,18-9-208,23-17-319,-3-14-113,-11 3-624,-16 1-497,-40 13-831,-21-2-704,-46-11 1439</inkml:trace>
  <inkml:trace contextRef="#ctx0" brushRef="#br0" timeOffset="17032.443">30250 76 10602,'-3'-1'357,"-4"-2"148,-1 0-1,1 0 1,-1 1-1,1 1 1,-1-1-1,0 1 1,0 0-1,0 1 1,1 0-1,-1 0 1,-7 1-505,15-1 9,-1 0-1,1 1 1,0-1 0,-1 0-1,1 0 1,-1 1 0,1-1-1,0 0 1,-1 1 0,1-1-1,0 0 1,-1 1 0,1-1-1,0 0 1,0 1 0,-1-1-1,1 1 1,0-1 0,0 0-1,0 1 1,-1-1 0,1 1 0,0-1-1,0 1 1,0-1 0,0 1-1,0-1 1,0 0 0,0 1-1,0-1 1,0 1 0,0-1-1,0 1 1,0-1 0,1 1-1,-1-1 1,0 1 0,0-1-1,0 0 1,1 1 0,-1-1-1,0 1 1,0-1 0,1 0 0,-1 1-1,0-1 1,1 0 0,-1 1-1,0-1 1,1 0 0,-1 0-9,7 4 2,1-2 1,-1 1 0,1-1 0,-1 0 0,1-1 0,-1 1-1,1-2 1,0 1 0,2-1-3,33 0 146,1-1 0,-1-3 0,0-1 0,37-10-146,-5 2 185,80-12 151,1 8-1,128 2-335,-191 18 8,-90-3-8,0 0 0,0 0-1,0 1 1,0-1-1,1 1 1,-1 0 0,0-1-1,0 2 1,0-1 0,-1 0-1,1 0 1,0 1 0,0 0-1,-1-1 1,1 1-1,-1 0 1,1 0 0,-1 1-1,0-1 1,0 0 0,0 1-1,0-1 1,0 1 0,-1 0-1,1-1 1,-1 1-1,0 0 1,0 0 0,0 0-1,0 0 1,0 0 0,0 0-1,-1 3 1,-20 70-1,-33 37 1,13-54-2,-2-1-1,-3-2 1,-28 25 2,-34 30-1,58-69 12,32-28 18,0 1 0,1 0 0,1 1 0,0 0 0,-8 15-29,20-29 14,1 1 0,0-1 0,0 1 0,0 0 0,0-1-1,0 1 1,0 0 0,1 0 0,0 1 0,-1-1 0,1 0 0,0 0 0,1 0 0,-1 1 0,0-1 0,1 1 0,0-1 0,0 0-1,0 1 1,0-1 0,0 0 0,1 1 0,0-1 0,0 0 0,-1 1 0,2-1 0,-1 0 0,0 0 0,1 0 0,-1 0-1,1 0 1,1 1-14,7 5 32,-1 0 0,2 0-1,-1-2 1,1 1 0,0-1-1,1-1 1,0 0 0,0-1-1,0 0 1,0 0-1,8 0-31,37 10-215,2-3-1,0-2 0,47 2 216,-28-4-543,163 26-2845,-124-4 2360</inkml:trace>
  <inkml:trace contextRef="#ctx0" brushRef="#br0" timeOffset="19985.907">27396 3322 6881,'-6'-20'4801,"13"26"-4230,4 23-265,7 48-254,11 46-84,5 52-6,87 493-47,-81-453-4,-4-42-21,3-46 45,-38-124 66,1 6 31,1 0 0,1 0 0,-1 0 0,1-1 0,1 1 0,0-1 0,0 0 0,0 0 0,1-1 0,0 1 0,1-1 0,-1-1 0,8 7-32,-12-12 70,1 1-1,-1-1 0,0 1 1,0-1-1,1 0 0,-1 0 1,1 0-1,-1 0 0,1-1 1,-1 1-1,1-1 1,-1 1-1,1-1 0,0 0 1,-1 0-1,1 0 0,0 0 1,-1 0-1,1-1 0,-1 1 1,1-1-1,-1 0 0,1 0 1,-1 0-1,1 0 0,-1 0 1,0 0-1,1-1 0,-1 1 1,0-1-1,0 1 1,0-1-1,0 0 0,0 0 1,-1 0-1,2-1-69,10-16 420,-1-1 1,-1 0-1,-1 0 1,-1-1-1,-1 0 0,0 0 1,3-18-421,-9 31 44,101-402 909,-62 230-1187,44-117 234,-31 161-217,5 2 0,7 2 217,-2 3-371,-28 45-942,-32 80-1435,-8 17 1918,4-12 873,-7 19-575</inkml:trace>
  <inkml:trace contextRef="#ctx0" brushRef="#br0" timeOffset="20502.344">29097 3153 8130,'-1'-9'710,"0"-66"4898,3 65-5449,1 0 0,0 1 0,1-1-1,0 1 1,0 0 0,1 0-1,4-6-158,-4 11 6,0 1 0,1-1 0,-1 1-1,1-1 1,0 2 0,-1-1 0,1 1 0,1-1-1,-1 2 1,0-1 0,0 1 0,7-1-6,0 1-15,1 1 0,-1 1 0,0 0 0,1 1 0,-1 0 0,0 1 1,0 0-1,0 1 0,0 1 0,-1 0 0,0 0 0,0 1 0,8 6 15,-13-9-50,0 0-1,0 0 1,0 1 0,0 0-1,-1 0 1,1 1-1,-1 0 1,0 0-1,0 0 1,-1 1 0,0 0-1,0 0 1,0 0-1,-1 1 1,0-1-1,0 1 1,0 0-1,-1 1 1,0-1 0,-1 0-1,1 1 1,-1-1-1,-1 1 1,0 0-1,0 0 1,0 0 0,-1-1-1,0 1 1,-1 0-1,1 0 1,-2 0-1,1 0 1,-1 1 50,-7 8-45,0 0 0,-2 0-1,1-1 1,-2-1 0,0 0 0,-1 0 0,0-1 0,-1-1-1,-1 0 1,0-1 0,-1-1 0,0 0 0,0-1 45,15-10 0,-233 155 1817,215-143-1554,12-8-163,1-1 1,0 1-1,0 0 1,0 0-1,1 1 1,0 0-1,0 0 1,0 0-1,0 0 0,1 1 1,-4 4-101,8-8 14,-1-1 0,0 1 1,1 0-1,-1-1 0,1 1 1,0 0-1,0-1 0,-1 1 0,1 0 1,0-1-1,0 1 0,0 0 0,1-1 1,-1 1-1,0 0 0,1-1 1,-1 1-1,1-1 0,-1 1 0,1-1 1,0 1-1,-1-1 0,1 1 1,0-1-1,0 1 0,0-1 0,0 0 1,1 0-1,-1 1 0,0-1 0,0 0 1,1 0-1,-1 0 0,1-1 1,-1 1-1,1 0 0,-1 0 0,1-1 1,-1 1-1,1-1 0,1 1-14,16 7 56,1-1-1,0 0 0,0-2 1,1 0-1,0-1 0,10 0-55,-19-2 18,187 20 59,115-5-77,-119-9-1009,-116 0-286,-35 10-251,-38 17 682</inkml:trace>
  <inkml:trace contextRef="#ctx0" brushRef="#br0" timeOffset="21024.742">27015 5302 8442,'132'-39'7283,"-77"28"-6332,2 3-1,34-1-950,357 5 341,-364 5-337,438 21-963,-403-16-153,1-5 1,-1-5-1,1-6 1,-2-4-1,26-11 1112,-135 23-68,50-11-651,2 3 1,38-1 718,-30 12 535,-43 12 2847,-29 2-1581</inkml:trace>
  <inkml:trace contextRef="#ctx0" brushRef="#br0" timeOffset="21597.271">27855 5691 8650,'16'83'4677,"34"137"-3385,-28-66-1156,-7 1 0,-7 1 0,-6-1 0,-8 1 0,-13 65-136,-2-65 52,-12 27-52,22-143 40,9-43 36,-6-81 271,-5-20-119,0-27-40,-48-393 80,54 455-247,-4-14 84,5 0 0,3 0 0,3-1 1,6-19-106,1 57 81,1 0 0,2 1 0,2 1 0,3 0-1,1 0 1,2 2 0,19-35-81,-16 38-4,2 1-1,1 1 0,2 0 0,1 2 1,2 2-1,1 0 0,12-7 5,-35 34-4,0 0 1,0 1-1,1 0 0,0 0 1,0 1-1,0 0 0,0 1 0,1-1 1,-1 2-1,1-1 0,0 1 1,0 0-1,0 1 0,0 0 0,0 1 1,0 0-1,0 0 0,0 1 1,0 0-1,0 0 0,0 1 1,0 1-1,-1-1 0,1 1 0,-1 1 1,1 0-1,4 3 4,3 3 3,0 2 0,-1 0 0,0 0 0,-1 1 0,0 1 0,-1 1 1,-1 0-1,-1 0 0,0 1 0,5 10-3,14 28-19,-2 1 0,-3 1 0,-2 1 0,-3 1 0,-2 1 1,-3 1-1,0 12 19,-10-48-81,-1 0 0,-1 1 1,-1-1-1,-1 17 81,0-39-8,-1 0 0,0 0-1,0 0 1,0 0 0,0 0 0,-1 1 0,1-1 0,-1 0-1,1 0 1,-1 0 0,0 0 0,1 0 0,-1 0 0,0 0 0,0 0-1,0 0 1,-1-1 0,1 1 0,0 0 0,-1-1 0,1 1-1,-1-1 1,0 1 0,1-1 0,-1 0 0,0 0 0,0 0-1,0 0 1,0 0 0,0 0 0,0 0 0,0 0 0,-1-1 8,-6 3-38,0 0 0,0-1 0,-1-1 1,1 0-1,0 0 0,-1-1 1,1 0-1,0 0 0,-1-1 0,1 0 1,-4-2 37,0 1-52,-213-25-615,223 27 660,-179-24 230,-12 7-223,81 24 508,109-6-481,-1 0 1,0 0-1,1 1 0,-1-1 0,1 1 0,0 0 1,0 1-1,0-1 0,0 1 0,0 0 0,0 0 0,1 0 1,-1 0-1,1 1 0,0-1 0,0 1 0,0 0 0,1 0 1,-1 0-1,1 0 0,-1 2-27,0 3 35,1 0 0,0 1 1,0-1-1,1 0 0,0 1 0,1-1 0,0 1 1,1-1-1,0 1 0,0-1 0,1 0 0,0 1 1,0-1-1,1 0 0,3 5-35,5 16 113,2 0-1,1-2 0,1 1 1,1-2-1,2 0 1,13 15-113,15 15 246,4-1 0,1-3 0,3-1 0,2-4 0,2-2 0,15 7-246,-7-8 222,2-3 1,2-3-1,38 13-222,150 47-17,-167-63-457,-28-5-449,-62-31 876,0 1 0,0-1 0,0 1 0,0-1 0,-1 1 0,1-1 0,0 1 0,0 0 0,-1 0 0,1-1 0,-1 1 0,1 0 0,0 0 0,-1 0 0,1 0 0,-1 0 0,0 0 0,1 0 0,-1-1 0,0 1 0,0 0-1,1 0 1,-1 0 0,0 0 0,0 0 0,0 0 0,0 0 0,0 0 0,0 0 0,-1 0 0,1 0 0,0 0 0,-1 1 47,-30 19-914</inkml:trace>
  <inkml:trace contextRef="#ctx0" brushRef="#br0" timeOffset="18334.313">23519 3797 7986,'-19'-28'3356,"22"33"-3053,2 6-267,-1 0 0,0 1 0,-1 0-1,0 0 1,-1-1 0,0 2 0,-1 2-36,11 108 117,-1 43 51,-21 1109 488,6-1166-496,-4 0 523,9-97-513,-1-3 413,-4-26-106,-25-108-88,-27-141-126,-17-218-263,67 408 6,3-1 1,3 0-1,4 1 0,12-67-6,-9 103-14,2-1 1,1 1-1,3 1 0,1 0 0,1 0 1,3 2-1,1 0 0,1 1 0,20-25 14,-9 24-63,1 1 0,2 2 0,1 1-1,2 2 1,28-19 63,-22 18-46,2 2-1,1 2 1,2 2-1,0 2 1,2 2 0,20-5 46,-62 23-3,1 1 0,0 0 0,-1 0 0,1 1 0,0 0 0,0 1 0,0 0 1,0 0-1,0 1 0,1 0 0,-1 0 0,0 1 0,0 1 0,0-1 1,0 2-1,-1-1 0,1 1 0,0 0 0,-1 1 0,0 0 0,0 0 0,0 1 1,0 0-1,-1 0 0,0 1 0,0 0 0,3 3 3,-4 1 0,0 0 0,0 0 0,-1 0 0,0 1 0,-1 0 1,0 0-1,-1 0 0,0 0 0,0 1 0,-2-1 0,1 1 0,-1-1 0,-1 1 0,0 0 0,-1-1 0,0 1 0,-1-1 0,0 1 0,-1-1 0,-4 11 0,-8 28 14,-2 0 1,-2-1-1,-3-1 0,-1-1 0,-3-1 0,-1-1 0,-3-2 0,-17 19-14,-35 27 40,-9-29-4,69-47-22,-1-2 0,-1 0 0,0-2 0,0-1 0,-1 0 0,0-2 0,-4 0-14,-11 1 37,-1-1 0,1-3 0,-1-1-1,1-1 1,-1-3 0,1-1 0,-37-8-37,-4-10-403,80 21 389,1 0 0,0 0 0,-1 0 0,1 0 0,0 0 0,-1 0 0,1-1 0,0 1-1,-1 0 1,1 0 0,0 0 0,-1 0 0,1 0 0,0 0 0,0 1 0,-1-1 0,1 0 0,0 0 0,-1 0 0,1 0 0,0 0 0,-1 0 0,1 0 0,0 1 0,0-1 0,-1 0 0,1 0 0,0 0 0,0 1 0,-1-1 0,1 0-1,0 0 1,0 1 0,0-1 0,-1 0 0,1 1 0,0-1 0,0 0 0,0 0 0,0 1 0,0-1 0,0 0 0,0 1 0,0-1 0,0 0 0,0 1 0,0-1 0,0 0 0,0 1 0,0-1 0,0 0 14,8 39-399</inkml:trace>
  <inkml:trace contextRef="#ctx0" brushRef="#br0" timeOffset="19264.576">24843 4582 7762,'38'8'3152,"14"-8"-2127,29 18-185,10-12 16,10 13-104,0-2-96,-1 4-64,-2 2-88,-11-19-231,-7 8-97,-20-9-569,-9 4-423,-35-3-824,-20-8 952</inkml:trace>
  <inkml:trace contextRef="#ctx0" brushRef="#br0" timeOffset="19544.45">24788 5266 9162,'31'28'4481,"40"-17"-872,27-2-1873,32 1-704,12 6-288,-8-9-528,-10-2-200,1 13-696,-24-18-728,-6-16 848</inkml:trace>
  <inkml:trace contextRef="#ctx0" brushRef="#br0" timeOffset="25317.44">3712 11982 6649,'-39'-25'-178,"-2"2"-376,-2 1 0,0 3 0,-30-9 554,52 21 41,0 1 0,0 0-1,0 2 1,-1 0 0,0 1 0,0 2-1,-15 0-40,-132 7 2958,169-6-2929,1 0-1,-1 0 1,0 0-1,1 0 1,-1-1-1,0 1 1,1 0-1,-1 0 0,0 0 1,1 0-1,-1-1 1,0 1-1,1 0 1,-1 0-1,0 0 1,1-1-1,-1 1 0,0 0 1,0-1-1,1 1 1,-1 0-1,0 0 1,0-1-1,0 1 1,0 0-1,1-1 1,-1 1-1,0 0 0,0-1 1,0 1-1,0-1 1,0 1-1,0 0 1,0-1-1,0 1 1,0 0-1,0-1 1,0 1-1,0-1 0,0 1 1,0 0-1,0-1 1,0 1-1,-1 0 1,1-1-1,0 1 1,0 0-1,0-1 0,-1 1 1,1 0-1,0 0 1,0-1-1,-1 1 1,1 0-1,0-1 1,0 1-1,-1 0-28,130-37 863,199-13 94,-313 48-911,59-4 253,0-3 0,-1-4 0,0-3 0,32-13-299,-54 9 139,-2-3 0,0-2 0,-1-2-1,-2-3 1,0-1 0,-3-2 0,-1-2 0,-1-2 0,29-34-139,-29 25 141,-1-2 0,28-45-141,61-135 142,-78 127-146,-4-2 0,-5-2 1,-4-2-1,-6-1 0,11-68 4,-33 123-57,-3 0-1,-2-1 1,-3 0 0,-1 0-1,-7-41 58,6 82-11,-1 0 0,-1-1 0,0 1 0,0 0 0,-2 0 0,0 1 0,0-1 0,-1 1 0,0-1 0,-2 1 0,1 1 0,-1-1 0,-1 1 0,0 1 0,0-1 0,-1 2 0,0-1 0,-1 1 0,0 0-1,-1 1 1,1 0 0,-2 1 0,1 0 0,-1 1 0,0 0 11,0 2-4,1 0-1,-1 1 0,0 1 0,0 0 1,0 1-1,0 0 0,0 0 0,-1 2 1,1-1-1,0 2 0,0-1 0,0 2 1,0 0-1,1 0 0,-1 1 0,1 0 1,0 1-1,0 0 0,0 1 0,1 0 1,0 1-1,0 0 0,0 1 0,1 0 1,-6 7 4,-4 6-4,1 1 0,0 1 1,2 0-1,-10 21 4,-72 152 5,-2 72 11,0 64 10,-322 1262 124,336-1288 265,26-56 232,16-80 152,42-163-753,-2 3 28,1 0 0,0 0-1,0 1 1,1-1 0,1 1 0,0-1-1,0 1 1,1 0 0,0-1-1,1 1 1,0-1 0,1 1 0,0-1-1,0 1 1,3 5-74,-4-14 9,1 1 0,-1-1 0,0 0 0,1 0 0,-1-1 0,1 1 0,-1 0 0,1 0 0,0-1 0,0 1 0,-1-1 0,1 0-1,0 1 1,1-1 0,-1 0 0,0 0 0,0 0 0,2 0-9,8 2-4,1 0 0,0-1 0,0-1-1,0 0 1,0-1 0,0 0 0,0-1-1,0 0 1,0-1 0,0 0 0,2-2 4,13-6-1,0-1 0,-1-2 1,-1 0-1,0-2 1,-1 0-1,-1-2 1,3-4 0,37-34 6,-2-2 0,-3-3 1,-3-3-1,-2-2 1,3-12-7,138-193-167,-172 237 102,1 0 0,2 2 0,0 1 0,10-6 65,-31 31-12,-3 3 8,-1 0 0,1 0 1,-1 0-1,1 0 0,0 0 0,0 0 1,0 0-1,0 1 0,0-1 0,0 1 1,0 0-1,1-1 0,-1 1 0,0 0 1,1 0-1,-1 0 0,1 1 0,-1-1 1,1 1-1,0-1 0,-1 1 0,1 0 0,-1 0 1,1 0-1,0 0 0,-1 1 0,1-1 1,-1 1-1,1-1 0,-1 1 0,1 0 1,-1 0-1,1 0 4,4 6 3,-1-1 1,0 1-1,0 0 0,-1 0 1,0 1-1,0 0 0,-1 0 1,0 0-1,0 0 1,0 5-4,-1-7 7,12 30 42,-11-23-23,0-1 0,0 1 0,1-1-1,1 0 1,0-1 0,1 1 0,0-1 0,0-1 0,2 1-1,-1-1 1,1-1 0,0 0 0,1 0 0,0 0 0,1-1-1,-1-1 1,5 2-26,-8-7 4,0 0 0,0-1 1,0 0-1,1 0 0,-1-1 0,0 1 0,0-2 0,1 1 0,-1-1 0,0 0 0,0 0 0,1-1 0,-1 0 0,-1 0 1,1-1-1,1-1-4,21-9 7,-1-1 1,0-1 0,-1-2 0,-1-1 0,0-1 0,-2-1-1,7-8-7,-7 8 11,-1-1 0,-2-1-1,0-1 1,-1-1 0,-2-1-1,0-1 1,-2 0 0,0-1-11,-12 20 6,0 0 1,0 0 0,-1 0-1,0-1 1,0 1 0,-1-1-1,1 1 1,-2-1 0,1 0-1,-1 0 1,-1 0 0,1 0-1,-1 0 1,0 0 0,-2-5-7,-2 2 9,0 0 0,-2 0 0,1 0 0,-1 1 1,-1-1-1,1 2 0,-2-1 0,0 1 0,0 0 0,0 0 1,-1 1-1,0 0 0,-1 1 0,0 0 0,0 0 1,0 1-1,-2 0-9,-26-14-57,-1 1 0,0 1 1,-1 3-1,-1 1 0,-1 2 1,0 2 56,-170-30-259,206 39 253,-16-3-35,1 1 0,0 1 0,-1 1 0,0 1 0,1 0 0,-14 4 41,31-4-12,1 0-1,-1 1 1,0-1 0,1 1 0,-1 0-1,1 0 1,-1 1 0,1-1 0,-1 1-1,1-1 1,0 1 0,0 0 0,0 0 0,0 1-1,0-1 1,1 1 0,-1-1 0,0 1-1,1 0 1,0 0 0,0 0 0,0 0-1,0 0 1,0 0 0,1 1 0,-1-1-1,1 1 1,-1 3 12,-5 19-51,2 1 0,0 0 0,2 0 0,1 0 0,1 17 51,0 155-41,10 11 41,-6-147 146,3-1 0,12 44-146,-17-96 31,1 0-1,0-1 1,1 1-1,0-1 1,0 0 0,1 0-1,0 0 1,1 0-1,0 0 1,0-1 0,1 0-1,0 0 1,0-1-1,1 0 1,0 0-31,-1-4 15,0 0 0,1-1-1,-1 1 1,1-2 0,-1 1 0,1-1 0,0 0 0,-1 0 0,1-1-1,0 0 1,0 0 0,-1 0 0,1-1 0,0 0 0,-1-1 0,1 1-1,-1-1 1,1-1 0,-1 1 0,0-1 0,0 0 0,1-1-15,19-12 27,0-1 1,-1-1 0,0-1 0,-2-2 0,-1 0 0,0-1-1,6-11-27,71-87 56,15-35-56,0 1-24,-8 18-14,-22 29-4,-66 85 31,68-70-42,-82 89 53,-4 2 3,1 0-1,-1 0 1,1 0-1,0 0 1,0 1 0,-1-1-1,1 0 1,0 0-1,0 1 1,0-1-1,0 0 1,0 1 0,0-1-1,0 1 1,0-1-1,0 1 1,0 0-1,0-1 1,0 1 0,0 0-1,0 0 1,1 0-1,-1 0 1,0 0-1,0 0 1,0 0 0,0 0-1,0 0 1,0 1-1,0-1 1,1 0-1,-1 1 1,0-1 0,0 0-1,0 1 1,0 0-1,0-1 1,-1 1-1,2 0-2,2 6 58,0 0-1,-1 0 0,1 1 1,-1-1-1,-1 1 0,0 0 1,0-1-1,1 8-57,10 61 352,-10-48-307,2 0 0,1 0-1,1 0 1,1-1 0,1 0 0,2-1 0,12 23-45,-10-29-3,0 0 1,1-1-1,1 0 1,1-1 0,11 9 2,-3-5-4,1-1 0,1-1 0,1-2 0,0 0 0,2-2 0,-1-1 0,2-1 0,0-1 0,1-2 0,0-1 0,18 2 4,-36-10-2,0 0 0,0-1 1,1 0-1,-1-1 1,0-1-1,0 0 0,1-1 1,-1 0-1,0-1 1,-1-1-1,1 0 1,0 0-1,-1-1 0,0-1 1,0 0-1,-1-1 1,0 0-1,0-1 0,0 0 1,-1 0-1,9-11 2,2-6-17,-2 0 0,0-2 0,-2-1 0,0 0 0,-2-1 0,-2 0 0,0-2-1,-2 1 1,-2-1 0,0-1 0,3-27 17,-4 25-25,-1-1-1,-1 0 0,-2 0 1,-2 0-1,-1 0 0,-2-1 1,-1 1-1,-1 0 0,-3 0 1,0 0-1,-3 1 0,0 0 1,-5-6 25,3 15 36,-1 0 0,-1 0 0,-1 2 0,-1 0 0,-2 0 0,-9-10-36,-67-53 164,90 83-156,-2-1-1,1 0 1,0 1 0,-1 0-1,1 0 1,-1 0 0,0 1-1,0 0 1,0 0 0,0 0 0,-1 0-1,1 1 1,0 0 0,-1 0-1,1 0 1,-1 1 0,1 0-1,-1 0 1,1 0 0,-1 1 0,1-1-1,0 1 1,-1 1 0,1-1-1,0 1 1,0 0 0,0 0 0,0 0-1,0 1 1,0 0 0,-3 2-8,-3 5 2,0 0 1,0 1-1,1 0 0,1 1 1,0 0-1,0 1 1,1 0-1,1 0 1,0 1-1,1 0 1,0 0-1,1 0 1,-2 12-3,1-10 0,-45 145-7,29-47-25,4 2-1,6 0 1,5 0-1,5 1 1,5-1 0,5 1-1,11 44 33,25 79-717,11-2-1,66 176 718,-33-115-357,-82-275 359,-1 1 0,0 1 1,-2-1-1,-2 0 0,0 1 1,-1-1-1,-2 4-2,-20 42 24,16-60 20,0 1 1,0-1-1,-1 0 0,0-1 1,-1 0-1,0 0 0,-1-1 1,0 0-1,0 0 0,-1-1 1,0 0-1,-1-1 0,1 0 1,-2 0-1,1-1 0,-12 4-44,-2-2 202,-1-1 0,-1-2 0,1 0 1,0-2-1,-1-1 0,0-1 0,0-1 0,0-1 0,1-2 0,-2 0-202,14 1 94,0 0-1,0-1 1,1 0 0,-1-1 0,1-1 0,-1 0 0,1 0-1,1-2 1,-1 1 0,1-2 0,-11-8-94,18 12 10,0 0-1,0-1 1,0 1 0,1-1-1,-1 0 1,1-1 0,0 1-1,1-1 1,-1 0 0,1 0-1,0 0 1,1 0 0,-1 0-1,1-1 1,1 1 0,-1-1-1,1 1 1,0-1 0,1 0-1,-1 1 1,1-1 0,1 0-1,-1 1 1,1-1 0,0 0-1,1 1 1,-1-1 0,3-3-10,37-56-43,30-14-21,40-22-15,21-23-131,310-330-2195,-313 321 1030,-96 101 995,216-233-2493,-193 191 2025,-27 1 462</inkml:trace>
  <inkml:trace contextRef="#ctx0" brushRef="#br0" timeOffset="26899.268">8979 12712 6409,'-2'11'765,"1"-9"-566,0 1 0,0-1 0,0 0 0,1 0 0,-1 1 0,1-1 0,0 0 0,-1 1 0,1-1 0,0 0 0,1 1 0,-1-1 0,0 0 0,1 1 0,-1-1 0,1 0-1,0 1 1,-1-1 0,1 0 0,0 0 0,1 0 0,-1 0 0,0 0 0,0 0 0,1 0 0,0 0 0,-1-1 0,1 1 0,1 1-199,10 4 221,1 0 0,-1 0-1,1-2 1,0 1 0,0-2 0,1 0 0,0-1-1,4 1-220,-7-2 93,135 28 541,2-7-1,0-6 1,15-7-634,-4-10 181,-1-7 0,0-7 1,13-9-182,300-64 64,-244 46-59,-29 1 3,-75 22-64,78 0 56,-177 15-100,1 2 0,-1 1-1,1 0 1,-1 2 0,1 1 0,-1 2 0,2 1 100,34 24-1257,-59-29 1214,-1 0-1,1 0 1,-1 0-1,1 1 1,-1-1-1,0 0 1,1 1-1,-1-1 1,0 1-1,0-1 1,0 1-1,0-1 1,0 1-1,0 0 1,-1 0-1,1-1 1,0 1-1,-1 0 1,0 0 0,1 0-1,-1 0 1,0-1-1,0 2 44,-28 43-660</inkml:trace>
  <inkml:trace contextRef="#ctx0" brushRef="#br0" timeOffset="27500.213">9903 13784 11947,'-20'95'3690,"18"24"-2391,7 20-950,9 38-138,3 38-115,-13 287-195,-8-256 83,-10-30 64,2-52 81,-1 16 81,7-164-375,-1-44-66,6 21 177,-4-22-90,-168-789-1629,109 581 1594,-40-174 258,75 247 183,28 145-201,0 0 0,1 0 0,1 1-1,1-1 1,1 0 0,0 0 0,2 1-1,0 0 1,1 0 0,0 0-1,2 1 1,0 0 0,1 0 0,1 1-1,0 0 1,1 0 0,1 2 0,0-1-1,1 1 1,0 1 0,1 0 0,5-2-61,16-10 58,0 2 0,2 2 1,1 1-1,0 1 1,1 3-1,1 1 1,0 1-1,1 3 0,1 1 1,9 1-59,14-3 8,0 3 0,1 2 0,0 4 0,0 2 0,0 4 0,31 5-8,16 21-102,-106-28 92,0 1-1,-1 0 0,1 1 0,-1 0 0,1 0 0,-1 0 0,0 1 0,0-1 0,-1 2 0,1-1 1,-1 1-1,0-1 0,0 1 0,0 1 0,-1-1 0,1 1 0,-1 0 0,-1 0 0,1 0 1,-1 0-1,0 0 0,-1 1 0,1 0 0,-1-1 0,-1 1 0,1 0 0,-1 0 0,0 0 1,-1 0-1,0 3 11,-1 3-7,-1 0 1,-1 1-1,-1-1 1,1 0-1,-2 0 1,0-1-1,-1 1 1,0-1-1,0 0 1,-2-1-1,1 1 1,-1-2-1,-1 1 1,0-1-1,-1 0 0,0-1 1,-9 7 6,-2 1-17,-2 0 1,0-2-1,-1 0 1,0-2-1,-1-1 1,0 0-1,-1-2 1,-1-1-1,-13 2 17,-36 6 225,0-4-1,-61 3-224,-67-2 511,182-12-537,1 1 1,-1 2 0,0 0-1,1 1 1,-12 5 25,27-8-174,0 1 1,0-1-1,0 1 0,0 0 1,1 0-1,0 1 0,0 0 1,0 0-1,0 0 0,1 0 1,0 1-1,0 0 0,0 0 0,1 0 1,0 0-1,0 0 0,0 1 1,1-1-1,0 1 0,0 0 1,0 4 173,-5 43-1067</inkml:trace>
  <inkml:trace contextRef="#ctx0" brushRef="#br0" timeOffset="28133.684">10202 15462 6369,'-2'1'537,"2"-1"-443,0 1 1,-1-1 0,1 0-1,-1 0 1,1 1-1,-1-1 1,1 0-1,0 0 1,-1 1-1,1-1 1,0 1-1,-1-1 1,1 0-1,0 1 1,0-1-1,-1 1 1,1-1-1,0 0 1,0 1 0,0-1-1,-1 1 1,1-1-1,0 1 1,0-1-1,0 1 1,0-1-1,0 1 1,0-1-1,0 1 1,0-1-1,0 1 1,0-1-1,0 0 1,1 1-1,-1-1 1,0 1 0,0-1-1,0 1 1,0-1-1,1 1 1,-1-1-1,0 0 1,1 1-1,-1-1 1,0 0-1,1 1 1,-1-1-1,0 0 1,1 1-1,-1-1 1,0 0-1,1 0 1,-1 1 0,1-1-95,3 1 119,1-1 1,-1 1-1,0-1 0,1 0 1,-1 0-1,1 0 1,-1-1-1,0 0 1,1 1-1,-1-2 1,0 1-1,0 0 1,0-1-1,0 0 1,0 0-1,0 0 1,0-1-120,14-5 148,0-1 1,-1-1 0,0-1 0,-1 0 0,0-2-1,-1 0 1,0-1-149,57-69 252,77-104-60,103-207-110,-175 264 134,-74 125-187,0 0 0,1 0 0,-1 1 0,1-1 0,0 1 0,0-1 1,0 1-1,0 1 0,1-1 0,-1 0 0,1 1 0,1 0-29,-5 2 4,-1 1-1,1-1 1,0 1-1,0-1 1,0 1-1,0 0 1,0-1-1,0 1 1,0 0-1,0 0 1,0-1-1,0 1 1,0 0-1,0 0 1,0 0-1,0 0 1,0 1-1,1-1 1,-1 0 0,0 0-1,0 1 1,0-1-1,-1 0 1,1 1-1,0-1 1,0 1-1,0-1 1,0 1-1,0 0 1,0-1-1,-1 1 1,1 0-1,0-1 1,0 1-1,-1 0 1,1 0-1,-1 0 1,1 0-1,-1 0 1,1 0-1,-1-1 1,1 1-1,-1 0 1,0 0 0,0 0-1,1 1 1,-1-1-1,0 0 1,0 0-1,0 0-3,7 19-6,-1 0-1,-1 0 0,0 1 1,-2 0-1,0 0 7,0 0-10,28 216-86,-8 54 96,-23-287 0,4 53 6,-2 1-1,-3-1 0,-8 57-5,8-106-20,0 1-1,0 0 0,-1-1 0,0 0 1,-1 1-1,0-1 0,0 0 0,-1 0 0,0-1 1,0 1-1,0-1 0,-1 0 0,0 0 1,-1 0-1,0-1 0,0 0 0,0 0 0,-1 0 1,-5 3 20,2-4-83,-1-1 0,0 0 1,0-1-1,-1 0 0,1 0 1,0-1-1,-1-1 0,0 0 1,1-1-1,-1 0 0,0 0 1,1-1-1,-4-2 83,-39-10 393,53 13-383,1 0 0,0 0 0,-1 0 0,1 0-1,0 0 1,-1 0 0,1 0 0,0 0 0,-1 0 0,1 0 0,0 0-1,-1 0 1,1 0 0,0 0 0,-1-1 0,1 1 0,0 0-1,-1 0 1,1 0 0,0 0 0,0-1 0,-1 1 0,1 0 0,0 0-1,0 0 1,-1-1 0,1 1 0,0 0 0,0 0 0,0-1-1,-1 1 1,1 0 0,0-1 0,0 1 0,0 0 0,0-1 0,0 1-1,0 0 1,0 0 0,0-1 0,0 1 0,0 0 0,0-1-1,0 1 1,0 0 0,0-1 0,0 1 0,0 0 0,0-1 0,0 1-1,0 0 1,0-1 0,0 1 0,1 0 0,-1-1 0,0 1-1,0 0 1,0 0 0,0-1 0,1 1-10,19 2 273,86-2 450,18-7 204,63-12-927,-57 4-156,-15 1 404,-21-11 2273,-18 3-1274</inkml:trace>
  <inkml:trace contextRef="#ctx0" brushRef="#br0" timeOffset="26134.238">9473 9590 9482,'-5'4'733,"3"-2"-568,-1-1 0,0 1 1,1 0-1,-1 0 0,1 0 1,0 0-1,-1 0 0,1 1 1,0-1-1,1 1 0,-1-1 1,0 1-1,1 0 0,-1 0 1,1 0-1,0-1 1,0 1-1,0 0 0,0 1 1,1 0-166,3 75 145,14 56-150,8 64-58,5 57 6,58 1049-115,-81-1090 421,7 6 603,-7-177-444,0-38-177,-5-24-126,-17-124 599,-84-361 375,54 262-957,26 141-107,-90-580-69,95 472-10,15 176 39,1 0 0,1 1 0,7-29 25,-6 42-8,0 0 0,2 1-1,0-1 1,1 1 0,1 1-1,1-1 1,0 1-1,1 1 1,0 0 0,1 0-1,1 1 1,1 1 0,0 0-1,0 0 1,1 1 0,1 1-1,0 1 1,0 0 0,9-4 8,121-47-38,-61 35-11,1 4-1,1 3 0,1 4 0,0 4 1,1 4-1,-1 3 0,18 5 50,-75-1-141,0 0-1,0 2 1,-1 1 0,1 2-1,-1 1 1,23 8 141,-48-14-25,-1 0 0,0 1 0,1 0 0,-1 0 0,0 0 0,1 0 0,-1 1 0,0-1 0,0 1 0,0 0 0,0 0 0,0 0 0,-1 0 0,1 0 0,-1 1 0,1-1 0,-1 1 0,0-1 0,0 1-1,0 0 1,0 0 0,0 0 0,-1 0 0,1 1 0,-1-1 0,0 0 0,0 0 0,0 1 0,0-1 0,-1 1 0,1-1 0,-1 1 0,0-1 0,0 3 25,-1 0-19,-1 1-1,1-1 1,-1 1-1,-1-1 1,1 1-1,-1-1 1,0 0-1,0 0 1,-1 0-1,-1 2 20,-81 86-38,-33 16 127,55-55 208,-1-2 0,-4-4 1,-1-2-1,-2-4 0,-34 14-297,58-37 289,0-2 1,-1-3-1,0-1 0,-2-3 1,1-2-1,-1-2 1,0-3-1,-12-1-289,-42-6-684,102 7-1630,15 7 1666,-4-3 36,25 30-645,10 11 547</inkml:trace>
  <inkml:trace contextRef="#ctx0" brushRef="#br0" timeOffset="26539.335">10656 11027 10290,'-45'2'4498,"54"-2"-4096,58-10-46,-22-6-342,90-23-33,-121 36-4,0 2 0,0-1 0,1 2 1,-1 0-1,0 1 0,2 0 23,-13 0-41,1-1 0,-1 1 0,0-1 0,1 1-1,-1 0 1,0 0 0,0 0 0,0 1 0,0-1 0,0 1 0,0 0 0,0 0-1,0 0 1,-1 0 0,1 0 0,-1 1 0,1-1 0,-1 1 0,0-1-1,0 1 1,0 0 0,0 0 0,-1 0 0,1 0 0,-1 0 0,0 0 0,0 0-1,1 3 42,-1 2-113,-1 1-1,0 0 0,-1-1 0,1 1 0,-2 0 1,1-1-1,-1 1 0,-1-1 0,1 0 0,-1 0 1,-1 0-1,1 0 0,-2 2 114,4-8-21,-34 68-45,-2-1-1,-15 16 67,-34 62 1975,77-132-1503,1 1 0,0 0 0,2 1 0,-1 0 0,2 0 0,-1 5-472,6-18 46,0-1-1,0 0 0,0 0 0,1 0 0,-1 0 0,1 0 1,-1 0-1,1 0 0,0 0 0,1 0 0,-1 0 0,0 0 0,1 0 1,0-1-1,-1 1 0,1 0 0,0-1 0,0 0 0,0 1 1,1-1-1,-1 0 0,1 0 0,-1 0 0,1-1 0,0 1 1,-1-1-1,1 1 0,0-1 0,0 0 0,3 1-45,2 2 30,240 134-5,-30-47-785,-198-82 562,0-2 1,1-1-1,0 0 1,0-2-1,0 0 0,1-1 1,8-1 197,43 0-410</inkml:trace>
  <inkml:trace contextRef="#ctx0" brushRef="#br0" timeOffset="29712.762">12952 12081 9306,'-16'-4'3273,"15"4"-2721,3-14-200,17 14 64,3-8-64,11-12-80,6 16 0,16-1 0,6 1-8,20 4-56,10-6-48,10-1-104,13 11-40,-10-5-288,-7-8-200,-19-2-568,-23-15-392,-37-6 896</inkml:trace>
  <inkml:trace contextRef="#ctx0" brushRef="#br0" timeOffset="29966.007">12809 12797 10298,'-9'36'3985,"35"-23"-2609,32-7-479,52-6-305,24-4-72,33-14-232,5-8-288,0 6-1104,-9-7-137,-36 18 593</inkml:trace>
  <inkml:trace contextRef="#ctx0" brushRef="#br0" timeOffset="1425.168">8338 2067 7226,'-12'-31'4087,"34"48"-2493,34 67-1585,39 109-128,-24-57 70,14 29 12,121 253-3,20 74 36,13-13 4,-185-377 0,5 4 5,-6 4-1,39 113-4,-79-184 3,-2 0 0,-2 0 0,-1 1 0,-2 0-1,-2 0 1,-2 12-3,-11 76 11,-32-20-8,28-83-8,-2 0 1,-1-1-1,-1-1 0,0 0 1,-2-1-1,-1-1 0,0-1 1,-2-1-1,0-1 1,-1 0-1,-23 12 5,29-20 1,0 0-1,0-1 1,-1 0-1,-1-2 1,1 0-1,-1-1 1,0-1-1,0-1 1,-1-1 0,1 0-1,-1-2 1,-8 0-1,3-4 33,0-1 1,0-1-1,0-1 1,1-1-1,0-1 1,0-2-1,1 0 1,0-1-1,1-2 1,1 0-1,-1-1 1,2-1-1,0-1 1,1-1-1,1-1 1,-10-12-34,-11-15 89,3-1 0,1-1-1,2-2 1,3-2 0,1-1 0,3-1 0,3-1 0,-4-15-89,1-6 89,3-2 1,4 0 0,1-10-90,11 52 100,2-1 0,1-1 0,2 1 0,1 0 0,2-1 0,1 1 0,2 0-1,2 0 1,1 0 0,2 1 0,1 0 0,2 1 0,1 0 0,11-19-100,22-21 360,4 2 0,3 3 1,3 1-1,3 4 0,16-11-360,-51 49 86,668-723 824,-548 585-1404,-39 29-770,-103 131 1218,11-11-171,-2-1 1,0 0-1,0-1 0,-2 0 0,0-1 0,-1 0 0,-1 0 0,0-1 0,-2 1 1,0-1-1,0-5 217,-1-70-1183</inkml:trace>
  <inkml:trace contextRef="#ctx0" brushRef="#br0" timeOffset="49450.634">10156 3160 5673,'-21'9'2898,"22"-6"-2427,15 2 361,-6-1 1902,-12-1-2214,-25 87-463,26-86-69,0-1-1,-1 0 0,1 1 0,0-1 0,-1 0 0,0 0 0,0 0 0,0-1 0,0 1 0,0 0 0,-1-1 0,1 1 0,-1-1 0,1 0 0,-1 0 0,0 0 0,-3 2 13,5-4 1,1 0 0,-1-1 0,1 1-1,-1 0 1,0 0 0,1 0 0,-1 0-1,0-1 1,1 1 0,-1 0 0,1-1-1,-1 1 1,1 0 0,-1-1 0,1 1-1,-1-1 1,1 1 0,-1 0 0,1-1-1,-1 0 1,1 1 0,0-1 0,-1 1-1,1-1 1,0 1 0,-1-1 0,1 0-1,0 1 1,0-1 0,0 1 0,0-1-1,-1 0 1,1 1 0,0-1 0,0 0 0,0 1-1,0-1 1,1 0 0,-1 1 0,0-1-1,0 0 1,0 1 0,0-1 0,1 1-1,-1-1 1,0 0 0,1 1 0,-1-1-1,0 1 1,1-1 0,-1 1 0,1-1-1,-1 1 1,0-1 0,1 1-1,52-66 596,-53 65-585,0 1 0,0-1 0,0 1 0,0 0 0,0-1 0,0 1 0,0 0 0,0-1 0,0 1 0,-1-1 0,1 1 0,0 0 0,0-1 0,0 1 0,0 0 0,-1-1 0,1 1 0,0 0 0,0 0 0,-1-1 0,1 1 0,0 0 0,-1-1 0,1 1 0,0 0 0,-1 0 0,1 0 0,0 0 0,-1-1 0,1 1 0,0 0 0,-1 0 0,1 0 0,0 0 0,-1 0 0,1 0 0,-1 0 0,1 0 0,0 0 0,-1 0 0,1 0 0,-1 0 0,1 0 0,0 0-1,-1 0 1,1 0 0,0 1 0,-1-1 0,1 0 0,0 0 0,-1 0 0,1 1 0,0-1 0,-1 0 0,1 0 0,0 1 0,-1-1 0,1 0-11,-48 33 593,31-20-530,1 0 1,1 1 0,0 1-1,-12 16-63,20-22 7,-6 3-65,2 2-1,0-1 1,0 2-1,1-1 1,1 1-1,1 1 0,-2 5 59,9-19-34,0-1 0,0 1-1,0 0 1,0 0-1,1 0 1,-1 0 0,1 0-1,0 0 1,-1 0 0,1 0-1,0 0 1,0 0-1,0 0 1,0 0 0,1-1-1,-1 1 1,0 0-1,1 0 1,-1 0 0,1 0-1,0 0 1,0 0-1,0 0 1,0 0 34,4 0-42,-1 1 0,1-1-1,-1 0 1,1-1 0,0 1 0,0-1 0,-1 0-1,1 0 1,0 0 0,0-1 0,2 0 42</inkml:trace>
  <inkml:trace contextRef="#ctx0" brushRef="#br0" timeOffset="37789.232">24219 9089 8866,'33'-43'3145,"-20"33"-3009,0 0 0,0 1 0,1 1 0,0 0 0,1 1 0,13-4-136,9-6 30,1 2 0,1 1 0,0 3-1,1 0 1,0 3 0,1 1 0,0 3 0,-1 1 0,25 1-30,-53 3-45,-8-1 7,-1-1 1,0 1-1,1 0 0,-1 1 1,1-1-1,-1 1 1,1-1-1,-1 1 0,0 0 1,0 0-1,1 0 0,-1 1 1,0-1-1,0 1 1,0 0-1,0 0 0,-1 0 1,1 0-1,0 0 1,0 1 37,-2 0-56,1 0 0,-1 0 1,0 0-1,0 0 0,-1 0 0,1 0 1,-1 1-1,1-1 0,-1 0 1,0 0-1,0 0 0,-1 0 0,1 0 1,0 1-1,-1-1 0,0 0 1,0 0-1,0 0 0,0 0 0,0-1 1,-1 1-1,1 0 0,-1 0 1,0-1-1,0 1 0,-1 0 56,3-2-14,-31 52-490,-3-1 1,-1-3 0,-22 23 503,16-21-128,-119 147 972,152-189-605,0 1 0,1 0-1,0 0 1,0 0 0,1 1-1,0 0 1,1 0 0,0 0 0,1 1-1,0 1-238,4-10 74,0 0 1,1-1-1,0 1 0,-1-1 0,1 1 0,0-1 0,0 1 0,0-1 0,1 1 1,-1-1-1,1 0 0,-1 0 0,1 0 0,0 0 0,-1 0 0,1 0 0,0 0 1,1-1-1,-1 1 0,0-1 0,0 1 0,1-1 0,-1 0 0,0 0 0,1 0 1,-1 0-1,1 0 0,0 0 0,-1-1 0,1 0 0,1 1-74,20 4 318,-1-1 0,1-1 0,0-1 0,0-1 0,19-2-318,58-8 222,1-4 1,-2-4-1,64-21-222,-87 20-542,38-15-1638,-85 19 1449</inkml:trace>
  <inkml:trace contextRef="#ctx0" brushRef="#br0" timeOffset="34346.257">16889 11382 656,'-13'-25'566,"12"20"-525,-4-12-1,5 16-36,-1 1 0,1 0 0,-1-1 0,1 1 0,0 0-1,-1 0 1,1-1 0,-1 1 0,1 0 0,-1 0 0,0 0 0,1-1 0,-1 1 0,1 0 0,-1 0 0,1 0-1,-1 0 1,1 0 0,-1 0 0,1 0 0,-1 0 0,1 1 0,-1-1 0,1 0 0,-1 0 0,0 0 0,1 0 0,0 1-1,-1-1 1,1 0 0,-1 1 0,1-1 0,-1 0 0,1 1 0,0-1 0,-1 0 0,1 1 0,-1-1 0,1 1 0,0-1-1,0 1 1,-1-1 0,1 1 0,0-1 0,0 1 0,0-1 0,-1 1 0,1-1 0,0 1 0,0-1 0,0 1-4,-16 13 337,-16-27 2185,17 11-1200,13 2-1248,1 0-1,-1 0 1,0 0-1,0 0 1,1 1 0,-1-1-1,0 1 1,1-1 0,-1 1-1,0 0 1,1-1-1,-1 1 1,1 0 0,-1 0-1,1 0 1,0 0 0,-1 0-1,1 0 1,0 1-1,0-1 1,0 0 0,0 1-1,0-1 1,0 1 0,0-1-1,0 1 1,1-1-1,-1 1 1,0 0 0,1-1-1,-1 1 1,1 0 0,0 0-74,-8 12 245,-7 0 179,11-18-81,4 6-196,3-45 1778,6 20-1482,2-9-184,37-22 1,-19 26 208,-48 16 1052,22 7-893,41-16-357,-31 14-224,29-16 222,-1-1 0,38-28-268,-39 16 64,-1-2-1,-2-1 1,-2-1 0,-1-2-1,-3-2 1,13-25-64,9-15-29,-3-2 0,34-88 29,-76 158-52,-1 0-1,-1 0 1,0-1-1,-1 0 1,-1-1-1,0 1 1,-2-1-1,0 0 1,-1 1-1,0-1 1,-2-11 52,-1 21-14,0 0 1,0 1-1,0-1 0,-1 0 1,0 1-1,-1 0 0,1 0 1,-1 0-1,-1 0 0,1 0 1,-1 1-1,-1 0 0,1 0 1,-1 0-1,0 1 0,0 0 1,0 0-1,-1 0 0,0 1 1,0 0-1,0 0 1,0 1-1,-1 0 0,1 0 1,-7-1 13,0 1 2,-1 0 0,0 0 1,-1 1-1,1 1 1,0 1-1,0 0 0,0 1 1,-1 1-1,1 0 1,0 1-1,0 1 1,1 0-1,-15 6-2,-7 6 13,1 1 1,0 1-1,2 2 1,-32 24-14,-48 51 32,94-77-23,1 2 0,0 0 0,1 1 0,1 1 0,-1 5-9,-69 158 52,10 26 19,33-37 3,9 2 0,7 6-74,-31 323 119,48-301-21,7-38 93,8-53 110,-5-106-263,0 0 0,1 0 0,-1 0 0,1-1 0,1 1 0,0 0 0,0 0 0,0-1 0,0 1 0,1-1 0,0 0 0,1 0-1,-1 0 1,1 0 0,1-1 0,-1 1-38,0-3 15,0-1 1,-1 0-1,1 0 0,0 0 0,0 0 1,0-1-1,1 0 0,-1 0 0,0 0 1,0 0-1,1 0 0,-1-1 0,0 0 1,1 0-1,-1 0 0,1-1 0,-1 1 1,0-1-1,0 0 0,1 0 0,2-2-15,24-7 44,-1-1 0,-1-2 0,0-1 0,-1-1 0,0-2 0,-1 0 0,-1-2 0,-1-1 0,-1-1 0,0-1 0,-1-2-44,67-66 91,33-47-91,-53 58 20,-4 5-55,-3-3 1,46-75 34,-61 68-122,-7-24-114,-42 98 179,-9 27 49,-39 118 13,30-52 51,4 0-1,2 14-55,5-33 101,4 1 1,2 0-1,4 14-101,11 19 160,-13-93-152,1-1-1,-1 1 1,1 0-1,0-1 1,0 1-1,0-1 0,1 0 1,-1 1-1,1-1 1,0 0-1,1 0 1,-1 0-1,0 0 1,1 0-1,0-1 1,0 1-1,0-1 1,1 0-1,-1 0 1,1 0-1,-1 0 1,1-1-1,0 1 1,0-1-1,0 0 1,1 0-1,-1 0 0,0-1 1,1 0-1,-1 1 1,1-2-1,-1 1 1,2 0-8,4-2 3,0 0 1,0-1 0,0 0-1,0 0 1,0-1-1,-1 0 1,1-1-1,-1 0 1,0-1-1,0 0 1,0 0 0,-1-1-1,0 0 1,0 0-1,2-3-3,6-4 11,-1-1 0,0-1 0,-1-1 0,-1 0 1,0 0-1,-1-1 0,-1-1 0,0 0 0,-2-1 0,3-7-11,0 2 35,-1 0 0,-2-2-1,0 1 1,-2-1 0,0 0 0,-2 0 0,-1-1 0,0-19-35,-4 38 26,0 1 1,-1-1-1,0 0 1,0 0 0,-1 1-1,0-1 1,0 1-1,0-1 1,-1 1 0,-1 0-1,1 0 1,-1 0 0,0 0-1,-1 1 1,1 0-1,-1 0 1,-1 0 0,1 0-1,-1 1 1,-3-3-27,-1 0 11,0 0 1,-1 0 0,0 1-1,0 0 1,0 1-1,-1 1 1,0-1 0,0 2-1,0 0 1,-2 0-12,10 3-5,0 1 0,1-1 0,-1 1 0,0 0-1,1 0 1,-1 1 0,0-1 0,1 1 0,-1-1 0,1 1 0,-1 0 0,1 1 0,-1-1 0,1 1 0,0-1 0,-1 1 0,1 0 0,0 0 0,0 0 0,0 1 0,1-1 0,-1 1 0,1 0-1,-1-1 1,1 1 0,0 0 0,0 0 0,0 0 0,0 1 0,1-1 0,-1 0 0,1 1 0,-1 2 5,-8 30-25,1 0 1,1 1-1,2 0 0,2 0 0,2 0 0,1 1 1,3 24 24,-3-35-6,1 0 0,1 1-1,2-1 1,0 0 0,2 0 0,1 0 0,1-1 0,1 0 0,2 0 0,0-1 0,12 20 6,-16-38-13,1 1 0,-1-2 0,1 1-1,0-1 1,1 0 0,0 0 0,-1-1 0,2 0 0,-1 0 0,1-1-1,-1 0 1,1 0 0,0-1 0,1-1 0,-1 1 0,0-1 0,1-1-1,-1 0 1,1 0 0,-1-1 0,1 0 0,-1-1 0,1 0-1,-1 0 1,1-1 0,-1 0 0,0-1 0,0 0 0,0-1 0,0 1-1,0-2 1,-1 1 0,0-1 0,0 0 0,1-2 13,11-8-79,-1-1 1,-1 0 0,-1-2-1,0 0 1,-1-1-1,-1 0 1,-1-2 0,0 1-1,-2-2 1,0 0-1,-2 0 1,0-1-1,-2 0 1,0-1 0,0-8 78,2-5-72,-3 0 0,0-1 0,-3 0 1,-1 0-1,-2 0 0,-1 0 0,-2-1 1,-2 1-1,-1 0 0,-8-24 72,-37-60 311,-17 14 197,56 95-395,0 0 0,-1 1-1,0 0 1,-1 1 0,0 1 0,-1 0-1,0 1 1,0 0 0,-1 1 0,0 1 0,-1 0-1,0 1 1,0 1 0,0 0 0,0 1-1,-15-1-112,21 4 26,0 0-1,1 0 1,-1 2-1,0-1 1,0 1-1,0 0 1,1 1-1,-1 0 1,0 1-1,1 0 1,0 0-1,0 1 1,0 0-1,0 1 0,1 0 1,-1 0-1,1 1 1,0 0-1,1 0 1,-4 4-26,1 3-38,1 0 1,0 0-1,1 1 0,0 0 1,1 0-1,0 1 1,1-1-1,1 2 0,1-1 1,0 0-1,1 1 1,0 0-1,1 0 0,1 0 1,1 15 37,-2 46-175,2-1 1,4 1 0,4-1-1,7 29 175,-1-18-22,3-1 0,11 23 22,-24-92 10,0 1 1,2-2-1,0 1 0,1 0 0,1-1 1,0-1-1,1 1 0,1-1 0,0-1 0,1 0 1,0 0-1,1-1 0,1-1 0,0 0 1,1-1-1,0 0 0,1-1 0,1 0-10,-1-3 10,-1-1 0,1 0 0,1-2 0,-1 0 0,1 0 0,0-2 0,0 0 0,-1 0 0,1-2 0,0 0 0,0-1 0,0 0 1,0-2-1,15-3-10,1-2-8,-1-2 1,0-2-1,-1 0 1,0-2 0,-1-1-1,24-17 8,-21 10-41,0-1-1,-1-1 0,-1-2 1,-2 0-1,0-3 1,-2 0-1,-1-1 0,-2-2 1,-1 0-1,2-7 42,-15 22 13,-1 0 0,0-1-1,-1 0 1,-1 0 0,-1 0-1,0-1 1,-2 0 0,0 0-1,-1 0 1,-1-3-13,-1 13 65,0 1 0,-1-1 1,0 1-1,0-1 0,-1 1 0,0-1 1,0 1-1,-1 0 0,0 0 0,0 0 0,-1 1 1,0-1-1,-1 1 0,0 0 0,0 0 1,0 0-1,-1 1 0,0 0 0,0 0 0,0 0 1,-1 1-1,0 0 0,-1-1-65,-7 0 103,0 0 1,0 1-1,0 1 0,-1 0 0,0 1 0,1 0 0,-1 2 1,0 0-1,0 0 0,0 2 0,-6 0-103,-27-4 11,19-1-249,-50 22-242,62-10 475,47 2-47,147 14 165,-172-22-111,1 0 0,-1 0 0,0 0 1,0 1-1,0-1 0,0 1 0,0 0 0,0 0 0,-1 1 0,0-1 0,1 1 0,-1 0 0,0-1 0,-1 1 0,1 1 0,-1-1 0,0 0 0,0 1 0,0-1 1,-1 1-1,1-1 0,-1 3-2,22 87-66,73 295-74,-1 37-10,8 68-245,-60-289 157,-9 1 0,-9 6 238,-19-166 16,-3 0-1,-1 1 1,-3-1 0,-1 0 0,-3 0 0,-1 0-1,-11 35-15,-6-12 240,-4-2 1,-2 0-1,-15 22-240,35-70 47,-1 0 0,0-1 0,-2 0 0,0-1 0,0 0 1,-2-1-1,0 0 0,-1-2 0,0 1 0,-2-2 0,-16 12-47,14-15 14,0-1 1,-1 0-1,0-2 0,-1 0 0,-12 2-14,18-6 11,1-1 1,-1-1-1,1 0 1,-1 0-1,0-1 0,1-1 1,-1-1-1,1 0 1,-1-1-1,1 0 1,0-1-1,0-1 0,0 0 1,1-1-1,-1-1 1,2 0-1,-1 0 0,1-1 1,0-1-1,0 0 1,1-1-1,1 0 0,0 0 1,0-1-1,1-1 1,0 1-1,1-2 1,0 1-1,1-1 0,0 0 1,1-1-1,1 1 1,0-1-1,1 0 0,1 0 1,-1-2-12,3-5 55,0 0 1,2 0 0,0 0-1,1 0 1,1 0-1,1 0 1,1 0 0,0 1-1,2 0 1,3-6-56,58-119 452,40-31 43,27-16-56,25-2-154,158-209-52,-165 213-215,-37 22-90,19-49 72,-28 21-166,-22 2-103,-12 26-135,22-51-592,-74 172 458,-13 37 74,-6 18 45,-2-6 358,44 195-3855,-49-150 3036</inkml:trace>
  <inkml:trace contextRef="#ctx0" brushRef="#br0" timeOffset="35317.204">20603 12041 6609,'-20'15'2656,"19"-14"-2513,0 1 0,-1-1 0,1 0 0,-1 1 0,1-1 0,-1 0 0,0 0 0,1 0 0,-1 0 0,0 0 0,0-1 0,0 1 0,0 0 0,0-1 0,0 1 0,0-1 0,1 0 0,-1 0 0,0 1 0,-1-2-143,3-4 1535,7 5-1409,25-11 131,-27 8-217,-1 0 0,0-1-1,0 0 1,-1 0 0,1 0 0,-1 0 0,0 0 0,0-1-1,0 1 1,0-1 0,-1 0 0,0 0 0,0 0-1,0-2-39,11-23 897,-6 24 243,-26-11-589,-32 5-543,51 12-8,0 0 0,1 0 0,-1 0 0,0 0 0,1 0 0,-1 1 0,0-1 0,0 0 0,1 0 0,-1 0 0,0 1 0,0-1 0,1 0 1,-1 0-1,0 1 0,0-1 0,0 0 0,0 1 0,0-1 0,1 0 0,-1 0 0,0 1 0,0-1 0,0 0 0,0 1 0,0-1 0,0 0 0,0 1 0,0-1 0,0 0 1,0 1-1,0-1 0,0 0 0,0 1 0,0-1 0,0 0 0,-1 0 0,1 1 0,0-1 0,0 0 0,0 1 0,0-1 0,-1 0 0,1 0 0,0 1 0,0-1 1,0 0-1,-1 0 0,1 1 0,0-1 0,0 0 0,-1 0 0,1 0 0,0 0 0,-1 0 0,1 1 0,0-1 0,-1 0 0,1 0 0,0 0 0,0 0 0,-1 0 0,1 0 1,0 0-1,-1 0 0,-3 0 79,0 0 0,0 0 1,0 0-1,0 1 0,0-1 0,0 1 1,0 0-1,1 0 0,-1 0 1,0 1-1,1 0 0,-1-1 1,-2 3-80,-16 3 1036,14-11-616,3 1-417,2-1-1404,-4 5-3664,-3 6 4084</inkml:trace>
  <inkml:trace contextRef="#ctx0" brushRef="#br0" timeOffset="36259.941">22945 11593 6721,'-125'65'5638,"97"-59"-4137,27-7-1447,0 1 0,1 0-1,-1 0 1,1-1-1,-1 1 1,0 0 0,1-1-1,-1 1 1,1-1-1,-1 1 1,1 0 0,-1-1-1,1 1 1,-1-1-1,1 0 1,0 1 0,-1-1-1,1 1 1,0-1 0,-1 0-1,1 1 1,0-1-1,0 0 1,0 1 0,-1-1-1,1 0 1,0 1-1,0-1 1,0 0 0,0 1-1,0-1 1,0 0-1,0 1 1,1-1 0,-1 0-54,-1-3 422,2-11 119,20-123 124,0 55-554,3 2 0,4 1 0,24-47-111,295-634 43,-319 704-19,2 0-1,3 2 1,31-41-24,-61 91 6,0-1-1,1 0 1,-1 1 0,1 0 0,0 0-1,1 0 1,-1 0 0,1 1 0,0-1 0,0 1-1,1 0 1,-1 1 0,1 0 0,0 0-1,0 0 1,0 0 0,0 1 0,0 0 0,1 0-1,-1 1 1,0-1 0,1 2 0,-1-1 0,3 1-6,-2 2 0,0 2 1,0-1-1,0 1 1,-1 0-1,0 0 1,0 1 0,0 0-1,0 0 1,-1 0-1,1 1 1,-1 0 0,-1 0-1,1 0 1,-1 0-1,0 1 1,0 1-1,23 38-20,-2 1 1,-3 1-1,-1 1 1,-2 2-1,3 20 20,58 262-78,-77-321 76,65 342-64,-60-302 49,-2 1 0,-2 0 0,-3-1 0,-2 1 0,-3 0 0,-2 0 1,-2-1-1,-2 0 0,-7 15 17,-7 22-803,24-87 703,0 0-1,-1 0 1,1 0-1,-1-1 1,1 1 0,-1 0-1,1 0 1,-1-1 0,0 1-1,0 0 1,0-1 0,0 1-1,0-1 1,-1 1-1,1-1 1,0 0 0,-1 1-1,1-1 1,-1 0 0,1 0-1,-1 0 1,1 0 0,-1 0-1,0 0 1,1-1-1,-1 1 1,0 0 0,0-1-1,0 0 1,1 1 0,-2-1 100,-57-30-2372,6-4 1487,-17-10 390</inkml:trace>
  <inkml:trace contextRef="#ctx0" brushRef="#br0" timeOffset="36519.164">22864 11213 8178,'-33'2'3432,"18"1"-2007,11 0-73,29 2-312,16-16-176,48-6-167,22-5 7,31-22-208,11 12-128,2-6-272,-9-14-208,-25 10-416,-18-10-216,-41 6-433,-14 10-311,-25 34 400,-16 14 544</inkml:trace>
  <inkml:trace contextRef="#ctx0" brushRef="#br0" timeOffset="36866.307">24574 11210 7778,'0'0'120,"0"0"-1,-1 0 1,1 0 0,0 1 0,-1-1 0,1 0 0,-1 0-1,1 0 1,0 0 0,-1 0 0,1 0 0,-1 0 0,1 0 0,0 0-1,-1 0 1,1 0 0,-1 0 0,1 0 0,0 0 0,-1 0 0,1-1-1,-1 1 1,1 0 0,0 0 0,-1 0 0,1-1 0,0 1-1,-1 0 1,1 0 0,0-1 0,0 1 0,-1 0 0,1 0 0,0-1-1,0 1 1,-1 0 0,1-1 0,0 1 0,0-1 0,0 1 0,0 0-1,-1-1 1,1 1 0,0 0 0,0-1 0,0 1 0,0-1-1,0 1 1,0 0 0,0-1-120,6-28 2443,-3 23-2342,1 0 0,-1 1 0,1-1 0,0 1 0,0 0 1,1 0-1,-1 0 0,1 0 0,0 1 0,1 0 0,-1 0 0,1 0 0,-1 1 0,1 0 1,0 0-1,0 0 0,3 0-101,212-77 88,-211 76-192,-8 3 48,0 0-1,1 0 1,-1 0 0,0 0-1,0 0 1,0 1 0,1-1 0,-1 1-1,0 0 1,0-1 0,1 1-1,-1 0 1,0 0 0,1 1-1,-1-1 1,0 0 0,0 1 0,1-1-1,0 1 57,0 13-776,-54 99-731,-7-9 968,-88 146 567,-63 20 3088,205-265-2993,0-1-1,1 1 1,-1 0 0,1 0 0,0 0 0,0 1 0,1-1 0,0 0-1,0 1 1,0 0 0,0 0 0,1-1 0,0 1 0,0 0 0,1 0-1,0 6-122,0-9 28,0-1 0,1 1 0,-1 0 1,1 0-1,0-1 0,0 1 0,0-1 0,0 1 0,0 0 0,1-1 0,-1 0 0,1 1 0,-1-1 0,1 0 0,0 0 0,0 0 0,0 0 0,0 0 0,0 0 0,1-1 0,-1 1 0,1-1 0,-1 1 0,1-1 0,-1 0 0,1 0 0,-1 0 0,2 0-28,7 1 1,-1 0-1,0-1 1,1 0-1,-1 0 1,1-1-1,-1-1 1,5 0-1,35-6-477,0-2 0,0-3 0,-1-1 0,-1-2 0,38-19 477,-11 0-1964,-8-6 810</inkml:trace>
  <inkml:trace contextRef="#ctx0" brushRef="#br0" timeOffset="38661.119">22161 12752 7738,'-16'3'3887,"42"-3"-3281,128-1 278,15-8 676,90-21-1560,132-35 1019,-160 30-516,210-47 422,-233 45-559,-19 0-88,4 12 29,166 0-307,-198 23-25,-34 6-177,-102-3 121,-13-2-124,0 1 0,0 1 0,0 0-1,0 1 1,0 0 0,0 1 0,-1 0 0,1 1 0,7 4 205,-18-8-30,0 0 1,0 0-1,0 1 0,-1-1 0,1 0 0,0 1 0,0-1 0,-1 0 0,1 1 0,0-1 0,-1 1 0,1-1 0,-1 1 0,1-1 1,0 1-1,-1 0 0,1-1 0,-1 1 0,1 0 0,-1-1 0,0 1 0,1 0 0,-1 0 0,0-1 0,0 1 0,1 0 0,-1 0 1,0-1-1,0 1 0,0 0 0,0 0 0,0 0 0,0-1 0,0 1 0,0 0 0,0 0 0,0 0 0,-1-1 0,1 1 0,0 0 0,-1 0 30,-50 42-745</inkml:trace>
  <inkml:trace contextRef="#ctx0" brushRef="#br0" timeOffset="39230.894">22728 14909 10154,'-33'75'4988,"33"-75"-4971,0 1-1,-1-1 1,1 0 0,0 0-1,0 1 1,-1-1 0,1 0-1,0 0 1,0 1 0,-1-1-1,1 0 1,0 1 0,0-1-1,0 0 1,0 1 0,-1-1-1,1 1 1,0-1 0,0 0-1,0 1 1,0-1 0,0 0-1,0 1 1,0-1 0,0 1-1,0-1 1,0 0 0,0 1-1,0-1 1,1 0 0,-1 1-1,0-1 1,0 1 0,0-1-1,0 0 1,1 1 0,-1-1-1,0 0 1,0 0 0,1 1 0,-1-1-1,0 0 1,0 1 0,1-1-1,-1 0 1,0 0 0,1 0-1,-1 1 1,0-1 0,1 0-1,-1 0 1,0 0 0,1 0-1,-1 0 1,0 0 0,1 0-1,-1 0 1,1 0 0,-1 0-1,0 0 1,1 0 0,-1 0-1,1 0 1,-1 0 0,0 0-17,27-24 408,-16 7-401,-1 0 0,0-1 0,-2 0 0,0 0 0,-1-1 0,3-12-7,72-252-16,84-207-155,-94 286 146,-46 118 79,4 1 1,3 1 0,4 2 0,3 1 0,4 3 0,27-34-55,-47 81 22,2 2 0,1 0 0,1 2 0,6-3-22,-29 25-5,0-1-1,1 2 1,-1-1-1,1 1 1,0-1 0,1 2-1,-1-1 1,0 1-1,1 0 1,0 0 0,0 1-1,0 0 1,0 0-1,0 0 1,0 1 0,1 0-1,-1 1 1,0 0 0,1 0-1,-1 0 1,0 1-1,1 0 1,-1 0 0,6 3 5,-7 0-10,1 0 0,-1 1 1,-1 0-1,1 0 1,-1 0-1,0 1 0,0 0 1,-1 0-1,1 0 1,-1 0-1,-1 1 1,1-1-1,-1 1 0,0 0 1,-1 0-1,1 1 10,7 31-26,-1 0-1,-2 0 0,-2 1 1,0 27 26,2 199 446,-12 0 1,-15 46-447,12-186 324,-2 250 50,3-289-494,7-65-770,0-90-1403,-6-19 1981,-14-25 7</inkml:trace>
  <inkml:trace contextRef="#ctx0" brushRef="#br0" timeOffset="39485.646">22845 14113 7642,'20'5'4337,"19"-2"248,12 7-3121,34-8-872,11 1-208,2-8-736,-1-9-384,-2 4-921,1-6-399,2-3-152,15 0 47,-10-12 561,-8-7 351,-14 6 305,-20 9 528</inkml:trace>
  <inkml:trace contextRef="#ctx0" brushRef="#br0" timeOffset="39949.111">24200 13890 15227,'96'-30'5644,"75"-27"-4610,-115 34-1512,0-3 1,23-17 477,-68 37-267,0 0 1,-1-1-1,0 0 0,-1 0 1,1-1-1,-1-1 0,-1 0 1,0 0-1,0 0 0,-1-1 1,0 0-1,-1-1 0,0 1 1,0-1-1,-1 0 0,-1-1 1,2-3 266,-6-7-537,0 22 537,0 0 1,0 0 0,0-1-1,0 1 1,0 0-1,0 0 1,0-1-1,0 1 1,0 0 0,0 0-1,0-1 1,0 1-1,0 0 1,0 0-1,0-1 1,-1 1-1,1 0 1,0 0 0,0-1-1,0 1 1,0 0-1,0 0 1,-1 0-1,1-1 1,0 1 0,0 0-1,0 0 1,0 0-1,-1 0 1,1 0-1,0-1 1,0 1 0,-1 0-1,1 0 1,0 0-1,0 0 1,-1 0-1,1 0 1,0 0-1,0 0 1,-1 0 0,1 0-1,0 0 1,0 0-1,-1 0 1,1 0-1,0 0 1,0 0 0,-1 0-1,1 0 1,0 0-1,0 0 1,-1 0-1,1 0 1,0 1 0,0-1-1,0 0 1,-1 0-1,1 0 1,0 0-1,0 1 1,0-1-1,0 0 1,-1 0 0,1 0-1,0 1 1,0-1-1,0 0 1,0 0-1,0 1 0,-20 51 564,16-36-455,-20 107 143,5 2 1,0 81-253,14-140-13,-9 110-306,-7 0-1,-11 13 320,3-71-178,-9-28 140,31-74 69,-1 0 0,-1 0 1,0-1-1,0 0 0,-2-1 0,0 0 1,-8 7-32,-23 21 228,41-41-220,-2 2 38,1 0 0,-1 0-1,1 0 1,-1 0 0,0 0 0,0-1 0,-1 1 0,1-1 0,0 0 0,-1 0-1,1 0 1,-1-1 0,0 1 0,1-1 0,-1 0 0,0 0 0,-2 1-46,4-2 47,0 0 0,0 0 1,1 0-1,-1 0 0,0-1 1,0 1-1,0-1 0,1 1 0,-1-1 1,0 1-1,0-1 0,1 0 1,-1 0-1,1 0 0,-1 0 1,1 0-1,-1 0 0,1 0 0,0 0 1,-1-1-1,1 1 0,0 0 1,0-1-1,0 1 0,0-1 1,0 1-1,0-1 0,0 0 0,1 1 1,-1-1-1,1 0 0,-1 0 1,1-1-48,-2-2 101,2 0 0,-1 0 0,1 0 0,-1 0 0,1 0 0,1 0 0,-1 0 0,1-1 0,0 1 0,0 0 0,2-4-101,6-7 151,0 0 0,2 0 0,0 1 0,0 0-1,1 1 1,1 1 0,1 0 0,0 0 0,0 1 0,1 1-1,7-3-150,20-14 33,2 2-1,0 2 1,2 1-1,1 3 1,0 2-1,8 0-32,55-19-3862,-100 35 3444,4-1-312,0-1 0,-1 0-1,1-1 1,-1 0 0,-1-1-1,13-7 731,2-18-1229</inkml:trace>
  <inkml:trace contextRef="#ctx0" brushRef="#br0" timeOffset="40345.924">25364 13046 11346,'-3'-13'5240,"27"-1"-3861,77-10-847,-27-1-481,14 7-84,78-18-970,-100 33-1,-47 1 598,-15 1 286,0 1-1,0-1 0,0 1 1,0 0-1,-1 0 1,1 1-1,0-1 0,0 1 1,0-1-1,-1 1 1,1 0-1,0 1 0,-1-1 1,3 1 120,-5-1-33,0 0-1,1 0 1,-1 1 0,0-1 0,0 0 0,0 0 0,0 0 0,0 1-1,0-1 1,0 0 0,0 1 0,-1-1 0,1 1 0,0-1 0,-1 1-1,0 0 1,1-1 0,-1 1 0,0-1 0,1 1 0,-1 0 0,0-1-1,0 1 1,-1-1 0,1 1 0,0 0 0,0-1 0,-1 1 0,1-1-1,-1 2 34,-24 50-11,-73 76 1547,45-67-365,-49 79 1539,99-138-2644,-1 1-1,2 0 1,-1 0 0,0 0-1,1 0 1,0 0-1,0 0 1,0 1-1,0-1 1,1 1 0,-1 0-1,1-1 1,0 1-1,1 0 1,-1 0-1,1 0 1,0-1-1,0 1 1,1 0 0,-1 0-1,1-1 1,0 1-1,0 0 1,1-1-1,0 1 1,-1-1 0,1 1-1,1-1 1,-1 0-1,1 0 1,0 1-66,7 4 9,1-2 0,0 1-1,0-1 1,0-1 0,1 0 0,0-1 0,0 0 0,1 0 0,5 0-9,15 2-408,0-1 0,1-2 0,-1-1 0,1-2 0,0-1 0,0-2 0,-1-1 0,1-2 0,14-4 408,20-8-911</inkml:trace>
  <inkml:trace contextRef="#ctx0" brushRef="#br0" timeOffset="41258.38">20160 10410 7386,'-58'-4'2664,"56"4"-2577,1 0-1,-1 0 1,0 0 0,1 0-1,-1 0 1,1-1-1,-1 1 1,1 0 0,-1-1-1,1 1 1,-1-1 0,1 0-1,-1 0 1,1 1-1,0-1 1,-1 0 0,1 0-1,0 0 1,0-1 0,0 1-1,-1 0-86,3 0 24,-1 1 0,0-1 0,1 0 0,-1 1 0,0-1 0,1 1 0,-1-1 0,1 1 0,-1 0 0,1-1 0,-1 1 0,1-1 0,-1 1 0,1 0 0,-1-1 0,1 1 0,-1 0 0,1 0 0,0-1 0,-1 1 0,1 0 0,0 0 0,-1 0 0,1 0 0,0 0 0,-1 0 0,1 0 0,-1 0 0,1 0 0,0 0 0,-1 0 0,1 0 0,0 0 0,-1 1-24,37 5 288,-29-2-252,0 0-1,0 1 0,-1 0 1,0 0-1,0 1 0,0 0 0,-1 0 1,0 0-1,4 6-35,51 66 203,15 43 22,19 25 12,12 26-35,220 424 52,-241-422-228,-21-24-18,-49-113-3,-2 0 0,-2 1 1,-1 1-1,-2 0 0,1 17-5,-7-37 2,-2 0 0,1 0 0,-2 0 0,-1 0 0,0 0 0,-2-1 0,0 1 0,0 0 0,-2-1 0,-1 0 0,0 0 0,-1 0 0,-1-1 0,-4 6-2,3-8-6,-1-1-1,-1 0 0,0 0 0,-1-1 0,0-1 0,-1 0 0,-1 0 1,0-2-1,0 0 0,-1 0 0,0-1 0,-1-1 0,0-1 0,-2 1 7,12-5 1,-1-1-1,1 1 0,-1-1 0,1 0 1,-1-1-1,0 0 0,0 0 0,0 0 1,0-1-1,0 0 0,0-1 0,0 1 1,0-1-1,1 0 0,-1-1 0,0 0 1,1 0-1,-1 0 0,1-1 0,-1 0 0,1 0 1,-4-4-1,-9-6 35,1-1 0,0-1 1,1 0-1,1-2 0,1 0 0,0-1 1,1 0-1,1-1 0,-1-3-35,-7-11 104,1-1 0,2-1 0,2 0 0,0-2 0,3 1 0,1-2 0,2 0 0,1 0-1,2-1 1,2 0 0,2 0 0,1 0 0,2-13-104,1 31 95,2 0-1,0 1 1,1-1 0,0 1 0,2 0-1,1 0 1,0 0 0,2 1-1,0 0 1,1 1 0,0 0-1,2 1 1,12-16-95,57-62 296,19-13 8,170-146 448,-102 91-1102,-8-7-1,-8-7 0,28-53 351,-175 224-96,2-3 215,0 1 0,-1-1-1,0 0 1,0 0 0,-1-1 0,0 0 0,-1 0-1,0 0 1,0 0 0,-1-1 0,0 1-1,-1-1 1,-1 0 0,1 0 0,-2 0-119,-14-43 1053</inkml:trace>
  <inkml:trace contextRef="#ctx0" brushRef="#br0" timeOffset="41867.007">19706 12940 7266,'0'1'91,"-14"6"2063,33-7-1183,221-40 1528,385-32 1847,-321 41-3477,28 0-854,27 13-15,-257 18-417,-27 10-184,-51-6 295,37 12-1756,-42-2 446,-7-13 682</inkml:trace>
  <inkml:trace contextRef="#ctx0" brushRef="#br0" timeOffset="42461.358">20402 13572 8274,'0'-1'118,"-1"1"1,1 0-1,0-1 1,-1 1-1,1-1 1,-1 1-1,1 0 1,-1-1-1,1 1 1,-1 0-1,1 0 1,-1-1-1,1 1 1,-1 0-1,1 0 1,-1 0-1,1 0 1,-1-1-1,1 1 1,-1 0-1,1 0 0,-1 0 1,1 0-1,-1 0 1,0 0-1,1 1 1,-1-1-1,1 0 1,-1 0-1,1 0 1,-1 0-1,1 1 1,-1-1-1,1 0 1,-1 0-1,1 1 1,-1-1-1,1 0 1,0 1-1,-1-1 1,1 1-1,-1-1 1,1 0-1,0 1 1,0-1-1,-1 1 1,1-1-1,0 1 1,0-1-1,-1 1 1,1-1-1,0 1-118,51 55 390,-28-31-428,-1 1 1,-2 0-1,0 2 1,1 6 37,43 76-108,-5 26 19,-2 12-143,-6 2 0,-6 2 0,23 153 232,-60-263-141,-2 1 1,-2-1 0,-2 1 0,-1 0 0,-3 0-1,-1-1 1,-8 40 140,2-40 168,-2 0 0,-1 0 0,-2-2 0,-2 0-1,-2 0 1,-2-2 0,-1 0 0,-6 6-168,19-33 88,0 0 1,-1-1-1,0 0 1,-1 0-1,0-1 0,0 0 1,-9 5-89,15-12-20,0 0-1,-1 0 1,1 0 0,-1-1 0,1 0-1,-1 1 1,0-2 0,1 1 0,-1 0-1,0-1 1,1 0 0,-1 0 0,0 0-1,0-1 1,1 0 0,-1 1 0,-2-2 20,-4-1-102,0 0 0,1 0 0,0-1 1,-1 0-1,1 0 0,1-1 0,-1-1 0,1 0 1,-3-2 101,2 2-83,-30-20-178,1-2 0,2-2-1,0-1 1,2-1 0,2-2 0,-11-16 261,37 42 29,0 0 0,1-1 0,1 0 0,-1 0 0,1 0 0,1 0 0,0-1 0,0 1 0,0-1 0,2 0 0,-1-1 0,1 1 0,1 0 0,0-1 0,0 1 0,1-1 0,0 1 0,1 0 0,1-8-29,3-4 132,2 0 1,0 1-1,1 0 1,0 1-1,2 0 1,1 0-1,0 1 1,2-1-133,25-31 605,1 0 0,3 3 0,47-42-605,224-203 1767,-257 245-1603,379-349-264,-315 264-874,-41 12 410</inkml:trace>
  <inkml:trace contextRef="#ctx0" brushRef="#br0" timeOffset="48063.517">21327 11820 3097,'10'41'1268,"-10"-41"-1250,0 0 1,0 1-1,1-1 0,-1 0 0,0 1 1,0-1-1,1 0 0,-1 1 1,0-1-1,1 0 0,-1 1 1,0-1-1,1 0 0,-1 0 0,0 0 1,1 1-1,-1-1 0,0 0 1,1 0-1,-1 0 0,1 0 1,-1 0-1,0 0 0,1 0 1,-1 0-1,1 0 0,-1 0 0,0 0 1,1 0-1,-1 0 0,1 0 1,-1 0-1,0 0 0,1 0 1,-1 0-1,1 0 0,-1-1 0,0 1 1,1 0-1,-1 0 0,0-1 1,1 1-1,-1 0 0,0 0 1,1-1-1,-1 1 0,0 0 1,0-1-1,1 1 0,-1 0 0,0-1 1,0 1-1,0 0 0,0-1 1,1 1-1,-1-1 0,0 1 1,0 0-1,0-1 0,0 1 0,0-1 1,0 1-1,0-1 0,0 1 1,0 0-1,0-1 0,0 1 1,0-1-19,0 1 18,1-3 49,1 0 0,0 0 0,-1 0 0,1 0 0,0 0 0,1 0 0,-1 1 0,0-1 0,1 1 0,-1 0 1,1 0-1,0 0 0,0 0 0,0 0-67,1-6 1216,-12 15-515,-2 4-164,-7 9-159,6-13-315,3 5 445,6-8-108,1-14 150,21-2-517,1-5 300,76-62 37,-85 70-359,-1 1 1,1 1-1,1 0 1,-1 1-1,1 0 1,0 1-1,1 0 1,6-1-12,-8 4 23,-1 0 0,0 0 0,0 1 1,1 1-1,-1 0 0,0 1 0,1 0 0,8 2-23,-18-2 1,0 0-1,-1 0 1,1 1-1,0-1 1,0 1-1,-1-1 1,1 1-1,-1 0 1,1 0-1,-1-1 1,0 1-1,0 0 1,0 0-1,0 0 1,0 0-1,0 1 1,0-1-1,-1 0 1,1 0-1,-1 0 1,0 1-1,1-1 1,-1 0 0,0 0-1,0 1 1,-1-1-1,1 0 1,0 0-1,-1 1 1,1-1-1,-1 0 1,0 0-1,0 0 1,0 0-1,0 0 1,-1 2-1,0 6 3,-4 14 82,0 0 1,-2 0-1,0-1 1,-2 0-1,0-1 1,-2 0-1,0 0 1,-2-1-1,-15 18-85,-58 60 708,44-51-1051,39-44 243,3-4 85,0 0 0,1 1 1,-1-1-1,0 0 0,1 0 0,-1 1 0,1-1 1,-1 0-1,0 1 0,1-1 0,-1 1 0,1-1 1,0 1-1,-1-1 0,1 1 0,-1-1 1,1 1-1,0-1 0,-1 1 0,1-1 0,0 1 1,-1 0-1,1-1 0,0 1 0,0-1 0,0 1 1,-1 0-1,1-1 0,0 1 0,0 0 0,0-1 1,0 1-1,0 0 0,0-1 0,1 1 0,-1 0 1,0-1-1,0 1 0,0 0 0,1-1 0,-1 1 1,0-1-1,1 1 0,-1-1 0,0 1 0,1 0 1,-1-1-1,1 1 0,-1-1 0,1 1 15,17 6 41,0 0 0,0-1 0,0 0 0,1-2 0,0 0 0,0-2 0,0 0 0,0-1 0,0 0 0,1-2 0,-1 0 0,0-2 0,0 0 0,6-2-41,-23 5-4,8-1-96,0 0-1,0-1 1,0 1-1,-1-2 1,1 0 0,-1 0-1,0 0 1,0-1-1,0-1 1,0 1 0,6-6 100,0-8-1461,-30 7 577</inkml:trace>
  <inkml:trace contextRef="#ctx0" brushRef="#br0" timeOffset="51046.979">21726 14429 5705,'70'15'2377,"-63"-18"-977,4-4-688,-6 2-24,5 1 32,0 4-87,-4-3-41,1 0-48,13 3-40,5 0-104,-2 0-40,-10 6-136,3 4-184,-20-10-792,-14-1-568,-31-7 736</inkml:trace>
  <inkml:trace contextRef="#ctx0" brushRef="#br0" timeOffset="51947.689">21018 15444 6977,'-5'2'353,"-61"16"1665,63-17-2035,1-2-1,-1 1 1,1 0-1,-1 0 1,1-1 0,0 1-1,-1-1 1,1 0-1,0 0 1,-1 0 0,1 0-1,0 0 1,0 0-1,0 0 1,0-1-1,0 1 1,0-1 0,0 0-1,1 1 1,-1-1-1,0 0 1,1 0 0,0 0-1,-1 0 1,1 0-1,0-1 1,-1 0 17,0-3 15,0 1 0,-1 0 0,2 0 0,-1-1-1,1 1 1,0-1 0,0 1 0,0-1 0,1 0 0,0 1 0,0-1 0,0 0 0,1 1 0,0-1-1,0 1 1,0-1 0,2-3-15,32-14 1783,86-64-206,-58 41-1327,-62 46-241,-1-1-1,1 0 0,0 1 1,-1-1-1,1 0 0,0 1 0,-1-1 1,1 1-1,0-1 0,0 1 1,-1 0-1,1-1 0,0 1 1,0 0-1,0-1 0,0 1 0,-1 0 1,1 0-1,0 0 0,0 0 1,0-1-1,0 2 0,0-1 0,0 0 1,0 0-1,-1 0 0,1 0 1,0 0-1,0 1 0,0-1 1,0 0-1,0 1 0,-1-1 0,1 1 1,0-1-1,0 1 0,-1-1 1,1 1-1,0-1 0,-1 1 0,1 0-8,22 44-598,37 76-495,-58-118 1117,1 0 0,-1 1 0,0-1 0,0 1 0,-1 0 0,1-1 0,-1 1 0,0 0 0,0 0 0,0 0 0,0 0 0,-1 0 0,1 0-1,-1 0 1,0 0 0,0 0 0,-1 1 0,0 1-24,-4 3-26,-1 0 0,-1-1 0,1 1 1,-2-1-1,1-1 0,-1 1 0,0-1 0,0-1 0,-1 0 0,0 0 0,0 0 0,0-1 0,-1 0 0,-9 2 26,-45 15-465,63-22 462,0 0 0,-1 0 0,1 0 0,0-1 0,0 1 0,0 0 0,0-1 1,-1 1-1,1-1 0,0 0 0,0 1 0,0-1 0,0 0 0,0 1 0,0-1 0,0 0 0,1 0 0,-1 0 0,0 0 0,0 0 0,1 0 0,-1 0 1,0 0-1,1 0 0,-1 0 0,1 0 0,-1 0 0,1 0 0,0-1 0,0 1 0,-1 0 0,1 0 0,0 0 0,0-1 0,0 1 0,0 0 0,0 0 1,0-1-1,1 1 0,-1 0 0,0 0 0,1 0 0,-1 0 0,1-1 0,-1 1 0,1 0 0,-1 0 0,1 0 0,0 0 0,0 0 0,-1 0 0,1 0 1,0 1-1,0-1 0,1 0 3,45-66 216,-25 27 861,-11 35-887,128-95-12,-133 95-161,0 1 0,0-1-1,0 0 1,-1-1 0,0 0 0,0 1-1,-1-1 1,0-1 0,0 1-1,0-1 1,-1 1 0,0-1 0,0 0-1,0 0 1,-1-1 0,0 1-1,-1 0 1,0-1 0,1-6-17,-3 12-29,1-1 1,0 0 0,-1 1 0,0-1-1,1 1 1,-1-1 0,0 1-1,0-1 1,-1 1 0,1 0-1,0-1 1,-1 1 0,1 0-1,-1 0 1,0 0 0,0 0 0,0 0-1,0 1 1,0-1 0,0 1-1,0-1 1,0 1 0,-1-1-1,1 1 1,0 0 0,-1 0-1,1 1 1,-1-1 0,0 0 0,1 1-1,-1-1 29,-8-2-300,-1 0 0,1 1-1,-1 0 1,1 1 0,-1 0 0,0 0-1,-7 2 301,-44 5-653</inkml:trace>
  <inkml:trace contextRef="#ctx0" brushRef="#br0" timeOffset="52536.323">20807 15300 5929,'-1'1'290,"1"-2"-243,0 1 0,0 0 0,0 0 0,0-1 0,0 1 0,-1 0 0,1 0 1,0 0-1,0-1 0,0 1 0,0 0 0,-1 0 0,1 0 0,0-1 0,0 1 0,0 0 0,-1 0 0,1 0 0,0 0 0,0 0 0,0 0 0,-1 0 0,1-1 0,0 1 0,0 0 1,-1 0-1,1 0 0,0 0 0,0 0 0,-1 0 0,1 0 0,0 0 0,0 0 0,-1 0 0,1 0 0,0 1 0,0-1 0,-1 0 0,1 0 0,0 0 0,0 0 0,0 0 1,-1 0-1,1 0 0,0 1 0,0-1 0,0 0 0,-1 0 0,1 0 0,0 0 0,0 1 0,0-1 0,0 0 0,0 0 0,-1 1-47,1-8-38,0 1-1,1 0 1,-1 0 0,1 0-1,0 0 1,1 0-1,-1 0 1,1 0 0,1 0-1,0-2 39,4-4 28,1 1 0,1-1 0,0 2 0,0-1 0,1 1 0,1 0 0,-1 1 0,2 0-28,1-2 183,66-51 1098,-39 23-544,57-31 558,-11 13-485,-58 31-595,14-8 37,-16 8 30,-25 26-278,-1 0 0,1 0 0,-1-1 0,1 1 0,-1 0 0,1 0 0,-1 0 0,1 0 0,0 0 0,-1 1 0,1-1 0,-1 0 0,1 0 0,-1 0 1,1 0-1,-1 1 0,1-1 0,-1 0 0,1 0 0,-1 1 0,1-1 0,-1 0 0,0 1 0,1-1 0,-1 1 0,1-1 0,-1 0 0,0 1 0,1-1 0,-1 1 0,0-1 1,0 1-1,1-1 0,-1 1 0,0-1 0,0 1 0,0-1 0,0 1 0,0 0 0,0-1 0,0 1 0,0-1 0,0 1 0,0 0-4,-10 10 145,-7 1-20,1 39-28,14 33-73,2-52 35,2 0 0,1 0 0,1-1 0,2 1 0,2 4-59,3 0 112,-2 0 0,-1 0 1,-2 1-1,-1 0 0,-2 0 0,-2 7-112,-3-33-20,-1 0 0,0 0-1,-1-1 1,0 1 0,-1-1 0,0 0-1,-1 0 1,0-1 0,0 1 0,-1-1-1,0-1 1,-1 1 0,0-1-1,0-1 1,-1 1 0,0-1 0,0-1-1,-1 0 21,3 0-24,4-2 40,-1-1 0,0 1 0,0-1 1,0 0-1,0 0 0,-1 0 0,1-1 1,-1 1-1,0-1 0,0 0 0,1-1 0,-1 1 1,0-1-1,0 0 0,-1 0 0,1-1 0,0 1 1,0-1-1,-3 0-16,7-1 1,0 0 0,0 1-1,0-1 1,0 0 0,0 0 0,0 0 0,1 0 0,-1 0-1,0 0 1,1 0 0,-1 0 0,0 0 0,1 0 0,-1 0-1,1 0 1,0 0 0,-1 0 0,1-1 0,0 1 0,0 0-1,0 0 1,0 0 0,0-1 0,0 1 0,0 0 0,0 0 0,0 0-1,1 0 1,-1-1 0,0 1 0,1 0 0,-1 0 0,1 0-1,-1 0 1,1 0 0,-1 0 0,1 0 0,0 0 0,0 0-1,0 0 1,-1 0 0,1 0 0,1 0-1,1-3-3,-1 1 0,1-1 0,0 0 0,0 1 0,1 0 0,-1 0 0,1 0 0,-1 0 0,1 1 0,0-1 0,0 1 0,1 0 3,15-4 48,2 0 0,-1 2 0,0 1 0,1 0 0,0 2 0,20 1-48,-30-1 28,254-6 200,-208-5-1192,-58 12 928,1 0 0,0-1 0,0 1 0,-1 0 0,1 0 0,0-1 0,0 1 0,-1-1 0,1 1 0,0 0 0,-1-1 0,1 1 0,-1-1 0,1 0 0,-1 1 0,1-1 0,-1 1 0,1-1 0,-1 0 0,1 1 0,-1-1 0,0 0 0,1 0 0,-1 1 0,0-1 0,0 0 0,0 0 0,1 1 0,-1-1 0,0 0 0,0 0 0,0 0 0,0 1 0,0-1 0,0 0 0,-1 0 0,1 0 0,0 1 0,0-2 36,-37-28-891</inkml:trace>
  <inkml:trace contextRef="#ctx0" brushRef="#br0" timeOffset="53565.522">22319 12959 4585,'-36'7'3670,"10"-5"-3130,-56 27-352,62-19-190,-1 1-1,2 1 0,0 0 1,0 2-1,-12 11 3,-24 18 5,-84 72 99,56-41 7,-84 122 290,77-90-66,-93 118 584,21-33 120,33-41-560,-332 402 592,-24 40-995,-338 334-2744,690-788 1964,2-22 344</inkml:trace>
  <inkml:trace contextRef="#ctx0" brushRef="#br0" timeOffset="54130.947">22543 9417 6785,'-77'-180'3441,"74"173"-3440,0 1 0,0-1 0,0 1 0,-1 0 0,0 0 0,0 0 0,-1 1 0,1-1 0,-1 1 0,0 0 0,-1 1 0,1-1 0,-1 1 0,0 0 0,0 0 0,0 1 0,-1 0 0,0 0-1,-3-1 12,0 2 0,0 0 0,-1 0 0,1 1 0,-1 0 1,1 1-1,-1 0 0,1 0 0,-1 1 0,1 1 1,-1 0-1,1 0 0,0 1 0,0 0 0,-2 2-12,-1 0 16,1 2 0,-1 0 0,1 0 0,0 1 1,0 0-1,1 1 0,1 1 0,-1 0 0,1 0 0,1 1 0,0 0 0,-4 7-16,7-10 7,-86 113 101,-8 42 16,-13 32 11,-17 32 25,-12 28-1,-29 45-11,-22 34 6,-24 39 16,-29 30-18,-316 463-113,238-406-11,-17 25-36</inkml:trace>
  <inkml:trace contextRef="#ctx0" brushRef="#br0" timeOffset="56648.972">26275 11896 6417,'-3'0'151,"1"0"0,0 0 0,0 0 0,-1-1 0,1 1-1,0-1 1,0 1 0,0-1 0,0 0 0,-1 0 0,1 0-1,0 0 1,1 0 0,-1 0 0,0-1 0,0 1 0,0-1 0,1 1-1,-1-1 1,1 0 0,-1 0 0,1 1 0,0-1 0,0 0-1,0 0 1,0 0 0,0 0 0,-1-2-151,2 0 74,0 1 1,0 0-1,0 0 0,0-1 1,1 1-1,-1 0 1,1 0-1,-1 0 0,1-1 1,0 1-1,1 0 1,-1 0-1,0 0 0,1 0 1,0 1-1,-1-1 1,1 0-1,1 1-74,-1-1 63,1 0 0,0 0 0,0 0-1,0 0 1,0 1 0,1 0 0,-1-1 0,1 1 0,-1 1 0,1-1 0,0 0 0,2 0-63,-6 2 1,9-2 95,0-1 1,0 1-1,0 1 0,0-1 0,1 2 1,-1-1-1,0 1 0,7 1-96,-5-1 69,76 6 502,-1 4-1,-1 3 1,58 18-571,87 15-144,-189-39-365,-41-8 480,0 1 0,0 0 1,0 0-1,0 0 0,0-1 0,0 1 1,0 0-1,0 0 0,0-1 1,0 1-1,0 0 0,0 0 0,0-1 1,0 1-1,0 0 0,0 0 1,0 0-1,1-1 0,-1 1 0,0 0 1,0 0-1,0 0 0,0-1 1,1 1-1,-1 0 0,0 0 0,0 0 1,0 0-1,1 0 0,-1 0 1,0-1-1,0 1 0,1 0 0,-1 0 1,0 0-1,0 0 0,0 0 1,1 0-1,-1 0 0,0 0 0,0 0 1,1 0-1,-1 0 0,0 0 1,0 0-1,1 0 0,-1 0 0,0 0 1,0 1 28,-17-11-710,17 10 681,-17-8-616</inkml:trace>
  <inkml:trace contextRef="#ctx0" brushRef="#br0" timeOffset="56915.164">26406 12277 9970,'26'30'3969,"16"-13"-2273,10 2-1248,25-10-296,7-9-152,10-20-680,13-12-304,2-19-696,0-1-1921,-27-23 2545</inkml:trace>
  <inkml:trace contextRef="#ctx0" brushRef="#br0" timeOffset="57717.462">27654 11312 8530,'1'2'96,"0"-1"1,0 0-1,1 0 1,-1 0-1,0 0 1,1 0-1,-1 0 1,1-1-1,-1 1 1,1 0-1,-1-1 1,1 1-1,-1-1 1,1 1-1,0-1 1,-1 0-1,1 0 1,0 0 0,-1 0-1,1 0 1,0 0-1,-1 0 1,1 0-1,0-1 1,-1 1-1,1-1 1,-1 1-1,1-1 1,-1 1-1,1-1 1,-1 0-1,1 0 1,-1 0-1,0 0 1,1 0-1,-1 0 1,0 0-1,0 0 1,0-1-1,0 1 1,0 0-1,0-1-96,4-1 16,248-121 787,-153 65-661,72-59-142,-136 93 2,-2-2 0,-1-2 0,-1-1 0,-1-1 0,-2-2 0,-1 0 0,6-14-2,65-138 404,-90 165-313,27-71 667,-35 86-690,0 0 0,0 0 0,-1 1 0,1-1 0,-1 0 0,0 0-1,-1 0 1,1 1 0,-1-1 0,0 0 0,0 0 0,0 1 0,-1-1 0,1 1 0,-1-1 0,0 1 0,-1 0 0,-2-4-68,2 2 27,-1 1 0,1 0 0,-1 0 0,0 1 0,-1-1 0,1 1 0,-1 0 0,0 0 0,0 0 0,0 0 0,-1 1 0,1 0 0,-1 0 0,0 1 0,0 0 0,1 0-1,-2 0 1,1 0 0,0 1 0,0 0 0,0 1 0,-1-1 0,1 1 0,0 0 0,0 1 0,-1-1 0,1 1 0,0 1 0,0-1 0,0 1 0,0 0 0,-2 1-27,-2 3-48,0 0 0,0 1 0,0 0 0,1 0 0,0 1 0,0 1 0,1-1 0,0 1 0,1 1 0,-6 7 48,-42 95-387,2 41-78,-2 31-35,-21 211-291,75-390 783,-25 172-178,15-67 650,5 2 1,4-1-1,5 1 0,12 57-464,-12-143 60,2-1 0,0 1 1,2-1-1,1 0 0,10 21-60,-15-39 4,0-1 0,0 1-1,0-1 1,1 0-1,0 0 1,0-1-1,1 1 1,0-1-1,0 0 1,0 0-1,0-1 1,1 1-1,0-1 1,-1-1-1,2 1 1,-1-1-1,0 0 1,1 0-1,-1 0 1,1-1-1,0 0 1,0-1-1,6 1-3,-2-2-4,-1-2 0,0 1 0,0-1-1,0-1 1,0 0 0,0 0-1,0-1 1,-1 0 0,0-1-1,0 0 1,0-1 0,0 1-1,-1-2 1,0 1 0,0-1-1,-1 0 1,2-2 4,5-6 23,0 0-1,-1-1 1,-1-1 0,-1 0-1,0 0 1,-1-1 0,-1-1 0,0 0-1,-2 0 1,0 0 0,-1-1-1,-1 0 1,-1 0 0,0 0-1,-1-14-22,-2 33 35,-1-1-1,0 0 1,1 1-1,-1-1 1,0 0 0,0 1-1,0-1 1,0 0-1,0 1 1,0-1-1,-1 0 1,1 1-1,-1-1 1,1 1 0,-1-1-1,1 1 1,-1-1-1,0 1 1,0-1-1,0 1 1,0-1-1,0 1-34,-10 35 151,8-19-213,1 1 0,0 0 0,1 0 0,1 0 0,0 0 0,1 0 0,1 0 0,0-1 0,1 1 0,5 13 62,-7-26-12,1 0 1,0 0-1,-1 0 1,1 0-1,0 0 0,0-1 1,0 1-1,1-1 1,-1 0-1,0 1 0,1-1 1,0 0-1,-1 0 1,1-1-1,0 1 1,0 0-1,0-1 0,0 0 1,0 0-1,1 0 1,-1 0-1,0 0 0,0-1 1,1 1-1,-1-1 1,0 0-1,1 0 1,-1 0-1,0-1 0,1 1 1,-1-1-1,2 0 12,4-3 2,-1 0-1,0 0 1,0-1 0,0 0-1,-1 0 1,1-1-1,-1 0 1,-1 0 0,1-1-1,5-7-1,7-11 56,-2-2 0,0 0 0,-2-1 0,-1 0 0,-1-2 0,7-22-56,-16 42 23,5-9 65,-1-1 0,-1 0-1,0-1 1,-2 0 0,0 1 0,-2-2 0,0 1-1,-1 0 1,-1-1 0,-1 1 0,-1-1-1,-3-12-86,-5-3 165,-3 0 0,-1 1 0,-2 1 0,-1 0 0,-7-10-166,21 43-1,-57-88-69,55 86 11,1 0 0,0 1 1,-1 0-1,0 0 0,0 0 1,0 1-1,0-1 1,0 1-1,-1 0 0,1 0 1,-1 0-1,1 0 0,-1 1 1,1 0-1,-1 0 1,0 0-1,0 1 0,0 0 1,1 0-1,-4 0 59,2 0-179,1 0 1,-1 1-1,0-1 1,1 1-1,-1 1 0,1-1 1,-1 1-1,1 0 0,0 0 1,0 1-1,0-1 1,0 1-1,0 0 0,1 0 1,-1 1-1,1-1 0,-2 3 179,-35 68-945</inkml:trace>
  <inkml:trace contextRef="#ctx0" brushRef="#br0" timeOffset="58647.518">29036 11672 5841,'24'88'3724,"-22"-84"-3612,0 1 1,-1-1-1,2 0 1,-1 0-1,0 0 1,1-1-1,0 1 0,-1-1 1,1 1-1,1-1 1,-1 0-1,0 0 1,1 0-1,0 0 1,0-1-1,-1 0 1,2 0-1,-1 0 1,0 0-1,0 0 1,3 0-113,-6-2 60,1 0 0,0 0 1,-1-1-1,1 1 1,-1 0-1,1-1 1,0 1-1,-1-1 1,1 1-1,-1-1 0,1 1 1,-1-1-1,0 0 1,1 0-1,-1 0 1,0 0-1,1 0 1,-1 0-1,0 0 1,0-1-1,0 1-60,7-6 290,1-1-36,8-5 18,-1-1-1,0-1 1,-1-1 0,-1 0 0,10-15-272,-11 8 110,-2 0 0,0 0-1,-1-1 1,-2-1-1,-1 0 1,0 0 0,-2 0-1,-1-1 1,-1 1 0,-1-1-1,-1 0 1,-2 0 0,0 0-1,-5-23-109,3 32 95,-1 1 0,0 0 1,-1 0-1,-1 0 0,0 1 0,-4-6-95,4 11 14,-1 1 0,1 0 0,-2 0 0,1 1 0,-1 0 0,0 0 0,-1 1 1,0 0-1,0 0 0,0 1 0,-8-4-14,13 8-23,0 0 0,0 0 0,1 0 0,-1 0 0,0 1 1,-1-1-1,1 1 0,0 0 0,0 0 0,0 1 0,-1-1 0,1 1 0,0 0 1,-1 0-1,1 0 0,0 1 0,0 0 0,-1-1 0,1 2 0,0-1 0,0 0 1,0 1-1,0 0 0,0 0 0,1 0 0,-1 0 0,-1 1 23,0 4-42,0 0-1,0 0 1,0 1-1,1-1 1,0 1-1,0 0 1,1 1-1,0-1 1,1 0-1,0 1 1,0-1-1,1 1 1,0 0-1,0 0 43,-2 9-68,-12 95-286,11-21 39,5-1-1,4 0 1,13 71 315,61 270-640,-63-356 569,1-7 122,-3 0 0,-3 1-1,-3 1 1,-3 0 0,-3 0-1,-5 27-50,-10-19-190,-5 0 0,-2-2 0,-4 0-1,-3-2 1,-4-1 0,-16 25 190,-38 57-614,84-154 644,0 0 0,0 0 0,0 0 0,0 0 1,0 0-1,-1 0 0,1-1 0,0 1 0,-1 0 0,1-1 0,-1 1 0,0-1 0,1 1 0,-1-1 0,0 0 0,0 0 0,0 0 0,0 0 0,0 0 0,0 0 0,0-1 0,0 1 0,0-1 0,-1 1 0,1-1 0,0 0 0,0 0 0,0 0 0,-2 0-30,2-3 69,0 0 0,0 0 0,1 0 0,-1-1 1,1 1-1,-1-1 0,1 1 0,0-1 0,1 1 0,-1-1 0,0 1 0,1-1 0,0 0 0,0 1 0,0-1 0,0 0 0,1 1 0,0-1 0,0-3-69,10-79 399,50-325-45,-40 322-1308,5 0 0,27-62 954,-5 15-1780,-21 53 1117</inkml:trace>
  <inkml:trace contextRef="#ctx0" brushRef="#br0" timeOffset="60861.21">30136 11776 5321,'2'6'2631,"15"0"-2132,-3-22 679,29-46 713,15 0-1059,6-67-328,30-93-44,-51 124-247,-3-1-1,-5-2 1,0-18-213,-25 79 72,-1-1 14,2-1-1,2 2 1,1-1-1,7-9-85,-17 42 8,0 0 0,0 1 0,0 0 0,1 0 0,0 0 0,0 1 0,1-1 0,0 1 0,0 1 0,0-1 0,1 1 0,0 0 0,0 0 0,0 1 0,0 0-1,1 0 1,0 1 0,0 0 0,0 1 0,0-1 0,0 1 0,1 1-8,-4 1 0,1 0 0,-1 0 1,0 1-1,0-1 0,0 1 0,0 1 0,0-1 0,0 1 1,0 0-1,0 0 0,-1 0 0,1 1 0,-1-1 0,1 1 1,-1 0-1,1 2 0,34 54-95,-17-11-2,-3 1 0,-1 1 0,-3 0 0,-2 1 0,0 19 97,-13-69 0,35 183-137,-17-78 148,5-1 0,12 28-11,12 19-83,-37-88-761,-10-63 872,0 0-68,0-1 1,0 0-1,0 1 0,0-1 1,1 1-1,-1-1 0,0 0 1,0 1-1,0-1 0,0 1 1,0-1-1,0 1 0,0-1 1,-1 1-1,1-1 0,0 0 1,0 1-1,0-1 0,0 1 0,0-1 1,-1 0-1,1 1 0,0-1 1,0 0-1,-1 1 0,1-1 1,0 0-1,-1 1 0,1-1 1,0 0-1,-1 1 0,1-1 1,0 0-1,-1 0 0,1 0 1,0 1-1,-1-1 0,1 0 1,-1 0-1,1 0 0,-1 0 0,1 0 1,0 0-1,-1 0 0,1 0 1,-1 0-1,1 0 0,-1 0 1,1 0-1,0 0 0,-1 0 1,1 0-1,-1 0 0,1 0 1,0 0-1,-1-1 0,1 1 1,-1 0-1,1 0 0,0-1 1,-1 1 39,-24-9-522</inkml:trace>
  <inkml:trace contextRef="#ctx0" brushRef="#br0" timeOffset="61115.475">30382 11074 8354,'42'3'3304,"10"2"-2199,9 1-105,2 1-200,-3-2-328,6-4-440,-4-1-112,6-4-256,-4-12-120,7 10-400,-8-13-344,-21 8 784</inkml:trace>
  <inkml:trace contextRef="#ctx0" brushRef="#br0" timeOffset="61650.255">31356 11188 8906,'59'-25'3277,"32"-3"-3639,-73 23 621,6-2-262,0 1-1,1 1 1,0 2 0,0 0 0,0 1-1,0 2 1,6 1 3,28 9-128,-55-9 118,-1-1-8,1 0 0,-1 0 1,0 0-1,1 1 0,-1-1 1,0 1-1,1 0 0,-1 0 1,0 0-1,0 1 0,0-1 1,0 1-1,0-1 0,0 1 0,-1 0 1,1 0-1,0 1 0,-1-1 1,0 0-1,1 1 0,-1-1 1,0 1-1,0 0 0,0 0 0,-1 0 1,1 0-1,-1 0 18,2 6-47,0 0 0,-1-1 0,0 1 0,0 0 0,-1 0 0,0 0 0,-1 0 0,0 0 0,0 0 0,-1 0 0,0 0 0,-2 6 47,-2 11-30,-1-1 0,-1 0 0,0-1 0,-2 0 0,-1 0 0,-8 11 30,-135 223 1506,102-152 329,51-105-1806,-1 0 1,1 0 0,-1 0 0,1 0-1,0 0 1,-1 0 0,1 0 0,0 1-1,0-1 1,0 0 0,0 0 0,0 0-1,0 0 1,0 0 0,0 0-1,0 1 1,1-1 0,-1 0 0,0 0-1,1 0 1,-1 0 0,1 0 0,-1 0-1,1 0 1,-1 0 0,1 0 0,0 0-30,34 8 212,-25-9-304,0-1 0,1 0 0,-1-1 1,0 0-1,0 0 0,0-1 0,0-1 1,0 1-1,-1-2 0,5-2 92,17-9-751,-1-2 0,-1-1 1,0-2-1,-2 0 0,17-19 751,-10 5-707</inkml:trace>
  <inkml:trace contextRef="#ctx0" brushRef="#br0" timeOffset="61990.898">30184 12316 10978,'133'11'4105,"51"4"-3121,27-8-327,20-4-1,0-9-304,-12-16-424,-21-4-48,-39 2-160,-31-8-152,-44 9-705,-16 0-583,-56 4 1080</inkml:trace>
  <inkml:trace contextRef="#ctx0" brushRef="#br0" timeOffset="62589.046">30498 13870 6673,'-32'67'5559,"26"-58"-4465,7-14-755,4-8-276,37-83-35,-8-2-26,12-18 7,3-14-9,13-39 154,7 3 0,90-155-154,-118 254 351,2 2 1,28-30-352,-67 89 30,1-1 8,0 1-1,0 0 1,0 0 0,1 1-1,-1-1 1,1 1 0,1 0-1,-1 1 1,1 0 0,6-4-38,-11 8 6,0 0 0,0 0 0,0 0 0,0 0 0,0 0 0,0 0 0,0 0 0,0 1 0,0-1 0,0 1 0,0 0 0,-1-1 0,1 1 0,0 0 0,0 0 0,0 0 0,-1 0 0,1 0 0,0 1 0,-1-1 0,0 0 0,1 1 0,-1-1 0,0 1 0,1 0 0,-1-1 0,0 1 0,0 0 0,0 0 0,-1 0 0,1-1 0,0 1 0,-1 1-6,9 16 8,-1 1 0,-1 0 0,0 1 0,-2 0 0,1 9-8,1 1-5,17 93-79,-6 54-1098,-4 141 1182,-9-159-468,10-33 196,-12-102 266,1-1 1,1 0-1,1-1 0,1 1 0,1-1 0,1 0 0,1-1 1,0 0-1,2-1 0,1 0 0,4 3 6,-39-52-1137,-18-17 547,-21-21 203</inkml:trace>
  <inkml:trace contextRef="#ctx0" brushRef="#br0" timeOffset="62812.142">30469 13332 9810,'40'38'3729,"18"-11"-2689,35-2-704,25 2-80,27-30-672,12-19-352,4-32-736,-7-10-2169,-62-23 2569</inkml:trace>
  <inkml:trace contextRef="#ctx0" brushRef="#br0" timeOffset="63499.07">31712 13265 9434,'-30'27'2879,"30"-27"-2858,1 0 1,-1 1-1,0-1 0,0 1 0,0-1 0,0 0 1,0 1-1,0-1 0,1 0 0,-1 1 0,0-1 0,0 0 1,0 0-1,1 1 0,-1-1 0,0 0 0,0 0 1,1 1-1,-1-1 0,0 0 0,1 0 0,-1 1 0,0-1 1,1 0-1,-1 0 0,0 0 0,1 0 0,-1 0 0,0 0 1,1 0-1,-1 0 0,0 0 0,1 0 0,-1 0 1,1 0-1,-1 0 0,0 0 0,1 0 0,-1 0 0,0 0 1,1 0-1,-1 0 0,0 0 0,1 0 0,-1-1 0,0 1 1,1 0-1,-1 0 0,0 0 0,1-1-21,37-22 48,30-25-41,26-13-7,75-99 896,-106 126 59,-62 34-934,0-1 1,0 0-1,1 1 0,-1 0 1,0-1-1,1 1 1,-1 0-1,0-1 0,1 1 1,-1 0-1,0 0 1,1 0-1,-1 0 0,0 1 1,1-1-1,-1 0 0,0 0 1,1 1-1,-1-1 1,0 1-1,1-1 0,-1 1 1,0 0-1,0-1 0,0 1 1,0 0-1,0 0 1,0 0-1,0 0 0,0 0 1,1 0-22,-2 4-43,-4 38-325,-36 283-183,-24 18-4,-16 58-27,79-395 587,1-4 0,0 0 0,0 0 0,-1 0 0,1 0 1,-1 0-1,0 0 0,1 0 0,-2 0 0,1 0 0,0-1 1,0 1-1,-1 0 0,0-1 0,1 1 0,-1-1 1,-1 1-6,2-3-1,0 1 0,0-1 1,0 0-1,0 0 1,0 0-1,0 0 1,0 0-1,0 0 0,1 0 1,-1 0-1,0 0 1,0 0-1,0 0 0,0-1 1,0 1-1,0 0 1,0-1-1,0 1 1,0-1-1,0 1 0,1-1 1,-1 1-1,0-1 1,0 0-1,1 1 0,-1-1 1,0 0-1,1 1 1,-1-1-1,1 0 1,-1 0-1,0 0 1,-6-11-24,0 0 0,0 0 0,2 0 1,-1 0-1,1-1 0,1 0 0,1 0 0,-2-8 24,3 15 18,0 0 0,1-1-1,0 1 1,0-1-1,0 1 1,1-1 0,0 0-1,1 1 1,-1-1-1,1 1 1,0-1 0,1 1-1,-1-1 1,1 1 0,1 0-1,-1 0 1,1 0-1,0 0 1,1 0-18,2-1 94,1 1 1,0 0-1,0 1 0,0 0 1,1 0-1,0 0 0,0 1 1,4-1-95,-2 1 105,0 1-1,1 1 1,-1 0 0,1 0-1,0 1 1,-1 0 0,7 1-105,1 0 110,42-2 182,-27 2-303,0-2-1,0-1 1,-1-2-1,8-2 12,-4-7-937,-23-1-387,-30-6 545</inkml:trace>
  <inkml:trace contextRef="#ctx0" brushRef="#br0" timeOffset="63985.776">29552 10140 8106,'2'-2'153,"-1"1"1,1 0 0,0 0-1,0-1 1,0 1 0,-1 1-1,1-1 1,0 0 0,0 0 0,0 1-1,0-1 1,1 1 0,-1-1-1,0 1 1,0 0 0,0 0-1,0 0 1,0 0 0,0 0-1,1 1 1,-1-1 0,0 1-1,0-1 1,0 1 0,0 0-1,0-1 1,0 1 0,-1 0-1,1 1 1,0-1 0,0 0-1,-1 0 1,1 1 0,1 0-154,0 4 42,0 0-1,-1 1 1,1-1-1,-1 1 1,0-1 0,-1 1-1,0 0 1,0 0 0,0-1-1,-1 6-41,1-4 7,9 180-24,-13 185 17,1-315 2,-8 202-2,-36 319 11,12 41 121,34-373 334,11 0 0,26 130-466,43 79 482,-73-421-465,38 179 68,5-37-65,-1-30-20,-42-127-9,2 0 0,0 0 0,2-1 0,0-1 0,0 0 0,2 0 0,0-1 0,8 6 9,-17-19-47,0 0-1,0 0 1,1-1-1,0 1 1,-1-1 0,1 0-1,0-1 1,0 1 0,1-1-1,-1 0 1,1 0-1,-1-1 1,1 0 0,-1 1-1,1-2 1,0 1 0,-1-1-1,1 0 1,0 0 47,45-23-339</inkml:trace>
  <inkml:trace contextRef="#ctx0" brushRef="#br0" timeOffset="64512.164">32039 9940 6585,'18'15'2856,"56"109"224,-16-22-2369,9 34-144,5 31-212,0 53-213,-9 49-99,-16-7-296,2 144 253,-30-128-669,-12 1 0,-20 156 669,-20-59 2251,-66 286-2251,71-518 839,-7-2 0,-6-2 0,-6-1-839,-14 4 138,8-30-259,9-38-403,37-64 407,-13 15-807,19-27 863,0 0-1,0 0 1,0 0 0,0 1 0,0-1-1,0 0 1,0 0 0,0 0 0,1-1-1,-1 1 1,0 0 0,0 0 0,1 0-1,-1-1 1,1 1 0,-1 0 0,1 0-1,0-1 1,-1 1 0,1 0-1,0-1 1,0 1 0,0 0 0,0-1-1,0 0 62,-14-69-961</inkml:trace>
  <inkml:trace contextRef="#ctx0" brushRef="#br0" timeOffset="65214.004">32351 9428 2817,'-56'-21'2679,"49"20"-2230,6 1-364,-1 1 0,1-1 0,0 0 0,-1 0 1,1 0-1,0-1 0,-1 1 0,1 0 0,0 0 0,0-1 1,-1 1-1,1-1 0,0 1 0,0-1 0,0 1 1,-1-1-1,1 0 0,0 0 0,0 1 0,0-1 0,0 0 1,0 0-1,1 0 0,-1 0 0,0 0 0,0 0 0,0 0 1,1-1-1,-1 1 0,1 0 0,-1 0 0,1 0 1,-1-1-1,1 1 0,0-1-85,0-1 74,1 1 1,-1 0-1,1 0 1,0 0-1,0-1 0,0 1 1,0 0-1,0 0 1,0 0-1,1 0 1,-1 1-1,1-1 0,-1 0 1,1 0-1,0 1 1,-1-1-1,1 1 1,0 0-1,0-1 0,0 1 1,1 0-75,34-19 708,62-30 283,-84 45-960,1 2 0,0 0 1,0 0-1,1 1 0,-1 1 1,0 1-1,0 1 0,1 0 0,4 1-31,-15-1-6,-1 0 0,0 0 0,0 0-1,0 1 1,0 0 0,0 0 0,0 0-1,0 0 1,0 1 0,-1 0-1,1 0 1,-1 0 0,0 0 0,0 1-1,0 0 1,-1 0 0,1 0 0,-1 0-1,0 0 1,0 1 0,0-1 0,-1 1-1,1 0 1,-1 0 0,0 0 0,0 3 6,1 14 16,0 1 0,-2 0 0,0 0 0,-2 0 0,-1 0 0,0 0 0,-2-1 1,-1 1-1,0-1 0,-2 0 0,0-1 0,-11 21-16,11-20 75,-11 28 259,2 0 0,3 2 0,2-1 0,-2 28-334,13-70 20,0 1 0,0-1 0,1 1 1,0-1-1,0 1 0,1-1 0,0 0 0,1 0 0,1 1-20,-3-6 1,1 0-1,1 0 0,-1 0 1,0-1-1,1 1 1,0-1-1,0 0 0,0 0 1,0 0-1,0 0 0,0 0 1,1-1-1,0 0 1,-1 1-1,1-1 0,0-1 1,3 2-1,-6-2-1,19 7-110,0 0 0,0-2 0,1 0 0,-1-1 0,1-1 0,0-1 0,1-1 111,9 2-314,35-1-525,-9-19 345</inkml:trace>
  <inkml:trace contextRef="#ctx0" brushRef="#br0" timeOffset="68000.913">16488 16248 7170,'-77'0'2636,"76"0"-2640,0 0 0,0 0 0,0-1 1,0 1-1,0 0 0,0-1 0,1 1 0,-1-1 0,0 0 0,0 1 0,0-1 0,1 1 0,-1-1 1,0 0-1,1 0 0,-1 1 0,1-1 0,-1 0 0,1 0 0,-1 0 0,1 0 0,0 1 1,-1-1-1,1 0 0,0 0 0,0 0 0,-1 0 0,1 0 0,0 0 0,0 0 0,0 0 0,0 0 1,0 0-1,1 0 0,-1 0 0,0 0 0,0 0 0,1 0 0,-1 1 0,0-1 0,1 0 1,-1 0-1,1 0 0,-1 0 0,1 1 0,-1-1 0,1 0 0,0 0 0,-1 1 0,1-1 4,0-2-4,2-4-1,0-1 0,0 1-1,0 0 1,1 0 0,0 0 0,1 1 0,-1-1 0,1 1 0,2-1 5,1-1 59,1 1 0,-1 0 0,2 1 0,-1 0 0,1 0 0,0 1 0,0 0 0,0 1-1,8-3-58,39-6 911,0 2 0,48-2-911,-93 12 103,11-3 57,-1 1-1,1 2 1,0 0 0,0 2-1,0 0 1,-1 1 0,1 2 0,3 1-160,-21-4 3,-1 1 0,1-1 1,-1 1-1,0 0 1,0 1-1,0-1 1,0 1-1,0 0 1,0 0-1,-1 0 0,1 0 1,-1 0-1,0 1 1,0 0-1,0-1 1,-1 1-1,1 0 1,-1 1-1,0-1 1,0 0-1,0 1 0,-1-1 1,1 1-1,-1-1 1,0 1-1,-1 0 1,1-1-1,-1 1 1,0 0-1,0-1 1,0 1-1,-1 0 0,0 0 1,0 0-4,-3 22-5,-2 0 1,-1 0-1,-1-1 0,-1 0 1,-2-1-1,-5 11 5,-25 46-40,-4-2 0,-18 21 40,23-42 23,-3-2 1,-2-2 0,-27 24-24,-23 17 133,-55 57 574,-46 69-707,126-123-43,69-98 41,0 0 0,0 0 0,0 1 0,0-1 0,1 0 1,-1 0-1,0 1 0,1-1 0,-1 0 0,1 1 0,-1-1 0,1 1 0,0-1 0,0 0 0,-1 1 0,1-1 0,0 1 0,0-1 1,0 1-1,0-1 0,1 1 0,-1-1 0,0 0 0,1 1 0,-1-1 0,1 0 0,-1 1 0,1-1 0,0 0 0,-1 1 1,2 0 1,43 16 164,-39-16-129,126 15 845,47-6 175,-87-12-767,-77 1-253,15 1-12,0-2 1,0 0 0,28-6-24,67-23-1465,-76 10 54,-10 6 562</inkml:trace>
  <inkml:trace contextRef="#ctx0" brushRef="#br0" timeOffset="69400.784">17654 16969 10626,'-2'2'410,"-8"9"1727,17-7-967,135-37-949,-137 32-205,70-13 492,-1-4 1,69-26-509,-87 20 88,-1-3 0,-1-2 0,-2-2 0,-1-3 0,23-20-88,-41 29 44,0-2 0,-2-1 0,-2-2 0,0 0 0,-2-2 0,-1-1 0,-2-1 0,-1-2 0,4-10-44,-23 39 33,-1 0 0,1 0 0,-2-1 0,1 1 0,-1-1 0,0 1 0,0-1 0,-1 0-1,0 0 1,0 0 0,-1 0 0,0 1 0,0-1 0,-1 0 0,0 0 0,-1 0 0,0 0 0,0 1 0,0-1 0,-1 1 0,-2-5-33,-7-9 6,-1 0 0,-1 0 0,-1 1 0,0 1 0,-2 1-1,0 0 1,-17-13-6,27 25-9,1 0 0,-1 0-1,0 1 1,-1-1 0,1 2-1,-1-1 1,0 1 0,-1 1-1,1-1 1,0 1 0,-1 1-1,0 0 1,-3-1 9,2 1-8,1 1 0,-1 0 1,1 0-1,-1 1 0,1 0 0,-1 1 0,1 0 0,-1 0 1,1 1-1,-1 1 0,1-1 0,0 1 0,0 1 0,0 0 1,1 0-1,-1 1 0,1 0 0,0 0 0,0 1 1,1 0-1,0 0 0,-4 4 8,0 3-25,1 0 0,0 0 0,1 1 0,1 0 0,0 1 0,0-1 0,2 2 0,0-1 0,0 1 0,2 0 0,0 0 0,-1 15 25,-19 111-366,8 2-1,5 0 1,7 78 366,2-107 240,5 0 1,5 1-1,16 70-240,-23-177 56,0-1-1,1 1 0,0 0 0,0-1 0,0 0 0,1 1 0,1-1 0,0 0 0,0 0 0,0-1 0,1 1 0,0-1 0,0 0 1,1 0-1,0-1 0,0 0 0,0 0 0,1 0 0,0-1 0,0 0-55,1-1 14,0-1 0,0 0 0,1 0-1,-1-1 1,0 0 0,1-1 0,0 0 0,-1 0 0,1-1-1,-1 0 1,1 0 0,0-1 0,-1 0 0,1-1 0,-1 0-1,1 0 1,-1 0 0,0-1 0,0-1 0,1 0-14,15-8-6,-1-1 0,0-1 0,-1-1 0,0 0 0,15-17 6,94-95-82,-118 112 75,-2 2 5,1 0-1,0 0 1,1 1-1,0 1 0,0 0 1,1 1-1,14-7 3,-25 15 2,0 1 0,0 0-1,0 0 1,0 0 0,0 1-1,0-1 1,0 1 0,1-1 0,-1 1-1,0 0 1,0 0 0,0 0 0,0 1-1,1-1 1,-1 1 0,0 0-1,0 0 1,0 0 0,0 0 0,-1 0-1,1 1 1,0-1 0,0 1 0,-1 0-1,1 0 1,-1 0 0,1 0 0,0 1-2,3 2 2,80 53 23,14-9-14,-85-42-12,-1-1 1,1-1-1,0 0 1,0-1-1,0 0 1,0-2-1,1 0 1,-1 0 0,1-1-1,0-1 1,-1-1-1,1 0 1,-1-1-1,1-1 1,-1 0-1,0-1 1,13-6 0,-11 2 22,-1-1 1,0 0-1,0-2 1,-1 0 0,0-1-1,-1 0 1,0-1-1,-1 0 1,0-1-1,-1-1 1,-1 0-1,1-3-22,-7 8-6,1-2-1,-2 1 1,0-1-1,0 0 1,-1 0-1,0 0 1,-1 0-1,0 0 1,-1 0-1,-1-1 1,0 1-1,0-1 1,-1 1-1,-1 0 1,0 0-1,-3-8 7,2 3-45,-2 1 0,0 0 0,-1 0-1,0 0 1,-1 1 0,-1 0 0,-1 0-1,0 1 1,0 0 0,-2 0 0,0 1-1,0 1 1,-1 0 0,-13-10 45,15 13-1,0 0 0,-1 0 1,1 1-1,-2 0 0,1 1 0,-1 1 0,0 0 1,-1 0-1,1 1 0,-1 1 0,0 0 1,0 1-1,-1 0 0,1 1 0,-1 1 0,1 0 1,-8 1 0,14 1-28,0 1 1,0 0-1,1 0 1,-1 1 0,1 0-1,-1 0 1,1 1-1,0-1 1,1 1 0,-1 0-1,0 1 1,1 0-1,0 0 1,0 0-1,1 0 1,0 1 0,0-1-1,-4 7 28,3-3-68,0 0-1,0 0 1,1 1-1,0-1 1,1 1-1,0 0 1,1 0-1,0 0 1,0 0-1,1 1 1,0-1-1,1 0 1,0 1-1,1 1 69,3 6-42,1-1-1,0 1 1,1-1-1,1-1 1,0 1-1,5 4 43,4 14 10,-12-26-1,0 0 0,0 0-1,1-1 1,0 0 0,1 0 0,-1 0 0,1 0 0,1-1 0,0 0-1,0 0 1,0-1 0,1 0 0,-1 0 0,2-1 0,-1 1-1,0-2 1,1 0 0,0 0 0,3 1-9,-2-2 21,-1 0 0,1-1 0,0 0 0,0-1 1,0 0-1,1 0 0,-1-1 0,0 0 0,0-1 0,0 0 0,0-1 0,2-1-21,21-8 97,0-2-1,-1-2 1,-1 0 0,-1-3-1,0 0 1,8-9-97,2 1 78,21-13-11,1 2 1,2 3-1,2 3 0,24-6-67,-78 33 10,0 0 0,0 1-1,1 1 1,-1 0 0,1 0 0,0 1-1,-1 1 1,1 0 0,0 1 0,-1 0-1,1 1 1,0 0 0,3 3-10,107 50 168,-110-49-147,0-1 0,0 0 1,1-1-1,-1 0 0,1-1 0,0 0 0,0-2 0,0 1 1,0-2-1,1 0 0,-1 0 0,0-2 0,0 0 0,0 0 1,0-1-1,-1-1 0,3-1-21,-12 4 15,-1-1-1,1 1 0,-1-1 1,0 0-1,0 0 1,0-1-1,0 1 1,0 0-1,0-1 1,0 0-1,-1 1 1,0-1-1,1 0 1,-1-1-1,0 1 1,0 0-1,-1 0 1,1-1-1,-1 1 0,1-1 1,-1 0-1,0 1 1,-1-1-1,1 0 1,-1 1-1,1-1 1,-1-2-15,-3-9 13,0 0-1,-1 1 1,0-1 0,-2 1 0,1 0 0,-2 0-1,0 1 1,0 0 0,-1 0 0,-5-5-13,-6-10 35,0 1 1,-2 1 0,-1 1-1,-1 1 1,-1 2 0,-1 0-1,-21-14-35,34 27 25,9 6-21,0 0 1,-1 0-1,1 1 1,0 0-1,-1 0 1,1 0-1,-1 0 1,0 0-1,0 1 1,0 0-1,1-1 1,-1 2-1,0-1 1,-1 0-1,-1 1-4,3-1-20,0 1 0,0 0 0,1 0 0,-1 0 0,0 0 0,0 0 0,0 1 0,0 0 0,0-1 0,1 1 0,-1 0 0,0 0 0,1 0 0,-1 1 0,0-1 0,1 1-1,0-1 1,-1 1 0,1 0 0,0 0 0,0 0 0,0 0 0,0 0 0,0 1 0,1-1 0,-1 1 0,0-1 0,1 1 0,0-1 0,0 1 0,0 0 0,0-1 0,0 1 0,0 0 20,-4 20-208,1 0 0,1 1 0,1-1 0,0 1 0,2-1-1,1 3 209,7 71-830,5 0-1,23 89 831,-29-151-68,7 30-59,36 183-150,-1 79 277,-44-279 58,-2 0 1,-2 1 0,-2-1-1,-2 1 1,-5 20-59,5-51 51,-1 0 1,0 0-1,-2-1 0,0 0 0,0 0 0,-2 0 1,0-1-1,-1 0 0,0-1 0,-1 0 0,-1 0 1,-1-1-1,0 0 0,0-1 0,-15 10-51,15-12 149,-2-1 0,1 0 0,-1-1 0,-1-1 0,0 0 0,0-1 0,0-1 0,-1 0 0,0-1 0,-6 0-149,20-4 28,-1-1 1,1 0-1,-1 0 0,1 0 0,-1 0 1,1-1-1,-1 1 0,1 0 1,-1-1-1,1 0 0,-1 0 1,1 0-1,0 0 0,-1 0 1,1 0-1,0 0 0,0-1 0,0 1 1,0-1-1,0 0 0,0 1 1,0-1-1,1 0 0,-1 0 1,1 0-1,-1 0 0,1-1 1,0 1-1,0 0 0,0 0 0,0-1-28,-4-11 36,1 0 0,1 0-1,0 0 1,1-1-1,1 1 1,0-1-1,1 0 1,0 1-1,2-5-35,-1-6 20,1 0 0,1 1 0,1-1 0,1 1 0,1 0-1,1 1 1,7-13-20,25-47-259,4 1-1,3 3 1,4 1-1,3 3 1,41-43 259,84-78-2156,-141 140 959,-7-9 489</inkml:trace>
  <inkml:trace contextRef="#ctx0" brushRef="#br0" timeOffset="70245.349">21958 16664 7202,'-5'4'320,"0"1"1,0-1 0,1 1 0,0 0 0,0 0 0,1 0-1,-1 0 1,1 1 0,0-1 0,0 3-321,0-4-41,-12 15-524,14-19 557,1 1-1,0-1 0,0 0 0,0 0 0,0 1 1,-1-1-1,1 0 0,0 0 0,0 1 0,0-1 1,-1 0-1,1 0 0,0 0 0,0 1 0,-1-1 1,1 0-1,0 0 0,0 0 0,-1 0 0,1 0 1,0 1-1,-1-1 0,1 0 0,0 0 0,-1 0 1,1 0-1,0 0 0,-1 0 0,1 0 0,0 0 1,0 0-1,-1 0 0,1 0 0,0-1 0,-1 1 1,1 0-1,0 0 0,-1 0 0,1 0 1,0 0-1,0-1 0,-1 1 0,1 0 0,0 0 1,0 0-1,-1-1 0,1 1 0,0 0 0,0 0 1,0-1-1,0 1 0,-1 0 0,1 0 0,0-1 1,0 1-1,0 0 0,0-1 0,0 1 0,0 0 1,0 0-1,0-1 0,0 1 0,0 0 0,0-1 1,0 1 8,0-24 353,0 19-223,0 0 0,1 0 0,-1 0 0,1-1 0,1 1 0,-1 0 0,1 0 0,0 0 0,0 1-1,0-1 1,0 0 0,1 1 0,0-1 0,0 1 0,0 0 0,4-3-130,34-25 1163,-29 20-788,0 0 0,-1-1 0,-1 0 1,0 0-1,-1-1 0,-1-1 0,0 0-375,107-194 2243,50-94-1507,-112 203-680,5 2 0,21-24-56,-47 63-120,-4 29-386,-28 30 493,1-1-1,-1 1 0,1-1 1,-1 1-1,1 0 0,0-1 1,-1 1-1,1 0 1,-1-1-1,1 1 0,0 0 1,-1 0-1,1 0 0,0 0 1,-1-1-1,1 1 0,0 0 1,-1 0-1,1 0 1,0 0-1,0 1 0,-1-1 1,1 0-1,0 0 0,-1 0 1,1 0-1,-1 1 0,1-1 1,0 0-1,-1 1 1,1-1-1,-1 0 0,1 1 1,-1-1-1,1 1 0,-1-1 1,1 1-1,-1-1 0,1 1 1,-1-1-1,0 1 1,1-1-1,-1 1 0,0 0 1,1-1-1,-1 1 0,0 0 1,0-1-1,0 1 0,1 0 1,-1-1-1,0 1 1,0 0-1,0-1 0,0 1 1,0 0 13,0 136-318,5 8 316,7-1-1,25 113 3,-21-153-128,10 52-438,15 35 566,-39-185-1,-2-4 1,0 0 1,1 0-1,-1 0 0,1-1 0,-1 1 0,1 0 1,-1 0-1,1-1 0,0 1 0,0-1 0,0 1 1,0 0-1,0-1 0,0 0 0,1 1 0,-1-1 1,0 0-1,1 1 0,0 0 0,-1-2-8,0 0-1,0 0 0,-1 0 1,1-1-1,0 1 1,-1 0-1,1 0 0,0 0 1,-1 0-1,1-1 1,0 1-1,-1 0 1,1-1-1,0 1 0,-1 0 1,1-1-1,-1 1 1,1-1-1,-1 1 1,1-1-1,-1 1 0,1-1 1,-1 1-1,0-1 1,1 0-1,-1 1 1,0-1-1,1 0 0,-1 1 1,0-1-1,0 0 1,1 1-1,-1-1 0,0 0 1,0 1-1,0-1 1,0 0-1,0 0 1,0 1-1,0-1 0,0 0 1,0 1-1,-1-1 1,1 0 8,1-12-306,-1 0 0,-1 0 0,0-1 0,-1 1 0,0 0 0,-1 0 0,0 1 0,-1-1 0,-1 1 0,0-1 0,0 1 0,-1 1 0,-1-1 0,0 1 0,0 0 0,-1 1 0,-1-1 0,-5-4 306,-37-35-1224,-13 9 665</inkml:trace>
  <inkml:trace contextRef="#ctx0" brushRef="#br0" timeOffset="70511.401">22060 16244 7050,'13'0'2920,"15"0"-1816,2-13-119,24 17-185,6-1-120,14 0-240,14 11-80,-8-18-208,-5 0-264,-9 1-560,-9-2-344,-12-8 760,-6 2-104</inkml:trace>
  <inkml:trace contextRef="#ctx0" brushRef="#br0" timeOffset="70855.727">23228 16300 8730,'5'1'5166,"25"-15"-4448,-21 8-668,0-2-1,-1 1 1,0-1 0,0 0-1,-1-1 1,0 0 0,5-9-50,9-10 5,-14 20-11,-1 0-1,1 0 1,1 0 0,-1 1-1,1 0 1,1 1 0,-1 0-1,1 0 1,0 1 0,0 0-1,1 0 1,0 1 0,-1 1-1,1-1 1,1 1 0,-1 1-1,10-1 7,-11 3-46,-1 0 0,0 0-1,1 1 1,-1 0 0,0 1-1,0 0 1,0 0 0,0 1 0,1 1 46,-7-4-39,1 2 1,0-1 0,-1 0 0,1 1-1,-1-1 1,1 1 0,-1 0 0,0-1 0,0 1-1,1 0 1,-1 1 0,-1-1 0,1 0 0,0 0-1,-1 1 1,1-1 0,-1 1 0,1 0 0,-1-1-1,0 1 1,0 0 0,-1 0 0,1-1-1,0 1 1,-1 0 0,0 0 0,0 0 38,-14 39-507,-76 84-38,-153 206 2258,237-324-1589,1-3-26,1 0 0,1 0 0,-1 0 0,0 0 0,1 1 0,0-1 0,1 1 0,-1 0 0,1 0 0,0 0 1,1 0-1,-1 2-98,2-5 11,1-1 0,0 1 0,-1 0 1,1-1-1,0 0 0,0 1 1,1-1-1,-1 1 0,0-1 0,1 0 1,0 0-1,-1 0 0,1 0 0,0 0 1,0 0-1,0-1 0,0 1 1,0-1-1,1 1 0,-1-1 0,0 0 1,1 0-1,-1 0 0,1 0 0,-1 0 1,1 0-1,-1-1 0,1 1 1,0-1-1,-1 0 0,1 0 0,-1 0 1,3 0-12,110 2-46,149-22-519,-113 8-1303,-135 10 1468,40-11-3060,-52 9 2144</inkml:trace>
  <inkml:trace contextRef="#ctx0" brushRef="#br0" timeOffset="71404.427">21797 17355 9146,'122'-16'5117,"96"-15"-3166,252-25-142,93-6-1041,-198 12-1027,-111 4-892,-225 41 786,-21 5 120,0-1 0,0-1 1,-1 0-1,1 0 0,-1 0 1,0-1-1,0 0 0,0 0 1,1-1 244,-8 4-25,0 0 1,0 0-1,0 0 1,1 0-1,-1 0 1,0-1-1,0 1 1,0 0-1,0 0 1,1 0-1,-1 0 1,0-1-1,0 1 1,0 0-1,0 0 1,0 0-1,0-1 1,0 1-1,0 0 1,0 0-1,1 0 1,-1-1-1,0 1 1,0 0-1,0 0 0,0-1 1,0 1-1,0 0 1,0 0-1,0 0 1,-1-1-1,1 1 1,0 0-1,0 0 1,0 0-1,0-1 1,0 1-1,0 0 1,0 0-1,0 0 1,-1-1-1,1 1 1,0 0-1,0 0 1,0 0-1,0 0 1,-1 0-1,1-1 1,0 1-1,0 0 1,0 0-1,0 0 1,-1 0-1,1 0 1,0 0-1,0 0 1,-1 0-1,1 0 1,0 0-1,0 0 1,0 0-1,-1 0 1,1 0 24,-37-9-703,-41 0 363</inkml:trace>
  <inkml:trace contextRef="#ctx0" brushRef="#br0" timeOffset="71787.417">22034 18260 8602,'-4'-11'3493,"13"-19"-3075,-9 29-368,14-47-328,-12 41 281,-1 0-1,1 0 1,-1 1-1,2-1 1,-1 0-1,1 1 1,0 0-1,1-1 1,-1 1-1,1 0 0,0 1 1,1-1-1,-1 1 1,4-3-3,49-60 1708,-34 34-1080,14-12 269,2 2 0,22-19-897,15-15 386,79-99-120,-85 95-254,-62 73-12,-7 6-2,0 1 1,0 0-1,1 0 0,-1 0 0,1 0 1,-1 0-1,1 0 0,0 0 1,0 1-1,0-1 0,0 1 0,0-1 1,0 1-1,0 0 0,1 0 0,-1 0 1,0 0-1,1 0 0,-1 0 0,1 1 1,-1-1-1,1 1 0,-1 0 0,1-1 1,-1 1-1,3 1 2,0 0-39,0 1 1,1-1-1,-1 1 0,0 1 0,0-1 1,-1 1-1,1 0 0,0 0 0,-1 0 1,0 1-1,0-1 0,0 1 0,0 0 1,0 1-1,-1-1 0,0 0 0,0 1 1,0 0-1,0 0 0,-1 0 1,0 0-1,1 1 39,16 48-104,-1 1 0,-3 0 0,-2 2 0,4 55 104,-1-19 18,-1 3 2,-7-35-270,4-1 0,13 43 250,-11-65-964,-14-42-1532,-16-42-117,-20-15 1725</inkml:trace>
  <inkml:trace contextRef="#ctx0" brushRef="#br0" timeOffset="72155.27">22010 18169 9442,'18'16'3425,"40"-8"-2809,16-8-128,34-9-96,25-6-128,-7-15-232,1-8-304,-21-3-656,-16 3-232,-14 8-257,-14 17 81,-1 7 968</inkml:trace>
  <inkml:trace contextRef="#ctx0" brushRef="#br0" timeOffset="72883.14">23321 18339 5793,'16'-87'1178,"-12"72"-1206,2 1 0,0 0 0,0 0 0,1 0 0,1 1 0,0 0 0,4-4 28,14-19 2991,-31 24-265,3 11-2765,0 0 0,0 1 1,1-1-1,-1 1 0,0 0 0,0 0 1,0 0-1,1 0 0,-1 0 0,0 0 1,0 0-1,0 0 0,1 1 0,-1-1 0,0 1 1,0-1-1,1 1 0,-1 0 0,1-1 1,-1 1-1,0 0 0,1 0 0,-1 0 1,1 0-1,0 1 0,-1-1 0,1 0 0,0 1 39,-1 0-42,0 0-1,0 1 0,0-1 0,0 0 1,0 0-1,0 0 0,-1 0 0,1-1 1,-1 1-1,1-1 0,-1 1 0,1-1 1,-1 0-1,0 0 0,0 0 0,0 0 1,0-1-1,-2 1 43,1 0-5,-4 1 6,1 1 0,-1-1 1,1 1-1,0 0 0,0 1 0,0-1 0,1 2 1,-1-1-1,1 1 0,0-1 0,0 2 0,0-1-1,1 7 472,18-15 546,87-49 261,-58 26-890,-2-3 0,-1-1 0,24-24-389,30-23 129,15-13 34,-89 71-50,-19 19-102,0 0-1,0 0 0,-1 0 1,1 0-1,0 0 0,0-1 0,0 1 1,0 0-1,-1 0 0,1 0 1,0 0-1,0 0 0,0-1 1,0 1-1,0 0 0,0 0 1,-1 0-1,1 0 0,0-1 1,0 1-1,0 0 0,0 0 1,0 0-1,0-1 0,0 1 1,0 0-1,0 0 0,0 0 1,0-1-1,0 1 0,0 0 1,0 0-1,0 0 0,0-1 1,0 1-1,0 0 0,0 0 1,0 0-1,0 0 0,1-1 1,-1 1-1,0 0 0,0 0 1,0 0-1,0 0 0,0-1 1,0 1-1,1 0 0,-1 0 0,0 0 1,0 0-1,0 0-10,-15 7 337,14-7-339,-14 11 73,0 0 0,0 1-1,1 1 1,0 0 0,1 1-1,1 0 1,0 1 0,1 0 0,-2 6-71,6-7-59,1-1 1,1 1 0,0 1 0,1-1 0,1 1-1,0-1 1,1 1 0,0 0 0,1 0 0,1 0-1,1 0 1,0-1 0,0 1 0,2 0 0,0 0 0,0-1-1,2 0 1,0 1 0,6 11 58,36 90-663,-15-34 287,-31-75 352,0 1-1,-1 0 1,0 0-1,0-1 1,-1 1-1,0 0 1,-1-1-1,1 1 1,-1-1-1,-1 0 1,0 1-1,0-1 1,0 0-1,-1-1 1,1 1 0,-2-1-1,1 1 1,-1-1-1,0 0 1,-6 5 24,-73 38 348,69-51 261,20-23 202,37-29-164,1 31-399,-24 12-187,1 2 1,0 0-1,0 1 0,1 1 1,10-2-62,188-17-1877,-164 17 441,-4-9 472</inkml:trace>
  <inkml:trace contextRef="#ctx0" brushRef="#br0" timeOffset="67197.764">14418 16406 7314,'-39'-17'4474,"40"17"-4454,-1 0 1,0 0 0,0 0-1,1 0 1,-1 0-1,0 0 1,0-1-1,1 1 1,-1 0 0,0 0-1,0 0 1,1 0-1,-1-1 1,0 1 0,0 0-1,0 0 1,0 0-1,1-1 1,-1 1-1,0 0 1,0 0 0,0-1-1,0 1 1,0 0-1,0 0 1,0-1-1,0 1 1,0 0 0,0-1-1,0 1 1,0 0-1,0 0 1,0-1-1,0 1 1,0 0 0,0 0-1,0-1 1,0 1-1,0 0 1,0-1 0,0 1-1,0 0 1,0 0-1,-1-1 1,1 1-1,0 0 1,0 0 0,0 0-1,0-1 1,-1 1-1,1 0 1,0 0-1,0 0 1,-1 0 0,1-1-1,0 1-20,4-1 209,8-33 628,-10 30-746,-1 2-47,-1 0 0,1-1 0,0 1-1,0 0 1,0-1 0,0 1 0,1 0 0,-1 0-1,1 0 1,-1 0 0,1 0 0,0 1-1,-1-1 1,1 0 0,0 1 0,0-1 0,0 1-1,0 0 1,1-1 0,-1 1 0,0 0 0,2 0-44,18-4 42,1 1-1,-1 1 1,1 1 0,17 1-42,-15 0-6,121-2-1530,117 13 1536,-252-9-158,-1 0 0,1 1 0,0 0 0,-1 0 0,0 1 0,1 0 0,-1 1 0,0 0 0,-1 1 0,1 0 0,-1 0 0,0 1 0,0 0 0,1 3 158,-8-7-117,0 0 0,-1 0 0,1 0-1,-1 0 1,0 1 0,1-1 0,-1 1-1,0-1 1,0 1 0,-1-1 0,1 1-1,0 0 1,-1-1 0,0 1-1,1 0 1,-1-1 0,0 1 0,-1 0-1,1-1 1,0 1 0,-1 0 0,1-1-1,-1 1 1,0 0 0,0-1 0,0 1-1,0-1 1,-1 0 0,0 3 117,-36 43-1028</inkml:trace>
  <inkml:trace contextRef="#ctx0" brushRef="#br0" timeOffset="67467.991">14451 16729 8010,'-23'12'2872,"22"5"-2576,3-5-88,13-3-80,11 1-96,14-9 8,4-7 81,22-8 143,9-1 16,9-11-16,16 16-96,-3-8-240,0 5-280,-8-8-553,-3 10 553</inkml:trace>
  <inkml:trace contextRef="#ctx0" brushRef="#br0" timeOffset="76817.22">443 12339 7266,'17'-15'3504,"-3"-17"-3151,-9 18-90,51-102 256,52-129-739,-45 84-432,-59 151 591,-1 1-1,2-1 1,0 1-1,0 0 1,0 0-1,1 0 1,0 1 0,1 0-1,0 0 1,0 1-1,1 0 1,0 0-1,0 0 1,1 1-1,2-1 62,12-4-122,-23 11 118,0-1 0,1 1 0,-1 0 0,1-1 0,-1 1 0,1 0 0,-1 0 0,1-1 0,0 1 1,-1 0-1,1 0 0,-1 0 0,1 0 0,-1 0 0,1 0 0,-1 0 0,1 0 0,0 0 0,-1 0 0,1 0 0,-1 0 1,1 0-1,-1 1 0,1-1 0,-1 0 0,1 0 0,-1 1 0,1-1 0,-1 0 0,1 1 0,-1-1 0,1 0 0,-1 1 0,0-1 1,1 0-1,-1 1 0,0-1 0,1 1 0,-1-1 0,0 1 0,0-1 0,1 1 0,-1-1 0,0 1 0,0-1 0,0 1 0,1-1 1,-1 1-1,0 0 0,0-1 0,0 1 4,-3 32-19,2-28 27,-11 164 328,-6-82-149,4 10 17,-33 108 185,34-91-254,-29 115 12,-3-36-98,42-181-47,-1 1 0,-1-2-1,1 1 1,-2-1 0,0 1-1,0-2 1,-1 1 0,0-1 0,-1 0-1,-7 7-1,13-15-3,1-1 0,0 0-1,-1 0 1,1 0 0,-1 0 0,0 0-1,1 0 1,-1 0 0,0-1-1,1 1 1,-1 0 0,0-1-1,0 0 1,1 1 0,-1-1-1,0 0 1,0 0 0,0 0 0,0 0-1,0 0 1,1 0 0,-1-1-1,0 1 1,0-1 0,0 1 3,-12-10-191,10 2 138,0 0 0,0 0 0,1-1-1,1 1 1,-1-1 0,1 0 0,1 0 0,-1-1 53,2 10-2,-2-10 13,-1 0-1,2-1 1,-1 1-1,2 0 1,-1-1-1,1 1 1,1-1-1,0 1 1,1 0-1,-1-1 1,2 1-1,0 0 0,0 0 1,1-1-11,-1 7 43,-1 1 0,0 0 0,1 0 0,0 0 1,0 0-1,0 0 0,0 0 0,0 1 0,0-1 0,1 1 0,-1 0 1,1 0-1,0 1 0,-1-1 0,1 1 0,0-1 0,0 1 0,0 0 0,0 1 1,0-1-1,4 1-43,84 9 852,-55-2-639,-1 3 0,0 1 0,-1 2 0,10 6-213,71 34-195,-55-20-1276,-53-34 524,-4-17 391</inkml:trace>
  <inkml:trace contextRef="#ctx0" brushRef="#br0" timeOffset="77204.182">1118 12011 6729,'-50'156'6459,"43"-123"-6184,2 1 1,2-1-1,1 1 0,2 0 0,1 0 0,1-1 1,6 25-276,-8-57 2,13 98-999,22 80 997,1-72-846,-35-105 834,0 1 0,-1-1 0,2 0 0,-1 0 0,0 0 0,0 0 0,1 0 0,-1 0 0,1 0 0,0 0 0,-1-1 0,1 1 0,0-1 0,0 1 0,0-1 0,0 0 0,0 1 0,2-1 12,-2-1 13,0 0 0,0 0 0,0 0 0,0-1 0,-1 1 0,1-1 0,0 1 0,0-1 0,-1 0 0,1 1 0,0-1 0,-1 0 0,1 0 0,-1 0 0,1-1 0,-1 1 0,0 0 0,1 0 0,-1-1 1,0 1-1,0-1 0,0 1 0,0-1-13,9-12 111,-1 0 1,-1-1-1,0 0 1,0-1-1,-2 1 1,0-1 0,-1-1-1,1-6-111,7-18 170,9-33 154,-3 0 1,9-77-325,-22 114 21,-2-1 1,-2 1 0,-2-1-1,-4-37-21,3 59 6,-2 0 0,0 0 0,0 1 0,-2-1 0,0 0 0,-1 1 0,0 0 0,-1 1 0,-1-1 0,0 2 0,-1-1 0,-10-11-6,10 14 8,-1 1 0,1 1 0,-2-1 0,1 2 0,-1-1 0,-1 2 0,1-1-1,-1 2 1,-1-1 0,1 2 0,-1 0 0,0 0 0,-10-1-8,17 4-16,0 0-1,0 1 1,-1 0-1,1 0 1,-1 1 0,1-1-1,-1 2 1,1-1 0,0 1-1,-1 0 1,1 0-1,0 0 1,-1 1 0,1 0-1,0 0 1,0 1 0,0 0-1,1 0 1,-1 0-1,1 1 1,0 0 0,0 0-1,0 0 1,0 0 0,-2 4 16,2-1-110,1 0 0,0 0 0,1 0 0,0 0 0,0 1 0,0-1 1,1 1-1,0 0 0,1 0 0,0 0 0,0 0 0,0 0 0,1 0 1,0 0-1,1-1 0,0 2 110,3 83-648</inkml:trace>
  <inkml:trace contextRef="#ctx0" brushRef="#br0" timeOffset="77750.084">679 11273 8562,'-95'62'2519,"13"15"-1715,3 6-601,10 25-58,6 22-55,21-8-312,6 2 0,6 1 1,-1 39 221,-9 32-326,-34 150 10,68-313 307,-7 39 54,4 1 0,-1 48-45,20 15 163,-7-95-42,3-1-1,1 1 1,2-1 0,2-1 0,2 0 0,1 0 0,2-2 0,19 34-121,-14-39 143,1-2 0,1 0 1,2-1-1,1-2 1,2 0-1,0-2 1,1-1-1,2-2 0,0 0 1,2-2-1,21 9-143,-21-12 137,2-1 0,0-2 0,35 10-137,-36-17 18,1-1-1,-1-2 1,1-2-1,-1-1 1,1-1-1,0-2 1,-1-1-1,0-2 1,1-2-1,-2-1 1,1-1-1,-1-2 1,-1-1-1,0-2 1,-1-1-1,0-1 1,-2-2 0,0-1-1,0-1 1,-2-2-1,8-9-17,123-129-76,-111 105 5,-3-2 1,11-22 70,74-154-227,-9-23-48,-68 126-50,-5-1-1,-6-2 1,-6-2 0,-5-2-1,3-79 326,-26 149-158,-3 0 1,-4-1-1,-3-22 158,-4 32-50,-2 0-1,-3 1 1,-14-39 50,12 48 33,-3 1-1,-2 0 1,-1 2 0,-5-4-33,-1 7 120,-1 1-1,-2 2 1,-2 0 0,-6-3-120,9 11 183,0 3 0,-2 0 1,-1 2-1,-35-22-183,40 32 155,-1 1 0,-1 2-1,0 1 1,-1 1 0,0 1-1,-14-2-154,17 6 127,0 1 0,0 0-1,0 2 1,0 2 0,0 0-1,-1 1 1,-20 4-127,15 2 103,-1 2 0,1 0 0,0 3 0,1 0 0,0 2 0,-21 13-103,4 0 89,0 3 1,2 2 0,2 1-1,-10 11-89,-8 13-17,2 3 0,2 2-1,4 3 1,2 1 0,3 4-1,-26 49 18,39-51-253,4 2-1,3 1 0,0 8 254,2 3-539,3 1 0,-6 47 539,-4 169-673</inkml:trace>
  <inkml:trace contextRef="#ctx0" brushRef="#br0" timeOffset="78495.595">1233 14552 6777,'0'1'175,"0"1"3,0-1 0,1 1 0,-1-1 0,0 0 1,1 1-1,-1-1 0,1 0 0,-1 1 0,1-1 0,0 0 0,-1 0 0,1 0 0,0 1 1,0-1-1,0 0 0,0 0 0,0 0 0,0 0 0,0-1 0,0 1 0,0 0 1,1 0-1,-1-1 0,0 1 0,0-1 0,1 1 0,-1-1 0,0 1 0,1-1 0,-1 0 1,1 1-1,-1-1 0,0 0 0,1 0 0,-1 0 0,1-1-178,31-2 533,-1-2 0,0-1 0,23-9-533,43-8 140,79-5 148,12-30 191,-87 8-212,-66 33-171,-1-1 0,-1-2 0,0-2 0,-2-1 0,0-2-96,-10 5 51,-2-1 1,0-1-1,-1-1 1,-1-1-1,-2 0 1,0-1-1,10-22-51,88-199 259,-71 156-147,-4-2 0,-4-2 0,18-79-112,-1-69 28,-51 233-35,0 6-3,0 0-1,0 1 1,-1-1-1,1 0 0,-1 0 1,0 0-1,0 0 1,0 0-1,0 0 0,0 1 1,-1-1-1,1 0 1,-1 0-1,0 0 0,0-1 11,0 3-47,0 1 0,0-1 0,0 0 0,-1 1 0,1-1-1,0 1 1,0-1 0,0 1 0,0 0 0,-1-1 0,1 1-1,0 0 1,0 0 0,-1 0 0,1 0 0,0 0 0,0 0-1,-1 0 1,1 0 0,0 0 0,0 1 0,0-1 0,-1 1-1,1-1 1,0 1 0,0-1 0,0 1 0,0-1 0,0 1-1,0 0 1,0 0 0,0 0 0,0-1 0,0 1 0,1 0-1,-1 0 1,0 0 0,0 0 0,1 0 0,-1 0 0,1 1 47,-4 3-256,1 1 1,0 0 0,0 0-1,1 0 1,0 0 0,0 0-1,0 0 1,1 0 0,-1 5 255,1-3-238,-14 87-2418,8-57 1909</inkml:trace>
  <inkml:trace contextRef="#ctx0" brushRef="#br0" timeOffset="79084.51">2211 13206 4993,'-24'24'4045,"27"-21"-3469,9-5-538,0 0-1,-1-1 1,0 0 0,1 0 0,-1-1-1,-1-1 1,1 0 0,-1 0 0,1-1-1,0-2-37,11-4 127,95-58 1440,-3-6 1,47-44-1568,-124 91 246,6-5 194,-1-2 1,-2-1 0,2-6-441,-32 35 231,-19 18-10,4-7-208,0 1 0,1 0 1,-1 0-1,1 1 0,0-1 1,0 1-1,0 0 0,1 0 1,-1 0-1,1 0 1,1 1-1,-1-1 0,1 1 1,0 0-1,0 0 0,0 0 1,0 5-14,-5 109-15,12-59 114,3 0 0,2 0 0,2-1-1,4 0 1,12 29-99,-12-43 102,2 0-1,2-1 0,25 42-101,-36-73-142,12 35-1329,-21-48 1386,0 0 0,0 1 1,0-1-1,-1 0 0,1 0 1,0 0-1,0 0 0,-1 0 1,1 0-1,-1 0 0,1 0 1,0 0-1,-1 0 1,0 0-1,1 0 0,-1 0 1,0 0-1,1 0 0,-1 0 1,0-1-1,0 1 0,0 0 1,0-1-1,0 1 0,0 0 1,0-1-1,0 1 0,0-1 1,0 0-1,0 1 0,0-1 1,0 0-1,-1 1 85,-20 5-858</inkml:trace>
  <inkml:trace contextRef="#ctx0" brushRef="#br0" timeOffset="81519.089">1733 14747 9642,'2'24'455,"2"-1"-1,1 0 1,1 0-1,0 0 1,2-1-1,1 0 1,0 0-1,2-1 1,0 0-1,12 14-454,-11-13 45,-5-9-46,23 42-74,3-1 1,1-1-1,3-2 0,18 17 75,58 53 7,-86-93 16,-1 2 0,-2 1 1,-1 1-1,-1 1 0,5 13-23,41 84 118,-28-52-11,4-2 0,15 18-107,-41-68 23,1-2-1,1 0 1,1-1 0,1-1-1,1-1 1,6 3-23,23 11 43,2-3 0,0-3 0,2-2 1,5 0-44,57 27 47,0 7-16,-28-14-14,2-4 1,47 13-18,-55-31-13,0-4 1,1-4-1,0-3 1,31-2 12,-6-6 83,68-7-83,-87-1 59,22 1 71,0 5 1,28 8-131,80 22 149,84 37-57,-185-53-70,87 0-22,102-2 128,-177-10-80,102 7 120,32 15-168,36 16 213,-193-23 408,79 27-621,24 5 229,-23-19-209,87 61-14,185 77 42,-211-55-61,-132-67 7,1-5 0,107 25 6,-157-49-19,21 4 9,83 12 10,-87-22-2,92 49-3,4 5 20,-88-46-10,110 27-20,-128-39 5,1-4-1,64-2 11,66-4 259,96 17-259,-104 2 80,219-3-51,-45 6 202,0 1 174,-114-11-346,-94-17-59,-82 3 0,0 4 0,25 7 0,-20-3 0,-47-6 1,0-2 0,-1-2 1,1-2-1,20-5-1,48-6 8,194-4 208,-9-19-70,-143 7-145,-59 17 19,0 4 0,2 4-20,42-3 9,61-10-2,-16 2-16,-114 2 7,0 3 0,0 3 0,1 2 0,14 4 2,179 12-134,-242-7 111,1-1-1,-1-1 0,0-1 1,0 0-1,0-2 1,0 0-1,-1-1 0,0-1 1,0 0-1,17-9 24,116-78-524,-120 71 363,-25 16 131,1 1-1,0 0 1,0 0 0,1 0-1,0 1 1,-1 0 0,1 1-1,1 0 1,-1 0-1,0 0 1,1 1 0,7-1 30,57-2-94,-74 5 77,1 0-1,0-1 0,0 1 1,-1 0-1,1 0 1,0-1-1,0 1 0,-1 0 1,1 0-1,0-1 0,0 1 1,0 0-1,0-1 1,-1 1-1,1 0 0,0-1 1,0 1-1,0 0 1,0 0-1,0-1 0,0 1 1,0 0-1,0-1 0,0 1 1,0 0-1,0-1 1,0 1-1,0 0 0,0-1 1,0 1-1,0 0 0,1-1 1,-1 1-1,0 0 1,0-1-1,0 1 0,0 0 1,1 0-1,-1-1 1,0 1-1,0 0 0,1 0 1,-1-1-1,0 1 0,0 0 1,1 0-1,-1 0 1,0 0-1,0-1 0,1 1 1,-1 0-1,0 0 0,1 0 1,-1 0-1,0 0 1,1 0-1,-1 0 0,0 0 1,1 0-1,-1 0 1,0 0-1,1 0 0,-1 0 1,0 0-1,1 0 0,-1 0 1,0 0-1,1 0 1,-1 1 17,-21-12-57,-34-9 13,28 20-887,16 4 370,-31-12-522,-107-16 1284,11 3 1445,103 18-1461,0-6-133,30 7-56,1 0 0,-1 1 0,1 0 0,-1 0 0,0 0 0,0 0 0,1 1 0,-1 0 0,0 0 0,0 0 0,1 0 0,-4 2 4,-14 3 460,48 1 146,70 5-256,-85-8-318,0 0-1,0 0 0,0-1 0,1-1 0,-1 0 0,1 0 0,-1-1 0,0-1 0,1 0 0,-1 0 0,10-3-31,-7-1 25,1 2 0,-1 0 0,1 0 0,-1 2 1,1-1-1,0 2 0,3 0-25,49 14 180,-25-6 137,76 53 433,-116-60-747,1 0 1,-1 0-1,0 1 1,0-1 0,0 1-1,0-1 1,-1 1-1,1 0 1,0-1-1,-1 1 1,1 0-1,-1 0 1,0 0-1,1 1 1,-1-1-1,0 0 1,0 0 0,-1 1-1,1-1 1,0 0-1,-1 1 1,1-1-1,-1 1 1,0-1-1,0 0 1,0 3-4,-17 82 56,7-44-182,10-39 111,-1 1 0,1-1 0,-1 0 0,0 1 0,0-1 0,0 0 0,-1 0 0,0 0 0,0 0 0,0 0 0,0 0 0,0 0 0,-1 0 15,-65 53-6,58-47 20,-3 3 3,1 0 1,-2-1 0,0-1-1,0 0 1,-1 0 0,0-2-1,-1 0 1,-10 4-18,-77 27-123,63-2 90,37-34-10,3-4-280,2-10 377,14-105 263,-13 82-564,-3 0-1,0 0 1,-2 0-1,-2 0 1,-1 1-1,-1 0 1,-2 0-1,-1 0 1,-13-28 247,19 53-211,0-1 0,-1 1 0,0 0 1,0 0-1,-1 0 0,0 1 0,0-1 0,-1 1 0,-4-4 211,8 9-61,0-1 0,1 1 0,-1 0 0,0 0-1,0 0 1,0 0 0,0 0 0,0 0 0,0 1 0,0-1-1,0 1 1,0-1 0,-1 1 0,1 0 0,0 0 0,0 0-1,0 0 1,0 0 0,-1 0 0,1 1 0,0-1 0,0 1-1,0 0 1,0-1 0,0 1 0,0 0 0,0 0 0,0 0-1,0 0 1,0 1 61,-36 18-479</inkml:trace>
  <inkml:trace contextRef="#ctx0" brushRef="#br0" timeOffset="83148.09">1371 14624 6465,'-25'12'2009,"21"-11"-1921,0 1 0,0-1 0,0 1 0,0 0 0,1 0 0,-1 0 0,1 1 0,-1-1 0,1 1 0,0 0 0,0 0 0,0 0 0,0 0 0,0 0 0,0 1-88,4-4 2,-1 0-1,0 0 0,1 0 1,-1 0-1,0 0 1,1-1-1,-1 1 1,0 0-1,1 0 1,-1 0-1,0 0 0,1 0 1,-1 0-1,1 0 1,-1 1-1,0-1 1,1 0-1,-1 0 1,0 0-1,1 0 0,-1 0 1,0 0-1,1 1 1,-1-1-1,0 0 1,0 0-1,1 0 1,-1 1-1,0-1 0,0 0 1,1 1-1,-1-1 1,0 0-1,0 0 1,0 1-1,1-1 1,-1 0-1,0 1 0,0-1 1,0 0-1,0 1 1,0-1-1,0 0 1,0 1-1,0-1 0,0 1 1,0-1-1,0 0 1,0 1-1,0-1 1,0 0-1,0 1 1,0-1-1,0 0 0,0 1 1,0-1-2,4-1 10,70-11 413,79 8 835,-101 5-927,-45-2-296,1 0 0,-1 1-1,1 0 1,0 1 0,-1-1-1,1 1 1,0 1 0,-1-1-1,0 1 1,1 1 0,-1-1-1,0 1 1,0 1 0,0-1-35,-6-2 7,0-1 0,-1 0 1,1 0-1,-1 1 0,1-1 0,0 0 1,-1 1-1,1-1 0,-1 1 1,1-1-1,-1 1 0,1-1 0,-1 1 1,1-1-1,-1 1 0,1-1 1,-1 1-1,0 0 0,1-1 1,-1 1-1,0-1 0,0 1 0,1 0 1,-1-1-1,0 1 0,0 0 1,0 0-1,0-1 0,0 1 0,0 0 1,0-1-1,0 1 0,0 0 1,0-1-1,0 1 0,0 0 1,-1-1-1,1 1 0,0 0 0,0-1 1,-1 1-1,1 0 0,-1-1 1,1 1-1,0-1 0,-1 1 0,1-1 1,-1 1-1,1-1 0,-1 1 1,1-1-1,-1 1 0,0-1 1,1 0-1,-1 1 0,0-1 0,1 0 1,-1 0-1,0 1 0,1-1 1,-1 0-1,0 0 0,1 0 0,-1 0-7,-51 10 351,-16-42-526,-13-48-19,31 15 3139,46 60-2507,-46-62 1200</inkml:trace>
  <inkml:trace contextRef="#ctx0" brushRef="#br0" timeOffset="92039.67">1205 14714 5377,'-23'6'1576,"4"-22"-2384,-4-14-760,1 1 1008</inkml:trace>
  <inkml:trace contextRef="#ctx0" brushRef="#br0" timeOffset="92570.921">1065 14551 3217,'5'40'3490,"-10"3"-1889,0 63-408,7-91-1121,14 73 212,-13-81-287,0 0 1,0 0 0,0-1 0,0 0-1,1 1 1,0-1 0,1-1 0,-1 1-1,1-1 1,0 1 0,1-1-1,-1-1 1,1 1 0,0-1 0,0 0-1,0 0 1,3 0 2,-2-1 13,-1-1 0,1 0 0,0-1 0,0 0 0,0 0 0,0 0 0,0-1 0,0 0 0,0-1 0,0 1 1,0-1-1,0 0 0,0-1 0,-1 0 0,1 0 0,0 0 0,-1-1 0,0 0 0,1 0 0,-1-1 0,0 0 0,-1 0 0,1 0 0,-1-1 0,0 1 0,0-1 0,4-6-13,8-10 197,-1-1 0,-1 0 0,-1-1 1,-1-1-1,6-16-197,-8 14 64,-1 0 0,0 0 0,-2-1 0,-1-1 0,-2 1 0,0-1 0,-1-14-64,-3 39 0,-1 0 1,0-1-1,0 1 1,0 0-1,0 0 1,0 0-1,-1 0 1,1-1-1,-1 1 1,0 0-1,0 0 1,0 0-1,-1 0 1,1 0-1,0 1 1,-1-1-1,0 0 1,0 1-1,0-1 1,0 1-1,0-1 1,0 1-1,-1 0 1,1 0-1,-1 0 1,1 0-1,-1 1 1,0-1-1,-3-1 0,-30-5-1,-14 3-4,-3 20 9,42-11 16,0 1-1,0 0 1,0 0 0,0 1-1,1 0 1,0 1 0,0 0-1,1 1 1,-7 7-20,6-6 33,1 0-1,1 0 1,0 1 0,0 0-1,1 0 1,0 1-1,1-1 1,0 2 0,1-1-1,0 1 1,0-1-1,2 1 1,-1 1 0,2-1-1,-1 0 1,2 1-1,0-1 1,0 10-33,3-13-6,1-1 1,0 1-1,0-1 0,1 1 1,0-1-1,1 0 0,0 0 1,0-1-1,1 1 0,-1-1 1,2-1-1,-1 1 0,1-1 1,0 0-1,0 0 0,0-1 1,1 0-1,0 0 0,0-1 1,0 0-1,1 0 0,-1-1 1,1 0-1,9 1 6,-1 2-13,-1-1 0,2-1-1,-1 0 1,0-2 0,1 0 0,-1 0 0,1-2 0,5 0 13,-3-1-19,1-1 1,-1-1 0,0 0-1,0-2 1,0 0 0,13-6 18,-25 8-2,0-1 1,0 0 0,0-1 0,-1 1 0,1-1-1,-1-1 1,0 1 0,-1-1 0,1-1 0,-1 1-1,-1-1 1,1 0 0,-1 0 0,0-1-1,-1 1 1,4-8 1,-3 1 97,-1 1-1,0-1 1,-1 0 0,0 0-1,-1-1 1,-1 1-1,0-1 1,-1 1-1,0-1 1,-1 1 0,-1 0-1,0-1 1,-1 1-1,-1 0 1,0 1 0,-1-1-1,0 0 1,-1 1-1,-5-8-96,-2 3 250,0 0 0,-1 1-1,-1 0 1,-1 2-1,0-1 1,-12-7-250,20 16 57,-1 1 1,1 0 0,-1 0-1,0 1 1,-1 0-1,1 1 1,-1 0-1,0 0 1,0 1-1,0 0 1,0 1 0,-1 0-1,-6 0-57,9 2-52,0 1 0,0-1 0,0 2 0,0-1 0,0 1 0,1 0 0,-1 1 0,1 0 0,-1 0 0,1 0 0,0 1 0,0 0 0,0 1 0,1-1 0,-1 1 0,1 0 0,0 1 0,-5 5 52,0 0-198,0 1 0,1 0 0,0 0 0,0 1 0,2 0 0,-7 12 198,-46 130-731</inkml:trace>
  <inkml:trace contextRef="#ctx0" brushRef="#br0" timeOffset="95112.041">8849 8792 6689,'-3'1'71,"1"-1"0,-1 1 0,1 0 0,0-1-1,-1 1 1,1 0 0,0 0 0,0 1 0,-1-1-1,1 0 1,0 1 0,0-1 0,0 1 0,1 0-1,-1 0 1,0-1 0,1 1 0,-1 0 0,1 1-1,-1-1 1,1 0 0,0 0 0,0 0 0,0 1-1,0-1 1,1 1 0,-1-1 0,1 0 0,-1 1 0,1-1-1,0 1 1,0 0 0,0-1 0,0 1 0,0-1-1,1 1 1,-1 1-71,0-3 12,-15 182-216,15-28 10,-17 31-67,-10 33-22,-11 23 43,-16-2 77,-36 313 349,-61 339 1918,97-568-1161,-9 176 971,17 75-1914,30-218 319,7-25-79,3-32 34,-1-38 121,-3-36 78,-26 67 440,23-213-659,-4-1 0,-7 14-254,-18 45 179,34-110-117,-2 0 0,-2-1 0,0 0 0,-11 15-62,-2 14 142,24-32 62,28-26-106,62 40-82,-62-24-14,235 129 32,-113-54-38,132 92-14,-186-116 12,-44-31 0,1-2 1,2-3 0,43 17 5,-22-19-35,1-2 1,1-4-1,1-4 1,1-3 0,35 1 34,285 24-483,-2-3-109,121 36 185,-446-64 409,0-3 1,0-4-1,0-2 0,49-9-2,-9-5 43,133-11 180,-32 24 414,-210 3-628,0 0 1,0-1-1,0 1 0,0-1 0,0 0 1,0 0-1,0 0 0,0 0 1,-1-1-1,1 1 0,0-1 0,0 0 1,0 0-1,0 0 0,0 0 0,-1 0 1,1 0-1,-1-1 0,1 0 0,-1 1 1,1-1-1,-1 0 0,0 0 0,0 0 1,0 0-1,0-1 0,0 1 0,0 0 1,-1-1-1,1 1 0,-1-1 0,1 0 1,-1 0-1,0 1 0,0-4-9,3-68 131,-6 8-14,-3 0 1,-7-24-118,12 88 1,-140-936 231,76 192-13,66-26 494,-1 764-705,42-802 544,11 291-932,69-249 380,-84 577-342,8 3-1,12-12 343,-7 50-142,-6 36 88,-9 42 39,-22 46 19,-2-1 0,0-1 0,-2 0 0,5-21-4,-11 25 6,-1 1 0,-1-1 0,-1 1-1,-1-1 1,-1 0 0,-1 0 0,-2 1 0,0-1-1,-1 1 1,-1 0 0,-2 0 0,0 0 0,-1 1-1,-8-14-5,-35-72 292,-5 3 1,-54-73-293,47 82 104,-4 3 1,-4 3 0,-4 3-1,-14-7-104,-4 7 47,-4 5 1,-4 5-1,-109-65-47,102 79-6,-2 4 0,-3 5 0,-3 5 0,-48-11 6,70 28-92,-1 3 0,-2 5 0,-1 4 0,0 5 0,-1 3 1,-1 5-1,1 5 0,-82 8 92,76 8-528,-101 27 528,-145 53 1680</inkml:trace>
  <inkml:trace contextRef="#ctx0" brushRef="#br0" timeOffset="99855.996">21720 18220 5425,'-53'37'3785,"25"-47"-3681,27 10-74,1 0-1,-1 0 1,1 0-1,-1 0 1,1 0-1,-1 0 1,0 0 0,1 0-1,-1 1 1,1-1-1,-1 0 1,1 0-1,-1 0 1,1 0 0,-1 1-1,1-1 1,0 0-1,-1 1 1,1-1-1,-1 0 1,1 1-1,0-1 1,-1 0 0,1 1-1,-1-1 1,1 1-1,0-1 1,0 1-1,-1-1 1,1 1 0,0-1-1,0 1 1,0-1-1,-1 1 1,1-1-1,0 1 1,0-1 0,0 1-1,0-1 1,0 1-1,0-1 1,0 1-1,0-1 1,0 1 0,1 0-30,-2 3 121,-5 30-103,-9 11-22,6-26 158,10-19 645,6-5-436,76-46 275,-72 42-572,-9 8-53,20-16 111,1 0-1,0 2 1,1 0-1,1 2 1,23-9-124,-18 11-83,0-2 0,-1-1 0,0-1 0,-1-2 0,-1-1-1,-1-1 1,16-14 83,84-74-764,-81 76 4290,-5 17-1709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8:47:02.419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214 4813 9722,'-1'-1'63,"0"0"0,0 0 0,1 1 0,-1-1 0,0 0 0,1 0 0,-1 0 0,1 0 0,-1 1 0,1-1-1,-1 0 1,1 0 0,0 0 0,0 0 0,-1 0 0,1 0 0,0 0 0,0 0 0,0 0 0,0-1 0,0 1 0,0 0 0,0 0 0,0 0 0,0 0 0,1 0 0,-1 0 0,0 0 0,1 0-1,-1 0 1,1 1 0,-1-1 0,1 0 0,-1 0 0,1 0 0,0 0 0,-1 0 0,1 1 0,0-1 0,0 0 0,0 1 0,-1-1 0,1 1 0,0-1 0,0 1 0,0-1 0,0 1 0,0-1-1,0 1 1,0 0 0,0 0 0,1-1-63,1-2 2,196-131 301,-99 64 81,4 6 0,40-16-384,133-53 211,-62 14-175,113-87-36,-240 145 0,-4-3 0,-2-5 0,20-25 0,-29 19 14,-2-3 0,-5-3 0,-3-3 1,-3-3-1,-4-3-14,23-70 73,-75 151-67,51-134 109,-49 111-70,-2-1-1,-1 0 0,-1 0 0,-2 0 0,-1 1 1,-2-1-1,-1 0 0,-8-30-44,4 34 41,0 1 0,-2 0 0,-1 1 0,-1 0 0,-1 1 0,-2 1 0,0 0 0,-2 0 0,-9-9-41,14 20 17,0 1-1,-1 0 1,0 1 0,-1 0-1,0 1 1,-1 1-1,0 0 1,0 1-1,-1 1 1,0 0-1,-1 1 1,-17-5-17,17 9-4,0 0 0,0 2 1,0 0-1,-1 0 0,1 2 0,-2 0 4,2 0-17,-1 1-1,1 0 1,-1 1-1,1 1 1,0 1-1,-4 1 18,2 3-28,0 0-1,1 0 1,0 2-1,1 0 1,0 2-1,-11 10 29,4-2-34,2 2-1,0 0 0,2 1 1,0 2-1,-1 5 35,-18 30-63,3 3-1,-10 29 64,-3 15-88,-16 62 88,-36 166-63,14 4 1,4 69 62,15-20-70,15-35 9,15-41 32,19-80 67,14-49 44,20-40 35,-12-122-78,1 0 0,0 0-1,2-1 1,0 0 0,2 0-1,0 0 1,2-1 0,2 5-39,-9-20 16,-1 0 1,1-1-1,0 1 1,0 0 0,0-1-1,0 0 1,1 0 0,0 0-1,0 0 1,0 0 0,0-1-1,1 0 1,-1 0 0,1 0-1,0 0 1,0-1-1,0 0 1,0 0 0,0 0-1,0 0 1,1-1 0,-1 0-1,3 0-16,-2 0 19,1-1 0,0 0 0,-1-1 0,1 1 0,0-1-1,-1-1 1,1 1 0,-1-1 0,1 0 0,-1 0 0,0-1 0,0 0-1,0 0 1,0-1 0,-1 1 0,1-1 0,-1 0 0,0-1 0,0 1 0,0-1-1,-1 0-18,43-42 133,-3-1-1,15-24-132,47-54 85,-69 89-74,2 0 1,1 3 0,1 1-1,7-1-11,-33 23 4,1 2 0,0 0 0,1 0 0,0 2 0,0 0 0,1 1-1,0 1 1,0 0 0,8 0-4,-16 5 2,0 1 0,0 0-1,-1 1 1,1-1 0,0 2 0,-1-1 0,0 2-1,1-1 1,-1 1 0,0 0 0,-1 1-1,1 0 1,-1 0 0,0 1 0,0 0 0,-1 1-1,0 0 1,0 0 0,0 0 0,-1 1-1,0 0 1,-1 0 0,0 0 0,3 7-2,45 68 67,34 76-67,-67-120 10,1 0 1,2-2 0,1-1-1,2-1 1,24 26-11,-43-53-2,1-1-1,-1 0 1,1 0 0,0-1-1,1 0 1,0 0 0,0-1 0,0 0-1,0-1 1,1 0 0,0 0-1,-1-1 1,2-1 0,-1 1 0,0-1-1,0-1 1,1 0 0,-1-1-1,0 0 1,1 0 0,4-2 2,1 1-7,-1-2 0,0 0 0,0 0 0,0-2 1,0 0-1,0 0 0,5-5 7,10-7-9,-1-1 1,0-2-1,18-16 9,86-85 8,-88 68 63,-2-1 0,-3-2 0,-3-2-1,-2-1 1,-2-2 0,-3-1-1,20-63-70,10-74 340,-52 150-215,-2 0 0,-2-1 0,-2 0-125,-2 7 118,0 1 1,-3 0-1,-5-20-118,2 29 70,-3 1 0,-1 0 0,-1 1 0,-6-11-70,3 9 53,-2 1 1,-1 0-1,-2 1 0,-1 0-53,-1 4 14,-1 1-1,-1 1 0,-1 1 1,-1 1-1,-1 1 0,-1 2 1,-1 0-1,-1 2 0,-1 1 1,0 1-1,-1 2 0,-1 1 1,0 2-1,0 1 0,-13-2-13,11 4-4,-1 2 0,1 1 1,-2 2-1,1 1 0,0 2 0,0 2 0,0 1 0,0 1 0,0 2 0,1 2 0,0 0 0,0 3 1,1 1-1,-18 10 4,28-9-5,0 2 0,2 0 0,0 2 0,0 0 0,2 1 0,0 1 0,1 1 1,1 1-1,1 0 0,1 1 0,1 1 0,-5 12 5,0 3-152,2 2 1,2 0-1,2 1 1,1 1-1,2 0 0,3 0 1,1 1-1,1 0 1,3 0-1,2 0 0,1 0 1,4 11 151,-1-10-588,3-1 1,2 1-1,4 7 588,50 113-1071</inkml:trace>
  <inkml:trace contextRef="#ctx0" brushRef="#br0" timeOffset="579.43">3705 4963 9826,'-3'4'559,"2"-3"-395,-1 0-1,1 0 1,0 1 0,-1-1-1,1 1 1,0-1-1,0 1 1,0 0-1,0-1 1,0 1 0,1 0-1,-1 0 1,0 0-1,1-1 1,-1 1-1,1 0 1,0 0-1,-1 0 1,1 0 0,0 0-1,0 0 1,1 0-1,-1 0 1,0 0-1,1-1 1,-1 1-1,1 0 1,-1 0 0,1 0-164,11 18 104,1-2 1,1 1-1,1-2 1,0 0 0,2-1-1,-1 0 1,12 6-105,-15-10-11,1-1 1,-1-1-1,2 0 1,-1-1-1,2 0 1,-1-2-1,1 0 1,0 0-1,0-1 1,1-1-1,0-1 1,-1-1-1,2 0 1,-1-1-1,0-1 1,0 0-1,1-1 1,-1-1-1,0-1 1,0 0-1,0-2 1,0 0-1,16-6 11,-13 1-17,-1-1 0,0-1-1,0-1 1,-1-1 0,4-4 17,20-17-13,-1-2 1,-2-3 0,-2 0 0,-1-3-1,4-9 13,56-101 10,-13 2 28,-70 118-14,-2-1 0,-1 0-1,-1-1 1,-3 0 0,0-1-1,-2 1 1,-2-1 0,-1-1-24,-1 16 67,-1 1 0,-1-1 0,-1 0 0,0 1 0,-1 0 0,-2 0 0,0 0 0,0 1 0,-2 0 0,0 0 0,-2 1 0,-3-6-67,-1 4 157,-1 1 0,-1 0 0,0 1 0,-12-9-157,-1 2 114,-1 1-1,-1 1 1,-1 1-1,-1 2 1,0 2 0,-2 1-1,0 1 1,0 2-1,-1 1 1,-1 2 0,-5 1-114,22 5 4,-1 1 1,1 1 0,0 1-1,-1 1 1,0 0 0,1 2-1,0 0 1,-9 3-5,18-2-9,0 0-1,1 0 1,-1 1-1,1 0 1,0 1 0,1 0-1,-1 1 1,1 0-1,0 0 1,0 1-1,1 0 1,0 1 0,0-1-1,1 2 1,0-1-1,-1 2 10,0 2-29,1 0-1,0 0 0,1 0 1,1 1-1,0 0 0,0 0 1,1 0-1,1 3 30,-4 23-151,2 0 0,2 0-1,1 13 152,9 144-630,26 32-145,17 20 52,22 5 226,105 287 144,106 235 388,-210-564 29,-17-26 44,-42-140-49,-1 0 0,-3 0 0,-2 1 0,-1 1 0,-3-1-1,-2 1 1,-3 42-59,-1-73 31,-1 1 0,0-1-1,-1 0 1,-1 0 0,0 0-1,-1-1 1,-1 0 0,0 0-1,-1-1 1,-1 0 0,0 0-1,-1-1 1,0 0 0,-1 0-1,-1-1 1,0-1 0,0 0-1,-1-1 1,-6 4-31,-6 2 50,-1-2-1,0 0 1,-1-2 0,-1-1-1,0-1 1,0-1 0,-1-2-1,0-1 1,-2 0-50,-22 0 71,1-1 0,-1-3 0,0-2 0,-35-6-71,50 2 45,1-1-1,0-2 1,0-2 0,0-1-1,1-2 1,-7-4-45,-42-36 228,79 48-208,1-1 0,0 0-1,0 0 1,0 0 0,1-1 0,0 1-1,0-1 1,0 0 0,1 0 0,0-1-1,0 1 1,0-1 0,1 1 0,0-1 0,1 0-1,-1 0 1,1 0 0,0 0 0,1 0-1,0 0 1,0 0 0,0 0 0,1-2-20,17-112 120,35-37-116,27-45-1466,9 3 0,100-162 1462,-87 194-945</inkml:trace>
  <inkml:trace contextRef="#ctx0" brushRef="#br0" timeOffset="1447.187">4782 6078 7402,'4'-11'395,"1"1"1,-1 0 0,1 0 0,1 1 0,0 0-1,0 0 1,1 0 0,0 1 0,1 0 0,5-5-396,246-196 1581,-62 31-1182,52-4-358,-173 129-102,-47 34-82,-1-2 0,0-2 1,-2 0-1,0-2 0,-2 0 0,-1-2 0,-1 0 0,-1-2 1,15-28 142,-34 53-35,0 0 1,0 0-1,0 0 1,0-1-1,0 1 1,-1-1-1,0 1 1,0-1-1,-1 1 1,1-1-1,-1 0 1,0 1-1,0-1 1,-1-3 34,1 7-3,0 0 1,0 0-1,-1 1 1,1-1-1,0 0 1,-1 0-1,1 1 1,-1-1-1,1 0 1,-1 1-1,1-1 1,-1 0-1,0 1 1,1-1-1,-1 1 1,0-1-1,1 1 1,-1-1-1,0 1 1,0 0-1,1-1 1,-1 1 0,0 0-1,0 0 1,0-1-1,0 1 1,1 0-1,-1 0 1,0 0-1,0 0 1,0 0-1,0 0 1,0 0-1,1 0 1,-1 1-1,0-1 1,0 0-1,0 0 1,1 1-1,-1-1 1,0 0-1,0 1 1,1-1-1,-1 1 1,0-1-1,1 1 1,-1-1-1,0 1 1,1 0-1,-1-1 1,1 1-1,-1 0 1,1 0 2,-9 10-3,2 0 1,-1 1 0,2 0-1,0 1 1,0 0 0,1 0-1,1 0 1,0 0-1,0 2 3,-30 114 23,-3 33 17,-13 115 107,7 44-147,25-137 88,-19 81 235,37-264-322,-1 10 19,-1 1 0,1-1-1,-2 0 1,0 0 0,0 0 0,-1-1 0,0 1 0,-1-1-1,0 0 1,0 0 0,-1 0 0,-1-1 0,1 0 0,-2 0-1,1-1 1,-5 4-20,4-8-17,0 1 0,0-2-1,-1 1 1,0-1 0,0 0 0,0-1-1,0 0 1,0-1 0,0 1 0,0-2-1,-1 1 1,1-1 0,0-1-1,-1 0 1,1 0 0,0-1 0,0 0-1,0 0 1,0-1 0,1-1-1,-1 1 1,-5-4 17,-15-5 200,2-1-1,0-1 0,0-1 1,1-1-1,1-2 0,1 0 1,0-2-1,-9-11-199,29 27 63,0 1 1,0 0 1,1-1-1,-1 1 1,1-1-1,0 0 1,0 0-1,0 0 1,0 0-1,1 0 1,-1 0-1,1-1 1,1 1 0,-1-1-1,0 0 1,1 0-1,0-2-64,1 6 12,0-1 0,0 1 0,1 0 0,-1 0 0,1-1 0,-1 1 0,1 0 0,0 0-1,-1 0 1,1 0 0,0 0 0,0 0 0,0 0 0,0 0 0,0 0 0,0 0 0,0 1 0,0-1 0,0 0 0,0 0 0,0 1-1,0-1 1,1 1 0,-1-1 0,0 1 0,0 0 0,1-1 0,-1 1 0,0 0 0,0 0 0,1 0 0,-1 0 0,0 0 0,1 0-1,-1 0 1,0 1 0,1-1 0,-1 0 0,0 1 0,0-1 0,0 1 0,1-1 0,-1 1 0,0 0 0,0 0-12,6 0 31,65 9 111,205 21 76,33-10-536,-175-13-1472,-96-14 1158</inkml:trace>
  <inkml:trace contextRef="#ctx0" brushRef="#br0" timeOffset="1788.308">6481 5401 12163,'-49'111'4384,"38"-74"-4261,1 0 1,1 1-1,-1 23-123,-5 73-260,-1 7-380,10-53-198,3 0 1,5 0-1,3 1 1,12 55 837,21 9-688,-31-135 651,1 1 0,0-1 1,1-1-1,2 0 1,4 6 36,-12-17 35,1 0 1,1 0-1,-1 0 1,1-1-1,0 0 1,0 0 0,1 0-1,0 0 1,-1-1-1,2 0 1,-1 0-1,0-1 1,1 1-1,-1-2 1,1 1-1,0-1 1,0 0-1,0 0 1,0 0-1,1-1 1,-1-1-1,0 1 1,0-1 0,1 0-1,2-1-35,2 0 118,1 0 0,-1-1 0,0-1 0,-1 0 0,1-1 0,0 0 0,-1 0 0,1-2-118,14-8 283,-2-1 0,0-2 0,-1 0 0,3-4-283,102-103 1059,-92 79-900,-1-2 0,-3-1 0,-2-2 0,-2 0 0,-2-2 0,-2-1 0,-3-1 0,-2-1 0,8-46-159,-17 56 37,-2-2 0,-2 1 0,-2-11-37,-3 29 12,-2 0-1,-1 0 0,-1 0 1,-1 0-1,-1 0 1,-2 1-1,-1 0 1,-1 0-1,-1 1 1,-11-21-12,8 26 8,-1 0 1,-1 1 0,-1 0 0,0 1-1,-2 1 1,0 0 0,-1 2 0,0 0-1,-2 1 1,1 1 0,-10-4-9,18 11-15,1 1 1,-1 0 0,1 1 0,-2 0-1,1 1 1,0 0 0,-1 1-1,0 1 1,0 0 0,0 0 0,0 1-1,0 1 1,0 0 0,0 1-1,1 1 1,-1 0 0,0 0 0,0 1-1,1 1 1,-1 0 0,-6 4 14,6 0-85,1 1 1,1 1-1,0 0 1,0 0 0,1 1-1,0 1 1,1-1-1,0 2 1,1-1 0,-5 10 84,-3 7-225,2 1 0,0 0 0,2 0 0,2 1 0,1 1 0,-1 9 225,-9 71-769,-2 83 769,20-189-10</inkml:trace>
  <inkml:trace contextRef="#ctx0" brushRef="#br0" timeOffset="3524.985">10401 2505 6369,'-15'120'2417,"5"18"-1937,3 31 168,-3 8 80,-2 24-104,-5-11-71,-1-21-97,0-20-24,2-52-112,3-8-40,4-47-240,5-16-368,2 0-472,17-26 480</inkml:trace>
  <inkml:trace contextRef="#ctx0" brushRef="#br0" timeOffset="3915.04">11194 2712 7754,'8'24'4715,"12"71"-3825,-15-15-806,-3 1 0,-6 38-84,2-67-7,1-19 0,-4 62-123,5-1 0,3 1 0,13 65 130,22-23-292,-35-127 264,1 0 0,0-1 0,1 1-1,0-1 1,0 0 0,1 0 0,0-1 0,1 0 0,0 0 0,0 0 0,1-1 0,0 0 0,0-1 0,0 1 0,1-2 0,0 1-1,0-1 1,0-1 0,8 3 28,-5-3-7,0 0-1,0-2 1,0 1-1,0-1 0,0-1 1,1-1-1,-1 1 1,1-2-1,-1 0 0,0 0 1,0-1-1,1-1 1,-1 0-1,-1-1 1,1 0-1,3-2 8,98-47 36,-78 26 0,-1-2 0,-1-1-1,-2-1 1,-1-2 0,-1-1 0,6-12-36,8-10 88,-2-2 1,-3-1 0,-2-2-1,-3-2 1,-2-1 0,16-55-89,-38 95 83,-2 0 0,-1-1 0,-1 1 0,-1-1 0,-1 0 0,-1 0 0,-1-1 0,-2 1 0,0 0 0,-2 0 0,0 0 0,-2 0 0,-1 0 0,-1 1 0,-1 0 0,-9-19-83,-10-6 294,-2 2 0,-2 1 0,-2 2 0,-2 0 0,-2 3 0,-2 1 0,-35-27-294,58 51 40,0 1 0,-2 1 0,1 1 0,-2 0 0,1 2 0,-2 0 0,0 1 0,0 1 0,0 1 0,-2 0-40,16 6-27,1 0 1,-1 0-1,0 0 1,0 1-1,0 0 1,0 0-1,0 0 1,0 1-1,0 0 1,0 0-1,0 1 1,0 0-1,0 0 1,0 0-1,1 1 1,-1-1-1,0 1 1,1 1-1,-1-1 1,1 1-1,0 0 1,-1 0-1,1 1 1,0 0 26,-5 7-195,0 1 0,0 0 0,2 0 1,-1 1-1,2 0 0,0 0 0,0 1 0,1 0 0,1 0 1,0 0-1,1 1 0,1 0 0,-1 7 195,-33 134-957</inkml:trace>
  <inkml:trace contextRef="#ctx0" brushRef="#br0" timeOffset="4487.231">9247 5307 7538,'26'4'2712,"58"-7"-1976,33 1 33,55-20 151,29-3-48,49 5-336,17 0-136,39 2-144,6-3-40,0 5-88,-11 1-16,-24 5-80,-18 10-112,-49 6-440,-6 4-232,-41 8-640,-18 6 5865,-37 18-3521</inkml:trace>
  <inkml:trace contextRef="#ctx0" brushRef="#br0" timeOffset="4906.99">10537 7178 10562,'167'13'3993,"-93"-11"-3569,-1-4 0,25-5-424,-65 4 34,-1-1 1,1-2-1,-1-1 0,1-1 0,-2-2 0,0-1 0,0-2 0,-1 0 0,0-3 1,-2 0-1,0-2 0,0 0 0,-2-2 0,0-2 0,-2 0 0,0-1 0,15-21-34,-28 29-51,-1-1-1,0 0 0,-1-1 0,-1 0 0,0-1 0,-2 0 0,0 0 0,-1 0 0,0-1 0,-2 1 1,0-1-1,0-19 52,-3 1-216,-1-1 0,-1 1 1,-3 0-1,0 0 0,-3 0 1,-1 1-1,-1 0 0,-3 1 0,0 0 1,-2 1-1,-6-8 216,-7-4-120,-1 0-1,-3 2 1,-1 1-1,-3 1 1,-1 2 0,-1 2-1,-36-26 121,-38-27 122,8 32 218,102 59-336,-2-4 28,-1 1-1,0 0 0,0 0 1,-1 0-1,1 1 1,-1 0-1,1 0 1,-1 0-1,0 0 1,1 1-1,-1 0 0,0 0 1,0 1-1,0 0 1,0 0-1,0 0 1,0 1-1,0 0 1,1 0-1,-1 0 1,0 1-1,0-1 0,1 2 1,-1-1-1,1 0 1,0 1-1,-5 3-31,1 3 25,1 0 1,-1 0-1,2 0 0,0 1 0,0 0 1,0 1-1,2 0 0,-1-1 1,1 2-1,1-1 0,0 1 0,0-1 1,2 1-1,-1 0 0,1 0 0,0 8-25,-16 155 3,7 39-6,10 122 134,22 116-131,68 423 97,-83-807-44,-3-1 0,-3 1 1,-3 0-1,-3 0 0,-10 44-53,14-98 31,0 0-1,-1-1 1,-1 1 0,0-1 0,0 0 0,-2 0-1,1 0 1,-2-1 0,0 1 0,0-2 0,-1 1 0,0-1-1,-1 0 1,0-1 0,-1 0 0,0-1 0,-1 0 0,-2 2-31,5-7 12,0-1 0,-1 1 0,1-1 0,-1-1 0,0 1 0,0-1 0,1-1 0,-1 0 0,0 0 0,0-1 0,0 0 0,-1 0 0,1-1 0,1-1 0,-1 1 0,0-1 0,0-1-12,-11-3-2,0-1-1,1-1 1,0-1 0,1 0-1,0-2 1,0 0 0,-2-3 2,-44-36-70,2-3 1,-29-34 69,47 42-50,2-2 0,2-3 0,-10-19 50,6-7-21,43 75 21,0-1 2,-1 0 0,1-1 0,-1 1-1,1-1 1,0 1 0,-1-1 0,1 1 0,0-1-1,1 0 1,-1 1 0,0-1 0,1 0 0,0 1-1,0-1 1,-1 0 0,1 0 0,1 0 0,-1 1-1,0-1 1,1 0 0,0 0 0,-1 1 0,1-1 0,0 1-1,0-1 1,1 0 0,-1 1 0,0 0 0,1-1-1,0 1 1,0-1-2,9-6 2,0-1 1,1 2-1,0-1 0,0 2 0,1-1 0,0 2 1,1 0-1,0 0-2,38-18-267,45-24-751,25-1-102,11-26 350</inkml:trace>
  <inkml:trace contextRef="#ctx0" brushRef="#br0" timeOffset="5649.687">14060 4921 8842,'-65'-10'4007,"54"3"-3205,27-3-442,53-13-51,73 0 594,76-7 303,197-10-219,-183 19-1137,-148 20-356,-79 1 350,1-1 0,-1 1-1,0 0 1,0 0 0,1 1 0,-1-1 0,0 1 0,0 0 0,1 1 0,-1-1 0,0 1 0,0 0 0,-1 1 0,1-1 0,0 1 0,1 0 156,-9 16-804</inkml:trace>
  <inkml:trace contextRef="#ctx0" brushRef="#br0" timeOffset="5842.123">13963 5544 12227,'40'3'4937,"28"9"-3313,41-5-688,8-6-64,17-4-504,-1-7-215,5-1-226,1 6-271,-17 11-792,-7 11-872,-33 9 1224</inkml:trace>
  <inkml:trace contextRef="#ctx0" brushRef="#br0" timeOffset="9990.875">17013 4972 4977,'-25'0'1315,"-1"-1"0,0-1 1,1-2-1,-1 0 0,-21-7-1315,2-9 1399,45 20-1375,1 0 1,-1 0-1,0 0 1,1 0-1,-1-1 0,0 1 1,1 0-1,-1 0 0,1 0 1,-1-1-1,0 1 0,1 0 1,-1 0-1,0-1 1,0 1-1,1 0 0,-1 0 1,0-1-1,0 1 0,1 0 1,-1-1-1,0 1 1,0 0-1,0-1 0,1 1 1,-1-1-1,0 1 0,0 0 1,0-1-1,0 1 0,0-1 1,0 1-1,0 0 1,0-1-1,0 1 0,0-1 1,0 1-1,0 0 0,0-1 1,0 1-1,-1 0 0,1-1 1,0 1-1,0-1 1,0 1-1,0 0 0,-1-1 1,1 1-1,0 0 0,0 0 1,-1-1-1,1 1 0,0 0 1,-1-1-1,1 1 1,0 0-1,-1 0 0,1 0 1,0-1-1,-1 1 0,1 0 1,0 0-1,-1 0-24,100 9 752,126 30 394,-46-20 1046,176-5-2192,-165-18 487,-61-8 13,77-20-500,-149 20-42,0-2 0,43-17 42,-50 7-591,-34 3-183,-43 4-1</inkml:trace>
  <inkml:trace contextRef="#ctx0" brushRef="#br0" timeOffset="7417.847">20246 4828 7882,'291'-139'4267,"-10"5"-3668,-116 44-194,67-52-405,-40 9 43,-6-7-15,-90 55-4,-3-5 0,38-51-24,-64 60 10,-3-2 0,-4-3 0,-4-2 0,39-83-10,-70 124-1,-2-1 1,-2-2-1,-2 1 0,-2-2 0,-2-1 0,-3 0 1,-2 0-1,-3-1 0,-1 0 0,-3-4 1,-3 43 5,0 1 0,-1 0 0,0 0 0,-1 0 0,-1 0 0,0 0 0,-1 0 0,0 1 0,-1-1 0,0 1 0,-1 0 1,0 1-1,-2-2-5,5 9 1,0 0 0,0 0 0,0 0 0,-1 1 0,1-1 0,-1 1 0,0 0 0,0 0 0,0 0 0,0 0 0,-1 1 0,1-1 0,-1 1 0,0 0 0,1 1 0,-1-1 0,0 1 0,0 0 0,0 0 0,0 1 0,0-1 0,0 1 0,0 0 0,0 1 0,0-1 0,0 1 0,0 0 0,-2 1-1,-5 0-4,0 1 0,1 1 0,-1 0 0,1 0 0,0 1 0,0 0 0,-4 4 4,-101 82-38,-11 46 12,-5 53 31,83-113 30,-33 72-35,-41 147 65,-25 137 154,-18 151-219,98-303 301,22-37 126,25-57 82,19-164-428,-3 12 5,2-1 0,2 0 0,0 1 0,3-1 0,1 1 1,1-1-1,2 0 0,3 5-86,-6-29-1,0 0 1,1 0 0,0 0 0,1 0-1,0-1 1,1 0 0,0 0 0,0-1-1,1 1 1,0-1 0,3 2 0,-7-8-1,-1 0-1,1 0 1,0 0-1,0-1 1,0 1-1,0-1 1,0 0-1,0 0 1,1 0-1,-1 0 1,0 0-1,0-1 1,1 1-1,-1-1 1,1 0-1,-1 0 1,0-1-1,1 1 1,-1 0-1,0-1 1,0 0-1,1 0 1,-1 0-1,0 0 1,0-1-1,0 1 1,0-1 1,12-4-6,-1-1-1,1 0 1,-2-1 0,1 0-1,-1-1 1,-1-1 0,1 0-1,7-9 7,29-29-10,-2-2 0,-2-2-1,-2-3 1,26-44 10,-51 71 3,67-88 14,-84 114-17,-1 1 0,1-1 0,0 1 0,0-1-1,0 1 1,0-1 0,1 1 0,-1 0 0,0-1 0,1 1 0,-1 0 0,0 0 0,1 0-1,0 0 1,-1 0 0,1 0 0,-1 1 0,1-1 0,0 0 0,0 1 0,-1-1 0,1 1 0,0 0-1,0 0 1,0 0 0,-1-1 0,1 2 0,0-1 0,0 0 0,0 0 0,-1 0 0,1 1-1,0-1 1,0 1 0,-1 0 0,1-1 0,0 1 0,-1 0 0,1 0 0,-1 0 0,1 0 0,-1 0-1,1 0 1,-1 1 0,0-1 0,0 0 0,0 1 0,0-1 0,0 1 0,1 0 0,36 57 2,11 32 35,-16-28 22,2-1 0,30 38-59,-52-83 25,1 0 0,0 0-1,1-1 1,1-1 0,1-1 0,0 0 0,0-1-1,2-1 1,-1-1 0,19 9-25,-19-14 35,0-1 0,1 0 0,-1-1 0,1-1 0,0-1 0,0 0 0,0-2 0,0 0 0,0-1 0,0-1 0,0 0 0,0-2 0,-1 0 0,1-1 0,-1-1 0,0-1 0,-1-1 1,0 0-1,16-10-35,0 2 60,0-1 0,-2-1 0,0-2 0,0-2 0,-2 0 0,-1-2 0,-1-1 0,-1-1 0,-1-2 0,20-29-60,-30 32 112,0-1 0,-2 0 1,-2-1-1,0-1 1,-1 1-1,-2-2 1,-1 1-1,-1-1 0,-2 0 1,-1 0-1,-1-1 1,-1 1-1,-2 0 0,-1-1-112,-3-1 70,-1 1 0,-2-1 0,-1 1 0,-1 1 0,-2 0 0,-1 0-1,-1 1 1,-1 1 0,-1 1 0,-2 0 0,-1 1 0,-1 1 0,-6-6-70,-10-10-34,-2 1 0,-2 2 1,-1 1-1,-1 3 1,-12-5 33,35 25-42,-1 1 1,0 1 0,0 1 0,-1 1 0,-9-2 41,13 7-38,-1 0-1,1 1 1,-1 0-1,0 2 1,-17 0 38,21 1-22,-1 0 1,1 2-1,0-1 0,0 1 0,0 1 1,0 1-1,-1 0 22,-1 3-11,2 1-1,-1 0 1,1 0 0,0 2-1,1 0 1,-3 3 11,-83 80-45,56-38 28,3 2 1,2 1-1,-17 39 17,24-40-71,2 1 0,2 1 0,4 2-1,2 0 1,-9 44 71,25-85-105,1 1-1,0-1 0,2 1 1,0 0-1,1 0 0,2 0 0,0 0 1,1 1 105,-1-16-68,0-1 1,0 1 0,1-1-1,0 1 1,0-1 0,0 0-1,0 0 1,1 0 0,0 0-1,0 0 1,0 0 0,1-1-1,0 0 1,0 1 0,0-1-1,0-1 1,0 1 0,1-1-1,0 1 1,0-1-1,0-1 1,0 1 0,0-1-1,0 0 1,1 0 0,-1 0-1,1-1 1,-1 0 0,1 0-1,-1 0 1,1-1 0,5 0 67,14-1-119,-1-1 0,1-2 0,-1-1 0,0 0 0,-1-2 0,1-1 0,-1 0 0,-1-2 1,1-1-1,-2 0 0,0-2 0,0 0 0,7-8 119,138-96-235,-117 78 372,2 2 0,1 3 0,1 1-1,2 4 1,1 1 0,1 3 0,20-4-137,-61 24 147,1 1-1,-1 1 1,1 0 0,0 1 0,-1 1 0,1 1 0,0 0 0,0 1-1,0 0 1,-1 2 0,1 0 0,-1 1 0,1 0 0,-1 2-1,-1 0 1,1 0 0,-1 2 0,1 1-147,141 101 392,-137-94-382,2-1-1,-1 0 1,2-2-1,0-1 1,0 0-1,1-2 1,0-1-1,1-1 1,0-1 0,1-1-1,-1-1 1,1-1-1,24 0-9,-29-6-14,0 0 1,0-1-1,0-1 0,-1-2 0,0 1 1,0-2-1,0-1 0,-1 0 1,0-2-1,-1 0 0,0-1 0,0-1 1,-1 0-1,-1-1 0,0-1 0,-1-1 1,5-6 13,-1 1-17,-1-1 0,0 0 0,-2-2 1,-1 0-1,0-1 0,-2 0 0,5-13 17,19-79 6,-13 1 27,-38-17 27,7 97-23,-2 0 0,-1 0 0,-1 1 1,-2 0-1,-2 1 0,-16-28-37,8 22 54,-1 2 1,-2 0-1,-1 2 0,-14-12-54,31 35 0,-1 1-1,-1 0 0,0 1 1,0 0-1,-1 1 0,-1 0 1,1 1-1,-1 1 0,-1 0 1,1 1-1,-1 0 0,0 1 1,0 1-1,-7-1 1,16 4-7,-1 1 0,1-1 0,-1 1 0,0 0 0,1 1 0,-1 0 0,1 0 0,-1 0 0,1 1 1,0 0-1,0 0 0,-1 0 0,1 1 0,1 0 0,-1 0 0,0 1 0,1 0 0,0 0 0,-1 0 0,1 1 7,-4 4-8,1 1-1,0 0 0,0 0 1,1 1-1,1 0 0,0 0 1,0 1-1,1 0 0,1 0 0,-3 10 9,-26 154-36,16 47-29,17 54-75,17 34-87,90 725-1360,-80-744 200,-13 1 0,-14 75 1387,-20-130-401,-14-36 509,24-162 224,-1 0 0,-2 0 0,-2-2 0,-1 0 0,-2 0 0,-2-2 1,-1 0-1,-2-1 0,-13 14-332,21-30 328,-1-1 1,0-1-1,-2-1 0,0 0 1,-1-1-1,-16 9-328,29-20 85,0 0 0,-1 0 0,0 0 0,0-1-1,0-1 1,0 1 0,0-1 0,0 0 0,-1-1 0,1 1-1,-1-1 1,1-1 0,-1 0 0,1 0 0,-1 0 0,1-1-1,-1 0 1,1 0 0,-1-1 0,1 0 0,0-1 0,-6-2-86,5 0 44,1 0-1,0 0 1,1-1-1,-1 0 0,1 0 1,0-1-1,1 0 0,0 0 1,0 0-1,0 0 0,1-1 1,0 0-1,0 0 0,1 0 1,0 0-1,0 0 0,1-1 1,1 0-1,-1 1 0,1-1-42,-7-38 36,2 1 1,2-1-1,2 0 0,2-1 0,2 1 0,3 0 0,1 1 1,2-1-1,5-10-36,6-27-18,4 1 0,3 0 0,22-41 18,-8 31-259,5 2 0,4 1-1,4 3 1,25-29 259,25-18-2747,61-58 2747,-80 101-1699,1-3 689</inkml:trace>
  <inkml:trace contextRef="#ctx0" brushRef="#br0" timeOffset="8055.337">26074 3318 10882,'-13'-2'3411,"22"0"-1701,14-2-1492,30-11 114,21-11-83,15-32-79,-49 27-142,-1-2 0,-2-2 0,-1-1 0,-2-1 0,-2-2 0,-1-2 1,-2-1-1,-2-1 0,-2-1 0,13-34-28,-25 48-13,-2 0 0,-1-1 1,-2 0-1,-1-1 0,-2 0 0,0 0 1,-3 0-1,0 0 0,-2-1 0,-2 1 0,-1 0 1,-1 0-1,-1 0 0,-2 0 0,-2 1 1,-1 0-1,-1 1 0,-1 0 0,-2 1 0,-1 0 1,-1 1-1,-1 1 0,-2 1 0,-1 0 13,15 19 3,0 0 1,-1 0-1,0 1 0,0 0 0,-1 0 0,0 0 1,0 1-1,0 0 0,0 0 0,-1 1 0,0 0 1,0 1-1,0-1 0,0 1 0,-1 1 0,1 0 0,-1 0 1,-2 0-4,4 3 0,1-1 1,0 1 0,-1 0 0,1 1-1,0 0 1,0 0 0,0 0 0,0 0-1,0 1 1,1 0 0,-1 0 0,1 1-1,0 0 1,0 0 0,0 0-1,0 0 1,1 1 0,-1-1 0,1 1-1,1 0 1,-1 1 0,1-1 0,0 1-1,0-1 1,0 1 0,1 0 0,-1 3-1,-11 19-8,1 0 1,1 0 0,2 2-1,0 2 8,-38 195-36,10 56-1,22-56-103,10 0 1,10 1-1,13 38 140,14-10-165,6-45 66,22 118 67,-55-302 29,-1 0 1,-1 0-1,-1 0 0,-1 0 1,-2 0-1,0 0 0,-2 0 1,-1 0-1,-2-1 0,0 1 1,-11 23 2,5-23-89,-2-1 1,0 0 0,-2-1 0,-1-1-1,-1 0 1,-1-2 0,-1 0-1,-1-1 1,-11 7 88,26-21-14,-1-1-1,1 0 1,-1-1-1,0 1 1,0-2 0,0 1-1,-1-1 1,0 0-1,1-1 1,-1 0 0,-1-1-1,1 1 1,0-2-1,-1 1 1,-6-1 14,11-1 19,-1-1 0,1 1 1,0-1-1,-1 0 0,1 0 1,0-1-1,0 0 0,0 0 0,0 0 1,0 0-1,1-1 0,-1 0 1,1 0-1,-1 0 0,1 0 0,0-1 1,0 0-1,0 0 0,1 0 1,0 0-1,-2-2-19,-4-8 77,0-2 1,1 1-1,1-1 1,0 0-1,1 0 0,-1-8-77,-25-114 326,21 62-239,3-1 0,4 0 0,2 0 0,4 0 0,9-47-87,-8 96 83,2 1 1,0 0 0,2 0-1,1 0 1,1 1 0,1 0-1,1 1 1,2 0-1,0 1 1,1 1 0,10-12-84,97-97 244,87-76-2299,-98 96-1089,-86 82 2250</inkml:trace>
  <inkml:trace contextRef="#ctx0" brushRef="#br0" timeOffset="8544.546">24698 5579 8042,'54'-19'6373,"25"-3"-5019,48 3-371,61 1-218,43 2-201,873-48 327,-640 38-591,135-42 103,-533 53-1370,-34 0-611,-46 6 627</inkml:trace>
  <inkml:trace contextRef="#ctx0" brushRef="#br0" timeOffset="8877.435">25387 6299 10394,'27'-32'5476,"0"3"-4102,-26 28-1317,1 0 1,-1 0-1,0 0 1,1 0-1,-1 0 1,1 1-1,0-1 1,-1 0 0,1 1-1,0 0 1,-1-1-1,1 1 1,0 0-1,-1 0 1,1 0-1,0 0 1,0 0-1,-1 0 1,1 0 0,0 1-1,-1-1 1,1 1-1,0-1 1,-1 1-1,1-1 1,-1 1-1,1 0 1,-1 0-1,1 0 1,-1 0-1,0 0 1,1 0 0,-1 0-1,1 1-57,4 5 52,1 0-1,-1 0 0,0 1 1,-1-1-1,0 1 1,0 1-1,-1-1 0,0 1 1,0-1-1,-1 1 1,2 7-52,7 37 10,-1 0 0,-4 1 1,-1 0-1,-3 0 1,-2 0-1,-4 24-10,-7 63-38,-6 0-1,-29 116 39,13-111-266,12-65-948,4 1-1,2 18 1215,14-82-1757,11-34-182,14-44 886</inkml:trace>
  <inkml:trace contextRef="#ctx0" brushRef="#br0" timeOffset="9203.25">26008 6761 10498,'-12'94'5760,"8"47"-4413,3-85-737,1-42-533,-3 51 207,4-1-1,3 1 1,10 55-284,-7-83-56,2 0-1,2-1 1,1-1 0,2 0 0,2 0 0,0-2-1,8 10 57,-21-36-87,0-1 0,1 0 0,-1 0 0,1 0 0,0 0 0,1 0 0,-1-1 0,1 0 0,0 0 0,1 0 0,-1-1 0,1 1 0,0-1 0,0-1 0,0 1 0,0-1 0,1 0 0,-1-1 0,1 1 0,0-1 0,0 0 0,0-1 0,0 0 0,0 0 0,0-1 0,0 1 0,0-1 0,0-1 0,0 0 0,6-1 87,-1-2-102,-1-2 0,0 0-1,-1 0 1,1-1-1,-1 0 1,7-7 102,13-14 41,0-2 1,-3-1 0,0-2-1,-2 0 1,-1-2-1,-2-1 1,-2 0 0,-1-1-1,6-21-41,0 5 264,-2-1 0,-3-1 0,-2-1 0,-3-1-1,-2 0 1,-3-1 0,-2 0 0,-3 0-1,-2-1 1,-5-41-264,-5 50 367,-2 1 0,-2 0 1,-3 0-1,-14-34-367,-22-30 406,-1 31-270,49 79-166,0 1 0,0-1 0,0 1 0,-1 0 0,1-1 0,0 1 0,-1 0 0,0 1 0,1-1 1,-1 0-1,0 1 0,0-1 0,0 1 0,0 0 0,0 0 0,0 0 0,-1 0 0,1 1 0,0-1 0,0 1 0,-1 0 0,1 0 0,0 0 0,0 0 0,-1 1 0,1-1 0,0 1 0,0 0 0,0 0 0,0 0 0,0 0 0,0 1 0,0-1 0,0 1 0,0-1 0,1 1 0,-3 2 30,-79 80-1695,-15 38 707</inkml:trace>
  <inkml:trace contextRef="#ctx0" brushRef="#br0" timeOffset="15134.238">5456 12008 6321,'36'-11'4515,"-28"9"-4292,33-10 445,-1-1 1,0-3 0,-1-1 0,7-5-669,7-13 150,-2-2 0,-2-2 0,-2-2 0,-1-2 0,-2-2 0,35-49-150,123-179-90,-120 146-84,-38 49 98,-29 40 86,-11 33-27,-3 25-24,-4 72-1,4 520-39,-3-541 55,-3-1 1,-4 0-1,-2 0 0,-4 2 26,-12 33-48,9-47 28,-2-1 0,-3-1 0,-2 0 0,-27 41 20,44-87-10,0 0 0,-1 0 0,-1-1 0,1-1 0,-2 0 0,1 0-1,-1 0 1,0-2 0,0 1 0,-1-2 0,0 1 0,0-2 0,-12 4 10,19-6-2,-7 3 23,1-1 0,-1 0-1,0-1 1,-1-1 0,1 0 0,0 0 0,-1-1 0,1-1-1,-1 0 1,1-1 0,-1 0 0,1-1 0,-3-1-21,-65-25 306,80 28-306,-1 0 0,1-1-1,-1 1 1,1 0-1,0-1 1,-1 1-1,1-1 1,0 1-1,-1 0 1,1-1 0,0 1-1,0-1 1,-1 1-1,1-1 1,0 1-1,0-1 1,0 1-1,0-1 1,0 1 0,0-1-1,0 1 1,0-1-1,0 0 1,0 1-1,0-1 1,0 1-1,0-1 1,0 1 0,0-1-1,0 1 1,1-1-1,-1 1 1,0-1-1,0 1 1,1-1-1,-1 1 1,0 0 0,1-1-1,-1 1 1,0-1-1,1 1 1,-1 0-1,1-1 1,-1 1-1,1 0 1,-1 0 0,0-1-1,1 1 1,-1 0-1,1 0 1,0-1 0,82-14 232,82 8 609,-68-3-326,143-4 204,85-12-874,-195 15-1591,-54 21 324,-56 0 1343</inkml:trace>
  <inkml:trace contextRef="#ctx0" brushRef="#br0" timeOffset="15954.411">8663 12507 5609,'-8'-38'2001,"-1"0"0,-3 1-1,-7-17-2000,2 11 281,-3 1-1,-1 1 1,-3 1-1,-16-21-280,30 47 0,-1 0 0,0 1 0,-1 1 0,0 0 0,-1 0 0,0 1 0,-1 1 0,0 0 0,-1 1 0,0 1 0,-1 0-1,1 1 1,-1 0 0,-1 2 0,1 0 0,-1 0 0,-8 0 0,21 5-7,-8-4-34,0 1 0,0 1 0,0 0 0,0 0 1,0 1-1,0 1 0,0 0 0,-1 1 0,1 0 0,0 1 1,0 0-1,1 1 0,-1 0 0,0 1 0,1 0 0,0 1 1,-4 2 40,7 0-27,0 0 1,1 1-1,0-1 1,0 2 0,1-1-1,0 1 1,1-1-1,-1 1 1,2 1 0,-1-1-1,1 1 1,1 0-1,0 0 1,0 0-1,-1 9 27,-10 56-54,4 0-1,2 1 0,4 0 1,4-1-1,2 1 0,7 30 55,-4-53 121,2 0-1,2-1 1,17 52-121,-24-96 65,0 1-1,1-1 1,0 1 0,0-1-1,1 0 1,0 0 0,0-1 0,1 1-1,0-1 1,1 0 0,-1 0-1,1-1 1,0 0 0,1 0 0,0 0-1,0-1 1,0 1 0,0-2-1,1 1-64,2-2 81,1 0 0,-1 0-1,1-1 1,-1-1 0,1 0-1,0 0 1,0-1 0,-1 0-1,1-1 1,0 0 0,-1-1-1,1 0 1,-1-1 0,1 0-1,-1-1 1,0 0 0,-1 0-1,1-1 1,-1 0 0,1-1-1,-2 0 1,1 0 0,-1-1-1,0 0 1,7-8-81,15-18 86,-1-1 1,-2-2-1,-1 0 1,-3-2-1,18-36-86,21-52-15,-5-2 1,-6-2-1,6-41 15,-10 14-245,-7-2 0,-7-1 0,-3-33 245,37-481-496,-43 492 420,2 39 11,-21 120 56,-2 1 28,2 0 1,0 0 0,2 1-1,0 0 1,9-17-20,4 11 135,-19 26-129,-1 1-1,1 0 1,0 0-1,0-1 1,-1 1-1,1 0 1,0 0-1,0 0 1,0 0-1,-1 0 1,1 0-1,0 1 1,0-1-1,-1 0 1,1 0-1,0 1 1,0-1-1,-1 0 1,1 1-1,0-1 1,-1 0-1,1 1 1,0-1-1,-1 1 1,1-1-1,0 1 1,-1-1-1,1 1 1,-1 0-1,0-1 1,1 1-1,-1 0 1,1-1-1,-1 1 1,0 0-1,1 0 1,-1-1-1,0 2-5,7 11 24,0 1 0,-1 0 0,-1 1 0,-1 0 0,0 0 1,0 0-1,-2 0 0,1 6-24,-2-17 2,17 136 19,1 138 106,-12 103-127,-46 344 1439,4-441-300,-13-2 1,-12-2-1140,29-152-25,-27 35-307,41-125-42,8-25-161,5-26-652,3-6 674,1-1 0,1 1 0,0 0 0,1 0 0,1 0 0,4-10 513,27-93-1010</inkml:trace>
  <inkml:trace contextRef="#ctx0" brushRef="#br0" timeOffset="16702.216">10158 11609 6681,'6'12'543,"0"0"0,-1 1 0,0 0 0,0 0 0,-2 0 0,2 7-543,-5-20 3,8 55 255,-2 0-1,-2 1 0,-3-1 1,-2 1-1,-2 0 0,-3-1 1,-7 22-258,-30 172 1919,-19 31-1919,40-166 359,19-89-430,-1-24-57,-6-61 241,8-13 476,4 1-1,2-1 0,5-11-588,-4 26 204,17-254 471,-6 120-542,20-227-462,-10 243-394,9-9 723,-22 131-130,2 1 1,3 1 0,17-37 129,-29 74 3,1 1 1,0 0-1,1 0 1,1 0-1,0 1 1,1 0-1,0 1 1,1 0 0,0 1-1,1 0 1,0 1-1,1 0 1,0 1-1,1 0 1,1 0-4,5 2 3,0 0 0,1 0 0,0 2 1,0 1-1,0 1 0,0 0 0,1 2 0,-1 0 1,1 2-1,-1 0 0,1 1 0,-1 1 0,0 2 1,0 0-1,0 1 0,-1 0 0,0 2 0,10 6-3,-13-6-82,0 1 1,-1 0-1,0 1 0,-1 1 0,0 1 0,7 8 82,-16-15-46,-1 0-1,0 0 0,0 1 0,-1 0 1,0 0-1,0 0 0,0 0 0,-1 1 1,0 0-1,0-1 0,0 1 0,-1 0 1,0 1-1,-1-1 0,1 0 0,-1 0 1,-1 1-1,1-1 47,-3 1-27,0 0-1,0 1 1,0-2 0,-1 1-1,0 0 1,-1 0-1,0-1 1,0 0 0,0 0-1,-1 0 1,0 0 0,0-1-1,-1 0 1,0 0-1,0 0 1,0-1 0,-1 0-1,0 0 1,-6 3 27,-78 58-47,20-27 199,0-4 0,-2-2 0,-2-4 0,-14 1-152,55-18 155,13-7-2,-1 2 0,1 1-1,0 1 1,1 0 0,0 2 0,1 0-1,0 1 1,0 2 0,-5 5-153,20-15 9,0 0 0,1 0 0,-1 1 0,1-1 0,0 1 0,0 0 0,0 0 0,1 0 0,-1 0 0,1 1 0,1-1 0,-1 1 0,1-1 1,0 1-1,0-1 0,0 1 0,1 0 0,0-1 0,0 1 0,1 0 0,0 1-9,1 6-19,1-1 0,1 0 1,0 0-1,0-1 0,1 1 0,1-1 1,0 0-1,0-1 0,5 6 19,15 14-94,2 0 0,1-2 0,1 0 0,1-3 0,1 0 0,2-2 0,33 17 94,189 99-613,-7-10 339,-79-51 331,-165-76-49,-1-1 7,0 1 1,0 0 0,0 0 0,-1 0 0,1 0 0,0 1 0,-1-1 0,1 1-1,-1 0 1,0 0 0,0 0 0,0 1 0,-1-1 0,1 1 0,-1-1 0,1 1 0,-1 0-1,1 2-15,-3-2 19,0-1 0,0 0 0,0 0 0,0 1 0,0-1-1,-1 0 1,1 0 0,-1 1 0,0-1 0,0 0 0,0 0-1,0 0 1,0 0 0,-1 0 0,0 0 0,1-1 0,-1 1-1,0 0 1,0-1 0,-1 0 0,1 1 0,0-1 0,-1 0-1,0 0 1,0 0-19,-15 13 90,-1-1-1,0-1 1,-1-1-1,0 0 1,-5 0-90,13-5 38,-404 201 2021,386-192-1990,0-1 0,-1-2 0,0-1 1,-1-2-1,0-1 0,-1-1 0,0-2 1,0-1-1,-1-2 0,1-1 0,0-2 1,-31-3-70,44-1-230,-73-9-1282,33 19-2325,25 10 2259</inkml:trace>
  <inkml:trace contextRef="#ctx0" brushRef="#br0" timeOffset="13940.969">2925 12586 6737,'-17'-12'1634,"14"10"-1469,-1 0 0,1 0 0,0-1 1,0 0-1,0 1 0,0-1 1,0 0-1,1 0 0,-1 0 1,1-1-1,0 1 0,0-1 1,-1-1-166,-21-39 1497,24 43-1466,1 0 0,-1-1 0,1 1 0,0 0 0,0 0 0,-1 0 0,1 0 0,0 0 0,0 0 0,0 0 0,0 0 0,1 0 0,-1 0 0,0 1 0,0-1 0,0 0 0,1 1 0,-1-1 0,0 1 0,0 0 0,1-1 0,-1 1 0,0 0 0,1 0 0,-1-1 0,1 1 0,-1 0 0,0 0 0,1 1 0,0-1-31,3-1 52,48-4 141,1 3 0,-1 1 1,1 4-1,9 2-193,-42-3 38,19 1 24,75 5 313,67-5-375,327-21 1235,-395 16 179,100-15-1414,-127 4 193,-23 6-262,-32-1-85,14 0-3074,-62 8 2257</inkml:trace>
  <inkml:trace contextRef="#ctx0" brushRef="#br0" timeOffset="14269.593">3822 11451 8058,'-2'-1'430,"2"1"-301,0 0 1,0 0-1,0 0 0,0 1 0,0-1 1,0 0-1,0 0 0,-1 0 0,1 1 1,0-1-1,0 0 0,0 0 0,0 0 0,0 0 1,-1 1-1,1-1 0,0 0 0,0 0 1,0 0-1,0 0 0,-1 0 0,1 0 1,0 1-1,0-1 0,0 0 0,-1 0 1,1 0-1,0 0 0,0 0 0,-1 0 1,1 0-1,0 0 0,0 0 0,0 0 1,-1 0-130,5 13 100,25 97 252,-14-11-14,-5 1-1,-2 82-337,-6-71 423,-4 0 0,-5 0 1,-18 88-424,-74 247 810,69-262-704,25-161-146,2 29-808,3-52 789,0 1 1,0 0 0,0-1-1,1 1 1,-1-1 0,0 1-1,0-1 1,1 1 0,-1-1-1,0 1 1,1-1 0,-1 1-1,0-1 1,1 1 0,-1-1-1,1 0 1,-1 1 0,1-1-1,-1 0 1,1 1 0,-1-1-1,1 0 1,-1 0 0,1 1-1,-1-1 1,1 0 0,0 0-1,-1 0 1,1 0 0,-1 0-1,1 0 1,-1 0 0,1 0-1,0 0 1,-1 0 0,1 0-1,-1 0 1,1 0 0,-1 0-1,1-1 1,0 1 0,-1 0-1,1 0 1,-1-1 0,1 1-1,-1 0 1,1-1 0,-1 1-1,0 0 1,1-1-1,-1 1 1,1-1 0,-1 1-1,0-1 1,1 1 0,-1-1-1,0 1 1,1-1 0,-1 1-1,0-1 1,0 1 0,0-1-1,0 1 1,1-1 58,1-1-143,33-28-1343</inkml:trace>
  <inkml:trace contextRef="#ctx0" brushRef="#br0" timeOffset="21666.767">18831 9555 7474,'8'-165'5097,"-1"85"-3465,-18 80-1144,-3 16-358,-9 32-70,-16 18-24,-49 138 58,14-28 109,9 2 0,-3 39-203,18-29 313,9 2 0,8 2-1,3 46-312,14-66 441,7 1-1,13 138-440,2-222 106,4 0 0,4-1 1,4 0-1,4-2 0,3 0 0,15 26-106,29 36 339,7-3 1,6-4-1,49 60-339,-36-60-302,43 44 302,-133-179-52,7 8-819,-1 1-1,0 0 1,-1 0 0,0 1-1,2 7 872,-11-13-1769</inkml:trace>
  <inkml:trace contextRef="#ctx0" brushRef="#br0" timeOffset="20284.407">13317 11472 7594,'-2'-3'143,"0"0"0,0 0 0,0 0 1,0 0-1,1 0 0,0 0 1,-1 0-1,1 0 0,0 0 0,1-1 1,-1 1-1,0 0 0,1-1 1,0 1-1,0-1 0,0 1 0,0 0 1,1-1-1,-1 1 0,1-1 1,0 1-1,0 0 0,0 0 0,0 0 1,2-3-144,3-2 94,0 1 1,0-1 0,1 1-1,0 1 1,1-1-1,-1 1 1,1 1 0,0-1-1,1 1 1,-1 1-1,1 0 1,0 0 0,0 0-1,0 1 1,0 1-1,7-2-94,13-2 214,1 0-1,-1 2 0,1 2 0,0 0 1,13 2-214,-23 0 60,305 12 550,-186-3-155,135-9-455,-154-11 13,65-17-13,-144 18-831,-28 1-325,-47 7 404</inkml:trace>
  <inkml:trace contextRef="#ctx0" brushRef="#br0" timeOffset="20532.802">13051 12358 8586,'43'1'3617,"50"-27"-1665,27-16-432,41-8-327,4-10-233,0 4-560,-7-2-184,-22 13-200,-13 14-112,-38 5-600,-19 8-601,-25 5 2490,-12 10-1273</inkml:trace>
  <inkml:trace contextRef="#ctx0" brushRef="#br0" timeOffset="21085.974">15482 11928 5761,'69'-37'6250,"-30"27"-5158,0 2 0,1 1 0,0 2 0,29 1-1092,-12 0 757,278-34 4827,99-35-5584,-295 43 318,-77 14-303,196-55-18,-164 38-145,-51 12-249,-42 20 352,-1 1 0,1-1 0,0 1 0,0-1 0,-1 1 0,1-1 0,0 0 0,-1 1 0,1-1 0,-1 0 1,1 0-1,-1 0 0,1 1 0,-1-1 0,1 0 0,-1 0 0,0 0 0,1 0 0,-1 0 0,0 0 0,0 0 0,0 0 0,0 1 0,0-1 1,0 0-1,0 0 0,0 0 0,0 0 0,0 0 0,-1 0 0,1 0 0,0 0 0,0 0 0,-1 0 0,1 1 0,-1-1 0,1 0 0,-1 0 0,1 0 1,-1 1-1,0-1 0,1 0 0,-1 1 0,0-1 0,1 0 0,-1 1 0,0-1 0,0 1 0,0-1 0,1 1 0,-1 0 0,0-1 45,-50-24-2193,-19-5 918</inkml:trace>
  <inkml:trace contextRef="#ctx0" brushRef="#br0" timeOffset="23300.183">21565 948 3105,'41'-60'4707,"-40"59"-4643,0 0-1,0-1 0,0 1 0,-1 0 1,1 0-1,0-1 0,-1 1 0,1 0 1,0-1-1,-1 1 0,0-1 0,1 1 1,-1-1-1,0 1 0,0-1 0,1 1 1,-1-1-1,0 1 0,-1-1 0,1 1 1,0-1-1,0 1 0,-1-1 0,1 1 1,-1 0-1,1-1 0,-1 1 0,0-1-63,-14-7 306,13 7-286,-60-28 345,22 25-336,-1 1 0,0 1-1,0 3 1,1 1 0,-1 2-1,-24 6-28,26-5-39,-1 3-1,1 1 1,1 1-1,0 3 1,0 1 0,1 2-1,-5 4 40,13-3-23,2 1 0,0 1-1,0 1 1,2 2 0,1 0 0,0 2 0,2 1-1,1 0 1,1 2 0,0 0 0,3 1-1,-2 4 24,-5 14 10,3 2 0,1 0 0,2 1-1,2 1 1,3 0 0,-5 34-10,-6 77 206,1 72-206,1 83 153,6-134-116,3 33-10,-39 591 1,-65 285 28,104-989-37,-122 775 127,-105 279 36,196-916 209,11 2 0,11 1 0,10 0 0,12 63-391,18-94 465,-12-162-286,3-1 0,1-1 0,3 0-1,2 0 1,2-2 0,2 0-1,1-1 1,3-1 0,2-1-1,4 3-178,9 7 243,2-3 0,3-1 0,1-2 0,3-2 0,1-2 0,2-2 0,47 27-243,13-7 120,2-6-1,2-4 1,2-5 0,2-6 0,50 8-120,66 19 22,4-11 1,1-10 0,35-6-23,-78-25-3,105-24-168,-237 6-311,0-3 0,0-2 1,29-10 481,54-38-542</inkml:trace>
  <inkml:trace contextRef="#ctx0" brushRef="#br0" timeOffset="24499.37">26117 295 8010,'46'-62'3459,"-33"51"-3292,1 0 0,1 0 0,0 2 0,0 0 0,1 0 0,0 2 0,0 0 0,14-4-167,49-14 365,1 3 0,1 4 0,28-1-365,102-11 400,2 9-1,1 10 0,49 10-399,35 18 41,136 41-71,-248-15-4,-159-36 14,-1 2 0,0 1 0,0 1 0,-1 1 0,0 1 0,-1 1 0,-1 2 0,0 0 0,-1 1 0,-1 1 0,0 2 0,-2 0 0,0 0 0,2 6 20,12 25-48,-1 2 0,-3 1 0,-3 1-1,-1 1 1,-4 1 0,-1 1 0,-4 0 0,-1 4 48,37 167-86,-6 28 20,50 623 20,-94-858 46,22 233 9,59 810 154,-54 22-32,-38-411-163,-8-366 15,-44 496 637,1-356 812,31-241-670,-8 9-130,-12 210 55,20-68-622,-2-24-654,23-296 322,8-39 258,-1-1-1,1 1 1,0-1 0,-1 0-1,1 1 1,-1-1 0,1 0-1,-1 1 1,1-1 0,-1 0 0,1 0-1,-1 1 1,1-1 0,-1 0-1,1 0 1,-1 0 0,1 0 0,-1 0-1,1 0 1,-1 0 0,1 0-1,-1 0 1,1 0 0,-1 0-1,0 0 1,1 0 0,-1 0 0,1 0-1,-1-1 1,1 1 0,-1 0-1,1 0 1,-1-1 0,1 1-1,0 0 1,-1-1 0,1 1 0,-1 0-1,1-1 1,0 1 0,-1 0-1,1-1 1,0 1 0,-1-1 0,1 1-1,0-1 1,0 1 0,-1-1 9,-2-2-32,-117-71 298,-8 25 590,45 27-401,-11 14-50,-11 4-58,63 8-182,-1 2 1,2 2 0,-17 6-166,3 0 112,-376 97 255,40-11-1326,108-30-534,142-27 384,6 14-327,-4-8-280,-3-2 685</inkml:trace>
  <inkml:trace contextRef="#ctx0" brushRef="#br0" timeOffset="24971.357">24861 8135 10178,'12'-1'3958,"10"5"-2652,-21-1-1293,1-1 0,0 0 0,-1 1-1,1-1 1,-1 1 0,0 0 0,0 0 0,0-1 0,0 1-1,0 0 1,-1 0 0,1 0 0,-1 0 0,0 0 0,0 0-1,0 0 1,0-1 0,0 1 0,-1 2-13,-11 71 20,-17 35-21,-23 49-9,-19 27 33,-21 19 102,-252 470 1692,228-478-900,-79 124 322,109-184-1004,-111 200-131,114-194-193,74-124 30,7-14-13,-1 1 0,0-1 0,0 0 0,-1-1 0,1 1 0,-1 0 0,0-1 0,-1 0 0,-1 2 72,5-7-41,0 1-1,0-1 1,0 1 0,0-1 0,0 1 0,0-1 0,-1 0 0,1 0-1,0 1 1,0-1 0,0 0 0,0 0 0,0 0 0,-1 0-1,1 0 1,0-1 0,0 1 0,0 0 0,0 0 0,0-1-1,0 1 1,0-1 0,0 1 0,0-1 0,0 1 0,0-1 0,0 0-1,0 1 1,0-1 0,0 0 0,0 0 0,1 0 0,-1 0-1,0 1 1,1-1 0,-1 0 0,0 0 0,1 0 0,-1 0-1,1-1 1,0 1 0,-1 0 0,1 0 41,-3-4-188,-63-96-2889,30 46 2148</inkml:trace>
  <inkml:trace contextRef="#ctx0" brushRef="#br0" timeOffset="25256.238">23399 10048 13019,'7'36'3871,"7"9"-2578,-3-14-912,12 42-14,-3 1-1,-4 0 1,5 55-367,-19-66-235,-2 0-1,-4 1 1,-2-1 0,-3-1-1,-17 60 236,16-72-268,-31 121-602,34-142 851,13-28 193,56-85 505,-52 67-597,51-85 283,93-143-74,-32 107-1059,-49 61-891,-53 49 928</inkml:trace>
  <inkml:trace contextRef="#ctx0" brushRef="#br0" timeOffset="25681.13">20787 12118 8554,'1'17'3803,"21"13"-3248,-21-29-438,17 13 171,0 0 0,0-2 0,2 0-1,-1-1 1,2-1 0,-1-1 0,1-1-1,1-1 1,-1 0 0,1-2-1,0 0 1,11-1-288,26 3 598,1-3 1,0-2-1,0-3 0,0-3 0,2-2-598,68-11 697,90-25-697,1-15-1039,-165 35-2174,-51 1 2162</inkml:trace>
  <inkml:trace contextRef="#ctx0" brushRef="#br0" timeOffset="26315.503">22652 12125 9754,'75'-30'6005,"-44"14"-5074,83-47 1219,35-11-815,-60 31-348,62-41-987,-107 54 4,-2-1 0,0-3 1,-2-1-1,-2-2 0,-1-1 0,4-10-4,24-31-977,-3-3 0,34-63 977,-80 123-653,-16 22 638,1 0 0,-1 0-1,1 0 1,-1 0 0,1 1-1,-1-1 1,1 0 0,-1 0 0,1 0-1,-1 0 1,0 0 0,1 1-1,-1-1 1,1 0 0,-1 0 0,0 1-1,1-1 1,-1 0 0,0 1-1,1-1 1,-1 0 0,0 1 0,0-1-1,1 1 1,-1-1 0,0 0 0,0 1-1,0-1 1,1 1 0,-1-1-1,0 1 1,0-1 0,0 0 0,0 1-1,0-1 1,0 1 0,0-1-1,0 1 1,0-1 0,0 1 0,0-1-1,0 1 1,0-1 0,-1 0-1,1 1 1,0 0 15,6 160-830,-6-107 717,-11 645 79,8-468 206,-4-136-124,2-72-62,-1-1 0,-1 0 0,-2-1 0,0 0 0,-8 13 14,7-17-43,0-1 0,-2 0 0,0 0 0,-1-1 0,0-1 0,-2 0-1,1-1 1,-1 0 0,-11 5 43,-6 6 15,-1-2 0,-1-1 0,-1-1 0,-13 4-15,40-20 75,0-1-1,1 0 1,-1 0-1,0 0 1,0-1-1,-1 0 1,1 0 0,0-1-1,-1 0-74,7-2 18,1 1 0,-1 0-1,0 0 1,1-1 0,-1 1 0,0-1-1,1 0 1,-1 1 0,1-1 0,-1 0-1,1 0 1,0 0 0,-1 0 0,1 0-1,0 0 1,-1 0 0,1-1 0,0 1-1,0 0 1,0-1 0,0 1 0,0 0-1,1-1 1,-1 1 0,0-1 0,1 0-1,-1 1 1,1-1 0,-1 0 0,1 1-1,0-1 1,0 0 0,0 1 0,0-1-1,0 0 1,0 1 0,0-1 0,0 0-1,1 1 1,-1-1 0,1 0 0,-1 0-18,2-3 8,0 1 0,1-1 1,-1 1-1,1-1 1,0 1-1,0 0 1,1 0-1,-1 0 1,1 0-1,0 1 0,0 0 1,0-1-1,0 1 1,0 1-1,5-3-8,16-7 108,0 1 0,1 2 0,0 0 0,0 2-1,1 1 1,0 1 0,0 1 0,0 1 0,0 2 0,1 0-1,13 3-107,-14-2 87,243-8 557,-48-8-511,-88 7-798,-101 10-174,-29 2-1631,-16 0 1471,-17-2-44</inkml:trace>
  <inkml:trace contextRef="#ctx0" brushRef="#br0" timeOffset="26924.297">25804 12027 9730,'-35'-79'6083,"25"64"-5700,-2 0-1,0 1 1,0 0-1,-1 1 0,-1 0 1,-1 1-383,-5-3 83,0 2 0,-1 0 0,0 1 0,-1 2 1,0 0-1,-14-4-83,-11 0-105,-1 1 1,0 3 0,0 2-1,-1 2 1,-35 0 104,71 5-47,-1-1 0,0 2 0,1 0-1,-1 0 1,1 1 0,-1 1 0,1 0 0,0 1 0,0 1-1,0 0 1,0 0 0,0 1 0,1 1 0,0 0-1,0 1 1,0 0 0,1 1 0,0 0 0,1 1 0,0 0-1,-4 5 48,2 5-130,2 1-1,0-1 1,2 1-1,0 1 0,1 0 1,1 0-1,1 0 1,1 1-1,1-1 0,1 1 1,0 0-1,2 6 131,-2 12-127,2-1 0,2 0 0,1 0 0,2 0 1,8 26 126,-10-49 38,1 0 0,1 0 0,1-1 0,0 0 0,0 0 0,2-1 0,0 1 0,1-2 0,0 1 0,1-1 0,0-1 0,1 1 0,0-2 0,1 0 0,1 0 0,0-1 0,0-1 0,4 3-38,0-4 87,1-1 0,-1 0 1,1-2-1,0 0 0,1 0 1,-1-2-1,1 0 0,0-2 1,-1 0-1,1 0 1,0-2-1,0 0 0,-1-2 1,1 0-1,-1-1 0,8-3-87,-2 1 36,0-2 1,-1 0-1,0-2 0,0 0 0,-1-2 0,-1 0 1,0-2-1,-1 0 0,0-1 0,-1-1 0,-1-1 1,0-1-1,-2 0 0,15-20-36,52-102 31,-41 38-37,-5-1 0,-3-2 0,-6-1 1,-4-1-1,-5-2 0,1-53 6,16-267 0,-24 234 5,6 31-5,6-25 74,-20 164-12,-3 19-7,-3 12 77,-24 137 62,12 22-162,-3 68 13,4 49 71,-20 593 1284,20-651-624,5-50-49,1-42-145,29 62-144,3-89-1048,-19-90-784,-5-29-345,-1 5 1488,-2-52-1540,3-39 856</inkml:trace>
  <inkml:trace contextRef="#ctx0" brushRef="#br0" timeOffset="27669.297">26599 11947 15715,'37'243'6023,"-5"-111"-6248,33 81 225,-8-13-913,-49-142 288,-10-28-340,-18-33 67,-33-47 624,-21-59 862,73 106-571,-19-32 228,1-1 1,2-1 0,2 0 0,2-1-1,1 0 1,1-1 0,2-5-246,1-31 330,3-1 0,3 0 0,3 0 0,10-61-330,30-197 120,-16 167-278,45-116-469,2 88 49,-69 186 556,1 0 0,0 0 0,1 0 0,0 1 0,0-1 0,0 1 0,1 1-1,1-1 1,-1 1 0,1 0 0,1 1 0,6-6 22,15-4-89,-1 1 1,2 1 0,0 2-1,0 1 1,4 0 88,-3 1-118,17-7-204,0 2-1,0 2 1,1 3 0,1 1 0,22 1 322,21 13-512,-16 13 112,-75-17 405,0 0-1,0 1 0,1-1 1,-1 1-1,-1-1 0,1 1 1,0-1-1,0 1 1,-1 0-1,1 0 0,-1 0 1,1 0-1,-1 0 1,0 0-1,0 1 0,0-1 1,0 0-1,0 0 0,0 1 1,-1-1-1,1 1 1,-1-1-1,1 1 0,-1-1 1,0 0-1,0 1 0,0-1 1,-1 1-1,1-1 1,-1 1-5,-3 12 81,0 0 1,-1 0-1,-1 0 1,-1 0-1,0-1 1,-1 0-1,0-1 1,-6 7-82,-12 17 140,-2-2 1,-2-1-1,-1-1 0,-17 13-140,-62 40 252,-105 70 282,10-11-193,201-142-365,1-1-1,-1 1 1,1-1 0,0 1 0,0 0-1,0 0 1,0 0 0,0 1-1,1-1 1,0 1 0,-1 0-1,1-1 1,1 1 0,-1 0-1,0 0 1,1 0 0,0 0-1,0 1 1,0-1 0,1 0-1,-1 0 1,1 0 0,0 1-1,0-1 1,0 0 0,1 1-1,0-1 1,-1 0 0,3 4 24,0 3-134,2-1-1,-1 1 1,1-1 0,1 0 0,0 0 0,0 0 0,1-1 0,0 0 0,1 0 0,0-1 0,8 7 134,6 4-300,0 0 1,1-2-1,1-1 1,1 0-1,0-2 1,1-1 0,26 9 299,14 2-664,1-4 0,49 9 664,275 54-1031,-378-81 1129,0 2 0,0-1 0,0 2 0,-1 0 0,1 0-1,-1 1 1,0 1 0,-1 0 0,0 0 0,0 1 0,1 2-98,-8-6 104,-2 1 0,1-1 0,0 1 0,-1 0 0,0 0 0,0 0 0,0 0 0,-1 0 0,1 0 0,-1 0 1,-1 0-1,1 1 0,-1-1 0,0 0 0,0 0 0,0 1 0,-1-1 0,1 0 0,-2 0 0,1 1 0,0-1-104,-5 7 181,0 0 0,0 0 0,-1 0-1,-1-1 1,0 0 0,0-1 0,-1 1 0,-1-2-1,1 1 1,-2-1 0,-2 1-181,-22 18 256,-1-2 0,-1-1 0,-2-3 0,0 0 0,-1-3 0,-1-1 0,-1-2 0,-1-2 0,0-2 0,0-2 0,-35 4-256,26-6-168,0 3 0,1 2 0,1 2 0,-26 12 168,63-20-190,-1 1 0,1 1-1,1 0 1,0 0-1,0 2 1,1-1 0,-10 12 190,-6 5-954,7-11-270,2-15 525</inkml:trace>
  <inkml:trace contextRef="#ctx0" brushRef="#br0" timeOffset="28356.462">27835 9472 7322,'-4'-31'747,"2"-1"0,1 1 0,1-1 0,2 1 1,1 0-1,1-1 0,2 1-747,6-29 963,-2 3 33,13 56-98,-14-1-97,25 28 94,-20-10-702,45 43-44,-3 3 0,23 35-149,16 37-2,23 42 0,24 65 8,2 37-20,-7 50-28,-16 35-28,-51-80-114,23 225 184,-44-124-20,-20-28 166,-22-50 276,-17-38 133,-10-123-84,-6 0 0,-6-2 1,-7-1-1,-5-2 0,-7-2 1,-6-2-1,-6-3 0,-5-3 1,-58 79-472,29-60 28,18-45-635,16-36-561,62-67 1077,0 1 1,0-1-1,-1 1 1,1-1-1,0 0 1,-1 0 0,1 1-1,-1-1 1,1 0-1,-1 0 1,1-1-1,-1 1 1,0 0-1,0 0 1,1-1-1,-1 1 1,0-1-1,0 0 1,0 1-1,1-1 1,-1 0 0,0 0-1,0 0 1,0 0-1,0-1 1,1 1-1,-1 0 1,0-1-1,0 1 1,1-1-1,-1 0 1,0 1-1,1-1 1,-1 0-1,0 0 1,1 0-1,-1 0 1,1-1 0,0 1-1,-1 0 1,1 0-1,0-1 1,0 1-1,0-1 1,0 1-1,0-1 1,0 0-1,0 1 1,0-2 90,-24-75-1338</inkml:trace>
  <inkml:trace contextRef="#ctx0" brushRef="#br0" timeOffset="34747.373">74 15706 8970,'-7'1'380,"0"-1"0,0 0 0,0 0 0,1-1 0,-1 0 0,0 0 0,1-1 1,-1 0-1,1 0 0,-1 0-380,16 10 353,31-16-369,50-27-27,-58 24 28,-1-1-1,-1-2 0,0-1 1,-1-1 15,32-27-19,-2-3 0,-2-2 1,-2-3-1,11-16 19,43-40 5,-83 85 33,-2-1-1,-1-1 1,0-1-1,-2-1 1,-1-1-1,-1 0 1,-2-2-1,0 0 1,8-22-38,-21 41 12,1 113-51,11 159-206,-9 278-309,-16-369 440,-5-31 68,11-112 43,-1-1-1,-1-1 1,-2 1-1,0-1 1,-7 12 3,10-31-8,0 0 1,0-1-1,-1 0 1,0 0-1,0 0 0,-1 0 1,1-1-1,-1 0 1,0 0-1,-1 0 0,1-1 1,-1 0-1,0-1 1,0 1-1,0-1 0,-1 0 1,1-1-1,-1 0 1,1 0-1,-1-1 1,0 0-1,1 0 0,-1-1 1,0 0-1,0 0 1,-4-1 7,6 0 33,0 0 1,0 0 0,0-1 0,0 0 0,0 0 0,0 0-1,0-1 1,1 0 0,-1 0 0,1 0 0,0-1 0,0 0-1,0 0 1,0 0 0,1-1 0,-1 1 0,1-1 0,0 0-1,0-1-33,1 3 72,1-1 0,-1 0-1,0 0 1,1 0-1,0 0 1,0 0-1,0 0 1,0-1 0,1 1-1,0-1 1,0 1-1,0-1 1,0 1-1,1-1 1,0-3-72,0 6 37,0-1 0,0 1 0,1-1 0,-1 1 0,1-1 0,0 1 0,0-1 0,-1 1 0,2 0 0,-1-1 0,0 1 0,0 0 0,1 0 0,-1 0 0,1 0 0,0 0 0,-1 0 0,1 0 0,0 1 0,0-1 0,2 0-37,-1-1 24,3-2 1,0 1-1,0-1 0,1 1 0,0 1 0,0-1 0,0 1 1,0 0-1,0 1 0,0-1 0,1 1 0,-1 1 0,1 0 0,0 0 1,-1 0-1,1 1 0,0 0 0,0 1 0,6 0-24,139 11 10,-97-7-568,0-2 0,0-2 0,1-3 0,-1-2 0,9-4 558,-52 6-294,1 0 0,-1-1 1,1 0-1,-1-1 1,0-1-1,-1 0 1,13-6 293,13-13-346</inkml:trace>
  <inkml:trace contextRef="#ctx0" brushRef="#br0" timeOffset="35233.538">1892 15177 8242,'-59'72'4355,"50"-61"-4256,0 0-1,0 1 1,2 1-1,-1-1 1,1 1-1,-2 7-98,-15 27 23,13-24-35,0 0 1,1 0 0,2 1-1,1 0 1,0 0 0,2 1-1,1 0 1,0 7 11,3-9-22,1 0-1,1 0 1,2 0-1,0 0 1,1 0-1,7 18 23,-9-31-8,23 93-73,-17-71 69,2 1-1,1-2 1,2 1-1,1-2 1,1 0-1,2 0 1,1-2 0,1 0-1,2-1 13,-11-16 34,1-2 0,0 1 0,1-1-1,0-1 1,0 0 0,0-1 0,1 0 0,1-1-1,-1 0 1,1-1 0,0 0 0,0-2 0,0 1-1,0-2 1,1 0 0,-1 0 0,5-2-34,-5 2 96,-1-2 0,1 0 1,-1 0-1,1-1 0,-1-1 0,0 0 1,0-1-1,0 0 0,0-1 0,0 0 1,-1-1-1,1-1 0,-1 0 0,-1-1 1,1 0-1,-1 0 0,0-1 0,-1-1 1,0 0-1,0 0 0,-1-1 0,0 0 1,0-2-97,35-72 670,-1-9-105,-34 64-519,0 0 1,-3 0 0,0 0 0,-2-1 0,-1 1 0,-1-1 0,-2 0 0,-1 0-1,-1 0 1,-2 1 0,-1-1 0,-1 1 0,-1 0 0,-3-4-47,-2 2 8,0 0 0,-2 0-1,-1 1 1,-2 1 0,-1 0 0,-1 2 0,-1 0 0,-3-1-8,10 13-6,-2 0 1,0 0-1,-1 2 0,0 0 1,-1 1-1,0 1 0,-1 0 1,0 1-1,-1 1 0,0 1 0,0 1 1,-1 0-1,-15-2 6,22 6-88,-1 0 0,0 1-1,1 1 1,-1 0 0,0 1 0,0 0-1,1 1 1,-1 1 0,0 0-1,1 1 1,-1 0 0,1 1 0,0 1-1,0 0 1,1 1 0,-1 0 0,1 1-1,1 0 1,-1 1 0,1 0 0,1 1-1,-1 0 89,-3 8-235,1 0-1,1 1 0,0 0 0,2 1 0,-6 13 236,-49 117-753</inkml:trace>
  <inkml:trace contextRef="#ctx0" brushRef="#br0" timeOffset="36205.532">3292 15404 8066,'4'-5'5770,"16"0"-4695,117-15-763,-87 10-239,0-2-1,0-3 1,8-5-73,8-3 34,-24 12-21,0 2 0,1 2-1,0 2 1,33 0-13,69 1-224,-68-4-1078,-78 8 1274,1 0 0,0 0 0,-1 1 0,1-1 0,-1 0 0,1 0 0,0 0 0,-1 0 0,1 1 0,0-1 0,-1 0 0,1 0-1,0 1 1,-1-1 0,1 0 0,0 0 0,0 1 0,-1-1 0,1 0 0,0 1 0,0-1 0,0 0 0,0 1 0,-1-1 0,1 1 0,0-1 0,0 0 0,0 1-1,0-1 1,0 0 0,0 1 0,0-1 0,0 1 0,0-1 0,0 0 0,0 1 0,0-1 0,0 1 0,0-1 0,0 0 0,1 1 0,-1-1 0,0 0-1,0 1 1,0-1 0,1 0 0,-1 1 0,0-1 0,0 0 0,1 1 0,-1-1 0,0 0 0,0 0 0,1 1 0,-1-1 0,0 0 0,1 0 0,-1 0 0,1 1-1,-1-1 1,0 0 0,1 0 0,-1 0 0,0 0 0,1 0 0,-1 0 0,1 0 0,-1 0 28,-35 8-393</inkml:trace>
  <inkml:trace contextRef="#ctx0" brushRef="#br0" timeOffset="36471.602">3260 16016 9618,'22'4'4001,"18"2"-1745,31-29-1743,9-3-89,28-3-104,0-22-120,14 9-288,4 6-192,-21 10-721,-7 0-455,-27 13-168,13 3 768</inkml:trace>
  <inkml:trace contextRef="#ctx0" brushRef="#br0" timeOffset="37236.853">5349 15663 3569,'-89'40'2459,"88"-40"-2444,-23 10 1414,23-11-1394,1 1-1,0 0 1,-1 0 0,1 0-1,0 0 1,-1 0 0,1 0-1,0-1 1,0 1 0,-1 0-1,1 0 1,0 0 0,0-1-1,-1 1 1,1 0 0,0-1-1,0 1 1,-1 0 0,1 0-1,0-1 1,0 1 0,0 0-1,0-1 1,0 1-1,-1 0 1,1-1 0,0 1-1,0 0 1,0-1 0,0 1-1,0 0 1,0-1 0,0 1-1,0 0 1,0-1 0,0 1-1,1 0 1,-1-1 0,0 1-1,0 0 1,0-1 0,0 1-1,0 0 1,1-1 0,-1 1-1,0 0 1,0-1-1,0 1 1,1 0 0,-1 0-1,0-1 1,0 1 0,1 0-1,-1 0 1,0 0 0,1 0-1,-1-1-34,18-30 1031,1 0-1,1 2 0,1 0 1,2 1-1031,8-11 719,35-40 476,4 4-1,11-6-1194,-14 16 257,-3-3-1,49-69-256,-64 60-201,-3-2 0,-4-2 1,-2-5 200,-39 84-6,20-41-265,-2-1 0,-2-2 0,5-21 271,-21 65-9,0-1-1,0 1 1,-1-1 0,1 1 0,-1-1 0,1 0 0,-1 1-1,0-1 1,0 1 0,0-1 0,0 0 0,-1 1 0,1-1-1,-1 1 1,1-1 0,-2-1 9,-2 3-40,-18 55-180,-4 58-532,5 1 0,-6 105 752,14 10-281,9 23 281,4-246 3,7 503 604,-7-477-585,-1 0 0,-2 0-1,-1-1 1,-2 9-22,4-30-8,-1 0-1,1 0 1,-1 0-1,-1 0 1,0-1-1,0 1 1,0-1 0,-1 0-1,-1 0 1,1-1-1,-1 0 1,0 0-1,-1 0 1,0 0-1,0-1 1,-1 0 8,-68 33-6,72-37 35,0-1-1,1 0 0,-1 0 0,0 0 0,0-1 0,0 1 0,0-1 0,0 0 0,0 0 0,0 0 0,0-1 0,0 0 0,1 1 0,-1-1 0,0 0 0,0-1 0,1 1 0,-1-1 0,-2-1-28,4 1 15,0 0 0,0 0 1,0 0-1,0-1 0,0 1 1,1-1-1,-1 1 0,1-1 1,-1 1-1,1-1 0,0 0 1,0 0-1,0 0 1,1 0-1,-1 1 0,1-1 1,-1 0-1,1 0 0,0 0 1,0 0-1,0 0 0,1 0 1,-1 0-1,1 0 0,0 0 1,-1 0-1,1 0 0,1 0 1,-1 1-1,1-2-15,1-1 13,1 0 1,0 1-1,0-1 0,1 1 1,-1 0-1,1 1 0,0-1 1,0 1-1,0 0 0,1 0 1,-1 0-1,1 1 0,3-1-13,9-3 42,1 1-1,-1 1 1,1 0-1,0 2 1,0 0-1,0 1 1,0 1-1,2 1-41,26-1 60,38-3-550,0-3 0,0-4 0,-1-4 0,80-23 490,-104 14-1395,-15-9 605</inkml:trace>
  <inkml:trace contextRef="#ctx0" brushRef="#br0" timeOffset="37835.234">7133 15041 5161,'-22'-3'5123,"-14"20"-3782,27-11-985,-12 6-275,2 1 0,0 0 0,0 2-1,1 0 1,1 1 0,0 1 0,2 1-1,0 0 1,-6 10-81,4 2 1,0 1 0,3 1 0,0 0 0,2 1 0,2 0 0,1 1 0,-4 31-1,7-28 30,2 0 0,2 1 1,1-1-1,2 1 1,1-1-1,2 1 0,2-1 1,2 0-1,1-1 1,1 1-1,2-2 0,2 0 1,1 0-1,11 15-30,-18-36 74,0 0 0,1-1-1,1 0 1,0-1 0,1 0-1,0 0 1,1-1 0,0 0 0,1-1-1,0-1 1,10 5-74,-10-8 62,0-1 0,1-1 0,-1 0 0,1-1 0,0 0 0,0-2 0,1 1-1,-1-2 1,0 0 0,0 0 0,0-1 0,0-1 0,0-1 0,0 0 0,0 0 0,0-1 0,-1-1 0,10-5-62,78-42 176,-72 27-162,0-1 1,-2-2-1,-2 0 1,0-2-1,-2-1 1,1-3-15,0 0 4,-2-1 1,0-1 0,-3-1 0,-1-1 0,-2-1 0,-1 0-1,-2-1 1,7-39-5,-15 48 4,-1-1 0,-1 1 0,-1-1 0,-2 1-1,-2-1 1,0 1 0,-3-6-4,-23-79 28,17 91 7,-1 2 1,0-1-1,-2 2 0,-1 0 1,-1 0-1,-16-16-35,23 28 23,1 1 1,-2 0-1,1 0 0,-1 1 0,-1 0 1,1 0-1,-1 1 0,-1 1 0,1 0 1,-1 1-1,0 0 0,0 0 0,-1 2 1,1-1-1,-1 2 0,0 0 0,0 0 1,-12 0-24,2 4-124,-1 1 1,1 1-1,0 1 0,0 1 1,0 1-1,1 0 1,0 2-1,1 1 0,0 1 1,0 0-1,1 2 0,1 0 1,0 1-1,1 1 1,0 1-1,1 1 0,1 0 1,1 1-1,-1 3 124,-7 5-456,2 1-1,1 1 1,-12 24 456,-43 120-789</inkml:trace>
  <inkml:trace contextRef="#ctx0" brushRef="#br0" timeOffset="38403.386">9209 15557 10146,'-46'-28'4586,"-10"-27"-2899,27 24-1212,18 20-400,-19-20 39,-2 1 0,0 1 1,-6-1-115,8 10-145,0 2 0,0 1 1,-2 1-1,0 2 1,-1 1-1,0 2 0,-1 1 1,0 2-1,-2 0 145,21 5-144,-1 1 1,1 0-1,-1 0 0,1 2 0,-1 0 1,1 1-1,-1 0 0,1 1 0,0 1 1,0 1-1,0 0 0,0 0 0,0 2 1,1 0-1,0 0 0,0 2 0,1 0 1,0 0-1,-2 3 144,-1 4-171,1 1 0,0 1 0,1 0 1,1 1-1,1 0 0,0 1 0,2 0 1,0 1-1,1 0 0,1 1 0,1 0 0,1 0 1,1 0-1,0 1 0,0 18 171,2-13-98,1 1 1,1-1-1,2 0 0,0 0 1,2 1-1,1-1 0,1-1 0,4 10 98,-7-25 60,0 0-1,1 0 0,0-1 1,0 1-1,1-1 1,1 0-1,0 0 0,0 0 1,1-1-1,0 1 0,0-1 1,1-1-1,1 1 0,-1-1 1,1-1-1,0 1 0,1-1 1,0-1-1,0 0 0,1 0 1,-1-1-1,6 2-59,-2-4 127,1-2 1,0 1-1,-1-2 0,1 0 0,-1-1 1,1 0-1,0-1 0,-1 0 0,0-1 1,0-1-1,0 0 0,0-1 0,0 0 1,-1-1-1,0-1 0,0 1 0,-1-2 1,0 0-1,8-7-127,79-63 676,-51 25-551,-2-2 0,-2-2 0,-3-2 1,-3-2-1,-2-1 0,1-11-125,22-47 21,-5-2-1,-6-2 1,-5-2 0,10-67-21,56-378 745,-82 427-43,-21 123-335,-7 39-37,-154 1014 74,131-777-365,9-39 144,8-33 97,4-49 42,6 21-55,1-117-608,-3-39 298,0 1 0,0 0 0,1 0 0,-1-1 0,0 1 0,0 0 0,1 0 0,-1-1 0,0 1 0,0 0 0,1 0 0,-1 0 0,0-1 0,0 1 0,1 0 0,-1 0 0,0 0 0,1 0 0,-1 0 0,0 0 0,1 0 0,-1 0 0,0 0 0,1 0 0,-1 0 0,0 0 0,1 0 0,-1 0 0,0 0 0,1 0 0,-1 0 0,0 0 0,1 0 0,-1 0 0,0 0 0,1 1 0,-1-1 0,0 0 0,0 0 0,1 0 0,-1 1 0,0-1 0,0 0 0,1 0 0,-1 1 0,0-1 0,0 0 0,0 0 0,1 1 0,-1-1 43,12-47-1782,10-26 7,14-35 826</inkml:trace>
  <inkml:trace contextRef="#ctx0" brushRef="#br0" timeOffset="39055.024">10023 15219 11122,'-28'158'5632,"6"-1"-4263,9-51-1786,-4 0 1,-25 79 416,28-159-706,13-25 688,1-1 1,0 0-1,-1 1 0,1-1 0,0 0 0,-1 0 1,1 1-1,0-1 0,-1 0 0,1 0 1,-1 0-1,1 1 0,-1-1 0,1 0 1,-1 0-1,1 0 0,0 0 0,-1 0 1,1 0-1,-1 0 0,1 0 0,-1 0 0,1 0 1,-1 0-1,1 0 0,-1-1 0,1 1 1,0 0-1,-1 0 0,1 0 0,-1 0 1,1-1-1,0 1 0,-1 0 0,1-1 0,0 1 1,-1 0-1,1 0 0,0-1 0,-1 1 1,1-1-1,0 1 0,0 0 0,-1-1 1,1 1-1,0-1 0,0 1 0,0 0 1,0-1-1,-1 1 0,1-1 18,-4-10 49,0 0-1,0 0 1,1 0 0,0-1-1,1 1 1,0-1 0,1 1 0,1-9-49,-1 14 45,-7-161 936,8 1 0,6 0 0,28-159-981,-26 250 27,4 0 0,3 0 0,2 2 0,5 0 0,2 1 0,3 1 0,4 2 0,4-3-27,-23 50-25,1 2-1,1-1 1,0 2 0,2 0-1,0 1 1,1 0 0,1 1-1,1 1 1,0 1 0,1 1-1,18-10 26,-29 19-15,1 0 0,-1 1 0,1 0 0,0 1 0,0 0 0,0 0 0,1 1 0,-1 0 0,1 1 0,-1 0 0,1 1 0,0 0 0,-1 1 0,1 0 0,-1 1 0,1 0 0,-1 0-1,0 1 1,0 0 0,0 1 0,8 4 15,-7-1-33,1 1 1,-1-1-1,-1 2 0,1-1 0,-1 2 0,-1-1 0,0 1 1,0 1-1,-1-1 0,0 2 0,-1-1 0,0 1 1,-1 0-1,0 0 0,-1 1 0,-1-1 0,0 1 0,0 0 1,-1 1-1,-1-1 0,1 9 33,-3-7-5,0-1-1,-1 1 1,-1 0 0,0-1 0,-1 0 0,0 1 0,-1-1-1,-1 0 1,0-1 0,-1 1 0,0-1 0,-1 0 0,-1-1-1,0 1 1,-1-1 0,0-1 0,-3 3 5,-13 13 51,-1-1 1,-2-2-1,0-1 1,-1-1-1,-1-1 1,-1-2-1,-1-1 1,-22 9-52,30-15 116,-1-2 0,0 0 0,0-2 0,-1 0 0,1-2 0,-2-1 0,1-1 0,-8 0-116,-6-3 139,36-1-152,4 0 7,1 1 0,-1-1 0,0 0 0,0 0 0,0 1 1,0-1-1,0 0 0,0 0 0,0 1 0,0-1 0,0 0 1,0 0-1,-1 1 0,1-1 0,0 0 0,0 0 0,0 0 0,0 1 1,0-1-1,0 0 0,0 0 0,-1 0 0,1 1 0,0-1 0,0 0 1,0 0-1,0 0 0,-1 0 0,1 1 0,0-1 0,0 0 1,0 0-1,-1 0 0,1 0 0,0 0 0,0 0 0,-1 0 0,1 0 1,0 0-1,0 0 0,0 0 0,-1 0 0,1 0 0,0 0 0,0 0 1,-1 0-1,1 0 6,97 37-734,104 13-1060,36-2 1794,-64-15-486,-117-21 276,-1 2 1,51 21 209,-102-34-2,-1-1 1,1 1-1,0 0 0,0 0 1,-1 1-1,1-1 0,-1 1 0,1 0 1,-1 0-1,1 0 0,-1 0 1,0 1-1,0-1 0,0 1 0,-1 0 1,1 0-1,-1 0 0,1 0 1,-1 0-1,0 0 0,0 1 1,0-1-1,-1 1 0,1-1 0,-1 1 1,0 0-1,0 0 0,0 0 1,0 0 1,-1 0 10,-1 0 0,1 0 0,-1 0 1,0-1-1,0 1 0,0 0 0,-1 0 0,1-1 1,-1 1-1,0-1 0,0 1 0,-2 2-10,-58 60 182,-36 13 35,-172 125 377,-14-22 651,64-55-301,142-78-1106,17-17-397,-9 11-2442,55-31 331,11 4 1079</inkml:trace>
  <inkml:trace contextRef="#ctx0" brushRef="#br0" timeOffset="40939.23">14131 15139 7330,'-43'1'3836,"42"-4"-3354,29-2-419,46 0-66,-22 1 15,-17 2 59,0-1 1,0-2 0,0-1 0,0-2 0,12-5-72,-31 7 33,1 0 0,-1-1 0,0-1 1,-1 0-1,0-1 0,0-1 0,-1 0 0,0-1 1,-1 0-1,0-1 0,-1-1 0,0 0 1,0-1-34,-1-4-23,0 1 1,-2-2-1,0 1 1,-1-1-1,0 0 1,-2-1-1,0 0 0,-2 0 1,0 0-1,-1 0 1,-1-1-1,-1 1 1,-1-1-1,0 0 1,-2 1-1,0-1 1,-2 1-1,0 0 1,-1 0-1,-1 0 1,-1 1-1,-1 0 1,0 0-1,-1 1 1,-2 0-1,1 0 1,-7-5 22,-4-2 71,-1 1 1,-1 2 0,-1 0 0,-1 1 0,-1 2-1,-1 0 1,-25-12-72,-34-5 498,72 31-402,0 0 0,0 1 0,0 1 0,-1 0 0,0 1 0,-6 0-96,17 1 13,-1 1 1,1 1-1,-1-1 0,1 1 1,0 0-1,-1 0 0,1 0 1,0 0-1,-1 1 0,1-1 1,0 1-1,0 0 0,0 1 1,1-1-1,-1 1 0,0-1 1,1 1-1,0 0 0,0 0 1,0 1-1,0-1 0,0 1 1,0 0-14,-25 71-128,23-43-17,1 1 0,2-1 0,1 1 1,1 0-1,2 0 0,4 18 145,8 55-773,4-1-1,6 0 1,30 83 773,-4-53-783,28 46 783,-36-87 67,-9-19 40,-2-8 113,-3 2 0,0 9-220,-25-68 44,-1 0 1,1 0 0,-2 1 0,1-1 0,-2 0 0,1 1 0,-1-1-1,-1 1 1,0-1 0,0 0 0,-1 0 0,0 1 0,-1-1 0,0 0-1,-1-1 1,0 1 0,-1-1 0,0 1 0,0-1 0,0-1 0,-2 1 0,1-1-1,-1 0 1,0 0 0,-1-1-45,0 1 130,-1 0-1,-1-1 1,0 0-1,0 0 0,0-1 1,0 0-1,-1-1 1,0-1-1,0 1 1,-1-2-1,1 1 1,-1-2-1,0 0 1,1 0-1,-1-1 1,0 0-1,0-1 1,0 0-1,0-1 1,0-1-1,0 0 1,1 0-1,-3-2-129,-8-4 174,0-2 1,0 0-1,1-2 0,0 0 1,1-2-1,0 0 0,1-1 1,1-1-1,1 0 0,-10-12-174,6 6 15,0-1 0,2 0 0,1-2-1,1 0 1,1-1 0,2 0 0,0-1 0,-2-10-15,12 27-118,0 0 0,1-1 0,0 1 0,1-1 0,0 1 0,1-1 0,0 0 0,1 1 1,0-1-1,1 0 0,0 0 0,0 1 0,1-1 0,0 1 0,1-1 0,1 1 0,-1 0 0,2 0 0,-1 0 1,1 1-1,1 0 0,0 0 0,0 0 0,2-2 118,4-1-270,-1 1-1,2 0 1,-1 1 0,1 1 0,1 0 0,0 0-1,0 1 1,14-5 270,71-23-523</inkml:trace>
  <inkml:trace contextRef="#ctx0" brushRef="#br0" timeOffset="41560.668">15555 15161 10482,'13'-7'4068,"25"2"-2892,46 7-621,36-7-658,0 6 0,0 6 1,32 8 102,-146-15-72,7 1-217,0 1 0,0 0 0,0 0 0,-1 1 1,1 1-1,-1 0 0,5 3 289,-16-7-72,0 0 1,0 1-1,0-1 0,0 0 0,0 1 1,0-1-1,0 1 0,0-1 0,0 1 1,0-1-1,-1 1 0,1-1 0,0 1 1,0 0-1,-1-1 0,1 1 1,0 0-1,-1 0 0,1 0 0,-1-1 1,1 1-1,-1 0 0,1 0 0,-1 0 1,1 0-1,-1 0 0,0 0 1,0 0-1,0 0 0,1 0 0,-1 0 1,0 0-1,0 0 0,0 0 0,-1 0 1,1 0-1,0 0 0,0 0 1,0 0-1,-1 0 0,1 0 0,-1 1 72,-24 15-512</inkml:trace>
  <inkml:trace contextRef="#ctx0" brushRef="#br0" timeOffset="41773.449">15582 15550 8386,'0'1'3625,"23"10"-1961,9-7-576,23 2-496,12 1-96,6-7-232,11 1-64,-4 1-368,8 14-432,-1 0-760,-8 0-360,4 4-137,-14-12 1009</inkml:trace>
  <inkml:trace contextRef="#ctx0" brushRef="#br0" timeOffset="42581.336">15362 14508 6369,'-4'1'3978,"1"4"-3245,0 3-401,32-5-43,104-31-297,-6-3 5,-87 30 24,0 2 0,0 1 0,0 2-1,32 8-20,-33-7 154,52 16 608,-86-18-735,1 1 0,0 0 0,-1 0 0,0 1 0,0 0 0,-1 0 0,1 0 0,-1 0 0,0 1 0,0-1 0,1 4-27,10 13 15,-4-8-13,-1 0 0,2-1 0,0 0 0,0-1 0,1 0 0,0-1-1,1-1 1,1 0 0,-1-1 0,2-1 0,-1 0 0,1-1-1,9 3-1,-13-5-21,0-2 0,0 1 0,1-1 0,-1-1 0,1 0 0,-1-1 0,1 0 0,0-1 0,-1-1 0,1 0-1,0 0 1,-1-1 0,1-1 0,-1 0 0,0-1 0,11-4 21,33-39-117</inkml:trace>
  <inkml:trace contextRef="#ctx0" brushRef="#br0" timeOffset="43602.727">17718 14850 7634,'-11'4'1964,"-17"15"335,26-9-2333,0 0 0,0 0 0,1 1 1,1-1-1,-1 0 0,2 1 0,-1-1 0,2 0 0,-1 0 0,1 0 0,1 0 0,0 0 0,0 0 0,3 4 34,0 4-20,1 0 0,1-1 0,0 0-1,2 0 1,0-1 0,0-1-1,2 1 1,0-2 0,0 0-1,1 0 1,1-1 0,0-1-1,1 0 1,14 8 20,-17-12 51,0-1 0,0-1-1,1 0 1,0 0 0,0-2-1,0 1 1,1-2 0,-1 0-1,1 0 1,0-1 0,0-1-1,0 0 1,0-1 0,-1-1 0,1 0-1,0-1 1,0 0 0,0-1-1,-1-1 1,6-2-51,13-8 277,-1-2 1,0-1-1,-2-1 1,0-2-1,2-3-277,7-5 397,-1-2 0,-1-1 1,-2-2-1,28-34-397,-49 51 66,0-1 0,-1-1 1,0 0-1,-2-1 0,0 0 1,-1 0-1,-1-1 0,-1 0 0,-1 0 1,0-1-1,-2 0 0,0-1-66,-3 10 4,0-1 0,0 1-1,-1-1 1,0 0 0,-1 1 0,-1-1-1,0 0 1,-1 1 0,0 0-1,-1 0 1,0 0 0,-1 0-1,-3-6-3,-3 3-13,0-1 0,-1 2 0,0-1 0,-1 2 0,-1-1 0,0 2-1,-1 0 1,0 1 0,-1 0 0,0 1 0,0 1 0,-1 1 0,-1 0-1,-17-5 14,10 5-39,0 1 0,-1 1 0,0 2 0,0 0 0,0 2 0,0 1 0,0 0 0,-1 3 0,1 0 0,0 1-1,0 2 1,1 0 0,-12 5 39,5 2-155,1 0 0,0 2 0,0 2 0,2 0 0,0 2-1,-23 19 156,30-19-217,1 1-1,1 2 1,0-1-1,2 2 0,0 1 1,2 0-1,0 1 0,2 1 1,1 0-1,0 1 1,-7 26 217,14-40-163,2 1 1,0 0-1,1 0 1,0 0 0,0 0-1,2 0 1,0 1-1,0-1 1,1 0 0,1 1-1,0-1 1,1 0 0,0 0-1,1 0 1,0 0-1,1 0 1,3 5 162,28 27-376</inkml:trace>
  <inkml:trace contextRef="#ctx0" brushRef="#br0" timeOffset="43907.274">18196 15128 6545,'86'-42'4427,"-80"39"-4059,-1-1 0,0 0 0,0 0-1,0 0 1,-1-1 0,1 1 0,-1-1 0,0 0 0,-1-1 0,1 1-368,-2-6 1076,-5 14-1093,0 1 0,0 0-1,0-1 1,1 1 0,0 0-1,-1 1 1,2-1 0,-1 0-1,0 1 1,1-1 0,-1 3 17,1-1-44,-16 61-599,3 2-1,3-1 1,3 2 0,2 24 643,4-75-72,-1 25-64,-2 43 362,-3-1 0,-5 0 0,-3 0 0,-11 27-226,-24 34 1586,42-125-1325,0-1 1,-1 0-1,-2-1 0,0 0 1,-1 0-1,-5 3-261,12-16 143,-1 0-1,0 0 0,0-1 1,0 0-1,-1-1 0,0 0 1,0 0-1,-1 0 1,1-1-1,-1 0 0,0-1 1,0 0-1,0-1 0,-1 1 1,1-2-1,-3 1-142,1-2-8,0-1 0,-1 0 0,1-1 0,0 0 0,0 0 0,0-1 0,0-1 0,0 0 0,1 0 0,0-1 0,0-1 0,0 1 0,0-2 0,1 1 0,0-1 0,1-1 0,-1 1 0,0-3 8,-41-44-2054,50 53 1972,-1 0 0,0 1-1,1-1 1,-1 0 0,1 1-1,-1-1 1,1 0 0,0 1-1,-1-1 1,1 0 0,0 0-1,-1 0 1,1 1 0,0-1-1,0 0 1,0 0 0,0 0-1,0 0 1,0 1 0,0-1-1,0 0 1,0 0 0,0 0-1,0 1 1,0-1 0,1 0-1,-1 0 1,0 0 0,1 1-1,-1-1 1,0 0 0,1 0-1,-1 1 1,1-1-1,-1 0 1,1 1 0,0-1-1,-1 1 1,1-1 0,0 1-1,-1-1 1,1 1 0,0-1-1,-1 1 1,1 0 0,1-1 82,24 3-1108</inkml:trace>
  <inkml:trace contextRef="#ctx0" brushRef="#br0" timeOffset="44583.19">19878 15722 12915,'-18'-11'4424,"-4"-14"-3776,5 5-610,-71-61-429,44 43-226,-2 3 0,-2 1 0,-43-23 617,77 49-156,-2 1 0,1 0-1,-1 1 1,0 0-1,0 1 1,0 1-1,-1 1 1,0 0-1,1 1 1,-10 1 156,15 0-64,1 1-1,-1 1 0,0-1 1,1 2-1,0 0 1,-1 0-1,1 0 1,-2 2 64,-5 5-24,1 0 1,0 2-1,0-1 1,1 2-1,1 0 0,-1 1 1,2 0-1,0 1 0,1 1 1,-5 8 23,-5 8-1,2 1 0,1 1 0,2 1 0,1 0 0,-7 26 1,13-33-26,2 0 1,0 0 0,2 1 0,1 0 0,2 0 0,0 0 0,2 1 0,1-1 0,1 1 0,2-1-1,4 23 26,-5-40 11,0 0-1,1 0 1,0-1-1,1 1 0,0-1 1,0 1-1,1-1 0,1 0 1,0-1-1,0 0 1,1 0-1,0 0 0,0 0 1,1-1-1,0-1 0,1 1 1,0-1-1,0-1 0,0 0 1,1 0-1,-1 0 1,8 1-11,-1 0 15,-1-2 1,1 0 0,0-1 0,0 0 0,0-2-1,0 0 1,1 0 0,-1-2 0,0 0 0,1-1-1,-1 0 1,0-1 0,1-1 0,-1-1 0,-1 0 0,1-2-1,-1 1 1,1-2 0,-2 0 0,1 0 0,13-10-16,6-12 117,0-1 0,-2-1 0,-1-2 0,-2-1 1,-1-2-1,-2-1 0,-1 0 0,8-21-117,72-132 1198,-9-4 1,12-55-1199,-59 127 518,-4-3 1,-7-1 0,-5-2 0,-1-27-519,-3-40 425,-25 149-331,-4 46-94,0-1 0,0 0 0,1 1 0,-1-1 0,0 1 0,0-1 0,0 1 0,0-1 0,0 1 0,0-1 0,0 0 0,0 1 0,0-1 0,0 1 0,0-1 0,0 1 0,0-1 0,0 0 0,0 1 0,-1-1 0,1 1 0,0-1 0,0 1 0,-1-1 0,1 1 0,0-1 0,-1 1 0,1-1 0,0 1 0,-1 0 0,1-1 0,-1 1 0,1 0 0,-1-1 0,1 1 0,-1 0 0,1-1 0,-1 1 0,1 0 0,-1 0 0,1 0 0,-1-1 0,1 1 0,-1 0 0,0 0 0,1 0 0,-1 0 0,1 0 0,-1 0 0,0 0 0,-11 28-124,-5 23-22,2 1 0,3 1 1,-2 24 145,-3 13-86,-20 92 0,-127 732 1084,150-844-899,-32 198-842,46-245 60,1-22 624,-1-1-1,1 1 1,0-1 0,-1 1-1,1-1 1,0 1 0,0-1-1,0 0 1,-1 1 0,1-1-1,0 0 1,0 1 0,0-1 0,-1 0-1,1 0 1,0 0 0,0 0-1,0 0 1,0 0 0,0 0-1,0 0 1,-1 0 0,1 0-1,0-1 1,0 1 0,0 0-1,-1-1 1,1 1 0,0 0-1,0-1 1,0 1 0,-1-1 0,1 1-1,0-1 1,-1 1 0,1-1-1,-1 0 1,1 1 0,-1-1-1,1 0 1,-1 1 0,1-1-1,-1 0 1,1 0 59,48-64-2451,-1 16 1759</inkml:trace>
  <inkml:trace contextRef="#ctx0" brushRef="#br0" timeOffset="45282.255">20793 15544 11995,'-7'131'4781,"-8"59"-3384,3 38-1178,6-77-783,0-106-695,-2-52 391,-9-58 1353,8-19 98,4 0-1,3-1 1,4 1-1,4 0 1,3 0 0,16-62-583,66-224 489,-53 234-808,6 1 1,59-123 318,-86 222-151,3 1 1,0 1-1,3 1 1,0 1-1,14-13 151,-25 32-50,1 1-1,0 1 0,0 0 1,1 1-1,1 0 0,-1 1 1,12-4 50,-20 10-8,0 0 0,0 1 1,0 0-1,0 0 0,1 1 1,-1 0-1,0 0 1,1 0-1,-1 1 0,2 0 8,-7 0-1,1 0 0,0 0 0,0 0 0,0 1 0,0-1 0,0 1 0,0-1 0,0 1 0,-1 0 0,1-1 0,0 1 0,-1 0 0,1 0 0,0 1 0,-1-1 0,1 0 0,-1 0 0,0 1-1,1-1 1,-1 1 0,0-1 0,0 1 0,0-1 0,0 1 0,0 0 0,0 0 0,0-1 0,-1 1 0,1 0 0,-1 0 0,1 0 0,-1 0 0,0 1 1,1 7 3,-1 1 1,0 0-1,-1-1 0,0 1 1,0-1-1,-1 1 0,-1-1 1,-2 6-4,-24 44 41,-50 68 190,70-115-161,-1 0 1,0-1 0,-1 0-1,0 0 1,-1-1 0,-1-1-1,1 0 1,-1 0 0,-1-1-1,0-1 1,0-1 0,-9 4-71,9-7 16,10-3-26,0-1 0,1 1 0,-1 0 1,0 0-1,1 1 0,-1-1 0,1 1 0,0 0 1,-1 0-1,1 0 0,0 0 0,0 0 0,0 1 1,0 0-1,1-1 0,-1 1 0,1 0 0,-1 0 1,1 0-1,-1 3 10,1 3-47,0 0-1,0 1 1,1-1 0,0 1 0,1 0-1,0-1 1,0 1 0,1-1 0,1 1-1,-1-1 1,1 1 0,1-1 0,0 0-1,0 0 1,1 0 0,0 0 0,1-1-1,-1 1 1,6 5 47,2 4-88,1 0 0,0-1-1,2-1 1,0 0 0,0-1-1,2 0 1,0-2 0,0 0-1,1 0 1,1-2 88,20 11-43,0-2 0,1-2 0,0-2 0,24 6 43,-27-10 64,1-2-1,0-1 0,1-2 1,0-2-1,0-1 0,9-2-63,69-7 162,-115 5-160,0-1 1,0 1-1,0 0 1,-1 0-1,1 0 1,0 0-1,0 1 0,0-1 1,-1 0-1,1 1 1,0-1-1,-1 1 1,1 0-1,0-1 1,-1 1-1,1 0 0,-1 0 1,1 0-1,-1 0 1,1 1-1,-1-1 1,0 0-1,1 0 1,-1 1-1,0-1 1,0 1-1,0-1 0,0 1 1,0-1-1,-1 1 1,1 0-3,-2 3 7,1 0 0,-1 0 1,-1 0-1,1-1 0,-1 1 1,0 0-1,0-1 0,0 1 1,-1-1-1,0 0 0,1 1 0,-2-1 1,1-1-1,0 1 0,-1 0 1,1-1-1,-2 1-7,-49 46 291,-2-3 0,-3-2 0,-10 3-291,3-4 300,-3-2-1,0-4 1,-3-3 0,-1-3-1,-37 10-299,101-39-272,0 0 1,1 0-1,-1 1 0,0 0 0,1 1 0,0-1 1,0 2-1,1-1 0,-3 3 272,-31 20-2443,5-27 1940</inkml:trace>
  <inkml:trace contextRef="#ctx0" brushRef="#br0" timeOffset="48151.588">3065 17457 6513,'47'-19'3310,"42"-53"-3043,-4 40 212,33-29 142,-22-5-553,-7-11-60,5 6 4,-70 26 90,-19 30-279,-5 14 162,0 1-1,0-1 1,0 1-1,0-1 1,0 0 0,0 1-1,0-1 1,0 1-1,0-1 1,1 0 0,-1 1-1,0-1 1,0 1-1,1-1 1,-1 1 0,0-1-1,1 1 1,-1-1 0,0 1-1,1-1 1,-1 1-1,1-1 1,-1 1 0,1 0-1,-1-1 1,1 1-1,-1 0 1,1-1 0,-1 1-1,1 0 1,-1 0-1,1 0 1,0-1 0,-1 1-1,1 0 1,-1 0-1,1 0 1,0 0 0,-1 0-1,1 0 1,-1 0-1,1 0 1,0 0 0,-1 0-1,1 1 1,-1-1-1,1 0 1,0 0 0,-1 1-1,1-1 1,-1 0-1,1 0 1,-1 1 0,1-1 15,3 1-33,0 1 1,0-1 0,0 0 0,0 1-1,-1 0 1,1 0 0,-1 0 0,1 0 0,-1 1-1,0 0 1,1-1 0,-1 1 0,-1 0-1,1 0 1,0 1 0,-1-1 0,0 0 0,1 1-1,-1 0 1,-1-1 0,1 1 0,0 0-1,-1 0 1,0 0 0,0 0 32,4 26 85,0 0 1,-3 1-1,0-1 0,-2 1 1,-1-1-1,-2 1 1,-1-1-1,-1 0 0,-1 0 1,-2 0-1,-1-1 0,-6 10-85,-10 31 107,-16 44-182,-45 84 75,10-39-2,75-156 3,0-1 0,1 0 0,-1 0 1,0 0-1,0 0 0,-1 0 0,1 0 1,0 0-1,0-1 0,-1 1 1,1 0-1,-1-1 0,0 1 0,0-1 1,1 1-1,-1-1 0,0 0 1,0 0-1,0 0 0,0 0 0,0 0 1,0 0-1,-2 0-1,1-1-5,0 0 0,0-1-1,0 1 1,0-1 0,0 1 0,0-1 0,0 0 0,0 0-1,1-1 1,-1 1 0,0 0 0,1-1 0,-1 0-1,1 1 1,-1-1 0,1 0 0,0 0 0,0 0 0,0-1-1,0 1 1,0 0 0,1-1 0,-1 1 0,1-1-1,-1 0 1,1 0 0,0 1 0,0-1 0,0 0 0,0-1 5,-7-11-52,-65-84-84,72 98 141,1 0 11,-1 1 0,0-1-1,0 0 1,0 0 0,0 0 0,0 0-1,1 0 1,-1 0 0,0 0 0,1 0-1,-1 0 1,1 0 0,-1 0 0,1 0-1,0 0 1,-1-1 0,1 1 0,0 0-1,0 0 1,0 0 0,0-1 0,0 1-1,0 0 1,0 0 0,0 0 0,0-1-1,0 1 1,1 0 0,-1 0 0,1 0-1,-1 0 1,1 0 0,-1-1 0,1 1-1,0 0 1,-1 0 0,1 1 0,0-1-1,0 0 1,0 0 0,-1 0 0,1 0-1,0 1 1,0-1 0,0 0 0,1 0-16,4-2 67,1 0 1,0 1 0,0-1 0,0 1-1,0 0 1,0 1 0,0 0 0,0 0-1,7 0-67,9-1 124,96-7 451,0 6-1,1 5 0,6 6-574,-66-5 136,-33-2-231,-1 1 0,0 2 0,0 0 0,0 2 0,0 1-1,20 9 96,-18-8-812,-7-8 298</inkml:trace>
  <inkml:trace contextRef="#ctx0" brushRef="#br0" timeOffset="48908.416">5166 17528 5665,'-101'-142'3830,"87"127"-3712,-1 0 0,-1 0 0,0 2 0,-1 0 0,0 0 0,-1 2 0,-15-8-118,23 15 0,0 0-1,-1 0 1,1 1 0,-1 0 0,0 1 0,0 0-1,0 1 1,0 0 0,0 1 0,0 0 0,0 1-1,0 0 1,-8 2 0,6 2-26,1 0 1,0 0-1,0 1 0,0 1 1,1 0-1,0 0 0,-1 2 26,0 1-64,0 1 0,1 0 0,1 0 0,0 1 0,0 1 0,1-1 0,1 2 0,0-1 0,0 1 0,2 0 0,0 0 0,0 1 0,2 0 0,-1 0 0,2 0 0,0 1 0,1-1 0,1 1 0,0-1 0,1 1 0,1 0 0,0-1 0,1 1 0,0-1 0,3 4 64,-1 2-4,0 0 0,2 0-1,1 0 1,0-1 0,2 0 0,0-1 0,1 0 0,1 0 0,1-1-1,1 1 5,-9-16 8,0 1 0,0 0 0,0-1-1,1 0 1,-1 0 0,1 0 0,0-1-1,-1 0 1,1 0 0,0 0-1,0 0 1,0-1 0,1 1 0,-1-2-1,0 1 1,1 0 0,-1-1-1,0 0 1,1 0 0,-1-1 0,0 1-1,0-1 1,2 0-8,10-4 99,1 0-1,-1-1 1,0-1 0,-1-1-1,15-8-98,-15 8 111,0 0-1,0-1 0,-1-1 0,-1 0 1,0-1-1,0-1 0,-1 0 0,0-1 1,-1 0-1,-1-1 0,0 0 0,2-6-110,9-22 231,-3 0-1,-2-1 1,-1-1 0,-2 0-1,4-31-230,-16 65 33,30-141 427,-6-1 0,-6-19-460,12-72 95,-19 156-33,-9 70-42,-2 24-56,-2 36-73,0-39 104,-22 274-146,-5 107 748,5 129 1403,21-500-1995,1-1 0,0 1 1,1-1-1,0 1 1,1-1-1,1 1 1,0-1-1,1 0 1,0 0-1,4 7-5,-8-20-12,0 1-1,0-1 1,0 1 0,0-1-1,1 1 1,-1-1-1,0 1 1,0-1-1,0 0 1,1 1 0,-1-1-1,0 1 1,0-1-1,1 0 1,-1 1 0,0-1-1,1 1 1,-1-1-1,0 0 1,1 0-1,-1 1 1,1-1 0,-1 0-1,0 0 1,1 1-1,-1-1 1,1 0-1,-1 0 1,1 0 0,-1 0-1,1 0 1,-1 0-1,1 1 1,-1-1 0,1 0-1,-1 0 1,1-1-1,-1 1 1,1 0-1,-1 0 1,1 0 0,-1 0-1,0 0 1,1 0-1,-1-1 1,1 1 0,-1 0-1,1 0 1,-1-1-1,0 1 1,1 0-1,-1-1 1,1 1 12,13-27-797,5-83-1199,-8 36 1406</inkml:trace>
  <inkml:trace contextRef="#ctx0" brushRef="#br0" timeOffset="49627.128">5784 17531 4969,'-13'169'3818,"16"80"-3315,2-229-442,-4-37 25,-18-64 382,-8-76 325,-46-169 541,64 291-1129,1 0 0,1 0 0,3 0 0,0 0 0,4-27-205,16-30 361,-12 69-301,1 1 1,1 0 0,1 0 0,1 1 0,0 0 0,2 0-61,12-21 43,-9 13-50,1 0 1,1 1-1,2 1 1,1 1-1,1 0 1,16-13 6,-21 24-78,0 1 0,2 1-1,0 0 1,0 1 0,1 1 0,0 1-1,1 1 1,0 1 0,1 0 0,0 2 0,0 0-1,0 1 1,1 2 0,15-2 78,-30 5-28,0 0 1,0 1-1,0-1 0,-1 1 1,1 1-1,0-1 0,0 1 1,-1 0-1,1 1 0,-1 0 1,0 0-1,0 0 0,0 1 1,0-1-1,1 3 28,-3-3 10,-2 0 0,1 0 0,0 0 1,-1 1-1,1-1 0,-1 1 0,0 0 0,0 0 1,-1 0-1,1 0 0,-1 0 0,0 0 0,0 0 1,0 0-1,0 0 0,-1 0 0,1 1 0,-1-1 0,0 0 1,-1 0-1,1 1 0,-1-1 0,0 0 0,0 0 1,0 0-1,0 0 0,-1 0-10,-6 17 111,-1 0-1,-1-1 1,0 0-1,-2 0 1,0-1 0,-2-1-1,0 0 1,0-1-1,-2-1 1,0 0 0,-1-1-1,0 0 1,-1-2-1,-14 8-110,8-4 137,-1-1-1,0-2 0,-1 0 1,0-2-1,-1-1 1,0-1-1,-1-1 0,-12 1-136,-19-1-88,54-8 36,5-1 39,0-1-1,-1 1 1,1 0-1,-1 0 1,1 0-1,-1 0 1,1 0-1,0 0 1,-1 0-1,1 1 1,-1-1-1,1 0 1,0 0-1,-1 0 1,1 0-1,-1 0 1,1 1-1,0-1 1,-1 0-1,1 0 1,0 1-1,-1-1 1,1 0-1,0 1 1,0-1-1,-1 0 1,1 0-1,0 1 1,0-1-1,-1 1 1,1-1-1,0 0 1,0 1-1,0-1 1,0 1-1,0-1 1,-1 0 0,1 1-1,0-1 1,0 1-1,0-1 1,0 0-1,0 1 1,0-1-1,1 1 1,-1-1-1,0 0 1,0 1-1,0-1 1,0 1-1,0-1 14,13 28-770,-5-18 599,-3-3 96,53 54-307,-38-49 398,0 0 0,0-1-1,1-1 1,1-1-1,0-1 1,0-1-1,0-1 1,1-1-1,23 2-15,174 27 549,-212-33-541,-1 0 1,1 1-1,-1 0 0,1 1 1,-1 0-1,0 0 1,0 1-1,0-1 1,-1 1-1,1 1 1,-1-1-1,0 1 1,0 0-1,-1 1 1,1-1-1,-1 1 0,0 0 1,-1 1-1,0-1 1,0 1-1,0-1 1,-1 1-1,2 3-8,-5 1 1,0 0 0,0 0-1,-1-1 1,0 1 0,-1-1 0,0 1-1,-1-1 1,0 1 0,-1-1-1,0 0 1,0-1 0,-1 1-1,-2 2 0,2-2 13,-1 2 39,-1 0 0,-1 0 0,1 0 0,-2-1 0,0 0 0,0-1 0,-1 0 0,-7 5-52,-1 3 130,-1-1 1,-1-1-1,0 0 0,-1-2 1,-13 7-131,15-12-9,1 0 0,-1-2 0,-1 0 0,1-1 1,-1-1-1,0 0 0,-1-2 0,1-1 0,0 0 0,-1-1 1,-1-2 8,-43-14-491,44 10 288,-61-26-1149,48 3 457,17 11 405</inkml:trace>
  <inkml:trace contextRef="#ctx0" brushRef="#br0" timeOffset="50379.04">7289 17046 6465,'-3'4'2805,"5"-10"-2196,29-7-350,-29 12-251,10-2 62,0 1 1,-1-1-1,1 2 0,1 0 1,-1 0-1,0 1 0,2 1-70,128 24 1723,-86-21-1140,68 14 117,9 8-586,-25-35-845,-67-3-192,-7-6 325</inkml:trace>
  <inkml:trace contextRef="#ctx0" brushRef="#br0" timeOffset="50640.862">7320 17528 9226,'23'26'3361,"10"-13"-2433,19-18-888,20 5 0,14-17-32,11-10-152,5-7-256,-9-3-104,-11-1-401,-7 4-55,-8 16 664</inkml:trace>
  <inkml:trace contextRef="#ctx0" brushRef="#br0" timeOffset="51892.204">9066 17022 3641,'-186'66'4609,"99"-33"-2718,52-20-891,57-13-656,-11-1-286,0-2 0,0 1 0,0-1 0,0-1 0,0 0 0,-1-1 0,11-5-58,244-139 1564,-188 100-1042,65-55-522,-106 77 31,107-87 33,-24 11-44,-22 2 27,-95 98-36,-2 3 4,-6 16-4,-11 112-116,-9 149-1217,12 239 1322,7-284 39,5-225-18,1 0-1,-1-1 1,-1 1-1,1 0 1,-1-1-1,-1 0 1,1 0-1,-1 0 1,0 0-1,0-1 1,0 1-1,-1-1 1,0 0-1,0 0 0,0-1 1,-1 0-1,0 0 1,1 0-1,-1 0 1,-2 0-21,2 0 48,-1 1 8,0-1 0,-1 1 0,0-1 0,0-1 0,0 1 0,0-1 0,0 0 0,-1-1 1,1 0-1,-1-1 0,1 0 0,-1 0 0,-2 0-56,5-1 5,0 0 0,0 0 1,-1 0-1,1-1 0,0 0 0,0 0 0,0-1 1,0 1-1,0-1 0,0-1 0,0 1 0,0-1 1,1 0-1,-1 0 0,1-1 0,0 1 0,0-1 1,0 0-1,1-1 0,0 1 0,-1-1 0,1 0 1,1 0-1,-1 0 0,1 0 0,0-1 0,0 1 1,1-1-1,-1 0 0,1-1-5,1 4 5,0 0 0,1 0 0,-1 0 0,1-1 0,-1 1 0,1 0 0,0 0 0,1-1 0,-1 1 0,0 0 0,1 0-1,0 0 1,0-1 0,0 1 0,0 0 0,0 0 0,0 0 0,1 0 0,0 1 0,-1-1 0,1 0 0,0 1 0,0-1 0,1 1 0,-1-1 0,0 1 0,1 0 0,1-1-5,2 0-3,1 1 1,-1 1-1,0-1 1,0 1-1,1 0 1,-1 0-1,1 0 0,-1 1 1,1 0-1,1 1 3,9-1-22,46 3-318,0 2 0,0 3 1,0 4-1,-1 1 1,8 7 339,-38-13-157,29 9-207,-25-5-12,1-2 0,0-1 0,0-2 0,0-2 0,32 0 376,29-11-393</inkml:trace>
  <inkml:trace contextRef="#ctx0" brushRef="#br0" timeOffset="52325.903">10538 17069 15387,'-76'96'4045,"63"-78"-4261,0 1 0,2 1-1,0 0 1,2 0 0,0 1 0,1 1 0,0 2 216,0 14-1060,2 1 0,1 1 0,2-1 0,2 0 0,1 1 0,2-1 0,2 1 1,1-1-1,3 0 0,1-1 0,3 7 1060,-6-25 277,0 0 0,2-1 0,0 1-1,1-2 1,6 9-277,-12-22 182,0 0 0,1 1-1,0-2 1,0 1 0,0 0-1,1-1 1,-1 0 0,1 0-1,0 0 1,0 0 0,0-1-1,1 0 1,-1 0 0,1 0-1,0-1 1,0 0 0,0 0-1,0 0 1,0-1 0,0 0-1,0 0 1,1-1 0,-1 1-1,0-2 1,0 1 0,1 0-1,4-2-181,9-5 274,-1 0 0,1-1 0,-2-1 0,1-1 0,-1-1 0,-1 0-1,0-1 1,0-1 0,-1-1 0,-1 0 0,10-12-274,15-10 287,55-54 230,-8-19-271,-4-7-134,-66 83-105,-1-2 1,-1 0 0,-2-1 0,-1 0-1,-2-1 1,2-22-8,-6 36 4,-1 0-1,-2 0 1,0 0 0,-2 0-1,0 0 1,-1 0 0,-2-1-1,0 1 1,-2 0-1,0 0 1,-1 1 0,-2 0-1,0-1 1,-4-4-4,2 11 8,0 0 0,-2 1 0,0 0 0,-1 1 0,0 0 0,-1 0 1,0 2-1,-1-1 0,-1 2 0,0 0 0,0 1 0,-1 0 0,-1 1 0,1 1 0,-1 1 0,-5-2-8,4 4-21,1 1-1,-1 0 0,0 1 0,0 1 1,0 0-1,-1 2 0,1 0 1,0 1-1,0 0 0,0 2 1,-9 2 21,7 2-139,1 0 0,0 1 0,0 1 1,1 1-1,0 1 0,1 0 1,0 1-1,0 1 0,2 0 1,0 1-1,0 2 139,-5 6 249,1 2 0,2 0 0,0 1 0,2 1 0,1 0 0,0 1 0,3 1 0,-7 18-249,-25 107 1322</inkml:trace>
  <inkml:trace contextRef="#ctx0" brushRef="#br0" timeOffset="53010.338">12384 17461 11002,'-15'1'1022,"0"-1"0,0-1 0,0 0-1,0-1 1,0 0 0,0-2 0,-12-3-1022,-3-5 81,0 0 1,1-2 0,0-1 0,2-2 0,-5-4-82,-277-192-2742,281 195 2266,0 1 1,-2 2-1,1 1 1,-2 1-1,-23-6 476,-24 18-684,72 1 648,0 1 0,0 0 0,0 0 1,1 0-1,-1 1 0,1 0 0,-1 0 0,1 0 0,-1 1 0,-2 2 36,2-1-9,1 1-1,0 1 1,1-1-1,-1 1 1,1-1 0,0 1-1,1 1 1,-1-1-1,1 0 1,0 3 9,-7 16-45,1 1 0,2 1 0,0-1 0,2 1 0,1 1 0,1-1 0,1 22 45,0 24-169,3 0 1,3 0-1,3-1 1,4 0-1,18 64 169,19-7 111,-44-119-64,0-1 1,0 0-1,1 0 0,0-1 1,0 1-1,1-1 1,1 0-1,-1-1 0,1 1 1,0-1-1,1-1 1,-1 1-1,1-1 1,1-1-1,-1 0 0,1 0 1,0 0-1,7 2-47,-6-4 72,0 0 0,-1-1 0,1 0-1,0-1 1,0 0 0,0 0 0,1-1 0,-1-1-1,0 1 1,0-2 0,0 1 0,0-1-1,-1-1 1,5-1-72,6-4 138,0-1-1,-1-1 0,0 0 0,0-2 0,-1 0 1,9-8-138,2-4 179,0-1-1,-2-1 1,-1-1 0,-1-1 0,-1-1 0,-2-2 0,17-29-179,4-19 262,-4-1-1,-4-2 1,-3-2 0,17-75-262,-4-22 1127,16-157-1127,-34 148 660,-14 29 44,1-34 590,-12 153-788,-2 29-164,-1 24-197,0-2-109,-7 139-187,1 5-131,-3 35-85,5-99 207,-56 660-435,4-354 745,54-369-377,1 1 0,1-1 0,2 1 1,2 10 226,3 1-1063,-6-38 1005,0 1 0,0-1 1,0 1-1,1-1 0,-1 1 0,0-1 1,0 1-1,1-1 0,-1 1 0,0-1 1,1 1-1,-1-1 0,1 1 0,-1-1 1,1 0-1,-1 1 0,1-1 1,-1 0-1,1 1 0,-1-1 0,1 0 1,-1 0-1,1 1 0,-1-1 0,1 0 1,-1 0-1,1 0 0,0 0 0,-1 0 1,1 0-1,-1 0 0,1 0 1,0 0-1,-1 0 0,1 0 0,-1 0 1,1 0-1,-1 0 0,1-1 0,-1 1 1,1 0-1,0 0 0,-1-1 0,1 1 1,-1 0-1,0-1 0,1 1 0,-1-1 1,1 1-1,-1 0 0,1-1 1,-1 1-1,0-1 0,1 1 0,-1-1 1,0 1-1,0-1 0,1 1 0,-1-1 1,0 0-1,0 1 0,0-1 0,0 1 1,0-1-1,0 0 58,19-47-1755,4-24 617</inkml:trace>
  <inkml:trace contextRef="#ctx0" brushRef="#br0" timeOffset="53792.368">13324 16899 7098,'-2'-3'1022,"-12"-17"4399,-1 22-4751,-21 53-1127,34-52 427,-11 28-186,2 0 0,1 1-1,2 0 1,-5 31 216,-29 202 1132,2 102-1132,21-104 2134,17-233-1980,-2-25-348,2-25-77,-22-355-704,14 198 1717,8 0 1,14-95-743,-5 201 178,3-1 1,3 1-1,4 1 1,2 1-1,3 0 1,3 2-1,25-45-178,-39 90-12,2 0-1,0 0 1,2 2 0,0 0-1,7-7 13,-15 20-20,0 0-1,0 0 1,1 1-1,0 0 0,0 0 1,0 0-1,0 1 1,1 1-1,0-1 1,0 2-1,1-1 1,-1 1-1,1 0 1,9-1 20,-8 3-13,0 0 0,0 0 0,0 1 0,1 0 1,-1 1-1,0 0 0,0 1 0,0 0 0,-1 1 0,1 0 0,0 1 1,-1 0-1,0 0 0,0 1 0,0 1 0,6 4 13,-1 2 10,-2 1-1,0 1 0,0 0 1,-2 0-1,1 1 0,-2 0 1,0 1-1,-1 1 0,-1-1 1,0 1-1,-1 1 0,-1-1 1,-1 1-1,0 0 0,-1 1 1,-1-1-1,-1 1 0,-1-1 1,0 1-1,-2 10-9,-1-14 1,0 1 1,-1-1-1,-1 0 1,0 0-1,-1 0 1,-1-1-1,0 0 0,-1 0 1,-1 0-1,0-1 1,-1 0-1,0-1 1,-1 0-1,-4 5-1,13-15 4,0 0 0,0 0-1,0-1 1,-1 1 0,1 0 0,-1 0-1,1 0 1,-1-1 0,1 1 0,-1-1 0,0 1-1,0-1 1,1 0 0,-1 0 0,0 0-1,0 0 1,-1 0 0,1 0 0,0 0-1,0-1 1,0 1 0,0-1 0,-1 1 0,1-1-1,0 0 1,0 0 0,-1 0 0,1 0-1,0-1 1,0 1 0,-1 0 0,1-1 0,0 0-1,0 1 1,0-1 0,0 0 0,0 0-1,0 0 1,0 0 0,0-1 0,-1 0-4,0-1 0,1 0 1,0-1-1,-1 1 0,1-1 1,1 1-1,-1-1 1,0 0-1,1 1 0,0-1 1,0 0-1,0 0 1,0 0-1,1 0 0,0 0 1,-1 0-1,1 0 1,1 0-1,-1 0 0,1 0 1,-1 0-1,1 0 1,0 0-1,0 1 1,1-1-1,-1 0 0,1 0 1,0 1-1,0-1 1,0 1-1,0 0 0,1 0 1,0 0-1,-1 0 1,1 0-1,0 0 0,3-1 0,-2 2-1,0 2 0,0-1-1,0 0 1,0 1-1,1 0 1,-1 0 0,0 0-1,0 0 1,0 1-1,1 0 1,-1-1 0,0 1-1,0 1 1,0-1-1,0 1 1,0 0 0,-1 0-1,1 0 1,-1 0-1,2 1 2,6 4-10,0 0 0,0 1 0,-1 0 0,0 0 0,0 1 0,-1 1 0,0 0 0,5 8 10,0-2-19,-2 0 0,0 1 0,0 1-1,-2 0 1,0 0 0,-1 1 0,-1 0-1,-1 0 1,1 5 19,-7-17-1,0 0-1,0 1 1,-1-1-1,0 1 1,-1-1-1,1 1 1,-2-1-1,1 1 1,-1-1-1,0 0 1,0 0-1,-1 0 1,0 0-1,0 0 1,0-1 0,-1 1-1,0-1 1,-1 0-1,1 0 1,-5 4 1,-2 5 29,-1-1 0,0 1 0,-1-2 0,0 0 0,-2 0 0,1-2 0,-1 0 0,-1 0 0,0-1 0,-5 1-29,7-4-10,0-1 0,-1-1 0,0 0 0,0-1 0,0 0-1,-1-2 1,1 1 0,-1-2 0,0 0 0,1-1 0,-1-1 0,1 0-1,-13-3 11,-87-28-320,98 31 179,42 19 44,71 89 27,-59-61 121,-24-30 64,0-1-1,1-1 1,1 0 0,0 0-1,15 8-114,-7-3 155,-39-9-118,-6-5-246,-1-1 0,1 0 0,-1-2 0,0-1 0,0-1-1,0-1 1,-2-1 209,-52-6 2331,5-2-1128</inkml:trace>
  <inkml:trace contextRef="#ctx0" brushRef="#br0" timeOffset="55149.212">13318 16381 12627,'-10'16'751,"-1"32"-778,2 14 51,4 1 0,1 55-24,5 402 953,-1-514-937,-27 731 1131,25-716-1137,-3 54 15,-3 0-1,-5 10-24,-22 59-105,19-111-69,16-34 165,0 1-1,0 0 1,-1-1-1,1 1 1,0-1 0,0 1-1,0-1 1,0 1-1,0 0 1,0-1-1,-1 1 1,1-1-1,0 1 1,0 0 0,-1-1-1,1 1 1,0 0-1,0-1 1,-1 1-1,1 0 1,0-1-1,-1 1 1,1 0 0,0 0-1,-1-1 1,1 1-1,-1 0 1,1 0-1,0 0 1,-1 0-1,1 0 1,-1 0-1,1-1 1,-1 1 0,1 0-1,-1 0 1,1 0-1,0 0 1,-1 0-1,1 0 1,-1 1-1,1-1 1,-1 0 0,1 0-1,0 0 1,-1 0-1,1 0 1,-1 1-1,1-1 1,0 0-1,-1 0 1,1 1 0,0-1-1,-1 0 1,1 1-1,0-1 1,-1 0-1,1 1 1,0-1 9,-7-126-268,10-35 1268,18-94-1000,41-246 1539,14-138-333,-73 615-1146,-3 6-10,1 0 1,0 0-1,2 0 0,0 0 1,1 1-1,1-1 1,1 1-1,0 0 1,1 1-1,1-1 1,0 2-1,4-4-50,-6 10-13,1 1 0,1 0 0,-1 0 1,1 1-1,1 0 0,-1 0 0,1 1 0,0 0 0,1 0 0,-1 1 1,1 1-1,0-1 0,1 2 0,9-3 13,3 2-50,1 1 0,-1 2 1,0 0-1,1 1 0,-1 2 0,0 0 0,1 1 0,-1 2 1,-1 0-1,1 2 0,-1 0 0,0 1 0,0 2 1,11 6 49,-6-4-7,-1 2 0,0 0 0,-1 1 0,0 2 0,-2 1 1,0 0-1,-1 2 0,0 0 0,10 16 7,-21-22 4,-1 1 0,0 0 1,-1 0-1,-1 1 0,-1 0 0,0 0 0,-1 0 0,-1 1 0,0 0 0,-2 1 1,1 4-5,-3-11 1,0 1 0,-1-1 1,0 0-1,-1 1 0,0-1 1,-1 0-1,0 0 0,-1 0 1,0 0-1,0-1 0,-2 1 1,1-1-1,-1 0 0,-1 0 1,1 0-1,-2-1 0,1 0 1,-2 0-1,-1 2-1,-56 49 11,35-36 8,0-2 1,-1-1 0,-1-1 0,-1-2 0,-1-1-1,-1-2 1,-2 0-20,15-5 43,-1-2 0,-1 0 0,0-1 0,0-1 0,0-2 0,0 0 0,-1-2 0,1 0 0,-1-2 0,0-1 0,1 0 0,-4-3-43,-100-41-181,92 23 97,64 36-80,92 47 160,-102-55 4,0-1 0,0-1-1,1-1 1,-1 0 0,1-2 0,0 0 0,-1-1 0,1-1 0,0 0-1,13-4 1,-12 3-1,32-4-6,-12 1 6,0 1-1,1 3 1,-1 1-1,1 1 1,1 3 1,-13 0-7,0 2 1,-1 1 0,0 1-1,0 1 1,0 2 0,-1 0-1,-1 2 1,17 11 6,-34-18-3,1 0-1,-1 0 1,0 1-1,0 0 1,-1 1 0,0 0-1,0 0 1,-1 1 0,0 0-1,-1 0 1,0 0 0,0 1-1,-1 0 1,0 0-1,-1 1 1,0-1 0,-1 1-1,0 0 1,0 0 0,-1 0-1,-1 0 1,0 1 0,0 10 3,-4-7 47,-1 0 0,0 0 0,-1 0 0,-1 0 0,0 0 1,-1-1-1,0-1 0,-1 1 0,-1-1 0,0 0 1,-1-1-1,0 0 0,-2 1-47,-12 13 124,-2-1 0,0-1 0,-2-1 0,0-1 0,-2-1 0,0-2 0,-23 10-124,16-14 42,-1-1 0,-1-2 0,0-2-1,0-2 1,0-1 0,-1-2 0,-1-2 0,1-1 0,-35-4-42,-124 11-1681,96 7-1685,76 1 1429,9 5 711</inkml:trace>
  <inkml:trace contextRef="#ctx0" brushRef="#br0" timeOffset="55861.632">15102 17168 7482,'-22'-23'4003,"4"-27"-3020,4 9-983,-23-1-96,36 41 143,0 0-1,-1 0 1,1 0-1,0 0 1,-1 0-1,1 0 1,0 1-1,-1-1 1,1 1 0,-1-1-1,1 1 1,-1-1-1,1 1 1,-1 0-1,0 0 1,1 0-1,-1 0 1,1 0 0,-1 0-1,1 0 1,-1 0-1,1 1 1,-1-1-1,1 1 1,-1-1-1,1 1 1,-1 0 0,1-1-1,-1 1 1,1 0-1,0 0 1,0 0-1,-1 0-46,2 0 47,-1-1 0,0 1-1,1 0 1,-1-1-1,1 1 1,-1 0 0,1 0-1,-1 0 1,1-1 0,-1 1-1,1 0 1,0 0-1,0 0 1,-1 0 0,1 0-1,0 0 1,0 0 0,0 0-1,0-1 1,0 1-1,0 0 1,0 0 0,0 0-1,0 0 1,1 0 0,-1 0-1,0 0 1,1 0 0,-1-1-1,0 1 1,1 0-1,-1 0 1,1 0 0,0-1-1,-1 1 1,1 0 0,-1-1-1,1 1 1,0 0-1,0-1 1,-1 1 0,1-1-1,1 1-46,41 22 728,-23-18-545,1 0 1,-1-2-1,1 0 1,0-1-1,0-2 1,0 0-1,0-1 1,0-1-1,20-4-183,-32 5 35,112-12 263,1 6 0,2 5-298,206-4 145,-148-3-113,-84 0-831,-85 5 144,-28-1 1142,-18 0-336</inkml:trace>
  <inkml:trace contextRef="#ctx0" brushRef="#br0" timeOffset="56599.339">16554 16882 5145,'0'3'252,"0"0"-1,0 1 1,0-1-1,1 1 1,-1-1-1,1 0 1,0 1-1,0-1 1,0 0-1,1 0 1,-1 0 0,1 0-1,-1 0 1,1 0-1,1 0-251,62 58 860,-43-45-204,16 15-80,-6-3-280,2-1 0,0-2 0,2-1-1,1-2 1,24 10-296,-33-20 10,0-1 0,1-2-1,0 0 1,1-2-1,0-2 1,0 0 0,0-2-1,1-1 1,-1-2-1,15-2-9,-17-2 63,0-2 0,-1-1 0,0-1 0,0-1-1,-1-1 1,-1-2 0,1 0 0,-2-2 0,0-1-1,16-13-62,-22 14 160,0-1 0,-1 0 1,-1-2-1,0 0 0,-1-1 0,8-13-160,-17 22 103,0-1 0,-1 0 0,0 0 0,-1 0 0,0-1 0,0 1 1,-1-1-1,-1 0 0,0 0 0,0 0 0,-1 0 0,-1-1 0,1 1 1,-2 0-1,0-2-103,-2-2 115,-1-1 1,0 1-1,-1 0 1,0 1-1,-2-1 1,1 1 0,-2 0-1,0 1 1,-1 0-1,0 0 1,-1 1-1,0 0 1,-1 0 0,0 1-1,-1 1 1,0 0-1,-1 1 1,0 0-1,0 1 1,-1 0-116,-5-1-26,0 1-1,0 0 1,-1 2 0,0 0-1,-1 2 1,1 0 0,-1 1 0,1 1-1,-1 1 1,0 1 0,0 0-1,0 2 1,1 0 0,-1 2 0,1 0-1,0 1 1,-19 8 26,-1 0-713,1 1-1,0 2 1,1 2 0,2 1-1,0 2 1,0 1 0,2 2 0,-14 13 713,39-28-137,0 1 1,0 0 0,0 0 0,1 1 0,1-1-1,0 2 1,1-1 0,0 1 0,0 0-1,1 0 1,1 1 0,0 0 0,1-1 0,0 1-1,0 6 137,3 40-89</inkml:trace>
  <inkml:trace contextRef="#ctx0" brushRef="#br0" timeOffset="57009.158">17738 16955 9074,'-20'9'7691,"-5"-19"-6435,24 9-1388,0 0 0,-1 0 0,1 0 1,0 0-1,-1 0 0,1 0 0,-1 1 1,1-1-1,-1 1 0,1-1 0,-1 1 0,1-1 1,-1 1-1,0 0 0,1 0 0,-1 0 1,0 0-1,1 0 0,-1 0 0,1 0 1,-1 1-1,0-1 0,1 0 0,-1 1 1,1 0-1,-1-1 0,0 1 132,-1 3-261,0 0 0,1 0-1,-1 0 1,1 0 0,0 0-1,0 1 1,1-1 0,-1 1 0,1-1-1,0 1 1,0-1 0,0 1-1,1 3 262,-19 214-1530,19-161 2078,3 0-1,2 0 1,3 0 0,11 38-548,48 151 1312,-66-247-1323,0 0 0,0 0 0,0 0 0,-1 1 0,1-1 0,-1 0 0,0 0 0,0 1 0,0-1 0,0 0 0,0 1 0,-1-1 1,1 0-1,-1 0 0,0 0 0,0 1 0,0-1 0,0 0 0,-1 0 0,0 0 0,1-1 0,-1 1 0,0 0 0,0-1 0,0 1 0,0-1 0,-1 0 0,1 1 0,-3 0 11,-7 4 87,1-2 0,-1 0 0,0 0-1,-1-1 1,1-1 0,-1 0-1,0 0 1,0-2 0,1 1 0,-1-2-1,0 1 1,0-2 0,0 0-1,0 0 1,0-2 0,-1 0-87,-21 0 458,-138-17 1657,143 14-1972,0-1-1,1-1 0,0-2 1,-19-9-143,6-6-1271,0-1 1,2-3-1,-8-8 1271,35 27-1037,11 6 44</inkml:trace>
  <inkml:trace contextRef="#ctx0" brushRef="#br0" timeOffset="57686.164">19029 17376 10146,'-22'-14'3828,"-56"-98"-1067,33 42-2882,29 46-66,-2 0 0,0 2 0,-1 0 0,-2 1 0,0 1 1,-1 1-1,-1 1 0,-1 1 0,0 1 0,-1 1 0,-22-10 187,38 21-50,1 0-1,-1 1 1,0 0 0,1 0-1,-1 1 1,0 0 0,0 1 0,-1 0-1,1 1 1,0-1 0,0 2 0,0-1-1,-1 1 1,1 1 0,0 0 0,-3 1 50,-6 4-29,2 0-1,-1 2 1,1 0 0,0 0 0,1 2 0,0 0 0,1 0 0,0 2 0,1 0 0,0 0 0,1 1 0,0 1 0,2 0 0,-1 0 0,2 1 0,0 0 0,1 1 0,1 0-1,-4 12 30,1-7-35,1 0-1,1 1 0,0 0 0,2 0 0,1 1 0,1 0 0,1 0 0,1 0 1,1 0-1,1 0 0,1 0 0,1 1 0,1-1 0,1-1 0,1 1 0,2-1 0,0 0 1,1 0-1,2 0 0,0-2 0,1 1 0,1-1 36,-4-9-6,0-1 0,1 1-1,1-2 1,-1 1 0,1-2 0,1 1 0,0-1-1,0-1 1,1 0 0,0-1 0,1 0 0,-1 0-1,1-2 1,0 1 0,1-2 0,-1 0 0,1 0-1,0-2 1,0 1 0,0-2 0,0 0-1,0 0 1,1-2 6,2-1 17,-1-1-1,1-1 0,-1 0 0,1-2 1,-1 0-1,-1 0 0,1-2 1,-1 1-1,0-3-16,63-52 437,-59 45-200,-1-1 0,-1 0-1,-1-1 1,0 0 0,-2-1-1,0-1 1,4-10-237,16-40 605,-3-2 0,-4-1 0,-2-2 0,-4 0 0,-3-1 0,-4-1 0,1-35-605,0-51 833,-6-164-833,-13 310-499,-4 49 68,-8 129-236,-43 381 326,51-460 350,-7 99 164,6 80-173,9-224 14,3 0-1,1 0 0,1 0 1,2-1-1,11 33-13,12-4-195,-29-62 151,0 0 0,1 0 0,-1-1 0,1 1 0,-1 0 0,1-1 0,-1 1 0,1-1 0,0 1 0,0-1 0,0 0 0,0 0 0,0 0 0,0 0 0,0 0 0,0 0-1,0-1 1,0 1 0,1-1 0,-1 1 0,0-1 0,0 0 0,1 0 0,-1 0 0,0 0 0,0 0 0,0 0 0,1-1 0,-1 1 44,-1 0-4,0-1-112,1 1-1,0-1 0,0 1 0,-1-1 0,1 1 0,0-1 1,-1 0-1,1 0 0,-1 0 0,1 0 0,-1 0 0,1 0 1,-1 0-1,0 0 0,1-1 0,-1 1 0,0 0 1,0-1-1,0 1 0,0-1 0,0 1 0,0-1 0,-1 0 1,1 0 116,16-77-2684,-9 22 2080</inkml:trace>
  <inkml:trace contextRef="#ctx0" brushRef="#br0" timeOffset="58411.193">19496 17447 7954,'-7'56'5486,"8"30"-4021,19 43-1336,6 127 650,-28-60 1713,-2-194-2166,-3-22-227,3 9-45,-6-29 35,2 0 1,1-1-1,2 0 1,1-37-90,3 74 5,-2-369 619,4 325-527,4-93 144,6 1-1,5-1 1,12-21-241,-19 125-2,1 1-1,2 0 1,8-17 2,-16 44-14,0-1 0,1 1 0,0-1 0,1 1 0,0 1-1,0-1 1,0 1 0,1 0 0,1 0 0,-1 1 0,1 0 0,1 1 0,-1-1 0,6-2 14,-8 6-24,0 0 0,1 0 0,-1 1 0,1 0 0,-1 0 0,1 1 0,0-1 0,0 1 0,0 1 0,0-1 0,-1 1 0,1 1 0,0-1 0,0 1 0,0 0 0,4 2 24,6 1-50,0 2 1,0 0 0,-1 1-1,0 0 1,14 9 49,-21-10-12,1-1 1,-1 1-1,0 0 1,0 1-1,-1 0 1,0 1-1,0 0 1,-1 0-1,0 0 0,0 1 1,-1 0-1,0 0 1,-1 1-1,0 0 1,0-1-1,-1 2 1,-1-1-1,1 0 1,-2 1-1,1 0 1,-1 0-1,-1-1 0,0 1 1,-1 0-1,0 0 1,-1 9 11,-9 24 40,8-30-23,2-9-9,0 0 1,-1 0-1,0 0 0,0 0 1,0 0-1,-1 0 0,1 0 1,-1-1-1,0 1 0,-1-1 1,1 1-1,-1-1 0,0 1-8,-2 1 5,1 0 0,-1 0 0,-1 0 0,1-1-1,-1 0 1,0 0 0,0 0 0,-1 0 0,1-1 0,-1 0 0,-7 2-5,-115 29-70,-54-15-168,155-18 152,27-3 74,0 1 0,0-1-1,0 1 1,0 0 0,0 0 0,0-1-1,0 1 1,0 0 0,0 0 0,0 0-1,0 0 1,0 0 0,0 0 0,0 1-1,0-1 1,0 0 0,0 0-1,0 1 1,0-1 0,0 1 0,0-1-1,1 1 1,-1-1 0,0 1 0,0-1-1,0 1 1,1 0 0,-1-1 0,0 1-1,0 0 1,1 0 0,-1 0 0,1-1-1,-1 1 1,1 0 0,-1 0 0,1 0-1,0 0 1,-1 0 0,1 0 0,0 0-1,0 0 1,-1 0 0,1 0 0,0 0-1,0 0 1,0 0 0,0 0 0,1 0-1,-1 0 1,0 0 0,0 0-1,1 0 1,-1 0 0,0 0 0,1 0-1,-1 0 1,1 0 0,-1 0 0,1 0-1,-1-1 1,1 1 0,0 0 12,11 13-67,0-1 0,1 0 1,1-1-1,0 0 0,0-1 0,1-1 0,0 0 1,1-1-1,0-1 0,1 0 0,14 4 67,162 48-57,186 38 51,-370-97 17,0 1 0,-1 1 0,1-1 0,-1 1 0,0 1 0,0-1 0,0 1 0,0 1 0,-1 0 0,2 1-11,-7-4 13,-1 0 1,1 0 0,0 1-1,-1-1 1,0 1-1,0-1 1,0 1 0,0 0-1,0-1 1,0 1-1,-1 0 1,1 0-1,-1-1 1,0 1 0,0 0-1,0 0 1,0 0-1,0-1 1,0 1 0,-1 0-1,0 0 1,1-1-1,-1 1 1,0 0-1,0-1 1,-1 1 0,1-1-1,0 1 1,-1-1-1,0 0 1,1 1 0,-1-1-1,0 0 1,0 0-1,0 0 1,0-1 0,-1 2-14,-100 80 716,65-58-415,-1-1 1,-1-2 0,-1-1 0,-43 14-302,58-26-133,0-1 1,0-1 0,-1-2-1,1 0 1,-2-2 0,1-1-1,-10-1 133,18-1-634,1-2 0,-1 0 0,0-1 0,1-1 0,-1 0 0,-14-7 634,-24-13-1208</inkml:trace>
  <inkml:trace contextRef="#ctx0" brushRef="#br0" timeOffset="58999.357">20918 16840 11210,'127'22'5696,"143"12"-3523,-117-23-1909,-116-7-305,0 1 0,0 2 1,-1 2-1,0 1 41,60 36-1378,-86-41 811,-15-5-1989,-62-11-363,6 10 2169</inkml:trace>
  <inkml:trace contextRef="#ctx0" brushRef="#br0" timeOffset="59281.16">20933 17298 8666,'-7'27'3585,"23"2"-1969,7 0-744,29-9-280,19-5 0,20-11 65,8 1-49,4-5-232,-12-5-128,-21 1-360,-10 1-208,-25-13-785,-9 7-695,-17-8 1096</inkml:trace>
  <inkml:trace contextRef="#ctx0" brushRef="#br0" timeOffset="64554.252">22591 16909 7650,'-6'7'2864,"24"-8"-2272,143-54 541,-47 7-15,-2-4 0,16-15-1118,-81 38 241,-1-1-1,-1-3 1,-2-1-1,-1-3 1,-2-1-1,5-9-240,39-73 504,-65 91-440,2 7-42,-21 47-281,-21 153-337,-12 848-254,32-1004 813,-1 13-26,0 1-1,-3 0 0,-1-1 0,-9 31 64,14-62 30,0 0 0,0 1 0,-1-1 0,1 0-1,-1 0 1,0 0 0,0 0 0,-1 0 0,1 0 0,-1-1-1,0 1 1,0-1 0,0 0 0,0 0 0,0 0 0,-1 0 0,0 0-1,1-1 1,-1 1 0,0-1 0,0 0 0,0 0 0,-1-1 0,1 1-1,0-1 1,-5 1-30,-3-5 36,0 0-1,0-1 1,0 0 0,0-1-1,1 0 1,-1-1-1,1 0 1,1-1-1,-1 0 1,1 0-1,0-2 1,1 1 0,0-1-1,1 0 1,-6-7-36,3 5 43,1-1 1,-1 0 0,2 0-1,0-1 1,1-1 0,0 1-1,1-1 1,-3-8-44,9 21 7,0 0 0,0 0 0,1 0-1,-1 0 1,1-1 0,-1 1 0,1 0 0,0 0-1,-1 0 1,1 0 0,0-1 0,0 1 0,0 0-1,0 0 1,0 0 0,0-1 0,0 1 0,0 0-1,0 0 1,0 0 0,1-1 0,-1 1 0,1 0-1,-1 0 1,1 0 0,-1 0 0,1 0 0,-1 0-1,1 0 1,0 0 0,0 0 0,-1 0 0,1 0-1,0 0 1,0 1 0,0-1 0,0 0 0,0 1-1,0-1 1,1 0-7,5-2 17,0 0 0,0 0 0,1 1 0,-1-1 0,1 2 0,0-1 0,0 1 0,-1 0 0,1 1 0,0 0 0,7 1-17,233-1 308,-163 3-205,-7-4-29,65 23-108,-53-1-847,-56-12-1827,-25 1 1868</inkml:trace>
  <inkml:trace contextRef="#ctx0" brushRef="#br0" timeOffset="65259.814">25139 17200 7746,'0'-37'5769,"-29"-40"-3582,14 55-2096,-2 2-1,0 0 1,-1 0-1,0 2 1,-2 0-1,0 1 1,-1 2-1,-1 0 1,-11-6-91,25 16-38,-1-1 0,0 1 0,0 0 0,-1 1-1,1 0 1,-1 1 0,0 0 0,0 0 0,0 1 0,0 0 0,0 1 0,-1 0 0,1 1 0,0 0 0,0 1 0,-1 0-1,1 0 1,-6 2 38,1 4-77,0 0-1,0 1 0,1 1 0,0 0 1,0 1-1,1 0 0,-7 8 78,5-4-162,1 1-1,0 1 1,2 0-1,-1 0 1,2 2-1,0-1 1,2 1-1,0 1 1,0 0-1,2 0 1,-4 14 162,2 4-393,0 0 1,3 1 0,1 0 0,2 0-1,1 33 393,1-57-62,1 1 0,1-1 0,0 0 0,1 0 0,0 0 0,1 0 0,1-1 0,0 1 0,5 9 62,-8-19 26,1-1 1,0 1-1,0-1 0,0 1 1,0-1-1,0 0 1,1 0-1,-1 0 1,1 0-1,0 0 1,0-1-1,0 1 1,1-1-1,-1 0 0,0 0 1,1 0-1,-1-1 1,1 1-1,0-1 1,-1 1-1,1-1 1,0-1-1,0 1 0,0 0 1,0-1-1,0 0 1,0 0-1,0 0 1,0 0-1,2-1-26,7-3 162,0-1 0,0-1 0,-1 0-1,0 0 1,0-1 0,-1-1 0,0 0-1,0 0 1,-1-1 0,0-1 0,0 0 0,-1 0-1,2-4-161,53-67 599,-4-3 0,-3-3 0,-4-2 1,-5-2-1,14-40-599,-9 17 133,-5-3 0,19-78-133,-46 114 51,-4-1 0,-3-1 0,-4-1 0,-3-22-51,1-190 638,-8 264-399,-8 21-26,-4 24-114,-28 96-171,31-80 41,-28 113-110,11 32 14,5 25 97,10 1 0,8 6 30,7 22 865,16 73-865,0-169 415,-10-63-197,20 92-329,-19-128-408,-9-26 343,1 2-581,-3-24-401,-7-35-385,-18-56-51,-1-40 633</inkml:trace>
  <inkml:trace contextRef="#ctx0" brushRef="#br0" timeOffset="65979.42">25801 17052 13003,'1'152'6219,"1"-117"-6152,2 0 0,1 0 0,2-1-1,2 1 1,5 11-67,74 150-3103,-63-128-34,-52-87 6802,13 2-3374,1-1 1,0-1 0,2 0-1,0 0 1,1-1-1,1-1 1,0 0-1,2 0 1,1 0-1,-3-16-291,-12-56 185,4 0 0,4-2 0,4 1 0,4-1-1,5-31-184,4 19-134,3-1 0,6 2 0,13-48 134,-13 97-146,2 2 1,3-1 0,2 2-1,2 1 1,5-5 145,-19 43-34,-1 1 0,1 0 0,1 1 0,1 0 1,0 0-1,9-8 34,-15 17-2,0 1 0,0-1 0,0 1 0,0 0 0,0 0 0,1 0 0,0 1 0,-1 0 0,1 0 0,0 0 0,0 0 0,0 1 0,0 0 0,0 0 0,1 0 0,-1 0 0,0 1 0,0 0 0,1 0 0,-1 1 0,0-1 0,1 1 2,0 1-1,0 0-1,1 0 0,-1 1 1,-1-1-1,1 1 0,0 1 1,-1-1-1,1 1 0,-1 0 1,0 0-1,0 0 0,-1 1 1,1 0-1,-1 0 0,0 0 1,3 5 1,2 5-18,0 0 0,-1 1 0,-1 0 0,-1 1 0,4 10 18,-6-16-26,1-1 0,-2 1 0,1 0 0,-1 0-1,-1 0 1,0 0 0,-1 0 0,0 0 0,-1 0 0,0 1 0,0-1 0,-1 0-1,-1 1 1,0-1 0,0 0 0,-1 0 0,-1-1 0,0 1 0,0-1 0,-1 1-1,0-1 1,-7 8 26,-8 1-67,0-2-1,-2-1 1,0 0 0,0-2-1,-2-1 1,1 0-1,-2-2 1,0-1-1,0 0 1,-16 2 67,34-10 10,-141 45 345,146-46-358,0-1 1,0 0-1,-1 1 0,1 0 0,0-1 1,0 1-1,0 0 0,0 0 1,0 0-1,0 1 0,0-1 0,1 0 1,-1 1-1,0-1 0,1 1 1,-1 0-1,1-1 0,-1 1 1,1 0-1,0 0 0,0 0 0,0 0 1,0 0-1,0 0 0,0 0 1,0 0-1,1 1 0,-1-1 0,1 0 1,0 0-1,0 0 0,-1 1 1,1-1-1,1 0 0,-1 0 1,0 1 2,2 1-32,0 1 0,0-1 0,1 0 0,-1-1 0,1 1 0,0 0 0,0-1 0,0 1 0,1-1 0,-1 0 0,1 0 1,0-1-1,-1 1 0,1-1 0,3 2 32,75 25-448,-38-16 278,267 102-146,-205-75 355,-16-7 119,-2 5 1,39 24-159,-113-55 49,0 1-1,-1 1 1,0 0-1,0 0 0,-1 1 1,-1 1-1,3 3-48,-11-11 27,-1 0 0,1 0 0,-1 1 0,0-1 0,0 1-1,0-1 1,0 1 0,-1-1 0,0 1 0,1 0 0,-1 0 0,0 0 0,-1 0 0,1 0-1,-1 0 1,0 0 0,0 0 0,0 0 0,0 0 0,-1 0 0,0 0 0,1 0 0,-2 0-1,1-1 1,0 1 0,-1 0 0,1-1 0,-1 1 0,0-1 0,0 1 0,-2 0-27,-15 24 405,-3-1 1,0-1 0,-1-1 0,-12 8-406,7-5 360,-5 4 93,-1-1 1,-2-3-1,-1 0 0,-19 9-453,-67 16-450,86-40-959,-1-3 0,0-1 0,-29 3 1409,-2-5-2212,-20-6 1029</inkml:trace>
  <inkml:trace contextRef="#ctx0" brushRef="#br0" timeOffset="72787.512">26946 16517 7130,'0'0'2870,"1"-7"-2590,5-23 1365,-6 30-1081,0 0 2,10 3 481,2 2-908,1 0 1,0-1-1,-1-1 0,1 0 1,0-1-1,1 0 1,-1-1-1,0 0 0,0-1 1,1-1-1,-1 0 1,0-1-1,12-3-139,2-1 195,-3-1-62,0 1-1,0 2 0,0 0 0,18 1-132,22 3-262,-45 3-1590,2 4-2079,-21-7 3452</inkml:trace>
  <inkml:trace contextRef="#ctx0" brushRef="#br0" timeOffset="73189.563">27101 16715 8098,'6'7'45,"-14"-14"-204,7 7 239,0 0-1,1 0 1,-1 0-1,0 1 1,0-1-1,0 0 1,1 0-1,-1 0 1,0 1-1,0-1 1,0 1-1,1-1 1,-1 0-1,0 1 1,1-1-1,-1 1 1,0-1-1,1 1 0,-1 0 1,1-1-1,-1 1 1,1 0-1,-1-1 1,1 1-1,-1 0 1,1-1-1,0 1 1,-1 0-1,1 0 1,0 0-80,-1 1 140,-15 16 1552,27-15-1004,93 29 173,-99-31-794,1 1 1,-1-2 0,1 1 0,-1-1-1,0 1 1,1-1 0,-1-1 0,1 1 0,-1-1-1,0 0 1,6-2-68,34-3 439,35 13-143,-23-2-303,-45-10-86,-6 4-3210,-9 22 2550</inkml:trace>
  <inkml:trace contextRef="#ctx0" brushRef="#br0" timeOffset="74465.281">27667 16371 6233,'22'11'4670,"-19"-11"-4566,0-1 0,0 1 0,0-1 0,0 0 0,0 0 0,-1 0 0,1 0 0,0-1 0,-1 1 1,1-1-1,-1 0 0,1 1 0,-1-1 0,0 0 0,0 0 0,0-1 0,0 1 0,0 0 0,0-1 0,0 0-104,61-86 1318,12-6-663,-51 50-589,-23 44-65,0 0-1,0 0 1,0 0-1,0 0 0,0-1 1,0 1-1,-1 0 1,1 0-1,0-1 1,-1 1-1,1 0 0,-1-1 1,1 1-1,-1-1 1,0 1-1,1 0 1,-1-1-1,0 1 0,0-1 1,0 1-1,0-1 1,0 1-1,-1-1 1,1 1-1,0 0 0,-1-1 1,1 1-1,-1-1 1,1 1-1,-1 0 1,0-1-1,-2 0 2,3 1 2,2 11 4,-2-8-40,-1 0-1,1 0 0,-1-1 1,1 1-1,-1 0 1,1 0-1,0 0 0,0 0 1,0-1-1,0 1 1,0 0-1,0 0 0,0 0 1,1 0-1,-1-1 0,1 1 1,0 0-1,-1 0 1,1-1-1,0 1 0,0 0 1,0 0 32,7 20-122,7 26 8,-11 20-131,-6-45 192,0 14 3,-7 1 20,-1 47 18,0-39 11,0 59 1,8 19 1,-3 38 42,2-138-46,2-16-5,1 1 0,-1-1 0,-1 1 0,1-1 0,-1 0 0,-1 1-1,1-1 1,-2 0 0,1-1 0,-1 1 0,0-1 0,0 1 0,-1-1 0,-1 0 8,-2 0 35,0 0 0,-1 0-1,0-1 1,-1-1 0,1 1 0,-1-1 0,0-1-1,0 0 1,-11 2-35,20-5 12,1 0 0,-1-1 0,0 1-1,0-1 1,0 0 0,0 1 0,0-1-1,0 0 1,0 1 0,0-1 0,0 0-1,0 0 1,0 0 0,0 0 0,0 0-1,1 0 1,-1 0 0,0 0 0,0 0-1,0-1 1,0 1 0,0 0 0,0-1-1,0 1 1,0 0 0,0-1 0,0 1-1,1-1 1,-1 0 0,0 1 0,0-1-1,0 0 1,1 1 0,-1-1 0,1 0 0,-1 0-1,0 1 1,1-1 0,-1 0 0,1 0-1,0 0 1,-1 0 0,1 0 0,0 0-1,-1 0 1,1 0 0,0 0 0,0 0-1,0 0 1,0 0 0,0 0 0,0 0-1,0 0 1,0 0-12,1-2 10,-1 0 1,1 0-1,0 0 0,0 0 0,0 0 1,0 1-1,0-1 0,0 0 0,1 1 1,-1-1-1,1 1 0,0-1 0,0 1 1,0 0-1,0 0 0,0 0 0,0 0 1,1 0-1,-1 0 0,1 1 0,-1-1 1,1 1-1,-1 0 0,1 0 0,0 0 1,0 0-1,0 0 0,0 0 0,2 0-9,9 0 24,-1 1 0,1 1 1,0-1-1,-1 2 0,1 0 1,-1 1-1,1 0 0,6 3-25,119 12 80,-91-2-1283,-47-12 605,-1-4 3525,0 0-1556</inkml:trace>
  <inkml:trace contextRef="#ctx0" brushRef="#br0" timeOffset="74992.434">28280 16461 5873,'0'-7'232,"-1"0"0,-1 0 0,1 1-1,-1-1 1,0 0 0,0 1 0,-1 0 0,0-1-1,0 1 1,-4-4-232,7 8 13,-1 1-1,1-1 1,-1 1-1,0-1 0,1 1 1,-1-1-1,0 1 1,0 0-1,0-1 1,0 1-1,0 0 1,-1 0-1,1 0 1,0 0-1,0 0 1,-1 0-1,1 0 1,-1 0-1,1 0 1,-1 1-1,1-1 1,-1 1-1,1-1 1,-1 1-1,0-1 1,1 1-1,-1 0 0,1 0 1,-1 0-1,0 0 1,1 0-1,-1 0 1,0 0-1,1 1 1,-1-1-1,1 1 1,-1-1-1,1 1 1,-1-1-1,1 1 1,-1 0-1,0 0-12,-4 7 149,0 1-1,1 0 1,0 0-1,0 0 1,1 1-1,0-1 1,1 1-1,0 0 1,0 0-1,1 1 1,1-1-1,0 0 1,0 7-149,0-11 38,-14 181 470,11 14 232,5-190-684,0 0-1,0 1 1,1-1 0,1 0 0,-1 0 0,2 0-1,0-1 1,0 1 0,1-1 0,0 0 0,0 0-1,4 4-55,0-4 43,1 0 1,-1-1-1,2 1 0,-1-2 0,1 0 0,0 0 0,1-1 0,0 0 0,0-1 1,1 0-1,-1-1 0,13 3-43,-17-7 11,0 0 1,1 0 0,-1 0-1,0-1 1,1 0 0,-1-1-1,0 0 1,1 0 0,-1-1 0,0 0-1,0 0 1,0-1 0,0 0-1,-1-1 1,1 1 0,1-3-12,-3 2 17,0-1 1,0 1-1,-1-2 1,0 1 0,0 0-1,0-1 1,0 0 0,-1 0-1,0-1 1,0 1 0,0-2-18,3-4 48,8-15 190,-2-1 0,0 0 0,-2-1 0,-1-1 0,5-26-238,-6 21 230,-1 0 0,-1-1 1,1-34-231,-8 40 19,-1 0 0,-1-1 0,-2 1 0,-1 1 1,-1-1-1,-2 1 0,-1 0 0,-1 1 0,-2 0 0,0 0 1,-2 1-1,-1 1 0,-6-6-19,14 21-6,-1 1 1,-1 0-1,0 0 1,0 1-1,-1 1 0,-8-7 6,15 13-36,0-1 0,0 1-1,0 1 1,0-1 0,0 0-1,-1 1 1,1 0 0,-1-1-1,1 1 1,0 0-1,-1 1 1,0-1 0,1 1-1,-1 0 1,1 0 0,-1 0-1,1 0 1,-1 0 0,0 1-1,1-1 1,-1 1 0,1 0-1,-1 0 1,1 1 0,0-1-1,-2 2 37,-31 31-869,-6 25 386</inkml:trace>
  <inkml:trace contextRef="#ctx0" brushRef="#br0" timeOffset="79588.536">28914 16682 5633,'-1'0'64,"0"0"0,1 0 0,-1 0 0,1 0-1,-1 0 1,1 0 0,-1 0 0,1 0 0,-1 0 0,1 0 0,-1 1-1,1-1 1,-1 0 0,1 0 0,-1 0 0,1 1 0,-1-1 0,1 0-1,-1 1 1,1-1 0,0 0 0,-1 1 0,1-1 0,0 1 0,-1-1-1,1 0 1,0 1 0,-1-1 0,1 1 0,0-1 0,0 1 0,0-1-1,-1 1 1,1-1 0,0 1 0,0-1 0,0 1 0,0-1 0,0 1-1,0 0 1,0-1 0,0 1 0,0-1 0,0 1 0,0-1 0,0 1-1,1-1 1,-1 1 0,0-1 0,0 1 0,1-1-64,-4 19 440,-2-19-8,3 4 376,36 9-796,12-6 32,-45-7-34,1-1-1,-1 1 1,0-1-1,0 1 0,0-1 1,1 1-1,-1-1 1,0 0-1,0 1 1,0-1-1,0 0 1,0 0-1,0 0 1,0 0-1,-1 0 0,1 0 1,0 0-1,0 0 1,-1 0-1,1 0 1,-1-1-1,1 1 1,-1 0-1,1 0 0,-1-1 1,0 0-10,2-3 101,-2 5-72,0 0 0,0 0 1,-1 0-1,1 0 0,0 0 0,0 0 1,-1 0-1,1 0 0,0-1 0,-1 1 1,1 0-1,0 0 0,0 0 0,-1 0 1,1 0-1,0 0 0,0-1 0,0 1 1,-1 0-1,1 0 0,0 0 0,0 0 0,0-1 1,-1 1-1,1 0 0,0 0 0,0-1 1,0 1-1,0 0 0,0 0 0,0-1 1,-1 1-1,1 0 0,0 0 0,0-1 1,0 1-1,0 0 0,0 0 0,0-1 1,0 1-1,0 0 0,0-1 0,0 1 0,0 0 1,0 0-1,1-1 0,-1 1 0,0 0 1,0 0-1,0-1 0,0 1 0,0 0-29,-1 1 54,-1 1 0,0-1-1,0 0 1,0 1 0,0-1-1,0 0 1,0 0-1,0 0 1,-1-1 0,1 1-1,0 0 1,0-1 0,-1 0-1,1 1 1,0-1 0,-1 0-1,1 0 1,0 0-1,0 0 1,-1-1-54,-26 3 242,21-1-219,1 1 0,-1 0 0,1 0 0,0 0 0,0 1 0,0 0 0,0 1 0,-5 2-23,-21 31-89,33-36 76,0-1 0,0 1-1,0-1 1,0 1 0,0-1 0,0 1-1,0-1 1,0 1 0,0-1 0,0 1 0,0-1-1,0 1 1,0-1 0,1 1 0,-1-1 0,0 0-1,0 1 1,1-1 0,-1 1 0,0-1 0,1 0-1,-1 1 1,0-1 0,1 1 0,-1-1-1,1 0 1,-1 0 0,0 1 0,1-1 0,-1 0-1,1 0 1,-1 0 0,1 1 0,-1-1 0,1 0-1,-1 0 1,1 0 0,-1 0 0,1 0 0,-1 0-1,1 0 1,-1 0 0,1 0 0,-1 0-1,1 0 1,-1 0 0,0 0 0,1-1 0,-1 1-1,1 0 1,-1 0 0,1 0 0,-1-1 13,27-7-728,7 2-107,-6-22 397</inkml:trace>
  <inkml:trace contextRef="#ctx0" brushRef="#br0" timeOffset="80871.201">28971 16548 5441,'-17'53'1970,"-14"-14"-446,19-26-1133,8-10-327,1 0 0,-1 1 0,1 0-1,0-1 1,0 1 0,0 0 0,1 1 0,-1-1 0,1 0 0,0 1-1,0-1 1,0 1 0,1 0 0,0-1 0,0 1 0,-1 3-64,2-6 42,0-1 0,-1 1 0,1 0 0,0-1 0,0 1 0,0-1 1,0 1-1,0-1 0,0 1 0,0 0 0,0-1 0,1 1 0,-1-1 1,1 1-1,-1-1 0,1 1 0,0-1 0,-1 1 0,1-1 0,0 0 1,0 1-1,0-1 0,0 0 0,0 0 0,0 0 0,0 0 0,1 0 1,-1 0-1,0 0 0,1 0 0,-1 0 0,0 0 0,1-1 0,-1 1 1,1-1-1,-1 1 0,1-1 0,0 1 0,-1-1 0,1 0-42,1 0 24,0 0 0,0 0 0,0 0 0,0 0 0,0-1 0,0 1 0,0-1 0,-1 0 0,1 0 0,0 0 0,0 0 0,-1 0 0,1 0 0,-1-1 0,1 0 0,-1 1 0,0-1 0,1 0 0,1-2-24,11-8 227,-12 8-191,0 0 0,0 0-1,-1 0 1,1-1 0,-1 1 0,0 0-1,-1-1 1,1 0 0,-1 0 0,1 1-1,-1-1 1,-1 0 0,1 0 0,-1 0 0,0 0-1,0 0 1,0 0 0,-1 0 0,1 0-1,-1 1 1,-1-1 0,1 0 0,-1 0-1,1 1 1,-1-1 0,-1 1 0,1-1-1,-1 1 1,1 0 0,-1 0 0,0 0 0,-1 1-1,1-1-35,1 1-6,0 1 0,0 0 0,-1 0-1,1 0 1,0 0 0,-1 0 0,1 0-1,-1 1 1,0-1 0,0 1 0,1 0-1,-1-1 1,0 1 0,0 1 0,0-1-1,0 0 1,0 1 0,0-1 0,-1 1 0,1 0-1,0 0 1,0 1 0,0-1 0,0 0-1,0 1 1,0 0 0,0 0 0,0 0-1,0 0 1,0 0 0,-1 1 6,0 4-31,0 0-1,1 0 1,0 1 0,0-1-1,1 1 1,0-1 0,0 1-1,0 0 1,1 0 0,0-1-1,0 1 1,1 0 0,0 0-1,0 3 32,0-5 8,0-1 0,0 1-1,0-1 1,1 0 0,0 1-1,-1-1 1,1 1 0,1-1-1,-1 0 1,1 0 0,0 0-1,0 0 1,0 0 0,0 0-1,1 0 1,-1-1 0,1 1-1,0-1 1,0 0 0,2 2-8,-2-4 18,-1 0 0,1 0 0,-1-1 0,0 0 0,1 1 0,-1-1 1,1 0-1,-1 0 0,1 0 0,-1 0 0,1-1 0,-1 1 0,1-1 1,-1 0-1,0 1 0,1-1 0,-1 0 0,0 0 0,0-1 0,1 1 1,-1 0-1,0-1 0,0 1 0,0-1 0,-1 0 0,1 1 1,0-1-1,0-1-18,1-2 29,0-1 1,0 1 0,-1-1-1,0 1 1,0-1-1,0 1 1,-1-1 0,0 0-1,0 0 1,0 0 0,-1-1-30,6-26 86,0 4-20,-19 25 72,-62 31-9,18 2-512,22-10-840,31-14 305,9-16 429</inkml:trace>
  <inkml:trace contextRef="#ctx0" brushRef="#br0" timeOffset="81894.142">29339 15897 5457,'-45'-9'3873,"31"9"-1763,28-8-373,107-61-1150,-37 30-340,-57 23-23,-1-1 1,0-1-1,-1-1 0,-2-1 1,15-16-225,45-51 748,-36 31-652,-19 12-124,-19 46-31,-15 2-10,-4 16 7,-22 10 18,22-19 33,1 0 0,1 0 0,0 1-1,1 0 1,0 1 0,0-1 0,-2 10 11,-13 38-64,15 7 1,0 67-30,15 72-89,-7-194 160,0-1 0,-1 1 0,-1-1-1,0 1 1,0-1 0,-1 1 0,-1-1-1,0 0 1,0 0 0,-1 0 0,0-1 0,-1 1-1,0-1 1,-1 0 0,-5 7 22,-23 22 20,25-34 3,-1-1-1,1 0 1,-1 0 0,0-1-1,0 0 1,0 0 0,0-1-1,-1-1 1,1 0 0,0 0-1,-6-1-22,14 1 6,0-1 0,0 0 0,1 1-1,-1-1 1,0 0 0,0 0 0,0 0 0,0 0-1,1-1 1,-1 1 0,0 0 0,0-1-1,1 1 1,-1-1 0,0 1 0,1-1 0,-1 0-1,0 0 1,1 0 0,-1 0 0,1 0 0,-1 0-1,1 0 1,0-1 0,0 1 0,-1 0 0,1-1-1,0 1 1,0-1 0,0 1 0,1-1-1,-1 0 1,0 1 0,0-1 0,1 0 0,-1 1-1,1-1 1,0 0 0,-1 0 0,1 0 0,0 1-1,0-1 1,0 0 0,0 0 0,1 0 0,-1 1-1,0-2-5,1 1 8,0 1-1,0 0 1,0-1-1,1 1 1,-1 0 0,0-1-1,1 1 1,-1 0-1,0 0 1,1 0-1,-1 0 1,1 0-1,0 0 1,-1 1 0,1-1-1,0 0 1,-1 1-1,1 0 1,0-1-1,0 1 1,-1 0-1,1 0 1,0 0-1,0 0 1,0 0 0,-1 0-1,1 0 1,0 1-1,0-1 1,-1 1-1,1-1 1,0 1-1,-1 0 1,1-1-1,-1 1 1,2 1-8,7 0 58,114 18 809,-11-9-474,-81-5-367,0-1 1,0-1-1,1-2 1,-1-1-1,31-4-26,120-18 8,-180 21-83,0 0 0,0 0 0,-1 0 0,1 0 0,0-1 0,-1 1 0,1-1 0,0 1 0,-1-1 0,1 0 0,0 0 0,-1 0 0,0-1 0,1 1 0,-1 0 0,0-1 0,1 0 0,-1 1 0,0-1 0,0 0 0,0 0 0,-1 0 0,1 0 1,0-1-1,-1 1 0,0 0 0,1-1 0,-1 1 0,0-1 0,0 1 0,0-1 0,-1 0 0,1 1 0,0-1 0,-1 0 0,0 0 75,-12-27-847</inkml:trace>
  <inkml:trace contextRef="#ctx0" brushRef="#br0" timeOffset="82487.648">29282 16858 6873,'124'14'6174,"-70"-10"-5246,173 22 1140,-202-24-1892,28 3 371,0-2 0,41-4-547,119-25 347,85-17-1720,-263 25-1750,-54 16 2162</inkml:trace>
  <inkml:trace contextRef="#ctx0" brushRef="#br0" timeOffset="83123.537">29747 17349 7490,'30'4'2756,"-23"-6"-2718,0 0-1,-1 0 0,1-1 0,0 0 0,-1 0 0,0-1 1,0 0-1,0 0 0,4-3-37,-2 2 12,-1 0 0,0-1 0,0 0 0,-1 0 0,1 0 0,-1-1 0,-1 0 0,1 0 0,-1 0 0,0-1 0,-1 0 0,4-7-12,11-131 1016,-16 136-1015,-2-1 0,1 0 0,-1 1 0,-1-1 0,0 0 0,0 0 0,-1 1 0,-1-4-1,0 4-2,1 0-1,-1 0 1,-1 0 0,0 1-1,0-1 1,-1 1-1,0 0 1,-1 0 0,0 0-1,-3-4 3,3 6 1,1 0 0,-1 1 0,0 0 0,-1 0 0,0 1 0,0-1 0,0 1 0,0 0 1,-1 1-1,0 0 0,0 0 0,0 0 0,0 1 0,0 0 0,-1 0 0,0 1 0,1 0 0,-3 0-1,-4 0 10,-1 1-1,1 1 1,-1 0 0,0 2-1,1-1 1,0 1 0,-3 2-10,13-3 22,0 1 0,-1 0 1,1 0-1,0 0 0,0 1 0,0-1 0,1 1 1,-1 0-1,1 0 0,-1 0 0,1 0 1,0 1-1,0 0 0,0-1 0,1 1 0,-1 0 1,1 0-1,-1 3-22,-27 80 245,17 20-307,8-24-24,24-33 65,22 20 22,2-2 1,4-2-1,33 34-1,70 64-35,-144-158 34,-3-5-4,-1 1 1,0-1-1,1 1 1,-1-1 0,0 1-1,0 0 1,0 0-1,0 0 1,0 0-1,0 1 1,-1-1-1,1 0 1,-1 1 0,1-1-1,-1 1 1,0-1-1,0 1 1,0 0-1,0-1 1,-1 1 0,1 0-1,-1 0 1,0 0-1,0-1 1,1 1-1,-2 0 1,1 0-1,0 0 1,-1-1 0,1 1-1,-1 0 1,0 0-1,0-1 1,0 1-1,0 0 1,0-1-1,-1 0 1,1 1 0,-2 1 4,-3 2 2,0 0 1,-1 0 0,1 0-1,-2-1 1,1 0 0,0 0-1,-1 0 1,0-1 0,0-1-1,0 1 1,0-1 0,-1-1-1,1 1 1,-1-1-3,-157 16 387,52-8 101,93-7-407,0 0 0,0-1-1,0-1 1,0-1 0,0-1 0,-1-1 0,1-1 0,0-1 0,1-1-1,-1 0 1,-4-3-81,-70-46-121,87 49 88,1 0 0,0 0 1,0 0-1,0-1 0,1 0 1,-1-1-1,2 1 0,-1-1 0,1 0 1,0-1-1,0 1 0,1-1 1,-2-4 32,5 9-7,0 0 1,1 1-1,0-1 1,-1 0 0,1 0-1,0 1 1,0-1 0,0 0-1,1 0 1,-1 1 0,1-1-1,0 0 1,-1 0-1,1 1 1,0-1 0,1 1-1,-1-1 1,0 1 0,1 0-1,-1-1 1,1 1 0,0 0-1,0 0 1,-1 0 0,2 0-1,-1 0 7,13-13-16,-1 1 0,1 1 0,1 1 0,1 0 0,17-9 16,-30 18-1,277-173-619,-61 39 4470,-124 74-2175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8:50:12.341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20 2765 4961,'-1'0'229,"0"0"-134,1 0 0,-1 0 1,0 0-1,1 0 0,-1 0 1,0 0-1,1 0 0,-1 0 1,1 0-1,-1 0 0,0 0 1,1 0-1,-1-1 0,1 1 1,-1 0-1,0 0 0,1-1 1,-1 1-1,1 0 0,-1-1 0,1 1 1,-1 0-1,1-1 0,0 1 1,-1-1-1,1 1 0,-1-1 1,1 1-1,0-1 0,-1 1 1,1-1-1,0 0 0,0 1 1,0-1-1,-1 1 0,1-1 1,0 0-1,0 1 0,0-1 1,0 1-1,0-1 0,0 0 1,0 0-96,3-3 75,0 1 0,-1-1 1,2 1-1,-1-1 1,0 1-1,1 0 0,-1 0 1,1 1-1,0-1 1,0 1-1,3-2-75,7-5 115,-13 9-110,147-98 814,73-66-819,-57 23 161,16-28-161,67-90 48,-177 181-39,22-23 11,-4-4-1,17-35-19,-84 109-8,0-1-1,-3-1 0,0 0 1,10-31 8,-24 43-49,-4 20 48,0 1 0,0 0 0,0 0 0,0 0 0,0 0 0,0-1 0,0 1 0,0 0-1,0 0 1,0 0 0,0-1 0,0 1 0,0 0 0,0 0 0,0 0 0,0-1 0,0 1 0,0 0 0,0 0 0,0 0 0,0 0 0,0-1 0,0 1-1,0 0 1,0 0 0,-1 0 0,1 0 0,0-1 0,0 1 0,0 0 0,0 0 0,0 0 0,-1 0 0,1 0 0,0 0 0,0 0 0,0 0 0,0-1 0,-1 1-1,1 0 1,0 0 0,0 0 0,0 0 0,-1 0 0,1 0 0,0 0 0,0 0 0,0 0 0,-1 0 0,1 0 0,0 0 0,0 0 0,0 0 0,0 1-1,-1-1 1,1 0 0,0 0 0,0 0 0,0 0 0,0 0 0,-1 0 0,1 0 0,0 0 0,0 1 0,0-1 0,0 0 0,-1 0 1,-21 33-52,2 6 31,2 0 0,1 2 0,1 5 21,-24 87-9,3 47 7,3 32 2,-47 547 16,55-525-1,-1-36-4,-2-37 1,25-137-15,-1 0 1,-1-1 0,-1 0 0,-1 0 0,-1 0-1,-1-1 1,-1-1 0,-1 0 0,0 0-1,-2-1 1,0-1 0,-2 0 0,0-1 0,0-1-1,-19 14 3,21-19-10,-2-1 0,0 0-1,0-2 1,0 0 0,-1 0-1,-1-2 1,1 0 0,-4 0 10,4-4-2,-1 0 1,1-1-1,-1-1 1,0-1-1,1-1 1,-1 0-1,-15-4 2,21 3 35,0-1 0,0-1-1,1 0 1,-1-1 0,1 0 0,0-1-1,0 0 1,1-1 0,0 0 0,0-1-1,1 0 1,0 0 0,0-1 0,0 0-1,2 0 1,-5-7-35,9 13 26,0 0 0,0 0 0,1-1 0,-1 1 0,1-1 0,0 0 0,0 1-1,0-1 1,0 0 0,0 0 0,1 0 0,0 0 0,0-1 0,0 1 0,1 0 0,-1 0 0,1-1 0,0 1-1,0 0 1,0-1 0,1 1-26,22-16 270,-11 17-188,0 1 1,0 1-1,0 0 1,0 1-1,1 0 1,-1 1-1,0 0 1,4 1-83,-4 0 56,328 29 1125,121-17-219,-148-18-694,-264 1-587,1-3-1,-1-1 1,-1-2-1,1-3 320,38-15-481</inkml:trace>
  <inkml:trace contextRef="#ctx0" brushRef="#br0" timeOffset="441.644">2649 1679 13643,'-5'5'750,"-36"35"2955,36-34-3681,1 0 0,0 0 1,0 1-1,0 0 0,1-1 1,0 1-1,0 0 0,1 0 1,-1 1-1,2-1 0,-1 4-24,-11 89-330,-5 34-368,-71 274-2338,56-267 2142,11-55 661,4 1 0,4 0 0,4 1-1,4 0 1,3 56 233,5-127 39,0 0 1,1 0-1,0 0 0,1 0 0,1-1 0,5 11-39,-8-22 27,1 0-1,-1-1 1,1 1 0,0 0-1,0-1 1,0 1 0,1-1 0,0 0-1,-1 0 1,1-1 0,1 1-1,-1-1 1,0 0 0,1 0-1,0 0 1,0 0 0,0-1 0,0 0-1,0 0 1,0 0 0,0-1-1,1 0 1,-1 0 0,0 0-1,1-1 1,-1 1 0,1-1 0,0-1-28,12-1 106,-1 0-1,1-1 0,-1-2 0,0 1 0,-1-2 0,1 0 0,-1-1 0,8-5-104,129-82 676,-104 56-363,-2-1 0,22-25-313,94-118 481,-10-17-143,-21-20-170,-57 87-108,-6-3 0,2-20-60,-2-40 12,-61 170-36,0 1 1,-1-1-1,-2-1 0,-1 1 1,0-1-1,-2 0 1,-1 1-1,-2-1 0,0 0 1,-1 0-1,-2 0 1,0 1-1,-2 0 0,-1 0 1,-1 0-1,-1 1 0,-4-7 24,0 7-57,-1 0-1,-1 1 1,-1 0-1,-1 2 0,-1 0 1,-1 0-1,0 2 1,-2 0-1,0 2 0,-1 0 1,-1 2-1,0 0 1,-1 1-1,-1 2 0,0 0 1,-6 0 57,6 3-22,0 2 0,-1 1 0,-1 1 1,1 1-1,0 1 0,-1 2 0,0 0 0,1 2 1,-1 1-1,0 1 0,-15 4 22,10 2 27,1 2 0,0 1 0,0 1 0,1 1 0,1 2-1,1 1 1,0 1 0,1 2 0,1 1 0,1 0 0,1 2 0,1 1 0,1 1 0,1 1 0,-5 9-27,8-10 30,2 1-1,1 0 1,0 1-1,2 0 1,-1 7-30,2 3-33,2 2-1,1-1 1,3 1 0,0 1-1,3-1 1,1 1 0,2 0-1,2-1 1,4 23 33,40 184-171</inkml:trace>
  <inkml:trace contextRef="#ctx0" brushRef="#br0" timeOffset="1818.538">4334 2180 10338,'12'3'3210,"29"-5"-2142,53-10-674,33-12-99,45-29-131,24-21-102,11-35-84,-130 64-31,-3-4 1,-1-2 0,-3-4-1,34-36 53,-50 38-145,-3-4 1,-2-1-1,-3-3 0,-2-1 0,-3-3 0,-3-1 0,-3-1 0,7-27 145,27-115-537,-28 15 66,-34 21 192,-9 142 248,-1 0 0,-1 1-1,-1 0 1,-3-3 31,1 11 13,0 0 0,-2 1 0,-1 0 0,-1 1 0,0 0-13,5 8 32,0 1-1,-1-1 1,0 1-1,0 1 1,-2-1-1,1 1 1,-1 1-1,0 0 1,-1 0-1,0 0 1,-1 2-1,0-1 1,0 1-1,0 1 1,-1 0-1,0 0 1,0 1-1,0 1 1,-1 0-1,0 1 1,1 0-1,-1 1 1,0 0-1,0 1 1,0 1-1,-13 1-31,6 3 32,2 1 0,-1 1 0,0 0 0,1 2 0,1 0 0,-15 9-32,5-2 18,2 1 1,-1 2-1,2 0 0,1 1 0,-6 8-18,-11 15 0,2 2-1,2 1 1,-7 15 0,3-1 5,2 3 0,-27 62-5,14-5 112,-16 67-112,-31 142 212,42-69 505,-13 179-717,46-199 600,7 145-600,22-141 170,17-37-56,15-62-34,-32-126-67,1 0 1,0 0-1,2 0 1,0-1-1,1 0 1,3 2-14,-8-12 3,0-1-1,0-1 1,0 1-1,1-1 1,0 0 0,0 0-1,1-1 1,-1 0-1,1 0 1,0 0 0,0-1-1,0 0 1,0-1-1,1 1 1,-1-1 0,1-1-1,1 1-2,1-1 1,1 1 1,-1-2-1,1 1 0,0-2 0,-1 1 1,1-2-1,-1 1 0,1-1 0,-1-1 1,0 0-1,0 0 0,0-1 0,0 0 1,-1-1-1,3-2-1,88-78 13,12-42-4,35-61 3,97-116 27,-123 180-2,-19 50 2,-95 68-36,-1 1-1,2 0 0,-1 1 1,0-1-1,1 2 0,0-1 1,0 1-1,0 0 0,1 1 1,-1-1-1,0 2 1,1-1-1,-1 1 0,1 1 1,0-1-1,-1 1 0,1 1 1,8 1-3,-4 3 5,-1 1 1,0 1-1,0-1 0,0 2 1,-1 0-1,0 0 0,0 1 1,-1 0-1,0 1 0,-1 0 1,0 1-1,-1 0 1,0 0-1,0 1 0,3 8-5,-3-8 9,4 5 4,78 100 81,-83-109-88,1 0 0,1-1 0,-1 0 0,1 0 0,0-1 0,1 0 0,-1 0 0,1-1 0,0-1 0,1 1 0,-1-2 0,2 1-6,-3-2 2,-1-1 1,1 0-1,0-1 1,0 1-1,0-2 1,0 1-1,0-1 1,-1 0 0,1-1-1,0 0 1,-1-1-1,1 0 1,-1 0-1,0 0 1,0-1-1,0-1 1,0 1-1,4-5-2,3-2 9,-1 0-1,0-2 0,-1 1 1,-1-2-1,0 0 0,-1 0 1,0-1-1,3-7-8,-1 2 13,-1 0 0,-2-1 1,0 0-1,-1-1 0,-1 0 0,-1 0 1,-1 0-1,-1-1 0,-1 0 0,0 0 0,-2 0 1,-1-1-1,-1-1-13,-5-11 19,-1 0 0,-1 1 0,-2 0 0,-1 1 0,-2 0 0,-2 0 0,-1 1 0,-1 1 1,-1 1-1,-19-24-19,21 31 7,-1 1-1,-1 0 1,-2 2 0,0 0 0,-1 1 0,-1 0 0,0 2 0,-2 1-1,0 0 1,-1 2 0,-1 1 0,0 1 0,-23-9-7,28 15 3,-1 1 0,-1 1 0,1 0 0,-1 2 0,0 1 0,0 0 0,1 1-1,-1 2 1,0 0 0,-5 2-3,-81 30 0,92-27-4,0 1-1,1 1 1,0 0 0,0 1-1,1 1 1,0 0-1,1 1 1,0 0-1,1 1 1,0 0-1,0 1 1,-2 6 4,-1 3-9,1 0-1,1 1 1,1 1-1,2 0 1,0 1-1,1 0 1,2 0 0,0 1-1,2 0 1,1 0-1,1 0 1,1 1 0,1-1-1,2 11 10,1 2-12,2 1 0,2 0 1,1-1-1,2 0 0,2-1 0,2 0 0,1-1 0,1 0 0,9 10 12,-12-24-2,1 0-1,1-1 1,1-1-1,1 0 1,1-1-1,1-1 1,0-1-1,2 0 1,0-2-1,0 0 1,2-1-1,0-1 1,1-1-1,0-1 1,16 5 2,-3-5 28,0-2 1,1-1-1,0-1 1,1-3-1,0-1 1,0-2-1,-1-1 1,1-2-1,0-2 1,0-1-1,3-3-28,12-4 35,0-3 0,-2-2-1,1-3 1,-2-1 0,-1-3-1,-1-2 1,43-29-35,6-12 28,-3-4 1,-4-5-1,9-13-28,16-23 35,-23 19 2,-33 18-3,-46 56-21,1 0 1,1 1-1,0 1 0,18-15-13,-31 29-1,0 0 0,0-1 0,0 1 0,0 1 0,1-1 0,-1 0 0,1 0 0,-1 1 0,1 0 0,0-1-1,-1 1 1,1 0 0,0 0 0,0 1 0,0-1 0,0 1 0,0-1 0,0 1 0,0 0 0,0 0 0,0 0 0,0 0 0,-1 1 0,1-1 0,0 1 0,0 0 0,0 0-1,0 0 1,0 0 1,120 69-58,-106-59 55,3 3 7,1 0 0,0-1-1,1-2 1,1 0 0,0-1-1,0-1 1,0-1-1,2-2-3,35-9 10,-53 2-9,-1 0 1,0 0-1,0 0 1,1-1-1,-1 0 1,-1-1-1,1 1 1,0-1-1,0 0 1,-1 0-1,0-1 1,0 0-1,0 1 1,0-2-1,0 1 0,-1-1 1,0 1-1,4-6-1,0-3 5,0 0 0,-1-1 0,-1 0 0,0 0 0,-1 0 0,0-1 0,-1 1 0,-1-1 0,-1 0 0,0 0 0,0-1 0,-2 1 0,0 0 0,0 0 0,-2 0-1,0-1 1,-1-4-5,-34-87-148,26 85 76,0 0 0,-2 1-1,0 0 1,-1 1 0,-1 0 0,-1 1-1,-1 1 1,-1 1 0,-11-10 72,-37-28-96,-2 1 0,-2 4 0,-2 4 1,-2 2-1,-41-16 96,-44 1 257,144 54-205,0 1-1,-1 1 1,0 1 0,0 0-1,0 1 1,-13 1-52,22 0 23,0 1-1,1 0 1,-1 1 0,0 0 0,1 0-1,-1 0 1,1 1 0,-1 0-1,1 0 1,0 0 0,0 1 0,1 0-1,-1 0 1,1 1 0,0 0 0,-4 4-23,2 0 22,0-1 0,0 1 0,1 1 0,1 0 0,-1-1 0,2 2 0,-1-1 0,1 0 0,1 1 0,-2 11-22,-2 16 21,2 0 0,2 1-1,1 37-20,3 5-5,4-1 0,4 7 5,48 215-36,81 203 8,21-7 0,63 96 28,-129-347 16,-19-28 1,-31-32 7,-37-151-15,-2 0 1,-1 1-1,-2-1 1,-1 1-1,-3-1 0,0 0 1,-3 1-10,3-17 19,-2 0-1,0-1 1,-2 1-1,0-1 1,-1-1 0,0 0-1,-2 0 1,0 0 0,-1-1-1,-1-1 1,-1 0 0,0-1-1,-5 4-18,7-8 63,-2 0-1,0-1 1,0-1-1,0 0 1,-1-1 0,-1 0-1,1-1 1,-1-1-1,0 0 1,-1-1 0,1-1-1,-1 0 1,-2-1-63,5-1 76,-1 0 0,0-1 0,0 0 0,0-1 1,0 0-1,0-2 0,0 1 0,0-2 1,0 0-1,1 0 0,-1-1 0,1-1 0,0 0 1,-10-7-77,11 6 24,-1-1 0,1-1 0,1 0 0,0-1 0,0 0 0,0-1 0,1 0 0,1 0 0,0-1 0,0 0 0,1-1 0,1 0 0,0 0 0,0-1 0,1 0 0,1 0-24,-3-6-1,1 1 0,1-1 0,1 0 0,0-1 0,2 1 0,0-1 0,2 0 0,0 0 0,1 0 0,0 0 0,2 1 0,1-1 1,5-21-29,3 1 0,1 0 0,1 1 0,3 0 0,1 2 0,2 0 0,1 0 0,10-9 29,119-196-1831,18-6-2460,-79 132 3066</inkml:trace>
  <inkml:trace contextRef="#ctx0" brushRef="#br0" timeOffset="2411.031">8927 2618 8234,'-11'5'2342,"6"-3"-273,12-2-1083,8 0-847,81-4 1177,-77 4-1224,0-2 0,0 0 1,-1-1-1,1 0 0,-1-2 0,1 0 1,-1-1-1,-1-1 0,1-1 1,-1 0-1,0-2-92,31-23-15,-2-2 0,-2-2 0,-1-2 0,-2-2 0,16-24 15,-18 24-314,-2-3 1,-2-1-1,-2-2 1,-3-1-1,-1-1 0,14-34 314,-9-3-466,-34 86 465,0 0 0,0 0 0,0 0 0,0 1 0,0-1 0,0 0 0,0 0 0,0 0 0,0 0 0,0 0 0,0 0 0,0 1 0,0-1 0,1 0 0,-1 0 0,0 0 0,0 0 0,0 0 0,0 0 0,0 0 0,0 0 0,0 1 0,0-1 0,0 0 0,1 0 0,-1 0 0,0 0 0,0 0 0,0 0 0,0 0 0,0 0 0,0 0 0,1 0 0,-1 0 0,0 0 0,0 0 0,0 0 0,0 0 0,0 0 0,1 0 0,-1 0 0,0 0 0,0 0 0,0 0 0,0 0 0,0 0 0,0 0 0,1 0 0,-1 0 0,0 0 0,0-1 1,-4 117 11,-3-7 21,-1 34 14,-38 391 186,41-487-176,-1 0 0,-3-1 0,-2 0 0,-1 0 0,-3-2 0,-2 1-1,-1-2 1,-3-1 0,-1 0 0,-13 15-56,23-40 7,-1-1-1,-1-1 1,-1 0 0,0-1-1,0-1 1,-2 0-1,1-1 1,-2-1 0,0 0-1,-18 7-6,24-12 5,-1-1 0,0-1 0,0 0-1,0-1 1,0 0 0,-1-1 0,1-1-1,-1 0 1,1-1 0,-1 0 0,1-1 0,-1 0-1,1-1 1,-1-1 0,1 0 0,-12-5-5,18 6 27,0-1-1,0 0 1,0 0 0,1-1 0,0 0-1,-1 0 1,2 0 0,-1-1 0,0 0 0,1 0-1,0 0 1,0-1 0,-2-2-27,6 7 10,1 0-1,-1 0 1,0 0 0,0 0-1,1 0 1,-1 0 0,1 0 0,-1 0-1,1 0 1,-1 0 0,1 0 0,-1 0-1,1-1 1,0 1 0,0 0-1,0 0 1,0 0 0,0-1 0,0 1-1,0 0 1,0 0 0,0 0-1,0-1 1,1 1 0,-1 0 0,0 0-1,1 0 1,-1 0 0,1 0-1,-1 0 1,1 0 0,0 0 0,-1 0-1,1 0 1,0-1-10,49-15 321,83 20 333,-105-1-523,192 16 711,-210-17-812,50 9-410,0-4 1,1-2 0,0-2 0,-1-4-1,47-7 380,-23-11-712</inkml:trace>
  <inkml:trace contextRef="#ctx0" brushRef="#br0" timeOffset="2789.64">10845 2148 7962,'-13'51'7423,"13"3"-5363,3-14-2293,-1 0 0,-3 0 1,-1 0-1,-2-1 0,-5 20 233,-5 17-920,3-22 129,2 1 0,3 1 0,1 18 791,5-59-54,0 0 0,1 0-1,1 0 1,0 0 0,1 0 0,0-1 0,2 1-1,-1-1 1,2 0 0,0 0 0,0-1 0,2 0-1,-1 0 1,7 7 54,-9-13 38,0-1 0,0 0 0,0-1 1,1 1-1,0-1 0,0 0 0,0 0 0,1-1 0,0 0 0,0 0 0,0-1 0,0 1 0,0-2 0,1 1 0,-1-1 0,1 0 0,0 0 1,-1-1-1,1 0 0,0-1 0,0 0 0,2 0-38,8-2 139,0-1 0,0-1 0,0-1-1,0 0 1,-1-1 0,1-1 0,-2 0 0,1-2 0,-1 0 0,0-1 0,-1 0 0,5-6-139,40-24 487,-2-3-1,-1-3 1,32-36-487,-46 39 112,-3-1 0,-2-2 0,-1-1 0,-3-2 0,-2-2 0,-2-1 0,20-50-112,-39 75 16,-1-2-1,-1 0 0,-2 0 1,-1 0-1,-2-1 0,0 0 1,-2 0-1,-2 0 0,0 0 1,-2 0-1,-1 1 0,-2-1 1,0 0-1,-5-8-15,4 18 2,0 0 0,-2 1-1,0-1 1,-1 1 0,-1 1 0,-1 0 0,0 0-1,-2 1 1,0 1 0,-1 0 0,0 1 0,-1 0-1,-1 1 1,0 1 0,-1 0 0,0 2 0,-16-9-2,19 14-4,-1 1-1,1 0 1,-1 1 0,1 0 0,-1 2 0,0 0 0,0 0 0,0 1 0,-1 1 0,1 1 0,0 0 0,0 1-1,0 0 1,-9 4 4,9-1-3,1 1 0,0 1 0,0 1 0,1 0 0,0 0 0,0 1 0,-7 8 3,2-2-10,0 1 0,1 1 0,1 1 1,1 0-1,-7 12 10,3 2-68,1 0 0,1 0 0,-10 34 68,7-14-398,2 0-1,-8 45 399,-6 129-1747,12-15 746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0T21:28:08.797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0 188 4633,'32'-1'1800,"15"1"-1336,19 0-15,6-9-9,24 9-120,-37-4-32,1 1-48,44-18 24,14 4 48,-26-11 16,-14-5-48,1 13-48,1-1-72,-8 5-48,-14 9-152,-6-1-176,-19 23-448,-5 9 408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8:50:16.637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1000 0 7314,'-47'24'1773,"21"-12"-1438,0 1 0,1 2 0,0 0 1,-18 17-336,27-16 81,1 0 1,1 2 0,0 0 0,2 0 0,0 2 0,-9 18-82,4-8 62,-57 106 137,-2 32-41,32-67-81,-65 150 469,-11 71-546,53-100 442,9 2 1,11 2-1,9 3 0,11 1 0,4 145-442,20-161 184,10 0-1,9-1 0,19 69-183,10-57 159,15-56-18,-47-142-150,0 1 1,1-2-1,2 0 1,1 0-1,1-2 0,1 0 1,1-1-1,1-1 1,0-1-1,2-1 1,1-1-1,0-1 0,1-1 1,27 13 8,5-12-902,-3-14-1322,13-30 962</inkml:trace>
  <inkml:trace contextRef="#ctx0" brushRef="#br0" timeOffset="543.098">1170 1320 6273,'-8'2'253,"1"-1"-1,-1 0 0,1 0 0,-1-1 1,1 0-1,-1-1 0,0 1 1,1-2-1,0 1 0,-1-1 0,1 0 1,-1 0-253,7 1 42,0 0 0,1 0 0,-1 0 0,0 0 1,0 0-1,0 0 0,1 0 0,-1 0 0,0 0 0,1 0 1,-1 0-1,1 0 0,-1-1 0,1 1 0,0 0 1,-1 0-1,1-1 0,0 1 0,0 0 0,0 0 1,0-1-1,0 1 0,0 0 0,1-1 0,-1 1 0,0 0 1,0 0-1,1-1 0,-1 1 0,1 0 0,-1 0 1,1 0-1,0 0 0,-1 0 0,1 0 0,0 0 0,0 0 1,0-1-43,1-1 78,4-7 3,1 1 0,0 0-1,1 0 1,-1 0-1,2 1 1,-1 0-1,1 1 1,0 0 0,1 0-1,-1 1 1,1 0-1,1 1 1,-1 0-1,1 0 1,0 1 0,0 1-1,0 0 1,0 1-1,7-1-80,16-5 64,-1 2 0,2 2 0,-1 1 0,0 1 0,22 3-64,-1 2-14,1 4 0,-2 1 0,1 3-1,-1 3 1,-1 1 0,0 3 0,-2 2-1,0 3 1,-1 2 0,25 17 14,-59-33-60,-1 1 1,-1 0 0,0 1 0,0 1 0,-1 0-1,-1 0 1,0 2 0,-1-1 0,0 1 0,-1 1-1,0 0 1,-2 0 0,1 1 0,-2 0 0,0 1-1,-1 0 1,-1 0 0,-1 0 0,0 0-1,0 9 60,-3-8-36,-1 0 0,0 0 0,-2 0 0,0 0 0,-1 0 0,-1-1 0,0 1-1,-2-1 1,0 0 0,0-1 0,-9 15 36,3-14 74,0 0 0,-1-1 0,0-1 0,-2 0 0,0-1 0,0-1 0,-1 0 0,-1-1 0,0 0 0,-2-1-74,-19 8 305,0-1-1,-1-2 0,-1-2 1,0-2-1,-3-1-304,4 0 284,-1-1 1,0-2-1,0-2 0,0-2 1,-1-1-1,0-2 0,1-2 1,-1-2-1,-13-4-284,-12-8 122,46 9-224,-1 2-1,0-1 0,0 2 0,0 1 0,0 1 0,-8 1 103,28-1-63,0 1-1,0 0 0,0 0 0,0-1 0,0 1 1,0 0-1,-1 0 0,1 0 0,0 1 1,0-1-1,0 0 0,0 0 0,0 0 1,0 1-1,0-1 0,0 1 0,0-1 1,0 1-1,0-1 0,0 1 0,0-1 1,0 1-1,0 0 0,1 0 0,-1-1 0,0 1 1,0 0-1,1 0 0,-1 0 0,1 0 1,-1 0-1,1 0 0,-1 0 0,1 0 1,-1 0-1,1 0 0,0 0 0,0 0 1,-1 0-1,1 0 0,0 0 0,0 0 1,0 0-1,0 1 0,0-1 0,1 0 0,-1 0 1,0 0-1,0 0 0,1 0 0,-1 0 1,0 0-1,1 1 64,19 17-846</inkml:trace>
  <inkml:trace contextRef="#ctx0" brushRef="#br0" timeOffset="1019.673">3056 1368 7242,'-6'-47'3637,"3"36"-3494,0 1 1,-2 0-1,1 0 0,-1 0 1,0 0-1,-1 1 1,0 0-1,-1 0 0,-2-2-143,2 4 13,0 0 0,0 1 0,-1-1 0,0 2-1,0-1 1,0 1 0,-1 1 0,0-1 0,0 2 0,0-1 0,0 1-1,0 0 1,-1 1 0,1 0 0,-1 1-13,-9-2 0,1 1 0,-1 1 0,0 1 0,0 1 0,0 1 1,1 0-1,-13 4 0,-83 28-2,-5 6-3,84-24 5,0 1-1,2 1 1,0 2 0,1 1 0,-24 22 0,38-25-1,0 1 1,2 1 0,0 0 0,1 1-1,1 1 1,1 0 0,1 1 0,1 0-1,1 0 1,1 2 0,1-1-1,1 1 1,1 0 0,1 0 0,-1 24 0,0-10 26,1 0 1,2 0-1,1 0 1,3 0-1,1 1 1,1-1-1,3 0 1,1-1 0,2 0-1,1 0 1,8 16-27,-7-32 173,0 0 0,2 0 0,1-1 1,0-1-1,1 0 0,2-1 0,0-1 1,0 0-1,2-2 0,15 12-173,-5-10 315,0-1 0,2-2 0,0-1 1,0-1-1,1-1 0,1-2 0,27 5-315,9-4 322,-1-3 0,1-3-1,18-3-321,-39 0-14,0-1-1,0-3 0,1-2 1,-1-2-1,-1-3 0,5-2 15,-47 10-139,1 0 0,-1 0 0,0-1 0,0 1 0,1-1-1,-1-1 1,0 1 0,-1-1 0,1 0 0,0 0 0,-1 0-1,0 0 1,0-1 0,0 0 0,0 0 0,0 0 0,1-2 139,-5-25-1872,-31-8 726</inkml:trace>
  <inkml:trace contextRef="#ctx0" brushRef="#br0" timeOffset="1545.055">4077 80 7194,'0'-1'123,"0"1"1,0-1 0,0 1 0,0-1 0,0 1 0,0-1 0,1 1 0,-1-1 0,0 1 0,0-1 0,1 1 0,-1-1 0,0 1 0,0-1 0,1 1 0,-1-1 0,0 1 0,1 0 0,-1-1 0,1 1 0,-1 0 0,1-1 0,-1 1 0,1 0 0,-1-1-1,0 1 1,1 0 0,-1 0 0,1 0 0,0 0 0,-1-1 0,1 1 0,-1 0 0,1 0 0,-1 0 0,1 0 0,0 0-124,37 7 429,-29-3-425,1 0-1,-1 1 0,0 0 1,0 0-1,0 1 1,-1 0-1,0 0 0,0 1 1,0 0-1,-1 0 0,0 1 1,-1 0-1,1 0 1,-2 1-1,5 7-3,5 13-4,0 1 0,-2 0 0,-2 1 0,3 15 4,31 128-9,-8 65 3,-11 35 13,-14 16 4,-12 1 1,-16 41-12,-8-64 89,5-125 430,-7-1 1,-5-1-1,-7-2 0,-6-1 1,-12 12-520,32-90 105,-3-1 0,-3-2 0,-1-1 0,-33 42-105,50-79-69,-1 0 0,-1-1 0,0-1 1,-2-1-1,0 0 0,0-2 0,-2 0 1,1 0-1,-2-2 0,0-1 0,-8 3 69,21-10-145,0-1 0,1-1 0,-2 1 0,1-1 0,0-1 0,0 0 0,0 0 0,-1 0 0,1-1 0,-1 0 0,1-1 0,0 0 0,0 0 0,-1-1 0,1 0 0,0 0 145,4 1-107,0-1 1,1 1-1,-1-1 0,1 0 1,-1 0-1,1 0 0,0 0 0,0 0 1,0-1-1,0 0 0,0 1 1,1-1-1,-2-2 107,-27-62-747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8:50:18.786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 1 10666,'20'0'4025,"24"13"-2937,12-13-271,15 8-249,1-1-192,0 1-272,-5 0-80,-5-3-128,-3 11-120,-4-12-264,-6 12-1,-18-6-1231,-12-6-320,-45 5 1007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8:50:19.050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 24 13995,'67'11'5673,"36"8"-4016,27-9-585,8 3-392,-4-10-784,-12-5-528,-14-8-1129,-1-16-1311,-15-16 1895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8:50:19.409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 1949 16500,'126'-120'314,"-17"8"-115,135-167-483,-173 200 59,-4 8-340,-3-4 0,-3-3 0,37-63 565,31-122-815,-118 254 711,-36 125-86,-1 18 106,-6 59 30,-71 572 48,74-541 33,3-57 16,21-140-37,2 2 12,-2 0 0,-1 0 0,-1-1 0,-2 1 0,0-2 0,-2 0 0,-1 0 0,-13 21-18,4-21-9,0-1 0,-2-1-1,0-1 1,-2-1 0,-1-1-1,0-1 1,-2-2 0,-14 8 9,26-16 9,0-1 0,-1 0 0,0-2 1,-1 0-1,0 0 0,0-2 0,0 0 1,-1-2-1,0 0 0,0 0 0,0-2 1,-1-1-1,1 0 0,0-1 0,-2-1-9,-61-23 548,81 24-530,0-1-1,1 1 1,-1-1-1,0 1 0,0-1 1,1 1-1,-1-1 1,0 0-1,0 1 0,1-1 1,-1 0-1,1 1 1,-1-1-1,1 0 0,-1 0 1,1 0-1,-1 1 1,1-1-1,0 0 0,-1 0 1,1 0-1,0 0 1,0 0-1,-1 0 0,1 0 1,0 0-1,0 1 0,0-1 1,0 0-1,1 0 1,-1 0-1,0 0 0,0 0 1,0 0-1,1 0 1,-1 0-1,0 0 0,1 1 1,-1-1-1,1 0 1,-1 0-1,1 0 0,0 1 1,-1-1-1,1 0-17,8-7 140,0 1 0,0 0 0,0 1 0,1 0 0,0 0-1,0 1 1,1 1 0,5-3-140,23-3 316,1 2-1,-1 1 1,1 2 0,0 1-1,20 2-315,12-2 240,157-21-1892,138-36 1652,-235 28-3683,-80 12 2584</inkml:trace>
  <inkml:trace contextRef="#ctx0" brushRef="#br0" timeOffset="503.933">3208 2345 14339,'-7'-35'3788,"-8"-7"-3199,8 23-560,-1-3-225,-1 1 0,0 0 0,-2 1 0,0 0 0,-2 1 0,0 0 0,0 1 0,-2 0 0,-1 1 0,0 1 0,-11-9 196,-97-59-832,-33 8 106,109 59 600,0 2 0,-1 2 1,-1 1-1,0 4 0,0 1 0,-1 2 0,1 3 0,-1 2 0,0 2 0,-23 5 126,-86 32-90,36 10 151,115-46-57,0 1 0,0 0 0,1 0 0,-1 0 0,1 1 1,0 1-1,0 0 0,1 0 0,0 0 0,0 1 0,0 0 0,1 0 0,0 0 0,0 1 0,1 0 0,0 0 1,1 1-1,-1-1 0,1 1 0,1 0 0,0 0 0,0 0 0,1 1 0,0-1 0,1 1 0,0-1 1,0 1-1,1 3-4,23 118-44,-13-89 49,2 0 1,1 0 0,3-1 0,1-1 0,2-1-1,2-1 1,1 0 0,2-2 0,6 5-6,-20-28 76,2-1 1,0 0-1,0-1 1,1 0-1,0-1 1,1-1-1,0 0 1,1 0-1,0-2 1,0 0 0,1 0-1,0-2 1,0 0-1,0-1 1,0 0-1,1-1 1,-1-1-1,8 0-76,5-4 99,-1-1 0,0-1-1,0-1 1,0-2 0,-1-1-1,0-1 1,-1-1 0,1-1-1,-2-1 1,0-2 0,0 0 0,-2-2-1,0 0 1,0-2 0,-2-1-1,0 0 1,16-21-99,85-100 84,-47 42-172,-4-4 0,38-76 88,8-57-245,-16-14-36,-61 110 30,-7-2 0,15-139 251,-2-214-265,-43 458 254,12-163 5,0 55 124,3 71 119,-18 72-230,0 0 0,0 0-1,0 0 1,0 0 0,0 1 0,0-1 0,1 0-1,-1 0 1,0 0 0,1 0 0,-1 0 0,1 1-1,-1-1 1,1 0 0,-1 0 0,1 1 0,-1-1-1,1 0 1,0 1 0,-1-1 0,1 1-1,0-1 1,0 1 0,-1-1 0,1 1 0,0-1-1,0 1 1,0 0 0,0-1 0,-1 1 0,1 0-1,0 0 1,0 0 0,0 0 0,0 0 0,0 0-1,0 0 1,0 0-7,20 34 143,6 54-22,-2 70 37,-13 51 98,-13 4 583,-20 139-839,-48 162 1387,-78 256-1387,91-508 195,9-45-129,12-77-287,-1-16-1818,34-120 1062,5-12 76,14-54-191</inkml:trace>
  <inkml:trace contextRef="#ctx0" brushRef="#br0" timeOffset="1059.145">4014 1949 11426,'48'243'5216,"-31"-157"-4749,91 516 1193,-91-497-1814,-11-91 8,-3-27-59,-18-119-66,-2-5 176,3-40 2,-12-274-64,20 278 197,8-1 0,8 2 1,7-1-1,29-114-40,5 127 186,-44 141-147,2 0 1,-1 1 0,2 0 0,1 1 0,0-1 0,1 2 0,1 0 0,0 0 0,1 2 0,1-1 0,0 2 0,1 0 0,1 1 0,0 0 0,0 2-1,1 0 1,0 1 0,7-2-40,30-6 60,2 3 0,0 2 0,1 3 0,0 2 0,0 3 0,35 2-60,-42 0-9,-1 1 0,1 3 0,-1 2 0,0 2 0,27 8 9,-70-12-25,1 0 0,0 0 0,-1 1 0,0 0 0,0 1 0,0-1 0,0 1 0,-1 0 0,1 1 0,-1 0-1,0 0 1,0 0 0,-1 1 0,2 2 25,-5-5-29,-1 1-1,1-1 1,-1 1-1,0-1 1,-1 1-1,1 0 0,-1-1 1,1 1-1,-1 0 1,0 0-1,0-1 1,-1 1-1,1 0 0,-1-1 1,0 1-1,0 0 1,0-1-1,0 1 1,-1-1-1,1 1 1,-1-1-1,0 0 0,0 0 1,-2 2 29,-9 13-110,-1-2 1,-1 0 0,0-1-1,-2 0 1,1-1 0,-2-1-1,-4 2 110,-78 53-258,-112 30 70,164-78 200,-27 11 30,9-5 190,1 3-1,-11 9-231,56-26 109,0 0-1,1 2 0,0 0 1,1 1-1,0 1 0,2 1 1,0 0-1,-9 14-108,13-15 63,2 0 0,0 1-1,1 0 1,1 1 0,0 0 0,1 0 0,1 0-1,1 1 1,1 0 0,-2 19-63,2-17-6,2 1 0,0-1 0,1 1 0,1 0 0,1-1 0,1 1 0,1-1 0,1 1 0,1-1 0,0 0 0,2-1 0,0 1 0,2-1 0,8 14 6,9 2-218,2-1 1,1-2-1,2 0 0,1-2 1,1-2-1,31 21 218,-16-11-304,322 255-3438,-273-222 2467,25 13 232,-121-83 1054,0-2 18,1 1 0,-1-1 0,0 1 0,0-1-1,0 1 1,0 0 0,0 0 0,0-1 0,0 1 0,-1 0 0,1 0 0,0 0 0,0 0 0,-1 0-1,1 0 1,0 0 0,-1 0 0,1 0 0,-1 0 0,1 0 0,-1 1 0,0-1 0,0 0-1,1 0 1,-1 0 0,0 1 0,0-1 0,0 0 0,0 0 0,0 0 0,0 1 0,-1-1 0,1 0-1,0 0 1,-1 0 0,1 0 0,0 1 0,-1-1 0,0 0 0,1 0 0,-1 0 0,1 0 0,-1 0-1,0 0 1,0 0 0,0-1 0,0 1 0,0 0-29,-105 56 2911,9-15-1302,-445 179 3445,262-106-5761,205-77-1125,-9 13 701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8:52:40.970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513 200 4281,'-14'-4'463,"0"-1"0,1-1 0,0 0 0,0-1 0,1 0 0,0-1 0,0 0 0,0-1 0,-1-2-463,-56-50 394,66 60-377,3 1-13,-1 0 0,0-1 0,1 1 0,-1 0 0,0 0 0,1-1 0,-1 1 0,1 0 0,-1-1 0,0 1 0,1-1 0,-1 1 0,1-1 0,-1 1 0,1-1 0,0 1 0,-1-1 0,1 1 0,-1-1 0,1 0 0,0 1 0,-1-1 0,1 0 0,0 1 0,0-1 0,0 0 0,0 1 0,-1-1 0,1 0 0,0 1 0,0-1 0,0 0 0,0 1 0,0-1 0,1 0 0,-1 1 0,0-1 0,0 0 0,0 1 0,1-1 0,-1 0 0,0 1 0,1-1 0,-1 0-4,7-3 0,0-1 0,1 1 0,0 0-1,0 1 1,0 0 0,0 0 0,0 0-1,0 1 1,1 1 0,-1-1 0,1 1 0,4 1 0,34-1-9,-1 2 0,0 2 0,0 3 1,-1 1-1,1 2 0,-2 2 0,10 6 9,70 26-20,-78-19 14,-1 1-1,-1 3 1,-1 2-1,-2 1 1,-1 2 0,-2 2-1,-1 2 1,-2 1-1,-1 1 1,-2 2-1,-3 2 1,11 20 6,-30-47 38,0 0 0,-1 1 1,-1 1-1,0-1 0,-2 1 0,0 0 1,-1 1-1,0 0 0,-2-1 0,0 1 0,-1 0 1,-1 18-39,-3-18 58,0-1 0,-1 1 1,0 0-1,-2-1 1,0 0-1,-1 0 0,-1 0 1,-1-1-1,0 0 0,-1 0 1,-1-1-1,-1 0 0,-4 4-58,5-7 69,-1 0 0,0 0 0,-1-1 0,0-1 0,-1 0-1,0-1 1,-1 0 0,0-1 0,0 0 0,-9 2-69,-8 2 183,-2-1 1,1-2-1,-1-1 1,-13 0-184,17-2 118,-87 18 362,-126-12 477,123-17-607,-4-19-138,5 5-252,62 8-64,25 4-135,-1 1 1,0 1 0,0 2-1,-1 1 1,-10 2 238,40-1-75,0 0 1,0 0-1,0 1 1,1-1-1,-1 1 1,0 0-1,0-1 1,0 1-1,0 1 1,1-1-1,-1 0 1,0 1-1,1-1 1,-1 1-1,1 0 1,0 0-1,0 0 1,0 0-1,-1 0 1,2 0-1,-1 0 1,0 1-1,0-1 1,1 1-1,0 0 1,-1 1 74,0 1-141,2-1 0,-1 1 1,0 0-1,1 0 0,0 0 1,0 0-1,1 0 1,-1-1-1,1 1 0,0 0 1,0 0-1,1-1 1,-1 1-1,1-1 0,1 3 141,25 41-622</inkml:trace>
  <inkml:trace contextRef="#ctx0" brushRef="#br0" timeOffset="402.243">2401 834 6417,'44'-37'1018,"45"-34"-123,-3-5 0,12-19-895,-12-9 218,-83 100-203,16-20 47,0-1 0,-2-1-1,-1-1 1,4-9-62,-17 30 60,0-1 0,0 0 0,-1 0 0,1 0-1,-1 0 1,-1 0 0,0 0 0,0-1-1,0 1 1,-1 0 0,0-1 0,0 1 0,-1 0-1,0-1 1,0 1 0,-1 0 0,1 0-1,-2 0 1,1 0 0,-4-6-60,1 6 100,0-1 0,0 1 1,-1 1-1,0-1 0,0 1 0,-1 0 0,0 0 1,0 1-1,0 0 0,0 0 0,-1 1 1,0 0-1,0 0 0,-6-1-100,-26-10 110,0 2 0,-1 2-1,0 1 1,0 3 0,-1 1 0,0 2 0,0 2-1,0 1 1,-7 3-110,-17 2 13,0 3 0,0 3 0,-12 6-13,37-5-4,0 2 1,1 1-1,1 3 1,0 1-1,1 2 1,1 1-1,2 2 0,0 1 1,-27 25 3,25-14-5,1 1 1,2 2-1,2 2 1,1 0-1,-8 19 5,18-26 15,1 0 0,2 2 0,2 0 0,1 1 0,1 1 0,2 0 0,2 1 0,2 0 0,1 0 0,-1 23-15,6-26 61,2 1 1,1-1-1,2 0 1,1 0 0,1 0-1,3 0 1,0-1-1,2 0 1,2-1 0,6 10-62,-9-25 42,2 0 1,0 0 0,1-1-1,1 0 1,1-1 0,0-1-1,1 0 1,0-1 0,1-1-1,1 0 1,0-1 0,1-1-1,0-1 1,1 0 0,0-1-1,2-1-42,7 2 49,0 0 0,1-3-1,0 0 1,0-2-1,1-1 1,-1-1-1,1-1 1,0-2 0,0-1-1,-1-2 1,1 0-1,2-3-48,46-12-170,0-4 0,-2-3-1,70-33 171,-109 43-260,-1-1 0,-1-2 0,0-2 0,13-10 260,11-20-321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8:52:43.503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2682 1089 5905,'-74'32'4345,"80"-38"-2610,38-11-1512,-1-3 1,-1-1-1,18-13-223,-10 5 22,-1-3 1,-2-1 0,28-28-23,-27 12 1,-3-3 0,-2-2 1,6-13-2,-35 47 1,38-44-13,-46 56-5,15-9-151,-21 17 150,1 1 1,0 0-1,0 0 1,0 0-1,0 0 0,-1 0 1,1 0-1,0 0 1,-1 0-1,1 0 1,-1 0-1,1 0 1,-1 0-1,1 0 1,-1 1-1,0-1 1,0 0-1,1 0 1,-1 0-1,0 1 0,0-1 1,0 0-1,0 0 1,-1 0-1,1 1 1,0-1-1,0 0 1,-1 0-1,1 0 18,0 8-41,13 533 48,-6-334 237,-15 125-244,8-304 3,-3 0-1,0 0 1,-2 0 0,-1 0-1,-1-1 1,-2 0 0,0-1-1,-2 0 1,-1 0 0,-13 20-3,4-15-120,-2-2 0,0 0 1,-3-1-1,0-1 0,-2-2 1,0-1-1,-2-1 1,-1-1-1,0-2 0,-12 4 120,-3-3-250,-2-2-1,-1-2 0,0-3 0,-1-1 1,-20 1 250,62-13 61,-1 0 0,1-1 1,-1 1-1,1-2 0,-1 1 1,1-1-1,-1-1 1,0 1-1,1-1 0,-1-1 1,-1 0-62,9 2 37,0-1 0,1 1 0,-1 0 0,0 0 0,1 0 0,-1 0 0,1-1 1,-1 1-1,0 0 0,1-1 0,-1 1 0,1 0 0,-1-1 0,1 1 0,-1-1 1,1 1-1,0-1 0,-1 1 0,1-1 0,-1 1 0,1-1 0,0 1 0,0-1 1,-1 0-1,1 1 0,0-1 0,0 1 0,0-1 0,-1 0 0,1 1 0,0-1 1,0 0-1,0 1 0,0-1 0,0 0 0,0 1 0,1-1 0,-1 0 0,0 1 1,0-1-1,0 1 0,0-1 0,1 0 0,-1 1 0,0-1 0,1 1 0,-1-1 1,0 1-1,1-1 0,-1 1 0,1-1 0,-1 1 0,1-1 0,-1 1 0,1 0 1,-1-1-1,1 1 0,-1 0 0,1-1 0,0 1 0,-1 0 0,1 0-37,4-4 89,0 0 0,1 1 0,-1 0-1,0 0 1,1 0 0,0 1 0,-1 0-1,1 0 1,0 0 0,0 1 0,0 0 0,1 0-1,-1 0 1,0 1 0,0 0 0,0 0-1,0 1 1,2 0-89,6-1 120,124-3 1039,47-9-1159,53-20 121,-122 23-1452,114 6 1331,-224 3-69,-1 0 0,0 0-1,1 1 1,-1 0-1,1 0 1,-1 0-1,0 0 1,0 1-1,0 0 1,0 0 0,0 0-1,0 1 1,0-1-1,1 2 70,57 43-2276,-57-46 1609,-3-6 324</inkml:trace>
  <inkml:trace contextRef="#ctx0" brushRef="#br0" timeOffset="935.245">4353 2191 11514,'-13'0'4401,"8"-6"-3160,23 18-977,-8-9-136,1-2-440,-1 1-200,-16-10-465,10 8-183,-4-8-528,9 3 231,0-38 897</inkml:trace>
  <inkml:trace contextRef="#ctx0" brushRef="#br0" timeOffset="1488.947">5205 1013 8050,'-122'-66'6337,"111"57"-6016,12 4-142,55-15-89,94-30-226,323-45-410,-458 93 524,1 0-1,1 1 1,-1 0 0,0 1 0,0 1-1,0 0 1,0 2 0,0 0-1,-1 0 1,1 2 0,4 1 22,3 2-18,1 1 0,-2 1 1,1 1-1,-2 1 1,0 1-1,0 1 0,-1 1 1,-1 0-1,0 2 1,11 13 17,-23-23-5,0 1 0,-1-1 0,-1 1 1,1 1-1,-1-1 0,-1 1 0,1 0 1,-1 0-1,-1 0 0,0 0 0,0 1 0,-1-1 1,0 1-1,-1 0 0,0 0 0,0-1 1,-1 1-1,-1 0 0,1 0 0,-1 0 1,-1-1-1,0 1 0,-1 0 0,1-1 1,-2 0-1,1 0 0,-1 0 0,-3 4 5,-16 25 4,-2-1 0,-1-1-1,-2-2 1,-1 0-1,-2-2 1,-1-1 0,-6 2-4,-94 76 273,-108 65-273,202-147 41,-92 75 55,65-35-117,62-63 21,1 0 1,0 0-1,0-1 1,1 1-1,-1 0 1,1 0-1,0 1 1,0-1-1,0 0 0,0 0 1,1 0-1,0 1 1,0-1-1,0 0 1,0 0-1,1 1 1,0-1-1,0 0 0,0 0 1,0 0-1,1 1 0,5 8 37,1 0-1,1 0 0,0 0 0,0-1 1,2-1-1,-1 0 0,1 0 0,1-1 0,0-1 1,1 1-1,-1-2 0,2 0 0,-1-1 1,1 0-1,0-1 0,0 0 0,1-1 0,8 1-36,13 5 15,1-2-1,0-2 0,0-1 0,1-2 0,0-1 0,0-2 0,0-2 1,-1-1-1,1-2 0,11-4-14,156-41-1926,-120 21 602,-18-8 578</inkml:trace>
  <inkml:trace contextRef="#ctx0" brushRef="#br0" timeOffset="-1046.081">104 1756 6977,'6'8'797,"-5"-8"-746,-1-1 0,0 1 0,0 0 0,0 0 1,0-1-1,1 1 0,-1 0 0,0 0 0,0 0 0,0-1 0,1 1 0,-1 0 0,0 0 0,0 0 0,1 0 0,-1 0 0,0-1 0,1 1 0,-1 0 0,0 0 0,0 0 0,1 0 0,-1 0 0,0 0 0,1 0 0,-1 0 0,0 0 0,1 0 0,-1 0 0,0 0 0,0 0 0,1 0 0,-1 0 0,0 1 0,0-1 0,1 0 0,-1 0 0,0 0 0,1 0 0,-1 1 0,0-1 0,0 0 0,0 0 0,1 0 0,-1 1 0,0-1 0,0 0 0,0 0 0,0 1 0,1-1 0,-1 0 0,0 0 0,0 1-51,1-4 44,0 1 0,0 0-1,1-1 1,-1 1 0,1 0 0,-1 0-1,1 0 1,0 0 0,0 0 0,0 0-1,0 1 1,0-1 0,0 0 0,0 1-1,0 0 1,1-1 0,-1 1 0,1 0-1,-1 0 1,1 1 0,-1-1 0,1 0-1,-1 1 1,1 0 0,1-1-44,87 5 459,193 30 659,-170-34-543,1-5-1,105-18-574,-209 22 8,129-25-8,-54 22-456,-59 6-1135,-38 1 800,-18 1 1363,-26 9-257</inkml:trace>
  <inkml:trace contextRef="#ctx0" brushRef="#br0" timeOffset="-798.214">19 2256 9298,'-17'0'3577,"15"0"-2817,11-1-120,14-5-224,10-6-168,29-1-48,16 3 24,31 0-16,8 4-48,12-1-56,9 7-40,6-1-96,-4 4-104,-10 1-592,-14-6-456,-14 2-496,-18 3 855</inkml:trace>
  <inkml:trace contextRef="#ctx0" brushRef="#br0" timeOffset="5767.392">13087 1014 6905,'39'-21'3336,"16"-14"-2948,1-25-97,24-5-51,110-100 9,-80 79-202,-56 36-37,-3-3-1,-2-3 1,1-6-10,4-3 4,72-87 8,-27 27 37,-83 107-54,-16 18 2,1-1 1,0 1-1,-1 1 0,1-1 0,-1 0 0,1 0 1,0 0-1,-1 0 0,1 0 0,0 1 1,-1-1-1,1 0 0,-1 0 0,1 1 0,0-1 1,-1 0-1,1 1 0,-1-1 0,1 1 1,-1-1-1,1 1 0,-1-1 0,0 1 1,1-1-1,-1 1 0,0-1 0,1 1 0,-1 0 1,0-1-1,0 1 0,1-1 0,-1 1 1,0 0-1,0-1 0,0 1 0,0 0 0,0-1 1,0 1-1,0 0 0,0-1 0,0 1 1,0 0-1,0-1 0,0 1 0,-1 0 0,1-1 1,0 1-1,0-1 0,-1 1 3,0 131-167,-42 506 56,43-634 109,-61 514-487,58-493 476,-1 1 1,-1-1-1,-1 0 1,-1 0 0,-1-1-1,-2 0 1,0-1 0,-1 0-1,-1 0 1,-2-1-1,0-1 1,-1 0 0,-1-1-1,-4 2 13,19-21 0,-103 87-19,98-84 18,0 0 1,0 0 0,0-1-1,0 0 1,-1 0-1,1-1 1,-1 0 0,0 0-1,0-1 1,0 1-1,0-1 1,0-1 0,0 0-1,0 0 1,0 0-1,0 0 1,0-1 0,-3-1 0,4 0 20,-1-1 1,1 0 0,-1 0 0,1 0-1,0-1 1,0 1 0,1-1 0,-1-1 0,1 1-1,0-1 1,0 0 0,0 0 0,1-1 0,-3-3-21,5 6 24,0 0 0,0 0 1,0-1-1,0 1 1,1 0-1,0-1 1,0 1-1,0-1 1,0 1-1,0-1 1,1 1-1,-1-1 1,1 0-1,0 1 1,0-1-1,0 0 1,1 1-1,-1-1 1,1 0-1,0 1 0,0-1 1,0 1-1,0 0 1,1-1-1,0 1 1,-1 0-1,1 0 1,2-2-25,3-2 62,1 0 1,0 0 0,0 1-1,1 0 1,-1 1 0,1 0 0,1 0-1,-1 1 1,1 0 0,-1 1-1,1 0 1,0 0 0,0 1-1,0 1 1,1-1 0,-1 2-1,0-1 1,8 2-63,80-5 920,0 5-1,94 14-919,211 48 309,-195-36-1686,-147-23 889</inkml:trace>
  <inkml:trace contextRef="#ctx0" brushRef="#br0" timeOffset="6184.188">14945 436 10434,'-1'3'3391,"4"7"-3158,0-1-359,0 65-555,-9 77 74,5-85 571,4 0 1,2 0-1,3-1 0,3 0 0,12 39 36,-17-85 36,1 0 0,1 0 0,0-1 0,1 0 0,1 0 0,1-1 0,1-1 0,0 0 0,1 0 0,0-1 0,1-1 0,1 0 0,0-1 0,1-1 0,13 8-36,-14-11 96,1-1 0,1 0 0,-1-1 0,1-1 0,0 0-1,0-1 1,1-1 0,0-1 0,0-1 0,-1 0 0,1-1-1,0-1 1,0-1 0,0 0 0,0-1 0,0-1 0,0-1-1,-1 0 1,0-2 0,0 0 0,14-7-96,0-2 96,-1-2 1,-1-1 0,0-1-1,-2-1 1,0-2-1,-1 0 1,20-25-97,14-28 84,-51 63-85,0-1 1,0 1-1,-1-2 0,-1 1 1,0-1-1,-1 0 0,0-1 1,-1 1-1,-1-1 0,1-6 1,-2-4-37,-1 0 0,-1 0 0,-2 0 0,0 0 0,-2 0 0,0 0-1,-2 0 1,0 1 0,-2 0 0,-1 0 0,-1 0 0,-1 1 0,-1 1 37,-19-42-108,-4 2 1,-2 1 0,-2 2 0,-4 1-1,-43-46 108,53 66 43,-1 3 1,-2 0-1,-1 3 0,-20-13-43,50 39 15,0 1 1,-1 0-1,0 1 1,0-1 0,-1 1-1,1 1 1,-1-1 0,1 1-1,-1 1 1,0-1 0,0 1-1,0 1 1,-1-1 0,1 1-1,0 1 1,-1 0 0,1 0-1,0 1 1,-8 1-16,1 2-56,1 1 1,0 0-1,0 2 1,0-1-1,1 2 1,0 0-1,0 0 0,1 1 1,0 1-1,0 0 1,1 1-1,-2 3 56,-85 90-1019,-9 46-292,-8 28 448</inkml:trace>
  <inkml:trace contextRef="#ctx0" brushRef="#br0" timeOffset="6599.885">13071 2233 6657,'83'-21'4015,"11"9"-3015,179-9 928,450 46 179,-680-22-2064,592 58-98,-232-3-1406,-229-35 444,28 4-1554,17-9 2571,-113-17-332</inkml:trace>
  <inkml:trace contextRef="#ctx0" brushRef="#br0" timeOffset="7288.235">14511 3381 8466,'56'3'5426,"28"-29"-4272,-67 19-855,16-7-162,0-1 0,0-1 1,-1-2-1,-2-1 1,1-2-1,-2-1 1,-1-1-1,17-19-137,-29 25-98,0 0-1,-2-1 1,0 0 0,-1-1-1,-1-1 1,-1 0 0,0 0-1,-2-1 1,0-1 0,-2 1-1,0-1 1,-1-1 0,-2 1-1,1-10 99,-2 0-219,-3 0-1,0 0 1,-2 0-1,-1 0 1,-2 1-1,-1-1 1,-2 1 0,0 0-1,-7-12 220,5 20 30,-1 0 0,-1 1 0,-1 1 1,0 0-1,-2 0 0,-1 2 0,0 0 0,-1 0 0,-1 2 0,-1 0 0,0 1 0,-1 1 1,-1 1-1,0 1 0,-1 1 0,-1 0 0,0 2 0,0 1 0,-14-4-30,26 9 44,0 1-1,0 1 0,0 0 1,0 0-1,0 1 0,0 0 1,-1 1-1,1 0 0,0 1 1,0 0-1,0 1 0,0 0 1,0 1-1,-9 3-43,12-4 20,0 1 0,0 0 0,1 1 1,-1-1-1,1 1 0,0 1 0,0-1 0,0 1 0,1 0 0,-1 1 1,1 0-1,1 0 0,-1 0 0,1 1 0,0-1 0,0 1 0,1 0 1,0 1-1,0-1 0,-1 5-20,-31 111 117,17 46-82,22 38-24,6-94-10,5 0 0,5-1 0,4-1 0,6-1 0,6 6-1,19 22-339,6-2-1,6-3 1,73 109 339,-25-55-641,-108-178 617,0 1-1,-1-1 1,-1 1 0,0-1 0,0 1-1,-1 1 1,0-1 0,-1 0 0,0 1-1,0-1 1,-1 1 0,-1-1 0,0 1-1,0 0 1,-1-1 0,-1 1 0,0 2 24,-3-2 14,0 1 0,-1-1 1,-1-1-1,0 1 0,0-1 0,-1 0 1,0-1-1,-1 1 0,0-2 0,0 1 1,-1-1-1,0-1 0,-1 0 0,1 0 1,-1-1-1,-1-1 0,1 0 0,-1 0 1,0-1-1,0 0 0,0-1 1,0-1-1,-3 1-14,-82 5 515,73-6-350,0-2 1,-1 0-1,1-2 1,-1-1 0,1-1-1,0-1 1,1-1-1,-1-1 1,1-1 0,0-1-1,0-1-165,6 1 44,0-1-1,1 0 0,0-1 1,0-1-1,2 0 0,-1-2 1,2 1-1,0-2 0,0 1 1,2-2-1,-1 0 0,-2-6-43,10 13 6,0 0-1,0 0 0,0-1 1,1 1-1,1-1 0,0 0 0,0 0 1,1 0-1,0 0 0,1 0 0,0 0 1,0 0-1,1 0 0,1-4-5,3-10-14,1 1 0,1-1 0,1 1 0,2 0 0,3-5 14,1-4-38,16-37-606,4 1 0,2 1 1,45-60 643,16 13-1427,8 13 506</inkml:trace>
  <inkml:trace contextRef="#ctx0" brushRef="#br0" timeOffset="2121.997">7252 1176 8450,'10'-7'4045,"-4"1"-3577,52-20 665,2-4-1159,-1-3 0,38-28 26,-60 33-594,0-2 0,-2-2 0,-2-1 0,9-13 594,10-16-410,-3-2 0,-3-2 0,7-20 410,-13 13 602,-33 66-382,-7 30-176,-4 111-98,-14 841 288,17-928-233,0 25-28,-3 1-1,-4-1 0,-3 1 28,10-63-4,0-1 0,-1 1-1,-1-1 1,1 0-1,-2 0 1,1 0 0,-1 0-1,0 0 1,-1-1-1,0 1 1,-1-1-1,1-1 1,-1 1 0,-1-1-1,0 0 1,0 0 4,-76 42-11,26-33-81,-4-1-79,33-13 126,-1-2-1,1 0 1,-1-2-1,1-1 1,0-1-1,0-2 1,0 0-1,0-2 1,-8-5 45,31 12 41,0 0 0,1-1-1,-1 0 1,1 0 0,0 0 0,0 0 0,0-1 0,0 1-1,0-1 1,0 0 0,1 0 0,-1-1 0,0 0-41,19-6 496,83-11 2304,18 6-1650,37-7-146,452-34 642,-308 33-2456,-172 2-1655,-95 11 748,-27 4 756</inkml:trace>
  <inkml:trace contextRef="#ctx0" brushRef="#br0" timeOffset="2533.261">10015 1181 7450,'-39'-8'3368,"63"3"-2363,23 5-515,1 2 0,0 3 0,3 2-490,5-1 421,637 74 722,-605-70-2827,-76-12 539,-19-7 511</inkml:trace>
  <inkml:trace contextRef="#ctx0" brushRef="#br0" timeOffset="3113.061">7265 828 7778,'3'-7'497,"-1"0"-1,2 0 1,-1 0 0,1 1 0,0 0 0,0-1 0,1 2 0,0-1 0,0 0 0,4-3-497,23-19 563,1 2-1,2 0 1,16-7-563,-9 7 277,1 3-1,2 1 1,0 2-1,1 2 1,1 2-1,43-8-276,66-4 657,1 8 0,123 1-657,-177 13 140,256-14 174,-187 12-213,94-18-101,-232 20-71,-1 0 1,0-3-1,0 0 1,1-4 70,3-4-820,-36 17 796,-1-1 0,0 1 0,1 0 0,-1 0 0,0 0 0,1 0 1,-1 0-1,1-1 0,-1 1 0,0 0 0,1 0 0,-1-1 0,0 1 0,0 0 0,1 0 0,-1-1 0,0 1 0,0 0 0,1-1 1,-1 1-1,0 0 0,0-1 0,0 1 0,0-1 0,0 1 0,1 0 0,-1-1 0,0 1 0,0 0 0,0-1 0,0 1 1,0-1-1,0 1 0,0 0 0,0-1 0,0 1 0,0-1 0,-1 1 0,1 0 0,0-1 0,0 1 0,0 0 0,0-1 0,-1 1 1,1 0-1,0-1 0,0 1 24,-35-7-702</inkml:trace>
  <inkml:trace contextRef="#ctx0" brushRef="#br0" timeOffset="3733.339">7651 724 9202,'-32'3'5162,"28"11"-4251,3 9-817,-2-1 0,0 1 0,-2 0 0,0-1 0,-5 11-94,-4 19 38,-14 60-9,-26 105 214,-24 42-243,56-200 162,-17 66 447,38-120-600,0-1 0,0 1 1,0-1-1,0 1 0,1-1 0,0 1 0,0 0 0,0-1 0,0 1 0,1-1 0,0 1 0,0-1 0,0 1 1,0-1-1,1 0 0,0 1 0,0-1 0,0 0 0,0 0 0,1 0 0,-1 0 0,1-1 0,0 1 1,0-1-1,0 0 0,1 0 0,-1 0 0,1 0 0,0 0 0,0-1 0,0 1 0,0-1 0,3 1-9,33 12 35,0-2 0,1-2-1,0-2 1,18 1-35,44 3 109,0-5 0,1-5 0,15-4-109,-61 0 34,142-2 69,24 0 14,69 13-117,-253-6-4,0 1-1,-1 2 1,0 1-1,0 2 1,30 13 4,-57-18-10,1 1 1,-1 0 0,-1 1-1,1 0 1,-1 0-1,0 2 1,-1-1 0,0 1-1,0 1 1,-1-1 0,2 4 9,-6-7-15,-1 1 0,0-1 1,-1 1-1,1 0 0,-1 0 1,0 0-1,-1 1 0,0-1 1,0 1-1,0-1 1,-1 1-1,0 0 0,-1-1 1,0 1-1,0 0 0,0 0 1,-1-1-1,-1 1 0,0 5 15,-34 69-201,8-40 139,-2-2 1,-1-2-1,-2-1 0,-1-1 1,-2-2-1,-2-1 1,0-2-1,-3-2 0,-41 23 62,43-28 198,-2-2-1,0-2 1,-1-2-1,-1-1 1,-1-2-1,0-3 1,-1-1-1,0-2 1,-1-2-1,-41 0-197,-301-11 1934,352 4-1804,-44-2 277,0 3 0,-63 11-407,117-10-23,1 1-1,0 1 1,1 1 0,-1 2-1,1 0 1,0 2-1,1 0 1,0 2 0,0 0-1,1 2 1,-17 13 23,38-26-102,-1 1 1,1-1 0,0 1-1,0 0 1,0-1-1,-1 1 1,1 0 0,0 0-1,0 0 1,0 0-1,0 0 1,1 0 0,-1 0-1,0 0 1,0 1-1,1-1 1,-1 0 0,0 0-1,1 1 1,-1-1-1,1 0 1,0 1 0,-1-1-1,1 0 1,0 1-1,0-1 1,0 1-1,0-1 1,0 0 0,0 1-1,0-1 1,1 0-1,-1 1 1,0-1 0,1 0-1,-1 1 1,1-1-1,-1 0 1,1 0 0,0 1-1,0-1 1,-1 0-1,1 0 1,0 0 0,0 0-1,0 0 1,0 0-1,0 0 1,0 0 0,1-1-1,0 2 102,11 2-1083</inkml:trace>
  <inkml:trace contextRef="#ctx0" brushRef="#br0" timeOffset="4751.081">10105 1895 3665,'-1'0'68,"1"0"0,-1 0 1,1 0-1,-1 0 0,1 0 0,-1 0 0,1 0 1,-1 0-1,1 0 0,-1 0 0,1 1 1,-1-1-1,1 0 0,0 0 0,-1 0 1,1 1-1,-1-1 0,1 0 0,0 1 1,-1-1-1,1 0 0,0 1 0,-1-1 1,1 0-1,0 1 0,0-1 0,-1 1 1,1-1-1,0 0 0,0 1 0,0-1 1,0 1-1,-1-1 0,1 1 0,0-1 1,0 1-1,0-1 0,0 1 0,0-1 1,0 1-1,0-1 0,0 1 0,1-1 1,-1 1-1,0-1 0,0 0 0,0 1 0,0-1 1,1 1-1,-1-1 0,0 1 0,0-1 1,1 0-1,-1 1 0,0-1 0,1 0 1,-1 1-1,0-1 0,1 0 0,-1 1 1,0-1-1,1 0 0,-1 0 0,1 1-68,47-4 1739,27-21 59,-61 22-1600,0 1-1,0 0 1,1 1-1,-1 1 1,0 0 0,0 1-1,1 1-197,130 31 1022,15-4-425,-80-25-474,4 13-81,62 12-167,-123-21 13,-4-2-364,0-1 0,0 0 0,1-1 0,0-1 0,17 1 476,6-9-757</inkml:trace>
  <inkml:trace contextRef="#ctx0" brushRef="#br0" timeOffset="38467.15">1955 3375 7434,'10'-8'749,"-8"7"-624,-1-1 0,1 1 1,0-1-1,0 0 1,-1 1-1,1-1 0,0 0 1,-1 0-1,0 0 1,0 0-1,1 0 0,-1 0 1,0 0-1,0-1 0,-1 1 1,2-2-126,-2 3 7,1 0 1,0 0 0,1 0-1,-1 1 1,0-1 0,0 0-1,0 1 1,0-1 0,0 1-1,1 0 1,-1-1 0,0 1-1,0 0 1,1-1 0,-1 1-1,0 0 1,1 0 0,-1 0-1,0 0 1,0 1 0,1-1-1,-1 0 1,0 0 0,0 1-1,1-1 1,-1 1-1,0-1 1,0 1 0,0-1-1,0 1 1,0 0 0,1 0-1,-1-1 1,-1 1 0,1 0-1,1 0-7,1 1 16,38 15 22,25-3 92,123 72 1166,-160-76-1228,-1-2 0,1-1 0,0-1 0,23 2-68,152 25 100,-139-22-23,1-3-1,49-1-76,278 27 468,-263-27-97,-1-5 0,41-8-371,89 0 245,29 13 31,194-1 247,380-42 261,-98 36-291,-582 2-491,190 9 69,-75-10 265,91 29 95,-139-26-115,-188-3 440,-60-1-810,-1 1-1,0-1 1,1 0 0,-1 0-1,0 0 1,1 0 0,-1 1-1,0-1 1,0 0 0,1 0-1,-1 1 1,0-1 0,0 0-1,0 0 1,1 1 0,-1-1-1,0 0 1,0 1 0,0-1-1,0 0 1,1 1 0,-1-1-1,0 0 1,0 1 0,0-1-1,0 0 1,0 1 0,0-1-1,0 0 1,0 1 0,0-1 0,0 0-1,0 1 1,0-1 0,-1 0-1,1 1 1,0-1 0,0 0-1,0 1 1,0-1 0,0 0-1,-1 0 1,1 1 0,0-1-1,0 0 1,-1 1 0,1-1-1,0 0 1,0 0 0,-1 0-1,1 1 1,0-1 0,-1 0-1,1 0 1,0 0 0,0 0-1,-1 0 1,1 1 0,0-1 0,-1 0 54,-5 6-673,-22 28-288</inkml:trace>
  <inkml:trace contextRef="#ctx0" brushRef="#br0" timeOffset="39369.958">11594 5017 6913,'61'-2'3924,"26"-19"-2724,-1 1-936,11 9-14,1 5-1,5 4-249,109-7 85,-50-4 486,144 8-571,-186 12 327,121 7 333,183 50-4,-122-23-476,451-8-142,-456-20-16,-155 1-15,-6 10-10,-10-12-27,-57-5-21,-30-1-85,0-3 0,0-1 0,0-2 0,20-3 136,134-19-1551,-83 10 621,-95 9 719,-13 2 155,0 1-1,1-1 1,-1 0-1,0 1 1,1-1-1,-1 1 1,1 0-1,-1 0 1,1 0-1,-1 0 1,0 0-1,1 1 1,-1-1-1,1 1 1,-1-1-1,0 1 1,1 0-1,0 1 57,-14 18-367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8:54:45.512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 84 7017,'29'-26'3041,"15"4"-1593,34 6-199,15 15 183,24-2-136,13-7-207,10 10-441,6-6-264,11 6-312,-11 7-256,-19 22-832,-20 12-633,-52 32 945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8:54:45.765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 10 12203,'7'12'4385,"58"14"-3561,23-10-120,49-8-88,24-9-160,33-16-888,14-12-728,-7 4 752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8:54:41.192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1842 4069 9154,'2'-8'3366,"18"1"-3012,-18 6-213,159-27 598,-10 13-522,39 0-66,47 4-83,1208-23 176,-629 48 256,-621-4-126,-1 9 0,59 19-374,-95 1-509,-31 8-473,-44 7 410</inkml:trace>
  <inkml:trace contextRef="#ctx0" brushRef="#br0" timeOffset="719.351">2759 4522 7242,'-2'1'80,"1"-1"0,0 1 1,0-1-1,-1 1 0,1-1 0,0 1 1,0 0-1,0-1 0,0 1 1,0 0-1,0 0 0,0 0 1,0 0-1,0 0 0,1 0 1,-1 0-1,0 0 0,0 0 1,1 0-1,-1 0 0,1 0 1,-1 1-1,1-1 0,0 0 1,-1 0-1,1 1 0,0-1 1,0 0-1,0 0 0,0 1 1,0-1-1,0 0 0,0 1 0,0-1 1,1 1-81,2 173 165,-1-21-249,-2 35-83,-14 277-251,-1 246 696,16-691-223,-1 43 500,4 0 0,6 32-555,-9-88 136,0 0 1,1 0 0,-1 0 0,2-1 0,-1 1-1,1-1 1,0 1 0,0-1 0,3 3-137,-6-9 11,1-1-1,-1 0 1,0 1 0,1-1 0,-1 1 0,1-1 0,-1 0 0,1 0 0,-1 1 0,1-1 0,-1 0 0,1 0-1,-1 0 1,1 1 0,-1-1 0,1 0 0,0 0 0,-1 0 0,1 0 0,-1 0 0,1 0 0,-1 0-1,1 0 1,-1 0 0,1-1 0,0 1 0,-1 0 0,1 0 0,-1 0 0,1-1 0,-1 1 0,1 0 0,-1-1-1,1 1 1,-1 0 0,0-1 0,1 1 0,-1 0 0,1-1 0,-1 1 0,0-1 0,1 1 0,-1-1 0,0 1-1,0-1 1,1 1 0,-1-1 0,0 1 0,0-1 0,0 1 0,0-1 0,0 1 0,1-1 0,-1 0 0,0 1-1,0-1 1,-1 1 0,1-1 0,0 1 0,0-1 0,0 1 0,0-1 0,0 0 0,0 1 0,-1-1 0,1 1-1,0-1-10,1-8 59,0 0-1,-1 0 0,0-1 0,0 1 0,-1 0 0,0-1 0,0 1 0,-1-1-58,-2-15 98,-33-192 308,-64-289-286,82 410-129,4-2 0,4 0 0,4 0 1,5-1-1,4 1 0,4-1 0,8-24 9,-10 95-4,2 0-1,0 0 0,2 1 0,2 0 0,0 1 1,1 0-1,2 1 0,0 0 0,2 0 0,1 2 1,1 0-1,0 1 0,2 1 0,1 0 0,10-7 5,2 5 2,0 2 0,1 1 0,1 1-1,1 2 1,1 2 0,16-4-2,58-20 143,2 5-1,103-17-142,-171 42 39,0 2-1,1 1 0,0 3 1,0 1-1,0 3 0,0 1 0,43 9-38,-70-8-20,0 0-1,1 1 0,-2 2 0,1 0 1,0 0-1,-1 2 0,-1 0 0,1 1 1,-1 0-1,-1 2 0,1 0 0,-2 0 0,0 2 1,3 3 20,-8-6-49,0 0 0,-1 0 0,-1 1 0,0 0 1,0 0-1,-1 1 0,0 0 0,-1 0 0,-1 0 0,0 1 1,0-1-1,-1 1 0,0 4 49,-2 5-42,-1 1 0,-1-1 0,0 0 0,-2 1 0,-1-1 0,0 0 0,-2 0 0,0-1 0,-2 0 0,0 0 0,-1-1 0,-2 0 0,0 0 0,0-1 0,-6 5 42,1-1 55,0-2-1,-1 0 1,-1-1 0,-1-1-1,-1-1 1,-1 0-1,0-2 1,-1 0-1,-8 2-54,3-2 183,-1-2 0,0-1 0,-1-1 0,0-1 0,-1-2 0,0-1 0,-1-1 1,-14 0-184,-73 5 1015,0-6 0,-65-7-1015,-3 1 523,166 0-481,-8 0-42,0 1 0,1 1-1,-1 1 1,1 2-1,-9 2 1,30-5-106,0 0 0,1 0 0,-1 0 0,1 0-1,0 1 1,0 0 0,0 0 0,0 1 0,0-1-1,0 1 1,1 0 0,0 0 0,0 1 0,0-1-1,0 1 1,1 0 0,0 0 0,0 0 0,-2 5 106,-17 52-814</inkml:trace>
  <inkml:trace contextRef="#ctx0" brushRef="#br0" timeOffset="-1029.256">2678 816 4793,'-8'27'484,"-21"125"1247,22-22-752,9 112-979,0-189 85,5 149 211,3 473 605,-15-478-460,-2-38 61,0-33 7,5 91 763,1-189-913,-5-26 70,-7-20-18,-46-97 143,11 8-569,-12-30-93,-24-68-34,10-3 0,-37-177 142,93 304 4,4 0 1,3-2-1,4 1 1,3-1 0,5-31-5,1 71-1,2 0 0,3 0 0,0 1 0,3 0 0,2 0 0,1 1 0,2 1 0,2 0 0,2 1 0,9-12 1,2 6-34,2 1 1,1 2-1,3 1 0,1 2 0,2 2 0,2 1 0,1 2 1,1 2-1,2 2 0,1 2 0,2 1 0,0 3 1,1 3-1,15-4 34,-29 12-42,1 2 0,-1 2 0,2 1 1,-1 1-1,1 3 0,4 0 42,-28 3-13,-1 0 0,1 1 0,-1 1 0,1 0 0,-1 1 0,1 0 0,-1 0 0,0 2 0,0-1 0,0 2-1,0-1 1,-1 2 0,0-1 0,4 4 13,0 2-1,-1 0-1,0 1 0,0 0 1,-2 1-1,1 1 0,-2 0 1,0 0-1,0 1 0,-2 1 1,0 0-1,0 0 1,-1 4 1,6 14 31,-1 1 0,-2 0 0,-2 1 0,-1 1 0,0 19-31,-1 6 46,-3 1 0,-3 0-1,-2 0 1,-3 0 0,-3-1-1,-3 1 1,-2-2-1,-3 0 1,-3 0-46,7-28 83,-1 0 1,-1-1-1,-2 0 1,-1-1-1,-2-1 0,-12 16-83,24-37 23,0 0-1,0-1 0,-1 1 1,0-1-1,-1 0 1,0-1-1,0 0 0,0 0 1,-1-1-1,0 0 1,0-1-1,-1 1 0,0-2 1,0 0-1,0 0 0,0 0 1,0-1-1,-1-1 1,0 0-23,-17 0 51,-1-2-1,1-1 1,-1-1 0,1-2 0,0 0 0,0-2 0,-25-9-51,-49-18 664,0-5 1,-90-47-665,42 17 817,70 41-361,78 26-464,0 1 1,0-1 0,0 1-1,0 0 1,0-1-1,0 1 1,0 0 0,0 0-1,0 0 1,0 1 0,0-1-1,0 0 1,0 1 0,0-1-1,0 1 1,0 0-1,0 0 1,0-1 0,1 1-1,-1 0 1,0 1 0,0-1-1,1 0 1,-1 0 0,1 1-1,-1-1 1,1 1-1,0-1 1,-1 1 0,1 0-1,0-1 1,0 1 0,0 0-1,1 0 1,-1 0 0,0 0-1,1 0 1,-1 0-1,1 0 1,-1 0 0,1 0-1,0 0 1,0 0 0,0 0-1,0 0 1,0 1 7,6 76-270</inkml:trace>
  <inkml:trace contextRef="#ctx0" brushRef="#br0" timeOffset="-400.448">3760 1884 8802,'-7'2'2390,"26"0"-1499,11 3-987,-1 1 1,0 1-1,0 2 1,-1 1-1,-1 1 0,1 1 1,-2 1-1,15 10 96,-34-19 9,0 1-1,1 0 0,-2 0 1,1 0-1,0 1 0,-1 0 1,0 1-1,-1-1 0,1 1 1,-1 0-1,-1 0 0,1 1 1,-1-1-1,0 1 0,-1 0 1,1 1-9,0 4 38,0 0-1,-1 0 1,0 1 0,-1-1 0,-1 1 0,0-1 0,0 1 0,-2-1-1,1 1 1,-2-1 0,0 1 0,0-1 0,-2 1-38,-11 24 129,-2 0 0,-1-1 0,-2-1 0,-2 0 0,-1-2 0,-2-1 0,-1-1 0,-10 9-129,-5 7 216,-2-1 1,-2-2-1,-1-3 1,-25 16-217,-66 53 514,134-107-497,-35 40 159,37-43-173,1 1-1,-1-1 1,0 0-1,1 0 1,-1 0-1,1 1 1,0-1-1,-1 0 1,1 1-1,0-1 1,0 0-1,0 1 1,0-1-1,0 0 1,0 1-1,0-1 1,0 0-1,1 0 1,-1 1-1,0-1 1,1 0-1,-1 0 1,1 1-1,-1-1 1,1 0-1,0 0 0,0 0 1,-1 0-1,1 0 1,0 0-1,0 0 1,0 0-1,0 0 1,0 0-1,1 0-2,5 3 10,-1-1 0,1 0 0,0 0 0,0 0 0,0-1-1,0 0 1,0-1 0,0 1 0,1-1 0,-1-1 0,4 0-10,14 3 42,170 13 614,1-9 1,74-10-657,-177 1 49,122 4-919,-207-2 653,0 0 1,0 1-1,0-1 0,0 1 0,-1 1 0,1-1 0,0 1 1,-1 1-1,1-1 0,-1 2 0,0-1 0,0 1 0,0-1 1,0 2-1,-1-1 0,0 1 0,1 0 217,32 41-1431</inkml:trace>
  <inkml:trace contextRef="#ctx0" brushRef="#br0" timeOffset="1455.825">3573 6211 9010,'19'-11'4594,"-3"5"-3912,108-56-31,30-14-378,-148 73-268,114-80 47,39-77-29,-104 96-230,-3-2 1,2-8 206,-50 67-36,1 0 0,0 0 1,0 1-1,1 0 0,0 0 1,0 0-1,0 1 0,1-1 1,0 2-1,0-1 0,2 0 36,-8 5-2,0-1-1,0 1 0,0 0 0,0 0 0,1 0 0,-1 0 0,0 0 0,0 0 0,0 1 0,0-1 1,0 0-1,0 0 0,0 1 0,0-1 0,0 1 0,0-1 0,0 1 0,0-1 0,0 1 0,0 0 0,0-1 1,0 1-1,0 0 0,0 0 0,-1 0 0,1-1 0,0 1 0,-1 0 0,1 0 0,-1 0 0,1 0 1,-1 0-1,1 0 0,-1 1 3,13 27-19,-1 0 1,-2 0 0,-1 1-1,-2 0 1,-1 0-1,-1 1 1,-1 0 0,-2 0-1,-1 14 19,2-1 0,3 37 14,-3 0 0,-4 1 0,-3-1 0,-10 46-14,9-104 12,-1 0 0,-2 0-1,0-1 1,-1 0-1,-1 0 1,-1-1 0,-6 8-12,11-20 7,-1 0 1,0-1 0,0 1-1,-1-1 1,0-1-1,-1 0 1,1 0 0,-1 0-1,-1-1 1,1 0-1,-1-1 1,0 0 0,0-1-1,-11 3-7,0-1 74,0 0-1,0-2 0,-1-1 1,0 0-1,0-2 1,0 0-1,-2-1-73,-47-13 548,55 15-264,82 39-243,98 30-55,-57-31 2,-61-29-72,1-1 0,-1-2 0,1-3 1,1-1-1,-1-3 0,16-2 84,52-3-752,5 0 321</inkml:trace>
  <inkml:trace contextRef="#ctx0" brushRef="#br0" timeOffset="2702.751">6717 506 6265,'-60'-118'3058,"58"116"-3036,2 1-4,-1-1-1,0 1 1,0-1-1,0 1 1,0-1-1,0 1 1,0 0-1,-1 0 1,1 0-1,0-1 1,0 1-1,-1 0 1,1 0-1,-1 1 0,1-1 1,-1 0-1,1 0 1,-1 1-1,0-1 1,1 1-1,-1 0 1,0-1-1,1 1 1,-1 0-18,0 1-3,-1 0 1,1 1-1,0-1 0,0 0 1,0 1-1,0 0 1,1-1-1,-1 1 1,0 0-1,1 0 0,-1 0 1,1 0-1,0 0 1,0 1-1,-1-1 0,2 0 1,-1 1-1,0-1 1,0 0-1,1 1 1,-1-1-1,1 1 0,0-1 1,-1 1-1,1-1 1,0 1-1,1-1 0,-1 1 1,0-1-1,1 1 1,0 1 2,17 157-258,3-34 172,10 30 27,122 468 148,-84-367 59,40 200 622,-19 7-770,33 478 1205,-88-498 370,-20 37-1575,-19-101 1490,-33 181-1490,8-320 271,-10-2 0,-48 149-271,12-125 29,-6-30-14,2-14-25,-59 134-258,91-222-169,32-94 202,-17 72-1505,35-91 405,20-35 561</inkml:trace>
  <inkml:trace contextRef="#ctx0" brushRef="#br0" timeOffset="3315.567">8533 6693 6713,'-68'-126'6625,"53"93"-6506,-2 1 0,-1 1 0,-1 0 0,-15-16-119,16 27-172,0 0 0,-2 0 0,0 2 0,-1 1 0,-1 0 1,0 2-1,-1 0 0,-1 2 0,-4-1 172,15 7-112,-1 2-1,1-1 1,-1 2 0,-1 0-1,1 1 1,-1 0 0,1 1-1,-1 1 1,0 0-1,1 1 1,-1 1 0,0 0-1,1 1 1,-1 0 0,1 1-1,0 1 1,-12 4 112,9 1-53,0 0 1,0 1 0,1 1-1,1 0 1,-1 1-1,2 1 1,0 0-1,0 1 1,2 1-1,0 0 1,0 0-1,1 1 1,1 1 0,1 0-1,-1 2 53,-10 28 28,1 1 0,3 0 0,1 1 0,3 1 0,2 0 0,2 1 0,2-1 0,3 2 0,2-1 0,2 0 0,3 13-28,1-7 172,2 0 0,2-1 0,3 0 0,14 37-172,-23-79 74,1 0 0,0 0 0,1-1 0,1 1 0,0-1 0,1-1 0,0 1 0,1-1 0,0-1 0,1 1 0,1-1 0,-1-1 0,12 9-74,-18-16 30,1 0 1,1-1-1,-1 0 0,0 0 1,1 0-1,-1 0 0,1-1 1,-1 1-1,1-1 0,-1 0 1,1-1-1,0 1 0,0-1 1,0 0-1,-1 0 1,1 0-1,0-1 0,0 1 1,-1-1-1,1-1 0,0 1 1,-1-1-1,1 1 0,-1-1 1,4-2-31,5-4 54,0-1 0,-1 0 0,0-1 0,0-1 1,-1 1-1,0-2 0,-1 1 0,1-4-54,84-120 227,8-37-129,-4-41-219,-45 86-263,-7-3 0,25-110 384,-14-37-1022,20-261 1022,-50 300 10,2 43 167,4 53 195,4 49 120,-1 56 42,-36 36-516,0 0 1,0 1 0,0-1-1,1 1 1,-1-1 0,0 1 0,0-1-1,0 1 1,1 0 0,-1 0-1,0 0 1,0 0 0,0 0-1,1 0 1,-1 0 0,0 0 0,0 0-1,1 0 1,-1 1 0,0-1-1,0 0 1,0 1 0,0-1-1,1 1 1,-1 0 0,0-1-1,0 1 1,0 0 0,0-1 0,0 1-1,0 0 1,-1 0 0,1 0-1,0 0 1,0 1-19,21 46 347,-21-47-332,25 115 468,-6 69 13,-7 54-57,-10 60-129,-55 938 205,38-1016-479,11-50-136,2-133-324,2 1 1,2-1-1,1 1 0,9 28 424,6-13-1482,-3-42 540</inkml:trace>
  <inkml:trace contextRef="#ctx0" brushRef="#br0" timeOffset="3932.62">9157 7258 6961,'-6'55'1264,"-7"51"2995,1 79-4259,16-131 955,-4-53-934,0-1 0,0 1 1,-1 0-1,1 0 0,1-1 1,-1 1-1,0 0 0,0-1 0,0 1 1,0 0-1,0-1 0,1 1 1,-1 0-1,0-1 0,0 1 0,1 0 1,-1-1-1,1 1 0,-1-1 1,1 1-1,-1-1 0,1 1 0,-1-1 1,1 1-1,-1-1 0,1 1 1,-1-1-1,1 0 0,0 1 0,-1-1 1,1 0-1,0 0 0,-1 1 1,1-1-1,0 0 0,-1 0 0,2 0-21,18-19 340,7-38-159,2-60-185,-3-41-188,-9-49-217,-11 38 8,-7 1 1,-8-1-1,-11-29 401,-17-35 11,2 29 223,9 40 284,22 139-396,-1-1 176,1-1 1,2 0-1,1 0 0,1 0 1,2-19-299,-1 39 70,0 1 0,1-1 0,0 0 0,0 1 0,0 0 0,1-1 0,-1 1 0,2 0-1,-1 0 1,1 1 0,-1-1 0,2 1 0,-1 0 0,0 0 0,1 0 0,0 0 0,0 1 0,1 0 0,-1 0 0,1 0 0,0 1 0,0 0 0,0 0 0,0 0 0,3 0-70,80-20 143,-16 11-146,0 3 0,0 4 0,1 3 0,-1 3-1,0 3 1,53 11 3,-84-9-169,-1 1 0,0 3 0,-1 1 0,36 15 169,-70-25-62,0 2-1,0-1 1,1 1-1,-1 0 1,-1 0-1,1 1 1,0 0-1,-1 0 1,0 0-1,0 0 1,0 1 0,-1 0-1,1 0 1,-1 0-1,0 1 1,-1-1-1,1 1 1,-1 0-1,1 1 63,-3-2-33,0 0 0,0 0 1,0-1-1,0 1 0,-1 0 0,0 0 0,0 0 0,0 0 0,0 0 0,-1 0 0,0-1 0,0 1 0,0 0 0,-1 0 1,1-1-1,-1 1 0,0-1 0,-1 1 0,1-1 0,-1 0 0,0 0 0,0 0 0,0 0 0,0-1 0,-4 3 33,6-4-6,-66 80-208,-49 8 90,3-20 379,-2-4 0,-4-5 1,-2-6-1,-22 3-255,26-10 504,43-7-143,71-38-354,0-1 0,0 1 0,0 0 0,0 0 0,1 0 0,-1 0 0,1 0 0,0 1 0,0-1 0,0 1 0,0 0 0,0-1 0,1 1 0,0 0 0,0 0 0,0 0 0,0 0 0,1 0 0,-1 0 0,1 0 0,0 0 0,0 0 0,0 0 0,1 0 0,0 0 0,-1 0 0,1 0 0,1 0 0,-1 0 0,1-1 0,-1 1 0,1 0 0,0-1 0,0 1 0,1-1 0,-1 0 0,1 0 0,-1 0 0,1 0 0,2 2-7,16 18-19,2 0 1,0-1-1,2-2 0,0 0 1,1-2-1,1 0 0,1-2 1,0-1-1,24 8 19,13 4-12,2-3-1,0-3 1,7-2 12,-40-10-2,177 51-132,-198-55 107,0 0 0,-1 0 0,1 1 1,-1 1-1,0 0 0,-1 0 0,0 1 0,0 1 1,0 0-1,-1 0 0,-1 1 0,8 10 27,-13-14-10,0 0-1,0 1 1,-1-1-1,0 1 1,-1 0-1,0 0 1,0 0-1,0 0 1,-1 0-1,0 0 1,0 1-1,0-1 1,-1 0-1,0 1 1,-1-1-1,0 0 1,0 0-1,-1 0 1,1 1-1,-1-1 1,-1-1-1,0 1 1,-2 5 10,-47 105-37,11-51 98,-2-2-1,-4-2 1,-26 26-61,39-50 66,-1-1-1,-2-2 0,-2-1 1,0-2-1,-3-2 0,0-1 1,-2-3-1,-42 19-65,53-29-8,-2-2 0,0-2 1,0-1-1,-1-1 0,-1-2 0,1-2 0,-32 2 8,62-8-103,-1 0 0,1 0 0,0 0-1,0 0 1,-1-1 0,1 0 0,0-1-1,0 1 1,0-1 0,0 0 0,1-1 0,-2 0 102,-5-16-1248,7-14 529</inkml:trace>
  <inkml:trace contextRef="#ctx0" brushRef="#br0" timeOffset="18288.935">1011 2 5241,'-7'-1'369,"-1"1"1,1 0-1,0 0 0,0 1 0,0 0 1,0 0-1,0 1 0,0 0 0,0 0 0,1 1 1,-1 0-1,1 0 0,-1 0 0,1 1 1,0 0-1,0 0 0,1 0 0,-1 1 1,1 0-1,0 0 0,0 0 0,-1 3-369,-4 8 96,1 0 1,1 0-1,0 1 0,1-1 1,-2 11-97,-42 145 0,-6 72-15,-16 91 6,-26 56 27,-19 80 74,-10 37 122,29-66 639,20 3 1,-9 293-854,68-236 729,24-289-103,12 19-626,-1-90 488,30 124-488,-13-135 309,48 117-309,-23-97 192,25 37-192,78 111 84,7-29-57,-3-48-136,-6-24-312,138 133-2232,-175-188 1715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8:54:58.124"/>
    </inkml:context>
    <inkml:brush xml:id="br0">
      <inkml:brushProperty name="width" value="0.1" units="cm"/>
      <inkml:brushProperty name="height" value="0.1" units="cm"/>
      <inkml:brushProperty name="color" value="#0000FF"/>
    </inkml:brush>
  </inkml:definitions>
  <inkml:trace contextRef="#ctx0" brushRef="#br0">852 83 10578,'-4'217'2922,"-2"77"-2291,-13 45-558,-22 78-47,-19-3 0,-28 44-26,5-90 1013,45-235-268,38-132-722,0 0 1,0 1-1,0-1 1,0 0-1,0 1 0,0-1 1,-1 1-1,1-1 0,0 0 1,-1 0-1,1 1 0,-1-1 1,0 0-1,1 0 0,-1 1 1,0-1-1,0 0 0,0 0 1,1 0-1,-1 0 1,0 0-1,-1 0 0,1 0 1,0-1-1,0 1 0,0 0 1,0-1-1,-1 1 0,1-1 1,0 1-1,0-1 0,-1 1 1,1-1-1,-1 0-23,-16-37 472,16 31-428,-77-256 1,1-53-45,31 120-795,-32-117-928,-66-361-2450,112 377 2909,29 241 1113,3 0 0,3 0 0,5-27 151,-4 64 30,0-1 1,2 1-1,0-1 1,2 2-1,0-1 1,0 1-1,2 0 1,3-5-31,-4 8 69,1 1 0,0 0 0,1 1 0,0 0 1,1 0-1,1 1 0,0 0 0,12-7-69,-4 5 143,2 1 1,0 1-1,0 2 1,1 0-1,0 1 0,1 1-143,170-36 975,-54 30 42,0 6-1,1 6 1,136 18-1017,-62 8 810,-165-16-616,-1 3 1,-1 1 0,0 2-1,-1 3 1,39 20-195,16 29 186,-95-62-180,0 0 0,-1 1 1,0-1-1,0 1 1,0 0-1,-1 1 1,0-1-1,0 1 1,0 0-1,-1 0 0,0 1 1,0-1-1,-1 1 1,0 0-1,-1 0 1,1 0-1,-2 0 1,2 4-7,-4-7 0,1-1 1,-1 1-1,0-1 1,0 1-1,0-1 1,-1 0-1,1 1 1,-1-1 0,0 0-1,0 0 1,-1 0-1,1-1 1,-1 1-1,0 0 1,0-1-1,0 0 1,0 1-1,0-1 1,-1-1 0,0 1-1,1 0 1,-1-1-1,0 0 1,0 0-1,-1 0 1,1 0-1,0-1 1,-5 2-1,-5 4-2,-113 46-34,-68-6-16,19-12 16,-372 86 23,506-111-11,0 2 1,1 1 0,0 3 0,1 1 0,1 2 0,1 1 0,0 3 0,2 0 0,1 3-1,0 1 1,3 1 0,-28 30 23,41-36-174,0 2-1,1 0 1,2 0 0,-4 10 174,10-14-283,1 1 1,1 0-1,2 0 1,-5 19 282,-8 58-680</inkml:trace>
  <inkml:trace contextRef="#ctx0" brushRef="#br0" timeOffset="535.153">1564 1817 13523,'-53'18'6144,"80"-44"-6259,89-101-1350,233-208-2556,-231 226 2887,64-61 273,-169 158 900,-9 8 28,0-1 0,1 1 0,-1 0-1,1 0 1,0 0 0,0 1 0,0-1 0,1 1-1,-1 1 1,1-1 0,0 1 0,-1 0-1,1 0 1,0 1 0,0-1 0,3 1-67,-7 1 47,1 0 0,-1 1 1,1-1-1,-1 0 0,0 1 0,0 0 1,1-1-1,-1 1 0,0 0 0,0 0 1,0 0-1,0 1 0,0-1 0,0 0 1,0 1-1,0-1 0,-1 1 0,1 0 1,0 0-1,-1-1 0,0 1 0,1 0 1,-1 0-1,0 0 0,0 0 0,0 1 1,0-1-1,0 0 0,-1 0 0,1 1 1,-1-1-1,1 0 0,-1 1 0,0-1 1,0 0-48,6 34 195,-2-1 0,-2 1 1,-1 0-1,-2 7-195,-8 101 133,-9 99-114,-12-2-1,-9-1 0,-13 2-18,29-157-15,-4-2 1,-19 39 14,30-86 11,-1-1 0,-2-1 0,-2 0 0,-5 5-11,23-33 10,0 0 0,-1 0 0,1-1 0,-1 1-1,-1-1 1,1 1 0,-1-1 0,0-1 0,0 1 0,-1-1 0,1 0 0,-1 0 0,0 0 0,0-1 0,0 0 0,-1 0 0,1-1 0,-1 1 0,1-1 0,-1-1 0,0 1 0,0-1-1,0-1 1,-1 1-10,4-2 10,0 0-1,0 0 1,1-1-1,-1 1 0,0-1 1,1 1-1,0-1 1,-1-1-1,1 1 0,0 0 1,0-1-1,0 1 1,0-1-1,1 0 0,-1 0 1,1 0-1,0 0 1,-1-1-1,1 1 0,1 0 1,-1-1-1,0 0 0,0-3-9,-2-1 1,1 0 1,0 0-1,1 0 0,-1 0 0,2-1 0,-1 1 0,1-1 0,0 0 0,1 1 0,0-1 0,1 0 0,-1 1 0,2-1 0,-1 1 0,1-1 0,0 1 0,1 0 0,0 0 0,0 0 0,1 0 0,0 0 0,0 1 0,1-1 0,0 1 0,0 0 0,1 1 0,0 0 0,0-1 0,5-2-1,5-2 35,1 1 0,0 0 0,0 2 1,1 0-1,0 1 0,0 1 0,1 0 0,10 0-35,94-14 420,12 10-371,1 6-1,1 5 1,-2 7-1,1 6 1,42 13-49,-46-4-1547,-59 1 596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DB850-2602-4615-ABA4-3B011691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2A813-D9C6-4923-8ABB-F20B6914A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659CC-E5AD-4710-A0F8-54A9CBC1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4C19-2EFF-49C6-8E8A-8F842B386759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E9CC2-0619-4813-A731-C15214DC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DE23A-1544-463E-9484-A0DA285E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4787-FA47-46D5-A57F-51427A6F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5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05F9-52A1-45C8-99ED-8E54429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55174-67D0-4567-99A6-0133D45C1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79C3C-80AC-4605-B5E4-BBD6FA2C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4C19-2EFF-49C6-8E8A-8F842B386759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9AD0E-16B5-49EC-B545-E0905B25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E472E-157B-4902-8C94-9447763A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4787-FA47-46D5-A57F-51427A6F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0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073F4-032E-4235-807C-3C80DAEC5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5ECD7-24CA-43EE-BCFC-5EF95DFB7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4BF85-5E3B-46A3-95DC-C436FDDA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4C19-2EFF-49C6-8E8A-8F842B386759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E7B80-B1B2-47B2-BB4A-3044AB24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BA6AD-8F0F-4F53-8AB7-121FD819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4787-FA47-46D5-A57F-51427A6F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0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FAD2-B2CE-4EB9-9366-2A4C6621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2AEC6-C5CA-4141-88CA-F18EBF07B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A3DEA-8172-4A74-921E-2A672962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4C19-2EFF-49C6-8E8A-8F842B386759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D4A82-DE23-4C4F-BB8F-6018090F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D096C-1E97-46A6-81AC-45717904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4787-FA47-46D5-A57F-51427A6F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F57C-08CA-4810-8868-8FBD149E0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DFD33-4C64-4ED3-9303-3A4CBF575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78836-EEAD-4001-A60F-D929AA2B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4C19-2EFF-49C6-8E8A-8F842B386759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ECCD3-A356-4F01-A9EF-87C9FAA2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DF116-B9FF-416A-B9CF-6486A4A7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4787-FA47-46D5-A57F-51427A6F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0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E079-E188-47EA-9970-C066D517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CBB33-648D-4BA5-8F34-71BFA0960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92550-2C0B-4F03-AE6E-6099A366C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637DA-312E-47CB-B9A2-E24E32B1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4C19-2EFF-49C6-8E8A-8F842B386759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CA391-1D1D-47D0-B45E-D2EE2AB1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FD2CA-77CD-4A9D-A275-11C87699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4787-FA47-46D5-A57F-51427A6F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7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1709-DB55-4F64-837F-15121C84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66C8B-F28E-455A-BA23-5DCD2350D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38501-9A00-4D95-B33A-5092C4B78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64031-FDC3-4739-81D0-8FF46B38B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03E3AC-F43F-41B0-BE40-76F93ED6C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B7570-3B7F-4CC7-B54A-A62C54CE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4C19-2EFF-49C6-8E8A-8F842B386759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B0D6BC-8ADB-4C09-B68C-EA4D4331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AFD1F8-1193-465C-AB6B-C6FC401E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4787-FA47-46D5-A57F-51427A6F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3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FD54-E1AD-45D5-AFB7-353A105A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4554B-CCCA-4CF9-9ABC-E1D94CE1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4C19-2EFF-49C6-8E8A-8F842B386759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07F1F-1510-4245-BAB9-ADA7AEE7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D2B67-AD9A-40F6-8281-620A5603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4787-FA47-46D5-A57F-51427A6F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4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8E7D77-A0E0-4502-B4EB-30DF9EC9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4C19-2EFF-49C6-8E8A-8F842B386759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96B50-7ECB-428F-BD79-D0BE2607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1274E-0205-4121-A0B3-45E41145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4787-FA47-46D5-A57F-51427A6F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4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9043-3348-44C6-89FB-E0F90807C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11EC-FF06-4B2D-94C8-E7225F7C0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53A24-6AA4-4518-BCF8-E55158F9A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F3CA9-D06B-43DA-9EA5-5DFE8245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4C19-2EFF-49C6-8E8A-8F842B386759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00C82-8343-4BD7-BCE5-3607E882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A835B-A500-4CC7-AAE6-980B5810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4787-FA47-46D5-A57F-51427A6F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3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76D0-7B66-4167-BDAE-79A7318D6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AD52F6-AC2D-4685-B91C-B97F85868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471AB-EC0F-41F4-AF87-CE4667D82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B2236-8506-4EEA-A0A3-550C4207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4C19-2EFF-49C6-8E8A-8F842B386759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2BD2B-EC22-4243-B6D7-68FDA509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61B1C-329C-4915-A238-21349052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4787-FA47-46D5-A57F-51427A6F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2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542C8A-4B7A-48FD-BA9A-DDB71DFB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81660-081D-4532-A5C8-3C8180FD3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78E24-CA4C-4F81-A4A8-B9B7E7381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D4C19-2EFF-49C6-8E8A-8F842B386759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D7746-0EC9-4B61-A886-654303788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1CF73-9053-4760-A1F6-A48FEA7C7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44787-FA47-46D5-A57F-51427A6F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0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customXml" Target="../ink/ink8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customXml" Target="../ink/ink8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customXml" Target="../ink/ink8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6.png"/><Relationship Id="rId2" Type="http://schemas.openxmlformats.org/officeDocument/2006/relationships/customXml" Target="../ink/ink8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5.xml"/><Relationship Id="rId5" Type="http://schemas.openxmlformats.org/officeDocument/2006/relationships/image" Target="../media/image85.png"/><Relationship Id="rId4" Type="http://schemas.openxmlformats.org/officeDocument/2006/relationships/customXml" Target="../ink/ink8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2" Type="http://schemas.openxmlformats.org/officeDocument/2006/relationships/customXml" Target="../ink/ink8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customXml" Target="../ink/ink8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customXml" Target="../ink/ink8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92.xml"/><Relationship Id="rId13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1.png"/><Relationship Id="rId12" Type="http://schemas.openxmlformats.org/officeDocument/2006/relationships/customXml" Target="../ink/ink94.xml"/><Relationship Id="rId2" Type="http://schemas.openxmlformats.org/officeDocument/2006/relationships/customXml" Target="../ink/ink8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1.xml"/><Relationship Id="rId11" Type="http://schemas.openxmlformats.org/officeDocument/2006/relationships/image" Target="../media/image93.png"/><Relationship Id="rId5" Type="http://schemas.openxmlformats.org/officeDocument/2006/relationships/image" Target="../media/image90.png"/><Relationship Id="rId15" Type="http://schemas.openxmlformats.org/officeDocument/2006/relationships/image" Target="../media/image95.png"/><Relationship Id="rId10" Type="http://schemas.openxmlformats.org/officeDocument/2006/relationships/customXml" Target="../ink/ink93.xml"/><Relationship Id="rId4" Type="http://schemas.openxmlformats.org/officeDocument/2006/relationships/customXml" Target="../ink/ink90.xml"/><Relationship Id="rId9" Type="http://schemas.openxmlformats.org/officeDocument/2006/relationships/image" Target="../media/image92.png"/><Relationship Id="rId14" Type="http://schemas.openxmlformats.org/officeDocument/2006/relationships/customXml" Target="../ink/ink9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99.xml"/><Relationship Id="rId13" Type="http://schemas.openxmlformats.org/officeDocument/2006/relationships/image" Target="../media/image101.png"/><Relationship Id="rId18" Type="http://schemas.openxmlformats.org/officeDocument/2006/relationships/customXml" Target="../ink/ink104.xml"/><Relationship Id="rId26" Type="http://schemas.openxmlformats.org/officeDocument/2006/relationships/customXml" Target="../ink/ink108.xml"/><Relationship Id="rId3" Type="http://schemas.openxmlformats.org/officeDocument/2006/relationships/image" Target="../media/image96.png"/><Relationship Id="rId21" Type="http://schemas.openxmlformats.org/officeDocument/2006/relationships/image" Target="../media/image105.png"/><Relationship Id="rId7" Type="http://schemas.openxmlformats.org/officeDocument/2006/relationships/image" Target="../media/image98.png"/><Relationship Id="rId12" Type="http://schemas.openxmlformats.org/officeDocument/2006/relationships/customXml" Target="../ink/ink101.xml"/><Relationship Id="rId17" Type="http://schemas.openxmlformats.org/officeDocument/2006/relationships/image" Target="../media/image103.png"/><Relationship Id="rId25" Type="http://schemas.openxmlformats.org/officeDocument/2006/relationships/image" Target="../media/image107.png"/><Relationship Id="rId2" Type="http://schemas.openxmlformats.org/officeDocument/2006/relationships/customXml" Target="../ink/ink96.xml"/><Relationship Id="rId16" Type="http://schemas.openxmlformats.org/officeDocument/2006/relationships/customXml" Target="../ink/ink103.xml"/><Relationship Id="rId20" Type="http://schemas.openxmlformats.org/officeDocument/2006/relationships/customXml" Target="../ink/ink10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8.xml"/><Relationship Id="rId11" Type="http://schemas.openxmlformats.org/officeDocument/2006/relationships/image" Target="../media/image100.png"/><Relationship Id="rId24" Type="http://schemas.openxmlformats.org/officeDocument/2006/relationships/customXml" Target="../ink/ink107.xml"/><Relationship Id="rId5" Type="http://schemas.openxmlformats.org/officeDocument/2006/relationships/image" Target="../media/image97.png"/><Relationship Id="rId15" Type="http://schemas.openxmlformats.org/officeDocument/2006/relationships/image" Target="../media/image102.png"/><Relationship Id="rId23" Type="http://schemas.openxmlformats.org/officeDocument/2006/relationships/image" Target="../media/image106.png"/><Relationship Id="rId10" Type="http://schemas.openxmlformats.org/officeDocument/2006/relationships/customXml" Target="../ink/ink100.xml"/><Relationship Id="rId19" Type="http://schemas.openxmlformats.org/officeDocument/2006/relationships/image" Target="../media/image104.png"/><Relationship Id="rId4" Type="http://schemas.openxmlformats.org/officeDocument/2006/relationships/customXml" Target="../ink/ink97.xml"/><Relationship Id="rId9" Type="http://schemas.openxmlformats.org/officeDocument/2006/relationships/image" Target="../media/image99.png"/><Relationship Id="rId14" Type="http://schemas.openxmlformats.org/officeDocument/2006/relationships/customXml" Target="../ink/ink102.xml"/><Relationship Id="rId22" Type="http://schemas.openxmlformats.org/officeDocument/2006/relationships/customXml" Target="../ink/ink106.xml"/><Relationship Id="rId27" Type="http://schemas.openxmlformats.org/officeDocument/2006/relationships/image" Target="../media/image10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2.xml"/><Relationship Id="rId13" Type="http://schemas.openxmlformats.org/officeDocument/2006/relationships/image" Target="../media/image114.png"/><Relationship Id="rId18" Type="http://schemas.openxmlformats.org/officeDocument/2006/relationships/customXml" Target="../ink/ink117.xml"/><Relationship Id="rId3" Type="http://schemas.openxmlformats.org/officeDocument/2006/relationships/image" Target="../media/image109.png"/><Relationship Id="rId7" Type="http://schemas.openxmlformats.org/officeDocument/2006/relationships/image" Target="../media/image111.png"/><Relationship Id="rId12" Type="http://schemas.openxmlformats.org/officeDocument/2006/relationships/customXml" Target="../ink/ink114.xml"/><Relationship Id="rId17" Type="http://schemas.openxmlformats.org/officeDocument/2006/relationships/image" Target="../media/image116.png"/><Relationship Id="rId2" Type="http://schemas.openxmlformats.org/officeDocument/2006/relationships/customXml" Target="../ink/ink109.xml"/><Relationship Id="rId16" Type="http://schemas.openxmlformats.org/officeDocument/2006/relationships/customXml" Target="../ink/ink11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1.xml"/><Relationship Id="rId11" Type="http://schemas.openxmlformats.org/officeDocument/2006/relationships/image" Target="../media/image113.png"/><Relationship Id="rId5" Type="http://schemas.openxmlformats.org/officeDocument/2006/relationships/image" Target="../media/image110.png"/><Relationship Id="rId15" Type="http://schemas.openxmlformats.org/officeDocument/2006/relationships/image" Target="../media/image115.png"/><Relationship Id="rId10" Type="http://schemas.openxmlformats.org/officeDocument/2006/relationships/customXml" Target="../ink/ink113.xml"/><Relationship Id="rId19" Type="http://schemas.openxmlformats.org/officeDocument/2006/relationships/image" Target="../media/image117.png"/><Relationship Id="rId4" Type="http://schemas.openxmlformats.org/officeDocument/2006/relationships/customXml" Target="../ink/ink110.xml"/><Relationship Id="rId9" Type="http://schemas.openxmlformats.org/officeDocument/2006/relationships/image" Target="../media/image112.png"/><Relationship Id="rId14" Type="http://schemas.openxmlformats.org/officeDocument/2006/relationships/customXml" Target="../ink/ink11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1.xml"/><Relationship Id="rId3" Type="http://schemas.openxmlformats.org/officeDocument/2006/relationships/image" Target="../media/image118.png"/><Relationship Id="rId7" Type="http://schemas.openxmlformats.org/officeDocument/2006/relationships/image" Target="../media/image120.png"/><Relationship Id="rId2" Type="http://schemas.openxmlformats.org/officeDocument/2006/relationships/customXml" Target="../ink/ink11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0.xml"/><Relationship Id="rId5" Type="http://schemas.openxmlformats.org/officeDocument/2006/relationships/image" Target="../media/image119.png"/><Relationship Id="rId4" Type="http://schemas.openxmlformats.org/officeDocument/2006/relationships/customXml" Target="../ink/ink119.xml"/><Relationship Id="rId9" Type="http://schemas.openxmlformats.org/officeDocument/2006/relationships/image" Target="../media/image1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5.xml"/><Relationship Id="rId3" Type="http://schemas.openxmlformats.org/officeDocument/2006/relationships/image" Target="../media/image122.png"/><Relationship Id="rId7" Type="http://schemas.openxmlformats.org/officeDocument/2006/relationships/image" Target="../media/image124.png"/><Relationship Id="rId2" Type="http://schemas.openxmlformats.org/officeDocument/2006/relationships/customXml" Target="../ink/ink12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4.xml"/><Relationship Id="rId5" Type="http://schemas.openxmlformats.org/officeDocument/2006/relationships/image" Target="../media/image123.png"/><Relationship Id="rId4" Type="http://schemas.openxmlformats.org/officeDocument/2006/relationships/customXml" Target="../ink/ink123.xml"/><Relationship Id="rId9" Type="http://schemas.openxmlformats.org/officeDocument/2006/relationships/image" Target="../media/image1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customXml" Target="../ink/ink1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14.xml"/><Relationship Id="rId26" Type="http://schemas.openxmlformats.org/officeDocument/2006/relationships/customXml" Target="../ink/ink18.xml"/><Relationship Id="rId39" Type="http://schemas.openxmlformats.org/officeDocument/2006/relationships/image" Target="../media/image23.png"/><Relationship Id="rId21" Type="http://schemas.openxmlformats.org/officeDocument/2006/relationships/image" Target="../media/image14.png"/><Relationship Id="rId34" Type="http://schemas.openxmlformats.org/officeDocument/2006/relationships/customXml" Target="../ink/ink22.xml"/><Relationship Id="rId42" Type="http://schemas.openxmlformats.org/officeDocument/2006/relationships/customXml" Target="../ink/ink26.xml"/><Relationship Id="rId7" Type="http://schemas.openxmlformats.org/officeDocument/2006/relationships/image" Target="../media/image7.png"/><Relationship Id="rId2" Type="http://schemas.openxmlformats.org/officeDocument/2006/relationships/customXml" Target="../ink/ink6.xml"/><Relationship Id="rId16" Type="http://schemas.openxmlformats.org/officeDocument/2006/relationships/customXml" Target="../ink/ink13.xml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11" Type="http://schemas.openxmlformats.org/officeDocument/2006/relationships/image" Target="../media/image9.png"/><Relationship Id="rId24" Type="http://schemas.openxmlformats.org/officeDocument/2006/relationships/customXml" Target="../ink/ink17.xml"/><Relationship Id="rId32" Type="http://schemas.openxmlformats.org/officeDocument/2006/relationships/customXml" Target="../ink/ink21.xml"/><Relationship Id="rId37" Type="http://schemas.openxmlformats.org/officeDocument/2006/relationships/image" Target="../media/image22.png"/><Relationship Id="rId40" Type="http://schemas.openxmlformats.org/officeDocument/2006/relationships/customXml" Target="../ink/ink25.xml"/><Relationship Id="rId45" Type="http://schemas.openxmlformats.org/officeDocument/2006/relationships/image" Target="../media/image26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9.xml"/><Relationship Id="rId36" Type="http://schemas.openxmlformats.org/officeDocument/2006/relationships/customXml" Target="../ink/ink23.xml"/><Relationship Id="rId10" Type="http://schemas.openxmlformats.org/officeDocument/2006/relationships/customXml" Target="../ink/ink10.xml"/><Relationship Id="rId19" Type="http://schemas.openxmlformats.org/officeDocument/2006/relationships/image" Target="../media/image13.png"/><Relationship Id="rId31" Type="http://schemas.openxmlformats.org/officeDocument/2006/relationships/image" Target="../media/image19.png"/><Relationship Id="rId44" Type="http://schemas.openxmlformats.org/officeDocument/2006/relationships/customXml" Target="../ink/ink27.xml"/><Relationship Id="rId4" Type="http://schemas.openxmlformats.org/officeDocument/2006/relationships/customXml" Target="../ink/ink7.xml"/><Relationship Id="rId9" Type="http://schemas.openxmlformats.org/officeDocument/2006/relationships/image" Target="../media/image8.png"/><Relationship Id="rId14" Type="http://schemas.openxmlformats.org/officeDocument/2006/relationships/customXml" Target="../ink/ink12.xml"/><Relationship Id="rId22" Type="http://schemas.openxmlformats.org/officeDocument/2006/relationships/customXml" Target="../ink/ink16.xml"/><Relationship Id="rId27" Type="http://schemas.openxmlformats.org/officeDocument/2006/relationships/image" Target="../media/image17.png"/><Relationship Id="rId30" Type="http://schemas.openxmlformats.org/officeDocument/2006/relationships/customXml" Target="../ink/ink20.xml"/><Relationship Id="rId35" Type="http://schemas.openxmlformats.org/officeDocument/2006/relationships/image" Target="../media/image21.png"/><Relationship Id="rId43" Type="http://schemas.openxmlformats.org/officeDocument/2006/relationships/image" Target="../media/image25.png"/><Relationship Id="rId8" Type="http://schemas.openxmlformats.org/officeDocument/2006/relationships/customXml" Target="../ink/ink9.xml"/><Relationship Id="rId3" Type="http://schemas.openxmlformats.org/officeDocument/2006/relationships/image" Target="../media/image5.png"/><Relationship Id="rId12" Type="http://schemas.openxmlformats.org/officeDocument/2006/relationships/customXml" Target="../ink/ink11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image" Target="../media/image20.png"/><Relationship Id="rId38" Type="http://schemas.openxmlformats.org/officeDocument/2006/relationships/customXml" Target="../ink/ink24.xml"/><Relationship Id="rId20" Type="http://schemas.openxmlformats.org/officeDocument/2006/relationships/customXml" Target="../ink/ink15.xml"/><Relationship Id="rId41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customXml" Target="../ink/ink36.xml"/><Relationship Id="rId26" Type="http://schemas.openxmlformats.org/officeDocument/2006/relationships/customXml" Target="../ink/ink40.xml"/><Relationship Id="rId39" Type="http://schemas.openxmlformats.org/officeDocument/2006/relationships/image" Target="../media/image45.png"/><Relationship Id="rId21" Type="http://schemas.openxmlformats.org/officeDocument/2006/relationships/image" Target="../media/image36.png"/><Relationship Id="rId34" Type="http://schemas.openxmlformats.org/officeDocument/2006/relationships/customXml" Target="../ink/ink44.xml"/><Relationship Id="rId42" Type="http://schemas.openxmlformats.org/officeDocument/2006/relationships/customXml" Target="../ink/ink48.xml"/><Relationship Id="rId47" Type="http://schemas.openxmlformats.org/officeDocument/2006/relationships/image" Target="../media/image49.png"/><Relationship Id="rId7" Type="http://schemas.openxmlformats.org/officeDocument/2006/relationships/image" Target="../media/image29.png"/><Relationship Id="rId2" Type="http://schemas.openxmlformats.org/officeDocument/2006/relationships/customXml" Target="../ink/ink28.xml"/><Relationship Id="rId16" Type="http://schemas.openxmlformats.org/officeDocument/2006/relationships/customXml" Target="../ink/ink35.xml"/><Relationship Id="rId29" Type="http://schemas.openxmlformats.org/officeDocument/2006/relationships/image" Target="../media/image40.png"/><Relationship Id="rId11" Type="http://schemas.openxmlformats.org/officeDocument/2006/relationships/image" Target="../media/image31.png"/><Relationship Id="rId24" Type="http://schemas.openxmlformats.org/officeDocument/2006/relationships/customXml" Target="../ink/ink39.xml"/><Relationship Id="rId32" Type="http://schemas.openxmlformats.org/officeDocument/2006/relationships/customXml" Target="../ink/ink43.xml"/><Relationship Id="rId37" Type="http://schemas.openxmlformats.org/officeDocument/2006/relationships/image" Target="../media/image44.png"/><Relationship Id="rId40" Type="http://schemas.openxmlformats.org/officeDocument/2006/relationships/customXml" Target="../ink/ink47.xml"/><Relationship Id="rId45" Type="http://schemas.openxmlformats.org/officeDocument/2006/relationships/image" Target="../media/image48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customXml" Target="../ink/ink41.xml"/><Relationship Id="rId36" Type="http://schemas.openxmlformats.org/officeDocument/2006/relationships/customXml" Target="../ink/ink45.xml"/><Relationship Id="rId49" Type="http://schemas.openxmlformats.org/officeDocument/2006/relationships/image" Target="../media/image50.png"/><Relationship Id="rId10" Type="http://schemas.openxmlformats.org/officeDocument/2006/relationships/customXml" Target="../ink/ink32.xml"/><Relationship Id="rId19" Type="http://schemas.openxmlformats.org/officeDocument/2006/relationships/image" Target="../media/image35.png"/><Relationship Id="rId31" Type="http://schemas.openxmlformats.org/officeDocument/2006/relationships/image" Target="../media/image41.png"/><Relationship Id="rId44" Type="http://schemas.openxmlformats.org/officeDocument/2006/relationships/customXml" Target="../ink/ink49.xml"/><Relationship Id="rId4" Type="http://schemas.openxmlformats.org/officeDocument/2006/relationships/customXml" Target="../ink/ink29.xml"/><Relationship Id="rId9" Type="http://schemas.openxmlformats.org/officeDocument/2006/relationships/image" Target="../media/image30.png"/><Relationship Id="rId14" Type="http://schemas.openxmlformats.org/officeDocument/2006/relationships/customXml" Target="../ink/ink34.xml"/><Relationship Id="rId22" Type="http://schemas.openxmlformats.org/officeDocument/2006/relationships/customXml" Target="../ink/ink38.xml"/><Relationship Id="rId27" Type="http://schemas.openxmlformats.org/officeDocument/2006/relationships/image" Target="../media/image39.png"/><Relationship Id="rId30" Type="http://schemas.openxmlformats.org/officeDocument/2006/relationships/customXml" Target="../ink/ink42.xml"/><Relationship Id="rId35" Type="http://schemas.openxmlformats.org/officeDocument/2006/relationships/image" Target="../media/image43.png"/><Relationship Id="rId43" Type="http://schemas.openxmlformats.org/officeDocument/2006/relationships/image" Target="../media/image47.png"/><Relationship Id="rId48" Type="http://schemas.openxmlformats.org/officeDocument/2006/relationships/customXml" Target="../ink/ink51.xml"/><Relationship Id="rId8" Type="http://schemas.openxmlformats.org/officeDocument/2006/relationships/customXml" Target="../ink/ink31.xml"/><Relationship Id="rId3" Type="http://schemas.openxmlformats.org/officeDocument/2006/relationships/image" Target="../media/image27.png"/><Relationship Id="rId12" Type="http://schemas.openxmlformats.org/officeDocument/2006/relationships/customXml" Target="../ink/ink33.xm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33" Type="http://schemas.openxmlformats.org/officeDocument/2006/relationships/image" Target="../media/image42.png"/><Relationship Id="rId38" Type="http://schemas.openxmlformats.org/officeDocument/2006/relationships/customXml" Target="../ink/ink46.xml"/><Relationship Id="rId46" Type="http://schemas.openxmlformats.org/officeDocument/2006/relationships/customXml" Target="../ink/ink50.xml"/><Relationship Id="rId20" Type="http://schemas.openxmlformats.org/officeDocument/2006/relationships/customXml" Target="../ink/ink37.xml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.xml"/><Relationship Id="rId13" Type="http://schemas.openxmlformats.org/officeDocument/2006/relationships/image" Target="../media/image56.png"/><Relationship Id="rId18" Type="http://schemas.openxmlformats.org/officeDocument/2006/relationships/customXml" Target="../ink/ink60.xml"/><Relationship Id="rId3" Type="http://schemas.openxmlformats.org/officeDocument/2006/relationships/image" Target="../media/image51.png"/><Relationship Id="rId21" Type="http://schemas.openxmlformats.org/officeDocument/2006/relationships/image" Target="../media/image60.png"/><Relationship Id="rId7" Type="http://schemas.openxmlformats.org/officeDocument/2006/relationships/image" Target="../media/image53.png"/><Relationship Id="rId12" Type="http://schemas.openxmlformats.org/officeDocument/2006/relationships/customXml" Target="../ink/ink57.xml"/><Relationship Id="rId17" Type="http://schemas.openxmlformats.org/officeDocument/2006/relationships/image" Target="../media/image58.png"/><Relationship Id="rId2" Type="http://schemas.openxmlformats.org/officeDocument/2006/relationships/customXml" Target="../ink/ink52.xml"/><Relationship Id="rId16" Type="http://schemas.openxmlformats.org/officeDocument/2006/relationships/customXml" Target="../ink/ink59.xml"/><Relationship Id="rId20" Type="http://schemas.openxmlformats.org/officeDocument/2006/relationships/customXml" Target="../ink/ink6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4.xml"/><Relationship Id="rId11" Type="http://schemas.openxmlformats.org/officeDocument/2006/relationships/image" Target="../media/image55.png"/><Relationship Id="rId5" Type="http://schemas.openxmlformats.org/officeDocument/2006/relationships/image" Target="../media/image52.png"/><Relationship Id="rId15" Type="http://schemas.openxmlformats.org/officeDocument/2006/relationships/image" Target="../media/image57.png"/><Relationship Id="rId10" Type="http://schemas.openxmlformats.org/officeDocument/2006/relationships/customXml" Target="../ink/ink56.xml"/><Relationship Id="rId19" Type="http://schemas.openxmlformats.org/officeDocument/2006/relationships/image" Target="../media/image59.png"/><Relationship Id="rId4" Type="http://schemas.openxmlformats.org/officeDocument/2006/relationships/customXml" Target="../ink/ink53.xml"/><Relationship Id="rId9" Type="http://schemas.openxmlformats.org/officeDocument/2006/relationships/image" Target="../media/image54.png"/><Relationship Id="rId14" Type="http://schemas.openxmlformats.org/officeDocument/2006/relationships/customXml" Target="../ink/ink5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5.xml"/><Relationship Id="rId13" Type="http://schemas.openxmlformats.org/officeDocument/2006/relationships/image" Target="../media/image66.png"/><Relationship Id="rId18" Type="http://schemas.openxmlformats.org/officeDocument/2006/relationships/customXml" Target="../ink/ink70.xml"/><Relationship Id="rId26" Type="http://schemas.openxmlformats.org/officeDocument/2006/relationships/customXml" Target="../ink/ink74.xml"/><Relationship Id="rId3" Type="http://schemas.openxmlformats.org/officeDocument/2006/relationships/image" Target="../media/image61.png"/><Relationship Id="rId21" Type="http://schemas.openxmlformats.org/officeDocument/2006/relationships/image" Target="../media/image70.png"/><Relationship Id="rId7" Type="http://schemas.openxmlformats.org/officeDocument/2006/relationships/image" Target="../media/image63.png"/><Relationship Id="rId12" Type="http://schemas.openxmlformats.org/officeDocument/2006/relationships/customXml" Target="../ink/ink67.xml"/><Relationship Id="rId17" Type="http://schemas.openxmlformats.org/officeDocument/2006/relationships/image" Target="../media/image68.png"/><Relationship Id="rId25" Type="http://schemas.openxmlformats.org/officeDocument/2006/relationships/image" Target="../media/image72.png"/><Relationship Id="rId2" Type="http://schemas.openxmlformats.org/officeDocument/2006/relationships/customXml" Target="../ink/ink62.xml"/><Relationship Id="rId16" Type="http://schemas.openxmlformats.org/officeDocument/2006/relationships/customXml" Target="../ink/ink69.xml"/><Relationship Id="rId20" Type="http://schemas.openxmlformats.org/officeDocument/2006/relationships/customXml" Target="../ink/ink71.xml"/><Relationship Id="rId29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4.xml"/><Relationship Id="rId11" Type="http://schemas.openxmlformats.org/officeDocument/2006/relationships/image" Target="../media/image65.png"/><Relationship Id="rId24" Type="http://schemas.openxmlformats.org/officeDocument/2006/relationships/customXml" Target="../ink/ink73.xml"/><Relationship Id="rId5" Type="http://schemas.openxmlformats.org/officeDocument/2006/relationships/image" Target="../media/image62.png"/><Relationship Id="rId15" Type="http://schemas.openxmlformats.org/officeDocument/2006/relationships/image" Target="../media/image67.png"/><Relationship Id="rId23" Type="http://schemas.openxmlformats.org/officeDocument/2006/relationships/image" Target="../media/image71.png"/><Relationship Id="rId28" Type="http://schemas.openxmlformats.org/officeDocument/2006/relationships/customXml" Target="../ink/ink75.xml"/><Relationship Id="rId10" Type="http://schemas.openxmlformats.org/officeDocument/2006/relationships/customXml" Target="../ink/ink66.xml"/><Relationship Id="rId19" Type="http://schemas.openxmlformats.org/officeDocument/2006/relationships/image" Target="../media/image69.png"/><Relationship Id="rId31" Type="http://schemas.openxmlformats.org/officeDocument/2006/relationships/image" Target="../media/image75.png"/><Relationship Id="rId4" Type="http://schemas.openxmlformats.org/officeDocument/2006/relationships/customXml" Target="../ink/ink63.xml"/><Relationship Id="rId9" Type="http://schemas.openxmlformats.org/officeDocument/2006/relationships/image" Target="../media/image64.png"/><Relationship Id="rId14" Type="http://schemas.openxmlformats.org/officeDocument/2006/relationships/customXml" Target="../ink/ink68.xml"/><Relationship Id="rId22" Type="http://schemas.openxmlformats.org/officeDocument/2006/relationships/customXml" Target="../ink/ink72.xml"/><Relationship Id="rId27" Type="http://schemas.openxmlformats.org/officeDocument/2006/relationships/image" Target="../media/image73.png"/><Relationship Id="rId30" Type="http://schemas.openxmlformats.org/officeDocument/2006/relationships/customXml" Target="../ink/ink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customXml" Target="../ink/ink7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7.png"/><Relationship Id="rId4" Type="http://schemas.openxmlformats.org/officeDocument/2006/relationships/customXml" Target="../ink/ink7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Orologio_atomico" TargetMode="External"/><Relationship Id="rId3" Type="http://schemas.openxmlformats.org/officeDocument/2006/relationships/image" Target="../media/image78.png"/><Relationship Id="rId7" Type="http://schemas.openxmlformats.org/officeDocument/2006/relationships/hyperlink" Target="https://it.wikipedia.org/wiki/Rubidio" TargetMode="External"/><Relationship Id="rId2" Type="http://schemas.openxmlformats.org/officeDocument/2006/relationships/hyperlink" Target="https://it.wikipedia.org/wiki/Fisica_atomica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.wikipedia.org/wiki/Cesio_(elemento_chimico)" TargetMode="External"/><Relationship Id="rId5" Type="http://schemas.openxmlformats.org/officeDocument/2006/relationships/image" Target="../media/image79.png"/><Relationship Id="rId4" Type="http://schemas.openxmlformats.org/officeDocument/2006/relationships/customXml" Target="../ink/ink79.xml"/><Relationship Id="rId9" Type="http://schemas.openxmlformats.org/officeDocument/2006/relationships/hyperlink" Target="https://it.wikipedia.org/wiki/Second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>
            <a:extLst>
              <a:ext uri="{FF2B5EF4-FFF2-40B4-BE49-F238E27FC236}">
                <a16:creationId xmlns:a16="http://schemas.microsoft.com/office/drawing/2014/main" id="{9BBE35E4-094F-4749-B743-992BA8F47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572" y="1897067"/>
            <a:ext cx="10071988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tabLst>
                <a:tab pos="5197475" algn="l"/>
              </a:tabLst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marL="742950" indent="-285750" algn="l">
              <a:spcBef>
                <a:spcPct val="20000"/>
              </a:spcBef>
              <a:buFont typeface="Tahoma" panose="020B0604030504040204" pitchFamily="34" charset="0"/>
              <a:buChar char="–"/>
              <a:tabLst>
                <a:tab pos="5197475" algn="l"/>
              </a:tabLst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tabLst>
                <a:tab pos="5197475" algn="l"/>
              </a:tabLst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marL="1600200" indent="-228600" algn="l">
              <a:spcBef>
                <a:spcPct val="20000"/>
              </a:spcBef>
              <a:buFont typeface="Tahoma" panose="020B0604030504040204" pitchFamily="34" charset="0"/>
              <a:buChar char="–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it-IT" altLang="it-IT" dirty="0">
                <a:solidFill>
                  <a:srgbClr val="0000FF"/>
                </a:solidFill>
                <a:latin typeface="Book Antiqua" panose="02040602050305030304" pitchFamily="18" charset="0"/>
              </a:rPr>
              <a:t>Circuiti e Misure Elettroniche – ING-FIS - POLIMI</a:t>
            </a:r>
          </a:p>
        </p:txBody>
      </p:sp>
      <p:sp>
        <p:nvSpPr>
          <p:cNvPr id="3" name="Rectangle 23">
            <a:extLst>
              <a:ext uri="{FF2B5EF4-FFF2-40B4-BE49-F238E27FC236}">
                <a16:creationId xmlns:a16="http://schemas.microsoft.com/office/drawing/2014/main" id="{99E28573-8831-4F68-B3FB-DD73EB7D3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40" y="2419580"/>
            <a:ext cx="11834010" cy="1596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tabLst>
                <a:tab pos="5197475" algn="l"/>
              </a:tabLst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marL="742950" indent="-285750" algn="l">
              <a:spcBef>
                <a:spcPct val="20000"/>
              </a:spcBef>
              <a:buFont typeface="Tahoma" panose="020B0604030504040204" pitchFamily="34" charset="0"/>
              <a:buChar char="–"/>
              <a:tabLst>
                <a:tab pos="5197475" algn="l"/>
              </a:tabLst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tabLst>
                <a:tab pos="5197475" algn="l"/>
              </a:tabLst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marL="1600200" indent="-228600" algn="l">
              <a:spcBef>
                <a:spcPct val="20000"/>
              </a:spcBef>
              <a:buFont typeface="Tahoma" panose="020B0604030504040204" pitchFamily="34" charset="0"/>
              <a:buChar char="–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it-IT" altLang="it-IT" dirty="0">
                <a:solidFill>
                  <a:srgbClr val="0000FF"/>
                </a:solidFill>
                <a:latin typeface="Book Antiqua" panose="02040602050305030304" pitchFamily="18" charset="0"/>
              </a:rPr>
              <a:t>Lezione 01 del 11.02.2020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it-IT" altLang="it-IT" dirty="0">
                <a:solidFill>
                  <a:srgbClr val="0000FF"/>
                </a:solidFill>
                <a:latin typeface="Book Antiqua" panose="02040602050305030304" pitchFamily="18" charset="0"/>
              </a:rPr>
              <a:t>Introduzione al Corso – REGOLE (voti congelati e email) Metrologia e SI [vecchio e nuovo]    </a:t>
            </a:r>
            <a:r>
              <a:rPr lang="it-IT" altLang="it-IT" sz="2800" dirty="0">
                <a:solidFill>
                  <a:srgbClr val="0000FF"/>
                </a:solidFill>
                <a:latin typeface="Book Antiqua" panose="02040602050305030304" pitchFamily="18" charset="0"/>
              </a:rPr>
              <a:t>+unità logaritmiche (dB e dBm)</a:t>
            </a:r>
            <a:endParaRPr lang="it-IT" altLang="it-IT" dirty="0">
              <a:solidFill>
                <a:srgbClr val="0000FF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Rectangle 23">
            <a:extLst>
              <a:ext uri="{FF2B5EF4-FFF2-40B4-BE49-F238E27FC236}">
                <a16:creationId xmlns:a16="http://schemas.microsoft.com/office/drawing/2014/main" id="{77EBEB99-AF05-4DA6-A252-245EF749C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674" y="384790"/>
            <a:ext cx="4284138" cy="936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tabLst>
                <a:tab pos="5197475" algn="l"/>
              </a:tabLst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marL="742950" indent="-285750" algn="l">
              <a:spcBef>
                <a:spcPct val="20000"/>
              </a:spcBef>
              <a:buFont typeface="Tahoma" panose="020B0604030504040204" pitchFamily="34" charset="0"/>
              <a:buChar char="–"/>
              <a:tabLst>
                <a:tab pos="5197475" algn="l"/>
              </a:tabLst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tabLst>
                <a:tab pos="5197475" algn="l"/>
              </a:tabLst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marL="1600200" indent="-228600" algn="l">
              <a:spcBef>
                <a:spcPct val="20000"/>
              </a:spcBef>
              <a:buFont typeface="Tahoma" panose="020B0604030504040204" pitchFamily="34" charset="0"/>
              <a:buChar char="–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it-IT" altLang="it-IT" sz="7200" dirty="0">
                <a:solidFill>
                  <a:srgbClr val="FF0000"/>
                </a:solidFill>
                <a:latin typeface="Book Antiqua" panose="02040602050305030304" pitchFamily="18" charset="0"/>
              </a:rPr>
              <a:t>N  O  T  E</a:t>
            </a:r>
          </a:p>
        </p:txBody>
      </p:sp>
      <p:sp>
        <p:nvSpPr>
          <p:cNvPr id="18" name="Rectangle 23">
            <a:extLst>
              <a:ext uri="{FF2B5EF4-FFF2-40B4-BE49-F238E27FC236}">
                <a16:creationId xmlns:a16="http://schemas.microsoft.com/office/drawing/2014/main" id="{541E518D-9270-4516-B070-E9E98C43A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665" y="4292876"/>
            <a:ext cx="10071988" cy="1648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tabLst>
                <a:tab pos="5197475" algn="l"/>
              </a:tabLst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marL="742950" indent="-285750" algn="l">
              <a:spcBef>
                <a:spcPct val="20000"/>
              </a:spcBef>
              <a:buFont typeface="Tahoma" panose="020B0604030504040204" pitchFamily="34" charset="0"/>
              <a:buChar char="–"/>
              <a:tabLst>
                <a:tab pos="5197475" algn="l"/>
              </a:tabLst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tabLst>
                <a:tab pos="5197475" algn="l"/>
              </a:tabLst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marL="1600200" indent="-228600" algn="l">
              <a:spcBef>
                <a:spcPct val="20000"/>
              </a:spcBef>
              <a:buFont typeface="Tahoma" panose="020B0604030504040204" pitchFamily="34" charset="0"/>
              <a:buChar char="–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it-IT" altLang="it-IT" dirty="0">
                <a:latin typeface="Book Antiqua" panose="02040602050305030304" pitchFamily="18" charset="0"/>
              </a:rPr>
              <a:t>1 minuto di silenzio in ricordo di chi sta soffrendo e/o si adopera nell’aiutare gli altri in questa difficile situazione dettata dalla diffusione del CoronaVIRUS</a:t>
            </a:r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5FEA735B-4589-4FB6-B7B1-3C3F271AB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9378" y="6033103"/>
            <a:ext cx="4253244" cy="626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tabLst>
                <a:tab pos="5197475" algn="l"/>
              </a:tabLst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marL="742950" indent="-285750" algn="l">
              <a:spcBef>
                <a:spcPct val="20000"/>
              </a:spcBef>
              <a:buFont typeface="Tahoma" panose="020B0604030504040204" pitchFamily="34" charset="0"/>
              <a:buChar char="–"/>
              <a:tabLst>
                <a:tab pos="5197475" algn="l"/>
              </a:tabLst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tabLst>
                <a:tab pos="5197475" algn="l"/>
              </a:tabLst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marL="1600200" indent="-228600" algn="l">
              <a:spcBef>
                <a:spcPct val="20000"/>
              </a:spcBef>
              <a:buFont typeface="Tahoma" panose="020B0604030504040204" pitchFamily="34" charset="0"/>
              <a:buChar char="–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it-IT" altLang="it-IT" dirty="0">
                <a:solidFill>
                  <a:srgbClr val="FF0000"/>
                </a:solidFill>
                <a:latin typeface="Book Antiqua" panose="02040602050305030304" pitchFamily="18" charset="0"/>
              </a:rPr>
              <a:t># STIAMO A CASA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C4B1957-254E-4034-AECE-8DFD549A2BDA}"/>
                  </a:ext>
                </a:extLst>
              </p14:cNvPr>
              <p14:cNvContentPartPr/>
              <p14:nvPr/>
            </p14:nvContentPartPr>
            <p14:xfrm>
              <a:off x="4489507" y="6405478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C4B1957-254E-4034-AECE-8DFD549A2B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1867" y="638783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C35C20C-39F4-4F1C-9979-F6C498740E05}"/>
                  </a:ext>
                </a:extLst>
              </p14:cNvPr>
              <p14:cNvContentPartPr/>
              <p14:nvPr/>
            </p14:nvContentPartPr>
            <p14:xfrm>
              <a:off x="4421827" y="6173278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C35C20C-39F4-4F1C-9979-F6C498740E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4187" y="615563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9664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7B0AF9-A70D-4843-A9DC-C986DD1E0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388" y="0"/>
            <a:ext cx="7454348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15ED3F-E429-46EF-B819-15987A310396}"/>
              </a:ext>
            </a:extLst>
          </p:cNvPr>
          <p:cNvSpPr/>
          <p:nvPr/>
        </p:nvSpPr>
        <p:spPr>
          <a:xfrm>
            <a:off x="7873997" y="4280282"/>
            <a:ext cx="101842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it-IT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04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6871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A8010FDD-4918-4588-B2E2-293E39FDDEA3}"/>
                  </a:ext>
                </a:extLst>
              </p14:cNvPr>
              <p14:cNvContentPartPr/>
              <p14:nvPr/>
            </p14:nvContentPartPr>
            <p14:xfrm>
              <a:off x="-1433" y="-27675"/>
              <a:ext cx="12256673" cy="61603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A8010FDD-4918-4588-B2E2-293E39FDDE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9433" y="-45316"/>
                <a:ext cx="12292313" cy="61959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1886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4A74798E-A483-48D9-BFA0-BEBB5687B802}"/>
                  </a:ext>
                </a:extLst>
              </p14:cNvPr>
              <p14:cNvContentPartPr/>
              <p14:nvPr/>
            </p14:nvContentPartPr>
            <p14:xfrm>
              <a:off x="322927" y="-29265"/>
              <a:ext cx="11606400" cy="707235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4A74798E-A483-48D9-BFA0-BEBB5687B8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926" y="-47265"/>
                <a:ext cx="11642041" cy="71079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6565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223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007D9BA-B634-49A2-BFF0-09887D87B35B}"/>
                  </a:ext>
                </a:extLst>
              </p14:cNvPr>
              <p14:cNvContentPartPr/>
              <p14:nvPr/>
            </p14:nvContentPartPr>
            <p14:xfrm>
              <a:off x="1010887" y="200205"/>
              <a:ext cx="11172600" cy="63334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007D9BA-B634-49A2-BFF0-09887D87B3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2888" y="182564"/>
                <a:ext cx="11208239" cy="63691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7580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536BA3E-0AE6-4EC0-9946-BCD7E612BC9E}"/>
                  </a:ext>
                </a:extLst>
              </p14:cNvPr>
              <p14:cNvContentPartPr/>
              <p14:nvPr/>
            </p14:nvContentPartPr>
            <p14:xfrm>
              <a:off x="11491927" y="5626125"/>
              <a:ext cx="280800" cy="284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536BA3E-0AE6-4EC0-9946-BCD7E612BC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74287" y="5608485"/>
                <a:ext cx="31644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BF5FC8A-5F01-49A1-99B6-226550BF4099}"/>
                  </a:ext>
                </a:extLst>
              </p14:cNvPr>
              <p14:cNvContentPartPr/>
              <p14:nvPr/>
            </p14:nvContentPartPr>
            <p14:xfrm>
              <a:off x="29887" y="204165"/>
              <a:ext cx="11121480" cy="64411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BF5FC8A-5F01-49A1-99B6-226550BF40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47" y="186525"/>
                <a:ext cx="11157120" cy="64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1D0CAE9-DE70-467C-9690-B5F772D55D1E}"/>
                  </a:ext>
                </a:extLst>
              </p14:cNvPr>
              <p14:cNvContentPartPr/>
              <p14:nvPr/>
            </p14:nvContentPartPr>
            <p14:xfrm>
              <a:off x="1646400" y="1164645"/>
              <a:ext cx="2788920" cy="1346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1D0CAE9-DE70-467C-9690-B5F772D55D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28760" y="1146645"/>
                <a:ext cx="2824560" cy="138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7071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31CD89C0-07A4-4E58-99EB-C01F3703B800}"/>
                  </a:ext>
                </a:extLst>
              </p14:cNvPr>
              <p14:cNvContentPartPr/>
              <p14:nvPr/>
            </p14:nvContentPartPr>
            <p14:xfrm>
              <a:off x="506527" y="-11835"/>
              <a:ext cx="11574720" cy="69343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31CD89C0-07A4-4E58-99EB-C01F3703B8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8527" y="-29835"/>
                <a:ext cx="11610360" cy="696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6503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60EC83C-92FD-4109-AAB0-0B3FC0932827}"/>
                  </a:ext>
                </a:extLst>
              </p14:cNvPr>
              <p14:cNvContentPartPr/>
              <p14:nvPr/>
            </p14:nvContentPartPr>
            <p14:xfrm>
              <a:off x="168487" y="76365"/>
              <a:ext cx="11866320" cy="67158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60EC83C-92FD-4109-AAB0-0B3FC09328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7" y="58725"/>
                <a:ext cx="11901960" cy="675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8516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0AC76E4-12DD-415F-975F-8DFDF64C959A}"/>
                  </a:ext>
                </a:extLst>
              </p14:cNvPr>
              <p14:cNvContentPartPr/>
              <p14:nvPr/>
            </p14:nvContentPartPr>
            <p14:xfrm>
              <a:off x="1276927" y="241245"/>
              <a:ext cx="10965323" cy="66182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0AC76E4-12DD-415F-975F-8DFDF64C95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8927" y="223605"/>
                <a:ext cx="11000963" cy="665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2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A6C8944-AFFB-4AF6-A964-EFEF621A8E7C}"/>
                  </a:ext>
                </a:extLst>
              </p14:cNvPr>
              <p14:cNvContentPartPr/>
              <p14:nvPr/>
            </p14:nvContentPartPr>
            <p14:xfrm>
              <a:off x="429427" y="114478"/>
              <a:ext cx="11474640" cy="55936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A6C8944-AFFB-4AF6-A964-EFEF621A8E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787" y="96478"/>
                <a:ext cx="11510280" cy="562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639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C5D4A0B-AFDF-40FF-B8A6-86AA3703EE94}"/>
                  </a:ext>
                </a:extLst>
              </p14:cNvPr>
              <p14:cNvContentPartPr/>
              <p14:nvPr/>
            </p14:nvContentPartPr>
            <p14:xfrm>
              <a:off x="820447" y="425565"/>
              <a:ext cx="4265280" cy="1776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C5D4A0B-AFDF-40FF-B8A6-86AA3703EE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807" y="407925"/>
                <a:ext cx="4300920" cy="18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5E02DCD-72D8-48E2-A238-97B581E0F0E3}"/>
                  </a:ext>
                </a:extLst>
              </p14:cNvPr>
              <p14:cNvContentPartPr/>
              <p14:nvPr/>
            </p14:nvContentPartPr>
            <p14:xfrm>
              <a:off x="5934607" y="499725"/>
              <a:ext cx="1600920" cy="1605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5E02DCD-72D8-48E2-A238-97B581E0F0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16967" y="481725"/>
                <a:ext cx="1636560" cy="164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090BB12-79E8-40AD-B593-2E7F7FEB3DAA}"/>
                  </a:ext>
                </a:extLst>
              </p14:cNvPr>
              <p14:cNvContentPartPr/>
              <p14:nvPr/>
            </p14:nvContentPartPr>
            <p14:xfrm>
              <a:off x="7977607" y="1010205"/>
              <a:ext cx="244080" cy="39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090BB12-79E8-40AD-B593-2E7F7FEB3D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59967" y="992565"/>
                <a:ext cx="27972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A068F4C-001C-4643-B1CD-5BCC5FB67CB6}"/>
                  </a:ext>
                </a:extLst>
              </p14:cNvPr>
              <p14:cNvContentPartPr/>
              <p14:nvPr/>
            </p14:nvContentPartPr>
            <p14:xfrm>
              <a:off x="7904887" y="1265805"/>
              <a:ext cx="361080" cy="29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A068F4C-001C-4643-B1CD-5BCC5FB67CB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87247" y="1247805"/>
                <a:ext cx="3967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426D4B1-E2F6-4AA9-B793-D0C311DD945D}"/>
                  </a:ext>
                </a:extLst>
              </p14:cNvPr>
              <p14:cNvContentPartPr/>
              <p14:nvPr/>
            </p14:nvContentPartPr>
            <p14:xfrm>
              <a:off x="8775007" y="312525"/>
              <a:ext cx="1945080" cy="1159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426D4B1-E2F6-4AA9-B793-D0C311DD945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57364" y="294885"/>
                <a:ext cx="1980727" cy="11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59D486-C5B7-41E4-83C5-35F8BBE26D51}"/>
                  </a:ext>
                </a:extLst>
              </p14:cNvPr>
              <p14:cNvContentPartPr/>
              <p14:nvPr/>
            </p14:nvContentPartPr>
            <p14:xfrm>
              <a:off x="1765807" y="2881125"/>
              <a:ext cx="1050480" cy="5727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59D486-C5B7-41E4-83C5-35F8BBE26D5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47813" y="2863125"/>
                <a:ext cx="1086108" cy="6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EC56608-AED8-4E4E-97A1-48F55A9D0CF5}"/>
                  </a:ext>
                </a:extLst>
              </p14:cNvPr>
              <p14:cNvContentPartPr/>
              <p14:nvPr/>
            </p14:nvContentPartPr>
            <p14:xfrm>
              <a:off x="3202567" y="2517885"/>
              <a:ext cx="5769720" cy="18608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EC56608-AED8-4E4E-97A1-48F55A9D0CF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84567" y="2499885"/>
                <a:ext cx="5805360" cy="189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7975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2C3987-21FB-464A-A6CB-89020E08C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97" y="309639"/>
            <a:ext cx="3026356" cy="647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39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C2B95B-058C-4097-B095-05893375AF50}"/>
                  </a:ext>
                </a:extLst>
              </p14:cNvPr>
              <p14:cNvContentPartPr/>
              <p14:nvPr/>
            </p14:nvContentPartPr>
            <p14:xfrm>
              <a:off x="4804927" y="1781685"/>
              <a:ext cx="493200" cy="54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C2B95B-058C-4097-B095-05893375AF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7287" y="1763685"/>
                <a:ext cx="52884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F5F219A-3BAA-4F34-9508-734BE6E45D1C}"/>
                  </a:ext>
                </a:extLst>
              </p14:cNvPr>
              <p14:cNvContentPartPr/>
              <p14:nvPr/>
            </p14:nvContentPartPr>
            <p14:xfrm>
              <a:off x="4815367" y="2074725"/>
              <a:ext cx="382320" cy="26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F5F219A-3BAA-4F34-9508-734BE6E45D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97727" y="2056725"/>
                <a:ext cx="4179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7FE43AA-641E-4D7F-8912-34307A00F31E}"/>
                  </a:ext>
                </a:extLst>
              </p14:cNvPr>
              <p14:cNvContentPartPr/>
              <p14:nvPr/>
            </p14:nvContentPartPr>
            <p14:xfrm>
              <a:off x="799567" y="351405"/>
              <a:ext cx="3684240" cy="2828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7FE43AA-641E-4D7F-8912-34307A00F3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1927" y="333765"/>
                <a:ext cx="3719880" cy="28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1A8EA31-B8F3-431A-9FE1-9008B048D221}"/>
                  </a:ext>
                </a:extLst>
              </p14:cNvPr>
              <p14:cNvContentPartPr/>
              <p14:nvPr/>
            </p14:nvContentPartPr>
            <p14:xfrm>
              <a:off x="10434247" y="2640645"/>
              <a:ext cx="1199160" cy="1049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1A8EA31-B8F3-431A-9FE1-9008B048D2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16247" y="2622645"/>
                <a:ext cx="1234800" cy="10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3BA92C-4D2D-4977-BCED-A6C2CEFE0BBA}"/>
                  </a:ext>
                </a:extLst>
              </p14:cNvPr>
              <p14:cNvContentPartPr/>
              <p14:nvPr/>
            </p14:nvContentPartPr>
            <p14:xfrm>
              <a:off x="10135807" y="706725"/>
              <a:ext cx="1438560" cy="1589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3BA92C-4D2D-4977-BCED-A6C2CEFE0BB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17807" y="689081"/>
                <a:ext cx="1474200" cy="1624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3B348CE-B6C1-4EDD-90F3-C9312000C672}"/>
                  </a:ext>
                </a:extLst>
              </p14:cNvPr>
              <p14:cNvContentPartPr/>
              <p14:nvPr/>
            </p14:nvContentPartPr>
            <p14:xfrm>
              <a:off x="5686567" y="956565"/>
              <a:ext cx="3726720" cy="1994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3B348CE-B6C1-4EDD-90F3-C9312000C67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68567" y="938925"/>
                <a:ext cx="3762360" cy="20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BE3D359-6C70-4373-B15C-C283A9E64B81}"/>
                  </a:ext>
                </a:extLst>
              </p14:cNvPr>
              <p14:cNvContentPartPr/>
              <p14:nvPr/>
            </p14:nvContentPartPr>
            <p14:xfrm>
              <a:off x="5377327" y="5402565"/>
              <a:ext cx="602280" cy="820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BE3D359-6C70-4373-B15C-C283A9E64B8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59327" y="5384925"/>
                <a:ext cx="6379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CABE958-F67D-4AAE-8D5D-F8A461E1E5CE}"/>
                  </a:ext>
                </a:extLst>
              </p14:cNvPr>
              <p14:cNvContentPartPr/>
              <p14:nvPr/>
            </p14:nvContentPartPr>
            <p14:xfrm>
              <a:off x="5400367" y="5819445"/>
              <a:ext cx="537840" cy="439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CABE958-F67D-4AAE-8D5D-F8A461E1E5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82727" y="5801445"/>
                <a:ext cx="5734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1B96CE4-544C-4D80-BE64-924EE6BFBCA7}"/>
                  </a:ext>
                </a:extLst>
              </p14:cNvPr>
              <p14:cNvContentPartPr/>
              <p14:nvPr/>
            </p14:nvContentPartPr>
            <p14:xfrm>
              <a:off x="4812127" y="1056285"/>
              <a:ext cx="413640" cy="4460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1B96CE4-544C-4D80-BE64-924EE6BFBCA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94487" y="1038645"/>
                <a:ext cx="44928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267A635-C9D9-4878-9B3A-B3878B0D7EE5}"/>
                  </a:ext>
                </a:extLst>
              </p14:cNvPr>
              <p14:cNvContentPartPr/>
              <p14:nvPr/>
            </p14:nvContentPartPr>
            <p14:xfrm>
              <a:off x="960127" y="4016205"/>
              <a:ext cx="4003560" cy="26035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267A635-C9D9-4878-9B3A-B3878B0D7EE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2489" y="3998565"/>
                <a:ext cx="4039197" cy="263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20513DB-8724-40EF-AA3E-87200B2BE56B}"/>
                  </a:ext>
                </a:extLst>
              </p14:cNvPr>
              <p14:cNvContentPartPr/>
              <p14:nvPr/>
            </p14:nvContentPartPr>
            <p14:xfrm>
              <a:off x="6328807" y="4633245"/>
              <a:ext cx="3260520" cy="17514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20513DB-8724-40EF-AA3E-87200B2BE56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10809" y="4615605"/>
                <a:ext cx="3296156" cy="178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13DE5FD-EB86-4C4E-B295-0CF03EB14B63}"/>
                  </a:ext>
                </a:extLst>
              </p14:cNvPr>
              <p14:cNvContentPartPr/>
              <p14:nvPr/>
            </p14:nvContentPartPr>
            <p14:xfrm>
              <a:off x="10298527" y="4349925"/>
              <a:ext cx="1297440" cy="8931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13DE5FD-EB86-4C4E-B295-0CF03EB14B6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280527" y="4332285"/>
                <a:ext cx="1333080" cy="9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DD63022-F888-42AA-AA5A-9C9B4BBE47E0}"/>
                  </a:ext>
                </a:extLst>
              </p14:cNvPr>
              <p14:cNvContentPartPr/>
              <p14:nvPr/>
            </p14:nvContentPartPr>
            <p14:xfrm>
              <a:off x="10229767" y="5438925"/>
              <a:ext cx="1308240" cy="968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DD63022-F888-42AA-AA5A-9C9B4BBE47E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212127" y="5420925"/>
                <a:ext cx="1343880" cy="100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071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36EF44DA-8D20-4B93-87FB-E7D209CC1411}"/>
                  </a:ext>
                </a:extLst>
              </p14:cNvPr>
              <p14:cNvContentPartPr/>
              <p14:nvPr/>
            </p14:nvContentPartPr>
            <p14:xfrm>
              <a:off x="837007" y="134325"/>
              <a:ext cx="10769400" cy="682740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36EF44DA-8D20-4B93-87FB-E7D209CC14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9007" y="116325"/>
                <a:ext cx="10805040" cy="68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1238A120-EC16-4645-8D7F-12C437C1177B}"/>
                  </a:ext>
                </a:extLst>
              </p14:cNvPr>
              <p14:cNvContentPartPr/>
              <p14:nvPr/>
            </p14:nvContentPartPr>
            <p14:xfrm>
              <a:off x="6422407" y="4122045"/>
              <a:ext cx="5508000" cy="2695395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1238A120-EC16-4645-8D7F-12C437C117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04406" y="4104405"/>
                <a:ext cx="5543642" cy="2731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C3447F88-BD69-4C47-9E76-25B4184BC89E}"/>
                  </a:ext>
                </a:extLst>
              </p14:cNvPr>
              <p14:cNvContentPartPr/>
              <p14:nvPr/>
            </p14:nvContentPartPr>
            <p14:xfrm>
              <a:off x="699847" y="2723880"/>
              <a:ext cx="47160" cy="7344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C3447F88-BD69-4C47-9E76-25B4184BC8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2207" y="2706240"/>
                <a:ext cx="8280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CFB9427A-8EBB-448C-9A44-B6095778705E}"/>
                  </a:ext>
                </a:extLst>
              </p14:cNvPr>
              <p14:cNvContentPartPr/>
              <p14:nvPr/>
            </p14:nvContentPartPr>
            <p14:xfrm>
              <a:off x="560887" y="3402120"/>
              <a:ext cx="124200" cy="13500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CFB9427A-8EBB-448C-9A44-B609577870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3247" y="3384120"/>
                <a:ext cx="15984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39BFA5D6-2DB7-48D3-9DEF-C03C6C4CFB8B}"/>
                  </a:ext>
                </a:extLst>
              </p14:cNvPr>
              <p14:cNvContentPartPr/>
              <p14:nvPr/>
            </p14:nvContentPartPr>
            <p14:xfrm>
              <a:off x="8144287" y="4365120"/>
              <a:ext cx="1151280" cy="57348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39BFA5D6-2DB7-48D3-9DEF-C03C6C4CFB8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26647" y="4347120"/>
                <a:ext cx="118692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8C35D202-EC8F-4D1F-8156-6877257568E6}"/>
                  </a:ext>
                </a:extLst>
              </p14:cNvPr>
              <p14:cNvContentPartPr/>
              <p14:nvPr/>
            </p14:nvContentPartPr>
            <p14:xfrm>
              <a:off x="6121087" y="4457280"/>
              <a:ext cx="55440" cy="5148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8C35D202-EC8F-4D1F-8156-6877257568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03447" y="4439640"/>
                <a:ext cx="910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466B2DDE-A15A-47E6-90BD-17111F75DEF2}"/>
                  </a:ext>
                </a:extLst>
              </p14:cNvPr>
              <p14:cNvContentPartPr/>
              <p14:nvPr/>
            </p14:nvContentPartPr>
            <p14:xfrm>
              <a:off x="11246767" y="4445400"/>
              <a:ext cx="330120" cy="38844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466B2DDE-A15A-47E6-90BD-17111F75DEF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228767" y="4427400"/>
                <a:ext cx="36576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4ACB56B1-836C-4D7D-A0D0-FC656C422E39}"/>
                  </a:ext>
                </a:extLst>
              </p14:cNvPr>
              <p14:cNvContentPartPr/>
              <p14:nvPr/>
            </p14:nvContentPartPr>
            <p14:xfrm>
              <a:off x="3056047" y="2916480"/>
              <a:ext cx="1936800" cy="9180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4ACB56B1-836C-4D7D-A0D0-FC656C422E3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38047" y="2898480"/>
                <a:ext cx="19724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6915B714-A9DD-445E-B7D0-0C48051F40C4}"/>
                  </a:ext>
                </a:extLst>
              </p14:cNvPr>
              <p14:cNvContentPartPr/>
              <p14:nvPr/>
            </p14:nvContentPartPr>
            <p14:xfrm>
              <a:off x="1527487" y="5149920"/>
              <a:ext cx="10118160" cy="172440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6915B714-A9DD-445E-B7D0-0C48051F40C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09848" y="5132280"/>
                <a:ext cx="10153799" cy="176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473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1A00570-E265-48BE-AD1F-BC1CF47AEB03}"/>
                  </a:ext>
                </a:extLst>
              </p14:cNvPr>
              <p14:cNvContentPartPr/>
              <p14:nvPr/>
            </p14:nvContentPartPr>
            <p14:xfrm>
              <a:off x="258487" y="67365"/>
              <a:ext cx="11453040" cy="62413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1A00570-E265-48BE-AD1F-BC1CF47AEB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847" y="49725"/>
                <a:ext cx="11488680" cy="62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4701974-F19F-47AD-9B2F-0F2ED1C5C1DF}"/>
                  </a:ext>
                </a:extLst>
              </p14:cNvPr>
              <p14:cNvContentPartPr/>
              <p14:nvPr/>
            </p14:nvContentPartPr>
            <p14:xfrm>
              <a:off x="5213887" y="4699485"/>
              <a:ext cx="3600" cy="324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4701974-F19F-47AD-9B2F-0F2ED1C5C1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96247" y="4681845"/>
                <a:ext cx="3924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D06F41CE-6118-45B0-BCB9-9453347A3DD5}"/>
                  </a:ext>
                </a:extLst>
              </p14:cNvPr>
              <p14:cNvContentPartPr/>
              <p14:nvPr/>
            </p14:nvContentPartPr>
            <p14:xfrm>
              <a:off x="2920575" y="1752165"/>
              <a:ext cx="1118880" cy="14166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D06F41CE-6118-45B0-BCB9-9453347A3D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02935" y="1734521"/>
                <a:ext cx="1154520" cy="14522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8417DBD1-BBA2-4B36-8FD5-47819890980B}"/>
                  </a:ext>
                </a:extLst>
              </p14:cNvPr>
              <p14:cNvContentPartPr/>
              <p14:nvPr/>
            </p14:nvContentPartPr>
            <p14:xfrm>
              <a:off x="4597567" y="3256965"/>
              <a:ext cx="7629008" cy="359352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8417DBD1-BBA2-4B36-8FD5-47819890980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79567" y="3239325"/>
                <a:ext cx="7664647" cy="36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3811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580518-3435-4778-98D9-52B446FA11F0}"/>
                  </a:ext>
                </a:extLst>
              </p14:cNvPr>
              <p14:cNvContentPartPr/>
              <p14:nvPr/>
            </p14:nvContentPartPr>
            <p14:xfrm>
              <a:off x="756367" y="718245"/>
              <a:ext cx="1235520" cy="756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580518-3435-4778-98D9-52B446FA11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8727" y="700605"/>
                <a:ext cx="1271160" cy="79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2801ED9-A5CB-41C5-8EBA-9EF27B7165DA}"/>
                  </a:ext>
                </a:extLst>
              </p14:cNvPr>
              <p14:cNvContentPartPr/>
              <p14:nvPr/>
            </p14:nvContentPartPr>
            <p14:xfrm>
              <a:off x="3762007" y="1088325"/>
              <a:ext cx="307080" cy="2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2801ED9-A5CB-41C5-8EBA-9EF27B7165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44007" y="1070325"/>
                <a:ext cx="34272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31BA7CA-6179-440B-901D-3B4A0131117B}"/>
                  </a:ext>
                </a:extLst>
              </p14:cNvPr>
              <p14:cNvContentPartPr/>
              <p14:nvPr/>
            </p14:nvContentPartPr>
            <p14:xfrm>
              <a:off x="3768127" y="1355805"/>
              <a:ext cx="315360" cy="27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31BA7CA-6179-440B-901D-3B4A0131117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50487" y="1337805"/>
                <a:ext cx="3510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7B6127D-17A5-4B89-85FB-E896D742AC9C}"/>
                  </a:ext>
                </a:extLst>
              </p14:cNvPr>
              <p14:cNvContentPartPr/>
              <p14:nvPr/>
            </p14:nvContentPartPr>
            <p14:xfrm>
              <a:off x="2494447" y="148365"/>
              <a:ext cx="932760" cy="658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7B6127D-17A5-4B89-85FB-E896D742AC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76807" y="130365"/>
                <a:ext cx="968400" cy="69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1827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51EFAF7-17CC-4985-A3C9-C90ED4EBA5D9}"/>
                  </a:ext>
                </a:extLst>
              </p14:cNvPr>
              <p14:cNvContentPartPr/>
              <p14:nvPr/>
            </p14:nvContentPartPr>
            <p14:xfrm>
              <a:off x="695887" y="-34155"/>
              <a:ext cx="11315520" cy="6399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51EFAF7-17CC-4985-A3C9-C90ED4EBA5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87" y="-51796"/>
                <a:ext cx="11351160" cy="643500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0438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952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90" y="135172"/>
            <a:ext cx="7403369" cy="669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24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24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5DAB1E01-090D-424F-94DB-736E784927BB}"/>
                  </a:ext>
                </a:extLst>
              </p14:cNvPr>
              <p14:cNvContentPartPr/>
              <p14:nvPr/>
            </p14:nvContentPartPr>
            <p14:xfrm>
              <a:off x="552907" y="449998"/>
              <a:ext cx="9176760" cy="61822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5DAB1E01-090D-424F-94DB-736E784927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267" y="432358"/>
                <a:ext cx="9212400" cy="621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7387051-ED48-4A32-8C91-8676005A9ECC}"/>
                  </a:ext>
                </a:extLst>
              </p14:cNvPr>
              <p14:cNvContentPartPr/>
              <p14:nvPr/>
            </p14:nvContentPartPr>
            <p14:xfrm>
              <a:off x="9906427" y="5729398"/>
              <a:ext cx="2140200" cy="49860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7387051-ED48-4A32-8C91-8676005A9E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88427" y="5711758"/>
                <a:ext cx="2175840" cy="53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7994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21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744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578DA6-D8E2-44D3-8C34-A5AE352FC6E0}"/>
                  </a:ext>
                </a:extLst>
              </p14:cNvPr>
              <p14:cNvContentPartPr/>
              <p14:nvPr/>
            </p14:nvContentPartPr>
            <p14:xfrm>
              <a:off x="1046467" y="542158"/>
              <a:ext cx="361440" cy="692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578DA6-D8E2-44D3-8C34-A5AE352FC6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8827" y="524518"/>
                <a:ext cx="397080" cy="72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A00F964-3C38-42A8-A7EA-EEB592C4DBFC}"/>
                  </a:ext>
                </a:extLst>
              </p14:cNvPr>
              <p14:cNvContentPartPr/>
              <p14:nvPr/>
            </p14:nvContentPartPr>
            <p14:xfrm>
              <a:off x="1617427" y="595078"/>
              <a:ext cx="44640" cy="680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A00F964-3C38-42A8-A7EA-EEB592C4DB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9787" y="577078"/>
                <a:ext cx="80280" cy="7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7B7838D-5DB3-4733-9512-3F3CB48F56C2}"/>
                  </a:ext>
                </a:extLst>
              </p14:cNvPr>
              <p14:cNvContentPartPr/>
              <p14:nvPr/>
            </p14:nvContentPartPr>
            <p14:xfrm>
              <a:off x="1897867" y="623158"/>
              <a:ext cx="387360" cy="609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7B7838D-5DB3-4733-9512-3F3CB48F56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79867" y="605158"/>
                <a:ext cx="423000" cy="6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4B10C28-0DD5-4B3A-B2DC-202E7DB0A2F0}"/>
                  </a:ext>
                </a:extLst>
              </p14:cNvPr>
              <p14:cNvContentPartPr/>
              <p14:nvPr/>
            </p14:nvContentPartPr>
            <p14:xfrm>
              <a:off x="3020347" y="912238"/>
              <a:ext cx="441720" cy="68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4B10C28-0DD5-4B3A-B2DC-202E7DB0A2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02347" y="894238"/>
                <a:ext cx="47736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9996F3-2B5B-4F73-8861-7EBB4386F21D}"/>
                  </a:ext>
                </a:extLst>
              </p14:cNvPr>
              <p14:cNvContentPartPr/>
              <p14:nvPr/>
            </p14:nvContentPartPr>
            <p14:xfrm>
              <a:off x="3007027" y="1131478"/>
              <a:ext cx="430920" cy="44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9996F3-2B5B-4F73-8861-7EBB4386F21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89027" y="1113838"/>
                <a:ext cx="4665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DF70EE1-290D-4116-AAEB-329781D7DB1D}"/>
                  </a:ext>
                </a:extLst>
              </p14:cNvPr>
              <p14:cNvContentPartPr/>
              <p14:nvPr/>
            </p14:nvContentPartPr>
            <p14:xfrm>
              <a:off x="6464827" y="523078"/>
              <a:ext cx="578880" cy="624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DF70EE1-290D-4116-AAEB-329781D7DB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47187" y="505078"/>
                <a:ext cx="614520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A516BB3-872A-4BB3-9B06-ADA4F941B9ED}"/>
                  </a:ext>
                </a:extLst>
              </p14:cNvPr>
              <p14:cNvContentPartPr/>
              <p14:nvPr/>
            </p14:nvContentPartPr>
            <p14:xfrm>
              <a:off x="7331707" y="689038"/>
              <a:ext cx="779040" cy="356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A516BB3-872A-4BB3-9B06-ADA4F941B9E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13707" y="671398"/>
                <a:ext cx="81468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1119341-442F-4AA3-AD68-0BD1E19B63F4}"/>
                  </a:ext>
                </a:extLst>
              </p14:cNvPr>
              <p14:cNvContentPartPr/>
              <p14:nvPr/>
            </p14:nvContentPartPr>
            <p14:xfrm>
              <a:off x="5573827" y="889558"/>
              <a:ext cx="419760" cy="218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1119341-442F-4AA3-AD68-0BD1E19B63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56187" y="871558"/>
                <a:ext cx="45540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0DA95DA-6F36-4BCA-81CA-223C05E4FF58}"/>
                  </a:ext>
                </a:extLst>
              </p14:cNvPr>
              <p14:cNvContentPartPr/>
              <p14:nvPr/>
            </p14:nvContentPartPr>
            <p14:xfrm>
              <a:off x="4166587" y="488518"/>
              <a:ext cx="810000" cy="786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0DA95DA-6F36-4BCA-81CA-223C05E4FF5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48595" y="470518"/>
                <a:ext cx="845624" cy="82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576D84E-0D0F-42E5-91E2-781A50797567}"/>
                  </a:ext>
                </a:extLst>
              </p14:cNvPr>
              <p14:cNvContentPartPr/>
              <p14:nvPr/>
            </p14:nvContentPartPr>
            <p14:xfrm>
              <a:off x="1064467" y="1721878"/>
              <a:ext cx="1184400" cy="899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576D84E-0D0F-42E5-91E2-781A507975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46472" y="1704238"/>
                <a:ext cx="1220029" cy="9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EEC5EF2-823D-494E-9B44-DE854474F9C5}"/>
                  </a:ext>
                </a:extLst>
              </p14:cNvPr>
              <p14:cNvContentPartPr/>
              <p14:nvPr/>
            </p14:nvContentPartPr>
            <p14:xfrm>
              <a:off x="2889667" y="2694598"/>
              <a:ext cx="238680" cy="28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EEC5EF2-823D-494E-9B44-DE854474F9C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71667" y="2676598"/>
                <a:ext cx="27432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B3AB815-1C08-4612-B6CF-BFB17BAC5493}"/>
                  </a:ext>
                </a:extLst>
              </p14:cNvPr>
              <p14:cNvContentPartPr/>
              <p14:nvPr/>
            </p14:nvContentPartPr>
            <p14:xfrm>
              <a:off x="2884267" y="2826358"/>
              <a:ext cx="253800" cy="39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B3AB815-1C08-4612-B6CF-BFB17BAC549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66627" y="2808358"/>
                <a:ext cx="28944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96CE5B2-F84A-4D47-AB9D-1E4857CF3D9D}"/>
                  </a:ext>
                </a:extLst>
              </p14:cNvPr>
              <p14:cNvContentPartPr/>
              <p14:nvPr/>
            </p14:nvContentPartPr>
            <p14:xfrm>
              <a:off x="1090387" y="2829238"/>
              <a:ext cx="1496160" cy="969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96CE5B2-F84A-4D47-AB9D-1E4857CF3D9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72387" y="2811591"/>
                <a:ext cx="1531800" cy="10051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F120181-7EFF-46A7-9818-2982BDCE8642}"/>
                  </a:ext>
                </a:extLst>
              </p14:cNvPr>
              <p14:cNvContentPartPr/>
              <p14:nvPr/>
            </p14:nvContentPartPr>
            <p14:xfrm>
              <a:off x="3565027" y="2272318"/>
              <a:ext cx="1336320" cy="6735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F120181-7EFF-46A7-9818-2982BDCE864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47027" y="2254678"/>
                <a:ext cx="1371960" cy="70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F2CCD3E-BA9F-411C-AD77-0B16610891F8}"/>
                  </a:ext>
                </a:extLst>
              </p14:cNvPr>
              <p14:cNvContentPartPr/>
              <p14:nvPr/>
            </p14:nvContentPartPr>
            <p14:xfrm>
              <a:off x="5572747" y="2328838"/>
              <a:ext cx="1297800" cy="5594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F2CCD3E-BA9F-411C-AD77-0B16610891F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54747" y="2310838"/>
                <a:ext cx="133344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1EE6655-9D51-4DCF-AF8F-BCBE89B38816}"/>
                  </a:ext>
                </a:extLst>
              </p14:cNvPr>
              <p14:cNvContentPartPr/>
              <p14:nvPr/>
            </p14:nvContentPartPr>
            <p14:xfrm>
              <a:off x="7432507" y="2073598"/>
              <a:ext cx="833040" cy="8294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1EE6655-9D51-4DCF-AF8F-BCBE89B3881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14507" y="2055598"/>
                <a:ext cx="868680" cy="86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015C396-24B1-4A9C-ADD2-D68AD225E4DB}"/>
                  </a:ext>
                </a:extLst>
              </p14:cNvPr>
              <p14:cNvContentPartPr/>
              <p14:nvPr/>
            </p14:nvContentPartPr>
            <p14:xfrm>
              <a:off x="8677027" y="2359798"/>
              <a:ext cx="320760" cy="1198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015C396-24B1-4A9C-ADD2-D68AD225E4D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659387" y="2341798"/>
                <a:ext cx="3564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83E0F0B-B31A-40E2-8987-3D519FBA5378}"/>
                  </a:ext>
                </a:extLst>
              </p14:cNvPr>
              <p14:cNvContentPartPr/>
              <p14:nvPr/>
            </p14:nvContentPartPr>
            <p14:xfrm>
              <a:off x="8690707" y="2585158"/>
              <a:ext cx="315360" cy="54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83E0F0B-B31A-40E2-8987-3D519FBA537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73067" y="2567158"/>
                <a:ext cx="3510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13956B1-63BB-4B71-9318-714D7A42DA52}"/>
                  </a:ext>
                </a:extLst>
              </p14:cNvPr>
              <p14:cNvContentPartPr/>
              <p14:nvPr/>
            </p14:nvContentPartPr>
            <p14:xfrm>
              <a:off x="8693227" y="3162958"/>
              <a:ext cx="309600" cy="367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13956B1-63BB-4B71-9318-714D7A42DA5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75227" y="3145318"/>
                <a:ext cx="34524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C3E3BF3-34F3-4C7B-930A-C295211443A5}"/>
                  </a:ext>
                </a:extLst>
              </p14:cNvPr>
              <p14:cNvContentPartPr/>
              <p14:nvPr/>
            </p14:nvContentPartPr>
            <p14:xfrm>
              <a:off x="8742187" y="3296878"/>
              <a:ext cx="262440" cy="316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C3E3BF3-34F3-4C7B-930A-C295211443A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724187" y="3278878"/>
                <a:ext cx="29808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DB8488F-EC56-42DA-A361-B2DDF33A7AEC}"/>
                  </a:ext>
                </a:extLst>
              </p14:cNvPr>
              <p14:cNvContentPartPr/>
              <p14:nvPr/>
            </p14:nvContentPartPr>
            <p14:xfrm>
              <a:off x="9262027" y="1831678"/>
              <a:ext cx="2764800" cy="16322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DB8488F-EC56-42DA-A361-B2DDF33A7AE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244027" y="1814038"/>
                <a:ext cx="2800440" cy="166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18ACCFA-D5AE-4C7C-980D-4EE54BE95EC6}"/>
                  </a:ext>
                </a:extLst>
              </p14:cNvPr>
              <p14:cNvContentPartPr/>
              <p14:nvPr/>
            </p14:nvContentPartPr>
            <p14:xfrm>
              <a:off x="852427" y="4347718"/>
              <a:ext cx="7191360" cy="22579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18ACCFA-D5AE-4C7C-980D-4EE54BE95EC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4426" y="4330078"/>
                <a:ext cx="7227002" cy="229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432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DCD1861-AC6B-492C-94C0-4471066F8FE8}"/>
                  </a:ext>
                </a:extLst>
              </p14:cNvPr>
              <p14:cNvContentPartPr/>
              <p14:nvPr/>
            </p14:nvContentPartPr>
            <p14:xfrm>
              <a:off x="3459907" y="716038"/>
              <a:ext cx="1569240" cy="596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DCD1861-AC6B-492C-94C0-4471066F8F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2267" y="698398"/>
                <a:ext cx="160488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5A15459-C35D-4E9D-8B2C-37F7EBEA4346}"/>
                  </a:ext>
                </a:extLst>
              </p14:cNvPr>
              <p14:cNvContentPartPr/>
              <p14:nvPr/>
            </p14:nvContentPartPr>
            <p14:xfrm>
              <a:off x="681787" y="652678"/>
              <a:ext cx="2053080" cy="696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5A15459-C35D-4E9D-8B2C-37F7EBEA43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4147" y="634678"/>
                <a:ext cx="2088720" cy="73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63E5C91-C8B9-4E6C-B49A-222A87A910EB}"/>
                  </a:ext>
                </a:extLst>
              </p14:cNvPr>
              <p14:cNvContentPartPr/>
              <p14:nvPr/>
            </p14:nvContentPartPr>
            <p14:xfrm>
              <a:off x="5854267" y="739798"/>
              <a:ext cx="480240" cy="561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63E5C91-C8B9-4E6C-B49A-222A87A910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36267" y="722158"/>
                <a:ext cx="51588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AD4BDA4-69B8-48F5-B7F9-A7E12C85AEF6}"/>
                  </a:ext>
                </a:extLst>
              </p14:cNvPr>
              <p14:cNvContentPartPr/>
              <p14:nvPr/>
            </p14:nvContentPartPr>
            <p14:xfrm>
              <a:off x="5196547" y="894238"/>
              <a:ext cx="336240" cy="339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AD4BDA4-69B8-48F5-B7F9-A7E12C85AE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78547" y="876598"/>
                <a:ext cx="37188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6997433-4850-4ED1-A7B3-6DB18E8B2E38}"/>
                  </a:ext>
                </a:extLst>
              </p14:cNvPr>
              <p14:cNvContentPartPr/>
              <p14:nvPr/>
            </p14:nvContentPartPr>
            <p14:xfrm>
              <a:off x="6519187" y="315358"/>
              <a:ext cx="1140840" cy="935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6997433-4850-4ED1-A7B3-6DB18E8B2E3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01541" y="297358"/>
                <a:ext cx="1176491" cy="9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0759C0-56E9-4A70-A45E-5FEDC2099A22}"/>
                  </a:ext>
                </a:extLst>
              </p14:cNvPr>
              <p14:cNvContentPartPr/>
              <p14:nvPr/>
            </p14:nvContentPartPr>
            <p14:xfrm>
              <a:off x="8391547" y="805678"/>
              <a:ext cx="291240" cy="85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0759C0-56E9-4A70-A45E-5FEDC2099A2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73907" y="787678"/>
                <a:ext cx="32688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3446203-FF30-4200-8C74-C130CA52DA11}"/>
                  </a:ext>
                </a:extLst>
              </p14:cNvPr>
              <p14:cNvContentPartPr/>
              <p14:nvPr/>
            </p14:nvContentPartPr>
            <p14:xfrm>
              <a:off x="8293627" y="989998"/>
              <a:ext cx="372240" cy="100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3446203-FF30-4200-8C74-C130CA52DA1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75987" y="971998"/>
                <a:ext cx="4078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191F9CF-A5DA-4BD8-A40E-260AA08B9AF1}"/>
                  </a:ext>
                </a:extLst>
              </p14:cNvPr>
              <p14:cNvContentPartPr/>
              <p14:nvPr/>
            </p14:nvContentPartPr>
            <p14:xfrm>
              <a:off x="9077707" y="508678"/>
              <a:ext cx="1113840" cy="5893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191F9CF-A5DA-4BD8-A40E-260AA08B9AF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60061" y="491038"/>
                <a:ext cx="1149492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962A529-37B8-4438-86F5-FF5EBD227AEE}"/>
                  </a:ext>
                </a:extLst>
              </p14:cNvPr>
              <p14:cNvContentPartPr/>
              <p14:nvPr/>
            </p14:nvContentPartPr>
            <p14:xfrm>
              <a:off x="10360387" y="437398"/>
              <a:ext cx="379080" cy="593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962A529-37B8-4438-86F5-FF5EBD227AE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342747" y="419758"/>
                <a:ext cx="41472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BB1FC36-E55E-42A6-B8DF-24321FB8DAE2}"/>
                  </a:ext>
                </a:extLst>
              </p14:cNvPr>
              <p14:cNvContentPartPr/>
              <p14:nvPr/>
            </p14:nvContentPartPr>
            <p14:xfrm>
              <a:off x="10960867" y="788398"/>
              <a:ext cx="243000" cy="3474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BB1FC36-E55E-42A6-B8DF-24321FB8DAE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942867" y="770740"/>
                <a:ext cx="278640" cy="3830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6D557F7-0802-4D0B-852B-15CC35F6D0A6}"/>
                  </a:ext>
                </a:extLst>
              </p14:cNvPr>
              <p14:cNvContentPartPr/>
              <p14:nvPr/>
            </p14:nvContentPartPr>
            <p14:xfrm>
              <a:off x="726067" y="2260798"/>
              <a:ext cx="879840" cy="7869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6D557F7-0802-4D0B-852B-15CC35F6D0A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8067" y="2243150"/>
                <a:ext cx="915480" cy="8226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3019582-7663-4A23-A29B-C006FC8ADF6C}"/>
                  </a:ext>
                </a:extLst>
              </p14:cNvPr>
              <p14:cNvContentPartPr/>
              <p14:nvPr/>
            </p14:nvContentPartPr>
            <p14:xfrm>
              <a:off x="2007667" y="2541598"/>
              <a:ext cx="414000" cy="475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3019582-7663-4A23-A29B-C006FC8ADF6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89667" y="2523958"/>
                <a:ext cx="4496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8C3B8CC-3862-4F27-A61B-88BAA2A013CF}"/>
                  </a:ext>
                </a:extLst>
              </p14:cNvPr>
              <p14:cNvContentPartPr/>
              <p14:nvPr/>
            </p14:nvContentPartPr>
            <p14:xfrm>
              <a:off x="2017747" y="2751838"/>
              <a:ext cx="460440" cy="39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8C3B8CC-3862-4F27-A61B-88BAA2A013C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99747" y="2733838"/>
                <a:ext cx="4960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942E47E-5F2F-4813-9F63-E6E4C306494F}"/>
                  </a:ext>
                </a:extLst>
              </p14:cNvPr>
              <p14:cNvContentPartPr/>
              <p14:nvPr/>
            </p14:nvContentPartPr>
            <p14:xfrm>
              <a:off x="2014507" y="2246398"/>
              <a:ext cx="437400" cy="1346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942E47E-5F2F-4813-9F63-E6E4C306494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96507" y="2228398"/>
                <a:ext cx="4730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642C1F2-8502-4725-AD30-FB5052E16B90}"/>
                  </a:ext>
                </a:extLst>
              </p14:cNvPr>
              <p14:cNvContentPartPr/>
              <p14:nvPr/>
            </p14:nvContentPartPr>
            <p14:xfrm>
              <a:off x="4609387" y="1675798"/>
              <a:ext cx="885960" cy="9154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642C1F2-8502-4725-AD30-FB5052E16B9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591394" y="1657798"/>
                <a:ext cx="921586" cy="9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D8BB4BD-50A1-4BFC-8BA3-6C63969D13CE}"/>
                  </a:ext>
                </a:extLst>
              </p14:cNvPr>
              <p14:cNvContentPartPr/>
              <p14:nvPr/>
            </p14:nvContentPartPr>
            <p14:xfrm>
              <a:off x="3140227" y="1954078"/>
              <a:ext cx="1167120" cy="594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D8BB4BD-50A1-4BFC-8BA3-6C63969D13C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22227" y="1936078"/>
                <a:ext cx="1202760" cy="6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10F10D0-F4F5-4E6E-8FA1-09922CEC5E31}"/>
                  </a:ext>
                </a:extLst>
              </p14:cNvPr>
              <p14:cNvContentPartPr/>
              <p14:nvPr/>
            </p14:nvContentPartPr>
            <p14:xfrm>
              <a:off x="3016387" y="2728078"/>
              <a:ext cx="2591280" cy="687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10F10D0-F4F5-4E6E-8FA1-09922CEC5E3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98747" y="2710078"/>
                <a:ext cx="262692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5CDC07F-AF0F-4A10-B979-5F98A179F82B}"/>
                  </a:ext>
                </a:extLst>
              </p14:cNvPr>
              <p14:cNvContentPartPr/>
              <p14:nvPr/>
            </p14:nvContentPartPr>
            <p14:xfrm>
              <a:off x="5810347" y="2604958"/>
              <a:ext cx="640440" cy="2725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5CDC07F-AF0F-4A10-B979-5F98A179F82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792707" y="2587318"/>
                <a:ext cx="67608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0034904-E5BD-4BF1-88B5-566C081AEF4A}"/>
                  </a:ext>
                </a:extLst>
              </p14:cNvPr>
              <p14:cNvContentPartPr/>
              <p14:nvPr/>
            </p14:nvContentPartPr>
            <p14:xfrm>
              <a:off x="6876307" y="2652478"/>
              <a:ext cx="550800" cy="1486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0034904-E5BD-4BF1-88B5-566C081AEF4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58307" y="2634478"/>
                <a:ext cx="58644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BA60CF0-8120-4D42-B083-FF4D21E0F6C5}"/>
                  </a:ext>
                </a:extLst>
              </p14:cNvPr>
              <p14:cNvContentPartPr/>
              <p14:nvPr/>
            </p14:nvContentPartPr>
            <p14:xfrm>
              <a:off x="9558667" y="2156038"/>
              <a:ext cx="1008000" cy="7124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BA60CF0-8120-4D42-B083-FF4D21E0F6C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540673" y="2138398"/>
                <a:ext cx="1043627" cy="74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1D4CA4F-7567-496E-BE4D-7463186D0C5A}"/>
                  </a:ext>
                </a:extLst>
              </p14:cNvPr>
              <p14:cNvContentPartPr/>
              <p14:nvPr/>
            </p14:nvContentPartPr>
            <p14:xfrm>
              <a:off x="7743907" y="2332798"/>
              <a:ext cx="1528560" cy="5436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1D4CA4F-7567-496E-BE4D-7463186D0C5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725907" y="2314798"/>
                <a:ext cx="156420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6E35529-E6DD-4136-AF90-0343FA8D09D7}"/>
                  </a:ext>
                </a:extLst>
              </p14:cNvPr>
              <p14:cNvContentPartPr/>
              <p14:nvPr/>
            </p14:nvContentPartPr>
            <p14:xfrm>
              <a:off x="10859347" y="3116878"/>
              <a:ext cx="245520" cy="9694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6E35529-E6DD-4136-AF90-0343FA8D09D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841347" y="3099238"/>
                <a:ext cx="281160" cy="10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69C44F3-7AF4-4323-B26A-004547079ABE}"/>
                  </a:ext>
                </a:extLst>
              </p14:cNvPr>
              <p14:cNvContentPartPr/>
              <p14:nvPr/>
            </p14:nvContentPartPr>
            <p14:xfrm>
              <a:off x="9745867" y="3084478"/>
              <a:ext cx="885240" cy="7390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69C44F3-7AF4-4323-B26A-004547079AB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727867" y="3066838"/>
                <a:ext cx="920880" cy="77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DAE1529-A06E-49FC-8D9F-BCE415D89A08}"/>
                  </a:ext>
                </a:extLst>
              </p14:cNvPr>
              <p14:cNvContentPartPr/>
              <p14:nvPr/>
            </p14:nvContentPartPr>
            <p14:xfrm>
              <a:off x="7516747" y="3110038"/>
              <a:ext cx="1968480" cy="8355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DAE1529-A06E-49FC-8D9F-BCE415D89A0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499107" y="3092038"/>
                <a:ext cx="2004120" cy="87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856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9DE498D6-BA91-4771-A60B-6AEB78152CCB}"/>
                  </a:ext>
                </a:extLst>
              </p14:cNvPr>
              <p14:cNvContentPartPr/>
              <p14:nvPr/>
            </p14:nvContentPartPr>
            <p14:xfrm>
              <a:off x="85627" y="-28442"/>
              <a:ext cx="11950560" cy="690012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9DE498D6-BA91-4771-A60B-6AEB78152C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28" y="-46441"/>
                <a:ext cx="11986199" cy="6935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B3C183A0-369A-475F-98B8-AF08E9689146}"/>
                  </a:ext>
                </a:extLst>
              </p14:cNvPr>
              <p14:cNvContentPartPr/>
              <p14:nvPr/>
            </p14:nvContentPartPr>
            <p14:xfrm>
              <a:off x="7474627" y="5937838"/>
              <a:ext cx="190080" cy="1875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B3C183A0-369A-475F-98B8-AF08E96891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56987" y="5919838"/>
                <a:ext cx="22572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74C2A880-5688-4505-97CD-B7533872F8AF}"/>
                  </a:ext>
                </a:extLst>
              </p14:cNvPr>
              <p14:cNvContentPartPr/>
              <p14:nvPr/>
            </p14:nvContentPartPr>
            <p14:xfrm>
              <a:off x="9821827" y="6431758"/>
              <a:ext cx="387360" cy="32868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74C2A880-5688-4505-97CD-B7533872F8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03827" y="6413758"/>
                <a:ext cx="42300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581DAFF6-540A-4210-A72D-753F92D836F2}"/>
                  </a:ext>
                </a:extLst>
              </p14:cNvPr>
              <p14:cNvContentPartPr/>
              <p14:nvPr/>
            </p14:nvContentPartPr>
            <p14:xfrm>
              <a:off x="8712307" y="6530758"/>
              <a:ext cx="453960" cy="21312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581DAFF6-540A-4210-A72D-753F92D836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94667" y="6513118"/>
                <a:ext cx="4896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76253611-33CB-43F4-9541-DB3D7AF8FCC6}"/>
                  </a:ext>
                </a:extLst>
              </p14:cNvPr>
              <p14:cNvContentPartPr/>
              <p14:nvPr/>
            </p14:nvContentPartPr>
            <p14:xfrm>
              <a:off x="5947507" y="5866198"/>
              <a:ext cx="623160" cy="32832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76253611-33CB-43F4-9541-DB3D7AF8FCC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29507" y="5848558"/>
                <a:ext cx="65880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E8C38A66-BEF5-4494-B713-FEB7ABD802DA}"/>
                  </a:ext>
                </a:extLst>
              </p14:cNvPr>
              <p14:cNvContentPartPr/>
              <p14:nvPr/>
            </p14:nvContentPartPr>
            <p14:xfrm>
              <a:off x="7778827" y="5574598"/>
              <a:ext cx="746640" cy="63720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E8C38A66-BEF5-4494-B713-FEB7ABD802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61187" y="5556958"/>
                <a:ext cx="782280" cy="67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A9E79214-3442-4E26-A73B-312FD6D48ED7}"/>
                  </a:ext>
                </a:extLst>
              </p14:cNvPr>
              <p14:cNvContentPartPr/>
              <p14:nvPr/>
            </p14:nvContentPartPr>
            <p14:xfrm>
              <a:off x="920107" y="1106278"/>
              <a:ext cx="2984040" cy="4860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A9E79214-3442-4E26-A73B-312FD6D48ED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2467" y="1088278"/>
                <a:ext cx="301968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4C70C892-3272-4788-ABBB-B4B5DC25BD29}"/>
                  </a:ext>
                </a:extLst>
              </p14:cNvPr>
              <p14:cNvContentPartPr/>
              <p14:nvPr/>
            </p14:nvContentPartPr>
            <p14:xfrm>
              <a:off x="3523987" y="858958"/>
              <a:ext cx="82440" cy="12204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4C70C892-3272-4788-ABBB-B4B5DC25BD2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05987" y="840958"/>
                <a:ext cx="1180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97A02181-E50A-4E03-89B5-FC958C9AEE93}"/>
                  </a:ext>
                </a:extLst>
              </p14:cNvPr>
              <p14:cNvContentPartPr/>
              <p14:nvPr/>
            </p14:nvContentPartPr>
            <p14:xfrm>
              <a:off x="3986227" y="729358"/>
              <a:ext cx="144000" cy="698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97A02181-E50A-4E03-89B5-FC958C9AEE9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68227" y="711358"/>
                <a:ext cx="17964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C482D5EB-D390-40A9-B3B2-B465924CDEB4}"/>
                  </a:ext>
                </a:extLst>
              </p14:cNvPr>
              <p14:cNvContentPartPr/>
              <p14:nvPr/>
            </p14:nvContentPartPr>
            <p14:xfrm>
              <a:off x="31627" y="4774678"/>
              <a:ext cx="2196763" cy="104652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C482D5EB-D390-40A9-B3B2-B465924CDEB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630" y="4756684"/>
                <a:ext cx="2232398" cy="108214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4877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3E7D395-A3FC-4516-A569-96C9952B4F24}"/>
                  </a:ext>
                </a:extLst>
              </p14:cNvPr>
              <p14:cNvContentPartPr/>
              <p14:nvPr/>
            </p14:nvContentPartPr>
            <p14:xfrm>
              <a:off x="3344707" y="820438"/>
              <a:ext cx="368640" cy="500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3E7D395-A3FC-4516-A569-96C9952B4F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26707" y="802798"/>
                <a:ext cx="40428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32ED489-A0D2-429B-AAD5-E1C2A5D8BB0D}"/>
                  </a:ext>
                </a:extLst>
              </p14:cNvPr>
              <p14:cNvContentPartPr/>
              <p14:nvPr/>
            </p14:nvContentPartPr>
            <p14:xfrm>
              <a:off x="3894787" y="857158"/>
              <a:ext cx="27720" cy="474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32ED489-A0D2-429B-AAD5-E1C2A5D8BB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76787" y="839518"/>
                <a:ext cx="6336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88566E1-5B97-4C06-BE37-A15ED8A63B5D}"/>
                  </a:ext>
                </a:extLst>
              </p14:cNvPr>
              <p14:cNvContentPartPr/>
              <p14:nvPr/>
            </p14:nvContentPartPr>
            <p14:xfrm>
              <a:off x="5218867" y="804958"/>
              <a:ext cx="533160" cy="611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88566E1-5B97-4C06-BE37-A15ED8A63B5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00867" y="786969"/>
                <a:ext cx="568800" cy="647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1915283-A442-4654-816A-E01AC817066A}"/>
                  </a:ext>
                </a:extLst>
              </p14:cNvPr>
              <p14:cNvContentPartPr/>
              <p14:nvPr/>
            </p14:nvContentPartPr>
            <p14:xfrm>
              <a:off x="4188187" y="916558"/>
              <a:ext cx="844560" cy="481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1915283-A442-4654-816A-E01AC817066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70195" y="898558"/>
                <a:ext cx="880185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D4217BC-6DD2-4E39-BDBD-18D8B341FC05}"/>
                  </a:ext>
                </a:extLst>
              </p14:cNvPr>
              <p14:cNvContentPartPr/>
              <p14:nvPr/>
            </p14:nvContentPartPr>
            <p14:xfrm>
              <a:off x="766387" y="693358"/>
              <a:ext cx="2397240" cy="694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D4217BC-6DD2-4E39-BDBD-18D8B341FC0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8387" y="675358"/>
                <a:ext cx="2432880" cy="73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D396419-3EFC-4D7F-9953-1B86BB311FB8}"/>
                  </a:ext>
                </a:extLst>
              </p14:cNvPr>
              <p14:cNvContentPartPr/>
              <p14:nvPr/>
            </p14:nvContentPartPr>
            <p14:xfrm>
              <a:off x="7053067" y="1424158"/>
              <a:ext cx="4696200" cy="12852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D396419-3EFC-4D7F-9953-1B86BB311FB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35427" y="1406158"/>
                <a:ext cx="4731840" cy="13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84121E9-9813-481A-A378-EC6E7421F832}"/>
                  </a:ext>
                </a:extLst>
              </p14:cNvPr>
              <p14:cNvContentPartPr/>
              <p14:nvPr/>
            </p14:nvContentPartPr>
            <p14:xfrm>
              <a:off x="5072707" y="1906198"/>
              <a:ext cx="1477440" cy="7513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84121E9-9813-481A-A378-EC6E7421F83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54707" y="1888198"/>
                <a:ext cx="1513080" cy="78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83A4E72-B7C8-4B69-8C02-BAEABEF335C9}"/>
                  </a:ext>
                </a:extLst>
              </p14:cNvPr>
              <p14:cNvContentPartPr/>
              <p14:nvPr/>
            </p14:nvContentPartPr>
            <p14:xfrm>
              <a:off x="919027" y="1932838"/>
              <a:ext cx="3744360" cy="9460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83A4E72-B7C8-4B69-8C02-BAEABEF335C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1027" y="1914838"/>
                <a:ext cx="3780000" cy="9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0108909-DA30-46DF-9753-71DB78278CA3}"/>
                  </a:ext>
                </a:extLst>
              </p14:cNvPr>
              <p14:cNvContentPartPr/>
              <p14:nvPr/>
            </p14:nvContentPartPr>
            <p14:xfrm>
              <a:off x="847027" y="3251158"/>
              <a:ext cx="3114720" cy="9324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0108909-DA30-46DF-9753-71DB78278CA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9385" y="3233518"/>
                <a:ext cx="3150364" cy="9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EED986C-D5C9-4416-B8DF-96D51BD00848}"/>
                  </a:ext>
                </a:extLst>
              </p14:cNvPr>
              <p14:cNvContentPartPr/>
              <p14:nvPr/>
            </p14:nvContentPartPr>
            <p14:xfrm>
              <a:off x="4339387" y="3103198"/>
              <a:ext cx="2498040" cy="10065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EED986C-D5C9-4416-B8DF-96D51BD0084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21747" y="3085558"/>
                <a:ext cx="2533680" cy="10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D623187-3AA3-4278-B923-4316571CCFF0}"/>
                  </a:ext>
                </a:extLst>
              </p14:cNvPr>
              <p14:cNvContentPartPr/>
              <p14:nvPr/>
            </p14:nvContentPartPr>
            <p14:xfrm>
              <a:off x="7333507" y="3116158"/>
              <a:ext cx="2380680" cy="8992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D623187-3AA3-4278-B923-4316571CCFF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15507" y="3098511"/>
                <a:ext cx="2416320" cy="9349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4D05248-2DD4-4504-906D-D59541C3ACB7}"/>
                  </a:ext>
                </a:extLst>
              </p14:cNvPr>
              <p14:cNvContentPartPr/>
              <p14:nvPr/>
            </p14:nvContentPartPr>
            <p14:xfrm>
              <a:off x="10066987" y="3051718"/>
              <a:ext cx="907200" cy="6584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4D05248-2DD4-4504-906D-D59541C3ACB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049347" y="3033728"/>
                <a:ext cx="942840" cy="694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9092FB0-4EE2-4B6F-80EE-FB67ADC8E18B}"/>
                  </a:ext>
                </a:extLst>
              </p14:cNvPr>
              <p14:cNvContentPartPr/>
              <p14:nvPr/>
            </p14:nvContentPartPr>
            <p14:xfrm>
              <a:off x="809947" y="4526638"/>
              <a:ext cx="5644440" cy="19393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9092FB0-4EE2-4B6F-80EE-FB67ADC8E18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1947" y="4508638"/>
                <a:ext cx="5680080" cy="19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8CA97F7-B01D-4618-9A63-8481D06CC31F}"/>
                  </a:ext>
                </a:extLst>
              </p14:cNvPr>
              <p14:cNvContentPartPr/>
              <p14:nvPr/>
            </p14:nvContentPartPr>
            <p14:xfrm>
              <a:off x="7154227" y="4689358"/>
              <a:ext cx="2047320" cy="7250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8CA97F7-B01D-4618-9A63-8481D06CC31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36227" y="4671358"/>
                <a:ext cx="2082960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3F69160-1BA9-48ED-A617-6A9299931BB9}"/>
                  </a:ext>
                </a:extLst>
              </p14:cNvPr>
              <p14:cNvContentPartPr/>
              <p14:nvPr/>
            </p14:nvContentPartPr>
            <p14:xfrm>
              <a:off x="9508987" y="4798438"/>
              <a:ext cx="1178280" cy="8949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3F69160-1BA9-48ED-A617-6A9299931BB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491347" y="4780791"/>
                <a:ext cx="1213920" cy="9306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530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BC138DEB-4033-4726-894E-FFA674D0C048}"/>
                  </a:ext>
                </a:extLst>
              </p14:cNvPr>
              <p14:cNvContentPartPr/>
              <p14:nvPr/>
            </p14:nvContentPartPr>
            <p14:xfrm>
              <a:off x="649387" y="3218398"/>
              <a:ext cx="11199240" cy="319464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BC138DEB-4033-4726-894E-FFA674D0C0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387" y="3200758"/>
                <a:ext cx="11234880" cy="32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31F0CBA1-9A2B-4918-9463-779C4012E823}"/>
                  </a:ext>
                </a:extLst>
              </p14:cNvPr>
              <p14:cNvContentPartPr/>
              <p14:nvPr/>
            </p14:nvContentPartPr>
            <p14:xfrm>
              <a:off x="622747" y="384118"/>
              <a:ext cx="11410560" cy="263160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31F0CBA1-9A2B-4918-9463-779C4012E8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5107" y="366476"/>
                <a:ext cx="11446200" cy="26672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668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6D6C8D-4192-4665-904C-F29490ADEFAF}"/>
              </a:ext>
            </a:extLst>
          </p:cNvPr>
          <p:cNvSpPr/>
          <p:nvPr/>
        </p:nvSpPr>
        <p:spPr>
          <a:xfrm>
            <a:off x="362857" y="22595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000" dirty="0"/>
              <a:t>In </a:t>
            </a:r>
            <a:r>
              <a:rPr lang="it-IT" sz="2000" dirty="0">
                <a:hlinkClick r:id="rId2" tooltip="Fisica atomica"/>
              </a:rPr>
              <a:t>fisica atomica</a:t>
            </a:r>
            <a:r>
              <a:rPr lang="it-IT" sz="2000" dirty="0"/>
              <a:t>, l'</a:t>
            </a:r>
            <a:r>
              <a:rPr lang="it-IT" sz="2000" b="1" dirty="0"/>
              <a:t>interazione iperfine</a:t>
            </a:r>
            <a:r>
              <a:rPr lang="it-IT" sz="2000" dirty="0"/>
              <a:t> è la debole interazione magnetica tra gli elettroni e il nucleo dell'atomo. Questa interazione è causa della separazione dei livelli energetici atomici o molecolari in sotto-livelli, che formano la cosiddetta </a:t>
            </a:r>
            <a:r>
              <a:rPr lang="it-IT" sz="2000" b="1" dirty="0"/>
              <a:t>struttura iperfine</a:t>
            </a:r>
            <a:r>
              <a:rPr lang="it-IT" sz="2000" dirty="0"/>
              <a:t> dello spettro atomico o molecolare. 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CF0C0-A30F-4467-9CDC-D1051A194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069" y="334660"/>
            <a:ext cx="4191000" cy="33051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3DC0B98-2092-4F8B-9C28-2BC31AF616D2}"/>
                  </a:ext>
                </a:extLst>
              </p14:cNvPr>
              <p14:cNvContentPartPr/>
              <p14:nvPr/>
            </p14:nvContentPartPr>
            <p14:xfrm>
              <a:off x="6599923" y="2851364"/>
              <a:ext cx="4971960" cy="1077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3DC0B98-2092-4F8B-9C28-2BC31AF616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09923" y="2671364"/>
                <a:ext cx="5151600" cy="14371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094E5946-32E5-430D-9999-D105D37F0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510" y="4758565"/>
            <a:ext cx="11033730" cy="176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transizione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livelli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iperfini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essendo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molto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piccole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sono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solitamente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nell'intervallo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radiofrequenze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microonde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transizioni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livelli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iperfini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particolari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isotopi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 tooltip="Cesio (elemento chimico)"/>
              </a:rPr>
              <a:t>cesio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 tooltip="Rubidio"/>
              </a:rPr>
              <a:t>rubidio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sono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come base per 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realizzazione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 tooltip="Orologio atomico"/>
              </a:rPr>
              <a:t>orologi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 tooltip="Orologio atomic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 tooltip="Orologio atomico"/>
              </a:rPr>
              <a:t>atomici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precisissimi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Attualmente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 tooltip="Secondo"/>
              </a:rPr>
              <a:t>secondo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è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9.192.631.770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cicli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della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transizione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struttura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iperfine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cesio-133. </a:t>
            </a:r>
          </a:p>
        </p:txBody>
      </p:sp>
      <p:sp>
        <p:nvSpPr>
          <p:cNvPr id="8" name="AutoShape 2" descr="\Delta E">
            <a:extLst>
              <a:ext uri="{FF2B5EF4-FFF2-40B4-BE49-F238E27FC236}">
                <a16:creationId xmlns:a16="http://schemas.microsoft.com/office/drawing/2014/main" id="{5A37F89B-3243-4DAB-B7CF-A881949AB3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22975" y="-190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19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187</Words>
  <Application>Microsoft Office PowerPoint</Application>
  <PresentationFormat>Widescreen</PresentationFormat>
  <Paragraphs>11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Book Antiqua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Cesare Svelto</dc:creator>
  <cp:lastModifiedBy>Cesare Svelto</cp:lastModifiedBy>
  <cp:revision>48</cp:revision>
  <dcterms:created xsi:type="dcterms:W3CDTF">2020-03-04T13:12:51Z</dcterms:created>
  <dcterms:modified xsi:type="dcterms:W3CDTF">2020-03-13T18:09:07Z</dcterms:modified>
</cp:coreProperties>
</file>